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4"/>
  </p:sldMasterIdLst>
  <p:notesMasterIdLst>
    <p:notesMasterId r:id="rId27"/>
  </p:notesMasterIdLst>
  <p:handoutMasterIdLst>
    <p:handoutMasterId r:id="rId28"/>
  </p:handoutMasterIdLst>
  <p:sldIdLst>
    <p:sldId id="256" r:id="rId5"/>
    <p:sldId id="1832" r:id="rId6"/>
    <p:sldId id="1835" r:id="rId7"/>
    <p:sldId id="1834" r:id="rId8"/>
    <p:sldId id="1836" r:id="rId9"/>
    <p:sldId id="1833" r:id="rId10"/>
    <p:sldId id="1837" r:id="rId11"/>
    <p:sldId id="1838" r:id="rId12"/>
    <p:sldId id="1839" r:id="rId13"/>
    <p:sldId id="1840" r:id="rId14"/>
    <p:sldId id="1849" r:id="rId15"/>
    <p:sldId id="1850" r:id="rId16"/>
    <p:sldId id="1851" r:id="rId17"/>
    <p:sldId id="1841" r:id="rId18"/>
    <p:sldId id="1842" r:id="rId19"/>
    <p:sldId id="1843" r:id="rId20"/>
    <p:sldId id="1844" r:id="rId21"/>
    <p:sldId id="1852" r:id="rId22"/>
    <p:sldId id="1845" r:id="rId23"/>
    <p:sldId id="1846" r:id="rId24"/>
    <p:sldId id="1847" r:id="rId25"/>
    <p:sldId id="1848" r:id="rId26"/>
  </p:sldIdLst>
  <p:sldSz cx="12192000" cy="6858000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bold" panose="020B0806030504020204" pitchFamily="34" charset="0"/>
      <p:regular r:id="rId34"/>
      <p:bold r:id="rId35"/>
      <p:italic r:id="rId36"/>
      <p:boldItalic r:id="rId37"/>
    </p:embeddedFont>
    <p:embeddedFont>
      <p:font typeface="Open Sans Light" panose="020B0306030504020204" pitchFamily="34" charset="0"/>
      <p:regular r:id="rId38"/>
      <p:italic r:id="rId39"/>
    </p:embeddedFont>
    <p:embeddedFont>
      <p:font typeface="Open Sans SemiBold" panose="020B0706030804020204" pitchFamily="34" charset="0"/>
      <p:bold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" id="{7D1F2A88-9EF1-C940-B849-EE7D1949366C}">
          <p14:sldIdLst/>
        </p14:section>
        <p14:section name="Default Section" id="{D278F097-0A73-434B-97FE-ED3B8A0EF645}">
          <p14:sldIdLst>
            <p14:sldId id="256"/>
            <p14:sldId id="1832"/>
            <p14:sldId id="1835"/>
            <p14:sldId id="1834"/>
            <p14:sldId id="1836"/>
            <p14:sldId id="1833"/>
            <p14:sldId id="1837"/>
            <p14:sldId id="1838"/>
            <p14:sldId id="1839"/>
            <p14:sldId id="1840"/>
            <p14:sldId id="1849"/>
            <p14:sldId id="1850"/>
            <p14:sldId id="1851"/>
            <p14:sldId id="1841"/>
            <p14:sldId id="1842"/>
            <p14:sldId id="1843"/>
            <p14:sldId id="1844"/>
            <p14:sldId id="1852"/>
            <p14:sldId id="1845"/>
            <p14:sldId id="1846"/>
            <p14:sldId id="1847"/>
            <p14:sldId id="18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D"/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124FB9-32F4-4665-87C4-641FA5419DEA}" v="2" dt="2023-07-17T15:47:07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75" autoAdjust="0"/>
    <p:restoredTop sz="97176" autoAdjust="0"/>
  </p:normalViewPr>
  <p:slideViewPr>
    <p:cSldViewPr snapToGrid="0" showGuides="1">
      <p:cViewPr varScale="1">
        <p:scale>
          <a:sx n="147" d="100"/>
          <a:sy n="147" d="100"/>
        </p:scale>
        <p:origin x="126" y="942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7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7/17/2023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5072" y="6629842"/>
            <a:ext cx="2107085" cy="1220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700" b="0" i="0" spc="50" baseline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461152"/>
            <a:ext cx="4739640" cy="6671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FontTx/>
              <a:buNone/>
              <a:defRPr sz="1200" b="0" i="0" spc="5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553150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98759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184673" y="6307251"/>
            <a:ext cx="5745678" cy="2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6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7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1627632"/>
            <a:ext cx="4598377" cy="3058669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764" y="408432"/>
            <a:ext cx="10096500" cy="688848"/>
          </a:xfrm>
        </p:spPr>
        <p:txBody>
          <a:bodyPr/>
          <a:lstStyle>
            <a:lvl1pPr>
              <a:defRPr cap="all" spc="5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7764" y="1328928"/>
            <a:ext cx="11049000" cy="4690872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9DB5EF-C54E-4309-A7A1-4E2D5E501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764" y="365466"/>
            <a:ext cx="10096500" cy="774779"/>
          </a:xfrm>
        </p:spPr>
        <p:txBody>
          <a:bodyPr/>
          <a:lstStyle>
            <a:lvl1pPr marL="0">
              <a:defRPr cap="all" spc="5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A1230A1-9156-430E-9A11-4AE24BE93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764" y="371562"/>
            <a:ext cx="10096500" cy="77477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5EF0304-52E2-4F19-A450-73AD46871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AD9A312-C7ED-410D-B833-CD48BFAEC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728" y="1328928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28" y="236873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363BD05-448E-4A55-A2A9-07D15B68E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4066" y="6624422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33" r:id="rId2"/>
    <p:sldLayoutId id="2147483758" r:id="rId3"/>
    <p:sldLayoutId id="2147483763" r:id="rId4"/>
    <p:sldLayoutId id="2147483760" r:id="rId5"/>
    <p:sldLayoutId id="2147483761" r:id="rId6"/>
    <p:sldLayoutId id="2147483762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D27AFEB-8A63-4AF7-AB9F-ED45EF462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599" y="1372762"/>
            <a:ext cx="7086600" cy="1317382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detecting anomalous event timings in cybersecurity logs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CD3B271D-85AB-4CA1-8C48-0698FC6EDB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 Foss*, Toya Acharya, Shawn Martin, </a:t>
            </a:r>
            <a:r>
              <a:rPr lang="en-US"/>
              <a:t>Mayuri Shakamuri, Kristin Adair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D5435CD-9073-436C-9D01-9B19092B21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439CA68-5CB8-4AF9-B19E-8A31BA4970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SAND2023-05908C, SAND2023-06444V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9C6B457-F3BC-4DBB-B843-F8E47C2B11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ML/DL 2023, Sandia National Laboratories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F636E6-9629-4E79-B018-43B9BADBE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2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981">
        <p:fade/>
      </p:transition>
    </mc:Choice>
    <mc:Fallback>
      <p:transition spd="med" advTm="19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DF33-3BFE-F3E3-66EE-1CDCBC10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Statistical Modeling of Process Chains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8BD5-503E-BA54-58A6-227AE409BB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7764" y="1328928"/>
            <a:ext cx="11049000" cy="3325210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Basic requirements</a:t>
            </a:r>
          </a:p>
          <a:p>
            <a:pPr marL="726948" lvl="1" indent="-342900"/>
            <a:r>
              <a:rPr lang="en-US" dirty="0">
                <a:latin typeface="Open Sans"/>
                <a:ea typeface="Open Sans"/>
                <a:cs typeface="Open Sans"/>
              </a:rPr>
              <a:t>Must be fast (ideally faster than the chain-building step)</a:t>
            </a:r>
          </a:p>
          <a:p>
            <a:pPr marL="726948" lvl="1" indent="-342900"/>
            <a:r>
              <a:rPr lang="en-US" dirty="0">
                <a:latin typeface="Open Sans"/>
                <a:ea typeface="Open Sans"/>
                <a:cs typeface="Open Sans"/>
              </a:rPr>
              <a:t>Limited to conjugate priors (no MCMC)</a:t>
            </a:r>
          </a:p>
          <a:p>
            <a:pPr marL="726948" lvl="1" indent="-342900"/>
            <a:r>
              <a:rPr lang="en-US" dirty="0">
                <a:latin typeface="Open Sans"/>
                <a:ea typeface="Open Sans"/>
                <a:cs typeface="Open Sans"/>
              </a:rPr>
              <a:t>Sparsity: Must handle processes &amp; chains that have never been observed</a:t>
            </a:r>
          </a:p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We use an empirical Bayes approach </a:t>
            </a:r>
            <a:endParaRPr lang="en-US" dirty="0"/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Inspired by Bayesian context trees (e.g. </a:t>
            </a:r>
            <a:r>
              <a:rPr lang="en-US" dirty="0" err="1">
                <a:latin typeface="Open Sans"/>
                <a:ea typeface="Open Sans"/>
                <a:cs typeface="Open Sans"/>
              </a:rPr>
              <a:t>Kontoyiannis</a:t>
            </a:r>
            <a:r>
              <a:rPr lang="en-US" dirty="0">
                <a:latin typeface="Open Sans"/>
                <a:ea typeface="Open Sans"/>
                <a:cs typeface="Open Sans"/>
              </a:rPr>
              <a:t> et al. 2022)</a:t>
            </a:r>
          </a:p>
          <a:p>
            <a:pPr marL="726440" lvl="1" indent="-342900">
              <a:buChar char="•"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342900" indent="-342900"/>
            <a:endParaRPr lang="en-US" dirty="0">
              <a:latin typeface="Open Sans"/>
              <a:ea typeface="Open Sans"/>
              <a:cs typeface="Open Sans"/>
            </a:endParaRPr>
          </a:p>
          <a:p>
            <a:pPr marL="726440" lvl="1" indent="-342900"/>
            <a:endParaRPr lang="en-US" dirty="0">
              <a:latin typeface="Open Sans"/>
              <a:ea typeface="Open Sans"/>
              <a:cs typeface="Open Sans"/>
            </a:endParaRPr>
          </a:p>
          <a:p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2FF6F-8171-50E9-CFB7-9D55392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1CD52-340A-CF65-0199-50B7CAAC3867}"/>
              </a:ext>
            </a:extLst>
          </p:cNvPr>
          <p:cNvSpPr txBox="1"/>
          <p:nvPr/>
        </p:nvSpPr>
        <p:spPr>
          <a:xfrm>
            <a:off x="1147948" y="5957454"/>
            <a:ext cx="103137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ea typeface="Open Sans Light"/>
                <a:cs typeface="Open Sans Light"/>
              </a:rPr>
              <a:t>Kontoyiannis</a:t>
            </a:r>
            <a:r>
              <a:rPr lang="en-US" sz="1400" dirty="0">
                <a:ea typeface="Open Sans Light"/>
                <a:cs typeface="Open Sans Light"/>
              </a:rPr>
              <a:t> et al. (2022), "Bayesian Context Trees: Modelling and exact inference for discrete time series," arXiv:2007.14900.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F4EBB2-5666-4F7C-B35A-8A00D6907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6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891">
        <p:fade/>
      </p:transition>
    </mc:Choice>
    <mc:Fallback>
      <p:transition spd="med" advTm="74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18" x="4165600" y="6400800"/>
          <p14:tracePt t="58456" x="103188" y="2774950"/>
          <p14:tracePt t="58465" x="192088" y="2782888"/>
          <p14:tracePt t="58471" x="279400" y="2782888"/>
          <p14:tracePt t="58478" x="382588" y="2782888"/>
          <p14:tracePt t="58487" x="469900" y="2790825"/>
          <p14:tracePt t="58493" x="574675" y="2798763"/>
          <p14:tracePt t="58504" x="661988" y="2798763"/>
          <p14:tracePt t="58507" x="733425" y="2806700"/>
          <p14:tracePt t="58522" x="828675" y="2814638"/>
          <p14:tracePt t="58529" x="877888" y="2822575"/>
          <p14:tracePt t="58537" x="901700" y="2822575"/>
          <p14:tracePt t="58544" x="917575" y="2822575"/>
          <p14:tracePt t="58554" x="933450" y="2822575"/>
          <p14:tracePt t="58559" x="949325" y="2822575"/>
          <p14:tracePt t="58570" x="957263" y="2822575"/>
          <p14:tracePt t="58574" x="965200" y="2822575"/>
          <p14:tracePt t="58585" x="981075" y="2822575"/>
          <p14:tracePt t="58590" x="1004888" y="2822575"/>
          <p14:tracePt t="58596" x="1012825" y="2822575"/>
          <p14:tracePt t="58604" x="1028700" y="2822575"/>
          <p14:tracePt t="58612" x="1044575" y="2822575"/>
          <p14:tracePt t="58621" x="1052513" y="2822575"/>
          <p14:tracePt t="58626" x="1068388" y="2822575"/>
          <p14:tracePt t="58641" x="1076325" y="2822575"/>
          <p14:tracePt t="58656" x="1084263" y="2822575"/>
          <p14:tracePt t="58670" x="1092200" y="2822575"/>
          <p14:tracePt t="58683" x="1092200" y="2838450"/>
          <p14:tracePt t="58690" x="1092200" y="2846388"/>
          <p14:tracePt t="58693" x="1092200" y="2886075"/>
          <p14:tracePt t="58703" x="1084263" y="2951163"/>
          <p14:tracePt t="58708" x="1068388" y="3006725"/>
          <p14:tracePt t="58720" x="1052513" y="3062288"/>
          <p14:tracePt t="58723" x="1044575" y="3101975"/>
          <p14:tracePt t="58731" x="1028700" y="3117850"/>
          <p14:tracePt t="58738" x="1020763" y="3141663"/>
          <p14:tracePt t="58745" x="1020763" y="3149600"/>
          <p14:tracePt t="58753" x="1004888" y="3165475"/>
          <p14:tracePt t="58771" x="1004888" y="3173413"/>
          <p14:tracePt t="58775" x="996950" y="3173413"/>
          <p14:tracePt t="58786" x="996950" y="3181350"/>
          <p14:tracePt t="58799" x="989013" y="3189288"/>
          <p14:tracePt t="58806" x="981075" y="3189288"/>
          <p14:tracePt t="58821" x="973138" y="3197225"/>
          <p14:tracePt t="58842" x="965200" y="3205163"/>
          <p14:tracePt t="58853" x="957263" y="3213100"/>
          <p14:tracePt t="58879" x="957263" y="3221038"/>
          <p14:tracePt t="59117" x="941388" y="3221038"/>
          <p14:tracePt t="59125" x="917575" y="3221038"/>
          <p14:tracePt t="59133" x="885825" y="3221038"/>
          <p14:tracePt t="59141" x="852488" y="3221038"/>
          <p14:tracePt t="59148" x="828675" y="3221038"/>
          <p14:tracePt t="59155" x="796925" y="3221038"/>
          <p14:tracePt t="59161" x="765175" y="3221038"/>
          <p14:tracePt t="59169" x="741363" y="3221038"/>
          <p14:tracePt t="59177" x="725488" y="3221038"/>
          <p14:tracePt t="59187" x="709613" y="3221038"/>
          <p14:tracePt t="59192" x="685800" y="3221038"/>
          <p14:tracePt t="59203" x="669925" y="3221038"/>
          <p14:tracePt t="59207" x="661988" y="3221038"/>
          <p14:tracePt t="59215" x="638175" y="3221038"/>
          <p14:tracePt t="59222" x="614363" y="3221038"/>
          <p14:tracePt t="59231" x="590550" y="3221038"/>
          <p14:tracePt t="59237" x="558800" y="3221038"/>
          <p14:tracePt t="59244" x="534988" y="3221038"/>
          <p14:tracePt t="59253" x="509588" y="3221038"/>
          <p14:tracePt t="59258" x="493713" y="3221038"/>
          <p14:tracePt t="59269" x="477838" y="3221038"/>
          <p14:tracePt t="59274" x="461963" y="3221038"/>
          <p14:tracePt t="59289" x="446088" y="3221038"/>
          <p14:tracePt t="59302" x="438150" y="3221038"/>
          <p14:tracePt t="59326" x="430213" y="3221038"/>
          <p14:tracePt t="60658" x="422275" y="3221038"/>
          <p14:tracePt t="60666" x="414338" y="3221038"/>
          <p14:tracePt t="60681" x="406400" y="3221038"/>
          <p14:tracePt t="60689" x="390525" y="3221038"/>
          <p14:tracePt t="60700" x="382588" y="3221038"/>
          <p14:tracePt t="60704" x="374650" y="3221038"/>
          <p14:tracePt t="60711" x="366713" y="3221038"/>
          <p14:tracePt t="60718" x="350838" y="3213100"/>
          <p14:tracePt t="60726" x="334963" y="3205163"/>
          <p14:tracePt t="60734" x="319088" y="3205163"/>
          <p14:tracePt t="60740" x="303213" y="3205163"/>
          <p14:tracePt t="60751" x="279400" y="3197225"/>
          <p14:tracePt t="60755" x="263525" y="3197225"/>
          <p14:tracePt t="60767" x="247650" y="3189288"/>
          <p14:tracePt t="60771" x="223838" y="3173413"/>
          <p14:tracePt t="60778" x="215900" y="3165475"/>
          <p14:tracePt t="60785" x="184150" y="3157538"/>
          <p14:tracePt t="60792" x="166688" y="3141663"/>
          <p14:tracePt t="60802" x="150813" y="3133725"/>
          <p14:tracePt t="60808" x="127000" y="3109913"/>
          <p14:tracePt t="60818" x="103188" y="3101975"/>
          <p14:tracePt t="60822" x="79375" y="3086100"/>
          <p14:tracePt t="60837" x="39688" y="3046413"/>
          <p14:tracePt t="60846" x="15875" y="3038475"/>
          <p14:tracePt t="60854" x="7938" y="3022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4D93A3-C029-3D32-42DC-D812252F01BA}"/>
                  </a:ext>
                </a:extLst>
              </p:cNvPr>
              <p:cNvSpPr txBox="1"/>
              <p:nvPr/>
            </p:nvSpPr>
            <p:spPr>
              <a:xfrm>
                <a:off x="8179131" y="2273862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4D93A3-C029-3D32-42DC-D812252F0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131" y="2273862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 r="-11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8EADF33-3BFE-F3E3-66EE-1CDCBC10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Statistical Modeling of Process Chains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2FF6F-8171-50E9-CFB7-9D55392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4A8DAA-C02A-9E44-A5B4-291E37794D41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397764" y="1083564"/>
                <a:ext cx="11049000" cy="469087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sz="2400" dirty="0"/>
                  <a:t> denote a R.V. describing the log-time elapsed from parent process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/>
                  <a:t> to child process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, 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1/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With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sz="2400" dirty="0"/>
                  <a:t> and precision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Assume a normal-gamma conjugate prior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𝑁𝑜𝑟𝑚𝑎𝑙𝐺𝑎𝑚𝑚𝑎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with priors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calculated from log-times between any process and process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4A8DAA-C02A-9E44-A5B4-291E37794D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397764" y="1083564"/>
                <a:ext cx="11049000" cy="4690872"/>
              </a:xfrm>
              <a:blipFill>
                <a:blip r:embed="rId5"/>
                <a:stretch>
                  <a:fillRect l="-1379" t="-1951" r="-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881F899-4221-1085-A0B6-9FA27B2CEC0A}"/>
              </a:ext>
            </a:extLst>
          </p:cNvPr>
          <p:cNvSpPr txBox="1"/>
          <p:nvPr/>
        </p:nvSpPr>
        <p:spPr>
          <a:xfrm>
            <a:off x="8092333" y="1979316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a.exe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FEEE4-76F1-329B-91EB-8229F0C87E75}"/>
              </a:ext>
            </a:extLst>
          </p:cNvPr>
          <p:cNvSpPr txBox="1"/>
          <p:nvPr/>
        </p:nvSpPr>
        <p:spPr>
          <a:xfrm>
            <a:off x="10494264" y="1979316"/>
            <a:ext cx="1230408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b.exe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CC91F8-D98D-CC3F-0DC3-DE5C21E6A2FB}"/>
              </a:ext>
            </a:extLst>
          </p:cNvPr>
          <p:cNvCxnSpPr>
            <a:cxnSpLocks/>
          </p:cNvCxnSpPr>
          <p:nvPr/>
        </p:nvCxnSpPr>
        <p:spPr>
          <a:xfrm>
            <a:off x="9093531" y="2138622"/>
            <a:ext cx="1498934" cy="8298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Watch with solid fill">
            <a:extLst>
              <a:ext uri="{FF2B5EF4-FFF2-40B4-BE49-F238E27FC236}">
                <a16:creationId xmlns:a16="http://schemas.microsoft.com/office/drawing/2014/main" id="{1EFF5A65-152A-928B-7460-2F447FE0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1983" y="2343418"/>
            <a:ext cx="600868" cy="6008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962A5C-EF12-AA62-E092-6A2C669C19BC}"/>
              </a:ext>
            </a:extLst>
          </p:cNvPr>
          <p:cNvSpPr txBox="1"/>
          <p:nvPr/>
        </p:nvSpPr>
        <p:spPr>
          <a:xfrm>
            <a:off x="3240911" y="5031831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a.exe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F3D9F9-A2E6-1D45-28CB-458692991901}"/>
              </a:ext>
            </a:extLst>
          </p:cNvPr>
          <p:cNvSpPr txBox="1"/>
          <p:nvPr/>
        </p:nvSpPr>
        <p:spPr>
          <a:xfrm>
            <a:off x="7086440" y="5471965"/>
            <a:ext cx="1230408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b.exe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D05C0D-C676-58EF-8CC2-1E39019EF8AD}"/>
              </a:ext>
            </a:extLst>
          </p:cNvPr>
          <p:cNvCxnSpPr>
            <a:cxnSpLocks/>
          </p:cNvCxnSpPr>
          <p:nvPr/>
        </p:nvCxnSpPr>
        <p:spPr>
          <a:xfrm>
            <a:off x="5685707" y="5631271"/>
            <a:ext cx="1498934" cy="8298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207B44-F592-47BE-C89B-411E733E805B}"/>
              </a:ext>
            </a:extLst>
          </p:cNvPr>
          <p:cNvSpPr txBox="1"/>
          <p:nvPr/>
        </p:nvSpPr>
        <p:spPr>
          <a:xfrm>
            <a:off x="3240911" y="5485793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b.exe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BCE2EF-13BD-C49C-BEB8-FDB34EC08F97}"/>
              </a:ext>
            </a:extLst>
          </p:cNvPr>
          <p:cNvSpPr txBox="1"/>
          <p:nvPr/>
        </p:nvSpPr>
        <p:spPr>
          <a:xfrm>
            <a:off x="3251907" y="5939755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c.exe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B7A1E6-2022-20B0-D460-CA6C7A7AD580}"/>
              </a:ext>
            </a:extLst>
          </p:cNvPr>
          <p:cNvSpPr txBox="1"/>
          <p:nvPr/>
        </p:nvSpPr>
        <p:spPr>
          <a:xfrm>
            <a:off x="4463309" y="5263324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d.exe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44C5A-A7A5-DD6F-28EC-54AC5B19D77E}"/>
              </a:ext>
            </a:extLst>
          </p:cNvPr>
          <p:cNvSpPr txBox="1"/>
          <p:nvPr/>
        </p:nvSpPr>
        <p:spPr>
          <a:xfrm>
            <a:off x="4463309" y="5717286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0D964A-8387-42D8-9853-F2CEBF80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9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72">
        <p:fade/>
      </p:transition>
    </mc:Choice>
    <mc:Fallback>
      <p:transition spd="med" advTm="50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51" x="4197350" y="6445250"/>
          <p14:tracePt t="13115" x="5135563" y="6778625"/>
          <p14:tracePt t="13126" x="5310188" y="6707188"/>
          <p14:tracePt t="13130" x="5478463" y="6642100"/>
          <p14:tracePt t="13137" x="5653088" y="6562725"/>
          <p14:tracePt t="13145" x="5837238" y="6483350"/>
          <p14:tracePt t="13152" x="6019800" y="6411913"/>
          <p14:tracePt t="13162" x="6203950" y="6323013"/>
          <p14:tracePt t="13166" x="6370638" y="6251575"/>
          <p14:tracePt t="13177" x="6515100" y="6172200"/>
          <p14:tracePt t="13183" x="6665913" y="6084888"/>
          <p14:tracePt t="13193" x="6794500" y="5995988"/>
          <p14:tracePt t="13196" x="6905625" y="5924550"/>
          <p14:tracePt t="13205" x="6961188" y="5884863"/>
          <p14:tracePt t="13211" x="7032625" y="5829300"/>
          <p14:tracePt t="13218" x="7080250" y="5781675"/>
          <p14:tracePt t="13227" x="7135813" y="5734050"/>
          <p14:tracePt t="13233" x="7208838" y="5670550"/>
          <p14:tracePt t="13243" x="7264400" y="5613400"/>
          <p14:tracePt t="13248" x="7335838" y="5549900"/>
          <p14:tracePt t="13259" x="7407275" y="5478463"/>
          <p14:tracePt t="13263" x="7478713" y="5414963"/>
          <p14:tracePt t="13276" x="7551738" y="5351463"/>
          <p14:tracePt t="13279" x="7615238" y="5278438"/>
          <p14:tracePt t="13285" x="7710488" y="5191125"/>
          <p14:tracePt t="13296" x="7781925" y="5111750"/>
          <p14:tracePt t="13300" x="7854950" y="5032375"/>
          <p14:tracePt t="13310" x="7926388" y="4959350"/>
          <p14:tracePt t="13315" x="7997825" y="4903788"/>
          <p14:tracePt t="13326" x="8069263" y="4832350"/>
          <p14:tracePt t="13330" x="8124825" y="4776788"/>
          <p14:tracePt t="13343" x="8180388" y="4729163"/>
          <p14:tracePt t="13346" x="8221663" y="4681538"/>
          <p14:tracePt t="13353" x="8277225" y="4641850"/>
          <p14:tracePt t="13360" x="8316913" y="4600575"/>
          <p14:tracePt t="13368" x="8340725" y="4568825"/>
          <p14:tracePt t="13376" x="8380413" y="4537075"/>
          <p14:tracePt t="13382" x="8420100" y="4513263"/>
          <p14:tracePt t="13392" x="8443913" y="4489450"/>
          <p14:tracePt t="13398" x="8475663" y="4465638"/>
          <p14:tracePt t="13673" x="8507413" y="4402138"/>
          <p14:tracePt t="13680" x="8556625" y="4298950"/>
          <p14:tracePt t="13691" x="8604250" y="4170363"/>
          <p14:tracePt t="13695" x="8636000" y="4059238"/>
          <p14:tracePt t="13703" x="8675688" y="3971925"/>
          <p14:tracePt t="13711" x="8707438" y="3883025"/>
          <p14:tracePt t="13717" x="8747125" y="3787775"/>
          <p14:tracePt t="13726" x="8778875" y="3676650"/>
          <p14:tracePt t="13732" x="8818563" y="3540125"/>
          <p14:tracePt t="13743" x="8858250" y="3429000"/>
          <p14:tracePt t="13747" x="8874125" y="3333750"/>
          <p14:tracePt t="13760" x="8915400" y="3236913"/>
          <p14:tracePt t="13763" x="8931275" y="3141663"/>
          <p14:tracePt t="13770" x="8955088" y="3046413"/>
          <p14:tracePt t="13777" x="8986838" y="2943225"/>
          <p14:tracePt t="13784" x="9002713" y="2870200"/>
          <p14:tracePt t="13794" x="9010650" y="2814638"/>
          <p14:tracePt t="13799" x="9018588" y="2782888"/>
          <p14:tracePt t="13808" x="9026525" y="2743200"/>
          <p14:tracePt t="13815" x="9026525" y="2719388"/>
          <p14:tracePt t="13826" x="9026525" y="2695575"/>
          <p14:tracePt t="13829" x="9034463" y="2663825"/>
          <p14:tracePt t="13841" x="9034463" y="2632075"/>
          <p14:tracePt t="13844" x="9034463" y="2608263"/>
          <p14:tracePt t="13851" x="9034463" y="2584450"/>
          <p14:tracePt t="13859" x="9034463" y="2559050"/>
          <p14:tracePt t="13867" x="9034463" y="2543175"/>
          <p14:tracePt t="13875" x="9034463" y="2527300"/>
          <p14:tracePt t="13894" x="9010650" y="2455863"/>
          <p14:tracePt t="13897" x="9002713" y="2408238"/>
          <p14:tracePt t="13909" x="8986838" y="2376488"/>
          <p14:tracePt t="13911" x="8978900" y="2336800"/>
          <p14:tracePt t="13919" x="8963025" y="2312988"/>
          <p14:tracePt t="13926" x="8947150" y="2289175"/>
          <p14:tracePt t="13934" x="8939213" y="2265363"/>
          <p14:tracePt t="13942" x="8931275" y="2241550"/>
          <p14:tracePt t="13948" x="8923338" y="2224088"/>
          <p14:tracePt t="13959" x="8923338" y="2216150"/>
          <p14:tracePt t="13964" x="8907463" y="2200275"/>
          <p14:tracePt t="13974" x="8899525" y="2192338"/>
          <p14:tracePt t="13978" x="8899525" y="2184400"/>
          <p14:tracePt t="13987" x="8883650" y="2168525"/>
          <p14:tracePt t="14001" x="8866188" y="2152650"/>
          <p14:tracePt t="14009" x="8850313" y="2136775"/>
          <p14:tracePt t="14015" x="8842375" y="2128838"/>
          <p14:tracePt t="14025" x="8818563" y="2105025"/>
          <p14:tracePt t="14030" x="8802688" y="2089150"/>
          <p14:tracePt t="14042" x="8778875" y="2073275"/>
          <p14:tracePt t="14045" x="8763000" y="2057400"/>
          <p14:tracePt t="14055" x="8739188" y="2041525"/>
          <p14:tracePt t="14060" x="8715375" y="2025650"/>
          <p14:tracePt t="14067" x="8699500" y="2017713"/>
          <p14:tracePt t="14075" x="8683625" y="2001838"/>
          <p14:tracePt t="14082" x="8667750" y="1993900"/>
          <p14:tracePt t="14092" x="8659813" y="1978025"/>
          <p14:tracePt t="14097" x="8643938" y="1970088"/>
          <p14:tracePt t="14109" x="8620125" y="1954213"/>
          <p14:tracePt t="14113" x="8604250" y="1946275"/>
          <p14:tracePt t="14125" x="8580438" y="1938338"/>
          <p14:tracePt t="14127" x="8572500" y="1930400"/>
          <p14:tracePt t="14134" x="8564563" y="1930400"/>
          <p14:tracePt t="14142" x="8548688" y="1930400"/>
          <p14:tracePt t="14150" x="8531225" y="1930400"/>
          <p14:tracePt t="14158" x="8515350" y="1930400"/>
          <p14:tracePt t="14164" x="8491538" y="1930400"/>
          <p14:tracePt t="14175" x="8467725" y="1938338"/>
          <p14:tracePt t="14180" x="8435975" y="1962150"/>
          <p14:tracePt t="14191" x="8412163" y="1978025"/>
          <p14:tracePt t="14194" x="8380413" y="2001838"/>
          <p14:tracePt t="14202" x="8356600" y="2017713"/>
          <p14:tracePt t="14209" x="8332788" y="2049463"/>
          <p14:tracePt t="14216" x="8316913" y="2073275"/>
          <p14:tracePt t="14225" x="8301038" y="2105025"/>
          <p14:tracePt t="14231" x="8293100" y="2120900"/>
          <p14:tracePt t="14241" x="8277225" y="2136775"/>
          <p14:tracePt t="14246" x="8269288" y="2144713"/>
          <p14:tracePt t="14259" x="8269288" y="2160588"/>
          <p14:tracePt t="14270" x="8261350" y="2168525"/>
          <p14:tracePt t="14276" x="8261350" y="2184400"/>
          <p14:tracePt t="14284" x="8261350" y="2192338"/>
          <p14:tracePt t="14292" x="8261350" y="2200275"/>
          <p14:tracePt t="14299" x="8261350" y="2208213"/>
          <p14:tracePt t="14309" x="8261350" y="2216150"/>
          <p14:tracePt t="14325" x="8261350" y="2224088"/>
          <p14:tracePt t="14343" x="8261350" y="2233613"/>
          <p14:tracePt t="14350" x="8277225" y="2233613"/>
          <p14:tracePt t="14358" x="8301038" y="2249488"/>
          <p14:tracePt t="14366" x="8332788" y="2249488"/>
          <p14:tracePt t="14375" x="8372475" y="2249488"/>
          <p14:tracePt t="14380" x="8428038" y="2249488"/>
          <p14:tracePt t="14390" x="8483600" y="2241550"/>
          <p14:tracePt t="14396" x="8564563" y="2216150"/>
          <p14:tracePt t="14407" x="8636000" y="2192338"/>
          <p14:tracePt t="14412" x="8707438" y="2168525"/>
          <p14:tracePt t="14418" x="8763000" y="2136775"/>
          <p14:tracePt t="14425" x="8818563" y="2105025"/>
          <p14:tracePt t="14433" x="8891588" y="2073275"/>
          <p14:tracePt t="14442" x="8947150" y="2041525"/>
          <p14:tracePt t="14448" x="9002713" y="2001838"/>
          <p14:tracePt t="14457" x="9066213" y="1954213"/>
          <p14:tracePt t="14462" x="9121775" y="1922463"/>
          <p14:tracePt t="14475" x="9169400" y="1890713"/>
          <p14:tracePt t="14480" x="9193213" y="1873250"/>
          <p14:tracePt t="14486" x="9224963" y="1857375"/>
          <p14:tracePt t="14492" x="9250363" y="1841500"/>
          <p14:tracePt t="14499" x="9258300" y="1841500"/>
          <p14:tracePt t="14508" x="9282113" y="1825625"/>
          <p14:tracePt t="14514" x="9297988" y="1817688"/>
          <p14:tracePt t="14526" x="9305925" y="1817688"/>
          <p14:tracePt t="14820" x="9369425" y="1817688"/>
          <p14:tracePt t="14827" x="9448800" y="1817688"/>
          <p14:tracePt t="14835" x="9512300" y="1817688"/>
          <p14:tracePt t="14844" x="9567863" y="1817688"/>
          <p14:tracePt t="14850" x="9625013" y="1825625"/>
          <p14:tracePt t="14860" x="9664700" y="1825625"/>
          <p14:tracePt t="14866" x="9720263" y="1833563"/>
          <p14:tracePt t="14874" x="9775825" y="1841500"/>
          <p14:tracePt t="14880" x="9839325" y="1841500"/>
          <p14:tracePt t="14892" x="9902825" y="1857375"/>
          <p14:tracePt t="14895" x="9991725" y="1865313"/>
          <p14:tracePt t="14904" x="10079038" y="1881188"/>
          <p14:tracePt t="14909" x="10158413" y="1898650"/>
          <p14:tracePt t="14917" x="10245725" y="1914525"/>
          <p14:tracePt t="14925" x="10310813" y="1922463"/>
          <p14:tracePt t="14932" x="10358438" y="1938338"/>
          <p14:tracePt t="14942" x="10414000" y="1938338"/>
          <p14:tracePt t="14947" x="10461625" y="1946275"/>
          <p14:tracePt t="14958" x="10501313" y="1954213"/>
          <p14:tracePt t="14963" x="10533063" y="1954213"/>
          <p14:tracePt t="14972" x="10580688" y="1962150"/>
          <p14:tracePt t="14978" x="10637838" y="1962150"/>
          <p14:tracePt t="14984" x="10685463" y="1962150"/>
          <p14:tracePt t="14991" x="10733088" y="1970088"/>
          <p14:tracePt t="15000" x="10788650" y="1970088"/>
          <p14:tracePt t="15009" x="10844213" y="1962150"/>
          <p14:tracePt t="15014" x="10907713" y="1962150"/>
          <p14:tracePt t="15025" x="10963275" y="1954213"/>
          <p14:tracePt t="15029" x="11004550" y="1946275"/>
          <p14:tracePt t="15041" x="11052175" y="1938338"/>
          <p14:tracePt t="15045" x="11075988" y="1930400"/>
          <p14:tracePt t="15052" x="11091863" y="1930400"/>
          <p14:tracePt t="15058" x="11115675" y="1930400"/>
          <p14:tracePt t="15066" x="11123613" y="1922463"/>
          <p14:tracePt t="15076" x="11155363" y="1906588"/>
          <p14:tracePt t="15081" x="11171238" y="1898650"/>
          <p14:tracePt t="15091" x="11187113" y="1881188"/>
          <p14:tracePt t="15096" x="11210925" y="1857375"/>
          <p14:tracePt t="15108" x="11226800" y="1849438"/>
          <p14:tracePt t="15112" x="11242675" y="1833563"/>
          <p14:tracePt t="15120" x="11250613" y="1825625"/>
          <p14:tracePt t="15126" x="11266488" y="1809750"/>
          <p14:tracePt t="15133" x="11274425" y="1801813"/>
          <p14:tracePt t="15141" x="11274425" y="1793875"/>
          <p14:tracePt t="15148" x="11290300" y="1778000"/>
          <p14:tracePt t="15163" x="11298238" y="1770063"/>
          <p14:tracePt t="15178" x="11298238" y="1762125"/>
          <p14:tracePt t="15193" x="11298238" y="1754188"/>
          <p14:tracePt t="15215" x="11298238" y="1746250"/>
          <p14:tracePt t="15241" x="11290300" y="1738313"/>
          <p14:tracePt t="15245" x="11274425" y="1738313"/>
          <p14:tracePt t="15258" x="11234738" y="1738313"/>
          <p14:tracePt t="15261" x="11202988" y="1738313"/>
          <p14:tracePt t="15267" x="11163300" y="1738313"/>
          <p14:tracePt t="15275" x="11131550" y="1746250"/>
          <p14:tracePt t="15282" x="11107738" y="1754188"/>
          <p14:tracePt t="15291" x="11083925" y="1762125"/>
          <p14:tracePt t="15297" x="11052175" y="1770063"/>
          <p14:tracePt t="15307" x="11028363" y="1778000"/>
          <p14:tracePt t="15312" x="11020425" y="1785938"/>
          <p14:tracePt t="15325" x="11012488" y="1793875"/>
          <p14:tracePt t="15328" x="10996613" y="1801813"/>
          <p14:tracePt t="15335" x="10988675" y="1825625"/>
          <p14:tracePt t="15341" x="10963275" y="1849438"/>
          <p14:tracePt t="15349" x="10939463" y="1898650"/>
          <p14:tracePt t="15358" x="10931525" y="1938338"/>
          <p14:tracePt t="15365" x="10923588" y="1993900"/>
          <p14:tracePt t="15374" x="10923588" y="2049463"/>
          <p14:tracePt t="15379" x="10923588" y="2112963"/>
          <p14:tracePt t="15391" x="10931525" y="2160588"/>
          <p14:tracePt t="15395" x="10947400" y="2216150"/>
          <p14:tracePt t="15402" x="10963275" y="2273300"/>
          <p14:tracePt t="15409" x="10980738" y="2320925"/>
          <p14:tracePt t="15416" x="10996613" y="2344738"/>
          <p14:tracePt t="15424" x="11004550" y="2360613"/>
          <p14:tracePt t="15431" x="11020425" y="2376488"/>
          <p14:tracePt t="15441" x="11028363" y="2384425"/>
          <p14:tracePt t="15446" x="11044238" y="2392363"/>
          <p14:tracePt t="15457" x="11052175" y="2400300"/>
          <p14:tracePt t="15461" x="11060113" y="2408238"/>
          <p14:tracePt t="15474" x="11083925" y="2416175"/>
          <p14:tracePt t="15476" x="11123613" y="2416175"/>
          <p14:tracePt t="15484" x="11155363" y="2416175"/>
          <p14:tracePt t="15491" x="11187113" y="2416175"/>
          <p14:tracePt t="15498" x="11226800" y="2416175"/>
          <p14:tracePt t="15509" x="11250613" y="2408238"/>
          <p14:tracePt t="15513" x="11274425" y="2392363"/>
          <p14:tracePt t="15525" x="11298238" y="2384425"/>
          <p14:tracePt t="15528" x="11323638" y="2368550"/>
          <p14:tracePt t="15540" x="11347450" y="2360613"/>
          <p14:tracePt t="15544" x="11355388" y="2344738"/>
          <p14:tracePt t="15551" x="11379200" y="2328863"/>
          <p14:tracePt t="15557" x="11395075" y="2312988"/>
          <p14:tracePt t="15565" x="11403013" y="2297113"/>
          <p14:tracePt t="15574" x="11418888" y="2289175"/>
          <p14:tracePt t="15580" x="11426825" y="2265363"/>
          <p14:tracePt t="15591" x="11442700" y="2249488"/>
          <p14:tracePt t="15595" x="11458575" y="2224088"/>
          <p14:tracePt t="15607" x="11482388" y="2184400"/>
          <p14:tracePt t="15611" x="11498263" y="2136775"/>
          <p14:tracePt t="15618" x="11506200" y="2097088"/>
          <p14:tracePt t="15624" x="11514138" y="2057400"/>
          <p14:tracePt t="15632" x="11514138" y="2041525"/>
          <p14:tracePt t="15641" x="11514138" y="2025650"/>
          <p14:tracePt t="15647" x="11514138" y="2017713"/>
          <p14:tracePt t="15658" x="11514138" y="2001838"/>
          <p14:tracePt t="15674" x="11514138" y="1993900"/>
          <p14:tracePt t="15677" x="11514138" y="1985963"/>
          <p14:tracePt t="15692" x="11514138" y="1978025"/>
          <p14:tracePt t="15707" x="11514138" y="1970088"/>
          <p14:tracePt t="15724" x="11514138" y="1962150"/>
          <p14:tracePt t="15729" x="11498263" y="1962150"/>
          <p14:tracePt t="15740" x="11482388" y="1946275"/>
          <p14:tracePt t="15744" x="11458575" y="1930400"/>
          <p14:tracePt t="15752" x="11418888" y="1922463"/>
          <p14:tracePt t="15759" x="11395075" y="1906588"/>
          <p14:tracePt t="15766" x="11379200" y="1898650"/>
          <p14:tracePt t="15773" x="11363325" y="1898650"/>
          <p14:tracePt t="15781" x="11347450" y="1890713"/>
          <p14:tracePt t="15791" x="11339513" y="1881188"/>
          <p14:tracePt t="15796" x="11331575" y="1881188"/>
          <p14:tracePt t="15807" x="11314113" y="1881188"/>
          <p14:tracePt t="15824" x="11306175" y="1881188"/>
          <p14:tracePt t="15827" x="11298238" y="1881188"/>
          <p14:tracePt t="15842" x="11290300" y="1881188"/>
          <p14:tracePt t="15848" x="11274425" y="1890713"/>
          <p14:tracePt t="15858" x="11266488" y="1914525"/>
          <p14:tracePt t="15864" x="11242675" y="1938338"/>
          <p14:tracePt t="15874" x="11218863" y="1978025"/>
          <p14:tracePt t="15878" x="11195050" y="2025650"/>
          <p14:tracePt t="15886" x="11171238" y="2073275"/>
          <p14:tracePt t="15893" x="11163300" y="2105025"/>
          <p14:tracePt t="15901" x="11139488" y="2160588"/>
          <p14:tracePt t="15908" x="11123613" y="2208213"/>
          <p14:tracePt t="15915" x="11115675" y="2241550"/>
          <p14:tracePt t="15923" x="11107738" y="2273300"/>
          <p14:tracePt t="15930" x="11099800" y="2297113"/>
          <p14:tracePt t="15940" x="11099800" y="2312988"/>
          <p14:tracePt t="15945" x="11099800" y="2328863"/>
          <p14:tracePt t="15957" x="11099800" y="2336800"/>
          <p14:tracePt t="15960" x="11099800" y="2344738"/>
          <p14:tracePt t="15968" x="11099800" y="2368550"/>
          <p14:tracePt t="15974" x="11099800" y="2376488"/>
          <p14:tracePt t="15982" x="11107738" y="2384425"/>
          <p14:tracePt t="15991" x="11107738" y="2392363"/>
          <p14:tracePt t="15997" x="11115675" y="2400300"/>
          <p14:tracePt t="16007" x="11115675" y="2408238"/>
          <p14:tracePt t="16012" x="11131550" y="2408238"/>
          <p14:tracePt t="16024" x="11139488" y="2424113"/>
          <p14:tracePt t="16028" x="11147425" y="2424113"/>
          <p14:tracePt t="16035" x="11171238" y="2432050"/>
          <p14:tracePt t="16042" x="11195050" y="2439988"/>
          <p14:tracePt t="16051" x="11202988" y="2439988"/>
          <p14:tracePt t="16058" x="11218863" y="2439988"/>
          <p14:tracePt t="16064" x="11234738" y="2439988"/>
          <p14:tracePt t="16074" x="11250613" y="2439988"/>
          <p14:tracePt t="16079" x="11258550" y="2439988"/>
          <p14:tracePt t="16090" x="11266488" y="2432050"/>
          <p14:tracePt t="16095" x="11282363" y="2424113"/>
          <p14:tracePt t="16107" x="11298238" y="2416175"/>
          <p14:tracePt t="16110" x="11314113" y="2392363"/>
          <p14:tracePt t="16117" x="11331575" y="2376488"/>
          <p14:tracePt t="16125" x="11347450" y="2352675"/>
          <p14:tracePt t="16140" x="11363325" y="2312988"/>
          <p14:tracePt t="16147" x="11371263" y="2305050"/>
          <p14:tracePt t="16157" x="11379200" y="2297113"/>
          <p14:tracePt t="16161" x="11379200" y="2289175"/>
          <p14:tracePt t="16176" x="11379200" y="2281238"/>
          <p14:tracePt t="16198" x="11379200" y="2273300"/>
          <p14:tracePt t="16213" x="11379200" y="2265363"/>
          <p14:tracePt t="16240" x="11363325" y="2257425"/>
          <p14:tracePt t="16252" x="11355388" y="2257425"/>
          <p14:tracePt t="16260" x="11347450" y="2257425"/>
          <p14:tracePt t="16265" x="11339513" y="2257425"/>
          <p14:tracePt t="16281" x="11331575" y="2257425"/>
          <p14:tracePt t="16290" x="11323638" y="2257425"/>
          <p14:tracePt t="16296" x="11314113" y="2257425"/>
          <p14:tracePt t="16311" x="11306175" y="2257425"/>
          <p14:tracePt t="16326" x="11298238" y="2257425"/>
          <p14:tracePt t="16348" x="11290300" y="2257425"/>
          <p14:tracePt t="16362" x="11282363" y="2257425"/>
          <p14:tracePt t="16429" x="11274425" y="2257425"/>
          <p14:tracePt t="18739" x="11266488" y="2257425"/>
          <p14:tracePt t="18843" x="11266488" y="2265363"/>
          <p14:tracePt t="18940" x="11258550" y="2265363"/>
          <p14:tracePt t="19000" x="11250613" y="2265363"/>
          <p14:tracePt t="19015" x="11242675" y="2273300"/>
          <p14:tracePt t="19023" x="11226800" y="2273300"/>
          <p14:tracePt t="19029" x="11218863" y="2289175"/>
          <p14:tracePt t="19037" x="11195050" y="2289175"/>
          <p14:tracePt t="19044" x="11171238" y="2297113"/>
          <p14:tracePt t="19054" x="11139488" y="2312988"/>
          <p14:tracePt t="19059" x="11115675" y="2320925"/>
          <p14:tracePt t="19071" x="11083925" y="2320925"/>
          <p14:tracePt t="19074" x="11052175" y="2336800"/>
          <p14:tracePt t="19082" x="11012488" y="2352675"/>
          <p14:tracePt t="19089" x="10988675" y="2360613"/>
          <p14:tracePt t="19096" x="10955338" y="2368550"/>
          <p14:tracePt t="19104" x="10923588" y="2376488"/>
          <p14:tracePt t="19111" x="10899775" y="2376488"/>
          <p14:tracePt t="19121" x="10875963" y="2392363"/>
          <p14:tracePt t="19126" x="10852150" y="2392363"/>
          <p14:tracePt t="19137" x="10828338" y="2400300"/>
          <p14:tracePt t="19141" x="10804525" y="2400300"/>
          <p14:tracePt t="19154" x="10756900" y="2416175"/>
          <p14:tracePt t="19157" x="10717213" y="2416175"/>
          <p14:tracePt t="19164" x="10661650" y="2432050"/>
          <p14:tracePt t="19172" x="10629900" y="2432050"/>
          <p14:tracePt t="19178" x="10580688" y="2447925"/>
          <p14:tracePt t="19187" x="10533063" y="2447925"/>
          <p14:tracePt t="19193" x="10501313" y="2455863"/>
          <p14:tracePt t="19204" x="10469563" y="2463800"/>
          <p14:tracePt t="19208" x="10421938" y="2479675"/>
          <p14:tracePt t="19222" x="10382250" y="2479675"/>
          <p14:tracePt t="19225" x="10310813" y="2495550"/>
          <p14:tracePt t="19231" x="10253663" y="2503488"/>
          <p14:tracePt t="19238" x="10182225" y="2511425"/>
          <p14:tracePt t="19245" x="10102850" y="2519363"/>
          <p14:tracePt t="19254" x="10031413" y="2527300"/>
          <p14:tracePt t="19260" x="9944100" y="2543175"/>
          <p14:tracePt t="19271" x="9855200" y="2551113"/>
          <p14:tracePt t="19275" x="9759950" y="2559050"/>
          <p14:tracePt t="19287" x="9680575" y="2584450"/>
          <p14:tracePt t="19291" x="9593263" y="2584450"/>
          <p14:tracePt t="19298" x="9504363" y="2600325"/>
          <p14:tracePt t="19305" x="9432925" y="2600325"/>
          <p14:tracePt t="19312" x="9337675" y="2616200"/>
          <p14:tracePt t="19321" x="9242425" y="2616200"/>
          <p14:tracePt t="19328" x="9145588" y="2624138"/>
          <p14:tracePt t="19338" x="9050338" y="2632075"/>
          <p14:tracePt t="19343" x="8939213" y="2632075"/>
          <p14:tracePt t="19354" x="8858250" y="2640013"/>
          <p14:tracePt t="19359" x="8770938" y="2647950"/>
          <p14:tracePt t="19367" x="8699500" y="2647950"/>
          <p14:tracePt t="19372" x="8636000" y="2647950"/>
          <p14:tracePt t="19379" x="8556625" y="2647950"/>
          <p14:tracePt t="19389" x="8483600" y="2647950"/>
          <p14:tracePt t="19394" x="8420100" y="2647950"/>
          <p14:tracePt t="19404" x="8332788" y="2647950"/>
          <p14:tracePt t="19409" x="8237538" y="2640013"/>
          <p14:tracePt t="19421" x="8156575" y="2640013"/>
          <p14:tracePt t="19424" x="8077200" y="2624138"/>
          <p14:tracePt t="19435" x="7989888" y="2616200"/>
          <p14:tracePt t="19439" x="7910513" y="2608263"/>
          <p14:tracePt t="19447" x="7829550" y="2608263"/>
          <p14:tracePt t="19455" x="7766050" y="2592388"/>
          <p14:tracePt t="19462" x="7702550" y="2584450"/>
          <p14:tracePt t="19471" x="7646988" y="2576513"/>
          <p14:tracePt t="19478" x="7559675" y="2566988"/>
          <p14:tracePt t="19488" x="7496175" y="2559050"/>
          <p14:tracePt t="19492" x="7407275" y="2543175"/>
          <p14:tracePt t="19504" x="7312025" y="2519363"/>
          <p14:tracePt t="19507" x="7216775" y="2503488"/>
          <p14:tracePt t="19513" x="7127875" y="2487613"/>
          <p14:tracePt t="19522" x="7040563" y="2471738"/>
          <p14:tracePt t="19528" x="6985000" y="2463800"/>
          <p14:tracePt t="19537" x="6945313" y="2455863"/>
          <p14:tracePt t="19543" x="6921500" y="2447925"/>
          <p14:tracePt t="19555" x="6897688" y="2439988"/>
          <p14:tracePt t="19558" x="6881813" y="2439988"/>
          <p14:tracePt t="19570" x="6873875" y="2439988"/>
          <p14:tracePt t="19575" x="6865938" y="2432050"/>
          <p14:tracePt t="19582" x="6850063" y="2424113"/>
          <p14:tracePt t="20430" x="6842125" y="2424113"/>
          <p14:tracePt t="20453" x="6834188" y="2416175"/>
          <p14:tracePt t="20460" x="6826250" y="2416175"/>
          <p14:tracePt t="20470" x="6818313" y="2416175"/>
          <p14:tracePt t="20486" x="6810375" y="2408238"/>
          <p14:tracePt t="20490" x="6802438" y="2400300"/>
          <p14:tracePt t="20498" x="6794500" y="2400300"/>
          <p14:tracePt t="20512" x="6777038" y="2400300"/>
          <p14:tracePt t="20527" x="6769100" y="2400300"/>
          <p14:tracePt t="20536" x="6761163" y="2392363"/>
          <p14:tracePt t="20542" x="6753225" y="2392363"/>
          <p14:tracePt t="20553" x="6745288" y="2392363"/>
          <p14:tracePt t="20557" x="6745288" y="2384425"/>
          <p14:tracePt t="20567" x="6729413" y="2384425"/>
          <p14:tracePt t="20571" x="6721475" y="2376488"/>
          <p14:tracePt t="20580" x="6713538" y="2376488"/>
          <p14:tracePt t="20587" x="6697663" y="2368550"/>
          <p14:tracePt t="20594" x="6689725" y="2360613"/>
          <p14:tracePt t="20603" x="6681788" y="2360613"/>
          <p14:tracePt t="20609" x="6665913" y="2352675"/>
          <p14:tracePt t="20619" x="6657975" y="2336800"/>
          <p14:tracePt t="20623" x="6642100" y="2336800"/>
          <p14:tracePt t="20636" x="6626225" y="2328863"/>
          <p14:tracePt t="20638" x="6618288" y="2320925"/>
          <p14:tracePt t="20646" x="6602413" y="2320925"/>
          <p14:tracePt t="20655" x="6594475" y="2312988"/>
          <p14:tracePt t="20661" x="6586538" y="2305050"/>
          <p14:tracePt t="20669" x="6578600" y="2305050"/>
          <p14:tracePt t="20676" x="6570663" y="2305050"/>
          <p14:tracePt t="20687" x="6562725" y="2297113"/>
          <p14:tracePt t="20691" x="6554788" y="2297113"/>
          <p14:tracePt t="20703" x="6546850" y="2289175"/>
          <p14:tracePt t="20706" x="6530975" y="2289175"/>
          <p14:tracePt t="20714" x="6523038" y="2289175"/>
          <p14:tracePt t="20722" x="6523038" y="2281238"/>
          <p14:tracePt t="20728" x="6507163" y="2281238"/>
          <p14:tracePt t="20737" x="6499225" y="2281238"/>
          <p14:tracePt t="20743" x="6491288" y="2273300"/>
          <p14:tracePt t="20754" x="6491288" y="2265363"/>
          <p14:tracePt t="20758" x="6483350" y="2265363"/>
          <p14:tracePt t="20770" x="6475413" y="2265363"/>
          <p14:tracePt t="20773" x="6475413" y="2257425"/>
          <p14:tracePt t="20785" x="6459538" y="2257425"/>
          <p14:tracePt t="20788" x="6451600" y="2257425"/>
          <p14:tracePt t="20795" x="6442075" y="2249488"/>
          <p14:tracePt t="20803" x="6434138" y="2249488"/>
          <p14:tracePt t="20810" x="6426200" y="2241550"/>
          <p14:tracePt t="20820" x="6418263" y="2241550"/>
          <p14:tracePt t="20825" x="6410325" y="2241550"/>
          <p14:tracePt t="20835" x="6402388" y="2233613"/>
          <p14:tracePt t="20852" x="6394450" y="2233613"/>
          <p14:tracePt t="20857" x="6386513" y="2224088"/>
          <p14:tracePt t="20872" x="6378575" y="2224088"/>
          <p14:tracePt t="20877" x="6370638" y="2224088"/>
          <p14:tracePt t="20903" x="6362700" y="2224088"/>
          <p14:tracePt t="20922" x="6354763" y="2224088"/>
          <p14:tracePt t="22709" x="6346825" y="2216150"/>
          <p14:tracePt t="22718" x="6338888" y="2208213"/>
          <p14:tracePt t="22724" x="6338888" y="2192338"/>
          <p14:tracePt t="22736" x="6330950" y="2184400"/>
          <p14:tracePt t="22739" x="6323013" y="2176463"/>
          <p14:tracePt t="22752" x="6323013" y="2168525"/>
          <p14:tracePt t="22756" x="6323013" y="2160588"/>
          <p14:tracePt t="22762" x="6315075" y="2144713"/>
          <p14:tracePt t="22777" x="6307138" y="2136775"/>
          <p14:tracePt t="22784" x="6307138" y="2128838"/>
          <p14:tracePt t="22792" x="6307138" y="2120900"/>
          <p14:tracePt t="22801" x="6299200" y="2112963"/>
          <p14:tracePt t="22822" x="6299200" y="2105025"/>
          <p14:tracePt t="22837" x="6299200" y="2097088"/>
          <p14:tracePt t="22858" x="6299200" y="2089150"/>
          <p14:tracePt t="22986" x="6299200" y="2081213"/>
          <p14:tracePt t="23074" x="6307138" y="2089150"/>
          <p14:tracePt t="23084" x="6323013" y="2097088"/>
          <p14:tracePt t="23089" x="6330950" y="2112963"/>
          <p14:tracePt t="23099" x="6354763" y="2128838"/>
          <p14:tracePt t="23105" x="6370638" y="2144713"/>
          <p14:tracePt t="23117" x="6378575" y="2152650"/>
          <p14:tracePt t="23120" x="6394450" y="2168525"/>
          <p14:tracePt t="23127" x="6402388" y="2176463"/>
          <p14:tracePt t="23134" x="6410325" y="2184400"/>
          <p14:tracePt t="23151" x="6418263" y="2184400"/>
          <p14:tracePt t="23157" x="6418263" y="2192338"/>
          <p14:tracePt t="23171" x="6426200" y="2200275"/>
          <p14:tracePt t="23184" x="6434138" y="2200275"/>
          <p14:tracePt t="23194" x="6434138" y="2208213"/>
          <p14:tracePt t="23276" x="6434138" y="2216150"/>
          <p14:tracePt t="24259" x="6451600" y="2216150"/>
          <p14:tracePt t="24266" x="6475413" y="2216150"/>
          <p14:tracePt t="24274" x="6499225" y="2216150"/>
          <p14:tracePt t="24284" x="6515100" y="2216150"/>
          <p14:tracePt t="24289" x="6530975" y="2216150"/>
          <p14:tracePt t="24300" x="6538913" y="2216150"/>
          <p14:tracePt t="24304" x="6554788" y="2216150"/>
          <p14:tracePt t="24316" x="6570663" y="2216150"/>
          <p14:tracePt t="24319" x="6586538" y="2216150"/>
          <p14:tracePt t="24327" x="6594475" y="2216150"/>
          <p14:tracePt t="24335" x="6610350" y="2216150"/>
          <p14:tracePt t="24341" x="6626225" y="2208213"/>
          <p14:tracePt t="24350" x="6642100" y="2208213"/>
          <p14:tracePt t="24357" x="6657975" y="2208213"/>
          <p14:tracePt t="24366" x="6673850" y="2200275"/>
          <p14:tracePt t="24371" x="6697663" y="2200275"/>
          <p14:tracePt t="24383" x="6729413" y="2192338"/>
          <p14:tracePt t="24386" x="6753225" y="2184400"/>
          <p14:tracePt t="24394" x="6784975" y="2184400"/>
          <p14:tracePt t="24400" x="6810375" y="2184400"/>
          <p14:tracePt t="24408" x="6834188" y="2176463"/>
          <p14:tracePt t="24417" x="6850063" y="2176463"/>
          <p14:tracePt t="24423" x="6858000" y="2168525"/>
          <p14:tracePt t="24432" x="6873875" y="2160588"/>
          <p14:tracePt t="24438" x="6889750" y="2160588"/>
          <p14:tracePt t="24450" x="6905625" y="2160588"/>
          <p14:tracePt t="24453" x="6921500" y="2160588"/>
          <p14:tracePt t="24461" x="6937375" y="2152650"/>
          <p14:tracePt t="24468" x="6945313" y="2152650"/>
          <p14:tracePt t="24475" x="6969125" y="2144713"/>
          <p14:tracePt t="24483" x="6985000" y="2144713"/>
          <p14:tracePt t="24490" x="6992938" y="2144713"/>
          <p14:tracePt t="24499" x="7000875" y="2136775"/>
          <p14:tracePt t="24505" x="7016750" y="2136775"/>
          <p14:tracePt t="24520" x="7024688" y="2136775"/>
          <p14:tracePt t="24532" x="7032625" y="2136775"/>
          <p14:tracePt t="24535" x="7040563" y="2136775"/>
          <p14:tracePt t="24549" x="7048500" y="2136775"/>
          <p14:tracePt t="24567" x="7064375" y="2136775"/>
          <p14:tracePt t="24572" x="7072313" y="2136775"/>
          <p14:tracePt t="24583" x="7080250" y="2136775"/>
          <p14:tracePt t="24587" x="7088188" y="2136775"/>
          <p14:tracePt t="24599" x="7104063" y="2136775"/>
          <p14:tracePt t="24602" x="7112000" y="2136775"/>
          <p14:tracePt t="24609" x="7119938" y="2136775"/>
          <p14:tracePt t="24617" x="7127875" y="2136775"/>
          <p14:tracePt t="24624" x="7135813" y="2136775"/>
          <p14:tracePt t="24633" x="7145338" y="2136775"/>
          <p14:tracePt t="24649" x="7153275" y="2136775"/>
          <p14:tracePt t="24669" x="7161213" y="2136775"/>
          <p14:tracePt t="24691" x="7169150" y="2136775"/>
          <p14:tracePt t="25876" x="7169150" y="2152650"/>
          <p14:tracePt t="25883" x="7153275" y="2200275"/>
          <p14:tracePt t="25890" x="7135813" y="2224088"/>
          <p14:tracePt t="25898" x="7119938" y="2265363"/>
          <p14:tracePt t="25917" x="7096125" y="2305050"/>
          <p14:tracePt t="25921" x="7088188" y="2336800"/>
          <p14:tracePt t="25932" x="7072313" y="2344738"/>
          <p14:tracePt t="25935" x="7064375" y="2360613"/>
          <p14:tracePt t="25948" x="7056438" y="2376488"/>
          <p14:tracePt t="25951" x="7048500" y="2392363"/>
          <p14:tracePt t="25957" x="7040563" y="2400300"/>
          <p14:tracePt t="25968" x="7032625" y="2416175"/>
          <p14:tracePt t="25973" x="7024688" y="2424113"/>
          <p14:tracePt t="25982" x="7016750" y="2432050"/>
          <p14:tracePt t="25988" x="7008813" y="2439988"/>
          <p14:tracePt t="25998" x="7008813" y="2447925"/>
          <p14:tracePt t="26002" x="6992938" y="2463800"/>
          <p14:tracePt t="26013" x="6992938" y="2471738"/>
          <p14:tracePt t="26017" x="6985000" y="2479675"/>
          <p14:tracePt t="26025" x="6977063" y="2487613"/>
          <p14:tracePt t="26034" x="6969125" y="2495550"/>
          <p14:tracePt t="26039" x="6961188" y="2511425"/>
          <p14:tracePt t="26048" x="6953250" y="2519363"/>
          <p14:tracePt t="26054" x="6953250" y="2527300"/>
          <p14:tracePt t="26064" x="6937375" y="2543175"/>
          <p14:tracePt t="26081" x="6937375" y="2551113"/>
          <p14:tracePt t="26085" x="6929438" y="2559050"/>
          <p14:tracePt t="26100" x="6929438" y="2576513"/>
          <p14:tracePt t="26107" x="6921500" y="2576513"/>
          <p14:tracePt t="26115" x="6921500" y="2584450"/>
          <p14:tracePt t="26121" x="6913563" y="2592388"/>
          <p14:tracePt t="26132" x="6913563" y="2600325"/>
          <p14:tracePt t="26137" x="6897688" y="2600325"/>
          <p14:tracePt t="26148" x="6897688" y="2616200"/>
          <p14:tracePt t="26152" x="6889750" y="2616200"/>
          <p14:tracePt t="26159" x="6889750" y="2624138"/>
          <p14:tracePt t="26167" x="6881813" y="2632075"/>
          <p14:tracePt t="26174" x="6873875" y="2640013"/>
          <p14:tracePt t="26189" x="6865938" y="2647950"/>
          <p14:tracePt t="26198" x="6858000" y="2647950"/>
          <p14:tracePt t="26204" x="6858000" y="2655888"/>
          <p14:tracePt t="26214" x="6858000" y="2663825"/>
          <p14:tracePt t="26219" x="6850063" y="2663825"/>
          <p14:tracePt t="26234" x="6850063" y="2671763"/>
          <p14:tracePt t="27649" x="6842125" y="2671763"/>
          <p14:tracePt t="27745" x="6842125" y="2679700"/>
          <p14:tracePt t="27763" x="6834188" y="2679700"/>
          <p14:tracePt t="27805" x="6826250" y="2679700"/>
          <p14:tracePt t="27813" x="6818313" y="2679700"/>
          <p14:tracePt t="27820" x="6818313" y="2687638"/>
          <p14:tracePt t="27835" x="6810375" y="2695575"/>
          <p14:tracePt t="27850" x="6802438" y="2703513"/>
          <p14:tracePt t="27862" x="6794500" y="2703513"/>
          <p14:tracePt t="27866" x="6777038" y="2719388"/>
          <p14:tracePt t="27872" x="6769100" y="2719388"/>
          <p14:tracePt t="27880" x="6761163" y="2727325"/>
          <p14:tracePt t="27898" x="6737350" y="2743200"/>
          <p14:tracePt t="27902" x="6729413" y="2743200"/>
          <p14:tracePt t="27913" x="6721475" y="2751138"/>
          <p14:tracePt t="27919" x="6713538" y="2751138"/>
          <p14:tracePt t="27929" x="6705600" y="2751138"/>
          <p14:tracePt t="27932" x="6705600" y="2759075"/>
          <p14:tracePt t="27939" x="6697663" y="2767013"/>
          <p14:tracePt t="27948" x="6689725" y="2767013"/>
          <p14:tracePt t="27954" x="6673850" y="2782888"/>
          <p14:tracePt t="27964" x="6657975" y="2790825"/>
          <p14:tracePt t="27969" x="6642100" y="2798763"/>
          <p14:tracePt t="27981" x="6634163" y="2806700"/>
          <p14:tracePt t="27985" x="6618288" y="2822575"/>
          <p14:tracePt t="27997" x="6602413" y="2830513"/>
          <p14:tracePt t="28001" x="6586538" y="2846388"/>
          <p14:tracePt t="28006" x="6578600" y="2854325"/>
          <p14:tracePt t="28013" x="6570663" y="2862263"/>
          <p14:tracePt t="28021" x="6554788" y="2878138"/>
          <p14:tracePt t="28029" x="6546850" y="2886075"/>
          <p14:tracePt t="28036" x="6530975" y="2909888"/>
          <p14:tracePt t="28047" x="6523038" y="2919413"/>
          <p14:tracePt t="28051" x="6507163" y="2927350"/>
          <p14:tracePt t="28063" x="6499225" y="2943225"/>
          <p14:tracePt t="28067" x="6491288" y="2951163"/>
          <p14:tracePt t="28074" x="6475413" y="2967038"/>
          <p14:tracePt t="28081" x="6467475" y="2982913"/>
          <p14:tracePt t="28088" x="6451600" y="2990850"/>
          <p14:tracePt t="28097" x="6442075" y="3014663"/>
          <p14:tracePt t="28103" x="6426200" y="3022600"/>
          <p14:tracePt t="28114" x="6418263" y="3030538"/>
          <p14:tracePt t="28118" x="6402388" y="3046413"/>
          <p14:tracePt t="28130" x="6394450" y="3054350"/>
          <p14:tracePt t="28134" x="6386513" y="3070225"/>
          <p14:tracePt t="28142" x="6370638" y="3078163"/>
          <p14:tracePt t="28148" x="6354763" y="3094038"/>
          <p14:tracePt t="28156" x="6346825" y="3101975"/>
          <p14:tracePt t="28163" x="6330950" y="3109913"/>
          <p14:tracePt t="28170" x="6323013" y="3117850"/>
          <p14:tracePt t="28180" x="6307138" y="3125788"/>
          <p14:tracePt t="28185" x="6299200" y="3133725"/>
          <p14:tracePt t="28196" x="6291263" y="3141663"/>
          <p14:tracePt t="28200" x="6275388" y="3149600"/>
          <p14:tracePt t="28209" x="6267450" y="3157538"/>
          <p14:tracePt t="28214" x="6251575" y="3165475"/>
          <p14:tracePt t="28222" x="6243638" y="3165475"/>
          <p14:tracePt t="28230" x="6227763" y="3181350"/>
          <p14:tracePt t="28237" x="6211888" y="3189288"/>
          <p14:tracePt t="28246" x="6203950" y="3197225"/>
          <p14:tracePt t="28252" x="6196013" y="3205163"/>
          <p14:tracePt t="28263" x="6180138" y="3213100"/>
          <p14:tracePt t="28267" x="6172200" y="3228975"/>
          <p14:tracePt t="28280" x="6156325" y="3228975"/>
          <p14:tracePt t="28283" x="6148388" y="3236913"/>
          <p14:tracePt t="28290" x="6140450" y="3244850"/>
          <p14:tracePt t="28297" x="6132513" y="3244850"/>
          <p14:tracePt t="28313" x="6116638" y="3252788"/>
          <p14:tracePt t="28331" x="6108700" y="3252788"/>
          <p14:tracePt t="28334" x="6108700" y="3262313"/>
          <p14:tracePt t="28346" x="6100763" y="3262313"/>
          <p14:tracePt t="28349" x="6091238" y="3262313"/>
          <p14:tracePt t="28357" x="6075363" y="3278188"/>
          <p14:tracePt t="28365" x="6067425" y="3286125"/>
          <p14:tracePt t="28371" x="6043613" y="3286125"/>
          <p14:tracePt t="28380" x="6019800" y="3302000"/>
          <p14:tracePt t="28386" x="5980113" y="3317875"/>
          <p14:tracePt t="28396" x="5948363" y="3333750"/>
          <p14:tracePt t="28401" x="5916613" y="3333750"/>
          <p14:tracePt t="28412" x="5900738" y="3341688"/>
          <p14:tracePt t="28416" x="5884863" y="3357563"/>
          <p14:tracePt t="28426" x="5861050" y="3357563"/>
          <p14:tracePt t="28431" x="5837238" y="3357563"/>
          <p14:tracePt t="28440" x="5797550" y="3357563"/>
          <p14:tracePt t="28446" x="5749925" y="3357563"/>
          <p14:tracePt t="28453" x="5684838" y="3357563"/>
          <p14:tracePt t="28463" x="5613400" y="3357563"/>
          <p14:tracePt t="28468" x="5526088" y="3357563"/>
          <p14:tracePt t="28480" x="5454650" y="3349625"/>
          <p14:tracePt t="28483" x="5381625" y="3341688"/>
          <p14:tracePt t="28493" x="5341938" y="3333750"/>
          <p14:tracePt t="28498" x="5318125" y="3333750"/>
          <p14:tracePt t="28505" x="5302250" y="3333750"/>
          <p14:tracePt t="28515" x="5278438" y="3325813"/>
          <p14:tracePt t="28520" x="5270500" y="3317875"/>
          <p14:tracePt t="28530" x="5262563" y="3317875"/>
          <p14:tracePt t="28550" x="5254625" y="3317875"/>
          <p14:tracePt t="28878" x="5214938" y="3317875"/>
          <p14:tracePt t="28885" x="5151438" y="3309938"/>
          <p14:tracePt t="28896" x="5087938" y="3302000"/>
          <p14:tracePt t="28900" x="5006975" y="3278188"/>
          <p14:tracePt t="28912" x="4935538" y="3270250"/>
          <p14:tracePt t="28916" x="4856163" y="3252788"/>
          <p14:tracePt t="28923" x="4768850" y="3244850"/>
          <p14:tracePt t="28931" x="4679950" y="3228975"/>
          <p14:tracePt t="28937" x="4600575" y="3213100"/>
          <p14:tracePt t="28947" x="4505325" y="3205163"/>
          <p14:tracePt t="28952" x="4410075" y="3197225"/>
          <p14:tracePt t="28963" x="4321175" y="3197225"/>
          <p14:tracePt t="28967" x="4233863" y="3173413"/>
          <p14:tracePt t="28979" x="4162425" y="3165475"/>
          <p14:tracePt t="28983" x="4098925" y="3157538"/>
          <p14:tracePt t="28990" x="4019550" y="3157538"/>
          <p14:tracePt t="28997" x="3946525" y="3149600"/>
          <p14:tracePt t="29004" x="3867150" y="3141663"/>
          <p14:tracePt t="29014" x="3795713" y="3125788"/>
          <p14:tracePt t="29019" x="3716338" y="3117850"/>
          <p14:tracePt t="29031" x="3643313" y="3109913"/>
          <p14:tracePt t="29034" x="3579813" y="3094038"/>
          <p14:tracePt t="29045" x="3508375" y="3086100"/>
          <p14:tracePt t="29050" x="3444875" y="3078163"/>
          <p14:tracePt t="29061" x="3365500" y="3078163"/>
          <p14:tracePt t="29064" x="3252788" y="3078163"/>
          <p14:tracePt t="29072" x="3157538" y="3078163"/>
          <p14:tracePt t="29079" x="3062288" y="3086100"/>
          <p14:tracePt t="29086" x="2957513" y="3094038"/>
          <p14:tracePt t="29096" x="2854325" y="3101975"/>
          <p14:tracePt t="29101" x="2743200" y="3125788"/>
          <p14:tracePt t="29112" x="2647950" y="3125788"/>
          <p14:tracePt t="29116" x="2551113" y="3125788"/>
          <p14:tracePt t="29129" x="2479675" y="3133725"/>
          <p14:tracePt t="29131" x="2408238" y="3133725"/>
          <p14:tracePt t="29139" x="2360613" y="3133725"/>
          <p14:tracePt t="29146" x="2320925" y="3133725"/>
          <p14:tracePt t="29154" x="2273300" y="3133725"/>
          <p14:tracePt t="29163" x="2232025" y="3133725"/>
          <p14:tracePt t="29169" x="2192338" y="3133725"/>
          <p14:tracePt t="29179" x="2136775" y="3133725"/>
          <p14:tracePt t="29184" x="2081213" y="3133725"/>
          <p14:tracePt t="29198" x="2017713" y="3133725"/>
          <p14:tracePt t="29200" x="1970088" y="3141663"/>
          <p14:tracePt t="29208" x="1922463" y="3141663"/>
          <p14:tracePt t="29214" x="1873250" y="3141663"/>
          <p14:tracePt t="29221" x="1841500" y="3141663"/>
          <p14:tracePt t="29230" x="1809750" y="3141663"/>
          <p14:tracePt t="29235" x="1778000" y="3141663"/>
          <p14:tracePt t="29246" x="1754188" y="3141663"/>
          <p14:tracePt t="29250" x="1730375" y="3141663"/>
          <p14:tracePt t="29262" x="1706563" y="3141663"/>
          <p14:tracePt t="29265" x="1682750" y="3141663"/>
          <p14:tracePt t="29275" x="1658938" y="3141663"/>
          <p14:tracePt t="29280" x="1635125" y="3141663"/>
          <p14:tracePt t="29287" x="1611313" y="3141663"/>
          <p14:tracePt t="29295" x="1579563" y="3149600"/>
          <p14:tracePt t="29302" x="1538288" y="3149600"/>
          <p14:tracePt t="29313" x="1514475" y="3149600"/>
          <p14:tracePt t="29317" x="1482725" y="3149600"/>
          <p14:tracePt t="29329" x="1450975" y="3157538"/>
          <p14:tracePt t="29333" x="1427163" y="3165475"/>
          <p14:tracePt t="29345" x="1403350" y="3165475"/>
          <p14:tracePt t="29348" x="1371600" y="3173413"/>
          <p14:tracePt t="29355" x="1339850" y="3181350"/>
          <p14:tracePt t="29364" x="1308100" y="3189288"/>
          <p14:tracePt t="29370" x="1276350" y="3197225"/>
          <p14:tracePt t="29379" x="1244600" y="3205163"/>
          <p14:tracePt t="29384" x="1203325" y="3221038"/>
          <p14:tracePt t="29395" x="1171575" y="3228975"/>
          <p14:tracePt t="29399" x="1131888" y="3228975"/>
          <p14:tracePt t="29411" x="1100138" y="3244850"/>
          <p14:tracePt t="29415" x="1060450" y="3262313"/>
          <p14:tracePt t="29422" x="1028700" y="3278188"/>
          <p14:tracePt t="29429" x="996950" y="3278188"/>
          <p14:tracePt t="29437" x="957263" y="3294063"/>
          <p14:tracePt t="29445" x="933450" y="3302000"/>
          <p14:tracePt t="29452" x="909638" y="3302000"/>
          <p14:tracePt t="29461" x="885825" y="3302000"/>
          <p14:tracePt t="29467" x="868363" y="3309938"/>
          <p14:tracePt t="29478" x="852488" y="3317875"/>
          <p14:tracePt t="29482" x="836613" y="3317875"/>
          <p14:tracePt t="29490" x="820738" y="3317875"/>
          <p14:tracePt t="29496" x="804863" y="3325813"/>
          <p14:tracePt t="29504" x="796925" y="3325813"/>
          <p14:tracePt t="29513" x="773113" y="3333750"/>
          <p14:tracePt t="29519" x="757238" y="3341688"/>
          <p14:tracePt t="29528" x="733425" y="3341688"/>
          <p14:tracePt t="29534" x="717550" y="3341688"/>
          <p14:tracePt t="29545" x="701675" y="3349625"/>
          <p14:tracePt t="29549" x="685800" y="3349625"/>
          <p14:tracePt t="29559" x="669925" y="3357563"/>
          <p14:tracePt t="29563" x="654050" y="3365500"/>
          <p14:tracePt t="29571" x="638175" y="3365500"/>
          <p14:tracePt t="29580" x="630238" y="3365500"/>
          <p14:tracePt t="29586" x="614363" y="3373438"/>
          <p14:tracePt t="29595" x="598488" y="3373438"/>
          <p14:tracePt t="29600" x="590550" y="3381375"/>
          <p14:tracePt t="29612" x="574675" y="3381375"/>
          <p14:tracePt t="29616" x="550863" y="3389313"/>
          <p14:tracePt t="29628" x="542925" y="3397250"/>
          <p14:tracePt t="29631" x="527050" y="3397250"/>
          <p14:tracePt t="29638" x="509588" y="3405188"/>
          <p14:tracePt t="29645" x="493713" y="3413125"/>
          <p14:tracePt t="29653" x="485775" y="3421063"/>
          <p14:tracePt t="29662" x="477838" y="3421063"/>
          <p14:tracePt t="29668" x="461963" y="3421063"/>
          <p14:tracePt t="29678" x="454025" y="3429000"/>
          <p14:tracePt t="29683" x="446088" y="3429000"/>
          <p14:tracePt t="29695" x="430213" y="3436938"/>
          <p14:tracePt t="29698" x="422275" y="3436938"/>
          <p14:tracePt t="29705" x="414338" y="3436938"/>
          <p14:tracePt t="29713" x="406400" y="3444875"/>
          <p14:tracePt t="29720" x="398463" y="3444875"/>
          <p14:tracePt t="29728" x="390525" y="3444875"/>
          <p14:tracePt t="29735" x="390525" y="3452813"/>
          <p14:tracePt t="29745" x="382588" y="3460750"/>
          <p14:tracePt t="29749" x="374650" y="3460750"/>
          <p14:tracePt t="29760" x="366713" y="3460750"/>
          <p14:tracePt t="29765" x="366713" y="3468688"/>
          <p14:tracePt t="29773" x="358775" y="3468688"/>
          <p14:tracePt t="29787" x="350838" y="3476625"/>
          <p14:tracePt t="29796" x="342900" y="3476625"/>
          <p14:tracePt t="29816" x="334963" y="3476625"/>
          <p14:tracePt t="29829" x="334963" y="3484563"/>
          <p14:tracePt t="29840" x="327025" y="3484563"/>
          <p14:tracePt t="31567" x="327025" y="3492500"/>
          <p14:tracePt t="31582" x="327025" y="3500438"/>
          <p14:tracePt t="31592" x="327025" y="3508375"/>
          <p14:tracePt t="31597" x="334963" y="3516313"/>
          <p14:tracePt t="31609" x="334963" y="3524250"/>
          <p14:tracePt t="31619" x="334963" y="3532188"/>
          <p14:tracePt t="31644" x="334963" y="3540125"/>
          <p14:tracePt t="31659" x="334963" y="3548063"/>
          <p14:tracePt t="31679" x="334963" y="3556000"/>
          <p14:tracePt t="31694" x="342900" y="3571875"/>
          <p14:tracePt t="31701" x="350838" y="3579813"/>
          <p14:tracePt t="31710" x="350838" y="3587750"/>
          <p14:tracePt t="31716" x="350838" y="3605213"/>
          <p14:tracePt t="31727" x="358775" y="3621088"/>
          <p14:tracePt t="31731" x="358775" y="3636963"/>
          <p14:tracePt t="31743" x="366713" y="3644900"/>
          <p14:tracePt t="31748" x="374650" y="3660775"/>
          <p14:tracePt t="31754" x="374650" y="3668713"/>
          <p14:tracePt t="31761" x="374650" y="3676650"/>
          <p14:tracePt t="31769" x="374650" y="3692525"/>
          <p14:tracePt t="31784" x="382588" y="3700463"/>
          <p14:tracePt t="31794" x="382588" y="3716338"/>
          <p14:tracePt t="31799" x="390525" y="3724275"/>
          <p14:tracePt t="31810" x="390525" y="3732213"/>
          <p14:tracePt t="31814" x="398463" y="3748088"/>
          <p14:tracePt t="31823" x="406400" y="3756025"/>
          <p14:tracePt t="31828" x="414338" y="3771900"/>
          <p14:tracePt t="31835" x="422275" y="3779838"/>
          <p14:tracePt t="31843" x="438150" y="3787775"/>
          <p14:tracePt t="31850" x="461963" y="3803650"/>
          <p14:tracePt t="31862" x="493713" y="3827463"/>
          <p14:tracePt t="31866" x="527050" y="3851275"/>
          <p14:tracePt t="31876" x="574675" y="3875088"/>
          <p14:tracePt t="31881" x="638175" y="3914775"/>
          <p14:tracePt t="31893" x="701675" y="3948113"/>
          <p14:tracePt t="31911" x="973138" y="4035425"/>
          <p14:tracePt t="31918" x="1060450" y="4051300"/>
          <p14:tracePt t="31927" x="1123950" y="4059238"/>
          <p14:tracePt t="31933" x="1203325" y="4059238"/>
          <p14:tracePt t="31943" x="1252538" y="4059238"/>
          <p14:tracePt t="31947" x="1331913" y="4059238"/>
          <p14:tracePt t="31960" x="1403350" y="4059238"/>
          <p14:tracePt t="31962" x="1490663" y="4059238"/>
          <p14:tracePt t="31970" x="1571625" y="4059238"/>
          <p14:tracePt t="31977" x="1658938" y="4059238"/>
          <p14:tracePt t="31984" x="1730375" y="4059238"/>
          <p14:tracePt t="31993" x="1785938" y="4059238"/>
          <p14:tracePt t="31999" x="1817688" y="4067175"/>
          <p14:tracePt t="32010" x="1849438" y="4075113"/>
          <p14:tracePt t="32014" x="1873250" y="4075113"/>
          <p14:tracePt t="32026" x="1889125" y="4083050"/>
          <p14:tracePt t="32029" x="1905000" y="4083050"/>
          <p14:tracePt t="32037" x="1922463" y="4090988"/>
          <p14:tracePt t="32045" x="1938338" y="4098925"/>
          <p14:tracePt t="32394" x="1985963" y="4098925"/>
          <p14:tracePt t="32402" x="2057400" y="4106863"/>
          <p14:tracePt t="32410" x="2152650" y="4114800"/>
          <p14:tracePt t="32416" x="2305050" y="4130675"/>
          <p14:tracePt t="32426" x="2471738" y="4154488"/>
          <p14:tracePt t="32431" x="2598738" y="4154488"/>
          <p14:tracePt t="32443" x="2735263" y="4162425"/>
          <p14:tracePt t="32447" x="2846388" y="4170363"/>
          <p14:tracePt t="32457" x="2941638" y="4170363"/>
          <p14:tracePt t="32461" x="3022600" y="4178300"/>
          <p14:tracePt t="32468" x="3101975" y="4178300"/>
          <p14:tracePt t="32476" x="3149600" y="4178300"/>
          <p14:tracePt t="32483" x="3189288" y="4186238"/>
          <p14:tracePt t="32492" x="3221038" y="4186238"/>
          <p14:tracePt t="32499" x="3244850" y="4186238"/>
          <p14:tracePt t="32510" x="3260725" y="4186238"/>
          <p14:tracePt t="32513" x="3276600" y="4186238"/>
          <p14:tracePt t="32526" x="3292475" y="4186238"/>
          <p14:tracePt t="32529" x="3317875" y="4186238"/>
          <p14:tracePt t="32536" x="3349625" y="4186238"/>
          <p14:tracePt t="33452" x="3349625" y="4194175"/>
          <p14:tracePt t="33459" x="3341688" y="4194175"/>
          <p14:tracePt t="33467" x="3325813" y="4202113"/>
          <p14:tracePt t="33474" x="3300413" y="4217988"/>
          <p14:tracePt t="33481" x="3276600" y="4225925"/>
          <p14:tracePt t="33491" x="3252788" y="4241800"/>
          <p14:tracePt t="33497" x="3213100" y="4257675"/>
          <p14:tracePt t="33509" x="3181350" y="4273550"/>
          <p14:tracePt t="33512" x="3149600" y="4281488"/>
          <p14:tracePt t="33520" x="3125788" y="4291013"/>
          <p14:tracePt t="33528" x="3101975" y="4298950"/>
          <p14:tracePt t="33534" x="3078163" y="4306888"/>
          <p14:tracePt t="33541" x="3054350" y="4306888"/>
          <p14:tracePt t="33549" x="3030538" y="4314825"/>
          <p14:tracePt t="33558" x="3006725" y="4322763"/>
          <p14:tracePt t="33564" x="2982913" y="4322763"/>
          <p14:tracePt t="33575" x="2957513" y="4330700"/>
          <p14:tracePt t="33579" x="2933700" y="4330700"/>
          <p14:tracePt t="33588" x="2901950" y="4330700"/>
          <p14:tracePt t="33594" x="2862263" y="4338638"/>
          <p14:tracePt t="33601" x="2830513" y="4338638"/>
          <p14:tracePt t="33608" x="2798763" y="4338638"/>
          <p14:tracePt t="33616" x="2774950" y="4338638"/>
          <p14:tracePt t="33626" x="2751138" y="4338638"/>
          <p14:tracePt t="33631" x="2727325" y="4346575"/>
          <p14:tracePt t="33642" x="2703513" y="4346575"/>
          <p14:tracePt t="33646" x="2687638" y="4346575"/>
          <p14:tracePt t="33657" x="2663825" y="4346575"/>
          <p14:tracePt t="33661" x="2640013" y="4354513"/>
          <p14:tracePt t="33668" x="2616200" y="4362450"/>
          <p14:tracePt t="33676" x="2590800" y="4362450"/>
          <p14:tracePt t="33683" x="2566988" y="4362450"/>
          <p14:tracePt t="33692" x="2535238" y="4362450"/>
          <p14:tracePt t="33698" x="2511425" y="4362450"/>
          <p14:tracePt t="33708" x="2487613" y="4362450"/>
          <p14:tracePt t="33713" x="2463800" y="4362450"/>
          <p14:tracePt t="33724" x="2439988" y="4362450"/>
          <p14:tracePt t="33728" x="2416175" y="4362450"/>
          <p14:tracePt t="33735" x="2392363" y="4362450"/>
          <p14:tracePt t="33744" x="2368550" y="4362450"/>
          <p14:tracePt t="33750" x="2352675" y="4362450"/>
          <p14:tracePt t="33758" x="2328863" y="4362450"/>
          <p14:tracePt t="33764" x="2312988" y="4362450"/>
          <p14:tracePt t="33775" x="2289175" y="4362450"/>
          <p14:tracePt t="33780" x="2265363" y="4362450"/>
          <p14:tracePt t="33791" x="2239963" y="4362450"/>
          <p14:tracePt t="33795" x="2216150" y="4354513"/>
          <p14:tracePt t="33803" x="2200275" y="4354513"/>
          <p14:tracePt t="33811" x="2184400" y="4354513"/>
          <p14:tracePt t="33817" x="2160588" y="4346575"/>
          <p14:tracePt t="33825" x="2144713" y="4346575"/>
          <p14:tracePt t="33832" x="2128838" y="4346575"/>
          <p14:tracePt t="33841" x="2112963" y="4338638"/>
          <p14:tracePt t="33847" x="2105025" y="4338638"/>
          <p14:tracePt t="33858" x="2081213" y="4330700"/>
          <p14:tracePt t="33863" x="2065338" y="4330700"/>
          <p14:tracePt t="33872" x="2041525" y="4330700"/>
          <p14:tracePt t="33877" x="2017713" y="4330700"/>
          <p14:tracePt t="33894" x="1970088" y="4330700"/>
          <p14:tracePt t="33899" x="1954213" y="4330700"/>
          <p14:tracePt t="33908" x="1938338" y="4330700"/>
          <p14:tracePt t="33914" x="1912938" y="4330700"/>
          <p14:tracePt t="33925" x="1905000" y="4330700"/>
          <p14:tracePt t="33929" x="1889125" y="4330700"/>
          <p14:tracePt t="33941" x="1873250" y="4330700"/>
          <p14:tracePt t="33946" x="1865313" y="4330700"/>
          <p14:tracePt t="33951" x="1857375" y="4330700"/>
          <p14:tracePt t="34405" x="1857375" y="4338638"/>
          <p14:tracePt t="34413" x="1857375" y="4354513"/>
          <p14:tracePt t="34423" x="1849438" y="4378325"/>
          <p14:tracePt t="34428" x="1849438" y="4394200"/>
          <p14:tracePt t="34437" x="1849438" y="4410075"/>
          <p14:tracePt t="34443" x="1849438" y="4425950"/>
          <p14:tracePt t="34450" x="1849438" y="4433888"/>
          <p14:tracePt t="34458" x="1849438" y="4441825"/>
          <p14:tracePt t="34465" x="1849438" y="4457700"/>
          <p14:tracePt t="34480" x="1849438" y="4465638"/>
          <p14:tracePt t="34491" x="1849438" y="4473575"/>
          <p14:tracePt t="34495" x="1849438" y="4481513"/>
          <p14:tracePt t="34510" x="1849438" y="4489450"/>
          <p14:tracePt t="34517" x="1849438" y="4505325"/>
          <p14:tracePt t="34532" x="1857375" y="4513263"/>
          <p14:tracePt t="34541" x="1857375" y="4521200"/>
          <p14:tracePt t="34547" x="1857375" y="4529138"/>
          <p14:tracePt t="34557" x="1865313" y="4529138"/>
          <p14:tracePt t="34562" x="1865313" y="4545013"/>
          <p14:tracePt t="34577" x="1873250" y="4552950"/>
          <p14:tracePt t="34593" x="1881188" y="4560888"/>
          <p14:tracePt t="34608" x="1889125" y="4568825"/>
          <p14:tracePt t="34614" x="1889125" y="4576763"/>
          <p14:tracePt t="34624" x="1905000" y="4576763"/>
          <p14:tracePt t="34629" x="1905000" y="4592638"/>
          <p14:tracePt t="34640" x="1912938" y="4592638"/>
          <p14:tracePt t="34644" x="1922463" y="4600575"/>
          <p14:tracePt t="34657" x="1930400" y="4600575"/>
          <p14:tracePt t="34666" x="1946275" y="4608513"/>
          <p14:tracePt t="34681" x="1954213" y="4616450"/>
          <p14:tracePt t="34691" x="1962150" y="4616450"/>
          <p14:tracePt t="34696" x="1970088" y="4616450"/>
          <p14:tracePt t="34707" x="1985963" y="4624388"/>
          <p14:tracePt t="34711" x="1993900" y="4633913"/>
          <p14:tracePt t="34722" x="2009775" y="4641850"/>
          <p14:tracePt t="34726" x="2025650" y="4649788"/>
          <p14:tracePt t="34733" x="2049463" y="4657725"/>
          <p14:tracePt t="34741" x="2081213" y="4665663"/>
          <p14:tracePt t="34748" x="2105025" y="4673600"/>
          <p14:tracePt t="34757" x="2128838" y="4681538"/>
          <p14:tracePt t="34763" x="2152650" y="4689475"/>
          <p14:tracePt t="34774" x="2176463" y="4697413"/>
          <p14:tracePt t="34779" x="2216150" y="4705350"/>
          <p14:tracePt t="34786" x="2239963" y="4721225"/>
          <p14:tracePt t="34792" x="2255838" y="4721225"/>
          <p14:tracePt t="34801" x="2273300" y="4729163"/>
          <p14:tracePt t="34810" x="2289175" y="4729163"/>
          <p14:tracePt t="34815" x="2305050" y="4737100"/>
          <p14:tracePt t="34824" x="2312988" y="4745038"/>
          <p14:tracePt t="34830" x="2320925" y="4745038"/>
          <p14:tracePt t="34845" x="2328863" y="4745038"/>
          <p14:tracePt t="34868" x="2336800" y="4745038"/>
          <p14:tracePt t="34876" x="2344738" y="4745038"/>
          <p14:tracePt t="34891" x="2344738" y="4752975"/>
          <p14:tracePt t="35545" x="2352675" y="4752975"/>
          <p14:tracePt t="35560" x="2368550" y="4752975"/>
          <p14:tracePt t="35569" x="2376488" y="4752975"/>
          <p14:tracePt t="35576" x="2392363" y="4752975"/>
          <p14:tracePt t="35582" x="2408238" y="4752975"/>
          <p14:tracePt t="35590" x="2416175" y="4760913"/>
          <p14:tracePt t="35597" x="2439988" y="4760913"/>
          <p14:tracePt t="35607" x="2455863" y="4760913"/>
          <p14:tracePt t="35614" x="2479675" y="4760913"/>
          <p14:tracePt t="35623" x="2487613" y="4760913"/>
          <p14:tracePt t="35627" x="2503488" y="4760913"/>
          <p14:tracePt t="35640" x="2511425" y="4760913"/>
          <p14:tracePt t="35643" x="2527300" y="4760913"/>
          <p14:tracePt t="35650" x="2535238" y="4760913"/>
          <p14:tracePt t="35657" x="2543175" y="4760913"/>
          <p14:tracePt t="35664" x="2559050" y="4760913"/>
          <p14:tracePt t="35673" x="2566988" y="4760913"/>
          <p14:tracePt t="35679" x="2574925" y="4760913"/>
          <p14:tracePt t="35691" x="2590800" y="4768850"/>
          <p14:tracePt t="35695" x="2606675" y="4768850"/>
          <p14:tracePt t="35707" x="2616200" y="4768850"/>
          <p14:tracePt t="35709" x="2632075" y="4768850"/>
          <p14:tracePt t="35718" x="2640013" y="4768850"/>
          <p14:tracePt t="35726" x="2655888" y="4768850"/>
          <p14:tracePt t="35731" x="2663825" y="4768850"/>
          <p14:tracePt t="35746" x="2671763" y="4768850"/>
          <p14:tracePt t="35757" x="2679700" y="4768850"/>
          <p14:tracePt t="35761" x="2687638" y="4768850"/>
          <p14:tracePt t="35773" x="2695575" y="4768850"/>
          <p14:tracePt t="35776" x="2703513" y="4768850"/>
          <p14:tracePt t="35784" x="2711450" y="4768850"/>
          <p14:tracePt t="35791" x="2719388" y="4768850"/>
          <p14:tracePt t="35799" x="2727325" y="4768850"/>
          <p14:tracePt t="35813" x="2735263" y="4768850"/>
          <p14:tracePt t="35824" x="2743200" y="4768850"/>
          <p14:tracePt t="35829" x="2751138" y="4768850"/>
          <p14:tracePt t="35843" x="2759075" y="4768850"/>
          <p14:tracePt t="35859" x="2767013" y="4768850"/>
          <p14:tracePt t="35873" x="2774950" y="4768850"/>
          <p14:tracePt t="35880" x="2782888" y="4768850"/>
          <p14:tracePt t="35890" x="2790825" y="4776788"/>
          <p14:tracePt t="35906" x="2806700" y="4784725"/>
          <p14:tracePt t="35912" x="2822575" y="4784725"/>
          <p14:tracePt t="35926" x="2830513" y="4784725"/>
          <p14:tracePt t="35933" x="2838450" y="4784725"/>
          <p14:tracePt t="35940" x="2846388" y="4784725"/>
          <p14:tracePt t="35947" x="2846388" y="4792663"/>
          <p14:tracePt t="35956" x="2854325" y="4792663"/>
          <p14:tracePt t="35973" x="2862263" y="4792663"/>
          <p14:tracePt t="35978" x="2870200" y="4792663"/>
          <p14:tracePt t="35993" x="2878138" y="4792663"/>
          <p14:tracePt t="36000" x="2886075" y="4800600"/>
          <p14:tracePt t="36015" x="2901950" y="4800600"/>
          <p14:tracePt t="36029" x="2909888" y="4800600"/>
          <p14:tracePt t="36040" x="2917825" y="4808538"/>
          <p14:tracePt t="36044" x="2925763" y="4808538"/>
          <p14:tracePt t="36059" x="2933700" y="4808538"/>
          <p14:tracePt t="36067" x="2941638" y="4808538"/>
          <p14:tracePt t="36075" x="2949575" y="4808538"/>
          <p14:tracePt t="36091" x="2957513" y="4808538"/>
          <p14:tracePt t="36111" x="2967038" y="4808538"/>
          <p14:tracePt t="36137" x="2974975" y="4808538"/>
          <p14:tracePt t="36157" x="2982913" y="4808538"/>
          <p14:tracePt t="37296" x="3006725" y="4808538"/>
          <p14:tracePt t="37303" x="3038475" y="4808538"/>
          <p14:tracePt t="37311" x="3078163" y="4808538"/>
          <p14:tracePt t="37322" x="3133725" y="4808538"/>
          <p14:tracePt t="37326" x="3205163" y="4800600"/>
          <p14:tracePt t="37338" x="3284538" y="4784725"/>
          <p14:tracePt t="37342" x="3349625" y="4776788"/>
          <p14:tracePt t="37348" x="3413125" y="4768850"/>
          <p14:tracePt t="37358" x="3484563" y="4752975"/>
          <p14:tracePt t="37363" x="3540125" y="4737100"/>
          <p14:tracePt t="37372" x="3595688" y="4721225"/>
          <p14:tracePt t="37378" x="3651250" y="4705350"/>
          <p14:tracePt t="37387" x="3708400" y="4689475"/>
          <p14:tracePt t="37394" x="3763963" y="4681538"/>
          <p14:tracePt t="37405" x="3827463" y="4665663"/>
          <p14:tracePt t="37409" x="3883025" y="4649788"/>
          <p14:tracePt t="37416" x="3938588" y="4641850"/>
          <p14:tracePt t="37422" x="4002088" y="4624388"/>
          <p14:tracePt t="37430" x="4067175" y="4624388"/>
          <p14:tracePt t="37439" x="4130675" y="4616450"/>
          <p14:tracePt t="37445" x="4194175" y="4608513"/>
          <p14:tracePt t="37455" x="4273550" y="4608513"/>
          <p14:tracePt t="37460" x="4344988" y="4600575"/>
          <p14:tracePt t="37472" x="4410075" y="4600575"/>
          <p14:tracePt t="37475" x="4465638" y="4592638"/>
          <p14:tracePt t="37484" x="4497388" y="4592638"/>
          <p14:tracePt t="37490" x="4545013" y="4592638"/>
          <p14:tracePt t="37497" x="4568825" y="4592638"/>
          <p14:tracePt t="37506" x="4600575" y="4592638"/>
          <p14:tracePt t="37512" x="4624388" y="4592638"/>
          <p14:tracePt t="37522" x="4640263" y="4592638"/>
          <p14:tracePt t="37527" x="4664075" y="4592638"/>
          <p14:tracePt t="37538" x="4687888" y="4592638"/>
          <p14:tracePt t="37543" x="4705350" y="4592638"/>
          <p14:tracePt t="37553" x="4721225" y="4592638"/>
          <p14:tracePt t="37557" x="4745038" y="4592638"/>
          <p14:tracePt t="37564" x="4760913" y="4592638"/>
          <p14:tracePt t="37574" x="4776788" y="4592638"/>
          <p14:tracePt t="37579" x="4800600" y="4592638"/>
          <p14:tracePt t="37588" x="4816475" y="4592638"/>
          <p14:tracePt t="37594" x="4832350" y="4592638"/>
          <p14:tracePt t="37606" x="4840288" y="4592638"/>
          <p14:tracePt t="37609" x="4856163" y="4592638"/>
          <p14:tracePt t="37622" x="4864100" y="4592638"/>
          <p14:tracePt t="37631" x="4872038" y="4592638"/>
          <p14:tracePt t="40262" x="4872038" y="4600575"/>
          <p14:tracePt t="40268" x="4872038" y="4616450"/>
          <p14:tracePt t="40276" x="4872038" y="4633913"/>
          <p14:tracePt t="40286" x="4879975" y="4649788"/>
          <p14:tracePt t="40291" x="4879975" y="4657725"/>
          <p14:tracePt t="40303" x="4879975" y="4665663"/>
          <p14:tracePt t="40306" x="4879975" y="4681538"/>
          <p14:tracePt t="40313" x="4879975" y="4689475"/>
          <p14:tracePt t="40321" x="4879975" y="4697413"/>
          <p14:tracePt t="40335" x="4879975" y="4705350"/>
          <p14:tracePt t="40343" x="4879975" y="4713288"/>
          <p14:tracePt t="40369" x="4887913" y="4721225"/>
          <p14:tracePt t="40373" x="4887913" y="4729163"/>
          <p14:tracePt t="40389" x="4895850" y="4729163"/>
          <p14:tracePt t="40395" x="4903788" y="4737100"/>
          <p14:tracePt t="40403" x="4903788" y="4745038"/>
          <p14:tracePt t="40409" x="4903788" y="4752975"/>
          <p14:tracePt t="40419" x="4903788" y="4760913"/>
          <p14:tracePt t="40436" x="4903788" y="4768850"/>
          <p14:tracePt t="40439" x="4911725" y="4776788"/>
          <p14:tracePt t="40451" x="4911725" y="4784725"/>
          <p14:tracePt t="40470" x="4911725" y="4792663"/>
          <p14:tracePt t="40492" x="4911725" y="4800600"/>
          <p14:tracePt t="40502" x="4911725" y="4808538"/>
          <p14:tracePt t="40998" x="4903788" y="4808538"/>
          <p14:tracePt t="41005" x="4879975" y="4808538"/>
          <p14:tracePt t="41017" x="4856163" y="4816475"/>
          <p14:tracePt t="41021" x="4816475" y="4816475"/>
          <p14:tracePt t="41028" x="4784725" y="4824413"/>
          <p14:tracePt t="41035" x="4760913" y="4832350"/>
          <p14:tracePt t="41043" x="4737100" y="4832350"/>
          <p14:tracePt t="41052" x="4705350" y="4840288"/>
          <p14:tracePt t="41058" x="4679950" y="4840288"/>
          <p14:tracePt t="41069" x="4664075" y="4840288"/>
          <p14:tracePt t="41074" x="4640263" y="4848225"/>
          <p14:tracePt t="41085" x="4616450" y="4856163"/>
          <p14:tracePt t="41088" x="4600575" y="4856163"/>
          <p14:tracePt t="41096" x="4592638" y="4864100"/>
          <p14:tracePt t="41103" x="4584700" y="4864100"/>
          <p14:tracePt t="41110" x="4568825" y="4864100"/>
          <p14:tracePt t="41118" x="4568825" y="4872038"/>
          <p14:tracePt t="41125" x="4560888" y="4872038"/>
          <p14:tracePt t="41136" x="4552950" y="4872038"/>
          <p14:tracePt t="41140" x="4545013" y="4879975"/>
          <p14:tracePt t="41155" x="4537075" y="4887913"/>
          <p14:tracePt t="41163" x="4529138" y="4895850"/>
          <p14:tracePt t="41171" x="4521200" y="4895850"/>
          <p14:tracePt t="41177" x="4521200" y="4903788"/>
          <p14:tracePt t="41186" x="4513263" y="4911725"/>
          <p14:tracePt t="41192" x="4513263" y="4919663"/>
          <p14:tracePt t="41207" x="4505325" y="4927600"/>
          <p14:tracePt t="41218" x="4505325" y="4935538"/>
          <p14:tracePt t="41222" x="4505325" y="4943475"/>
          <p14:tracePt t="41234" x="4505325" y="4959350"/>
          <p14:tracePt t="41237" x="4513263" y="4976813"/>
          <p14:tracePt t="41244" x="4521200" y="5000625"/>
          <p14:tracePt t="41251" x="4537075" y="5016500"/>
          <p14:tracePt t="41259" x="4560888" y="5048250"/>
          <p14:tracePt t="41268" x="4592638" y="5072063"/>
          <p14:tracePt t="41274" x="4616450" y="5103813"/>
          <p14:tracePt t="41285" x="4664075" y="5127625"/>
          <p14:tracePt t="41289" x="4695825" y="5143500"/>
          <p14:tracePt t="41301" x="4729163" y="5159375"/>
          <p14:tracePt t="41305" x="4760913" y="5167313"/>
          <p14:tracePt t="41311" x="4808538" y="5167313"/>
          <p14:tracePt t="41320" x="4832350" y="5167313"/>
          <p14:tracePt t="41326" x="4879975" y="5159375"/>
          <p14:tracePt t="41335" x="4903788" y="5151438"/>
          <p14:tracePt t="41341" x="4927600" y="5135563"/>
          <p14:tracePt t="41351" x="4959350" y="5119688"/>
          <p14:tracePt t="41357" x="4975225" y="5111750"/>
          <p14:tracePt t="41372" x="4999038" y="5095875"/>
          <p14:tracePt t="41378" x="5006975" y="5087938"/>
          <p14:tracePt t="41386" x="5014913" y="5080000"/>
          <p14:tracePt t="41393" x="5022850" y="5072063"/>
          <p14:tracePt t="41418" x="5030788" y="5064125"/>
          <p14:tracePt t="41423" x="5030788" y="5056188"/>
          <p14:tracePt t="41435" x="5038725" y="5056188"/>
          <p14:tracePt t="41446" x="5038725" y="5048250"/>
          <p14:tracePt t="41468" x="5038725" y="5040313"/>
          <p14:tracePt t="41484" x="5038725" y="5032375"/>
          <p14:tracePt t="41502" x="5030788" y="5024438"/>
          <p14:tracePt t="41505" x="5022850" y="5024438"/>
          <p14:tracePt t="41514" x="5006975" y="5008563"/>
          <p14:tracePt t="41519" x="4999038" y="5008563"/>
          <p14:tracePt t="41527" x="4975225" y="5000625"/>
          <p14:tracePt t="41536" x="4959350" y="5000625"/>
          <p14:tracePt t="41542" x="4935538" y="4992688"/>
          <p14:tracePt t="41551" x="4911725" y="4984750"/>
          <p14:tracePt t="41557" x="4887913" y="4984750"/>
          <p14:tracePt t="41568" x="4872038" y="4984750"/>
          <p14:tracePt t="41572" x="4856163" y="4984750"/>
          <p14:tracePt t="41585" x="4840288" y="4984750"/>
          <p14:tracePt t="41587" x="4824413" y="4984750"/>
          <p14:tracePt t="41594" x="4808538" y="4984750"/>
          <p14:tracePt t="41602" x="4800600" y="4984750"/>
          <p14:tracePt t="41609" x="4792663" y="4984750"/>
          <p14:tracePt t="41624" x="4784725" y="4984750"/>
          <p14:tracePt t="41639" x="4776788" y="4984750"/>
          <p14:tracePt t="43702" x="4784725" y="4984750"/>
          <p14:tracePt t="43710" x="4808538" y="4984750"/>
          <p14:tracePt t="43718" x="4832350" y="4984750"/>
          <p14:tracePt t="43725" x="4856163" y="4984750"/>
          <p14:tracePt t="43733" x="4879975" y="4984750"/>
          <p14:tracePt t="43740" x="4911725" y="4984750"/>
          <p14:tracePt t="43750" x="4943475" y="4984750"/>
          <p14:tracePt t="43755" x="4991100" y="4984750"/>
          <p14:tracePt t="43766" x="5030788" y="4984750"/>
          <p14:tracePt t="43770" x="5080000" y="4984750"/>
          <p14:tracePt t="43779" x="5119688" y="4984750"/>
          <p14:tracePt t="43784" x="5167313" y="4984750"/>
          <p14:tracePt t="43792" x="5214938" y="4984750"/>
          <p14:tracePt t="43799" x="5262563" y="4984750"/>
          <p14:tracePt t="43807" x="5310188" y="4984750"/>
          <p14:tracePt t="43816" x="5365750" y="4984750"/>
          <p14:tracePt t="43822" x="5430838" y="4984750"/>
          <p14:tracePt t="43832" x="5478463" y="4992688"/>
          <p14:tracePt t="43836" x="5534025" y="4992688"/>
          <p14:tracePt t="43849" x="5589588" y="5000625"/>
          <p14:tracePt t="43852" x="5629275" y="5008563"/>
          <p14:tracePt t="43859" x="5676900" y="5008563"/>
          <p14:tracePt t="43866" x="5740400" y="5016500"/>
          <p14:tracePt t="43874" x="5805488" y="5024438"/>
          <p14:tracePt t="43883" x="5868988" y="5040313"/>
          <p14:tracePt t="43902" x="6051550" y="5064125"/>
          <p14:tracePt t="43905" x="6132513" y="5087938"/>
          <p14:tracePt t="43913" x="6196013" y="5103813"/>
          <p14:tracePt t="43919" x="6251575" y="5111750"/>
          <p14:tracePt t="43927" x="6299200" y="5127625"/>
          <p14:tracePt t="43933" x="6330950" y="5127625"/>
          <p14:tracePt t="43941" x="6354763" y="5135563"/>
          <p14:tracePt t="43950" x="6378575" y="5143500"/>
          <p14:tracePt t="43956" x="6402388" y="5151438"/>
          <p14:tracePt t="43966" x="6418263" y="5151438"/>
          <p14:tracePt t="43971" x="6442075" y="5159375"/>
          <p14:tracePt t="43984" x="6467475" y="5159375"/>
          <p14:tracePt t="44360" x="6499225" y="5159375"/>
          <p14:tracePt t="44365" x="6538913" y="5159375"/>
          <p14:tracePt t="44373" x="6594475" y="5167313"/>
          <p14:tracePt t="44382" x="6657975" y="5167313"/>
          <p14:tracePt t="44388" x="6713538" y="5167313"/>
          <p14:tracePt t="44399" x="6769100" y="5175250"/>
          <p14:tracePt t="44403" x="6818313" y="5175250"/>
          <p14:tracePt t="44415" x="6873875" y="5175250"/>
          <p14:tracePt t="44418" x="6921500" y="5175250"/>
          <p14:tracePt t="44426" x="6961188" y="5175250"/>
          <p14:tracePt t="44433" x="7000875" y="5175250"/>
          <p14:tracePt t="44440" x="7040563" y="5175250"/>
          <p14:tracePt t="44450" x="7072313" y="5175250"/>
          <p14:tracePt t="44455" x="7104063" y="5175250"/>
          <p14:tracePt t="44465" x="7127875" y="5175250"/>
          <p14:tracePt t="44470" x="7161213" y="5183188"/>
          <p14:tracePt t="44482" x="7192963" y="5191125"/>
          <p14:tracePt t="44485" x="7224713" y="5191125"/>
          <p14:tracePt t="44493" x="7272338" y="5191125"/>
          <p14:tracePt t="44499" x="7312025" y="5199063"/>
          <p14:tracePt t="44507" x="7367588" y="5207000"/>
          <p14:tracePt t="44516" x="7415213" y="5207000"/>
          <p14:tracePt t="44522" x="7454900" y="5214938"/>
          <p14:tracePt t="44533" x="7504113" y="5222875"/>
          <p14:tracePt t="44537" x="7527925" y="5222875"/>
          <p14:tracePt t="44549" x="7551738" y="5222875"/>
          <p14:tracePt t="44552" x="7575550" y="5230813"/>
          <p14:tracePt t="44559" x="7599363" y="5230813"/>
          <p14:tracePt t="44566" x="7623175" y="5230813"/>
          <p14:tracePt t="44574" x="7639050" y="5230813"/>
          <p14:tracePt t="44583" x="7654925" y="5230813"/>
          <p14:tracePt t="44589" x="7678738" y="5238750"/>
          <p14:tracePt t="44599" x="7702550" y="5238750"/>
          <p14:tracePt t="44604" x="7726363" y="5238750"/>
          <p14:tracePt t="44615" x="7758113" y="5238750"/>
          <p14:tracePt t="44619" x="7773988" y="5238750"/>
          <p14:tracePt t="44627" x="7797800" y="5238750"/>
          <p14:tracePt t="44634" x="7813675" y="5238750"/>
          <p14:tracePt t="44641" x="7821613" y="5238750"/>
          <p14:tracePt t="44649" x="7829550" y="5238750"/>
          <p14:tracePt t="44656" x="7847013" y="5238750"/>
          <p14:tracePt t="44665" x="7854950" y="5238750"/>
          <p14:tracePt t="44683" x="7870825" y="5238750"/>
          <p14:tracePt t="44697" x="7878763" y="5238750"/>
          <p14:tracePt t="44702" x="7902575" y="5238750"/>
          <p14:tracePt t="44708" x="7918450" y="5238750"/>
          <p14:tracePt t="44716" x="7934325" y="5238750"/>
          <p14:tracePt t="44723" x="7950200" y="5238750"/>
          <p14:tracePt t="44732" x="7974013" y="5238750"/>
          <p14:tracePt t="44738" x="7981950" y="5238750"/>
          <p14:tracePt t="44749" x="7997825" y="5238750"/>
          <p14:tracePt t="44766" x="8005763" y="5230813"/>
          <p14:tracePt t="44776" x="8013700" y="5230813"/>
          <p14:tracePt t="44782" x="8013700" y="5222875"/>
          <p14:tracePt t="44798" x="8021638" y="5222875"/>
          <p14:tracePt t="44815" x="8029575" y="5222875"/>
          <p14:tracePt t="44857" x="8029575" y="5214938"/>
          <p14:tracePt t="44882" x="8029575" y="5207000"/>
          <p14:tracePt t="44889" x="8021638" y="5207000"/>
          <p14:tracePt t="44898" x="8013700" y="5191125"/>
          <p14:tracePt t="44902" x="7997825" y="5191125"/>
          <p14:tracePt t="44913" x="7974013" y="5183188"/>
          <p14:tracePt t="44917" x="7950200" y="5175250"/>
          <p14:tracePt t="44924" x="7910513" y="5167313"/>
          <p14:tracePt t="44933" x="7886700" y="5159375"/>
          <p14:tracePt t="44939" x="7870825" y="5159375"/>
          <p14:tracePt t="44949" x="7854950" y="5159375"/>
          <p14:tracePt t="44954" x="7839075" y="5159375"/>
          <p14:tracePt t="44965" x="7829550" y="5159375"/>
          <p14:tracePt t="44970" x="7821613" y="5159375"/>
          <p14:tracePt t="44981" x="7813675" y="5159375"/>
          <p14:tracePt t="44992" x="7805738" y="5159375"/>
          <p14:tracePt t="45015" x="7797800" y="5159375"/>
          <p14:tracePt t="45058" x="7797800" y="5167313"/>
          <p14:tracePt t="45066" x="7797800" y="5175250"/>
          <p14:tracePt t="45073" x="7797800" y="5183188"/>
          <p14:tracePt t="45082" x="7805738" y="5191125"/>
          <p14:tracePt t="45088" x="7813675" y="5207000"/>
          <p14:tracePt t="45098" x="7829550" y="5214938"/>
          <p14:tracePt t="45103" x="7839075" y="5230813"/>
          <p14:tracePt t="45115" x="7862888" y="5238750"/>
          <p14:tracePt t="45118" x="7878763" y="5246688"/>
          <p14:tracePt t="45127" x="7894638" y="5254625"/>
          <p14:tracePt t="45132" x="7910513" y="5254625"/>
          <p14:tracePt t="45140" x="7926388" y="5254625"/>
          <p14:tracePt t="45148" x="7934325" y="5254625"/>
          <p14:tracePt t="45155" x="7950200" y="5254625"/>
          <p14:tracePt t="45165" x="7958138" y="5254625"/>
          <p14:tracePt t="45170" x="7966075" y="5254625"/>
          <p14:tracePt t="45182" x="7974013" y="5254625"/>
          <p14:tracePt t="45194" x="7981950" y="5254625"/>
          <p14:tracePt t="45199" x="7989888" y="5254625"/>
          <p14:tracePt t="45252" x="7989888" y="5246688"/>
          <p14:tracePt t="45274" x="7989888" y="5238750"/>
          <p14:tracePt t="45304" x="7989888" y="5230813"/>
          <p14:tracePt t="45314" x="7981950" y="5230813"/>
          <p14:tracePt t="45319" x="7974013" y="5222875"/>
          <p14:tracePt t="45331" x="7958138" y="5214938"/>
          <p14:tracePt t="45335" x="7942263" y="5207000"/>
          <p14:tracePt t="45342" x="7902575" y="5199063"/>
          <p14:tracePt t="45348" x="7878763" y="5191125"/>
          <p14:tracePt t="45356" x="7862888" y="5183188"/>
          <p14:tracePt t="45366" x="7839075" y="5183188"/>
          <p14:tracePt t="45371" x="7829550" y="5183188"/>
          <p14:tracePt t="45382" x="7813675" y="5175250"/>
          <p14:tracePt t="45386" x="7805738" y="5175250"/>
          <p14:tracePt t="45398" x="7797800" y="5175250"/>
          <p14:tracePt t="45401" x="7789863" y="5175250"/>
          <p14:tracePt t="45416" x="7781925" y="5175250"/>
          <p14:tracePt t="45438" x="7773988" y="5175250"/>
          <p14:tracePt t="45448" x="7766050" y="5175250"/>
          <p14:tracePt t="47799" x="7686675" y="5167313"/>
          <p14:tracePt t="47807" x="7551738" y="5135563"/>
          <p14:tracePt t="47815" x="7407275" y="5119688"/>
          <p14:tracePt t="47822" x="7264400" y="5087938"/>
          <p14:tracePt t="47830" x="7032625" y="5048250"/>
          <p14:tracePt t="47837" x="6818313" y="5008563"/>
          <p14:tracePt t="47847" x="6650038" y="4976813"/>
          <p14:tracePt t="47852" x="6467475" y="4943475"/>
          <p14:tracePt t="47863" x="6299200" y="4911725"/>
          <p14:tracePt t="47868" x="6124575" y="4872038"/>
          <p14:tracePt t="47879" x="5940425" y="4840288"/>
          <p14:tracePt t="47883" x="5789613" y="4792663"/>
          <p14:tracePt t="47889" x="5637213" y="4760913"/>
          <p14:tracePt t="47897" x="5470525" y="4729163"/>
          <p14:tracePt t="47904" x="5318125" y="4689475"/>
          <p14:tracePt t="47914" x="5127625" y="4649788"/>
          <p14:tracePt t="47919" x="4935538" y="4616450"/>
          <p14:tracePt t="47929" x="4713288" y="4576763"/>
          <p14:tracePt t="47934" x="4449763" y="4513263"/>
          <p14:tracePt t="47946" x="4170363" y="4441825"/>
          <p14:tracePt t="47951" x="3827463" y="4354513"/>
          <p14:tracePt t="47957" x="3460750" y="4241800"/>
          <p14:tracePt t="47963" x="3094038" y="4154488"/>
          <p14:tracePt t="47971" x="2774950" y="4083050"/>
          <p14:tracePt t="47979" x="2455863" y="4003675"/>
          <p14:tracePt t="47986" x="2176463" y="3922713"/>
          <p14:tracePt t="47997" x="1889125" y="3819525"/>
          <p14:tracePt t="48001" x="1579563" y="3692525"/>
          <p14:tracePt t="48012" x="1260475" y="3508375"/>
          <p14:tracePt t="48016" x="917575" y="3286125"/>
          <p14:tracePt t="48026" x="550863" y="3046413"/>
          <p14:tracePt t="48031" x="184150" y="28305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DF33-3BFE-F3E3-66EE-1CDCBC10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Statistical Modeling of Process Chains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2FF6F-8171-50E9-CFB7-9D55392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4A8DAA-C02A-9E44-A5B4-291E37794D41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397764" y="1328928"/>
                <a:ext cx="11635740" cy="469087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This leads to the closed-form posterior distribution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𝑁𝑜𝑟𝑚𝑎𝑙𝐺𝑎𝑚𝑚𝑎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𝑎𝑏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𝑎𝑏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𝑎𝑏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1/</m:t>
                                          </m:r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𝑎𝑏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𝑎𝑏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̅"/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𝑎𝑏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𝑎𝑏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with similar closed-form expressions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This describes process pairs. How about chains?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4A8DAA-C02A-9E44-A5B4-291E37794D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397764" y="1328928"/>
                <a:ext cx="11635740" cy="4690872"/>
              </a:xfrm>
              <a:blipFill>
                <a:blip r:embed="rId4"/>
                <a:stretch>
                  <a:fillRect l="-1572" t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F0A5D3-7F44-4030-8960-B3BCF644F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3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565">
        <p:fade/>
      </p:transition>
    </mc:Choice>
    <mc:Fallback>
      <p:transition spd="med" advTm="51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DF33-3BFE-F3E3-66EE-1CDCBC10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Statistical Modeling of Process Chains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2FF6F-8171-50E9-CFB7-9D55392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4A8DAA-C02A-9E44-A5B4-291E37794D41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397764" y="1083564"/>
                <a:ext cx="11049000" cy="469087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Now,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𝑎𝑏𝑐</m:t>
                        </m:r>
                      </m:sub>
                    </m:sSub>
                  </m:oMath>
                </a14:m>
                <a:r>
                  <a:rPr lang="en-US" dirty="0"/>
                  <a:t> denote a R.V. describing the log-time elapsed from progenitor sequence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𝑎𝑏</m:t>
                    </m:r>
                  </m:oMath>
                </a14:m>
                <a:r>
                  <a:rPr lang="en-US" dirty="0"/>
                  <a:t> to child process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𝑁𝑜𝑟𝑚𝑎𝑙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1/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with a normal-gamma conjugate prior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𝑎𝑏𝑐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𝑁𝑜𝑟𝑚𝑎𝑙𝐺𝑎𝑚𝑚𝑎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4A8DAA-C02A-9E44-A5B4-291E37794D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397764" y="1083564"/>
                <a:ext cx="11049000" cy="4690872"/>
              </a:xfrm>
              <a:blipFill>
                <a:blip r:embed="rId4"/>
                <a:stretch>
                  <a:fillRect l="-1379" t="-1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881F899-4221-1085-A0B6-9FA27B2CEC0A}"/>
              </a:ext>
            </a:extLst>
          </p:cNvPr>
          <p:cNvSpPr txBox="1"/>
          <p:nvPr/>
        </p:nvSpPr>
        <p:spPr>
          <a:xfrm>
            <a:off x="5661650" y="2464308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b.exe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FEEE4-76F1-329B-91EB-8229F0C87E75}"/>
              </a:ext>
            </a:extLst>
          </p:cNvPr>
          <p:cNvSpPr txBox="1"/>
          <p:nvPr/>
        </p:nvSpPr>
        <p:spPr>
          <a:xfrm>
            <a:off x="8063581" y="2464308"/>
            <a:ext cx="1230408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c.exe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CC91F8-D98D-CC3F-0DC3-DE5C21E6A2FB}"/>
              </a:ext>
            </a:extLst>
          </p:cNvPr>
          <p:cNvCxnSpPr>
            <a:cxnSpLocks/>
          </p:cNvCxnSpPr>
          <p:nvPr/>
        </p:nvCxnSpPr>
        <p:spPr>
          <a:xfrm>
            <a:off x="6662848" y="2623614"/>
            <a:ext cx="1498934" cy="8298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1D6360-3A18-38CA-2F5E-2C29B1903B67}"/>
                  </a:ext>
                </a:extLst>
              </p:cNvPr>
              <p:cNvSpPr txBox="1"/>
              <p:nvPr/>
            </p:nvSpPr>
            <p:spPr>
              <a:xfrm>
                <a:off x="5645380" y="2747416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1D6360-3A18-38CA-2F5E-2C29B1903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380" y="2747416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 r="-12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phic 12" descr="Watch with solid fill">
            <a:extLst>
              <a:ext uri="{FF2B5EF4-FFF2-40B4-BE49-F238E27FC236}">
                <a16:creationId xmlns:a16="http://schemas.microsoft.com/office/drawing/2014/main" id="{1EFF5A65-152A-928B-7460-2F447FE0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9726" y="2828410"/>
            <a:ext cx="600868" cy="600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B30653-1D04-FA75-D8D4-D44A3EC4C255}"/>
              </a:ext>
            </a:extLst>
          </p:cNvPr>
          <p:cNvSpPr txBox="1"/>
          <p:nvPr/>
        </p:nvSpPr>
        <p:spPr>
          <a:xfrm>
            <a:off x="3255024" y="2491437"/>
            <a:ext cx="1064293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a.exe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D2B6B8-F548-E678-3AC6-E0DB3FBF6CA7}"/>
              </a:ext>
            </a:extLst>
          </p:cNvPr>
          <p:cNvCxnSpPr>
            <a:cxnSpLocks/>
          </p:cNvCxnSpPr>
          <p:nvPr/>
        </p:nvCxnSpPr>
        <p:spPr>
          <a:xfrm>
            <a:off x="4256222" y="2650743"/>
            <a:ext cx="1498934" cy="8298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B80AA9-9A96-511F-E1CB-3AF582688D21}"/>
                  </a:ext>
                </a:extLst>
              </p:cNvPr>
              <p:cNvSpPr txBox="1"/>
              <p:nvPr/>
            </p:nvSpPr>
            <p:spPr>
              <a:xfrm>
                <a:off x="532435" y="5774436"/>
                <a:ext cx="914400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Autofit/>
              </a:bodyPr>
              <a:lstStyle/>
              <a:p>
                <a:pPr algn="l"/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…and so on for higher order sequences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𝑎𝑏𝑐𝑑𝑒𝑓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…</m:t>
                        </m:r>
                      </m:sub>
                    </m:sSub>
                  </m:oMath>
                </a14:m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).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B80AA9-9A96-511F-E1CB-3AF582688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35" y="5774436"/>
                <a:ext cx="914400" cy="914400"/>
              </a:xfrm>
              <a:prstGeom prst="rect">
                <a:avLst/>
              </a:prstGeom>
              <a:blipFill>
                <a:blip r:embed="rId8"/>
                <a:stretch>
                  <a:fillRect l="-6667" t="-2667" r="-63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urtles All The Way Down Wallpapers - Wallpaper Cave">
            <a:extLst>
              <a:ext uri="{FF2B5EF4-FFF2-40B4-BE49-F238E27FC236}">
                <a16:creationId xmlns:a16="http://schemas.microsoft.com/office/drawing/2014/main" id="{E5044BC3-3900-EB62-9821-7C0CE75E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221" y="1658055"/>
            <a:ext cx="1992489" cy="24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CDAFC0-DFB1-44CF-9EDD-F57792DE6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499">
        <p:fade/>
      </p:transition>
    </mc:Choice>
    <mc:Fallback>
      <p:transition spd="med" advTm="86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5" x="215900" y="1946275"/>
          <p14:tracePt t="1802" x="430213" y="2009775"/>
          <p14:tracePt t="1810" x="598488" y="2057400"/>
          <p14:tracePt t="1818" x="804863" y="2136775"/>
          <p14:tracePt t="1825" x="957263" y="2176463"/>
          <p14:tracePt t="1833" x="1108075" y="2216150"/>
          <p14:tracePt t="1840" x="1300163" y="2273300"/>
          <p14:tracePt t="1850" x="1490663" y="2305050"/>
          <p14:tracePt t="1854" x="1635125" y="2336800"/>
          <p14:tracePt t="1866" x="1801813" y="2368550"/>
          <p14:tracePt t="1869" x="1954213" y="2400300"/>
          <p14:tracePt t="1881" x="2097088" y="2424113"/>
          <p14:tracePt t="1885" x="2216150" y="2432050"/>
          <p14:tracePt t="1893" x="2328863" y="2439988"/>
          <p14:tracePt t="1899" x="2416175" y="2455863"/>
          <p14:tracePt t="1906" x="2519363" y="2455863"/>
          <p14:tracePt t="1919" x="2632075" y="2463800"/>
          <p14:tracePt t="1921" x="2711450" y="2471738"/>
          <p14:tracePt t="1932" x="2790825" y="2471738"/>
          <p14:tracePt t="1936" x="2854325" y="2479675"/>
          <p14:tracePt t="1948" x="2909888" y="2487613"/>
          <p14:tracePt t="1951" x="2941638" y="2487613"/>
          <p14:tracePt t="1960" x="2974975" y="2495550"/>
          <p14:tracePt t="1968" x="2998788" y="2495550"/>
          <p14:tracePt t="1973" x="3022600" y="2495550"/>
          <p14:tracePt t="1983" x="3030538" y="2495550"/>
          <p14:tracePt t="1988" x="3038475" y="2495550"/>
          <p14:tracePt t="1999" x="3046413" y="2495550"/>
          <p14:tracePt t="3030" x="3086100" y="2503488"/>
          <p14:tracePt t="3039" x="3149600" y="2519363"/>
          <p14:tracePt t="3047" x="3228975" y="2543175"/>
          <p14:tracePt t="3055" x="3284538" y="2559050"/>
          <p14:tracePt t="3065" x="3333750" y="2576513"/>
          <p14:tracePt t="3070" x="3365500" y="2584450"/>
          <p14:tracePt t="3076" x="3381375" y="2600325"/>
          <p14:tracePt t="3084" x="3405188" y="2600325"/>
          <p14:tracePt t="3092" x="3413125" y="2600325"/>
          <p14:tracePt t="3100" x="3413125" y="2608263"/>
          <p14:tracePt t="3105" x="3421063" y="2608263"/>
          <p14:tracePt t="3115" x="3429000" y="2608263"/>
          <p14:tracePt t="3121" x="3436938" y="2608263"/>
          <p14:tracePt t="3136" x="3452813" y="2608263"/>
          <p14:tracePt t="3148" x="3460750" y="2608263"/>
          <p14:tracePt t="3151" x="3468688" y="2608263"/>
          <p14:tracePt t="3158" x="3492500" y="2608263"/>
          <p14:tracePt t="3165" x="3516313" y="2600325"/>
          <p14:tracePt t="3172" x="3540125" y="2600325"/>
          <p14:tracePt t="3181" x="3563938" y="2600325"/>
          <p14:tracePt t="3187" x="3603625" y="2592388"/>
          <p14:tracePt t="3198" x="3635375" y="2592388"/>
          <p14:tracePt t="3202" x="3660775" y="2592388"/>
          <p14:tracePt t="3214" x="3692525" y="2592388"/>
          <p14:tracePt t="3217" x="3716338" y="2592388"/>
          <p14:tracePt t="3225" x="3732213" y="2592388"/>
          <p14:tracePt t="3232" x="3756025" y="2592388"/>
          <p14:tracePt t="3239" x="3763963" y="2592388"/>
          <p14:tracePt t="3248" x="3779838" y="2592388"/>
          <p14:tracePt t="3254" x="3795713" y="2592388"/>
          <p14:tracePt t="3264" x="3803650" y="2592388"/>
          <p14:tracePt t="3269" x="3811588" y="2592388"/>
          <p14:tracePt t="3281" x="3827463" y="2592388"/>
          <p14:tracePt t="3285" x="3827463" y="2600325"/>
          <p14:tracePt t="3293" x="3835400" y="2600325"/>
          <p14:tracePt t="3300" x="3843338" y="2600325"/>
          <p14:tracePt t="3306" x="3851275" y="2600325"/>
          <p14:tracePt t="3314" x="3859213" y="2600325"/>
          <p14:tracePt t="3331" x="3867150" y="2600325"/>
          <p14:tracePt t="3351" x="3875088" y="2600325"/>
          <p14:tracePt t="3381" x="3875088" y="2608263"/>
          <p14:tracePt t="3403" x="3875088" y="2616200"/>
          <p14:tracePt t="3429" x="3875088" y="2624138"/>
          <p14:tracePt t="3448" x="3875088" y="2632075"/>
          <p14:tracePt t="3455" x="3875088" y="2640013"/>
          <p14:tracePt t="3464" x="3875088" y="2647950"/>
          <p14:tracePt t="3480" x="3875088" y="2655888"/>
          <p14:tracePt t="3486" x="3875088" y="2663825"/>
          <p14:tracePt t="3497" x="3875088" y="2671763"/>
          <p14:tracePt t="3500" x="3875088" y="2679700"/>
          <p14:tracePt t="3508" x="3875088" y="2703513"/>
          <p14:tracePt t="3516" x="3875088" y="2711450"/>
          <p14:tracePt t="3522" x="3875088" y="2719388"/>
          <p14:tracePt t="3530" x="3875088" y="2727325"/>
          <p14:tracePt t="3549" x="3875088" y="2735263"/>
          <p14:tracePt t="3564" x="3875088" y="2743200"/>
          <p14:tracePt t="3567" x="3875088" y="2751138"/>
          <p14:tracePt t="3686" x="3883025" y="2743200"/>
          <p14:tracePt t="3695" x="3890963" y="2735263"/>
          <p14:tracePt t="3701" x="3906838" y="2727325"/>
          <p14:tracePt t="3712" x="3954463" y="2695575"/>
          <p14:tracePt t="3717" x="4002088" y="2663825"/>
          <p14:tracePt t="3724" x="4051300" y="2632075"/>
          <p14:tracePt t="3731" x="4106863" y="2600325"/>
          <p14:tracePt t="3738" x="4154488" y="2566988"/>
          <p14:tracePt t="3747" x="4210050" y="2543175"/>
          <p14:tracePt t="3753" x="4257675" y="2519363"/>
          <p14:tracePt t="3764" x="4305300" y="2495550"/>
          <p14:tracePt t="3768" x="4362450" y="2479675"/>
          <p14:tracePt t="3781" x="4410075" y="2463800"/>
          <p14:tracePt t="3784" x="4449763" y="2455863"/>
          <p14:tracePt t="3792" x="4505325" y="2439988"/>
          <p14:tracePt t="3798" x="4560888" y="2424113"/>
          <p14:tracePt t="3808" x="4640263" y="2408238"/>
          <p14:tracePt t="3814" x="4695825" y="2400300"/>
          <p14:tracePt t="3820" x="4768850" y="2384425"/>
          <p14:tracePt t="3832" x="4848225" y="2360613"/>
          <p14:tracePt t="3836" x="4935538" y="2336800"/>
          <p14:tracePt t="3845" x="5022850" y="2305050"/>
          <p14:tracePt t="3852" x="5119688" y="2289175"/>
          <p14:tracePt t="3858" x="5191125" y="2273300"/>
          <p14:tracePt t="3866" x="5262563" y="2265363"/>
          <p14:tracePt t="3872" x="5326063" y="2257425"/>
          <p14:tracePt t="3881" x="5365750" y="2249488"/>
          <p14:tracePt t="3888" x="5414963" y="2241550"/>
          <p14:tracePt t="3897" x="5454650" y="2241550"/>
          <p14:tracePt t="3902" x="5502275" y="2241550"/>
          <p14:tracePt t="3911" x="5541963" y="2233613"/>
          <p14:tracePt t="3918" x="5589588" y="2233613"/>
          <p14:tracePt t="3928" x="5629275" y="2233613"/>
          <p14:tracePt t="3933" x="5668963" y="2233613"/>
          <p14:tracePt t="3939" x="5700713" y="2241550"/>
          <p14:tracePt t="3947" x="5732463" y="2249488"/>
          <p14:tracePt t="3954" x="5773738" y="2257425"/>
          <p14:tracePt t="3964" x="5789613" y="2265363"/>
          <p14:tracePt t="3970" x="5813425" y="2273300"/>
          <p14:tracePt t="3980" x="5829300" y="2281238"/>
          <p14:tracePt t="3984" x="5853113" y="2289175"/>
          <p14:tracePt t="3996" x="5876925" y="2297113"/>
          <p14:tracePt t="4000" x="5892800" y="2305050"/>
          <p14:tracePt t="4007" x="5916613" y="2312988"/>
          <p14:tracePt t="4014" x="5940425" y="2328863"/>
          <p14:tracePt t="4022" x="5980113" y="2352675"/>
          <p14:tracePt t="4031" x="6035675" y="2368550"/>
          <p14:tracePt t="4036" x="6083300" y="2376488"/>
          <p14:tracePt t="4047" x="6132513" y="2408238"/>
          <p14:tracePt t="4051" x="6180138" y="2432050"/>
          <p14:tracePt t="4064" x="6203950" y="2455863"/>
          <p14:tracePt t="4067" x="6227763" y="2471738"/>
          <p14:tracePt t="4074" x="6259513" y="2487613"/>
          <p14:tracePt t="4081" x="6267450" y="2511425"/>
          <p14:tracePt t="4089" x="6283325" y="2519363"/>
          <p14:tracePt t="4097" x="6291263" y="2527300"/>
          <p14:tracePt t="4103" x="6307138" y="2543175"/>
          <p14:tracePt t="4118" x="6315075" y="2551113"/>
          <p14:tracePt t="4130" x="6315075" y="2559050"/>
          <p14:tracePt t="4133" x="6323013" y="2566988"/>
          <p14:tracePt t="4155" x="6330950" y="2576513"/>
          <p14:tracePt t="4180" x="6330950" y="2584450"/>
          <p14:tracePt t="4185" x="6330950" y="2592388"/>
          <p14:tracePt t="4222" x="6338888" y="2592388"/>
          <p14:tracePt t="4275" x="6346825" y="2592388"/>
          <p14:tracePt t="4297" x="6354763" y="2592388"/>
          <p14:tracePt t="4313" x="6370638" y="2592388"/>
          <p14:tracePt t="4319" x="6386513" y="2592388"/>
          <p14:tracePt t="4328" x="6402388" y="2584450"/>
          <p14:tracePt t="4336" x="6442075" y="2566988"/>
          <p14:tracePt t="4345" x="6499225" y="2543175"/>
          <p14:tracePt t="4349" x="6562725" y="2519363"/>
          <p14:tracePt t="4356" x="6618288" y="2495550"/>
          <p14:tracePt t="4365" x="6673850" y="2471738"/>
          <p14:tracePt t="4371" x="6729413" y="2455863"/>
          <p14:tracePt t="4380" x="6784975" y="2439988"/>
          <p14:tracePt t="4387" x="6842125" y="2424113"/>
          <p14:tracePt t="4396" x="6897688" y="2408238"/>
          <p14:tracePt t="4402" x="6961188" y="2392363"/>
          <p14:tracePt t="4410" x="7040563" y="2376488"/>
          <p14:tracePt t="4417" x="7112000" y="2360613"/>
          <p14:tracePt t="4424" x="7200900" y="2344738"/>
          <p14:tracePt t="4431" x="7280275" y="2336800"/>
          <p14:tracePt t="4438" x="7351713" y="2328863"/>
          <p14:tracePt t="4448" x="7415213" y="2328863"/>
          <p14:tracePt t="4453" x="7470775" y="2328863"/>
          <p14:tracePt t="4462" x="7527925" y="2328863"/>
          <p14:tracePt t="4468" x="7591425" y="2328863"/>
          <p14:tracePt t="4481" x="7631113" y="2328863"/>
          <p14:tracePt t="4484" x="7686675" y="2328863"/>
          <p14:tracePt t="4493" x="7742238" y="2344738"/>
          <p14:tracePt t="4499" x="7797800" y="2352675"/>
          <p14:tracePt t="4505" x="7847013" y="2360613"/>
          <p14:tracePt t="4513" x="7886700" y="2376488"/>
          <p14:tracePt t="4520" x="7942263" y="2392363"/>
          <p14:tracePt t="4530" x="7989888" y="2408238"/>
          <p14:tracePt t="4535" x="8029575" y="2424113"/>
          <p14:tracePt t="4547" x="8069263" y="2439988"/>
          <p14:tracePt t="4550" x="8108950" y="2463800"/>
          <p14:tracePt t="4562" x="8148638" y="2479675"/>
          <p14:tracePt t="4566" x="8180388" y="2487613"/>
          <p14:tracePt t="4573" x="8205788" y="2503488"/>
          <p14:tracePt t="4580" x="8237538" y="2519363"/>
          <p14:tracePt t="4587" x="8261350" y="2519363"/>
          <p14:tracePt t="4597" x="8269288" y="2535238"/>
          <p14:tracePt t="4603" x="8293100" y="2543175"/>
          <p14:tracePt t="4614" x="8308975" y="2543175"/>
          <p14:tracePt t="4618" x="8316913" y="2559050"/>
          <p14:tracePt t="4625" x="8324850" y="2559050"/>
          <p14:tracePt t="4634" x="8340725" y="2566988"/>
          <p14:tracePt t="4641" x="8348663" y="2584450"/>
          <p14:tracePt t="4646" x="8364538" y="2592388"/>
          <p14:tracePt t="4655" x="8372475" y="2600325"/>
          <p14:tracePt t="4665" x="8380413" y="2600325"/>
          <p14:tracePt t="4669" x="8396288" y="2616200"/>
          <p14:tracePt t="4680" x="8404225" y="2616200"/>
          <p14:tracePt t="4684" x="8420100" y="2624138"/>
          <p14:tracePt t="4697" x="8428038" y="2624138"/>
          <p14:tracePt t="4699" x="8435975" y="2632075"/>
          <p14:tracePt t="4708" x="8451850" y="2632075"/>
          <p14:tracePt t="4714" x="8459788" y="2632075"/>
          <p14:tracePt t="4721" x="8467725" y="2640013"/>
          <p14:tracePt t="4730" x="8483600" y="2647950"/>
          <p14:tracePt t="4736" x="8491538" y="2647950"/>
          <p14:tracePt t="4746" x="8499475" y="2655888"/>
          <p14:tracePt t="4751" x="8523288" y="2663825"/>
          <p14:tracePt t="4763" x="8540750" y="2671763"/>
          <p14:tracePt t="4766" x="8548688" y="2671763"/>
          <p14:tracePt t="4775" x="8556625" y="2671763"/>
          <p14:tracePt t="4782" x="8572500" y="2679700"/>
          <p14:tracePt t="4797" x="8580438" y="2679700"/>
          <p14:tracePt t="4814" x="8588375" y="2679700"/>
          <p14:tracePt t="4830" x="8596313" y="2679700"/>
          <p14:tracePt t="5548" x="8596313" y="2687638"/>
          <p14:tracePt t="5556" x="8596313" y="2695575"/>
          <p14:tracePt t="5563" x="8580438" y="2711450"/>
          <p14:tracePt t="5570" x="8572500" y="2719388"/>
          <p14:tracePt t="5579" x="8564563" y="2727325"/>
          <p14:tracePt t="5585" x="8548688" y="2743200"/>
          <p14:tracePt t="5596" x="8531225" y="2759075"/>
          <p14:tracePt t="5600" x="8515350" y="2774950"/>
          <p14:tracePt t="5612" x="8507413" y="2798763"/>
          <p14:tracePt t="5616" x="8475663" y="2822575"/>
          <p14:tracePt t="5624" x="8443913" y="2870200"/>
          <p14:tracePt t="5631" x="8412163" y="2919413"/>
          <p14:tracePt t="5637" x="8388350" y="2990850"/>
          <p14:tracePt t="5648" x="8356600" y="3054350"/>
          <p14:tracePt t="5652" x="8332788" y="3101975"/>
          <p14:tracePt t="5662" x="8308975" y="3149600"/>
          <p14:tracePt t="5667" x="8293100" y="3173413"/>
          <p14:tracePt t="5679" x="8285163" y="3197225"/>
          <p14:tracePt t="5683" x="8277225" y="3213100"/>
          <p14:tracePt t="5690" x="8269288" y="3221038"/>
          <p14:tracePt t="5697" x="8253413" y="3236913"/>
          <p14:tracePt t="5704" x="8245475" y="3244850"/>
          <p14:tracePt t="5712" x="8229600" y="3262313"/>
          <p14:tracePt t="5719" x="8221663" y="3270250"/>
          <p14:tracePt t="5729" x="8205788" y="3278188"/>
          <p14:tracePt t="5734" x="8180388" y="3294063"/>
          <p14:tracePt t="5746" x="8156575" y="3325813"/>
          <p14:tracePt t="5749" x="8116888" y="3341688"/>
          <p14:tracePt t="5761" x="8077200" y="3365500"/>
          <p14:tracePt t="5764" x="8045450" y="3397250"/>
          <p14:tracePt t="5772" x="8005763" y="3413125"/>
          <p14:tracePt t="5779" x="7981950" y="3429000"/>
          <p14:tracePt t="5787" x="7950200" y="3452813"/>
          <p14:tracePt t="5797" x="7926388" y="3468688"/>
          <p14:tracePt t="5801" x="7902575" y="3484563"/>
          <p14:tracePt t="5812" x="7878763" y="3508375"/>
          <p14:tracePt t="5816" x="7862888" y="3524250"/>
          <p14:tracePt t="5829" x="7829550" y="3548063"/>
          <p14:tracePt t="5831" x="7805738" y="3556000"/>
          <p14:tracePt t="5839" x="7773988" y="3579813"/>
          <p14:tracePt t="5846" x="7750175" y="3595688"/>
          <p14:tracePt t="5853" x="7726363" y="3613150"/>
          <p14:tracePt t="5863" x="7694613" y="3644900"/>
          <p14:tracePt t="5868" x="7654925" y="3660775"/>
          <p14:tracePt t="5878" x="7623175" y="3684588"/>
          <p14:tracePt t="5883" x="7583488" y="3716338"/>
          <p14:tracePt t="5897" x="7496175" y="3756025"/>
          <p14:tracePt t="5906" x="7470775" y="3771900"/>
          <p14:tracePt t="5913" x="7439025" y="3779838"/>
          <p14:tracePt t="5920" x="7415213" y="3787775"/>
          <p14:tracePt t="5929" x="7383463" y="3803650"/>
          <p14:tracePt t="5935" x="7367588" y="3803650"/>
          <p14:tracePt t="5946" x="7343775" y="3811588"/>
          <p14:tracePt t="5950" x="7319963" y="3811588"/>
          <p14:tracePt t="5962" x="7304088" y="3811588"/>
          <p14:tracePt t="5967" x="7288213" y="3819525"/>
          <p14:tracePt t="5975" x="7264400" y="3827463"/>
          <p14:tracePt t="5980" x="7240588" y="3827463"/>
          <p14:tracePt t="5989" x="7208838" y="3835400"/>
          <p14:tracePt t="5996" x="7185025" y="3835400"/>
          <p14:tracePt t="6002" x="7153275" y="3835400"/>
          <p14:tracePt t="6012" x="7119938" y="3843338"/>
          <p14:tracePt t="6017" x="7096125" y="3851275"/>
          <p14:tracePt t="6029" x="7048500" y="3851275"/>
          <p14:tracePt t="6032" x="7024688" y="3851275"/>
          <p14:tracePt t="6043" x="6985000" y="3851275"/>
          <p14:tracePt t="6047" x="6953250" y="3851275"/>
          <p14:tracePt t="6054" x="6921500" y="3843338"/>
          <p14:tracePt t="6062" x="6897688" y="3843338"/>
          <p14:tracePt t="6069" x="6873875" y="3835400"/>
          <p14:tracePt t="6078" x="6850063" y="3835400"/>
          <p14:tracePt t="6084" x="6826250" y="3835400"/>
          <p14:tracePt t="6095" x="6794500" y="3827463"/>
          <p14:tracePt t="6099" x="6769100" y="3819525"/>
          <p14:tracePt t="6112" x="6745288" y="3811588"/>
          <p14:tracePt t="6114" x="6721475" y="3811588"/>
          <p14:tracePt t="6122" x="6689725" y="3795713"/>
          <p14:tracePt t="6129" x="6665913" y="3795713"/>
          <p14:tracePt t="6137" x="6642100" y="3787775"/>
          <p14:tracePt t="6146" x="6618288" y="3779838"/>
          <p14:tracePt t="6151" x="6610350" y="3779838"/>
          <p14:tracePt t="6162" x="6594475" y="3771900"/>
          <p14:tracePt t="6166" x="6586538" y="3771900"/>
          <p14:tracePt t="6179" x="6578600" y="3771900"/>
          <p14:tracePt t="6182" x="6570663" y="3763963"/>
          <p14:tracePt t="6196" x="6562725" y="3763963"/>
          <p14:tracePt t="7394" x="6546850" y="3732213"/>
          <p14:tracePt t="7403" x="6530975" y="3700463"/>
          <p14:tracePt t="7411" x="6523038" y="3652838"/>
          <p14:tracePt t="7420" x="6515100" y="3605213"/>
          <p14:tracePt t="7427" x="6507163" y="3563938"/>
          <p14:tracePt t="7433" x="6499225" y="3508375"/>
          <p14:tracePt t="7442" x="6475413" y="3429000"/>
          <p14:tracePt t="7448" x="6459538" y="3357563"/>
          <p14:tracePt t="7455" x="6451600" y="3286125"/>
          <p14:tracePt t="7462" x="6434138" y="3213100"/>
          <p14:tracePt t="7469" x="6426200" y="3165475"/>
          <p14:tracePt t="7478" x="6418263" y="3109913"/>
          <p14:tracePt t="7485" x="6402388" y="3078163"/>
          <p14:tracePt t="7494" x="6402388" y="3030538"/>
          <p14:tracePt t="7499" x="6394450" y="2998788"/>
          <p14:tracePt t="7509" x="6386513" y="2959100"/>
          <p14:tracePt t="7514" x="6378575" y="2927350"/>
          <p14:tracePt t="7526" x="6370638" y="2901950"/>
          <p14:tracePt t="7530" x="6362700" y="2854325"/>
          <p14:tracePt t="7538" x="6354763" y="2814638"/>
          <p14:tracePt t="7545" x="6354763" y="2782888"/>
          <p14:tracePt t="7552" x="6346825" y="2735263"/>
          <p14:tracePt t="7561" x="6338888" y="2703513"/>
          <p14:tracePt t="7566" x="6338888" y="2679700"/>
          <p14:tracePt t="7578" x="6338888" y="2663825"/>
          <p14:tracePt t="7581" x="6338888" y="2640013"/>
          <p14:tracePt t="7594" x="6330950" y="2632075"/>
          <p14:tracePt t="7604" x="6330950" y="2624138"/>
          <p14:tracePt t="7611" x="6330950" y="2616200"/>
          <p14:tracePt t="7627" x="6323013" y="2616200"/>
          <p14:tracePt t="7633" x="6323013" y="2608263"/>
          <p14:tracePt t="7678" x="6315075" y="2608263"/>
          <p14:tracePt t="7700" x="6307138" y="2608263"/>
          <p14:tracePt t="7708" x="6299200" y="2608263"/>
          <p14:tracePt t="7715" x="6291263" y="2608263"/>
          <p14:tracePt t="7728" x="6283325" y="2608263"/>
          <p14:tracePt t="7731" x="6275388" y="2608263"/>
          <p14:tracePt t="7739" x="6267450" y="2608263"/>
          <p14:tracePt t="7745" x="6251575" y="2616200"/>
          <p14:tracePt t="7752" x="6243638" y="2616200"/>
          <p14:tracePt t="7760" x="6235700" y="2616200"/>
          <p14:tracePt t="7767" x="6219825" y="2624138"/>
          <p14:tracePt t="7777" x="6219825" y="2632075"/>
          <p14:tracePt t="7782" x="6211888" y="2632075"/>
          <p14:tracePt t="7793" x="6203950" y="2632075"/>
          <p14:tracePt t="7797" x="6203950" y="2640013"/>
          <p14:tracePt t="7810" x="6196013" y="2640013"/>
          <p14:tracePt t="7849" x="6196013" y="2647950"/>
          <p14:tracePt t="7859" x="6188075" y="2647950"/>
          <p14:tracePt t="7875" x="6188075" y="2655888"/>
          <p14:tracePt t="7887" x="6188075" y="2663825"/>
          <p14:tracePt t="8021" x="6188075" y="2671763"/>
          <p14:tracePt t="8140" x="6188075" y="2679700"/>
          <p14:tracePt t="8162" x="6188075" y="2687638"/>
          <p14:tracePt t="8170" x="6188075" y="2695575"/>
          <p14:tracePt t="8193" x="6188075" y="2703513"/>
          <p14:tracePt t="8214" x="6188075" y="2711450"/>
          <p14:tracePt t="8273" x="6188075" y="2719388"/>
          <p14:tracePt t="8296" x="6188075" y="2727325"/>
          <p14:tracePt t="8318" x="6188075" y="2735263"/>
          <p14:tracePt t="8333" x="6196013" y="2735263"/>
          <p14:tracePt t="8378" x="6196013" y="2743200"/>
          <p14:tracePt t="8386" x="6203950" y="2743200"/>
          <p14:tracePt t="8400" x="6203950" y="2751138"/>
          <p14:tracePt t="8410" x="6211888" y="2759075"/>
          <p14:tracePt t="8415" x="6219825" y="2759075"/>
          <p14:tracePt t="8426" x="6219825" y="2767013"/>
          <p14:tracePt t="8430" x="6235700" y="2774950"/>
          <p14:tracePt t="8440" x="6243638" y="2774950"/>
          <p14:tracePt t="8445" x="6251575" y="2790825"/>
          <p14:tracePt t="8453" x="6267450" y="2798763"/>
          <p14:tracePt t="8461" x="6275388" y="2806700"/>
          <p14:tracePt t="8468" x="6291263" y="2822575"/>
          <p14:tracePt t="8476" x="6307138" y="2830513"/>
          <p14:tracePt t="8482" x="6330950" y="2854325"/>
          <p14:tracePt t="8494" x="6362700" y="2870200"/>
          <p14:tracePt t="8498" x="6394450" y="2894013"/>
          <p14:tracePt t="8510" x="6434138" y="2919413"/>
          <p14:tracePt t="8513" x="6491288" y="2951163"/>
          <p14:tracePt t="8520" x="6554788" y="2982913"/>
          <p14:tracePt t="8528" x="6618288" y="3030538"/>
          <p14:tracePt t="8534" x="6705600" y="3070225"/>
          <p14:tracePt t="8543" x="6818313" y="3117850"/>
          <p14:tracePt t="8549" x="6937375" y="3157538"/>
          <p14:tracePt t="8560" x="7064375" y="3197225"/>
          <p14:tracePt t="8564" x="7200900" y="3236913"/>
          <p14:tracePt t="8576" x="7319963" y="3262313"/>
          <p14:tracePt t="8579" x="7486650" y="3294063"/>
          <p14:tracePt t="8587" x="7607300" y="3302000"/>
          <p14:tracePt t="8594" x="7702550" y="3317875"/>
          <p14:tracePt t="8602" x="7805738" y="3317875"/>
          <p14:tracePt t="8610" x="7894638" y="3325813"/>
          <p14:tracePt t="8617" x="7966075" y="3333750"/>
          <p14:tracePt t="8627" x="8029575" y="3333750"/>
          <p14:tracePt t="8631" x="8085138" y="3333750"/>
          <p14:tracePt t="8643" x="8132763" y="3333750"/>
          <p14:tracePt t="8647" x="8180388" y="3333750"/>
          <p14:tracePt t="8660" x="8285163" y="3333750"/>
          <p14:tracePt t="8668" x="8324850" y="3325813"/>
          <p14:tracePt t="8676" x="8372475" y="3317875"/>
          <p14:tracePt t="8683" x="8404225" y="3317875"/>
          <p14:tracePt t="8693" x="8428038" y="3317875"/>
          <p14:tracePt t="8698" x="8451850" y="3302000"/>
          <p14:tracePt t="8709" x="8483600" y="3286125"/>
          <p14:tracePt t="8713" x="8515350" y="3270250"/>
          <p14:tracePt t="8725" x="8540750" y="3262313"/>
          <p14:tracePt t="8728" x="8588375" y="3236913"/>
          <p14:tracePt t="8735" x="8620125" y="3213100"/>
          <p14:tracePt t="8744" x="8651875" y="3197225"/>
          <p14:tracePt t="8750" x="8691563" y="3181350"/>
          <p14:tracePt t="8760" x="8723313" y="3157538"/>
          <p14:tracePt t="8765" x="8755063" y="3133725"/>
          <p14:tracePt t="8776" x="8794750" y="3109913"/>
          <p14:tracePt t="8781" x="8818563" y="3094038"/>
          <p14:tracePt t="8793" x="8858250" y="3078163"/>
          <p14:tracePt t="8795" x="8899525" y="3054350"/>
          <p14:tracePt t="8804" x="8923338" y="3038475"/>
          <p14:tracePt t="8811" x="8947150" y="3022600"/>
          <p14:tracePt t="8818" x="8986838" y="3006725"/>
          <p14:tracePt t="8826" x="9010650" y="2990850"/>
          <p14:tracePt t="8833" x="9034463" y="2982913"/>
          <p14:tracePt t="8843" x="9058275" y="2967038"/>
          <p14:tracePt t="8847" x="9074150" y="2959100"/>
          <p14:tracePt t="8860" x="9090025" y="2943225"/>
          <p14:tracePt t="8862" x="9105900" y="2935288"/>
          <p14:tracePt t="8870" x="9113838" y="2927350"/>
          <p14:tracePt t="8877" x="9129713" y="2909888"/>
          <p14:tracePt t="8884" x="9153525" y="2894013"/>
          <p14:tracePt t="8894" x="9161463" y="2878138"/>
          <p14:tracePt t="8899" x="9169400" y="2862263"/>
          <p14:tracePt t="8910" x="9193213" y="2838450"/>
          <p14:tracePt t="8914" x="9201150" y="2822575"/>
          <p14:tracePt t="8926" x="9217025" y="2806700"/>
          <p14:tracePt t="8929" x="9224963" y="2790825"/>
          <p14:tracePt t="8938" x="9242425" y="2774950"/>
          <p14:tracePt t="8945" x="9250363" y="2759075"/>
          <p14:tracePt t="8952" x="9250363" y="2751138"/>
          <p14:tracePt t="8961" x="9250363" y="2743200"/>
          <p14:tracePt t="8967" x="9258300" y="2735263"/>
          <p14:tracePt t="8977" x="9258300" y="2727325"/>
          <p14:tracePt t="8996" x="9258300" y="2719388"/>
          <p14:tracePt t="9019" x="9258300" y="2711450"/>
          <p14:tracePt t="9042" x="9258300" y="2703513"/>
          <p14:tracePt t="9048" x="9258300" y="2695575"/>
          <p14:tracePt t="9059" x="9242425" y="2695575"/>
          <p14:tracePt t="9063" x="9224963" y="2695575"/>
          <p14:tracePt t="9074" x="9217025" y="2687638"/>
          <p14:tracePt t="9078" x="9201150" y="2687638"/>
          <p14:tracePt t="9086" x="9201150" y="2679700"/>
          <p14:tracePt t="9092" x="9193213" y="2679700"/>
          <p14:tracePt t="9100" x="9177338" y="2679700"/>
          <p14:tracePt t="9115" x="9169400" y="2679700"/>
          <p14:tracePt t="9126" x="9161463" y="2679700"/>
          <p14:tracePt t="9130" x="9153525" y="2679700"/>
          <p14:tracePt t="9144" x="9137650" y="2679700"/>
          <p14:tracePt t="9146" x="9121775" y="2679700"/>
          <p14:tracePt t="9153" x="9105900" y="2695575"/>
          <p14:tracePt t="9161" x="9082088" y="2703513"/>
          <p14:tracePt t="9167" x="9066213" y="2703513"/>
          <p14:tracePt t="9176" x="9042400" y="2719388"/>
          <p14:tracePt t="9182" x="9034463" y="2719388"/>
          <p14:tracePt t="9193" x="9026525" y="2727325"/>
          <p14:tracePt t="9197" x="9010650" y="2727325"/>
          <p14:tracePt t="9209" x="9002713" y="2735263"/>
          <p14:tracePt t="9212" x="8994775" y="2735263"/>
          <p14:tracePt t="9222" x="8978900" y="2735263"/>
          <p14:tracePt t="9227" x="8970963" y="2751138"/>
          <p14:tracePt t="9234" x="8963025" y="2759075"/>
          <p14:tracePt t="9242" x="8947150" y="2759075"/>
          <p14:tracePt t="9250" x="8939213" y="2774950"/>
          <p14:tracePt t="9259" x="8931275" y="2774950"/>
          <p14:tracePt t="9264" x="8915400" y="2774950"/>
          <p14:tracePt t="9275" x="8907463" y="2782888"/>
          <p14:tracePt t="9280" x="8899525" y="2782888"/>
          <p14:tracePt t="9292" x="8899525" y="2790825"/>
          <p14:tracePt t="9295" x="8883650" y="2790825"/>
          <p14:tracePt t="9309" x="8883650" y="2798763"/>
          <p14:tracePt t="9316" x="8874125" y="2798763"/>
          <p14:tracePt t="9331" x="8874125" y="2806700"/>
          <p14:tracePt t="9342" x="8866188" y="2806700"/>
          <p14:tracePt t="9384" x="8866188" y="2814638"/>
          <p14:tracePt t="9408" x="8866188" y="2822575"/>
          <p14:tracePt t="9422" x="8858250" y="2822575"/>
          <p14:tracePt t="9428" x="8858250" y="2830513"/>
          <p14:tracePt t="9436" x="8850313" y="2830513"/>
          <p14:tracePt t="9450" x="8850313" y="2838450"/>
          <p14:tracePt t="9459" x="8842375" y="2838450"/>
          <p14:tracePt t="9465" x="8842375" y="2846388"/>
          <p14:tracePt t="9480" x="8834438" y="2854325"/>
          <p14:tracePt t="9495" x="8834438" y="2862263"/>
          <p14:tracePt t="9504" x="8826500" y="2862263"/>
          <p14:tracePt t="9510" x="8818563" y="2878138"/>
          <p14:tracePt t="9517" x="8810625" y="2878138"/>
          <p14:tracePt t="9526" x="8802688" y="2894013"/>
          <p14:tracePt t="9533" x="8802688" y="2901950"/>
          <p14:tracePt t="9542" x="8786813" y="2919413"/>
          <p14:tracePt t="9548" x="8778875" y="2935288"/>
          <p14:tracePt t="9559" x="8763000" y="2943225"/>
          <p14:tracePt t="9562" x="8755063" y="2967038"/>
          <p14:tracePt t="9576" x="8731250" y="2990850"/>
          <p14:tracePt t="9584" x="8715375" y="3006725"/>
          <p14:tracePt t="9592" x="8707438" y="3014663"/>
          <p14:tracePt t="9599" x="8699500" y="3022600"/>
          <p14:tracePt t="9609" x="8683625" y="3046413"/>
          <p14:tracePt t="9614" x="8667750" y="3062288"/>
          <p14:tracePt t="9626" x="8651875" y="3078163"/>
          <p14:tracePt t="9629" x="8612188" y="3109913"/>
          <p14:tracePt t="9642" x="8564563" y="3141663"/>
          <p14:tracePt t="9645" x="8499475" y="3181350"/>
          <p14:tracePt t="9652" x="8443913" y="3228975"/>
          <p14:tracePt t="9659" x="8388350" y="3262313"/>
          <p14:tracePt t="9666" x="8340725" y="3294063"/>
          <p14:tracePt t="9676" x="8277225" y="3325813"/>
          <p14:tracePt t="9681" x="8237538" y="3349625"/>
          <p14:tracePt t="9692" x="8189913" y="3373438"/>
          <p14:tracePt t="9696" x="8124825" y="3405188"/>
          <p14:tracePt t="9709" x="8085138" y="3429000"/>
          <p14:tracePt t="9712" x="8037513" y="3452813"/>
          <p14:tracePt t="9719" x="7966075" y="3484563"/>
          <p14:tracePt t="9726" x="7910513" y="3508375"/>
          <p14:tracePt t="9733" x="7829550" y="3532188"/>
          <p14:tracePt t="9742" x="7766050" y="3571875"/>
          <p14:tracePt t="9749" x="7686675" y="3605213"/>
          <p14:tracePt t="9759" x="7623175" y="3629025"/>
          <p14:tracePt t="9763" x="7543800" y="3652838"/>
          <p14:tracePt t="9775" x="7478713" y="3684588"/>
          <p14:tracePt t="9778" x="7407275" y="3708400"/>
          <p14:tracePt t="9788" x="7327900" y="3740150"/>
          <p14:tracePt t="9793" x="7264400" y="3756025"/>
          <p14:tracePt t="9800" x="7208838" y="3771900"/>
          <p14:tracePt t="9808" x="7145338" y="3787775"/>
          <p14:tracePt t="9816" x="7080250" y="3803650"/>
          <p14:tracePt t="9825" x="7024688" y="3819525"/>
          <p14:tracePt t="9830" x="6969125" y="3827463"/>
          <p14:tracePt t="9842" x="6921500" y="3835400"/>
          <p14:tracePt t="9846" x="6873875" y="3843338"/>
          <p14:tracePt t="9857" x="6850063" y="3851275"/>
          <p14:tracePt t="9860" x="6826250" y="3851275"/>
          <p14:tracePt t="9867" x="6802438" y="3859213"/>
          <p14:tracePt t="9876" x="6769100" y="3859213"/>
          <p14:tracePt t="9882" x="6737350" y="3859213"/>
          <p14:tracePt t="9893" x="6689725" y="3859213"/>
          <p14:tracePt t="9897" x="6642100" y="3843338"/>
          <p14:tracePt t="9909" x="6618288" y="3835400"/>
          <p14:tracePt t="10239" x="6530975" y="3819525"/>
          <p14:tracePt t="10248" x="6451600" y="3795713"/>
          <p14:tracePt t="10257" x="6330950" y="3779838"/>
          <p14:tracePt t="10262" x="6196013" y="3740150"/>
          <p14:tracePt t="10269" x="6003925" y="3692525"/>
          <p14:tracePt t="10280" x="5805488" y="3644900"/>
          <p14:tracePt t="10285" x="5613400" y="3595688"/>
          <p14:tracePt t="10294" x="5373688" y="3532188"/>
          <p14:tracePt t="10299" x="5143500" y="3460750"/>
          <p14:tracePt t="10310" x="4943475" y="3405188"/>
          <p14:tracePt t="10314" x="4745038" y="3341688"/>
          <p14:tracePt t="10326" x="4545013" y="3278188"/>
          <p14:tracePt t="10330" x="4394200" y="3221038"/>
          <p14:tracePt t="10342" x="4281488" y="3181350"/>
          <p14:tracePt t="10344" x="4178300" y="3149600"/>
          <p14:tracePt t="10352" x="4067175" y="3109913"/>
          <p14:tracePt t="10360" x="3962400" y="3086100"/>
          <p14:tracePt t="10367" x="3835400" y="3046413"/>
          <p14:tracePt t="10376" x="3708400" y="3006725"/>
          <p14:tracePt t="10382" x="3532188" y="2959100"/>
          <p14:tracePt t="10391" x="3357563" y="2909888"/>
          <p14:tracePt t="10396" x="3205163" y="2870200"/>
          <p14:tracePt t="10407" x="3054350" y="2822575"/>
          <p14:tracePt t="10410" x="2957513" y="2790825"/>
          <p14:tracePt t="10421" x="2870200" y="2767013"/>
          <p14:tracePt t="10426" x="2790825" y="2727325"/>
          <p14:tracePt t="10433" x="2719388" y="2695575"/>
          <p14:tracePt t="10441" x="2671763" y="2663825"/>
          <p14:tracePt t="10449" x="2632075" y="2640013"/>
          <p14:tracePt t="10458" x="2590800" y="2608263"/>
          <p14:tracePt t="10464" x="2551113" y="2592388"/>
          <p14:tracePt t="10475" x="2519363" y="2559050"/>
          <p14:tracePt t="10478" x="2495550" y="2535238"/>
          <p14:tracePt t="10491" x="2479675" y="2519363"/>
          <p14:tracePt t="10494" x="2455863" y="2503488"/>
          <p14:tracePt t="10501" x="2432050" y="2479675"/>
          <p14:tracePt t="10509" x="2408238" y="2455863"/>
          <p14:tracePt t="13054" x="2511425" y="2416175"/>
          <p14:tracePt t="13063" x="2647950" y="2376488"/>
          <p14:tracePt t="13071" x="2822575" y="2312988"/>
          <p14:tracePt t="13080" x="2998788" y="2257425"/>
          <p14:tracePt t="13087" x="3133725" y="2200275"/>
          <p14:tracePt t="13091" x="3236913" y="2176463"/>
          <p14:tracePt t="13100" x="3325813" y="2152650"/>
          <p14:tracePt t="13106" x="3389313" y="2136775"/>
          <p14:tracePt t="13114" x="3452813" y="2128838"/>
          <p14:tracePt t="13123" x="3516313" y="2112963"/>
          <p14:tracePt t="13129" x="3595688" y="2105025"/>
          <p14:tracePt t="13139" x="3668713" y="2097088"/>
          <p14:tracePt t="13145" x="3748088" y="2089150"/>
          <p14:tracePt t="13156" x="3827463" y="2073275"/>
          <p14:tracePt t="13159" x="3914775" y="2073275"/>
          <p14:tracePt t="13174" x="4114800" y="2057400"/>
          <p14:tracePt t="13183" x="4233863" y="2057400"/>
          <p14:tracePt t="13189" x="4329113" y="2057400"/>
          <p14:tracePt t="13197" x="4410075" y="2057400"/>
          <p14:tracePt t="13206" x="4497388" y="2057400"/>
          <p14:tracePt t="13212" x="4568825" y="2057400"/>
          <p14:tracePt t="13222" x="4648200" y="2065338"/>
          <p14:tracePt t="13227" x="4713288" y="2065338"/>
          <p14:tracePt t="13239" x="4776788" y="2073275"/>
          <p14:tracePt t="13241" x="4840288" y="2081213"/>
          <p14:tracePt t="13249" x="4895850" y="2081213"/>
          <p14:tracePt t="13256" x="4951413" y="2089150"/>
          <p14:tracePt t="13264" x="4991100" y="2089150"/>
          <p14:tracePt t="13272" x="5038725" y="2089150"/>
          <p14:tracePt t="13279" x="5080000" y="2089150"/>
          <p14:tracePt t="13289" x="5103813" y="2089150"/>
          <p14:tracePt t="13293" x="5127625" y="2089150"/>
          <p14:tracePt t="13306" x="5151438" y="2089150"/>
          <p14:tracePt t="13308" x="5159375" y="2089150"/>
          <p14:tracePt t="13316" x="5175250" y="2089150"/>
          <p14:tracePt t="13717" x="5214938" y="2097088"/>
          <p14:tracePt t="13725" x="5262563" y="2105025"/>
          <p14:tracePt t="13733" x="5294313" y="2112963"/>
          <p14:tracePt t="13739" x="5326063" y="2128838"/>
          <p14:tracePt t="13747" x="5373688" y="2136775"/>
          <p14:tracePt t="13757" x="5422900" y="2144713"/>
          <p14:tracePt t="13762" x="5462588" y="2152650"/>
          <p14:tracePt t="13772" x="5518150" y="2160588"/>
          <p14:tracePt t="13777" x="5581650" y="2168525"/>
          <p14:tracePt t="13788" x="5653088" y="2176463"/>
          <p14:tracePt t="13792" x="5716588" y="2184400"/>
          <p14:tracePt t="13806" x="5837238" y="2200275"/>
          <p14:tracePt t="13815" x="5900738" y="2208213"/>
          <p14:tracePt t="13823" x="5964238" y="2224088"/>
          <p14:tracePt t="13830" x="6051550" y="2233613"/>
          <p14:tracePt t="13838" x="6124575" y="2241550"/>
          <p14:tracePt t="13844" x="6203950" y="2249488"/>
          <p14:tracePt t="13855" x="6275388" y="2257425"/>
          <p14:tracePt t="13859" x="6330950" y="2257425"/>
          <p14:tracePt t="13873" x="6386513" y="2265363"/>
          <p14:tracePt t="13876" x="6426200" y="2265363"/>
          <p14:tracePt t="13882" x="6475413" y="2265363"/>
          <p14:tracePt t="13890" x="6523038" y="2265363"/>
          <p14:tracePt t="13896" x="6570663" y="2265363"/>
          <p14:tracePt t="13905" x="6610350" y="2265363"/>
          <p14:tracePt t="13911" x="6657975" y="2273300"/>
          <p14:tracePt t="13922" x="6705600" y="2281238"/>
          <p14:tracePt t="13926" x="6745288" y="2289175"/>
          <p14:tracePt t="13939" x="6794500" y="2289175"/>
          <p14:tracePt t="13942" x="6834188" y="2297113"/>
          <p14:tracePt t="13949" x="6881813" y="2305050"/>
          <p14:tracePt t="13956" x="6929438" y="2305050"/>
          <p14:tracePt t="13963" x="6977063" y="2312988"/>
          <p14:tracePt t="13972" x="7040563" y="2320925"/>
          <p14:tracePt t="13978" x="7096125" y="2320925"/>
          <p14:tracePt t="13989" x="7161213" y="2320925"/>
          <p14:tracePt t="13993" x="7216775" y="2320925"/>
          <p14:tracePt t="14005" x="7264400" y="2320925"/>
          <p14:tracePt t="14008" x="7319963" y="2320925"/>
          <p14:tracePt t="14018" x="7367588" y="2312988"/>
          <p14:tracePt t="14023" x="7407275" y="2312988"/>
          <p14:tracePt t="14030" x="7454900" y="2305050"/>
          <p14:tracePt t="14039" x="7504113" y="2297113"/>
          <p14:tracePt t="14045" x="7543800" y="2281238"/>
          <p14:tracePt t="14056" x="7599363" y="2273300"/>
          <p14:tracePt t="14060" x="7654925" y="2257425"/>
          <p14:tracePt t="14072" x="7710488" y="2249488"/>
          <p14:tracePt t="14075" x="7766050" y="2233613"/>
          <p14:tracePt t="14085" x="7821613" y="2216150"/>
          <p14:tracePt t="14090" x="7862888" y="2200275"/>
          <p14:tracePt t="14097" x="7902575" y="2184400"/>
          <p14:tracePt t="14106" x="7934325" y="2176463"/>
          <p14:tracePt t="14113" x="7958138" y="2160588"/>
          <p14:tracePt t="14122" x="7974013" y="2152650"/>
          <p14:tracePt t="14128" x="8005763" y="2136775"/>
          <p14:tracePt t="14138" x="8029575" y="2112963"/>
          <p14:tracePt t="14142" x="8045450" y="2105025"/>
          <p14:tracePt t="14156" x="8101013" y="2057400"/>
          <p14:tracePt t="14166" x="8116888" y="2041525"/>
          <p14:tracePt t="14173" x="8140700" y="2017713"/>
          <p14:tracePt t="14179" x="8164513" y="1993900"/>
          <p14:tracePt t="14188" x="8189913" y="1970088"/>
          <p14:tracePt t="14195" x="8205788" y="1954213"/>
          <p14:tracePt t="14205" x="8229600" y="1922463"/>
          <p14:tracePt t="14209" x="8245475" y="1914525"/>
          <p14:tracePt t="14222" x="8253413" y="1890713"/>
          <p14:tracePt t="14224" x="8277225" y="1857375"/>
          <p14:tracePt t="14233" x="8293100" y="1833563"/>
          <p14:tracePt t="14240" x="8293100" y="1809750"/>
          <p14:tracePt t="14246" x="8301038" y="1801813"/>
          <p14:tracePt t="14254" x="8308975" y="1778000"/>
          <p14:tracePt t="14261" x="8308975" y="1762125"/>
          <p14:tracePt t="14271" x="8308975" y="1754188"/>
          <p14:tracePt t="14277" x="8308975" y="1738313"/>
          <p14:tracePt t="14288" x="8308975" y="1722438"/>
          <p14:tracePt t="14291" x="8301038" y="1698625"/>
          <p14:tracePt t="14305" x="8277225" y="1674813"/>
          <p14:tracePt t="14313" x="8261350" y="1658938"/>
          <p14:tracePt t="14321" x="8245475" y="1643063"/>
          <p14:tracePt t="14328" x="8229600" y="1627188"/>
          <p14:tracePt t="14338" x="8189913" y="1611313"/>
          <p14:tracePt t="14343" x="8164513" y="1587500"/>
          <p14:tracePt t="14355" x="8116888" y="1563688"/>
          <p14:tracePt t="14358" x="8045450" y="1530350"/>
          <p14:tracePt t="14370" x="7981950" y="1506538"/>
          <p14:tracePt t="14374" x="7902575" y="1482725"/>
          <p14:tracePt t="14382" x="7829550" y="1450975"/>
          <p14:tracePt t="14389" x="7750175" y="1427163"/>
          <p14:tracePt t="14396" x="7662863" y="1411288"/>
          <p14:tracePt t="14405" x="7583488" y="1395413"/>
          <p14:tracePt t="14411" x="7504113" y="1379538"/>
          <p14:tracePt t="14421" x="7415213" y="1371600"/>
          <p14:tracePt t="14425" x="7312025" y="1363663"/>
          <p14:tracePt t="14436" x="7200900" y="1363663"/>
          <p14:tracePt t="14441" x="7072313" y="1363663"/>
          <p14:tracePt t="14450" x="6897688" y="1347788"/>
          <p14:tracePt t="14455" x="6673850" y="1355725"/>
          <p14:tracePt t="14462" x="6451600" y="1363663"/>
          <p14:tracePt t="14473" x="6227763" y="1379538"/>
          <p14:tracePt t="14477" x="6003925" y="1403350"/>
          <p14:tracePt t="14488" x="5773738" y="1427163"/>
          <p14:tracePt t="14492" x="5565775" y="1474788"/>
          <p14:tracePt t="14504" x="5373688" y="1514475"/>
          <p14:tracePt t="14507" x="5143500" y="1563688"/>
          <p14:tracePt t="14516" x="4943475" y="1627188"/>
          <p14:tracePt t="14522" x="4792663" y="1674813"/>
          <p14:tracePt t="14529" x="4640263" y="1714500"/>
          <p14:tracePt t="14537" x="4473575" y="1785938"/>
          <p14:tracePt t="14545" x="4362450" y="1817688"/>
          <p14:tracePt t="14555" x="4273550" y="1857375"/>
          <p14:tracePt t="14559" x="4202113" y="1881188"/>
          <p14:tracePt t="14571" x="4146550" y="1898650"/>
          <p14:tracePt t="14574" x="4098925" y="1914525"/>
          <p14:tracePt t="14585" x="4051300" y="1930400"/>
          <p14:tracePt t="14939" x="4019550" y="1993900"/>
          <p14:tracePt t="14946" x="3986213" y="2065338"/>
          <p14:tracePt t="14954" x="3954463" y="2128838"/>
          <p14:tracePt t="14961" x="3930650" y="2200275"/>
          <p14:tracePt t="14972" x="3914775" y="2289175"/>
          <p14:tracePt t="14976" x="3898900" y="2360613"/>
          <p14:tracePt t="14987" x="3883025" y="2455863"/>
          <p14:tracePt t="14991" x="3867150" y="2543175"/>
          <p14:tracePt t="15005" x="3843338" y="2727325"/>
          <p14:tracePt t="15014" x="3843338" y="2886075"/>
          <p14:tracePt t="15022" x="3835400" y="3046413"/>
          <p14:tracePt t="15028" x="3835400" y="3157538"/>
          <p14:tracePt t="15038" x="3843338" y="3278188"/>
          <p14:tracePt t="15043" x="3867150" y="3381375"/>
          <p14:tracePt t="15054" x="3890963" y="3540125"/>
          <p14:tracePt t="15059" x="3922713" y="3684588"/>
          <p14:tracePt t="15071" x="3962400" y="3795713"/>
          <p14:tracePt t="15074" x="4002088" y="3898900"/>
          <p14:tracePt t="15082" x="4035425" y="3987800"/>
          <p14:tracePt t="15088" x="4059238" y="4059238"/>
          <p14:tracePt t="15095" x="4090988" y="4130675"/>
          <p14:tracePt t="15104" x="4122738" y="4178300"/>
          <p14:tracePt t="15111" x="4162425" y="4241800"/>
          <p14:tracePt t="15121" x="4194175" y="4281488"/>
          <p14:tracePt t="15125" x="4202113" y="4306888"/>
          <p14:tracePt t="15137" x="4217988" y="4330700"/>
          <p14:tracePt t="15140" x="4225925" y="4338638"/>
          <p14:tracePt t="15148" x="4241800" y="4354513"/>
          <p14:tracePt t="15155" x="4249738" y="4354513"/>
          <p14:tracePt t="15162" x="4257675" y="4370388"/>
          <p14:tracePt t="16971" x="4241800" y="4370388"/>
          <p14:tracePt t="16980" x="4225925" y="4370388"/>
          <p14:tracePt t="16987" x="4202113" y="4378325"/>
          <p14:tracePt t="16994" x="4194175" y="4378325"/>
          <p14:tracePt t="17002" x="4178300" y="4378325"/>
          <p14:tracePt t="17009" x="4162425" y="4378325"/>
          <p14:tracePt t="17019" x="4146550" y="4378325"/>
          <p14:tracePt t="17024" x="4130675" y="4386263"/>
          <p14:tracePt t="17036" x="4114800" y="4394200"/>
          <p14:tracePt t="17039" x="4098925" y="4394200"/>
          <p14:tracePt t="17051" x="4083050" y="4394200"/>
          <p14:tracePt t="17054" x="4059238" y="4402138"/>
          <p14:tracePt t="17063" x="4019550" y="4402138"/>
          <p14:tracePt t="17071" x="3978275" y="4410075"/>
          <p14:tracePt t="17076" x="3930650" y="4418013"/>
          <p14:tracePt t="17086" x="3883025" y="4433888"/>
          <p14:tracePt t="17091" x="3835400" y="4441825"/>
          <p14:tracePt t="17102" x="3787775" y="4449763"/>
          <p14:tracePt t="17106" x="3740150" y="4465638"/>
          <p14:tracePt t="17119" x="3708400" y="4473575"/>
          <p14:tracePt t="17121" x="3668713" y="4481513"/>
          <p14:tracePt t="17128" x="3635375" y="4489450"/>
          <p14:tracePt t="17136" x="3611563" y="4505325"/>
          <p14:tracePt t="17143" x="3571875" y="4513263"/>
          <p14:tracePt t="17153" x="3548063" y="4521200"/>
          <p14:tracePt t="17158" x="3524250" y="4529138"/>
          <p14:tracePt t="17169" x="3500438" y="4529138"/>
          <p14:tracePt t="17173" x="3476625" y="4537075"/>
          <p14:tracePt t="17186" x="3452813" y="4545013"/>
          <p14:tracePt t="17188" x="3429000" y="4552950"/>
          <p14:tracePt t="17196" x="3413125" y="4552950"/>
          <p14:tracePt t="17204" x="3381375" y="4568825"/>
          <p14:tracePt t="17210" x="3357563" y="4584700"/>
          <p14:tracePt t="17220" x="3333750" y="4592638"/>
          <p14:tracePt t="17225" x="3300413" y="4608513"/>
          <p14:tracePt t="17236" x="3276600" y="4624388"/>
          <p14:tracePt t="17240" x="3252788" y="4649788"/>
          <p14:tracePt t="17252" x="3221038" y="4665663"/>
          <p14:tracePt t="17255" x="3197225" y="4681538"/>
          <p14:tracePt t="17264" x="3165475" y="4705350"/>
          <p14:tracePt t="17272" x="3141663" y="4721225"/>
          <p14:tracePt t="17280" x="3125788" y="4737100"/>
          <p14:tracePt t="17286" x="3109913" y="4745038"/>
          <p14:tracePt t="17291" x="3101975" y="4760913"/>
          <p14:tracePt t="17303" x="3086100" y="4760913"/>
          <p14:tracePt t="17307" x="3078163" y="4776788"/>
          <p14:tracePt t="17317" x="3070225" y="4776788"/>
          <p14:tracePt t="17323" x="3062288" y="4784725"/>
          <p14:tracePt t="17334" x="3062288" y="4792663"/>
          <p14:tracePt t="17337" x="3054350" y="4800600"/>
          <p14:tracePt t="17345" x="3054350" y="4808538"/>
          <p14:tracePt t="17352" x="3046413" y="4816475"/>
          <p14:tracePt t="17369" x="3046413" y="4832350"/>
          <p14:tracePt t="17374" x="3046413" y="4840288"/>
          <p14:tracePt t="17386" x="3046413" y="4856163"/>
          <p14:tracePt t="17389" x="3046413" y="4864100"/>
          <p14:tracePt t="17401" x="3046413" y="4887913"/>
          <p14:tracePt t="17404" x="3046413" y="4911725"/>
          <p14:tracePt t="17411" x="3046413" y="4935538"/>
          <p14:tracePt t="17419" x="3062288" y="4967288"/>
          <p14:tracePt t="17426" x="3070225" y="4984750"/>
          <p14:tracePt t="17435" x="3070225" y="5000625"/>
          <p14:tracePt t="17441" x="3086100" y="5024438"/>
          <p14:tracePt t="17452" x="3094038" y="5040313"/>
          <p14:tracePt t="17456" x="3117850" y="5064125"/>
          <p14:tracePt t="17470" x="3149600" y="5103813"/>
          <p14:tracePt t="17479" x="3173413" y="5119688"/>
          <p14:tracePt t="17486" x="3189288" y="5135563"/>
          <p14:tracePt t="17493" x="3213100" y="5151438"/>
          <p14:tracePt t="17501" x="3236913" y="5167313"/>
          <p14:tracePt t="17509" x="3260725" y="5191125"/>
          <p14:tracePt t="17519" x="3292475" y="5207000"/>
          <p14:tracePt t="17522" x="3317875" y="5222875"/>
          <p14:tracePt t="17535" x="3341688" y="5238750"/>
          <p14:tracePt t="17538" x="3373438" y="5254625"/>
          <p14:tracePt t="17546" x="3405188" y="5262563"/>
          <p14:tracePt t="17553" x="3444875" y="5278438"/>
          <p14:tracePt t="17560" x="3484563" y="5294313"/>
          <p14:tracePt t="17568" x="3540125" y="5310188"/>
          <p14:tracePt t="17575" x="3611563" y="5327650"/>
          <p14:tracePt t="17586" x="3684588" y="5343525"/>
          <p14:tracePt t="17590" x="3748088" y="5351463"/>
          <p14:tracePt t="17602" x="3819525" y="5367338"/>
          <p14:tracePt t="17605" x="3875088" y="5383213"/>
          <p14:tracePt t="17614" x="3946525" y="5391150"/>
          <p14:tracePt t="17620" x="4027488" y="5399088"/>
          <p14:tracePt t="17628" x="4098925" y="5399088"/>
          <p14:tracePt t="17635" x="4162425" y="5407025"/>
          <p14:tracePt t="17642" x="4217988" y="5414963"/>
          <p14:tracePt t="17652" x="4281488" y="5414963"/>
          <p14:tracePt t="17657" x="4329113" y="5414963"/>
          <p14:tracePt t="17669" x="4394200" y="5414963"/>
          <p14:tracePt t="17672" x="4441825" y="5414963"/>
          <p14:tracePt t="17684" x="4489450" y="5414963"/>
          <p14:tracePt t="17687" x="4529138" y="5414963"/>
          <p14:tracePt t="17694" x="4576763" y="5414963"/>
          <p14:tracePt t="17702" x="4616450" y="5422900"/>
          <p14:tracePt t="17709" x="4648200" y="5430838"/>
          <p14:tracePt t="17718" x="4695825" y="5430838"/>
          <p14:tracePt t="17724" x="4721225" y="5438775"/>
          <p14:tracePt t="17735" x="4745038" y="5446713"/>
          <p14:tracePt t="17739" x="4768850" y="5446713"/>
          <p14:tracePt t="17751" x="4776788" y="5446713"/>
          <p14:tracePt t="17754" x="4792663" y="5446713"/>
          <p14:tracePt t="17762" x="4800600" y="5446713"/>
          <p14:tracePt t="17776" x="4808538" y="5446713"/>
          <p14:tracePt t="18900" x="4848225" y="5446713"/>
          <p14:tracePt t="18909" x="4911725" y="5454650"/>
          <p14:tracePt t="18917" x="4975225" y="5454650"/>
          <p14:tracePt t="18925" x="5046663" y="5454650"/>
          <p14:tracePt t="18933" x="5135563" y="5454650"/>
          <p14:tracePt t="18938" x="5230813" y="5462588"/>
          <p14:tracePt t="18951" x="5310188" y="5462588"/>
          <p14:tracePt t="18953" x="5373688" y="5462588"/>
          <p14:tracePt t="18961" x="5438775" y="5462588"/>
          <p14:tracePt t="18969" x="5494338" y="5462588"/>
          <p14:tracePt t="18975" x="5541963" y="5462588"/>
          <p14:tracePt t="18984" x="5581650" y="5454650"/>
          <p14:tracePt t="18990" x="5629275" y="5454650"/>
          <p14:tracePt t="19002" x="5661025" y="5454650"/>
          <p14:tracePt t="19005" x="5716588" y="5446713"/>
          <p14:tracePt t="19018" x="5773738" y="5438775"/>
          <p14:tracePt t="19022" x="5837238" y="5430838"/>
          <p14:tracePt t="19029" x="5900738" y="5422900"/>
          <p14:tracePt t="19035" x="5980113" y="5407025"/>
          <p14:tracePt t="19042" x="6051550" y="5399088"/>
          <p14:tracePt t="19050" x="6132513" y="5383213"/>
          <p14:tracePt t="19057" x="6203950" y="5375275"/>
          <p14:tracePt t="19067" x="6283325" y="5359400"/>
          <p14:tracePt t="19072" x="6354763" y="5351463"/>
          <p14:tracePt t="19084" x="6418263" y="5343525"/>
          <p14:tracePt t="19088" x="6499225" y="5319713"/>
          <p14:tracePt t="19096" x="6562725" y="5302250"/>
          <p14:tracePt t="19102" x="6634163" y="5294313"/>
          <p14:tracePt t="19109" x="6713538" y="5286375"/>
          <p14:tracePt t="19117" x="6777038" y="5270500"/>
          <p14:tracePt t="19124" x="6842125" y="5262563"/>
          <p14:tracePt t="19134" x="6913563" y="5254625"/>
          <p14:tracePt t="19139" x="6953250" y="5246688"/>
          <p14:tracePt t="19151" x="7000875" y="5238750"/>
          <p14:tracePt t="19154" x="7032625" y="5238750"/>
          <p14:tracePt t="19168" x="7072313" y="5230813"/>
          <p14:tracePt t="19176" x="7088188" y="5222875"/>
          <p14:tracePt t="19184" x="7096125" y="5214938"/>
          <p14:tracePt t="20092" x="7072313" y="5214938"/>
          <p14:tracePt t="20100" x="7056438" y="5214938"/>
          <p14:tracePt t="20107" x="7040563" y="5214938"/>
          <p14:tracePt t="20116" x="7024688" y="5214938"/>
          <p14:tracePt t="20121" x="7008813" y="5214938"/>
          <p14:tracePt t="20134" x="6992938" y="5214938"/>
          <p14:tracePt t="20137" x="6969125" y="5214938"/>
          <p14:tracePt t="20147" x="6945313" y="5214938"/>
          <p14:tracePt t="20151" x="6929438" y="5214938"/>
          <p14:tracePt t="20159" x="6905625" y="5214938"/>
          <p14:tracePt t="20166" x="6881813" y="5214938"/>
          <p14:tracePt t="20173" x="6858000" y="5214938"/>
          <p14:tracePt t="20183" x="6818313" y="5207000"/>
          <p14:tracePt t="20189" x="6794500" y="5207000"/>
          <p14:tracePt t="20199" x="6769100" y="5207000"/>
          <p14:tracePt t="20204" x="6745288" y="5207000"/>
          <p14:tracePt t="20216" x="6729413" y="5199063"/>
          <p14:tracePt t="20219" x="6713538" y="5199063"/>
          <p14:tracePt t="20227" x="6689725" y="5199063"/>
          <p14:tracePt t="20234" x="6673850" y="5199063"/>
          <p14:tracePt t="20241" x="6657975" y="5199063"/>
          <p14:tracePt t="20249" x="6634163" y="5199063"/>
          <p14:tracePt t="20256" x="6610350" y="5199063"/>
          <p14:tracePt t="20266" x="6586538" y="5199063"/>
          <p14:tracePt t="20271" x="6562725" y="5199063"/>
          <p14:tracePt t="20283" x="6538913" y="5199063"/>
          <p14:tracePt t="20286" x="6515100" y="5199063"/>
          <p14:tracePt t="20296" x="6491288" y="5199063"/>
          <p14:tracePt t="20301" x="6483350" y="5199063"/>
          <p14:tracePt t="20308" x="6459538" y="5191125"/>
          <p14:tracePt t="20316" x="6451600" y="5191125"/>
          <p14:tracePt t="20323" x="6442075" y="5191125"/>
          <p14:tracePt t="20333" x="6434138" y="5191125"/>
          <p14:tracePt t="20338" x="6426200" y="5191125"/>
          <p14:tracePt t="20350" x="6418263" y="5191125"/>
          <p14:tracePt t="20365" x="6410325" y="5191125"/>
          <p14:tracePt t="20369" x="6402388" y="5183188"/>
          <p14:tracePt t="20375" x="6394450" y="5183188"/>
          <p14:tracePt t="20399" x="6386513" y="5183188"/>
          <p14:tracePt t="20420" x="6378575" y="5183188"/>
          <p14:tracePt t="20450" x="6370638" y="5183188"/>
          <p14:tracePt t="20457" x="6370638" y="5175250"/>
          <p14:tracePt t="20472" x="6370638" y="5167313"/>
          <p14:tracePt t="20497" x="6370638" y="5159375"/>
          <p14:tracePt t="20524" x="6370638" y="5151438"/>
          <p14:tracePt t="20539" x="6370638" y="5143500"/>
          <p14:tracePt t="20549" x="6378575" y="5135563"/>
          <p14:tracePt t="20554" x="6394450" y="5127625"/>
          <p14:tracePt t="20566" x="6402388" y="5119688"/>
          <p14:tracePt t="20569" x="6418263" y="5119688"/>
          <p14:tracePt t="20582" x="6426200" y="5111750"/>
          <p14:tracePt t="20591" x="6434138" y="5103813"/>
          <p14:tracePt t="20606" x="6442075" y="5103813"/>
          <p14:tracePt t="20616" x="6442075" y="5095875"/>
          <p14:tracePt t="20632" x="6451600" y="5095875"/>
          <p14:tracePt t="20636" x="6451600" y="5087938"/>
          <p14:tracePt t="20651" x="6459538" y="5087938"/>
          <p14:tracePt t="20666" x="6459538" y="5080000"/>
          <p14:tracePt t="20673" x="6467475" y="5080000"/>
          <p14:tracePt t="20682" x="6475413" y="5072063"/>
          <p14:tracePt t="20703" x="6483350" y="5064125"/>
          <p14:tracePt t="20715" x="6491288" y="5064125"/>
          <p14:tracePt t="20725" x="6507163" y="5056188"/>
          <p14:tracePt t="20733" x="6515100" y="5056188"/>
          <p14:tracePt t="20740" x="6530975" y="5056188"/>
          <p14:tracePt t="20750" x="6538913" y="5056188"/>
          <p14:tracePt t="20755" x="6554788" y="5056188"/>
          <p14:tracePt t="20766" x="6570663" y="5056188"/>
          <p14:tracePt t="20770" x="6586538" y="5056188"/>
          <p14:tracePt t="20782" x="6594475" y="5056188"/>
          <p14:tracePt t="20785" x="6610350" y="5056188"/>
          <p14:tracePt t="20793" x="6618288" y="5056188"/>
          <p14:tracePt t="20800" x="6626225" y="5064125"/>
          <p14:tracePt t="20807" x="6642100" y="5064125"/>
          <p14:tracePt t="20816" x="6642100" y="5072063"/>
          <p14:tracePt t="20822" x="6650038" y="5072063"/>
          <p14:tracePt t="20832" x="6657975" y="5072063"/>
          <p14:tracePt t="20837" x="6665913" y="5087938"/>
          <p14:tracePt t="20849" x="6673850" y="5087938"/>
          <p14:tracePt t="20852" x="6681788" y="5095875"/>
          <p14:tracePt t="20860" x="6689725" y="5103813"/>
          <p14:tracePt t="20867" x="6689725" y="5111750"/>
          <p14:tracePt t="20874" x="6697663" y="5111750"/>
          <p14:tracePt t="20883" x="6705600" y="5127625"/>
          <p14:tracePt t="20890" x="6713538" y="5127625"/>
          <p14:tracePt t="20900" x="6713538" y="5135563"/>
          <p14:tracePt t="20904" x="6729413" y="5143500"/>
          <p14:tracePt t="20926" x="6737350" y="5151438"/>
          <p14:tracePt t="20941" x="6737350" y="5159375"/>
          <p14:tracePt t="21492" x="6713538" y="5159375"/>
          <p14:tracePt t="21500" x="6681788" y="5159375"/>
          <p14:tracePt t="21507" x="6657975" y="5159375"/>
          <p14:tracePt t="21514" x="6626225" y="5159375"/>
          <p14:tracePt t="21521" x="6602413" y="5159375"/>
          <p14:tracePt t="21532" x="6578600" y="5159375"/>
          <p14:tracePt t="21537" x="6562725" y="5159375"/>
          <p14:tracePt t="21548" x="6538913" y="5159375"/>
          <p14:tracePt t="21552" x="6523038" y="5159375"/>
          <p14:tracePt t="21560" x="6507163" y="5159375"/>
          <p14:tracePt t="21566" x="6483350" y="5159375"/>
          <p14:tracePt t="21574" x="6467475" y="5159375"/>
          <p14:tracePt t="21582" x="6451600" y="5159375"/>
          <p14:tracePt t="21589" x="6426200" y="5159375"/>
          <p14:tracePt t="21598" x="6410325" y="5159375"/>
          <p14:tracePt t="21604" x="6386513" y="5159375"/>
          <p14:tracePt t="21615" x="6362700" y="5159375"/>
          <p14:tracePt t="21619" x="6354763" y="5159375"/>
          <p14:tracePt t="21632" x="6338888" y="5159375"/>
          <p14:tracePt t="21634" x="6323013" y="5159375"/>
          <p14:tracePt t="21641" x="6315075" y="5159375"/>
          <p14:tracePt t="21648" x="6299200" y="5159375"/>
          <p14:tracePt t="21666" x="6291263" y="5159375"/>
          <p14:tracePt t="21671" x="6283325" y="5159375"/>
          <p14:tracePt t="21686" x="6275388" y="5159375"/>
          <p14:tracePt t="21709" x="6267450" y="5159375"/>
          <p14:tracePt t="21820" x="6283325" y="5159375"/>
          <p14:tracePt t="21827" x="6315075" y="5175250"/>
          <p14:tracePt t="21834" x="6370638" y="5183188"/>
          <p14:tracePt t="21848" x="6426200" y="5199063"/>
          <p14:tracePt t="21850" x="6483350" y="5214938"/>
          <p14:tracePt t="21857" x="6530975" y="5222875"/>
          <p14:tracePt t="21865" x="6562725" y="5238750"/>
          <p14:tracePt t="21872" x="6586538" y="5238750"/>
          <p14:tracePt t="21881" x="6610350" y="5238750"/>
          <p14:tracePt t="21887" x="6626225" y="5246688"/>
          <p14:tracePt t="21898" x="6634163" y="5246688"/>
          <p14:tracePt t="21902" x="6642100" y="5254625"/>
          <p14:tracePt t="21913" x="6650038" y="5254625"/>
          <p14:tracePt t="21918" x="6657975" y="5254625"/>
          <p14:tracePt t="21939" x="6665913" y="5254625"/>
          <p14:tracePt t="22915" x="6657975" y="5254625"/>
          <p14:tracePt t="22922" x="6650038" y="5254625"/>
          <p14:tracePt t="22930" x="6642100" y="5246688"/>
          <p14:tracePt t="22937" x="6626225" y="5246688"/>
          <p14:tracePt t="22947" x="6618288" y="5230813"/>
          <p14:tracePt t="22955" x="6610350" y="5230813"/>
          <p14:tracePt t="22962" x="6594475" y="5222875"/>
          <p14:tracePt t="22968" x="6586538" y="5207000"/>
          <p14:tracePt t="22974" x="6570663" y="5207000"/>
          <p14:tracePt t="22983" x="6562725" y="5199063"/>
          <p14:tracePt t="22989" x="6554788" y="5199063"/>
          <p14:tracePt t="22998" x="6538913" y="5191125"/>
          <p14:tracePt t="23004" x="6530975" y="5191125"/>
          <p14:tracePt t="23013" x="6523038" y="5183188"/>
          <p14:tracePt t="23018" x="6507163" y="5175250"/>
          <p14:tracePt t="23030" x="6499225" y="5167313"/>
          <p14:tracePt t="23033" x="6491288" y="5167313"/>
          <p14:tracePt t="23043" x="6491288" y="5159375"/>
          <p14:tracePt t="23049" x="6475413" y="5159375"/>
          <p14:tracePt t="23056" x="6475413" y="5143500"/>
          <p14:tracePt t="23064" x="6467475" y="5143500"/>
          <p14:tracePt t="23071" x="6459538" y="5143500"/>
          <p14:tracePt t="23080" x="6451600" y="5135563"/>
          <p14:tracePt t="23101" x="6442075" y="5127625"/>
          <p14:tracePt t="23115" x="6442075" y="5119688"/>
          <p14:tracePt t="23123" x="6434138" y="5119688"/>
          <p14:tracePt t="23131" x="6426200" y="5119688"/>
          <p14:tracePt t="23137" x="6426200" y="5111750"/>
          <p14:tracePt t="23148" x="6418263" y="5111750"/>
          <p14:tracePt t="23168" x="6410325" y="5111750"/>
          <p14:tracePt t="23183" x="6410325" y="5103813"/>
          <p14:tracePt t="23191" x="6402388" y="5103813"/>
          <p14:tracePt t="23206" x="6394450" y="5103813"/>
          <p14:tracePt t="23229" x="6386513" y="5095875"/>
          <p14:tracePt t="23246" x="6370638" y="5095875"/>
          <p14:tracePt t="23264" x="6362700" y="5095875"/>
          <p14:tracePt t="23280" x="6354763" y="5095875"/>
          <p14:tracePt t="23301" x="6346825" y="5095875"/>
          <p14:tracePt t="23317" x="6338888" y="5095875"/>
          <p14:tracePt t="24880" x="6338888" y="5103813"/>
          <p14:tracePt t="24897" x="6346825" y="5103813"/>
          <p14:tracePt t="24918" x="6354763" y="5103813"/>
          <p14:tracePt t="24932" x="6354763" y="5111750"/>
          <p14:tracePt t="24940" x="6362700" y="5111750"/>
          <p14:tracePt t="24963" x="6370638" y="5111750"/>
          <p14:tracePt t="24969" x="6378575" y="5111750"/>
          <p14:tracePt t="24995" x="6386513" y="5111750"/>
          <p14:tracePt t="25014" x="6394450" y="5111750"/>
          <p14:tracePt t="25037" x="6402388" y="5111750"/>
          <p14:tracePt t="25052" x="6410325" y="5111750"/>
          <p14:tracePt t="25076" x="6418263" y="5111750"/>
          <p14:tracePt t="25091" x="6426200" y="5111750"/>
          <p14:tracePt t="25098" x="6434138" y="5119688"/>
          <p14:tracePt t="25107" x="6442075" y="5119688"/>
          <p14:tracePt t="25112" x="6451600" y="5119688"/>
          <p14:tracePt t="25119" x="6475413" y="5127625"/>
          <p14:tracePt t="25128" x="6491288" y="5127625"/>
          <p14:tracePt t="25136" x="6515100" y="5127625"/>
          <p14:tracePt t="25145" x="6538913" y="5127625"/>
          <p14:tracePt t="25149" x="6570663" y="5135563"/>
          <p14:tracePt t="25160" x="6594475" y="5143500"/>
          <p14:tracePt t="25163" x="6634163" y="5143500"/>
          <p14:tracePt t="25171" x="6673850" y="5143500"/>
          <p14:tracePt t="25178" x="6713538" y="5151438"/>
          <p14:tracePt t="25186" x="6753225" y="5159375"/>
          <p14:tracePt t="25195" x="6794500" y="5159375"/>
          <p14:tracePt t="25201" x="6842125" y="5167313"/>
          <p14:tracePt t="25212" x="6865938" y="5167313"/>
          <p14:tracePt t="25216" x="6897688" y="5167313"/>
          <p14:tracePt t="25226" x="6921500" y="5175250"/>
          <p14:tracePt t="25231" x="6953250" y="5183188"/>
          <p14:tracePt t="25238" x="6985000" y="5183188"/>
          <p14:tracePt t="25246" x="7032625" y="5191125"/>
          <p14:tracePt t="25252" x="7096125" y="5199063"/>
          <p14:tracePt t="25261" x="7192963" y="5214938"/>
          <p14:tracePt t="25268" x="7304088" y="5222875"/>
          <p14:tracePt t="25278" x="7399338" y="5230813"/>
          <p14:tracePt t="25282" x="7519988" y="5254625"/>
          <p14:tracePt t="25296" x="7654925" y="5262563"/>
          <p14:tracePt t="25297" x="7813675" y="5270500"/>
          <p14:tracePt t="25306" x="7974013" y="5294313"/>
          <p14:tracePt t="25313" x="8085138" y="5302250"/>
          <p14:tracePt t="25320" x="8189913" y="5310188"/>
          <p14:tracePt t="25329" x="8293100" y="5335588"/>
          <p14:tracePt t="25335" x="8380413" y="5351463"/>
          <p14:tracePt t="25345" x="8459788" y="5367338"/>
          <p14:tracePt t="25349" x="8499475" y="5367338"/>
          <p14:tracePt t="25362" x="8548688" y="5375275"/>
          <p14:tracePt t="25364" x="8572500" y="5383213"/>
          <p14:tracePt t="25373" x="8596313" y="5383213"/>
          <p14:tracePt t="25379" x="8620125" y="5383213"/>
          <p14:tracePt t="25387" x="8628063" y="5383213"/>
          <p14:tracePt t="25395" x="8636000" y="5383213"/>
          <p14:tracePt t="25692" x="8699500" y="5383213"/>
          <p14:tracePt t="25700" x="8810625" y="5383213"/>
          <p14:tracePt t="25709" x="8915400" y="5383213"/>
          <p14:tracePt t="25715" x="9018588" y="5383213"/>
          <p14:tracePt t="25727" x="9113838" y="5383213"/>
          <p14:tracePt t="25730" x="9209088" y="5383213"/>
          <p14:tracePt t="25736" x="9274175" y="5383213"/>
          <p14:tracePt t="25745" x="9337675" y="5383213"/>
          <p14:tracePt t="25752" x="9401175" y="5375275"/>
          <p14:tracePt t="25761" x="9464675" y="5367338"/>
          <p14:tracePt t="25767" x="9512300" y="5367338"/>
          <p14:tracePt t="25778" x="9567863" y="5359400"/>
          <p14:tracePt t="25782" x="9617075" y="5359400"/>
          <p14:tracePt t="25793" x="9664700" y="5359400"/>
          <p14:tracePt t="25797" x="9728200" y="5343525"/>
          <p14:tracePt t="25804" x="9775825" y="5343525"/>
          <p14:tracePt t="25813" x="9815513" y="5343525"/>
          <p14:tracePt t="25819" x="9847263" y="5335588"/>
          <p14:tracePt t="25828" x="9886950" y="5327650"/>
          <p14:tracePt t="25834" x="9918700" y="5327650"/>
          <p14:tracePt t="25844" x="9959975" y="5327650"/>
          <p14:tracePt t="25849" x="9983788" y="5319713"/>
          <p14:tracePt t="25861" x="10007600" y="5319713"/>
          <p14:tracePt t="25864" x="10031413" y="5319713"/>
          <p14:tracePt t="25872" x="10055225" y="5319713"/>
          <p14:tracePt t="25879" x="10079038" y="5310188"/>
          <p14:tracePt t="25895" x="10110788" y="5310188"/>
          <p14:tracePt t="25900" x="10126663" y="5302250"/>
          <p14:tracePt t="25911" x="10134600" y="5302250"/>
          <p14:tracePt t="25916" x="10150475" y="5302250"/>
          <p14:tracePt t="25929" x="10158413" y="5294313"/>
          <p14:tracePt t="25931" x="10166350" y="5286375"/>
          <p14:tracePt t="25939" x="10182225" y="5286375"/>
          <p14:tracePt t="25946" x="10190163" y="5286375"/>
          <p14:tracePt t="25953" x="10198100" y="5278438"/>
          <p14:tracePt t="25962" x="10206038" y="5278438"/>
          <p14:tracePt t="25969" x="10213975" y="5278438"/>
          <p14:tracePt t="25978" x="10229850" y="5270500"/>
          <p14:tracePt t="25983" x="10237788" y="5270500"/>
          <p14:tracePt t="25995" x="10245725" y="5262563"/>
          <p14:tracePt t="25998" x="10261600" y="5254625"/>
          <p14:tracePt t="26008" x="10269538" y="5254625"/>
          <p14:tracePt t="26019" x="10287000" y="5254625"/>
          <p14:tracePt t="26044" x="10294938" y="5254625"/>
          <p14:tracePt t="26131" x="10269538" y="5254625"/>
          <p14:tracePt t="26140" x="10245725" y="5254625"/>
          <p14:tracePt t="26146" x="10213975" y="5254625"/>
          <p14:tracePt t="26155" x="10174288" y="5254625"/>
          <p14:tracePt t="26162" x="10134600" y="5262563"/>
          <p14:tracePt t="26169" x="10110788" y="5262563"/>
          <p14:tracePt t="26178" x="10079038" y="5270500"/>
          <p14:tracePt t="26183" x="10039350" y="5278438"/>
          <p14:tracePt t="26194" x="10007600" y="5278438"/>
          <p14:tracePt t="26198" x="9975850" y="5286375"/>
          <p14:tracePt t="26211" x="9936163" y="5294313"/>
          <p14:tracePt t="26214" x="9910763" y="5294313"/>
          <p14:tracePt t="26222" x="9894888" y="5294313"/>
          <p14:tracePt t="26229" x="9879013" y="5302250"/>
          <p14:tracePt t="26236" x="9871075" y="5302250"/>
          <p14:tracePt t="26245" x="9855200" y="5302250"/>
          <p14:tracePt t="26261" x="9847263" y="5302250"/>
          <p14:tracePt t="26277" x="9839325" y="5302250"/>
          <p14:tracePt t="26280" x="9831388" y="5302250"/>
          <p14:tracePt t="26399" x="9831388" y="5310188"/>
          <p14:tracePt t="26459" x="9831388" y="5319713"/>
          <p14:tracePt t="26481" x="9839325" y="5327650"/>
          <p14:tracePt t="26489" x="9839325" y="5335588"/>
          <p14:tracePt t="26496" x="9847263" y="5335588"/>
          <p14:tracePt t="26504" x="9863138" y="5343525"/>
          <p14:tracePt t="26518" x="9879013" y="5351463"/>
          <p14:tracePt t="26527" x="9886950" y="5351463"/>
          <p14:tracePt t="26534" x="9894888" y="5351463"/>
          <p14:tracePt t="26544" x="9894888" y="5359400"/>
          <p14:tracePt t="26549" x="9902825" y="5367338"/>
          <p14:tracePt t="26564" x="9918700" y="5367338"/>
          <p14:tracePt t="26578" x="9926638" y="5367338"/>
          <p14:tracePt t="26594" x="9936163" y="5367338"/>
          <p14:tracePt t="26616" x="9944100" y="5367338"/>
          <p14:tracePt t="27434" x="9936163" y="5367338"/>
          <p14:tracePt t="27442" x="9926638" y="5367338"/>
          <p14:tracePt t="27449" x="9910763" y="5367338"/>
          <p14:tracePt t="27460" x="9894888" y="5367338"/>
          <p14:tracePt t="27465" x="9871075" y="5367338"/>
          <p14:tracePt t="27477" x="9831388" y="5367338"/>
          <p14:tracePt t="27481" x="9799638" y="5367338"/>
          <p14:tracePt t="27489" x="9736138" y="5367338"/>
          <p14:tracePt t="27495" x="9672638" y="5367338"/>
          <p14:tracePt t="27501" x="9585325" y="5375275"/>
          <p14:tracePt t="27509" x="9480550" y="5383213"/>
          <p14:tracePt t="27516" x="9329738" y="5391150"/>
          <p14:tracePt t="27527" x="9169400" y="5407025"/>
          <p14:tracePt t="27532" x="9002713" y="5407025"/>
          <p14:tracePt t="27543" x="8731250" y="5430838"/>
          <p14:tracePt t="27547" x="8483600" y="5454650"/>
          <p14:tracePt t="27558" x="8237538" y="5478463"/>
          <p14:tracePt t="27561" x="8053388" y="5502275"/>
          <p14:tracePt t="27569" x="7870825" y="5526088"/>
          <p14:tracePt t="27577" x="7726363" y="5534025"/>
          <p14:tracePt t="27584" x="7615238" y="5549900"/>
          <p14:tracePt t="27593" x="7519988" y="5549900"/>
          <p14:tracePt t="27599" x="7431088" y="5549900"/>
          <p14:tracePt t="27609" x="7351713" y="5549900"/>
          <p14:tracePt t="27613" x="7288213" y="5549900"/>
          <p14:tracePt t="27625" x="7224713" y="5549900"/>
          <p14:tracePt t="27630" x="7161213" y="5549900"/>
          <p14:tracePt t="27636" x="7104063" y="5549900"/>
          <p14:tracePt t="27643" x="7048500" y="5549900"/>
          <p14:tracePt t="27650" x="7016750" y="5549900"/>
          <p14:tracePt t="27660" x="6985000" y="5549900"/>
          <p14:tracePt t="27666" x="6953250" y="5549900"/>
          <p14:tracePt t="27676" x="6921500" y="5557838"/>
          <p14:tracePt t="27680" x="6905625" y="5557838"/>
          <p14:tracePt t="28090" x="6889750" y="5557838"/>
          <p14:tracePt t="28098" x="6873875" y="5541963"/>
          <p14:tracePt t="28108" x="6858000" y="5534025"/>
          <p14:tracePt t="28114" x="6842125" y="5518150"/>
          <p14:tracePt t="28121" x="6834188" y="5502275"/>
          <p14:tracePt t="28128" x="6818313" y="5486400"/>
          <p14:tracePt t="28136" x="6802438" y="5470525"/>
          <p14:tracePt t="28145" x="6784975" y="5462588"/>
          <p14:tracePt t="28150" x="6769100" y="5446713"/>
          <p14:tracePt t="28159" x="6761163" y="5430838"/>
          <p14:tracePt t="28165" x="6737350" y="5414963"/>
          <p14:tracePt t="28177" x="6729413" y="5407025"/>
          <p14:tracePt t="28181" x="6721475" y="5383213"/>
          <p14:tracePt t="28193" x="6697663" y="5359400"/>
          <p14:tracePt t="28202" x="6689725" y="5351463"/>
          <p14:tracePt t="28209" x="6681788" y="5351463"/>
          <p14:tracePt t="28216" x="6681788" y="5335588"/>
          <p14:tracePt t="28226" x="6665913" y="5335588"/>
          <p14:tracePt t="28232" x="6665913" y="5327650"/>
          <p14:tracePt t="28243" x="6657975" y="5319713"/>
          <p14:tracePt t="28246" x="6657975" y="5310188"/>
          <p14:tracePt t="28259" x="6650038" y="5310188"/>
          <p14:tracePt t="28261" x="6650038" y="5294313"/>
          <p14:tracePt t="28275" x="6642100" y="5286375"/>
          <p14:tracePt t="28283" x="6642100" y="5278438"/>
          <p14:tracePt t="28292" x="6634163" y="5278438"/>
          <p14:tracePt t="28299" x="6634163" y="5270500"/>
          <p14:tracePt t="28314" x="6626225" y="5270500"/>
          <p14:tracePt t="28326" x="6626225" y="5262563"/>
          <p14:tracePt t="28336" x="6618288" y="5262563"/>
          <p14:tracePt t="28344" x="6618288" y="5254625"/>
          <p14:tracePt t="28359" x="6610350" y="5246688"/>
          <p14:tracePt t="28365" x="6602413" y="5246688"/>
          <p14:tracePt t="28381" x="6602413" y="5238750"/>
          <p14:tracePt t="28392" x="6594475" y="5230813"/>
          <p14:tracePt t="28411" x="6586538" y="5222875"/>
          <p14:tracePt t="28425" x="6586538" y="5214938"/>
          <p14:tracePt t="28433" x="6578600" y="5207000"/>
          <p14:tracePt t="28448" x="6570663" y="5207000"/>
          <p14:tracePt t="28459" x="6570663" y="5199063"/>
          <p14:tracePt t="28471" x="6562725" y="5191125"/>
          <p14:tracePt t="28478" x="6562725" y="5183188"/>
          <p14:tracePt t="28492" x="6554788" y="5175250"/>
          <p14:tracePt t="28500" x="6546850" y="5175250"/>
          <p14:tracePt t="28515" x="6546850" y="5167313"/>
          <p14:tracePt t="28525" x="6538913" y="5167313"/>
          <p14:tracePt t="28542" x="6538913" y="5159375"/>
          <p14:tracePt t="28545" x="6530975" y="5159375"/>
          <p14:tracePt t="28552" x="6530975" y="5151438"/>
          <p14:tracePt t="28566" x="6523038" y="5151438"/>
          <p14:tracePt t="28592" x="6515100" y="5151438"/>
          <p14:tracePt t="28607" x="6507163" y="5151438"/>
          <p14:tracePt t="28649" x="6499225" y="5151438"/>
          <p14:tracePt t="28663" x="6499225" y="5143500"/>
          <p14:tracePt t="28673" x="6491288" y="5143500"/>
          <p14:tracePt t="28694" x="6491288" y="5135563"/>
          <p14:tracePt t="28708" x="6483350" y="5135563"/>
          <p14:tracePt t="28716" x="6475413" y="5135563"/>
          <p14:tracePt t="28730" x="6475413" y="5127625"/>
          <p14:tracePt t="28742" x="6467475" y="5119688"/>
          <p14:tracePt t="28761" x="6459538" y="5111750"/>
          <p14:tracePt t="28782" x="6451600" y="5111750"/>
          <p14:tracePt t="28797" x="6442075" y="5111750"/>
          <p14:tracePt t="28824" x="6434138" y="5111750"/>
          <p14:tracePt t="28843" x="6426200" y="5111750"/>
          <p14:tracePt t="28864" x="6418263" y="5111750"/>
          <p14:tracePt t="28954" x="6410325" y="5111750"/>
          <p14:tracePt t="29609" x="6402388" y="5111750"/>
          <p14:tracePt t="29617" x="6402388" y="5119688"/>
          <p14:tracePt t="29625" x="6386513" y="5119688"/>
          <p14:tracePt t="29632" x="6386513" y="5127625"/>
          <p14:tracePt t="29641" x="6378575" y="5127625"/>
          <p14:tracePt t="29659" x="6378575" y="5135563"/>
          <p14:tracePt t="29662" x="6370638" y="5143500"/>
          <p14:tracePt t="29675" x="6362700" y="5143500"/>
          <p14:tracePt t="29684" x="6362700" y="5151438"/>
          <p14:tracePt t="29692" x="6354763" y="5151438"/>
          <p14:tracePt t="29699" x="6354763" y="5159375"/>
          <p14:tracePt t="29713" x="6338888" y="5175250"/>
          <p14:tracePt t="29729" x="6330950" y="5183188"/>
          <p14:tracePt t="29743" x="6323013" y="5191125"/>
          <p14:tracePt t="29751" x="6315075" y="5199063"/>
          <p14:tracePt t="29758" x="6315075" y="5207000"/>
          <p14:tracePt t="29766" x="6307138" y="5207000"/>
          <p14:tracePt t="29780" x="6307138" y="5214938"/>
          <p14:tracePt t="29791" x="6299200" y="5222875"/>
          <p14:tracePt t="29811" x="6299200" y="5230813"/>
          <p14:tracePt t="29877" x="6323013" y="5222875"/>
          <p14:tracePt t="29885" x="6362700" y="5214938"/>
          <p14:tracePt t="29892" x="6402388" y="5207000"/>
          <p14:tracePt t="29900" x="6459538" y="5191125"/>
          <p14:tracePt t="29909" x="6515100" y="5183188"/>
          <p14:tracePt t="29915" x="6554788" y="5183188"/>
          <p14:tracePt t="29925" x="6586538" y="5183188"/>
          <p14:tracePt t="29929" x="6602413" y="5175250"/>
          <p14:tracePt t="29940" x="6618288" y="5167313"/>
          <p14:tracePt t="29944" x="6626225" y="5167313"/>
          <p14:tracePt t="29955" x="6642100" y="5167313"/>
          <p14:tracePt t="29967" x="6650038" y="5167313"/>
          <p14:tracePt t="29982" x="6657975" y="5167313"/>
          <p14:tracePt t="29997" x="6665913" y="5167313"/>
          <p14:tracePt t="30131" x="6657975" y="5167313"/>
          <p14:tracePt t="30138" x="6657975" y="5183188"/>
          <p14:tracePt t="30147" x="6642100" y="5183188"/>
          <p14:tracePt t="30158" x="6634163" y="5191125"/>
          <p14:tracePt t="30160" x="6626225" y="5199063"/>
          <p14:tracePt t="30172" x="6618288" y="5207000"/>
          <p14:tracePt t="30183" x="6602413" y="5214938"/>
          <p14:tracePt t="30191" x="6602413" y="5222875"/>
          <p14:tracePt t="30198" x="6594475" y="5222875"/>
          <p14:tracePt t="30214" x="6586538" y="5230813"/>
          <p14:tracePt t="30227" x="6578600" y="5230813"/>
          <p14:tracePt t="30250" x="6570663" y="5230813"/>
          <p14:tracePt t="32431" x="6562725" y="5214938"/>
          <p14:tracePt t="32440" x="6562725" y="5207000"/>
          <p14:tracePt t="32446" x="6562725" y="5191125"/>
          <p14:tracePt t="32456" x="6554788" y="5191125"/>
          <p14:tracePt t="32461" x="6554788" y="5183188"/>
          <p14:tracePt t="32472" x="6554788" y="5167313"/>
          <p14:tracePt t="32490" x="6554788" y="5151438"/>
          <p14:tracePt t="32500" x="6546850" y="5143500"/>
          <p14:tracePt t="32507" x="6546850" y="5127625"/>
          <p14:tracePt t="32522" x="6546850" y="5119688"/>
          <p14:tracePt t="32528" x="6546850" y="5111750"/>
          <p14:tracePt t="32539" x="6546850" y="5103813"/>
          <p14:tracePt t="32556" x="6546850" y="5095875"/>
          <p14:tracePt t="32566" x="6538913" y="5095875"/>
          <p14:tracePt t="32573" x="6538913" y="5087938"/>
          <p14:tracePt t="32589" x="6530975" y="5087938"/>
          <p14:tracePt t="32595" x="6530975" y="5080000"/>
          <p14:tracePt t="32610" x="6530975" y="5072063"/>
          <p14:tracePt t="32622" x="6523038" y="5072063"/>
          <p14:tracePt t="32635" x="6523038" y="5064125"/>
          <p14:tracePt t="32641" x="6515100" y="5064125"/>
          <p14:tracePt t="32655" x="6515100" y="5056188"/>
          <p14:tracePt t="32677" x="6515100" y="5048250"/>
          <p14:tracePt t="32689" x="6515100" y="5040313"/>
          <p14:tracePt t="32752" x="6507163" y="5032375"/>
          <p14:tracePt t="32760" x="6499225" y="5032375"/>
          <p14:tracePt t="32775" x="6499225" y="5024438"/>
          <p14:tracePt t="32782" x="6491288" y="5024438"/>
          <p14:tracePt t="32797" x="6491288" y="5016500"/>
          <p14:tracePt t="32806" x="6483350" y="5016500"/>
          <p14:tracePt t="32811" x="6483350" y="5008563"/>
          <p14:tracePt t="32826" x="6475413" y="5008563"/>
          <p14:tracePt t="32839" x="6475413" y="5000625"/>
          <p14:tracePt t="32841" x="6467475" y="5000625"/>
          <p14:tracePt t="32856" x="6467475" y="4992688"/>
          <p14:tracePt t="32863" x="6459538" y="4992688"/>
          <p14:tracePt t="32878" x="6459538" y="4984750"/>
          <p14:tracePt t="32888" x="6459538" y="4976813"/>
          <p14:tracePt t="33258" x="6459538" y="4927600"/>
          <p14:tracePt t="33267" x="6475413" y="4864100"/>
          <p14:tracePt t="33273" x="6483350" y="4808538"/>
          <p14:tracePt t="33281" x="6491288" y="4752975"/>
          <p14:tracePt t="33288" x="6507163" y="4697413"/>
          <p14:tracePt t="33295" x="6515100" y="4641850"/>
          <p14:tracePt t="33306" x="6523038" y="4576763"/>
          <p14:tracePt t="33311" x="6530975" y="4513263"/>
          <p14:tracePt t="33321" x="6538913" y="4449763"/>
          <p14:tracePt t="33326" x="6538913" y="4386263"/>
          <p14:tracePt t="33337" x="6546850" y="4322763"/>
          <p14:tracePt t="33341" x="6554788" y="4257675"/>
          <p14:tracePt t="33349" x="6554788" y="4178300"/>
          <p14:tracePt t="33356" x="6562725" y="4122738"/>
          <p14:tracePt t="33363" x="6570663" y="4059238"/>
          <p14:tracePt t="33372" x="6570663" y="3995738"/>
          <p14:tracePt t="33378" x="6570663" y="3930650"/>
          <p14:tracePt t="33388" x="6570663" y="3867150"/>
          <p14:tracePt t="33392" x="6570663" y="3827463"/>
          <p14:tracePt t="33405" x="6570663" y="3779838"/>
          <p14:tracePt t="33408" x="6570663" y="3724275"/>
          <p14:tracePt t="33417" x="6562725" y="3676650"/>
          <p14:tracePt t="33423" x="6562725" y="3621088"/>
          <p14:tracePt t="33429" x="6562725" y="3571875"/>
          <p14:tracePt t="33439" x="6554788" y="3532188"/>
          <p14:tracePt t="33445" x="6546850" y="3476625"/>
          <p14:tracePt t="33455" x="6538913" y="3429000"/>
          <p14:tracePt t="33459" x="6530975" y="3381375"/>
          <p14:tracePt t="33471" x="6523038" y="3333750"/>
          <p14:tracePt t="33474" x="6523038" y="3286125"/>
          <p14:tracePt t="33484" x="6515100" y="3244850"/>
          <p14:tracePt t="33490" x="6507163" y="3205163"/>
          <p14:tracePt t="33496" x="6507163" y="3173413"/>
          <p14:tracePt t="33506" x="6507163" y="3149600"/>
          <p14:tracePt t="33511" x="6507163" y="3125788"/>
          <p14:tracePt t="33522" x="6507163" y="3109913"/>
          <p14:tracePt t="33526" x="6507163" y="3086100"/>
          <p14:tracePt t="33539" x="6507163" y="3078163"/>
          <p14:tracePt t="33542" x="6507163" y="3038475"/>
          <p14:tracePt t="34025" x="6491288" y="3014663"/>
          <p14:tracePt t="34033" x="6483350" y="2990850"/>
          <p14:tracePt t="34040" x="6459538" y="2959100"/>
          <p14:tracePt t="34049" x="6434138" y="2919413"/>
          <p14:tracePt t="34055" x="6418263" y="2878138"/>
          <p14:tracePt t="34063" x="6402388" y="2854325"/>
          <p14:tracePt t="34071" x="6378575" y="2822575"/>
          <p14:tracePt t="34078" x="6370638" y="2798763"/>
          <p14:tracePt t="34088" x="6354763" y="2774950"/>
          <p14:tracePt t="34092" x="6338888" y="2743200"/>
          <p14:tracePt t="34104" x="6330950" y="2727325"/>
          <p14:tracePt t="34108" x="6315075" y="2711450"/>
          <p14:tracePt t="34119" x="6299200" y="2695575"/>
          <p14:tracePt t="34123" x="6283325" y="2671763"/>
          <p14:tracePt t="34129" x="6259513" y="2663825"/>
          <p14:tracePt t="34139" x="6235700" y="2640013"/>
          <p14:tracePt t="34144" x="6211888" y="2616200"/>
          <p14:tracePt t="34155" x="6180138" y="2592388"/>
          <p14:tracePt t="34159" x="6140450" y="2559050"/>
          <p14:tracePt t="34171" x="6108700" y="2551113"/>
          <p14:tracePt t="34173" x="6067425" y="2527300"/>
          <p14:tracePt t="34187" x="6043613" y="2503488"/>
          <p14:tracePt t="34189" x="6003925" y="2487613"/>
          <p14:tracePt t="34196" x="5964238" y="2471738"/>
          <p14:tracePt t="34205" x="5924550" y="2447925"/>
          <p14:tracePt t="34212" x="5876925" y="2432050"/>
          <p14:tracePt t="34221" x="5829300" y="2416175"/>
          <p14:tracePt t="34226" x="5765800" y="2392363"/>
          <p14:tracePt t="34235" x="5716588" y="2368550"/>
          <p14:tracePt t="34241" x="5661025" y="2352675"/>
          <p14:tracePt t="34254" x="5605463" y="2336800"/>
          <p14:tracePt t="34257" x="5565775" y="2320925"/>
          <p14:tracePt t="34264" x="5518150" y="2305050"/>
          <p14:tracePt t="34271" x="5478463" y="2289175"/>
          <p14:tracePt t="34278" x="5430838" y="2281238"/>
          <p14:tracePt t="34287" x="5381625" y="2273300"/>
          <p14:tracePt t="34294" x="5326063" y="2257425"/>
          <p14:tracePt t="34304" x="5286375" y="2241550"/>
          <p14:tracePt t="34308" x="5238750" y="2233613"/>
          <p14:tracePt t="34320" x="5191125" y="2224088"/>
          <p14:tracePt t="34323" x="5151438" y="2208213"/>
          <p14:tracePt t="34331" x="5103813" y="2200275"/>
          <p14:tracePt t="34340" x="5056188" y="2192338"/>
          <p14:tracePt t="34345" x="5014913" y="2184400"/>
          <p14:tracePt t="34354" x="4975225" y="2176463"/>
          <p14:tracePt t="34361" x="4935538" y="2168525"/>
          <p14:tracePt t="34371" x="4887913" y="2160588"/>
          <p14:tracePt t="34375" x="4848225" y="2160588"/>
          <p14:tracePt t="34387" x="4792663" y="2160588"/>
          <p14:tracePt t="34391" x="4737100" y="2160588"/>
          <p14:tracePt t="34402" x="4672013" y="2160588"/>
          <p14:tracePt t="34405" x="4616450" y="2152650"/>
          <p14:tracePt t="34412" x="4568825" y="2152650"/>
          <p14:tracePt t="34420" x="4513263" y="2152650"/>
          <p14:tracePt t="34427" x="4457700" y="2152650"/>
          <p14:tracePt t="34438" x="4418013" y="2152650"/>
          <p14:tracePt t="34442" x="4378325" y="2152650"/>
          <p14:tracePt t="34454" x="4337050" y="2160588"/>
          <p14:tracePt t="34457" x="4289425" y="2160588"/>
          <p14:tracePt t="34469" x="4249738" y="2168525"/>
          <p14:tracePt t="34473" x="4202113" y="2168525"/>
          <p14:tracePt t="34480" x="4162425" y="2176463"/>
          <p14:tracePt t="34488" x="4106863" y="2176463"/>
          <p14:tracePt t="34495" x="4051300" y="2176463"/>
          <p14:tracePt t="34504" x="3994150" y="2184400"/>
          <p14:tracePt t="34510" x="3954463" y="2192338"/>
          <p14:tracePt t="34520" x="3906838" y="2192338"/>
          <p14:tracePt t="34525" x="3867150" y="2192338"/>
          <p14:tracePt t="34535" x="3819525" y="2200275"/>
          <p14:tracePt t="34539" x="3779838" y="2200275"/>
          <p14:tracePt t="34547" x="3732213" y="2208213"/>
          <p14:tracePt t="34554" x="3692525" y="2208213"/>
          <p14:tracePt t="34561" x="3643313" y="2208213"/>
          <p14:tracePt t="34570" x="3603625" y="2208213"/>
          <p14:tracePt t="34576" x="3571875" y="2208213"/>
          <p14:tracePt t="34587" x="3540125" y="2208213"/>
          <p14:tracePt t="34592" x="3516313" y="2216150"/>
          <p14:tracePt t="34604" x="3476625" y="2216150"/>
          <p14:tracePt t="34606" x="3444875" y="2224088"/>
          <p14:tracePt t="34614" x="3421063" y="2233613"/>
          <p14:tracePt t="34622" x="3397250" y="2241550"/>
          <p14:tracePt t="34630" x="3373438" y="2241550"/>
          <p14:tracePt t="34636" x="3357563" y="2257425"/>
          <p14:tracePt t="34643" x="3333750" y="2265363"/>
          <p14:tracePt t="34657" x="3292475" y="2281238"/>
          <p14:tracePt t="34672" x="3276600" y="2289175"/>
          <p14:tracePt t="34674" x="3260725" y="2289175"/>
          <p14:tracePt t="34682" x="3236913" y="2305050"/>
          <p14:tracePt t="34688" x="3228975" y="2312988"/>
          <p14:tracePt t="34695" x="3221038" y="2312988"/>
          <p14:tracePt t="34704" x="3205163" y="2328863"/>
          <p14:tracePt t="34711" x="3197225" y="2328863"/>
          <p14:tracePt t="34721" x="3189288" y="2336800"/>
          <p14:tracePt t="34725" x="3181350" y="2344738"/>
          <p14:tracePt t="34737" x="3173413" y="2344738"/>
          <p14:tracePt t="34740" x="3165475" y="2352675"/>
          <p14:tracePt t="34756" x="3157538" y="2368550"/>
          <p14:tracePt t="34763" x="3149600" y="2368550"/>
          <p14:tracePt t="34771" x="3141663" y="2376488"/>
          <p14:tracePt t="34777" x="3133725" y="2384425"/>
          <p14:tracePt t="34787" x="3133725" y="2392363"/>
          <p14:tracePt t="34804" x="3125788" y="2400300"/>
          <p14:tracePt t="34807" x="3125788" y="2416175"/>
          <p14:tracePt t="34823" x="3117850" y="2424113"/>
          <p14:tracePt t="34830" x="3117850" y="2432050"/>
          <p14:tracePt t="34837" x="3117850" y="2439988"/>
          <p14:tracePt t="34845" x="3117850" y="2447925"/>
          <p14:tracePt t="34854" x="3117850" y="2455863"/>
          <p14:tracePt t="34859" x="3117850" y="2463800"/>
          <p14:tracePt t="34870" x="3117850" y="2479675"/>
          <p14:tracePt t="34875" x="3117850" y="2487613"/>
          <p14:tracePt t="34885" x="3117850" y="2503488"/>
          <p14:tracePt t="34890" x="3117850" y="2519363"/>
          <p14:tracePt t="34897" x="3125788" y="2527300"/>
          <p14:tracePt t="34905" x="3133725" y="2535238"/>
          <p14:tracePt t="34911" x="3133725" y="2551113"/>
          <p14:tracePt t="34921" x="3141663" y="2559050"/>
          <p14:tracePt t="34926" x="3141663" y="2566988"/>
          <p14:tracePt t="34937" x="3141663" y="2584450"/>
          <p14:tracePt t="34941" x="3149600" y="2592388"/>
          <p14:tracePt t="34955" x="3157538" y="2616200"/>
          <p14:tracePt t="34964" x="3165475" y="2624138"/>
          <p14:tracePt t="34972" x="3173413" y="2632075"/>
          <p14:tracePt t="34978" x="3197225" y="2647950"/>
          <p14:tracePt t="34987" x="3213100" y="2663825"/>
          <p14:tracePt t="34993" x="3236913" y="2687638"/>
          <p14:tracePt t="35004" x="3268663" y="2703513"/>
          <p14:tracePt t="35008" x="3308350" y="2727325"/>
          <p14:tracePt t="35020" x="3341688" y="2751138"/>
          <p14:tracePt t="35023" x="3389313" y="2774950"/>
          <p14:tracePt t="35035" x="3429000" y="2790825"/>
          <p14:tracePt t="35039" x="3460750" y="2814638"/>
          <p14:tracePt t="35046" x="3508375" y="2830513"/>
          <p14:tracePt t="35055" x="3548063" y="2838450"/>
          <p14:tracePt t="35060" x="3579813" y="2854325"/>
          <p14:tracePt t="35071" x="3627438" y="2862263"/>
          <p14:tracePt t="35075" x="3651250" y="2878138"/>
          <p14:tracePt t="35087" x="3692525" y="2878138"/>
          <p14:tracePt t="35090" x="3732213" y="2886075"/>
          <p14:tracePt t="35103" x="3763963" y="2894013"/>
          <p14:tracePt t="35106" x="3819525" y="2894013"/>
          <p14:tracePt t="35113" x="3859213" y="2894013"/>
          <p14:tracePt t="35120" x="3914775" y="2894013"/>
          <p14:tracePt t="35127" x="3962400" y="2894013"/>
          <p14:tracePt t="35137" x="4002088" y="2894013"/>
          <p14:tracePt t="35142" x="4043363" y="2894013"/>
          <p14:tracePt t="35153" x="4090988" y="2894013"/>
          <p14:tracePt t="35157" x="4114800" y="2894013"/>
          <p14:tracePt t="35170" x="4146550" y="2894013"/>
          <p14:tracePt t="35172" x="4178300" y="2894013"/>
          <p14:tracePt t="35182" x="4202113" y="2894013"/>
          <p14:tracePt t="35188" x="4225925" y="2894013"/>
          <p14:tracePt t="35195" x="4257675" y="2894013"/>
          <p14:tracePt t="35203" x="4289425" y="2894013"/>
          <p14:tracePt t="35210" x="4313238" y="2894013"/>
          <p14:tracePt t="35220" x="4352925" y="2894013"/>
          <p14:tracePt t="35224" x="4386263" y="2894013"/>
          <p14:tracePt t="35236" x="4425950" y="2894013"/>
          <p14:tracePt t="35239" x="4465638" y="2894013"/>
          <p14:tracePt t="35247" x="4497388" y="2894013"/>
          <p14:tracePt t="35255" x="4529138" y="2894013"/>
          <p14:tracePt t="35261" x="4568825" y="2894013"/>
          <p14:tracePt t="35270" x="4600575" y="2886075"/>
          <p14:tracePt t="35276" x="4640263" y="2886075"/>
          <p14:tracePt t="35286" x="4664075" y="2878138"/>
          <p14:tracePt t="35291" x="4713288" y="2870200"/>
          <p14:tracePt t="35303" x="4745038" y="2862263"/>
          <p14:tracePt t="35306" x="4784725" y="2854325"/>
          <p14:tracePt t="35314" x="4808538" y="2854325"/>
          <p14:tracePt t="35321" x="4832350" y="2846388"/>
          <p14:tracePt t="35329" x="4856163" y="2838450"/>
          <p14:tracePt t="35336" x="4879975" y="2830513"/>
          <p14:tracePt t="35344" x="4895850" y="2830513"/>
          <p14:tracePt t="35353" x="4911725" y="2830513"/>
          <p14:tracePt t="35358" x="4935538" y="2822575"/>
          <p14:tracePt t="35370" x="4959350" y="2822575"/>
          <p14:tracePt t="35374" x="4975225" y="2814638"/>
          <p14:tracePt t="35385" x="4991100" y="2806700"/>
          <p14:tracePt t="35389" x="5006975" y="2806700"/>
          <p14:tracePt t="35396" x="5030788" y="2798763"/>
          <p14:tracePt t="35404" x="5046663" y="2790825"/>
          <p14:tracePt t="35411" x="5072063" y="2782888"/>
          <p14:tracePt t="35420" x="5080000" y="2782888"/>
          <p14:tracePt t="35424" x="5095875" y="2782888"/>
          <p14:tracePt t="35435" x="5111750" y="2774950"/>
          <p14:tracePt t="35440" x="5119688" y="2774950"/>
          <p14:tracePt t="35453" x="5127625" y="2767013"/>
          <p14:tracePt t="35456" x="5143500" y="2767013"/>
          <p14:tracePt t="35463" x="5151438" y="2751138"/>
          <p14:tracePt t="35471" x="5159375" y="2751138"/>
          <p14:tracePt t="35479" x="5175250" y="2743200"/>
          <p14:tracePt t="35487" x="5183188" y="2735263"/>
          <p14:tracePt t="35492" x="5199063" y="2727325"/>
          <p14:tracePt t="35504" x="5214938" y="2719388"/>
          <p14:tracePt t="35507" x="5238750" y="2703513"/>
          <p14:tracePt t="35520" x="5262563" y="2695575"/>
          <p14:tracePt t="35522" x="5286375" y="2679700"/>
          <p14:tracePt t="35530" x="5318125" y="2663825"/>
          <p14:tracePt t="35537" x="5341938" y="2655888"/>
          <p14:tracePt t="35545" x="5365750" y="2640013"/>
          <p14:tracePt t="35553" x="5397500" y="2624138"/>
          <p14:tracePt t="35560" x="5414963" y="2616200"/>
          <p14:tracePt t="35570" x="5438775" y="2600325"/>
          <p14:tracePt t="35574" x="5454650" y="2592388"/>
          <p14:tracePt t="35586" x="5478463" y="2576513"/>
          <p14:tracePt t="35589" x="5510213" y="2566988"/>
          <p14:tracePt t="35599" x="5534025" y="2551113"/>
          <p14:tracePt t="35604" x="5573713" y="2535238"/>
          <p14:tracePt t="35611" x="5597525" y="2519363"/>
          <p14:tracePt t="35619" x="5645150" y="2511425"/>
          <p14:tracePt t="35627" x="5668963" y="2503488"/>
          <p14:tracePt t="35636" x="5700713" y="2495550"/>
          <p14:tracePt t="35641" x="5740400" y="2479675"/>
          <p14:tracePt t="35653" x="5765800" y="2471738"/>
          <p14:tracePt t="35656" x="5797550" y="2463800"/>
          <p14:tracePt t="35667" x="5829300" y="2463800"/>
          <p14:tracePt t="35672" x="5853113" y="2455863"/>
          <p14:tracePt t="35678" x="5892800" y="2447925"/>
          <p14:tracePt t="35687" x="5924550" y="2439988"/>
          <p14:tracePt t="35693" x="5956300" y="2439988"/>
          <p14:tracePt t="35702" x="6003925" y="2424113"/>
          <p14:tracePt t="35708" x="6059488" y="2416175"/>
          <p14:tracePt t="35719" x="6108700" y="2408238"/>
          <p14:tracePt t="35723" x="6156325" y="2408238"/>
          <p14:tracePt t="35736" x="6203950" y="2400300"/>
          <p14:tracePt t="35738" x="6235700" y="2400300"/>
          <p14:tracePt t="35746" x="6275388" y="2400300"/>
          <p14:tracePt t="35753" x="6299200" y="2400300"/>
          <p14:tracePt t="35760" x="6323013" y="2400300"/>
          <p14:tracePt t="35769" x="6338888" y="2400300"/>
          <p14:tracePt t="35775" x="6362700" y="2400300"/>
          <p14:tracePt t="35786" x="6370638" y="2400300"/>
          <p14:tracePt t="35790" x="6378575" y="2400300"/>
          <p14:tracePt t="35803" x="6394450" y="2400300"/>
          <p14:tracePt t="35806" x="6418263" y="2400300"/>
          <p14:tracePt t="35814" x="6426200" y="2400300"/>
          <p14:tracePt t="35821" x="6451600" y="2400300"/>
          <p14:tracePt t="35827" x="6467475" y="2400300"/>
          <p14:tracePt t="35836" x="6491288" y="2400300"/>
          <p14:tracePt t="35842" x="6523038" y="2400300"/>
          <p14:tracePt t="35853" x="6546850" y="2408238"/>
          <p14:tracePt t="35858" x="6594475" y="2416175"/>
          <p14:tracePt t="35869" x="6618288" y="2416175"/>
          <p14:tracePt t="35872" x="6642100" y="2424113"/>
          <p14:tracePt t="35880" x="6665913" y="2424113"/>
          <p14:tracePt t="35888" x="6681788" y="2424113"/>
          <p14:tracePt t="35897" x="6697663" y="2424113"/>
          <p14:tracePt t="35905" x="6713538" y="2424113"/>
          <p14:tracePt t="35909" x="6721475" y="2424113"/>
          <p14:tracePt t="36267" x="6784975" y="2432050"/>
          <p14:tracePt t="36275" x="6858000" y="2447925"/>
          <p14:tracePt t="36285" x="6937375" y="2463800"/>
          <p14:tracePt t="36290" x="7008813" y="2471738"/>
          <p14:tracePt t="36298" x="7072313" y="2487613"/>
          <p14:tracePt t="36305" x="7145338" y="2495550"/>
          <p14:tracePt t="36312" x="7208838" y="2503488"/>
          <p14:tracePt t="36319" x="7264400" y="2519363"/>
          <p14:tracePt t="36326" x="7304088" y="2527300"/>
          <p14:tracePt t="36337" x="7351713" y="2535238"/>
          <p14:tracePt t="36341" x="7399338" y="2543175"/>
          <p14:tracePt t="36353" x="7431088" y="2551113"/>
          <p14:tracePt t="36356" x="7478713" y="2559050"/>
          <p14:tracePt t="36367" x="7519988" y="2566988"/>
          <p14:tracePt t="36372" x="7575550" y="2576513"/>
          <p14:tracePt t="36379" x="7631113" y="2584450"/>
          <p14:tracePt t="36386" x="7710488" y="2592388"/>
          <p14:tracePt t="36394" x="7773988" y="2600325"/>
          <p14:tracePt t="36403" x="7839075" y="2608263"/>
          <p14:tracePt t="36408" x="7894638" y="2616200"/>
          <p14:tracePt t="36419" x="7958138" y="2624138"/>
          <p14:tracePt t="36424" x="8013700" y="2624138"/>
          <p14:tracePt t="36432" x="8069263" y="2632075"/>
          <p14:tracePt t="36438" x="8116888" y="2640013"/>
          <p14:tracePt t="36446" x="8180388" y="2640013"/>
          <p14:tracePt t="36453" x="8229600" y="2647950"/>
          <p14:tracePt t="36460" x="8285163" y="2655888"/>
          <p14:tracePt t="36470" x="8324850" y="2655888"/>
          <p14:tracePt t="36475" x="8372475" y="2671763"/>
          <p14:tracePt t="36485" x="8420100" y="2671763"/>
          <p14:tracePt t="36490" x="8451850" y="2679700"/>
          <p14:tracePt t="36502" x="8483600" y="2687638"/>
          <p14:tracePt t="36505" x="8507413" y="2687638"/>
          <p14:tracePt t="36520" x="8548688" y="2687638"/>
          <p14:tracePt t="36527" x="8572500" y="2687638"/>
          <p14:tracePt t="36536" x="8588375" y="2687638"/>
          <p14:tracePt t="36542" x="8612188" y="2687638"/>
          <p14:tracePt t="36552" x="8636000" y="2687638"/>
          <p14:tracePt t="36557" x="8659813" y="2687638"/>
          <p14:tracePt t="36568" x="8683625" y="2687638"/>
          <p14:tracePt t="36572" x="8707438" y="2687638"/>
          <p14:tracePt t="36584" x="8739188" y="2687638"/>
          <p14:tracePt t="36588" x="8770938" y="2687638"/>
          <p14:tracePt t="36594" x="8794750" y="2687638"/>
          <p14:tracePt t="36603" x="8834438" y="2687638"/>
          <p14:tracePt t="36609" x="8858250" y="2687638"/>
          <p14:tracePt t="36619" x="8891588" y="2695575"/>
          <p14:tracePt t="36624" x="8915400" y="2695575"/>
          <p14:tracePt t="36636" x="8947150" y="2695575"/>
          <p14:tracePt t="36639" x="8970963" y="2695575"/>
          <p14:tracePt t="36652" x="8986838" y="2703513"/>
          <p14:tracePt t="36654" x="9002713" y="2711450"/>
          <p14:tracePt t="36662" x="9026525" y="2711450"/>
          <p14:tracePt t="36670" x="9042400" y="2711450"/>
          <p14:tracePt t="36676" x="9066213" y="2719388"/>
          <p14:tracePt t="36685" x="9074150" y="2719388"/>
          <p14:tracePt t="36691" x="9082088" y="2719388"/>
          <p14:tracePt t="36702" x="9090025" y="2719388"/>
          <p14:tracePt t="36706" x="9105900" y="2719388"/>
          <p14:tracePt t="36720" x="9121775" y="2719388"/>
          <p14:tracePt t="36729" x="9137650" y="2719388"/>
          <p14:tracePt t="36737" x="9145588" y="2727325"/>
          <p14:tracePt t="36743" x="9153525" y="2735263"/>
          <p14:tracePt t="36752" x="9169400" y="2735263"/>
          <p14:tracePt t="36758" x="9177338" y="2735263"/>
          <p14:tracePt t="36769" x="9185275" y="2743200"/>
          <p14:tracePt t="36773" x="9201150" y="2743200"/>
          <p14:tracePt t="36785" x="9209088" y="2743200"/>
          <p14:tracePt t="36789" x="9217025" y="2751138"/>
          <p14:tracePt t="36797" x="9224963" y="2751138"/>
          <p14:tracePt t="36803" x="9234488" y="2751138"/>
          <p14:tracePt t="36810" x="9242425" y="2751138"/>
          <p14:tracePt t="36825" x="9250363" y="2751138"/>
          <p14:tracePt t="36850" x="9258300" y="2751138"/>
          <p14:tracePt t="36866" x="9266238" y="2751138"/>
          <p14:tracePt t="36885" x="9274175" y="2759075"/>
          <p14:tracePt t="36907" x="9282113" y="2767013"/>
          <p14:tracePt t="36918" x="9282113" y="2774950"/>
          <p14:tracePt t="36933" x="9297988" y="2782888"/>
          <p14:tracePt t="36945" x="9305925" y="2798763"/>
          <p14:tracePt t="36954" x="9313863" y="2814638"/>
          <p14:tracePt t="36960" x="9321800" y="2830513"/>
          <p14:tracePt t="36970" x="9329738" y="2846388"/>
          <p14:tracePt t="36974" x="9329738" y="2862263"/>
          <p14:tracePt t="36985" x="9337675" y="2886075"/>
          <p14:tracePt t="36989" x="9337675" y="2894013"/>
          <p14:tracePt t="37002" x="9337675" y="2909888"/>
          <p14:tracePt t="37004" x="9337675" y="2919413"/>
          <p14:tracePt t="37012" x="9337675" y="2935288"/>
          <p14:tracePt t="37019" x="9337675" y="2943225"/>
          <p14:tracePt t="37026" x="9337675" y="2951163"/>
          <p14:tracePt t="37035" x="9337675" y="2967038"/>
          <p14:tracePt t="37042" x="9337675" y="2974975"/>
          <p14:tracePt t="37051" x="9337675" y="2982913"/>
          <p14:tracePt t="37057" x="9337675" y="2998788"/>
          <p14:tracePt t="37068" x="9329738" y="3022600"/>
          <p14:tracePt t="37071" x="9321800" y="3038475"/>
          <p14:tracePt t="37080" x="9305925" y="3062288"/>
          <p14:tracePt t="37087" x="9282113" y="3094038"/>
          <p14:tracePt t="37093" x="9266238" y="3117850"/>
          <p14:tracePt t="37101" x="9242425" y="3141663"/>
          <p14:tracePt t="37109" x="9217025" y="3165475"/>
          <p14:tracePt t="37118" x="9193213" y="3181350"/>
          <p14:tracePt t="37123" x="9169400" y="3213100"/>
          <p14:tracePt t="37135" x="9145588" y="3228975"/>
          <p14:tracePt t="37138" x="9113838" y="3244850"/>
          <p14:tracePt t="37150" x="9090025" y="3270250"/>
          <p14:tracePt t="37154" x="9058275" y="3286125"/>
          <p14:tracePt t="37161" x="9034463" y="3294063"/>
          <p14:tracePt t="37169" x="9010650" y="3309938"/>
          <p14:tracePt t="37176" x="8978900" y="3317875"/>
          <p14:tracePt t="37185" x="8947150" y="3333750"/>
          <p14:tracePt t="37190" x="8891588" y="3357563"/>
          <p14:tracePt t="37201" x="8834438" y="3381375"/>
          <p14:tracePt t="37205" x="8763000" y="3413125"/>
          <p14:tracePt t="37218" x="8707438" y="3444875"/>
          <p14:tracePt t="37221" x="8651875" y="3460750"/>
          <p14:tracePt t="37228" x="8604250" y="3484563"/>
          <p14:tracePt t="37236" x="8556625" y="3500438"/>
          <p14:tracePt t="37242" x="8531225" y="3500438"/>
          <p14:tracePt t="37251" x="8507413" y="3516313"/>
          <p14:tracePt t="37258" x="8491538" y="3516313"/>
          <p14:tracePt t="37268" x="8475663" y="3524250"/>
          <p14:tracePt t="37272" x="8467725" y="3524250"/>
          <p14:tracePt t="37283" x="8451850" y="3524250"/>
          <p14:tracePt t="37287" x="8443913" y="3524250"/>
          <p14:tracePt t="37295" x="8412163" y="3508375"/>
          <p14:tracePt t="38501" x="8412163" y="3500438"/>
          <p14:tracePt t="38516" x="8412163" y="3484563"/>
          <p14:tracePt t="38523" x="8412163" y="3476625"/>
          <p14:tracePt t="38533" x="8404225" y="3460750"/>
          <p14:tracePt t="38539" x="8404225" y="3444875"/>
          <p14:tracePt t="38549" x="8404225" y="3429000"/>
          <p14:tracePt t="38553" x="8404225" y="3413125"/>
          <p14:tracePt t="38562" x="8404225" y="3397250"/>
          <p14:tracePt t="38569" x="8404225" y="3373438"/>
          <p14:tracePt t="38575" x="8404225" y="3365500"/>
          <p14:tracePt t="38583" x="8404225" y="3341688"/>
          <p14:tracePt t="38590" x="8404225" y="3333750"/>
          <p14:tracePt t="38600" x="8404225" y="3309938"/>
          <p14:tracePt t="38605" x="8404225" y="3294063"/>
          <p14:tracePt t="38617" x="8404225" y="3278188"/>
          <p14:tracePt t="38620" x="8404225" y="3252788"/>
          <p14:tracePt t="38629" x="8404225" y="3228975"/>
          <p14:tracePt t="38634" x="8404225" y="3197225"/>
          <p14:tracePt t="38642" x="8404225" y="3173413"/>
          <p14:tracePt t="38651" x="8404225" y="3149600"/>
          <p14:tracePt t="38657" x="8404225" y="3125788"/>
          <p14:tracePt t="38667" x="8404225" y="3109913"/>
          <p14:tracePt t="38672" x="8404225" y="3094038"/>
          <p14:tracePt t="38683" x="8404225" y="3086100"/>
          <p14:tracePt t="38688" x="8404225" y="3070225"/>
          <p14:tracePt t="38699" x="8404225" y="3054350"/>
          <p14:tracePt t="38703" x="8404225" y="3046413"/>
          <p14:tracePt t="38710" x="8404225" y="3030538"/>
          <p14:tracePt t="38717" x="8404225" y="3022600"/>
          <p14:tracePt t="38724" x="8404225" y="2998788"/>
          <p14:tracePt t="38734" x="8404225" y="2982913"/>
          <p14:tracePt t="38739" x="8404225" y="2974975"/>
          <p14:tracePt t="38750" x="8396288" y="2959100"/>
          <p14:tracePt t="38754" x="8396288" y="2943225"/>
          <p14:tracePt t="38767" x="8396288" y="2927350"/>
          <p14:tracePt t="38769" x="8388350" y="2919413"/>
          <p14:tracePt t="38777" x="8380413" y="2901950"/>
          <p14:tracePt t="38784" x="8372475" y="2878138"/>
          <p14:tracePt t="38791" x="8372475" y="2870200"/>
          <p14:tracePt t="38801" x="8356600" y="2854325"/>
          <p14:tracePt t="38807" x="8348663" y="2838450"/>
          <p14:tracePt t="38816" x="8340725" y="2814638"/>
          <p14:tracePt t="38821" x="8324850" y="2782888"/>
          <p14:tracePt t="38834" x="8316913" y="2759075"/>
          <p14:tracePt t="38836" x="8301038" y="2743200"/>
          <p14:tracePt t="38844" x="8293100" y="2719388"/>
          <p14:tracePt t="38851" x="8269288" y="2695575"/>
          <p14:tracePt t="38858" x="8261350" y="2679700"/>
          <p14:tracePt t="38867" x="8237538" y="2663825"/>
          <p14:tracePt t="38873" x="8221663" y="2640013"/>
          <p14:tracePt t="38885" x="8197850" y="2624138"/>
          <p14:tracePt t="38888" x="8164513" y="2592388"/>
          <p14:tracePt t="38900" x="8140700" y="2566988"/>
          <p14:tracePt t="38902" x="8101013" y="2551113"/>
          <p14:tracePt t="38913" x="8069263" y="2519363"/>
          <p14:tracePt t="38918" x="8037513" y="2495550"/>
          <p14:tracePt t="38926" x="8005763" y="2479675"/>
          <p14:tracePt t="38934" x="7974013" y="2463800"/>
          <p14:tracePt t="38940" x="7934325" y="2439988"/>
          <p14:tracePt t="38950" x="7902575" y="2416175"/>
          <p14:tracePt t="38955" x="7862888" y="2400300"/>
          <p14:tracePt t="38967" x="7821613" y="2392363"/>
          <p14:tracePt t="38971" x="7789863" y="2376488"/>
          <p14:tracePt t="38981" x="7742238" y="2360613"/>
          <p14:tracePt t="38985" x="7694613" y="2344738"/>
          <p14:tracePt t="38993" x="7646988" y="2328863"/>
          <p14:tracePt t="39001" x="7615238" y="2312988"/>
          <p14:tracePt t="39007" x="7575550" y="2297113"/>
          <p14:tracePt t="39018" x="7551738" y="2289175"/>
          <p14:tracePt t="39023" x="7519988" y="2281238"/>
          <p14:tracePt t="39033" x="7496175" y="2273300"/>
          <p14:tracePt t="39037" x="7462838" y="2265363"/>
          <p14:tracePt t="39046" x="7431088" y="2257425"/>
          <p14:tracePt t="39052" x="7407275" y="2249488"/>
          <p14:tracePt t="39060" x="7367588" y="2233613"/>
          <p14:tracePt t="39068" x="7335838" y="2224088"/>
          <p14:tracePt t="39075" x="7288213" y="2216150"/>
          <p14:tracePt t="39083" x="7248525" y="2200275"/>
          <p14:tracePt t="39089" x="7200900" y="2192338"/>
          <p14:tracePt t="39100" x="7153275" y="2192338"/>
          <p14:tracePt t="39105" x="7112000" y="2192338"/>
          <p14:tracePt t="39116" x="7064375" y="2184400"/>
          <p14:tracePt t="39119" x="7040563" y="2184400"/>
          <p14:tracePt t="39127" x="7008813" y="2176463"/>
          <p14:tracePt t="39135" x="6985000" y="2176463"/>
          <p14:tracePt t="39141" x="6961188" y="2168525"/>
          <p14:tracePt t="39150" x="6937375" y="2160588"/>
          <p14:tracePt t="39156" x="6913563" y="2160588"/>
          <p14:tracePt t="39167" x="6889750" y="2152650"/>
          <p14:tracePt t="39171" x="6865938" y="2152650"/>
          <p14:tracePt t="39183" x="6842125" y="2152650"/>
          <p14:tracePt t="39186" x="6818313" y="2152650"/>
          <p14:tracePt t="39195" x="6794500" y="2152650"/>
          <p14:tracePt t="39202" x="6761163" y="2152650"/>
          <p14:tracePt t="39208" x="6729413" y="2152650"/>
          <p14:tracePt t="39216" x="6689725" y="2152650"/>
          <p14:tracePt t="39223" x="6650038" y="2152650"/>
          <p14:tracePt t="39233" x="6618288" y="2152650"/>
          <p14:tracePt t="39239" x="6594475" y="2152650"/>
          <p14:tracePt t="39249" x="6570663" y="2152650"/>
          <p14:tracePt t="39253" x="6538913" y="2152650"/>
          <p14:tracePt t="39266" x="6515100" y="2152650"/>
          <p14:tracePt t="39269" x="6491288" y="2152650"/>
          <p14:tracePt t="39275" x="6475413" y="2152650"/>
          <p14:tracePt t="39283" x="6451600" y="2152650"/>
          <p14:tracePt t="39291" x="6426200" y="2152650"/>
          <p14:tracePt t="39300" x="6402388" y="2152650"/>
          <p14:tracePt t="39305" x="6378575" y="2152650"/>
          <p14:tracePt t="39314" x="6354763" y="2152650"/>
          <p14:tracePt t="39319" x="6330950" y="2160588"/>
          <p14:tracePt t="39333" x="6307138" y="2168525"/>
          <p14:tracePt t="39335" x="6283325" y="2168525"/>
          <p14:tracePt t="39342" x="6259513" y="2168525"/>
          <p14:tracePt t="39350" x="6243638" y="2168525"/>
          <p14:tracePt t="39357" x="6219825" y="2176463"/>
          <p14:tracePt t="39367" x="6211888" y="2176463"/>
          <p14:tracePt t="39372" x="6188075" y="2184400"/>
          <p14:tracePt t="39383" x="6180138" y="2192338"/>
          <p14:tracePt t="39387" x="6156325" y="2192338"/>
          <p14:tracePt t="39400" x="6132513" y="2200275"/>
          <p14:tracePt t="39403" x="6100763" y="2208213"/>
          <p14:tracePt t="39410" x="6075363" y="2216150"/>
          <p14:tracePt t="39416" x="6051550" y="2224088"/>
          <p14:tracePt t="39424" x="6027738" y="2233613"/>
          <p14:tracePt t="39433" x="6003925" y="2241550"/>
          <p14:tracePt t="39439" x="5988050" y="2249488"/>
          <p14:tracePt t="39450" x="5964238" y="2257425"/>
          <p14:tracePt t="39454" x="5956300" y="2265363"/>
          <p14:tracePt t="39469" x="5932488" y="2273300"/>
          <p14:tracePt t="39477" x="5924550" y="2273300"/>
          <p14:tracePt t="39484" x="5916613" y="2273300"/>
          <p14:tracePt t="39491" x="5900738" y="2281238"/>
          <p14:tracePt t="39500" x="5884863" y="2289175"/>
          <p14:tracePt t="39507" x="5876925" y="2289175"/>
          <p14:tracePt t="39516" x="5861050" y="2297113"/>
          <p14:tracePt t="39521" x="5853113" y="2305050"/>
          <p14:tracePt t="39536" x="5837238" y="2305050"/>
          <p14:tracePt t="39550" x="5829300" y="2312988"/>
          <p14:tracePt t="39558" x="5821363" y="2312988"/>
          <p14:tracePt t="39566" x="5813425" y="2320925"/>
          <p14:tracePt t="39573" x="5813425" y="2328863"/>
          <p14:tracePt t="39583" x="5805488" y="2336800"/>
          <p14:tracePt t="39588" x="5797550" y="2336800"/>
          <p14:tracePt t="39599" x="5789613" y="2344738"/>
          <p14:tracePt t="39603" x="5781675" y="2352675"/>
          <p14:tracePt t="39614" x="5773738" y="2368550"/>
          <p14:tracePt t="39618" x="5765800" y="2376488"/>
          <p14:tracePt t="39626" x="5757863" y="2392363"/>
          <p14:tracePt t="39634" x="5749925" y="2416175"/>
          <p14:tracePt t="39640" x="5732463" y="2424113"/>
          <p14:tracePt t="39650" x="5732463" y="2439988"/>
          <p14:tracePt t="39655" x="5724525" y="2455863"/>
          <p14:tracePt t="39666" x="5716588" y="2471738"/>
          <p14:tracePt t="39670" x="5716588" y="2479675"/>
          <p14:tracePt t="39682" x="5708650" y="2487613"/>
          <p14:tracePt t="39685" x="5700713" y="2495550"/>
          <p14:tracePt t="39693" x="5700713" y="2503488"/>
          <p14:tracePt t="39700" x="5700713" y="2511425"/>
          <p14:tracePt t="39716" x="5700713" y="2519363"/>
          <p14:tracePt t="39722" x="5700713" y="2527300"/>
          <p14:tracePt t="39732" x="5700713" y="2535238"/>
          <p14:tracePt t="39737" x="5700713" y="2559050"/>
          <p14:tracePt t="39749" x="5700713" y="2576513"/>
          <p14:tracePt t="39752" x="5700713" y="2600325"/>
          <p14:tracePt t="39761" x="5700713" y="2624138"/>
          <p14:tracePt t="39767" x="5700713" y="2640013"/>
          <p14:tracePt t="39774" x="5708650" y="2655888"/>
          <p14:tracePt t="39782" x="5708650" y="2679700"/>
          <p14:tracePt t="39789" x="5716588" y="2695575"/>
          <p14:tracePt t="39800" x="5716588" y="2711450"/>
          <p14:tracePt t="39804" x="5716588" y="2719388"/>
          <p14:tracePt t="39816" x="5724525" y="2727325"/>
          <p14:tracePt t="39819" x="5732463" y="2743200"/>
          <p14:tracePt t="39829" x="5732463" y="2751138"/>
          <p14:tracePt t="39834" x="5732463" y="2759075"/>
          <p14:tracePt t="39841" x="5740400" y="2782888"/>
          <p14:tracePt t="39850" x="5749925" y="2790825"/>
          <p14:tracePt t="39856" x="5757863" y="2806700"/>
          <p14:tracePt t="39866" x="5773738" y="2822575"/>
          <p14:tracePt t="39871" x="5781675" y="2838450"/>
          <p14:tracePt t="39882" x="5797550" y="2854325"/>
          <p14:tracePt t="39886" x="5805488" y="2870200"/>
          <p14:tracePt t="39901" x="5829300" y="2894013"/>
          <p14:tracePt t="39909" x="5837238" y="2909888"/>
          <p14:tracePt t="39917" x="5853113" y="2919413"/>
          <p14:tracePt t="39924" x="5861050" y="2927350"/>
          <p14:tracePt t="39933" x="5876925" y="2943225"/>
          <p14:tracePt t="39938" x="5884863" y="2951163"/>
          <p14:tracePt t="39949" x="5900738" y="2967038"/>
          <p14:tracePt t="39953" x="5916613" y="2974975"/>
          <p14:tracePt t="39967" x="5964238" y="2998788"/>
          <p14:tracePt t="39975" x="6003925" y="3014663"/>
          <p14:tracePt t="39983" x="6051550" y="3030538"/>
          <p14:tracePt t="39990" x="6091238" y="3046413"/>
          <p14:tracePt t="39999" x="6140450" y="3062288"/>
          <p14:tracePt t="40005" x="6188075" y="3078163"/>
          <p14:tracePt t="40015" x="6219825" y="3086100"/>
          <p14:tracePt t="40020" x="6259513" y="3094038"/>
          <p14:tracePt t="40033" x="6291263" y="3109913"/>
          <p14:tracePt t="40035" x="6315075" y="3109913"/>
          <p14:tracePt t="40044" x="6362700" y="3117850"/>
          <p14:tracePt t="40050" x="6394450" y="3133725"/>
          <p14:tracePt t="40057" x="6434138" y="3141663"/>
          <p14:tracePt t="40066" x="6475413" y="3149600"/>
          <p14:tracePt t="40073" x="6523038" y="3149600"/>
          <p14:tracePt t="40083" x="6562725" y="3165475"/>
          <p14:tracePt t="40087" x="6610350" y="3173413"/>
          <p14:tracePt t="40098" x="6657975" y="3181350"/>
          <p14:tracePt t="40102" x="6721475" y="3197225"/>
          <p14:tracePt t="40111" x="6777038" y="3205163"/>
          <p14:tracePt t="40117" x="6818313" y="3213100"/>
          <p14:tracePt t="40125" x="6858000" y="3221038"/>
          <p14:tracePt t="40133" x="6889750" y="3221038"/>
          <p14:tracePt t="40140" x="6905625" y="3228975"/>
          <p14:tracePt t="40149" x="6921500" y="3236913"/>
          <p14:tracePt t="40154" x="6945313" y="3236913"/>
          <p14:tracePt t="40165" x="6953250" y="3244850"/>
          <p14:tracePt t="40180" x="6961188" y="3244850"/>
          <p14:tracePt t="40184" x="6969125" y="3244850"/>
          <p14:tracePt t="40191" x="6977063" y="3244850"/>
          <p14:tracePt t="40199" x="6992938" y="3244850"/>
          <p14:tracePt t="40206" x="7016750" y="3244850"/>
          <p14:tracePt t="41047" x="7040563" y="3244850"/>
          <p14:tracePt t="41055" x="7056438" y="3244850"/>
          <p14:tracePt t="41064" x="7072313" y="3244850"/>
          <p14:tracePt t="41070" x="7080250" y="3244850"/>
          <p14:tracePt t="41081" x="7096125" y="3244850"/>
          <p14:tracePt t="41096" x="7104063" y="3244850"/>
          <p14:tracePt t="41109" x="7112000" y="3244850"/>
          <p14:tracePt t="41122" x="7119938" y="3244850"/>
          <p14:tracePt t="41137" x="7119938" y="3236913"/>
          <p14:tracePt t="41181" x="7119938" y="3228975"/>
          <p14:tracePt t="41227" x="7119938" y="3221038"/>
          <p14:tracePt t="41234" x="7112000" y="3221038"/>
          <p14:tracePt t="41241" x="7104063" y="3221038"/>
          <p14:tracePt t="41250" x="7096125" y="3213100"/>
          <p14:tracePt t="41256" x="7080250" y="3205163"/>
          <p14:tracePt t="41264" x="7056438" y="3205163"/>
          <p14:tracePt t="41271" x="7040563" y="3189288"/>
          <p14:tracePt t="41281" x="7016750" y="3181350"/>
          <p14:tracePt t="41286" x="6992938" y="3165475"/>
          <p14:tracePt t="41298" x="6961188" y="3149600"/>
          <p14:tracePt t="41301" x="6937375" y="3141663"/>
          <p14:tracePt t="41311" x="6913563" y="3125788"/>
          <p14:tracePt t="41317" x="6881813" y="3109913"/>
          <p14:tracePt t="41324" x="6858000" y="3101975"/>
          <p14:tracePt t="41331" x="6834188" y="3078163"/>
          <p14:tracePt t="41338" x="6810375" y="3062288"/>
          <p14:tracePt t="41348" x="6784975" y="3046413"/>
          <p14:tracePt t="41353" x="6761163" y="3022600"/>
          <p14:tracePt t="41365" x="6721475" y="3014663"/>
          <p14:tracePt t="41368" x="6697663" y="2998788"/>
          <p14:tracePt t="41382" x="6681788" y="2990850"/>
          <p14:tracePt t="41384" x="6657975" y="2982913"/>
          <p14:tracePt t="41390" x="6642100" y="2967038"/>
          <p14:tracePt t="41398" x="6626225" y="2967038"/>
          <p14:tracePt t="41405" x="6618288" y="2959100"/>
          <p14:tracePt t="41415" x="6602413" y="2943225"/>
          <p14:tracePt t="41420" x="6594475" y="2943225"/>
          <p14:tracePt t="41431" x="6578600" y="2935288"/>
          <p14:tracePt t="41434" x="6562725" y="2927350"/>
          <p14:tracePt t="41446" x="6546850" y="2909888"/>
          <p14:tracePt t="41450" x="6530975" y="2901950"/>
          <p14:tracePt t="41459" x="6507163" y="2886075"/>
          <p14:tracePt t="41467" x="6491288" y="2878138"/>
          <p14:tracePt t="41472" x="6475413" y="2862263"/>
          <p14:tracePt t="41481" x="6459538" y="2854325"/>
          <p14:tracePt t="41487" x="6442075" y="2838450"/>
          <p14:tracePt t="41498" x="6426200" y="2830513"/>
          <p14:tracePt t="41502" x="6410325" y="2814638"/>
          <p14:tracePt t="41515" x="6402388" y="2806700"/>
          <p14:tracePt t="41517" x="6394450" y="2790825"/>
          <p14:tracePt t="41526" x="6378575" y="2782888"/>
          <p14:tracePt t="41532" x="6362700" y="2767013"/>
          <p14:tracePt t="41539" x="6346825" y="2759075"/>
          <p14:tracePt t="41548" x="6338888" y="2751138"/>
          <p14:tracePt t="41565" x="6323013" y="2743200"/>
          <p14:tracePt t="41569" x="6323013" y="2735263"/>
          <p14:tracePt t="41581" x="6307138" y="2727325"/>
          <p14:tracePt t="41585" x="6307138" y="2719388"/>
          <p14:tracePt t="41593" x="6291263" y="2711450"/>
          <p14:tracePt t="41599" x="6283325" y="2711450"/>
          <p14:tracePt t="41606" x="6275388" y="2695575"/>
          <p14:tracePt t="41614" x="6259513" y="2695575"/>
          <p14:tracePt t="41621" x="6259513" y="2687638"/>
          <p14:tracePt t="41632" x="6243638" y="2679700"/>
          <p14:tracePt t="41647" x="6235700" y="2671763"/>
          <p14:tracePt t="41651" x="6227763" y="2671763"/>
          <p14:tracePt t="41662" x="6219825" y="2663825"/>
          <p14:tracePt t="41666" x="6211888" y="2655888"/>
          <p14:tracePt t="41680" x="6203950" y="2647950"/>
          <p14:tracePt t="41688" x="6196013" y="2647950"/>
          <p14:tracePt t="41703" x="6188075" y="2640013"/>
          <p14:tracePt t="41729" x="6180138" y="2632075"/>
          <p14:tracePt t="41733" x="6180138" y="2624138"/>
          <p14:tracePt t="41747" x="6172200" y="2616200"/>
          <p14:tracePt t="41755" x="6164263" y="2608263"/>
          <p14:tracePt t="41764" x="6164263" y="2600325"/>
          <p14:tracePt t="41770" x="6164263" y="2592388"/>
          <p14:tracePt t="41780" x="6156325" y="2592388"/>
          <p14:tracePt t="41785" x="6156325" y="2584450"/>
          <p14:tracePt t="41798" x="6156325" y="2576513"/>
          <p14:tracePt t="41800" x="6148388" y="2576513"/>
          <p14:tracePt t="41807" x="6148388" y="2566988"/>
          <p14:tracePt t="41815" x="6140450" y="2559050"/>
          <p14:tracePt t="41822" x="6140450" y="2551113"/>
          <p14:tracePt t="41836" x="6132513" y="2551113"/>
          <p14:tracePt t="41862" x="6124575" y="2551113"/>
          <p14:tracePt t="41882" x="6116638" y="2551113"/>
          <p14:tracePt t="41889" x="6108700" y="2551113"/>
          <p14:tracePt t="41913" x="6100763" y="2551113"/>
          <p14:tracePt t="41934" x="6091238" y="2551113"/>
          <p14:tracePt t="41949" x="6091238" y="2559050"/>
          <p14:tracePt t="41956" x="6083300" y="2559050"/>
          <p14:tracePt t="41964" x="6083300" y="2566988"/>
          <p14:tracePt t="41971" x="6075363" y="2576513"/>
          <p14:tracePt t="41981" x="6067425" y="2584450"/>
          <p14:tracePt t="41986" x="6059488" y="2600325"/>
          <p14:tracePt t="41997" x="6059488" y="2608263"/>
          <p14:tracePt t="42001" x="6059488" y="2624138"/>
          <p14:tracePt t="42011" x="6051550" y="2640013"/>
          <p14:tracePt t="42016" x="6051550" y="2655888"/>
          <p14:tracePt t="42023" x="6051550" y="2663825"/>
          <p14:tracePt t="42030" x="6051550" y="2671763"/>
          <p14:tracePt t="42038" x="6051550" y="2687638"/>
          <p14:tracePt t="42047" x="6051550" y="2695575"/>
          <p14:tracePt t="42053" x="6051550" y="2703513"/>
          <p14:tracePt t="42064" x="6051550" y="2719388"/>
          <p14:tracePt t="42068" x="6067425" y="2743200"/>
          <p14:tracePt t="42081" x="6091238" y="2759075"/>
          <p14:tracePt t="42083" x="6124575" y="2790825"/>
          <p14:tracePt t="42091" x="6172200" y="2822575"/>
          <p14:tracePt t="42099" x="6219825" y="2854325"/>
          <p14:tracePt t="42105" x="6267450" y="2886075"/>
          <p14:tracePt t="42114" x="6330950" y="2919413"/>
          <p14:tracePt t="42120" x="6418263" y="2943225"/>
          <p14:tracePt t="42130" x="6499225" y="2967038"/>
          <p14:tracePt t="42135" x="6586538" y="2998788"/>
          <p14:tracePt t="42147" x="6673850" y="3014663"/>
          <p14:tracePt t="42150" x="6745288" y="3022600"/>
          <p14:tracePt t="42159" x="6802438" y="3030538"/>
          <p14:tracePt t="42165" x="6842125" y="3030538"/>
          <p14:tracePt t="42173" x="6881813" y="3038475"/>
          <p14:tracePt t="42181" x="6905625" y="3038475"/>
          <p14:tracePt t="42187" x="6929438" y="3038475"/>
          <p14:tracePt t="42197" x="6937375" y="3038475"/>
          <p14:tracePt t="42202" x="6953250" y="3038475"/>
          <p14:tracePt t="42214" x="6969125" y="3038475"/>
          <p14:tracePt t="42216" x="7000875" y="3022600"/>
          <p14:tracePt t="42225" x="7024688" y="3014663"/>
          <p14:tracePt t="42232" x="7064375" y="2982913"/>
          <p14:tracePt t="42239" x="7096125" y="2951163"/>
          <p14:tracePt t="42247" x="7153275" y="2901950"/>
          <p14:tracePt t="42254" x="7200900" y="2862263"/>
          <p14:tracePt t="42264" x="7240588" y="2822575"/>
          <p14:tracePt t="42268" x="7280275" y="2782888"/>
          <p14:tracePt t="42281" x="7327900" y="2743200"/>
          <p14:tracePt t="42283" x="7351713" y="2711450"/>
          <p14:tracePt t="42296" x="7407275" y="2671763"/>
          <p14:tracePt t="42299" x="7454900" y="2632075"/>
          <p14:tracePt t="42307" x="7504113" y="2600325"/>
          <p14:tracePt t="42314" x="7567613" y="2576513"/>
          <p14:tracePt t="42321" x="7654925" y="2551113"/>
          <p14:tracePt t="42330" x="7750175" y="2527300"/>
          <p14:tracePt t="42336" x="7862888" y="2511425"/>
          <p14:tracePt t="42346" x="8005763" y="2511425"/>
          <p14:tracePt t="42351" x="8164513" y="2503488"/>
          <p14:tracePt t="42364" x="8277225" y="2503488"/>
          <p14:tracePt t="42366" x="8380413" y="2503488"/>
          <p14:tracePt t="42373" x="8459788" y="2503488"/>
          <p14:tracePt t="42380" x="8523288" y="2503488"/>
          <p14:tracePt t="42387" x="8588375" y="2503488"/>
          <p14:tracePt t="42397" x="8643938" y="2503488"/>
          <p14:tracePt t="42403" x="8691563" y="2503488"/>
          <p14:tracePt t="42414" x="8739188" y="2511425"/>
          <p14:tracePt t="42418" x="8770938" y="2519363"/>
          <p14:tracePt t="42430" x="8802688" y="2519363"/>
          <p14:tracePt t="42432" x="8826500" y="2519363"/>
          <p14:tracePt t="42441" x="8850313" y="2519363"/>
          <p14:tracePt t="42448" x="8874125" y="2519363"/>
          <p14:tracePt t="42455" x="8899525" y="2519363"/>
          <p14:tracePt t="42465" x="8907463" y="2519363"/>
          <p14:tracePt t="42470" x="8915400" y="2519363"/>
          <p14:tracePt t="42480" x="8923338" y="2519363"/>
          <p14:tracePt t="42497" x="8931275" y="2519363"/>
          <p14:tracePt t="42574" x="8915400" y="2519363"/>
          <p14:tracePt t="42582" x="8891588" y="2503488"/>
          <p14:tracePt t="42589" x="8850313" y="2479675"/>
          <p14:tracePt t="42598" x="8794750" y="2447925"/>
          <p14:tracePt t="42604" x="8707438" y="2416175"/>
          <p14:tracePt t="42613" x="8612188" y="2368550"/>
          <p14:tracePt t="42620" x="8507413" y="2344738"/>
          <p14:tracePt t="42630" x="8412163" y="2312988"/>
          <p14:tracePt t="42634" x="8316913" y="2289175"/>
          <p14:tracePt t="42645" x="8237538" y="2273300"/>
          <p14:tracePt t="42649" x="8164513" y="2257425"/>
          <p14:tracePt t="42656" x="8077200" y="2241550"/>
          <p14:tracePt t="42663" x="7989888" y="2216150"/>
          <p14:tracePt t="42672" x="7886700" y="2200275"/>
          <p14:tracePt t="42680" x="7773988" y="2184400"/>
          <p14:tracePt t="42686" x="7670800" y="2168525"/>
          <p14:tracePt t="42696" x="7575550" y="2144713"/>
          <p14:tracePt t="42701" x="7439025" y="2128838"/>
          <p14:tracePt t="42713" x="7335838" y="2128838"/>
          <p14:tracePt t="42716" x="7224713" y="2120900"/>
          <p14:tracePt t="42724" x="7145338" y="2120900"/>
          <p14:tracePt t="42731" x="7056438" y="2120900"/>
          <p14:tracePt t="42738" x="6969125" y="2120900"/>
          <p14:tracePt t="42747" x="6905625" y="2136775"/>
          <p14:tracePt t="42753" x="6842125" y="2144713"/>
          <p14:tracePt t="42763" x="6777038" y="2152650"/>
          <p14:tracePt t="42768" x="6713538" y="2168525"/>
          <p14:tracePt t="42780" x="6665913" y="2184400"/>
          <p14:tracePt t="42783" x="6610350" y="2200275"/>
          <p14:tracePt t="42792" x="6570663" y="2216150"/>
          <p14:tracePt t="42798" x="6523038" y="2241550"/>
          <p14:tracePt t="42805" x="6499225" y="2265363"/>
          <p14:tracePt t="42813" x="6475413" y="2273300"/>
          <p14:tracePt t="42820" x="6442075" y="2297113"/>
          <p14:tracePt t="42830" x="6418263" y="2312988"/>
          <p14:tracePt t="42835" x="6394450" y="2336800"/>
          <p14:tracePt t="42846" x="6378575" y="2344738"/>
          <p14:tracePt t="42850" x="6370638" y="2360613"/>
          <p14:tracePt t="42864" x="6346825" y="2392363"/>
          <p14:tracePt t="42881" x="6330950" y="2416175"/>
          <p14:tracePt t="42887" x="6323013" y="2424113"/>
          <p14:tracePt t="42897" x="6315075" y="2432050"/>
          <p14:tracePt t="42902" x="6315075" y="2439988"/>
          <p14:tracePt t="42913" x="6315075" y="2447925"/>
          <p14:tracePt t="42916" x="6307138" y="2463800"/>
          <p14:tracePt t="42927" x="6307138" y="2479675"/>
          <p14:tracePt t="42932" x="6307138" y="2511425"/>
          <p14:tracePt t="42939" x="6307138" y="2543175"/>
          <p14:tracePt t="42946" x="6307138" y="2592388"/>
          <p14:tracePt t="42954" x="6307138" y="2624138"/>
          <p14:tracePt t="42963" x="6315075" y="2655888"/>
          <p14:tracePt t="42969" x="6323013" y="2679700"/>
          <p14:tracePt t="42980" x="6323013" y="2703513"/>
          <p14:tracePt t="42983" x="6323013" y="2711450"/>
          <p14:tracePt t="42996" x="6330950" y="2727325"/>
          <p14:tracePt t="42998" x="6330950" y="2735263"/>
          <p14:tracePt t="43007" x="6330950" y="2743200"/>
          <p14:tracePt t="43014" x="6330950" y="2751138"/>
          <p14:tracePt t="43021" x="6330950" y="2759075"/>
          <p14:tracePt t="43036" x="6338888" y="2759075"/>
          <p14:tracePt t="43046" x="6346825" y="2767013"/>
          <p14:tracePt t="43050" x="6362700" y="2767013"/>
          <p14:tracePt t="43063" x="6418263" y="2759075"/>
          <p14:tracePt t="43065" x="6538913" y="2727325"/>
          <p14:tracePt t="43074" x="6713538" y="2671763"/>
          <p14:tracePt t="43081" x="6961188" y="2576513"/>
          <p14:tracePt t="43088" x="7248525" y="2471738"/>
          <p14:tracePt t="43096" x="7512050" y="2376488"/>
          <p14:tracePt t="43103" x="7750175" y="2312988"/>
          <p14:tracePt t="43113" x="7966075" y="2249488"/>
          <p14:tracePt t="43118" x="8172450" y="2208213"/>
          <p14:tracePt t="43129" x="8301038" y="2192338"/>
          <p14:tracePt t="43133" x="8412163" y="2184400"/>
          <p14:tracePt t="43147" x="8564563" y="2184400"/>
          <p14:tracePt t="43155" x="8636000" y="2184400"/>
          <p14:tracePt t="43163" x="8707438" y="2200275"/>
          <p14:tracePt t="43170" x="8770938" y="2216150"/>
          <p14:tracePt t="43180" x="8826500" y="2233613"/>
          <p14:tracePt t="43184" x="8874125" y="2249488"/>
          <p14:tracePt t="43196" x="8915400" y="2273300"/>
          <p14:tracePt t="43200" x="8955088" y="2297113"/>
          <p14:tracePt t="43211" x="8994775" y="2328863"/>
          <p14:tracePt t="43216" x="9018588" y="2344738"/>
          <p14:tracePt t="43223" x="9042400" y="2360613"/>
          <p14:tracePt t="43231" x="9058275" y="2376488"/>
          <p14:tracePt t="43237" x="9066213" y="2392363"/>
          <p14:tracePt t="43247" x="9082088" y="2408238"/>
          <p14:tracePt t="43251" x="9090025" y="2416175"/>
          <p14:tracePt t="43263" x="9097963" y="2424113"/>
          <p14:tracePt t="43267" x="9105900" y="2432050"/>
          <p14:tracePt t="43279" x="9105900" y="2439988"/>
          <p14:tracePt t="43282" x="9113838" y="2439988"/>
          <p14:tracePt t="43290" x="9113838" y="2447925"/>
          <p14:tracePt t="43304" x="9121775" y="2447925"/>
          <p14:tracePt t="43313" x="9121775" y="2455863"/>
          <p14:tracePt t="43334" x="9121775" y="2463800"/>
          <p14:tracePt t="43346" x="9121775" y="2471738"/>
          <p14:tracePt t="43357" x="9090025" y="2487613"/>
          <p14:tracePt t="43364" x="9034463" y="2511425"/>
          <p14:tracePt t="43373" x="8963025" y="2543175"/>
          <p14:tracePt t="43381" x="8891588" y="2584450"/>
          <p14:tracePt t="43386" x="8826500" y="2616200"/>
          <p14:tracePt t="43396" x="8755063" y="2632075"/>
          <p14:tracePt t="43401" x="8707438" y="2655888"/>
          <p14:tracePt t="43413" x="8675688" y="2671763"/>
          <p14:tracePt t="43415" x="8636000" y="2687638"/>
          <p14:tracePt t="43426" x="8588375" y="2711450"/>
          <p14:tracePt t="43431" x="8564563" y="2719388"/>
          <p14:tracePt t="43438" x="8523288" y="2743200"/>
          <p14:tracePt t="43449" x="8491538" y="2767013"/>
          <p14:tracePt t="43453" x="8459788" y="2774950"/>
          <p14:tracePt t="43465" x="8435975" y="2798763"/>
          <p14:tracePt t="43469" x="8412163" y="2822575"/>
          <p14:tracePt t="43479" x="8380413" y="2830513"/>
          <p14:tracePt t="43482" x="8364538" y="2854325"/>
          <p14:tracePt t="43494" x="8332788" y="2870200"/>
          <p14:tracePt t="43498" x="8316913" y="2901950"/>
          <p14:tracePt t="43506" x="8293100" y="2927350"/>
          <p14:tracePt t="43514" x="8269288" y="2959100"/>
          <p14:tracePt t="43520" x="8237538" y="3006725"/>
          <p14:tracePt t="43529" x="8205788" y="3054350"/>
          <p14:tracePt t="43535" x="8180388" y="3101975"/>
          <p14:tracePt t="43545" x="8156575" y="3149600"/>
          <p14:tracePt t="43550" x="8124825" y="3197225"/>
          <p14:tracePt t="43564" x="8085138" y="3278188"/>
          <p14:tracePt t="43572" x="8069263" y="3302000"/>
          <p14:tracePt t="43580" x="8061325" y="3333750"/>
          <p14:tracePt t="43587" x="8053388" y="3349625"/>
          <p14:tracePt t="43596" x="8037513" y="3357563"/>
          <p14:tracePt t="43602" x="8037513" y="3365500"/>
          <p14:tracePt t="43616" x="8029575" y="3373438"/>
          <p14:tracePt t="43630" x="8029575" y="3381375"/>
          <p14:tracePt t="44577" x="8005763" y="3405188"/>
          <p14:tracePt t="44585" x="7958138" y="3436938"/>
          <p14:tracePt t="44594" x="7910513" y="3484563"/>
          <p14:tracePt t="44601" x="7847013" y="3524250"/>
          <p14:tracePt t="44608" x="7781925" y="3579813"/>
          <p14:tracePt t="44615" x="7726363" y="3636963"/>
          <p14:tracePt t="44623" x="7654925" y="3692525"/>
          <p14:tracePt t="44630" x="7583488" y="3748088"/>
          <p14:tracePt t="44636" x="7512050" y="3811588"/>
          <p14:tracePt t="44645" x="7423150" y="3867150"/>
          <p14:tracePt t="44652" x="7343775" y="3906838"/>
          <p14:tracePt t="44662" x="7272338" y="3963988"/>
          <p14:tracePt t="44668" x="7200900" y="3995738"/>
          <p14:tracePt t="44678" x="7119938" y="4035425"/>
          <p14:tracePt t="44681" x="7040563" y="4075113"/>
          <p14:tracePt t="44696" x="6881813" y="4138613"/>
          <p14:tracePt t="44704" x="6769100" y="4178300"/>
          <p14:tracePt t="44712" x="6665913" y="4210050"/>
          <p14:tracePt t="44719" x="6594475" y="4249738"/>
          <p14:tracePt t="44730" x="6507163" y="4273550"/>
          <p14:tracePt t="44734" x="6434138" y="4298950"/>
          <p14:tracePt t="44745" x="6362700" y="4322763"/>
          <p14:tracePt t="44748" x="6307138" y="4354513"/>
          <p14:tracePt t="44761" x="6251575" y="4370388"/>
          <p14:tracePt t="44764" x="6196013" y="4386263"/>
          <p14:tracePt t="44771" x="6148388" y="4394200"/>
          <p14:tracePt t="44778" x="6100763" y="4402138"/>
          <p14:tracePt t="44785" x="6059488" y="4410075"/>
          <p14:tracePt t="44795" x="6027738" y="4418013"/>
          <p14:tracePt t="44801" x="6003925" y="4418013"/>
          <p14:tracePt t="45538" x="5995988" y="4433888"/>
          <p14:tracePt t="45546" x="5972175" y="4457700"/>
          <p14:tracePt t="45552" x="5932488" y="4489450"/>
          <p14:tracePt t="45561" x="5892800" y="4537075"/>
          <p14:tracePt t="45568" x="5837238" y="4616450"/>
          <p14:tracePt t="45577" x="5773738" y="4721225"/>
          <p14:tracePt t="45583" x="5716588" y="4800600"/>
          <p14:tracePt t="45595" x="5676900" y="4879975"/>
          <p14:tracePt t="45598" x="5629275" y="4967288"/>
          <p14:tracePt t="45609" x="5589588" y="5032375"/>
          <p14:tracePt t="45614" x="5557838" y="5095875"/>
          <p14:tracePt t="45621" x="5518150" y="5167313"/>
          <p14:tracePt t="45630" x="5494338" y="5238750"/>
          <p14:tracePt t="45635" x="5470525" y="5310188"/>
          <p14:tracePt t="45644" x="5438775" y="5383213"/>
          <p14:tracePt t="45651" x="5414963" y="5438775"/>
          <p14:tracePt t="45660" x="5389563" y="5486400"/>
          <p14:tracePt t="45664" x="5373688" y="5534025"/>
          <p14:tracePt t="45677" x="5349875" y="5581650"/>
          <p14:tracePt t="45680" x="5326063" y="5605463"/>
          <p14:tracePt t="45688" x="5310188" y="5645150"/>
          <p14:tracePt t="45695" x="5302250" y="5678488"/>
          <p14:tracePt t="45702" x="5286375" y="5702300"/>
          <p14:tracePt t="45710" x="5270500" y="5749925"/>
          <p14:tracePt t="45717" x="5254625" y="5773738"/>
          <p14:tracePt t="45727" x="5246688" y="5821363"/>
          <p14:tracePt t="45731" x="5222875" y="5868988"/>
          <p14:tracePt t="45746" x="5199063" y="5932488"/>
          <p14:tracePt t="45755" x="5191125" y="5956300"/>
          <p14:tracePt t="45762" x="5191125" y="5972175"/>
          <p14:tracePt t="45770" x="5183188" y="5988050"/>
          <p14:tracePt t="45778" x="5175250" y="6005513"/>
          <p14:tracePt t="45784" x="5175250" y="6013450"/>
          <p14:tracePt t="45795" x="5175250" y="6021388"/>
          <p14:tracePt t="45799" x="5175250" y="6029325"/>
          <p14:tracePt t="45815" x="5175250" y="6037263"/>
          <p14:tracePt t="45828" x="5175250" y="6045200"/>
          <p14:tracePt t="45835" x="5175250" y="6053138"/>
          <p14:tracePt t="47042" x="5191125" y="6061075"/>
          <p14:tracePt t="47050" x="5222875" y="6076950"/>
          <p14:tracePt t="47059" x="5262563" y="6092825"/>
          <p14:tracePt t="47067" x="5286375" y="6100763"/>
          <p14:tracePt t="47075" x="5334000" y="6116638"/>
          <p14:tracePt t="47080" x="5381625" y="6132513"/>
          <p14:tracePt t="47091" x="5414963" y="6148388"/>
          <p14:tracePt t="47095" x="5454650" y="6156325"/>
          <p14:tracePt t="47102" x="5486400" y="6164263"/>
          <p14:tracePt t="47110" x="5518150" y="6172200"/>
          <p14:tracePt t="47117" x="5557838" y="6180138"/>
          <p14:tracePt t="47126" x="5581650" y="6188075"/>
          <p14:tracePt t="47132" x="5605463" y="6196013"/>
          <p14:tracePt t="47144" x="5621338" y="6203950"/>
          <p14:tracePt t="47149" x="5637213" y="6203950"/>
          <p14:tracePt t="47161" x="5653088" y="6211888"/>
          <p14:tracePt t="47170" x="5661025" y="6211888"/>
          <p14:tracePt t="47177" x="5668963" y="6211888"/>
          <p14:tracePt t="47184" x="5676900" y="6211888"/>
          <p14:tracePt t="47194" x="5684838" y="6211888"/>
          <p14:tracePt t="47209" x="5700713" y="6211888"/>
          <p14:tracePt t="47213" x="5716588" y="6211888"/>
          <p14:tracePt t="47226" x="5740400" y="6211888"/>
          <p14:tracePt t="47229" x="5773738" y="6211888"/>
          <p14:tracePt t="47237" x="5821363" y="6211888"/>
          <p14:tracePt t="47244" x="5861050" y="6211888"/>
          <p14:tracePt t="47251" x="5908675" y="6211888"/>
          <p14:tracePt t="47260" x="5948363" y="6211888"/>
          <p14:tracePt t="47266" x="5995988" y="6211888"/>
          <p14:tracePt t="47277" x="6035675" y="6211888"/>
          <p14:tracePt t="47281" x="6083300" y="6219825"/>
          <p14:tracePt t="47293" x="6116638" y="6227763"/>
          <p14:tracePt t="47295" x="6164263" y="6235700"/>
          <p14:tracePt t="47306" x="6196013" y="6235700"/>
          <p14:tracePt t="47311" x="6243638" y="6251575"/>
          <p14:tracePt t="47318" x="6267450" y="6259513"/>
          <p14:tracePt t="47327" x="6291263" y="6267450"/>
          <p14:tracePt t="47333" x="6315075" y="6267450"/>
          <p14:tracePt t="47343" x="6330950" y="6275388"/>
          <p14:tracePt t="47348" x="6346825" y="6275388"/>
          <p14:tracePt t="47359" x="6354763" y="6275388"/>
          <p14:tracePt t="47362" x="6378575" y="6275388"/>
          <p14:tracePt t="47374" x="6386513" y="6275388"/>
          <p14:tracePt t="47378" x="6402388" y="6275388"/>
          <p14:tracePt t="47385" x="6418263" y="6275388"/>
          <p14:tracePt t="47392" x="6434138" y="6275388"/>
          <p14:tracePt t="47400" x="6442075" y="6275388"/>
          <p14:tracePt t="47409" x="6451600" y="6275388"/>
          <p14:tracePt t="47414" x="6459538" y="6275388"/>
          <p14:tracePt t="47426" x="6483350" y="6267450"/>
          <p14:tracePt t="47429" x="6499225" y="6267450"/>
          <p14:tracePt t="47443" x="6523038" y="6267450"/>
          <p14:tracePt t="47445" x="6546850" y="6259513"/>
          <p14:tracePt t="47452" x="6570663" y="6251575"/>
          <p14:tracePt t="47460" x="6594475" y="6251575"/>
          <p14:tracePt t="47467" x="6618288" y="6235700"/>
          <p14:tracePt t="47476" x="6657975" y="6235700"/>
          <p14:tracePt t="47482" x="6689725" y="6227763"/>
          <p14:tracePt t="47492" x="6737350" y="6211888"/>
          <p14:tracePt t="47496" x="6761163" y="6203950"/>
          <p14:tracePt t="47509" x="6784975" y="6196013"/>
          <p14:tracePt t="47512" x="6810375" y="6188075"/>
          <p14:tracePt t="47520" x="6818313" y="6180138"/>
          <p14:tracePt t="47528" x="6842125" y="6172200"/>
          <p14:tracePt t="47534" x="6850063" y="6164263"/>
          <p14:tracePt t="47542" x="6865938" y="6148388"/>
          <p14:tracePt t="47549" x="6881813" y="6148388"/>
          <p14:tracePt t="47559" x="6889750" y="6140450"/>
          <p14:tracePt t="47563" x="6897688" y="6124575"/>
          <p14:tracePt t="47576" x="6905625" y="6116638"/>
          <p14:tracePt t="47579" x="6921500" y="6108700"/>
          <p14:tracePt t="47587" x="6929438" y="6084888"/>
          <p14:tracePt t="47594" x="6945313" y="6069013"/>
          <p14:tracePt t="47601" x="6945313" y="6037263"/>
          <p14:tracePt t="47609" x="6961188" y="6005513"/>
          <p14:tracePt t="47616" x="6961188" y="5980113"/>
          <p14:tracePt t="47626" x="6969125" y="5956300"/>
          <p14:tracePt t="47630" x="6977063" y="5940425"/>
          <p14:tracePt t="47642" x="6977063" y="5916613"/>
          <p14:tracePt t="47645" x="6977063" y="5900738"/>
          <p14:tracePt t="47656" x="6977063" y="5884863"/>
          <p14:tracePt t="47661" x="6969125" y="5861050"/>
          <p14:tracePt t="47668" x="6961188" y="5845175"/>
          <p14:tracePt t="47675" x="6953250" y="5821363"/>
          <p14:tracePt t="47683" x="6945313" y="5813425"/>
          <p14:tracePt t="47692" x="6937375" y="5805488"/>
          <p14:tracePt t="47697" x="6921500" y="5789613"/>
          <p14:tracePt t="47709" x="6913563" y="5781675"/>
          <p14:tracePt t="47712" x="6905625" y="5773738"/>
          <p14:tracePt t="47726" x="6881813" y="5765800"/>
          <p14:tracePt t="47729" x="6865938" y="5757863"/>
          <p14:tracePt t="47735" x="6858000" y="5749925"/>
          <p14:tracePt t="47743" x="6834188" y="5741988"/>
          <p14:tracePt t="47750" x="6818313" y="5741988"/>
          <p14:tracePt t="47759" x="6777038" y="5734050"/>
          <p14:tracePt t="47764" x="6753225" y="5734050"/>
          <p14:tracePt t="47776" x="6721475" y="5726113"/>
          <p14:tracePt t="47779" x="6697663" y="5718175"/>
          <p14:tracePt t="47790" x="6665913" y="5718175"/>
          <p14:tracePt t="47794" x="6642100" y="5718175"/>
          <p14:tracePt t="47803" x="6618288" y="5718175"/>
          <p14:tracePt t="47809" x="6594475" y="5718175"/>
          <p14:tracePt t="47816" x="6570663" y="5718175"/>
          <p14:tracePt t="47826" x="6546850" y="5718175"/>
          <p14:tracePt t="47832" x="6523038" y="5718175"/>
          <p14:tracePt t="47844" x="6491288" y="5726113"/>
          <p14:tracePt t="47847" x="6459538" y="5726113"/>
          <p14:tracePt t="47859" x="6434138" y="5734050"/>
          <p14:tracePt t="47861" x="6394450" y="5734050"/>
          <p14:tracePt t="47869" x="6370638" y="5734050"/>
          <p14:tracePt t="47876" x="6346825" y="5741988"/>
          <p14:tracePt t="47883" x="6323013" y="5749925"/>
          <p14:tracePt t="47892" x="6315075" y="5749925"/>
          <p14:tracePt t="47900" x="6299200" y="5757863"/>
          <p14:tracePt t="47909" x="6283325" y="5757863"/>
          <p14:tracePt t="47913" x="6275388" y="5757863"/>
          <p14:tracePt t="47926" x="6267450" y="5765800"/>
          <p14:tracePt t="47928" x="6259513" y="5765800"/>
          <p14:tracePt t="47938" x="6251575" y="5773738"/>
          <p14:tracePt t="47944" x="6235700" y="5773738"/>
          <p14:tracePt t="47951" x="6227763" y="5773738"/>
          <p14:tracePt t="47959" x="6219825" y="5773738"/>
          <p14:tracePt t="47966" x="6203950" y="5781675"/>
          <p14:tracePt t="47976" x="6196013" y="5781675"/>
          <p14:tracePt t="47981" x="6188075" y="5789613"/>
          <p14:tracePt t="47992" x="6172200" y="5789613"/>
          <p14:tracePt t="47995" x="6148388" y="5789613"/>
          <p14:tracePt t="48009" x="6140450" y="5797550"/>
          <p14:tracePt t="48011" x="6132513" y="5805488"/>
          <p14:tracePt t="48018" x="6116638" y="5805488"/>
          <p14:tracePt t="48026" x="6108700" y="5813425"/>
          <p14:tracePt t="48033" x="6091238" y="5813425"/>
          <p14:tracePt t="48042" x="6075363" y="5821363"/>
          <p14:tracePt t="48048" x="6059488" y="5829300"/>
          <p14:tracePt t="48058" x="6035675" y="5837238"/>
          <p14:tracePt t="48062" x="6027738" y="5845175"/>
          <p14:tracePt t="48076" x="5988050" y="5861050"/>
          <p14:tracePt t="48085" x="5980113" y="5868988"/>
          <p14:tracePt t="48093" x="5964238" y="5876925"/>
          <p14:tracePt t="48100" x="5948363" y="5884863"/>
          <p14:tracePt t="48109" x="5940425" y="5892800"/>
          <p14:tracePt t="48114" x="5932488" y="5892800"/>
          <p14:tracePt t="48126" x="5916613" y="5908675"/>
          <p14:tracePt t="48129" x="5908675" y="5916613"/>
          <p14:tracePt t="48142" x="5900738" y="5916613"/>
          <p14:tracePt t="48144" x="5892800" y="5924550"/>
          <p14:tracePt t="48152" x="5884863" y="5932488"/>
          <p14:tracePt t="48167" x="5876925" y="5948363"/>
          <p14:tracePt t="48175" x="5868988" y="5956300"/>
          <p14:tracePt t="48182" x="5861050" y="5972175"/>
          <p14:tracePt t="48192" x="5853113" y="5980113"/>
          <p14:tracePt t="48196" x="5845175" y="5988050"/>
          <p14:tracePt t="48208" x="5837238" y="6005513"/>
          <p14:tracePt t="48212" x="5829300" y="6013450"/>
          <p14:tracePt t="48222" x="5821363" y="6021388"/>
          <p14:tracePt t="48227" x="5821363" y="6037263"/>
          <p14:tracePt t="48235" x="5805488" y="6045200"/>
          <p14:tracePt t="48242" x="5805488" y="6053138"/>
          <p14:tracePt t="48259" x="5797550" y="6069013"/>
          <p14:tracePt t="48275" x="5797550" y="6076950"/>
          <p14:tracePt t="48279" x="5797550" y="6084888"/>
          <p14:tracePt t="48293" x="5797550" y="6092825"/>
          <p14:tracePt t="48308" x="5797550" y="6100763"/>
          <p14:tracePt t="48325" x="5797550" y="6108700"/>
          <p14:tracePt t="48330" x="5797550" y="6116638"/>
          <p14:tracePt t="48342" x="5797550" y="6124575"/>
          <p14:tracePt t="48358" x="5797550" y="6132513"/>
          <p14:tracePt t="48361" x="5805488" y="6140450"/>
          <p14:tracePt t="48368" x="5813425" y="6156325"/>
          <p14:tracePt t="48375" x="5837238" y="6172200"/>
          <p14:tracePt t="48383" x="5853113" y="6188075"/>
          <p14:tracePt t="48391" x="5892800" y="6219825"/>
          <p14:tracePt t="48399" x="5940425" y="6259513"/>
          <p14:tracePt t="48408" x="5988050" y="6299200"/>
          <p14:tracePt t="48412" x="6051550" y="6338888"/>
          <p14:tracePt t="48425" x="6100763" y="6372225"/>
          <p14:tracePt t="48427" x="6148388" y="6396038"/>
          <p14:tracePt t="48436" x="6196013" y="6411913"/>
          <p14:tracePt t="48443" x="6219825" y="6419850"/>
          <p14:tracePt t="48450" x="6259513" y="6427788"/>
          <p14:tracePt t="48458" x="6283325" y="6435725"/>
          <p14:tracePt t="48466" x="6299200" y="6443663"/>
          <p14:tracePt t="48475" x="6323013" y="6443663"/>
          <p14:tracePt t="48480" x="6338888" y="6443663"/>
          <p14:tracePt t="48492" x="6362700" y="6443663"/>
          <p14:tracePt t="48495" x="6386513" y="6443663"/>
          <p14:tracePt t="48504" x="6410325" y="6443663"/>
          <p14:tracePt t="48510" x="6434138" y="6435725"/>
          <p14:tracePt t="48516" x="6475413" y="6419850"/>
          <p14:tracePt t="48524" x="6499225" y="6411913"/>
          <p14:tracePt t="48531" x="6538913" y="6396038"/>
          <p14:tracePt t="48542" x="6562725" y="6380163"/>
          <p14:tracePt t="48546" x="6594475" y="6356350"/>
          <p14:tracePt t="48559" x="6602413" y="6348413"/>
          <p14:tracePt t="48562" x="6618288" y="6338888"/>
          <p14:tracePt t="48575" x="6634163" y="6330950"/>
          <p14:tracePt t="48577" x="6642100" y="6315075"/>
          <p14:tracePt t="48584" x="6650038" y="6315075"/>
          <p14:tracePt t="48591" x="6657975" y="6307138"/>
          <p14:tracePt t="48598" x="6665913" y="6299200"/>
          <p14:tracePt t="48609" x="6673850" y="6291263"/>
          <p14:tracePt t="48614" x="6681788" y="6291263"/>
          <p14:tracePt t="48625" x="6697663" y="6275388"/>
          <p14:tracePt t="48628" x="6705600" y="6267450"/>
          <p14:tracePt t="48641" x="6713538" y="6251575"/>
          <p14:tracePt t="48644" x="6729413" y="6243638"/>
          <p14:tracePt t="48652" x="6729413" y="6235700"/>
          <p14:tracePt t="48659" x="6745288" y="6219825"/>
          <p14:tracePt t="48675" x="6753225" y="6203950"/>
          <p14:tracePt t="48692" x="6761163" y="6196013"/>
          <p14:tracePt t="48696" x="6761163" y="6180138"/>
          <p14:tracePt t="48708" x="6761163" y="6172200"/>
          <p14:tracePt t="48711" x="6761163" y="6164263"/>
          <p14:tracePt t="48720" x="6761163" y="6148388"/>
          <p14:tracePt t="48727" x="6761163" y="6140450"/>
          <p14:tracePt t="48733" x="6761163" y="6132513"/>
          <p14:tracePt t="48742" x="6761163" y="6116638"/>
          <p14:tracePt t="48758" x="6753225" y="6108700"/>
          <p14:tracePt t="48777" x="6745288" y="6100763"/>
          <p14:tracePt t="48786" x="6721475" y="6092825"/>
          <p14:tracePt t="48793" x="6697663" y="6084888"/>
          <p14:tracePt t="48801" x="6673850" y="6076950"/>
          <p14:tracePt t="48809" x="6642100" y="6061075"/>
          <p14:tracePt t="48815" x="6610350" y="6061075"/>
          <p14:tracePt t="48824" x="6570663" y="6061075"/>
          <p14:tracePt t="48830" x="6530975" y="6061075"/>
          <p14:tracePt t="48841" x="6499225" y="6061075"/>
          <p14:tracePt t="48844" x="6451600" y="6069013"/>
          <p14:tracePt t="48859" x="6370638" y="6076950"/>
          <p14:tracePt t="48867" x="6338888" y="6084888"/>
          <p14:tracePt t="48875" x="6315075" y="6084888"/>
          <p14:tracePt t="48883" x="6291263" y="6084888"/>
          <p14:tracePt t="48893" x="6275388" y="6092825"/>
          <p14:tracePt t="48897" x="6259513" y="6092825"/>
          <p14:tracePt t="48908" x="6243638" y="6092825"/>
          <p14:tracePt t="48912" x="6235700" y="6100763"/>
          <p14:tracePt t="48921" x="6227763" y="6100763"/>
          <p14:tracePt t="48926" x="6211888" y="6108700"/>
          <p14:tracePt t="48935" x="6203950" y="6108700"/>
          <p14:tracePt t="48942" x="6196013" y="6108700"/>
          <p14:tracePt t="48949" x="6180138" y="6108700"/>
          <p14:tracePt t="48964" x="6172200" y="6116638"/>
          <p14:tracePt t="48975" x="6156325" y="6116638"/>
          <p14:tracePt t="48978" x="6148388" y="6116638"/>
          <p14:tracePt t="48992" x="6140450" y="6124575"/>
          <p14:tracePt t="48994" x="6132513" y="6124575"/>
          <p14:tracePt t="49001" x="6124575" y="6132513"/>
          <p14:tracePt t="49008" x="6116638" y="6132513"/>
          <p14:tracePt t="49025" x="6100763" y="6140450"/>
          <p14:tracePt t="49030" x="6100763" y="6148388"/>
          <p14:tracePt t="49041" x="6091238" y="6148388"/>
          <p14:tracePt t="49058" x="6083300" y="6156325"/>
          <p14:tracePt t="49075" x="6075363" y="6164263"/>
          <p14:tracePt t="49091" x="6067425" y="6164263"/>
          <p14:tracePt t="49269" x="6075363" y="6156325"/>
          <p14:tracePt t="49284" x="6075363" y="6140450"/>
          <p14:tracePt t="49292" x="6083300" y="6140450"/>
          <p14:tracePt t="49300" x="6083300" y="6124575"/>
          <p14:tracePt t="49307" x="6100763" y="6108700"/>
          <p14:tracePt t="49313" x="6100763" y="6100763"/>
          <p14:tracePt t="49323" x="6108700" y="6092825"/>
          <p14:tracePt t="49329" x="6116638" y="6069013"/>
          <p14:tracePt t="49341" x="6124575" y="6053138"/>
          <p14:tracePt t="49343" x="6132513" y="6045200"/>
          <p14:tracePt t="49351" x="6140450" y="6029325"/>
          <p14:tracePt t="49358" x="6148388" y="6005513"/>
          <p14:tracePt t="49366" x="6156325" y="5995988"/>
          <p14:tracePt t="49374" x="6164263" y="5988050"/>
          <p14:tracePt t="49381" x="6164263" y="5972175"/>
          <p14:tracePt t="49391" x="6164263" y="5964238"/>
          <p14:tracePt t="49395" x="6172200" y="5956300"/>
          <p14:tracePt t="49420" x="6180138" y="5948363"/>
          <p14:tracePt t="49514" x="6180138" y="5964238"/>
          <p14:tracePt t="49522" x="6180138" y="5980113"/>
          <p14:tracePt t="49529" x="6180138" y="6021388"/>
          <p14:tracePt t="49541" x="6180138" y="6069013"/>
          <p14:tracePt t="49545" x="6172200" y="6116638"/>
          <p14:tracePt t="49555" x="6172200" y="6156325"/>
          <p14:tracePt t="49560" x="6164263" y="6203950"/>
          <p14:tracePt t="49567" x="6164263" y="6243638"/>
          <p14:tracePt t="49575" x="6164263" y="6275388"/>
          <p14:tracePt t="49581" x="6164263" y="6299200"/>
          <p14:tracePt t="49591" x="6164263" y="6315075"/>
          <p14:tracePt t="49596" x="6172200" y="6338888"/>
          <p14:tracePt t="49607" x="6172200" y="6348413"/>
          <p14:tracePt t="49611" x="6172200" y="6356350"/>
          <p14:tracePt t="49624" x="6172200" y="6372225"/>
          <p14:tracePt t="49635" x="6172200" y="6380163"/>
          <p14:tracePt t="49701" x="6180138" y="6380163"/>
          <p14:tracePt t="49723" x="6188075" y="6380163"/>
          <p14:tracePt t="49740" x="6196013" y="6380163"/>
          <p14:tracePt t="49745" x="6196013" y="6372225"/>
          <p14:tracePt t="49753" x="6203950" y="6364288"/>
          <p14:tracePt t="49761" x="6211888" y="6348413"/>
          <p14:tracePt t="49772" x="6235700" y="6323013"/>
          <p14:tracePt t="49775" x="6243638" y="6307138"/>
          <p14:tracePt t="49782" x="6259513" y="6283325"/>
          <p14:tracePt t="49792" x="6267450" y="6275388"/>
          <p14:tracePt t="49798" x="6275388" y="6251575"/>
          <p14:tracePt t="49808" x="6275388" y="6243638"/>
          <p14:tracePt t="49812" x="6291263" y="6235700"/>
          <p14:tracePt t="49824" x="6299200" y="6219825"/>
          <p14:tracePt t="49839" x="6299200" y="6203950"/>
          <p14:tracePt t="49842" x="6307138" y="6203950"/>
          <p14:tracePt t="49850" x="6307138" y="6196013"/>
          <p14:tracePt t="49857" x="6307138" y="6188075"/>
          <p14:tracePt t="49864" x="6315075" y="6188075"/>
          <p14:tracePt t="49874" x="6315075" y="6180138"/>
          <p14:tracePt t="49890" x="6323013" y="6180138"/>
          <p14:tracePt t="49894" x="6330950" y="6172200"/>
          <p14:tracePt t="50014" x="6338888" y="6172200"/>
          <p14:tracePt t="50028" x="6338888" y="6180138"/>
          <p14:tracePt t="50037" x="6346825" y="6203950"/>
          <p14:tracePt t="50044" x="6346825" y="6227763"/>
          <p14:tracePt t="50054" x="6362700" y="6251575"/>
          <p14:tracePt t="50059" x="6362700" y="6291263"/>
          <p14:tracePt t="50065" x="6362700" y="6307138"/>
          <p14:tracePt t="50074" x="6370638" y="6323013"/>
          <p14:tracePt t="50080" x="6370638" y="6330950"/>
          <p14:tracePt t="50090" x="6370638" y="6338888"/>
          <p14:tracePt t="50096" x="6370638" y="6348413"/>
          <p14:tracePt t="50107" x="6370638" y="6356350"/>
          <p14:tracePt t="50124" x="6370638" y="6364288"/>
          <p14:tracePt t="50207" x="6378575" y="6364288"/>
          <p14:tracePt t="50223" x="6378575" y="6356350"/>
          <p14:tracePt t="50230" x="6386513" y="6348413"/>
          <p14:tracePt t="50239" x="6394450" y="6338888"/>
          <p14:tracePt t="50246" x="6402388" y="6315075"/>
          <p14:tracePt t="50254" x="6410325" y="6299200"/>
          <p14:tracePt t="50261" x="6418263" y="6275388"/>
          <p14:tracePt t="50269" x="6418263" y="6259513"/>
          <p14:tracePt t="50275" x="6426200" y="6243638"/>
          <p14:tracePt t="50281" x="6434138" y="6227763"/>
          <p14:tracePt t="50290" x="6434138" y="6211888"/>
          <p14:tracePt t="50296" x="6442075" y="6196013"/>
          <p14:tracePt t="50307" x="6451600" y="6180138"/>
          <p14:tracePt t="50311" x="6459538" y="6172200"/>
          <p14:tracePt t="50324" x="6459538" y="6164263"/>
          <p14:tracePt t="50326" x="6467475" y="6148388"/>
          <p14:tracePt t="50342" x="6467475" y="6140450"/>
          <p14:tracePt t="50348" x="6475413" y="6132513"/>
          <p14:tracePt t="50357" x="6475413" y="6124575"/>
          <p14:tracePt t="50363" x="6483350" y="6124575"/>
          <p14:tracePt t="50374" x="6483350" y="6116638"/>
          <p14:tracePt t="50390" x="6491288" y="6116638"/>
          <p14:tracePt t="50393" x="6491288" y="6108700"/>
          <p14:tracePt t="50409" x="6499225" y="6108700"/>
          <p14:tracePt t="50416" x="6507163" y="6100763"/>
          <p14:tracePt t="50424" x="6507163" y="6092825"/>
          <p14:tracePt t="50441" x="6515100" y="6092825"/>
          <p14:tracePt t="50512" x="6515100" y="6100763"/>
          <p14:tracePt t="50527" x="6515100" y="6108700"/>
          <p14:tracePt t="50542" x="6515100" y="6116638"/>
          <p14:tracePt t="50550" x="6515100" y="6124575"/>
          <p14:tracePt t="50564" x="6515100" y="6132513"/>
          <p14:tracePt t="50580" x="6515100" y="6140450"/>
          <p14:tracePt t="50595" x="6515100" y="6156325"/>
          <p14:tracePt t="50609" x="6515100" y="6164263"/>
          <p14:tracePt t="50620" x="6515100" y="6172200"/>
          <p14:tracePt t="50625" x="6523038" y="6172200"/>
          <p14:tracePt t="50631" x="6523038" y="6180138"/>
          <p14:tracePt t="50640" x="6530975" y="6188075"/>
          <p14:tracePt t="50646" x="6538913" y="6196013"/>
          <p14:tracePt t="50656" x="6546850" y="6203950"/>
          <p14:tracePt t="50661" x="6554788" y="6211888"/>
          <p14:tracePt t="50673" x="6562725" y="6211888"/>
          <p14:tracePt t="50676" x="6570663" y="6227763"/>
          <p14:tracePt t="50688" x="6586538" y="6227763"/>
          <p14:tracePt t="50691" x="6610350" y="6235700"/>
          <p14:tracePt t="50699" x="6634163" y="6251575"/>
          <p14:tracePt t="50708" x="6657975" y="6251575"/>
          <p14:tracePt t="50714" x="6681788" y="6259513"/>
          <p14:tracePt t="50723" x="6705600" y="6267450"/>
          <p14:tracePt t="50729" x="6729413" y="6275388"/>
          <p14:tracePt t="50740" x="6753225" y="6275388"/>
          <p14:tracePt t="50743" x="6777038" y="6275388"/>
          <p14:tracePt t="50755" x="6794500" y="6275388"/>
          <p14:tracePt t="50758" x="6818313" y="6275388"/>
          <p14:tracePt t="50767" x="6834188" y="6275388"/>
          <p14:tracePt t="50773" x="6858000" y="6275388"/>
          <p14:tracePt t="50781" x="6881813" y="6275388"/>
          <p14:tracePt t="50789" x="6905625" y="6275388"/>
          <p14:tracePt t="50795" x="6921500" y="6275388"/>
          <p14:tracePt t="50808" x="6929438" y="6275388"/>
          <p14:tracePt t="50811" x="6945313" y="6275388"/>
          <p14:tracePt t="50823" x="6961188" y="6275388"/>
          <p14:tracePt t="50825" x="6977063" y="6275388"/>
          <p14:tracePt t="50833" x="6985000" y="6275388"/>
          <p14:tracePt t="50841" x="7000875" y="6275388"/>
          <p14:tracePt t="50847" x="7016750" y="6267450"/>
          <p14:tracePt t="50857" x="7040563" y="6267450"/>
          <p14:tracePt t="50862" x="7072313" y="6267450"/>
          <p14:tracePt t="50873" x="7112000" y="6259513"/>
          <p14:tracePt t="50877" x="7153275" y="6251575"/>
          <p14:tracePt t="50890" x="7185025" y="6251575"/>
          <p14:tracePt t="50893" x="7216775" y="6251575"/>
          <p14:tracePt t="50900" x="7240588" y="6251575"/>
          <p14:tracePt t="50907" x="7264400" y="6251575"/>
          <p14:tracePt t="50914" x="7280275" y="6251575"/>
          <p14:tracePt t="50923" x="7304088" y="6251575"/>
          <p14:tracePt t="50930" x="7312025" y="6251575"/>
          <p14:tracePt t="50940" x="7327900" y="6251575"/>
          <p14:tracePt t="50944" x="7335838" y="6251575"/>
          <p14:tracePt t="50956" x="7351713" y="6251575"/>
          <p14:tracePt t="50972" x="7359650" y="6251575"/>
          <p14:tracePt t="50976" x="7367588" y="6251575"/>
          <p14:tracePt t="50982" x="7375525" y="6251575"/>
          <p14:tracePt t="50989" x="7383463" y="6251575"/>
          <p14:tracePt t="51012" x="7391400" y="6251575"/>
          <p14:tracePt t="51957" x="7391400" y="6243638"/>
          <p14:tracePt t="51965" x="7383463" y="6235700"/>
          <p14:tracePt t="51972" x="7367588" y="6219825"/>
          <p14:tracePt t="51979" x="7351713" y="6219825"/>
          <p14:tracePt t="51989" x="7335838" y="6203950"/>
          <p14:tracePt t="51996" x="7327900" y="6196013"/>
          <p14:tracePt t="52007" x="7304088" y="6196013"/>
          <p14:tracePt t="52010" x="7296150" y="6180138"/>
          <p14:tracePt t="52022" x="7288213" y="6180138"/>
          <p14:tracePt t="52025" x="7272338" y="6172200"/>
          <p14:tracePt t="52032" x="7264400" y="6164263"/>
          <p14:tracePt t="52039" x="7248525" y="6156325"/>
          <p14:tracePt t="52046" x="7248525" y="6148388"/>
          <p14:tracePt t="52056" x="7240588" y="6148388"/>
          <p14:tracePt t="52061" x="7232650" y="6148388"/>
          <p14:tracePt t="52072" x="7224713" y="6140450"/>
          <p14:tracePt t="52076" x="7216775" y="6140450"/>
          <p14:tracePt t="52091" x="7208838" y="6132513"/>
          <p14:tracePt t="52101" x="7200900" y="6132513"/>
          <p14:tracePt t="52107" x="7192963" y="6124575"/>
          <p14:tracePt t="52122" x="7177088" y="6116638"/>
          <p14:tracePt t="52128" x="7169150" y="6108700"/>
          <p14:tracePt t="52138" x="7153275" y="6092825"/>
          <p14:tracePt t="52143" x="7135813" y="6084888"/>
          <p14:tracePt t="52156" x="7127875" y="6076950"/>
          <p14:tracePt t="52159" x="7119938" y="6069013"/>
          <p14:tracePt t="52171" x="7104063" y="6053138"/>
          <p14:tracePt t="52173" x="7088188" y="6053138"/>
          <p14:tracePt t="52180" x="7080250" y="6037263"/>
          <p14:tracePt t="52189" x="7064375" y="6037263"/>
          <p14:tracePt t="52196" x="7056438" y="6021388"/>
          <p14:tracePt t="52206" x="7040563" y="6013450"/>
          <p14:tracePt t="52210" x="7032625" y="5995988"/>
          <p14:tracePt t="52222" x="7024688" y="5988050"/>
          <p14:tracePt t="52225" x="7008813" y="5980113"/>
          <p14:tracePt t="52239" x="7000875" y="5972175"/>
          <p14:tracePt t="52241" x="6985000" y="5964238"/>
          <p14:tracePt t="52247" x="6985000" y="5956300"/>
          <p14:tracePt t="52255" x="6969125" y="5948363"/>
          <p14:tracePt t="52272" x="6961188" y="5932488"/>
          <p14:tracePt t="52277" x="6953250" y="5932488"/>
          <p14:tracePt t="52288" x="6945313" y="5924550"/>
          <p14:tracePt t="52292" x="6937375" y="5916613"/>
          <p14:tracePt t="52307" x="6929438" y="5908675"/>
          <p14:tracePt t="52315" x="6921500" y="5900738"/>
          <p14:tracePt t="52322" x="6905625" y="5892800"/>
          <p14:tracePt t="52330" x="6897688" y="5892800"/>
          <p14:tracePt t="52338" x="6881813" y="5884863"/>
          <p14:tracePt t="52344" x="6873875" y="5868988"/>
          <p14:tracePt t="52355" x="6865938" y="5868988"/>
          <p14:tracePt t="52359" x="6850063" y="5861050"/>
          <p14:tracePt t="52371" x="6826250" y="5853113"/>
          <p14:tracePt t="52375" x="6818313" y="5845175"/>
          <p14:tracePt t="52384" x="6794500" y="5837238"/>
          <p14:tracePt t="52390" x="6769100" y="5829300"/>
          <p14:tracePt t="52396" x="6753225" y="5829300"/>
          <p14:tracePt t="52405" x="6745288" y="5821363"/>
          <p14:tracePt t="52411" x="6737350" y="5813425"/>
          <p14:tracePt t="52422" x="6721475" y="5813425"/>
          <p14:tracePt t="52426" x="6713538" y="5813425"/>
          <p14:tracePt t="52438" x="6705600" y="5805488"/>
          <p14:tracePt t="52441" x="6689725" y="5805488"/>
          <p14:tracePt t="52454" x="6681788" y="5797550"/>
          <p14:tracePt t="52457" x="6673850" y="5789613"/>
          <p14:tracePt t="52463" x="6665913" y="5789613"/>
          <p14:tracePt t="52473" x="6657975" y="5789613"/>
          <p14:tracePt t="52478" x="6650038" y="5789613"/>
          <p14:tracePt t="52494" x="6634163" y="5789613"/>
          <p14:tracePt t="52505" x="6626225" y="5789613"/>
          <p14:tracePt t="52508" x="6618288" y="5789613"/>
          <p14:tracePt t="52522" x="6594475" y="5789613"/>
          <p14:tracePt t="52531" x="6586538" y="5789613"/>
          <p14:tracePt t="52539" x="6578600" y="5789613"/>
          <p14:tracePt t="52545" x="6562725" y="5789613"/>
          <p14:tracePt t="52554" x="6554788" y="5789613"/>
          <p14:tracePt t="52571" x="6538913" y="5789613"/>
          <p14:tracePt t="52575" x="6530975" y="5789613"/>
          <p14:tracePt t="52588" x="6523038" y="5789613"/>
          <p14:tracePt t="52590" x="6515100" y="5789613"/>
          <p14:tracePt t="52605" x="6507163" y="5789613"/>
          <p14:tracePt t="52612" x="6491288" y="5789613"/>
          <p14:tracePt t="52622" x="6483350" y="5789613"/>
          <p14:tracePt t="52627" x="6475413" y="5789613"/>
          <p14:tracePt t="52638" x="6467475" y="5789613"/>
          <p14:tracePt t="52643" x="6459538" y="5789613"/>
          <p14:tracePt t="52655" x="6451600" y="5789613"/>
          <p14:tracePt t="52668" x="6442075" y="5789613"/>
          <p14:tracePt t="52673" x="6434138" y="5789613"/>
          <p14:tracePt t="52680" x="6426200" y="5789613"/>
          <p14:tracePt t="52689" x="6418263" y="5789613"/>
          <p14:tracePt t="52704" x="6410325" y="5789613"/>
          <p14:tracePt t="52710" x="6402388" y="5797550"/>
          <p14:tracePt t="52721" x="6394450" y="5797550"/>
          <p14:tracePt t="52733" x="6378575" y="5797550"/>
          <p14:tracePt t="52740" x="6370638" y="5805488"/>
          <p14:tracePt t="52746" x="6362700" y="5805488"/>
          <p14:tracePt t="52755" x="6346825" y="5813425"/>
          <p14:tracePt t="52761" x="6338888" y="5813425"/>
          <p14:tracePt t="52771" x="6330950" y="5813425"/>
          <p14:tracePt t="52776" x="6315075" y="5821363"/>
          <p14:tracePt t="52788" x="6307138" y="5829300"/>
          <p14:tracePt t="52791" x="6299200" y="5829300"/>
          <p14:tracePt t="52803" x="6283325" y="5829300"/>
          <p14:tracePt t="52807" x="6275388" y="5837238"/>
          <p14:tracePt t="52813" x="6267450" y="5837238"/>
          <p14:tracePt t="52821" x="6251575" y="5845175"/>
          <p14:tracePt t="52828" x="6243638" y="5845175"/>
          <p14:tracePt t="52838" x="6227763" y="5845175"/>
          <p14:tracePt t="52843" x="6211888" y="5853113"/>
          <p14:tracePt t="52854" x="6188075" y="5861050"/>
          <p14:tracePt t="52858" x="6172200" y="5861050"/>
          <p14:tracePt t="52869" x="6156325" y="5868988"/>
          <p14:tracePt t="52873" x="6140450" y="5868988"/>
          <p14:tracePt t="52890" x="6116638" y="5876925"/>
          <p14:tracePt t="52895" x="6108700" y="5884863"/>
          <p14:tracePt t="52904" x="6100763" y="5884863"/>
          <p14:tracePt t="52910" x="6091238" y="5884863"/>
          <p14:tracePt t="52923" x="6083300" y="5884863"/>
          <p14:tracePt t="52925" x="6075363" y="5884863"/>
          <p14:tracePt t="52940" x="6067425" y="5884863"/>
          <p14:tracePt t="52948" x="6059488" y="5884863"/>
          <p14:tracePt t="52956" x="6051550" y="5884863"/>
          <p14:tracePt t="52972" x="6043613" y="5892800"/>
          <p14:tracePt t="52978" x="6035675" y="5892800"/>
          <p14:tracePt t="52988" x="6027738" y="5892800"/>
          <p14:tracePt t="52992" x="6019800" y="5900738"/>
          <p14:tracePt t="53007" x="6011863" y="5900738"/>
          <p14:tracePt t="53017" x="6003925" y="5900738"/>
          <p14:tracePt t="53022" x="5995988" y="5908675"/>
          <p14:tracePt t="53038" x="5980113" y="5908675"/>
          <p14:tracePt t="53044" x="5980113" y="5916613"/>
          <p14:tracePt t="53054" x="5972175" y="5916613"/>
          <p14:tracePt t="53060" x="5964238" y="5924550"/>
          <p14:tracePt t="53071" x="5956300" y="5932488"/>
          <p14:tracePt t="53074" x="5940425" y="5940425"/>
          <p14:tracePt t="53085" x="5932488" y="5956300"/>
          <p14:tracePt t="53090" x="5916613" y="5964238"/>
          <p14:tracePt t="53096" x="5908675" y="5972175"/>
          <p14:tracePt t="53104" x="5892800" y="5988050"/>
          <p14:tracePt t="53111" x="5876925" y="5995988"/>
          <p14:tracePt t="53121" x="5868988" y="6013450"/>
          <p14:tracePt t="53126" x="5861050" y="6021388"/>
          <p14:tracePt t="53137" x="5845175" y="6037263"/>
          <p14:tracePt t="53141" x="5837238" y="6045200"/>
          <p14:tracePt t="53150" x="5821363" y="6053138"/>
          <p14:tracePt t="53156" x="5821363" y="6069013"/>
          <p14:tracePt t="53165" x="5805488" y="6076950"/>
          <p14:tracePt t="53173" x="5797550" y="6092825"/>
          <p14:tracePt t="53179" x="5797550" y="6100763"/>
          <p14:tracePt t="53187" x="5797550" y="6108700"/>
          <p14:tracePt t="53194" x="5789613" y="6124575"/>
          <p14:tracePt t="53204" x="5781675" y="6132513"/>
          <p14:tracePt t="53208" x="5781675" y="6140450"/>
          <p14:tracePt t="53221" x="5781675" y="6156325"/>
          <p14:tracePt t="53223" x="5781675" y="6164263"/>
          <p14:tracePt t="53231" x="5781675" y="6172200"/>
          <p14:tracePt t="53238" x="5781675" y="6180138"/>
          <p14:tracePt t="53245" x="5781675" y="6196013"/>
          <p14:tracePt t="53260" x="5781675" y="6203950"/>
          <p14:tracePt t="53275" x="5781675" y="6211888"/>
          <p14:tracePt t="53290" x="5781675" y="6219825"/>
          <p14:tracePt t="53349" x="5789613" y="6219825"/>
          <p14:tracePt t="53372" x="5797550" y="6227763"/>
          <p14:tracePt t="53380" x="5805488" y="6227763"/>
          <p14:tracePt t="53387" x="5821363" y="6227763"/>
          <p14:tracePt t="53394" x="5845175" y="6235700"/>
          <p14:tracePt t="53404" x="5884863" y="6251575"/>
          <p14:tracePt t="53409" x="5908675" y="6259513"/>
          <p14:tracePt t="53420" x="5948363" y="6275388"/>
          <p14:tracePt t="53425" x="5988050" y="6283325"/>
          <p14:tracePt t="53433" x="6019800" y="6291263"/>
          <p14:tracePt t="53440" x="6067425" y="6299200"/>
          <p14:tracePt t="53446" x="6091238" y="6315075"/>
          <p14:tracePt t="53455" x="6124575" y="6315075"/>
          <p14:tracePt t="53461" x="6148388" y="6323013"/>
          <p14:tracePt t="53472" x="6180138" y="6323013"/>
          <p14:tracePt t="53477" x="6196013" y="6323013"/>
          <p14:tracePt t="53487" x="6219825" y="6323013"/>
          <p14:tracePt t="53491" x="6235700" y="6323013"/>
          <p14:tracePt t="53504" x="6251575" y="6323013"/>
          <p14:tracePt t="53506" x="6267450" y="6323013"/>
          <p14:tracePt t="53514" x="6283325" y="6323013"/>
          <p14:tracePt t="53522" x="6299200" y="6323013"/>
          <p14:tracePt t="53528" x="6323013" y="6323013"/>
          <p14:tracePt t="53537" x="6338888" y="6323013"/>
          <p14:tracePt t="53543" x="6362700" y="6323013"/>
          <p14:tracePt t="53554" x="6386513" y="6323013"/>
          <p14:tracePt t="53558" x="6402388" y="6323013"/>
          <p14:tracePt t="53570" x="6426200" y="6323013"/>
          <p14:tracePt t="53573" x="6434138" y="6323013"/>
          <p14:tracePt t="53584" x="6451600" y="6323013"/>
          <p14:tracePt t="53588" x="6467475" y="6323013"/>
          <p14:tracePt t="53595" x="6483350" y="6315075"/>
          <p14:tracePt t="53610" x="6491288" y="6315075"/>
          <p14:tracePt t="53621" x="6499225" y="6315075"/>
          <p14:tracePt t="53637" x="6507163" y="6307138"/>
          <p14:tracePt t="53655" x="6515100" y="6299200"/>
          <p14:tracePt t="53662" x="6515100" y="6291263"/>
          <p14:tracePt t="53677" x="6523038" y="6291263"/>
          <p14:tracePt t="53688" x="6530975" y="6291263"/>
          <p14:tracePt t="53692" x="6530975" y="6283325"/>
          <p14:tracePt t="53707" x="6538913" y="6283325"/>
          <p14:tracePt t="53720" x="6538913" y="6275388"/>
          <p14:tracePt t="53731" x="6546850" y="6275388"/>
          <p14:tracePt t="53738" x="6546850" y="6267450"/>
          <p14:tracePt t="53759" x="6554788" y="6259513"/>
          <p14:tracePt t="53771" x="6562725" y="6259513"/>
          <p14:tracePt t="53787" x="6562725" y="6251575"/>
          <p14:tracePt t="53790" x="6570663" y="6251575"/>
          <p14:tracePt t="53803" x="6570663" y="6243638"/>
          <p14:tracePt t="53811" x="6578600" y="6243638"/>
          <p14:tracePt t="53821" x="6578600" y="6235700"/>
          <p14:tracePt t="53826" x="6578600" y="6227763"/>
          <p14:tracePt t="53837" x="6586538" y="6227763"/>
          <p14:tracePt t="53841" x="6586538" y="6219825"/>
          <p14:tracePt t="53854" x="6594475" y="6211888"/>
          <p14:tracePt t="53856" x="6594475" y="6203950"/>
          <p14:tracePt t="53870" x="6602413" y="6196013"/>
          <p14:tracePt t="53878" x="6610350" y="6180138"/>
          <p14:tracePt t="53887" x="6618288" y="6172200"/>
          <p14:tracePt t="53894" x="6626225" y="6156325"/>
          <p14:tracePt t="53904" x="6626225" y="6132513"/>
          <p14:tracePt t="53908" x="6642100" y="6124575"/>
          <p14:tracePt t="53920" x="6642100" y="6108700"/>
          <p14:tracePt t="53923" x="6650038" y="6092825"/>
          <p14:tracePt t="53939" x="6650038" y="6061075"/>
          <p14:tracePt t="53945" x="6657975" y="6045200"/>
          <p14:tracePt t="53953" x="6657975" y="6037263"/>
          <p14:tracePt t="53960" x="6657975" y="6021388"/>
          <p14:tracePt t="53971" x="6657975" y="6013450"/>
          <p14:tracePt t="53975" x="6657975" y="6005513"/>
          <p14:tracePt t="53987" x="6657975" y="5995988"/>
          <p14:tracePt t="54004" x="6657975" y="5980113"/>
          <p14:tracePt t="54012" x="6657975" y="5972175"/>
          <p14:tracePt t="54027" x="6650038" y="5972175"/>
          <p14:tracePt t="54037" x="6650038" y="5964238"/>
          <p14:tracePt t="54053" x="6642100" y="5956300"/>
          <p14:tracePt t="54057" x="6634163" y="5948363"/>
          <p14:tracePt t="54070" x="6626225" y="5948363"/>
          <p14:tracePt t="54072" x="6626225" y="5940425"/>
          <p14:tracePt t="54080" x="6610350" y="5940425"/>
          <p14:tracePt t="54088" x="6602413" y="5932488"/>
          <p14:tracePt t="54095" x="6594475" y="5924550"/>
          <p14:tracePt t="54105" x="6578600" y="5924550"/>
          <p14:tracePt t="54109" x="6570663" y="5916613"/>
          <p14:tracePt t="54120" x="6554788" y="5916613"/>
          <p14:tracePt t="54137" x="6546850" y="5908675"/>
          <p14:tracePt t="54139" x="6530975" y="5900738"/>
          <p14:tracePt t="54147" x="6515100" y="5900738"/>
          <p14:tracePt t="54155" x="6507163" y="5900738"/>
          <p14:tracePt t="54161" x="6491288" y="5892800"/>
          <p14:tracePt t="54170" x="6483350" y="5892800"/>
          <p14:tracePt t="54176" x="6475413" y="5884863"/>
          <p14:tracePt t="54187" x="6459538" y="5884863"/>
          <p14:tracePt t="54191" x="6442075" y="5884863"/>
          <p14:tracePt t="54203" x="6434138" y="5876925"/>
          <p14:tracePt t="54206" x="6418263" y="5876925"/>
          <p14:tracePt t="54217" x="6402388" y="5876925"/>
          <p14:tracePt t="54222" x="6386513" y="5876925"/>
          <p14:tracePt t="54228" x="6370638" y="5876925"/>
          <p14:tracePt t="54237" x="6362700" y="5876925"/>
          <p14:tracePt t="54244" x="6346825" y="5876925"/>
          <p14:tracePt t="54253" x="6338888" y="5876925"/>
          <p14:tracePt t="54258" x="6323013" y="5876925"/>
          <p14:tracePt t="54270" x="6315075" y="5876925"/>
          <p14:tracePt t="54273" x="6307138" y="5876925"/>
          <p14:tracePt t="54285" x="6291263" y="5876925"/>
          <p14:tracePt t="54289" x="6283325" y="5876925"/>
          <p14:tracePt t="54295" x="6275388" y="5876925"/>
          <p14:tracePt t="54303" x="6267450" y="5876925"/>
          <p14:tracePt t="54320" x="6259513" y="5876925"/>
          <p14:tracePt t="54325" x="6251575" y="5876925"/>
          <p14:tracePt t="54337" x="6243638" y="5876925"/>
          <p14:tracePt t="54355" x="6235700" y="5884863"/>
          <p14:tracePt t="54370" x="6227763" y="5884863"/>
          <p14:tracePt t="54377" x="6227763" y="5892800"/>
          <p14:tracePt t="54387" x="6219825" y="5892800"/>
          <p14:tracePt t="54392" x="6219825" y="5900738"/>
          <p14:tracePt t="54407" x="6211888" y="5900738"/>
          <p14:tracePt t="54420" x="6211888" y="5908675"/>
          <p14:tracePt t="54430" x="6203950" y="5908675"/>
          <p14:tracePt t="54438" x="6203950" y="5916613"/>
          <p14:tracePt t="54453" x="6196013" y="5916613"/>
          <p14:tracePt t="54459" x="6196013" y="5924550"/>
          <p14:tracePt t="54470" x="6196013" y="5932488"/>
          <p14:tracePt t="54489" x="6196013" y="5940425"/>
          <p14:tracePt t="54498" x="6196013" y="5948363"/>
          <p14:tracePt t="54511" x="6196013" y="5956300"/>
          <p14:tracePt t="54520" x="6196013" y="5964238"/>
          <p14:tracePt t="54527" x="6196013" y="5972175"/>
          <p14:tracePt t="54536" x="6196013" y="5988050"/>
          <p14:tracePt t="54541" x="6196013" y="5995988"/>
          <p14:tracePt t="54553" x="6196013" y="6013450"/>
          <p14:tracePt t="54557" x="6196013" y="6029325"/>
          <p14:tracePt t="54567" x="6196013" y="6037263"/>
          <p14:tracePt t="54571" x="6196013" y="6045200"/>
          <p14:tracePt t="54578" x="6196013" y="6053138"/>
          <p14:tracePt t="54587" x="6196013" y="6061075"/>
          <p14:tracePt t="54593" x="6196013" y="6069013"/>
          <p14:tracePt t="54603" x="6196013" y="6076950"/>
          <p14:tracePt t="54623" x="6196013" y="6084888"/>
          <p14:tracePt t="54636" x="6196013" y="6092825"/>
          <p14:tracePt t="54653" x="6196013" y="6100763"/>
          <p14:tracePt t="54675" x="6196013" y="6108700"/>
          <p14:tracePt t="54701" x="6196013" y="6116638"/>
          <p14:tracePt t="54713" x="6196013" y="6124575"/>
          <p14:tracePt t="54736" x="6203950" y="6132513"/>
          <p14:tracePt t="54742" x="6203950" y="6140450"/>
          <p14:tracePt t="54757" x="6203950" y="6156325"/>
          <p14:tracePt t="54773" x="6203950" y="6164263"/>
          <p14:tracePt t="54787" x="6203950" y="6172200"/>
          <p14:tracePt t="54802" x="6203950" y="6180138"/>
          <p14:tracePt t="54824" x="6203950" y="6188075"/>
          <p14:tracePt t="54891" x="6211888" y="6188075"/>
          <p14:tracePt t="54928" x="6219825" y="6188075"/>
          <p14:tracePt t="54952" x="6227763" y="6188075"/>
          <p14:tracePt t="54973" x="6235700" y="6188075"/>
          <p14:tracePt t="54983" x="6243638" y="6188075"/>
          <p14:tracePt t="54988" x="6243638" y="6180138"/>
          <p14:tracePt t="54996" x="6251575" y="6172200"/>
          <p14:tracePt t="55002" x="6259513" y="6156325"/>
          <p14:tracePt t="55010" x="6259513" y="6148388"/>
          <p14:tracePt t="55020" x="6275388" y="6132513"/>
          <p14:tracePt t="55025" x="6283325" y="6108700"/>
          <p14:tracePt t="55036" x="6299200" y="6084888"/>
          <p14:tracePt t="55040" x="6307138" y="6069013"/>
          <p14:tracePt t="55053" x="6323013" y="6053138"/>
          <p14:tracePt t="55055" x="6330950" y="6029325"/>
          <p14:tracePt t="55063" x="6346825" y="6005513"/>
          <p14:tracePt t="55070" x="6354763" y="5995988"/>
          <p14:tracePt t="55077" x="6362700" y="5988050"/>
          <p14:tracePt t="55087" x="6370638" y="5980113"/>
          <p14:tracePt t="55093" x="6370638" y="5972175"/>
          <p14:tracePt t="55107" x="6378575" y="5964238"/>
          <p14:tracePt t="55204" x="6378575" y="5972175"/>
          <p14:tracePt t="55226" x="6386513" y="5980113"/>
          <p14:tracePt t="55241" x="6386513" y="5988050"/>
          <p14:tracePt t="55252" x="6394450" y="5988050"/>
          <p14:tracePt t="55257" x="6394450" y="6005513"/>
          <p14:tracePt t="55270" x="6402388" y="6005513"/>
          <p14:tracePt t="55272" x="6402388" y="6013450"/>
          <p14:tracePt t="55285" x="6410325" y="6021388"/>
          <p14:tracePt t="55303" x="6418263" y="6029325"/>
          <p14:tracePt t="55308" x="6426200" y="6037263"/>
          <p14:tracePt t="55319" x="6442075" y="6053138"/>
          <p14:tracePt t="55323" x="6451600" y="6061075"/>
          <p14:tracePt t="55336" x="6459538" y="6069013"/>
          <p14:tracePt t="55338" x="6475413" y="6069013"/>
          <p14:tracePt t="55347" x="6483350" y="6084888"/>
          <p14:tracePt t="55353" x="6491288" y="6084888"/>
          <p14:tracePt t="55360" x="6499225" y="6084888"/>
          <p14:tracePt t="55369" x="6507163" y="6092825"/>
          <p14:tracePt t="55385" x="6515100" y="6100763"/>
          <p14:tracePt t="55403" x="6523038" y="6100763"/>
          <p14:tracePt t="55415" x="6530975" y="6100763"/>
          <p14:tracePt t="55421" x="6538913" y="6100763"/>
          <p14:tracePt t="55427" x="6546850" y="6100763"/>
          <p14:tracePt t="55457" x="6554788" y="6100763"/>
          <p14:tracePt t="55467" x="6562725" y="6100763"/>
          <p14:tracePt t="55484" x="6570663" y="6100763"/>
          <p14:tracePt t="55494" x="6578600" y="6108700"/>
          <p14:tracePt t="55509" x="6586538" y="6108700"/>
          <p14:tracePt t="55519" x="6594475" y="6108700"/>
          <p14:tracePt t="55524" x="6610350" y="6108700"/>
          <p14:tracePt t="55536" x="6618288" y="6108700"/>
          <p14:tracePt t="55539" x="6626225" y="6108700"/>
          <p14:tracePt t="55550" x="6634163" y="6108700"/>
          <p14:tracePt t="55555" x="6650038" y="6108700"/>
          <p14:tracePt t="55562" x="6657975" y="6108700"/>
          <p14:tracePt t="55569" x="6665913" y="6108700"/>
          <p14:tracePt t="55577" x="6681788" y="6108700"/>
          <p14:tracePt t="55585" x="6689725" y="6108700"/>
          <p14:tracePt t="55591" x="6697663" y="6108700"/>
          <p14:tracePt t="55602" x="6705600" y="6108700"/>
          <p14:tracePt t="55606" x="6713538" y="6108700"/>
          <p14:tracePt t="55619" x="6721475" y="6108700"/>
          <p14:tracePt t="55622" x="6729413" y="6108700"/>
          <p14:tracePt t="55629" x="6737350" y="6108700"/>
          <p14:tracePt t="55636" x="6745288" y="6108700"/>
          <p14:tracePt t="55643" x="6753225" y="6108700"/>
          <p14:tracePt t="55653" x="6761163" y="6108700"/>
          <p14:tracePt t="55659" x="6769100" y="6108700"/>
          <p14:tracePt t="55669" x="6777038" y="6108700"/>
          <p14:tracePt t="55686" x="6784975" y="6108700"/>
          <p14:tracePt t="55703" x="6794500" y="6108700"/>
          <p14:tracePt t="55719" x="6802438" y="6108700"/>
          <p14:tracePt t="55807" x="6810375" y="6108700"/>
          <p14:tracePt t="56336" x="6810375" y="6092825"/>
          <p14:tracePt t="56344" x="6810375" y="6069013"/>
          <p14:tracePt t="56351" x="6810375" y="6045200"/>
          <p14:tracePt t="56359" x="6810375" y="6021388"/>
          <p14:tracePt t="56368" x="6810375" y="6005513"/>
          <p14:tracePt t="56373" x="6810375" y="5988050"/>
          <p14:tracePt t="56387" x="6802438" y="5956300"/>
          <p14:tracePt t="56401" x="6802438" y="5932488"/>
          <p14:tracePt t="56404" x="6802438" y="5916613"/>
          <p14:tracePt t="56410" x="6794500" y="5908675"/>
          <p14:tracePt t="56418" x="6794500" y="5892800"/>
          <p14:tracePt t="56425" x="6784975" y="5876925"/>
          <p14:tracePt t="56435" x="6777038" y="5861050"/>
          <p14:tracePt t="56440" x="6777038" y="5853113"/>
          <p14:tracePt t="56451" x="6777038" y="5837238"/>
          <p14:tracePt t="56455" x="6769100" y="5829300"/>
          <p14:tracePt t="56470" x="6761163" y="5805488"/>
          <p14:tracePt t="56478" x="6761163" y="5781675"/>
          <p14:tracePt t="56484" x="6753225" y="5773738"/>
          <p14:tracePt t="56492" x="6745288" y="5765800"/>
          <p14:tracePt t="56501" x="6745288" y="5749925"/>
          <p14:tracePt t="56518" x="6737350" y="5741988"/>
          <p14:tracePt t="56522" x="6737350" y="5734050"/>
          <p14:tracePt t="56537" x="6729413" y="5726113"/>
          <p14:tracePt t="56545" x="6729413" y="5718175"/>
          <p14:tracePt t="56552" x="6721475" y="5718175"/>
          <p14:tracePt t="56569" x="6721475" y="5710238"/>
          <p14:tracePt t="56574" x="6713538" y="5710238"/>
          <p14:tracePt t="56590" x="6713538" y="5702300"/>
          <p14:tracePt t="56601" x="6705600" y="5702300"/>
          <p14:tracePt t="56616" x="6705600" y="5694363"/>
          <p14:tracePt t="56619" x="6697663" y="5694363"/>
          <p14:tracePt t="56626" x="6689725" y="5686425"/>
          <p14:tracePt t="56651" x="6681788" y="5686425"/>
          <p14:tracePt t="56656" x="6673850" y="5686425"/>
          <p14:tracePt t="56671" x="6665913" y="5686425"/>
          <p14:tracePt t="56682" x="6657975" y="5686425"/>
          <p14:tracePt t="56686" x="6650038" y="5686425"/>
          <p14:tracePt t="56702" x="6634163" y="5686425"/>
          <p14:tracePt t="56718" x="6626225" y="5686425"/>
          <p14:tracePt t="56723" x="6618288" y="5686425"/>
          <p14:tracePt t="56734" x="6610350" y="5686425"/>
          <p14:tracePt t="56749" x="6602413" y="5686425"/>
          <p14:tracePt t="56768" x="6594475" y="5686425"/>
          <p14:tracePt t="56784" x="6586538" y="5686425"/>
          <p14:tracePt t="56790" x="6578600" y="5686425"/>
          <p14:tracePt t="56805" x="6570663" y="5686425"/>
          <p14:tracePt t="56820" x="6562725" y="5686425"/>
          <p14:tracePt t="56828" x="6554788" y="5694363"/>
          <p14:tracePt t="56835" x="6546850" y="5694363"/>
          <p14:tracePt t="56851" x="6538913" y="5694363"/>
          <p14:tracePt t="56868" x="6530975" y="5694363"/>
          <p14:tracePt t="56872" x="6523038" y="5694363"/>
          <p14:tracePt t="56896" x="6515100" y="5702300"/>
          <p14:tracePt t="56918" x="6507163" y="5710238"/>
          <p14:tracePt t="56939" x="6499225" y="5718175"/>
          <p14:tracePt t="56954" x="6491288" y="5726113"/>
          <p14:tracePt t="56976" x="6483350" y="5734050"/>
          <p14:tracePt t="57000" x="6467475" y="5741988"/>
          <p14:tracePt t="57016" x="6459538" y="5749925"/>
          <p14:tracePt t="57021" x="6459538" y="5757863"/>
          <p14:tracePt t="57032" x="6451600" y="5765800"/>
          <p14:tracePt t="57036" x="6442075" y="5773738"/>
          <p14:tracePt t="57052" x="6426200" y="5781675"/>
          <p14:tracePt t="57058" x="6426200" y="5789613"/>
          <p14:tracePt t="57069" x="6426200" y="5797550"/>
          <p14:tracePt t="57073" x="6418263" y="5805488"/>
          <p14:tracePt t="57084" x="6410325" y="5813425"/>
          <p14:tracePt t="57088" x="6402388" y="5829300"/>
          <p14:tracePt t="57101" x="6394450" y="5837238"/>
          <p14:tracePt t="57104" x="6394450" y="5845175"/>
          <p14:tracePt t="57117" x="6386513" y="5853113"/>
          <p14:tracePt t="57125" x="6386513" y="5868988"/>
          <p14:tracePt t="57135" x="6386513" y="5876925"/>
          <p14:tracePt t="57140" x="6378575" y="5884863"/>
          <p14:tracePt t="57151" x="6378575" y="5900738"/>
          <p14:tracePt t="57155" x="6370638" y="5908675"/>
          <p14:tracePt t="57168" x="6362700" y="5916613"/>
          <p14:tracePt t="57170" x="6362700" y="5932488"/>
          <p14:tracePt t="57178" x="6354763" y="5940425"/>
          <p14:tracePt t="57186" x="6354763" y="5948363"/>
          <p14:tracePt t="57192" x="6346825" y="5972175"/>
          <p14:tracePt t="57200" x="6346825" y="5980113"/>
          <p14:tracePt t="57207" x="6346825" y="5988050"/>
          <p14:tracePt t="57218" x="6338888" y="6005513"/>
          <p14:tracePt t="57223" x="6330950" y="6013450"/>
          <p14:tracePt t="57234" x="6330950" y="6021388"/>
          <p14:tracePt t="57237" x="6330950" y="6037263"/>
          <p14:tracePt t="57248" x="6323013" y="6045200"/>
          <p14:tracePt t="57252" x="6323013" y="6053138"/>
          <p14:tracePt t="57259" x="6315075" y="6061075"/>
          <p14:tracePt t="57267" x="6315075" y="6069013"/>
          <p14:tracePt t="57274" x="6315075" y="6076950"/>
          <p14:tracePt t="57284" x="6307138" y="6076950"/>
          <p14:tracePt t="57289" x="6307138" y="6084888"/>
          <p14:tracePt t="57304" x="6307138" y="6092825"/>
          <p14:tracePt t="57315" x="6307138" y="6100763"/>
          <p14:tracePt t="57319" x="6307138" y="6108700"/>
          <p14:tracePt t="57341" x="6307138" y="6116638"/>
          <p14:tracePt t="57367" x="6307138" y="6124575"/>
          <p14:tracePt t="57386" x="6307138" y="6132513"/>
          <p14:tracePt t="57445" x="6315075" y="6132513"/>
          <p14:tracePt t="57453" x="6323013" y="6132513"/>
          <p14:tracePt t="57463" x="6330950" y="6132513"/>
          <p14:tracePt t="57469" x="6338888" y="6132513"/>
          <p14:tracePt t="57475" x="6346825" y="6132513"/>
          <p14:tracePt t="57484" x="6354763" y="6132513"/>
          <p14:tracePt t="57490" x="6370638" y="6132513"/>
          <p14:tracePt t="57500" x="6378575" y="6132513"/>
          <p14:tracePt t="57505" x="6386513" y="6132513"/>
          <p14:tracePt t="57517" x="6394450" y="6132513"/>
          <p14:tracePt t="57520" x="6402388" y="6132513"/>
          <p14:tracePt t="57529" x="6410325" y="6132513"/>
          <p14:tracePt t="57542" x="6418263" y="6132513"/>
          <p14:tracePt t="57550" x="6426200" y="6132513"/>
          <p14:tracePt t="57557" x="6434138" y="6132513"/>
          <p14:tracePt t="57567" x="6442075" y="6132513"/>
          <p14:tracePt t="57583" x="6451600" y="6132513"/>
          <p14:tracePt t="57587" x="6459538" y="6132513"/>
          <p14:tracePt t="57602" x="6467475" y="6132513"/>
          <p14:tracePt t="57610" x="6475413" y="6132513"/>
          <p14:tracePt t="57624" x="6491288" y="6132513"/>
          <p14:tracePt t="57639" x="6499225" y="6132513"/>
          <p14:tracePt t="57654" x="6507163" y="6132513"/>
          <p14:tracePt t="57669" x="6515100" y="6132513"/>
          <p14:tracePt t="57691" x="6523038" y="6132513"/>
          <p14:tracePt t="57717" x="6530975" y="6132513"/>
          <p14:tracePt t="57737" x="6538913" y="6132513"/>
          <p14:tracePt t="57744" x="6546850" y="6132513"/>
          <p14:tracePt t="57758" x="6554788" y="6132513"/>
          <p14:tracePt t="57767" x="6562725" y="6132513"/>
          <p14:tracePt t="57784" x="6570663" y="6132513"/>
          <p14:tracePt t="57788" x="6578600" y="6132513"/>
          <p14:tracePt t="57800" x="6586538" y="6140450"/>
          <p14:tracePt t="57811" x="6602413" y="6140450"/>
          <p14:tracePt t="57825" x="6610350" y="6140450"/>
          <p14:tracePt t="57834" x="6618288" y="6140450"/>
          <p14:tracePt t="57841" x="6626225" y="6140450"/>
          <p14:tracePt t="57850" x="6634163" y="6140450"/>
          <p14:tracePt t="57867" x="6650038" y="6140450"/>
          <p14:tracePt t="57883" x="6657975" y="6140450"/>
          <p14:tracePt t="57886" x="6665913" y="6140450"/>
          <p14:tracePt t="57892" x="6673850" y="6140450"/>
          <p14:tracePt t="57901" x="6681788" y="6140450"/>
          <p14:tracePt t="57907" x="6697663" y="6140450"/>
          <p14:tracePt t="57918" x="6705600" y="6140450"/>
          <p14:tracePt t="57922" x="6713538" y="6140450"/>
          <p14:tracePt t="57933" x="6729413" y="6140450"/>
          <p14:tracePt t="57937" x="6737350" y="6140450"/>
          <p14:tracePt t="57946" x="6745288" y="6140450"/>
          <p14:tracePt t="57952" x="6753225" y="6140450"/>
          <p14:tracePt t="57959" x="6761163" y="6140450"/>
          <p14:tracePt t="57968" x="6769100" y="6140450"/>
          <p14:tracePt t="57974" x="6777038" y="6140450"/>
          <p14:tracePt t="57999" x="6784975" y="6140450"/>
          <p14:tracePt t="58019" x="6794500" y="6140450"/>
          <p14:tracePt t="58041" x="6802438" y="6140450"/>
          <p14:tracePt t="58086" x="6810375" y="6140450"/>
          <p14:tracePt t="58095" x="6810375" y="6124575"/>
          <p14:tracePt t="58101" x="6810375" y="6108700"/>
          <p14:tracePt t="58108" x="6818313" y="6100763"/>
          <p14:tracePt t="58117" x="6826250" y="6076950"/>
          <p14:tracePt t="58123" x="6826250" y="6061075"/>
          <p14:tracePt t="58134" x="6834188" y="6045200"/>
          <p14:tracePt t="58138" x="6834188" y="6013450"/>
          <p14:tracePt t="58150" x="6850063" y="5995988"/>
          <p14:tracePt t="58153" x="6858000" y="5972175"/>
          <p14:tracePt t="58162" x="6858000" y="5948363"/>
          <p14:tracePt t="58168" x="6865938" y="5924550"/>
          <p14:tracePt t="58175" x="6873875" y="5900738"/>
          <p14:tracePt t="58183" x="6873875" y="5884863"/>
          <p14:tracePt t="58190" x="6881813" y="5861050"/>
          <p14:tracePt t="58200" x="6881813" y="5837238"/>
          <p14:tracePt t="58205" x="6881813" y="5821363"/>
          <p14:tracePt t="58217" x="6881813" y="5813425"/>
          <p14:tracePt t="58220" x="6881813" y="5805488"/>
          <p14:tracePt t="58232" x="6881813" y="5797550"/>
          <p14:tracePt t="58236" x="6881813" y="5781675"/>
          <p14:tracePt t="58242" x="6881813" y="5773738"/>
          <p14:tracePt t="58250" x="6881813" y="5765800"/>
          <p14:tracePt t="58258" x="6881813" y="5749925"/>
          <p14:tracePt t="58267" x="6881813" y="5741988"/>
          <p14:tracePt t="58272" x="6873875" y="5734050"/>
          <p14:tracePt t="58287" x="6873875" y="5726113"/>
          <p14:tracePt t="58300" x="6865938" y="5726113"/>
          <p14:tracePt t="58302" x="6865938" y="5710238"/>
          <p14:tracePt t="58316" x="6858000" y="5702300"/>
          <p14:tracePt t="58334" x="6858000" y="5694363"/>
          <p14:tracePt t="58339" x="6850063" y="5694363"/>
          <p14:tracePt t="58349" x="6842125" y="5694363"/>
          <p14:tracePt t="58354" x="6842125" y="5686425"/>
          <p14:tracePt t="58369" x="6834188" y="5678488"/>
          <p14:tracePt t="58384" x="6826250" y="5678488"/>
          <p14:tracePt t="58391" x="6826250" y="5670550"/>
          <p14:tracePt t="58399" x="6818313" y="5670550"/>
          <p14:tracePt t="58406" x="6810375" y="5670550"/>
          <p14:tracePt t="58416" x="6810375" y="5662613"/>
          <p14:tracePt t="58421" x="6802438" y="5662613"/>
          <p14:tracePt t="58432" x="6794500" y="5662613"/>
          <p14:tracePt t="58436" x="6784975" y="5653088"/>
          <p14:tracePt t="58446" x="6777038" y="5653088"/>
          <p14:tracePt t="58452" x="6769100" y="5653088"/>
          <p14:tracePt t="58458" x="6761163" y="5653088"/>
          <p14:tracePt t="58467" x="6745288" y="5653088"/>
          <p14:tracePt t="58473" x="6737350" y="5653088"/>
          <p14:tracePt t="58482" x="6729413" y="5653088"/>
          <p14:tracePt t="58488" x="6713538" y="5653088"/>
          <p14:tracePt t="58496" x="6697663" y="5653088"/>
          <p14:tracePt t="58504" x="6689725" y="5653088"/>
          <p14:tracePt t="58515" x="6681788" y="5662613"/>
          <p14:tracePt t="58518" x="6665913" y="5670550"/>
          <p14:tracePt t="58525" x="6657975" y="5670550"/>
          <p14:tracePt t="58533" x="6650038" y="5670550"/>
          <p14:tracePt t="58540" x="6642100" y="5670550"/>
          <p14:tracePt t="58550" x="6634163" y="5678488"/>
          <p14:tracePt t="58555" x="6626225" y="5686425"/>
          <p14:tracePt t="58570" x="6610350" y="5686425"/>
          <p14:tracePt t="58578" x="6610350" y="5694363"/>
          <p14:tracePt t="58585" x="6602413" y="5694363"/>
          <p14:tracePt t="58593" x="6594475" y="5702300"/>
          <p14:tracePt t="58607" x="6586538" y="5710238"/>
          <p14:tracePt t="58616" x="6578600" y="5710238"/>
          <p14:tracePt t="58622" x="6570663" y="5726113"/>
          <p14:tracePt t="58633" x="6562725" y="5726113"/>
          <p14:tracePt t="58637" x="6554788" y="5734050"/>
          <p14:tracePt t="58652" x="6546850" y="5741988"/>
          <p14:tracePt t="58660" x="6546850" y="5749925"/>
          <p14:tracePt t="58667" x="6538913" y="5757863"/>
          <p14:tracePt t="58683" x="6538913" y="5765800"/>
          <p14:tracePt t="58689" x="6530975" y="5773738"/>
          <p14:tracePt t="58699" x="6530975" y="5781675"/>
          <p14:tracePt t="58704" x="6530975" y="5789613"/>
          <p14:tracePt t="58716" x="6523038" y="5789613"/>
          <p14:tracePt t="58719" x="6523038" y="5797550"/>
          <p14:tracePt t="58728" x="6523038" y="5805488"/>
          <p14:tracePt t="58734" x="6515100" y="5813425"/>
          <p14:tracePt t="58741" x="6507163" y="5821363"/>
          <p14:tracePt t="58749" x="6507163" y="5829300"/>
          <p14:tracePt t="58756" x="6507163" y="5837238"/>
          <p14:tracePt t="58766" x="6499225" y="5853113"/>
          <p14:tracePt t="58771" x="6499225" y="5868988"/>
          <p14:tracePt t="58781" x="6491288" y="5884863"/>
          <p14:tracePt t="58787" x="6491288" y="5892800"/>
          <p14:tracePt t="58794" x="6491288" y="5900738"/>
          <p14:tracePt t="58802" x="6491288" y="5908675"/>
          <p14:tracePt t="58808" x="6491288" y="5924550"/>
          <p14:tracePt t="58823" x="6483350" y="5932488"/>
          <p14:tracePt t="58833" x="6483350" y="5940425"/>
          <p14:tracePt t="58838" x="6483350" y="5948363"/>
          <p14:tracePt t="58849" x="6483350" y="5956300"/>
          <p14:tracePt t="58864" x="6483350" y="5972175"/>
          <p14:tracePt t="58869" x="6483350" y="5980113"/>
          <p14:tracePt t="58875" x="6483350" y="5988050"/>
          <p14:tracePt t="58883" x="6483350" y="6005513"/>
          <p14:tracePt t="58899" x="6483350" y="6013450"/>
          <p14:tracePt t="58905" x="6483350" y="6021388"/>
          <p14:tracePt t="58920" x="6483350" y="6029325"/>
          <p14:tracePt t="58933" x="6483350" y="6037263"/>
          <p14:tracePt t="58949" x="6483350" y="6045200"/>
          <p14:tracePt t="58972" x="6483350" y="6053138"/>
          <p14:tracePt t="59039" x="6483350" y="6061075"/>
          <p14:tracePt t="59046" x="6491288" y="6069013"/>
          <p14:tracePt t="59065" x="6507163" y="6069013"/>
          <p14:tracePt t="59069" x="6515100" y="6069013"/>
          <p14:tracePt t="59080" x="6523038" y="6069013"/>
          <p14:tracePt t="59084" x="6538913" y="6069013"/>
          <p14:tracePt t="59091" x="6546850" y="6076950"/>
          <p14:tracePt t="59099" x="6554788" y="6076950"/>
          <p14:tracePt t="59106" x="6570663" y="6076950"/>
          <p14:tracePt t="59115" x="6586538" y="6076950"/>
          <p14:tracePt t="59121" x="6594475" y="6084888"/>
          <p14:tracePt t="59133" x="6602413" y="6084888"/>
          <p14:tracePt t="59136" x="6618288" y="6084888"/>
          <p14:tracePt t="59145" x="6626225" y="6084888"/>
          <p14:tracePt t="59151" x="6634163" y="6092825"/>
          <p14:tracePt t="59159" x="6650038" y="6100763"/>
          <p14:tracePt t="59166" x="6657975" y="6100763"/>
          <p14:tracePt t="59173" x="6665913" y="6100763"/>
          <p14:tracePt t="59183" x="6681788" y="6100763"/>
          <p14:tracePt t="59188" x="6689725" y="6100763"/>
          <p14:tracePt t="59199" x="6697663" y="6108700"/>
          <p14:tracePt t="59203" x="6713538" y="6108700"/>
          <p14:tracePt t="59215" x="6729413" y="6116638"/>
          <p14:tracePt t="59218" x="6737350" y="6116638"/>
          <p14:tracePt t="59226" x="6745288" y="6116638"/>
          <p14:tracePt t="59233" x="6769100" y="6116638"/>
          <p14:tracePt t="59240" x="6777038" y="6124575"/>
          <p14:tracePt t="59249" x="6784975" y="6132513"/>
          <p14:tracePt t="59255" x="6802438" y="6132513"/>
          <p14:tracePt t="59265" x="6810375" y="6132513"/>
          <p14:tracePt t="59270" x="6818313" y="6132513"/>
          <p14:tracePt t="59282" x="6826250" y="6132513"/>
          <p14:tracePt t="59285" x="6842125" y="6132513"/>
          <p14:tracePt t="59295" x="6850063" y="6140450"/>
          <p14:tracePt t="59301" x="6858000" y="6140450"/>
          <p14:tracePt t="59307" x="6873875" y="6140450"/>
          <p14:tracePt t="59315" x="6881813" y="6140450"/>
          <p14:tracePt t="59322" x="6889750" y="6140450"/>
          <p14:tracePt t="59337" x="6897688" y="6140450"/>
          <p14:tracePt t="59348" x="6905625" y="6140450"/>
          <p14:tracePt t="59365" x="6921500" y="6140450"/>
          <p14:tracePt t="59374" x="6929438" y="6140450"/>
          <p14:tracePt t="59383" x="6945313" y="6140450"/>
          <p14:tracePt t="59389" x="6961188" y="6140450"/>
          <p14:tracePt t="59399" x="6969125" y="6140450"/>
          <p14:tracePt t="59404" x="6985000" y="6140450"/>
          <p14:tracePt t="59415" x="7008813" y="6140450"/>
          <p14:tracePt t="59419" x="7024688" y="6132513"/>
          <p14:tracePt t="59430" x="7040563" y="6124575"/>
          <p14:tracePt t="59434" x="7064375" y="6116638"/>
          <p14:tracePt t="59441" x="7096125" y="6108700"/>
          <p14:tracePt t="59448" x="7135813" y="6092825"/>
          <p14:tracePt t="59456" x="7192963" y="6076950"/>
          <p14:tracePt t="59466" x="7248525" y="6053138"/>
          <p14:tracePt t="59471" x="7304088" y="6021388"/>
          <p14:tracePt t="59482" x="7367588" y="5995988"/>
          <p14:tracePt t="59486" x="7423150" y="5972175"/>
          <p14:tracePt t="59499" x="7470775" y="5948363"/>
          <p14:tracePt t="59501" x="7504113" y="5924550"/>
          <p14:tracePt t="59509" x="7551738" y="5892800"/>
          <p14:tracePt t="59516" x="7599363" y="5876925"/>
          <p14:tracePt t="59523" x="7639050" y="5853113"/>
          <p14:tracePt t="59532" x="7686675" y="5829300"/>
          <p14:tracePt t="59539" x="7734300" y="5797550"/>
          <p14:tracePt t="59549" x="7789863" y="5765800"/>
          <p14:tracePt t="59553" x="7847013" y="5734050"/>
          <p14:tracePt t="59565" x="7894638" y="5702300"/>
          <p14:tracePt t="59568" x="7942263" y="5670550"/>
          <p14:tracePt t="59576" x="7981950" y="5645150"/>
          <p14:tracePt t="59582" x="8005763" y="5621338"/>
          <p14:tracePt t="59590" x="8037513" y="5613400"/>
          <p14:tracePt t="59599" x="8061325" y="5597525"/>
          <p14:tracePt t="59605" x="8085138" y="5589588"/>
          <p14:tracePt t="59615" x="8101013" y="5589588"/>
          <p14:tracePt t="59620" x="8116888" y="5573713"/>
          <p14:tracePt t="59631" x="8140700" y="5573713"/>
          <p14:tracePt t="59635" x="8156575" y="5565775"/>
          <p14:tracePt t="59646" x="8180388" y="5565775"/>
          <p14:tracePt t="59650" x="8205788" y="5565775"/>
          <p14:tracePt t="59657" x="8245475" y="5557838"/>
          <p14:tracePt t="59665" x="8293100" y="5549900"/>
          <p14:tracePt t="59672" x="8348663" y="5534025"/>
          <p14:tracePt t="59683" x="8372475" y="5534025"/>
          <p14:tracePt t="61720" x="8364538" y="5534025"/>
          <p14:tracePt t="61727" x="8356600" y="5534025"/>
          <p14:tracePt t="61765" x="8348663" y="5534025"/>
          <p14:tracePt t="61772" x="8348663" y="5541963"/>
          <p14:tracePt t="61787" x="8340725" y="5541963"/>
          <p14:tracePt t="61797" x="8332788" y="5549900"/>
          <p14:tracePt t="61803" x="8316913" y="5549900"/>
          <p14:tracePt t="61813" x="8308975" y="5549900"/>
          <p14:tracePt t="61816" x="8301038" y="5557838"/>
          <p14:tracePt t="61828" x="8277225" y="5565775"/>
          <p14:tracePt t="61832" x="8261350" y="5565775"/>
          <p14:tracePt t="61839" x="8237538" y="5573713"/>
          <p14:tracePt t="61847" x="8213725" y="5573713"/>
          <p14:tracePt t="61854" x="8197850" y="5573713"/>
          <p14:tracePt t="61863" x="8180388" y="5581650"/>
          <p14:tracePt t="61870" x="8156575" y="5589588"/>
          <p14:tracePt t="61880" x="8148638" y="5589588"/>
          <p14:tracePt t="61884" x="8124825" y="5597525"/>
          <p14:tracePt t="61895" x="8108950" y="5597525"/>
          <p14:tracePt t="61899" x="8101013" y="5597525"/>
          <p14:tracePt t="61907" x="8093075" y="5597525"/>
          <p14:tracePt t="61914" x="8077200" y="5597525"/>
          <p14:tracePt t="61921" x="8069263" y="5597525"/>
          <p14:tracePt t="61930" x="8061325" y="5597525"/>
          <p14:tracePt t="61936" x="8053388" y="5597525"/>
          <p14:tracePt t="61946" x="8037513" y="5597525"/>
          <p14:tracePt t="61951" x="8029575" y="5597525"/>
          <p14:tracePt t="61963" x="8021638" y="5597525"/>
          <p14:tracePt t="61974" x="8013700" y="5597525"/>
          <p14:tracePt t="61980" x="8005763" y="5597525"/>
          <p14:tracePt t="61988" x="7997825" y="5597525"/>
          <p14:tracePt t="61997" x="7989888" y="5597525"/>
          <p14:tracePt t="62003" x="7966075" y="5597525"/>
          <p14:tracePt t="62013" x="7958138" y="5597525"/>
          <p14:tracePt t="62018" x="7950200" y="5597525"/>
          <p14:tracePt t="62030" x="7942263" y="5597525"/>
          <p14:tracePt t="62033" x="7926388" y="5605463"/>
          <p14:tracePt t="62042" x="7918450" y="5605463"/>
          <p14:tracePt t="62048" x="7910513" y="5613400"/>
          <p14:tracePt t="62055" x="7886700" y="5613400"/>
          <p14:tracePt t="62064" x="7878763" y="5613400"/>
          <p14:tracePt t="62070" x="7870825" y="5613400"/>
          <p14:tracePt t="62080" x="7862888" y="5613400"/>
          <p14:tracePt t="62085" x="7847013" y="5613400"/>
          <p14:tracePt t="62096" x="7839075" y="5613400"/>
          <p14:tracePt t="62100" x="7829550" y="5613400"/>
          <p14:tracePt t="62109" x="7813675" y="5613400"/>
          <p14:tracePt t="62115" x="7797800" y="5613400"/>
          <p14:tracePt t="62122" x="7773988" y="5613400"/>
          <p14:tracePt t="62130" x="7750175" y="5613400"/>
          <p14:tracePt t="62137" x="7726363" y="5613400"/>
          <p14:tracePt t="62146" x="7702550" y="5613400"/>
          <p14:tracePt t="62152" x="7678738" y="5613400"/>
          <p14:tracePt t="62162" x="7654925" y="5605463"/>
          <p14:tracePt t="62167" x="7631113" y="5605463"/>
          <p14:tracePt t="62180" x="7607300" y="5605463"/>
          <p14:tracePt t="62182" x="7583488" y="5605463"/>
          <p14:tracePt t="62190" x="7551738" y="5605463"/>
          <p14:tracePt t="62198" x="7527925" y="5605463"/>
          <p14:tracePt t="62204" x="7486650" y="5597525"/>
          <p14:tracePt t="62213" x="7446963" y="5597525"/>
          <p14:tracePt t="62219" x="7399338" y="5597525"/>
          <p14:tracePt t="62230" x="7359650" y="5597525"/>
          <p14:tracePt t="62233" x="7304088" y="5597525"/>
          <p14:tracePt t="62247" x="7248525" y="5597525"/>
          <p14:tracePt t="62249" x="7185025" y="5597525"/>
          <p14:tracePt t="62257" x="7119938" y="5597525"/>
          <p14:tracePt t="62264" x="7056438" y="5597525"/>
          <p14:tracePt t="62271" x="6992938" y="5597525"/>
          <p14:tracePt t="62282" x="6929438" y="5597525"/>
          <p14:tracePt t="62286" x="6865938" y="5605463"/>
          <p14:tracePt t="62296" x="6810375" y="5605463"/>
          <p14:tracePt t="62301" x="6761163" y="5605463"/>
          <p14:tracePt t="62313" x="6705600" y="5605463"/>
          <p14:tracePt t="62316" x="6650038" y="5605463"/>
          <p14:tracePt t="62325" x="6610350" y="5605463"/>
          <p14:tracePt t="62331" x="6578600" y="5605463"/>
          <p14:tracePt t="62338" x="6538913" y="5605463"/>
          <p14:tracePt t="62346" x="6515100" y="5605463"/>
          <p14:tracePt t="62353" x="6491288" y="5605463"/>
          <p14:tracePt t="62363" x="6475413" y="5605463"/>
          <p14:tracePt t="62368" x="6459538" y="5605463"/>
          <p14:tracePt t="62380" x="6434138" y="5605463"/>
          <p14:tracePt t="62384" x="6410325" y="5605463"/>
          <p14:tracePt t="62395" x="6386513" y="5605463"/>
          <p14:tracePt t="62399" x="6362700" y="5581650"/>
          <p14:tracePt t="82150" x="6227763" y="5565775"/>
          <p14:tracePt t="82159" x="5995988" y="5526088"/>
          <p14:tracePt t="82165" x="5740400" y="5486400"/>
          <p14:tracePt t="82176" x="5486400" y="5430838"/>
          <p14:tracePt t="82180" x="5222875" y="5407025"/>
          <p14:tracePt t="82187" x="5014913" y="5383213"/>
          <p14:tracePt t="82196" x="4816475" y="5375275"/>
          <p14:tracePt t="82202" x="4592638" y="5359400"/>
          <p14:tracePt t="82212" x="4410075" y="5351463"/>
          <p14:tracePt t="82218" x="4233863" y="5335588"/>
          <p14:tracePt t="82229" x="4067175" y="5310188"/>
          <p14:tracePt t="82232" x="3906838" y="5294313"/>
          <p14:tracePt t="82244" x="3740150" y="5254625"/>
          <p14:tracePt t="82247" x="3571875" y="5222875"/>
          <p14:tracePt t="82256" x="3421063" y="5191125"/>
          <p14:tracePt t="82264" x="3292475" y="5167313"/>
          <p14:tracePt t="82270" x="3197225" y="5127625"/>
          <p14:tracePt t="82279" x="3101975" y="5095875"/>
          <p14:tracePt t="82285" x="2998788" y="5056188"/>
          <p14:tracePt t="82295" x="2901950" y="5024438"/>
          <p14:tracePt t="82300" x="2822575" y="4967288"/>
          <p14:tracePt t="82312" x="2743200" y="4911725"/>
          <p14:tracePt t="82314" x="2655888" y="4872038"/>
          <p14:tracePt t="82323" x="2574925" y="4808538"/>
          <p14:tracePt t="82329" x="2487613" y="4745038"/>
          <p14:tracePt t="82336" x="2400300" y="4697413"/>
          <p14:tracePt t="82345" x="2320925" y="4641850"/>
          <p14:tracePt t="82352" x="2239963" y="4600575"/>
          <p14:tracePt t="82362" x="2160588" y="4552950"/>
          <p14:tracePt t="82366" x="2089150" y="4505325"/>
          <p14:tracePt t="82379" x="2025650" y="4465638"/>
          <p14:tracePt t="82382" x="1954213" y="4418013"/>
          <p14:tracePt t="82390" x="1873250" y="4362450"/>
          <p14:tracePt t="82397" x="1809750" y="4306888"/>
          <p14:tracePt t="82404" x="1730375" y="4241800"/>
          <p14:tracePt t="82412" x="1658938" y="4186238"/>
          <p14:tracePt t="82419" x="1595438" y="4138613"/>
          <p14:tracePt t="82429" x="1538288" y="4098925"/>
          <p14:tracePt t="82433" x="1490663" y="4059238"/>
          <p14:tracePt t="82445" x="1443038" y="4011613"/>
          <p14:tracePt t="82449" x="1403350" y="3987800"/>
          <p14:tracePt t="82458" x="1363663" y="3956050"/>
          <p14:tracePt t="82465" x="1339850" y="3922713"/>
          <p14:tracePt t="82471" x="1308100" y="3906838"/>
          <p14:tracePt t="82479" x="1284288" y="3875088"/>
          <p14:tracePt t="82487" x="1252538" y="3835400"/>
          <p14:tracePt t="82496" x="1236663" y="3819525"/>
          <p14:tracePt t="82500" x="1228725" y="3803650"/>
          <p14:tracePt t="82843" x="1131888" y="3684588"/>
          <p14:tracePt t="82850" x="1020763" y="3548063"/>
          <p14:tracePt t="82860" x="868363" y="3333750"/>
          <p14:tracePt t="82866" x="733425" y="3117850"/>
          <p14:tracePt t="82876" x="622300" y="2943225"/>
          <p14:tracePt t="82881" x="517525" y="2790825"/>
          <p14:tracePt t="82888" x="422275" y="2640013"/>
          <p14:tracePt t="82896" x="311150" y="2463800"/>
          <p14:tracePt t="82902" x="223838" y="2320925"/>
          <p14:tracePt t="82912" x="150813" y="2208213"/>
          <p14:tracePt t="82917" x="95250" y="2120900"/>
          <p14:tracePt t="82928" x="55563" y="2033588"/>
          <p14:tracePt t="82932" x="7938" y="19542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DF33-3BFE-F3E3-66EE-1CDCBC10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LSTM Autoencoders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8BD5-503E-BA54-58A6-227AE409BB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7764" y="1010730"/>
            <a:ext cx="7381352" cy="4288177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1800" dirty="0">
                <a:latin typeface="Open Sans"/>
                <a:ea typeface="Open Sans"/>
                <a:cs typeface="Open Sans"/>
              </a:rPr>
              <a:t>Autoencoders</a:t>
            </a:r>
          </a:p>
          <a:p>
            <a:pPr marL="342900" indent="-342900"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</a:rPr>
              <a:t>Common neural network-based technique</a:t>
            </a:r>
            <a:endParaRPr lang="en-US" sz="1800"/>
          </a:p>
          <a:p>
            <a:pPr marL="342900" indent="-342900"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</a:rPr>
              <a:t>Unsupervised anomaly detection</a:t>
            </a:r>
            <a:endParaRPr lang="en-US" sz="1800"/>
          </a:p>
          <a:p>
            <a:pPr marL="342900" indent="-342900"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</a:rPr>
              <a:t>Map each item back to itself, passing through a low-dimensional "bottleneck" layer</a:t>
            </a:r>
          </a:p>
          <a:p>
            <a:pPr marL="342900" indent="-342900"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</a:rPr>
              <a:t>High reconstruction error can indicate anomaly</a:t>
            </a: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LSTM</a:t>
            </a:r>
          </a:p>
          <a:p>
            <a:pPr marL="342900" indent="-342900"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</a:rPr>
              <a:t>Long short-term memory</a:t>
            </a:r>
          </a:p>
          <a:p>
            <a:pPr marL="342900" indent="-342900">
              <a:buChar char="•"/>
            </a:pPr>
            <a:r>
              <a:rPr lang="en-US" sz="1800" dirty="0">
                <a:latin typeface="Open Sans"/>
                <a:ea typeface="Open Sans"/>
                <a:cs typeface="Open Sans"/>
              </a:rPr>
              <a:t>Common approach for sequential data</a:t>
            </a:r>
          </a:p>
          <a:p>
            <a:pPr marL="342900" indent="-342900"/>
            <a:endParaRPr lang="en-US" sz="1800" dirty="0">
              <a:latin typeface="Open Sans"/>
              <a:ea typeface="Open Sans"/>
              <a:cs typeface="Open Sans"/>
            </a:endParaRPr>
          </a:p>
          <a:p>
            <a:pPr marL="726440" lvl="1" indent="-342900"/>
            <a:endParaRPr lang="en-US" sz="1600" dirty="0">
              <a:latin typeface="Open Sans"/>
              <a:ea typeface="Open Sans"/>
              <a:cs typeface="Open Sans"/>
            </a:endParaRPr>
          </a:p>
          <a:p>
            <a:endParaRPr lang="en-US" sz="18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2FF6F-8171-50E9-CFB7-9D55392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C24D5-35E0-2960-C324-865FC3998050}"/>
              </a:ext>
            </a:extLst>
          </p:cNvPr>
          <p:cNvSpPr txBox="1"/>
          <p:nvPr/>
        </p:nvSpPr>
        <p:spPr>
          <a:xfrm>
            <a:off x="7726345" y="5775291"/>
            <a:ext cx="405786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https://www.compthree.com/blog/autoencoder/</a:t>
            </a:r>
            <a:endParaRPr lang="en-US" sz="1400" dirty="0">
              <a:ea typeface="Open Sans Light"/>
              <a:cs typeface="Open Sans Ligh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01F4C62-CF10-4FAC-8FD9-F5F710F49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643" y="2546679"/>
            <a:ext cx="4183463" cy="313791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0F2CA19-DE58-95EC-AD20-B89FF5EED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191" y="3955160"/>
            <a:ext cx="3907134" cy="2673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DEFC80-BF3F-BCBE-92EB-97D164EED6C9}"/>
              </a:ext>
            </a:extLst>
          </p:cNvPr>
          <p:cNvSpPr txBox="1"/>
          <p:nvPr/>
        </p:nvSpPr>
        <p:spPr>
          <a:xfrm>
            <a:off x="1605224" y="6495422"/>
            <a:ext cx="611777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/>
              <a:t>https://en.wikipedia.org/wiki/Long_short-term_memory#/media/File:LSTM_Cell.svg</a:t>
            </a:r>
            <a:endParaRPr lang="en-US" sz="1100">
              <a:ea typeface="Open Sans Light"/>
              <a:cs typeface="Open Sans Ligh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B6F0555-250A-44D6-8042-3F3AEF165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4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728">
        <p:fade/>
      </p:transition>
    </mc:Choice>
    <mc:Fallback>
      <p:transition spd="med" advTm="57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92" x="717550" y="1244600"/>
          <p14:tracePt t="21998" x="1092200" y="1212850"/>
          <p14:tracePt t="22005" x="1466850" y="1163638"/>
          <p14:tracePt t="22014" x="1865313" y="1123950"/>
          <p14:tracePt t="22020" x="2239963" y="1092200"/>
          <p14:tracePt t="22033" x="2679700" y="1028700"/>
          <p14:tracePt t="22035" x="3078163" y="981075"/>
          <p14:tracePt t="22047" x="3452813" y="941388"/>
          <p14:tracePt t="22050" x="3851275" y="909638"/>
          <p14:tracePt t="22058" x="4114800" y="877888"/>
          <p14:tracePt t="22065" x="4362450" y="852488"/>
          <p14:tracePt t="22072" x="4592638" y="828675"/>
          <p14:tracePt t="22081" x="4745038" y="828675"/>
          <p14:tracePt t="22087" x="4879975" y="828675"/>
          <p14:tracePt t="22097" x="4967288" y="828675"/>
          <p14:tracePt t="22102" x="5046663" y="820738"/>
          <p14:tracePt t="22114" x="5103813" y="820738"/>
          <p14:tracePt t="22117" x="5135563" y="820738"/>
          <p14:tracePt t="22125" x="5159375" y="820738"/>
          <p14:tracePt t="22132" x="5183188" y="820738"/>
          <p14:tracePt t="22139" x="5199063" y="812800"/>
          <p14:tracePt t="22147" x="5214938" y="812800"/>
          <p14:tracePt t="22154" x="5230813" y="812800"/>
          <p14:tracePt t="54203" x="5103813" y="812800"/>
          <p14:tracePt t="54210" x="4879975" y="812800"/>
          <p14:tracePt t="54219" x="4624388" y="812800"/>
          <p14:tracePt t="54225" x="4378325" y="804863"/>
          <p14:tracePt t="54236" x="4138613" y="788988"/>
          <p14:tracePt t="54240" x="3851275" y="773113"/>
          <p14:tracePt t="54252" x="3587750" y="765175"/>
          <p14:tracePt t="54255" x="3317875" y="733425"/>
          <p14:tracePt t="54263" x="3070225" y="709613"/>
          <p14:tracePt t="54271" x="2822575" y="685800"/>
          <p14:tracePt t="54277" x="2640013" y="661988"/>
          <p14:tracePt t="54286" x="2455863" y="638175"/>
          <p14:tracePt t="54292" x="2297113" y="614363"/>
          <p14:tracePt t="54302" x="2128838" y="598488"/>
          <p14:tracePt t="54307" x="1978025" y="566738"/>
          <p14:tracePt t="54319" x="1833563" y="534988"/>
          <p14:tracePt t="54322" x="1682750" y="501650"/>
          <p14:tracePt t="54331" x="1498600" y="461963"/>
          <p14:tracePt t="54337" x="1300163" y="414338"/>
          <p14:tracePt t="54345" x="1139825" y="390525"/>
          <p14:tracePt t="54353" x="1004888" y="350838"/>
          <p14:tracePt t="54360" x="860425" y="334963"/>
          <p14:tracePt t="54369" x="693738" y="303213"/>
          <p14:tracePt t="54374" x="534988" y="279400"/>
          <p14:tracePt t="54386" x="398463" y="271463"/>
          <p14:tracePt t="54389" x="279400" y="255588"/>
          <p14:tracePt t="54403" x="7938" y="247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678D-9CA2-4F9E-A58C-705C81521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D3D1BC-2F88-4D0B-85AD-8E541A89E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9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56">
        <p:fade/>
      </p:transition>
    </mc:Choice>
    <mc:Fallback>
      <p:transition spd="med" advTm="8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DF33-3BFE-F3E3-66EE-1CDCBC10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Tracer FIRE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8BD5-503E-BA54-58A6-227AE409BB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7764" y="1328927"/>
            <a:ext cx="6076724" cy="4064875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Publicly available cybersecurity exercises</a:t>
            </a:r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Tracer Fire versions 9 and 10 used here</a:t>
            </a:r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Some issues in interpretation of labels for version 9</a:t>
            </a:r>
          </a:p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Labeled malicious activity</a:t>
            </a:r>
          </a:p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Can build process chains from Sysmon logs</a:t>
            </a:r>
          </a:p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TF10:</a:t>
            </a:r>
          </a:p>
          <a:p>
            <a:pPr marL="726948" lvl="1" indent="-342900"/>
            <a:r>
              <a:rPr lang="en-US" dirty="0">
                <a:latin typeface="Open Sans"/>
                <a:ea typeface="Open Sans"/>
                <a:cs typeface="Open Sans"/>
              </a:rPr>
              <a:t>Nearly 90k logs</a:t>
            </a:r>
          </a:p>
          <a:p>
            <a:pPr marL="726948" lvl="1" indent="-342900"/>
            <a:r>
              <a:rPr lang="en-US" dirty="0">
                <a:latin typeface="Open Sans"/>
                <a:ea typeface="Open Sans"/>
                <a:cs typeface="Open Sans"/>
              </a:rPr>
              <a:t>About 19k process chains produced</a:t>
            </a:r>
          </a:p>
          <a:p>
            <a:pPr marL="342900" indent="-342900"/>
            <a:endParaRPr lang="en-US" dirty="0">
              <a:latin typeface="Open Sans"/>
              <a:ea typeface="Open Sans"/>
              <a:cs typeface="Open Sans"/>
            </a:endParaRPr>
          </a:p>
          <a:p>
            <a:pPr marL="726440" lvl="1" indent="-342900">
              <a:spcAft>
                <a:spcPts val="400"/>
              </a:spcAft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>
              <a:spcAft>
                <a:spcPts val="400"/>
              </a:spcAft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342900" indent="-342900"/>
            <a:endParaRPr lang="en-US" dirty="0">
              <a:latin typeface="Open Sans"/>
              <a:ea typeface="Open Sans"/>
              <a:cs typeface="Open Sans"/>
            </a:endParaRPr>
          </a:p>
          <a:p>
            <a:pPr marL="726440" lvl="1" indent="-342900"/>
            <a:endParaRPr lang="en-US" dirty="0">
              <a:latin typeface="Open Sans"/>
              <a:ea typeface="Open Sans"/>
              <a:cs typeface="Open Sans"/>
            </a:endParaRPr>
          </a:p>
          <a:p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2FF6F-8171-50E9-CFB7-9D55392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F6C0420-1972-014B-AF4A-00B8E841D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488" y="1592202"/>
            <a:ext cx="5586046" cy="4854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53FC99-5DB2-3CD7-EE1A-767AB18F5088}"/>
              </a:ext>
            </a:extLst>
          </p:cNvPr>
          <p:cNvSpPr txBox="1"/>
          <p:nvPr/>
        </p:nvSpPr>
        <p:spPr>
          <a:xfrm>
            <a:off x="7319083" y="1329860"/>
            <a:ext cx="45292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Tracer FIRE 10 Chain Length/Uniqueness</a:t>
            </a:r>
            <a:endParaRPr lang="en-US" b="1">
              <a:ea typeface="Open Sans Light"/>
              <a:cs typeface="Open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560A9-56C0-7D16-A1BF-802B93DE4854}"/>
              </a:ext>
            </a:extLst>
          </p:cNvPr>
          <p:cNvSpPr txBox="1"/>
          <p:nvPr/>
        </p:nvSpPr>
        <p:spPr>
          <a:xfrm>
            <a:off x="5651500" y="6166119"/>
            <a:ext cx="1301750" cy="369332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TF10 Data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D51E4A6-43AC-4E6B-B3A2-1F8B9075A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2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600">
        <p:fade/>
      </p:transition>
    </mc:Choice>
    <mc:Fallback>
      <p:transition spd="med" advTm="54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07" x="7938" y="1770063"/>
          <p14:tracePt t="15214" x="23813" y="1785938"/>
          <p14:tracePt t="15224" x="31750" y="1793875"/>
          <p14:tracePt t="15229" x="47625" y="1809750"/>
          <p14:tracePt t="15238" x="63500" y="1825625"/>
          <p14:tracePt t="15244" x="79375" y="1849438"/>
          <p14:tracePt t="15253" x="111125" y="1890713"/>
          <p14:tracePt t="15259" x="150813" y="1954213"/>
          <p14:tracePt t="15270" x="200025" y="2009775"/>
          <p14:tracePt t="15274" x="231775" y="2057400"/>
          <p14:tracePt t="15286" x="263525" y="2105025"/>
          <p14:tracePt t="15289" x="287338" y="2136775"/>
          <p14:tracePt t="15299" x="319088" y="2160588"/>
          <p14:tracePt t="15305" x="334963" y="2192338"/>
          <p14:tracePt t="15311" x="366713" y="2216150"/>
          <p14:tracePt t="15320" x="390525" y="2249488"/>
          <p14:tracePt t="15326" x="414338" y="2265363"/>
          <p14:tracePt t="15337" x="430213" y="2289175"/>
          <p14:tracePt t="15341" x="454025" y="2305050"/>
          <p14:tracePt t="15354" x="461963" y="2312988"/>
          <p14:tracePt t="15356" x="469900" y="2328863"/>
          <p14:tracePt t="15951" x="461963" y="2336800"/>
          <p14:tracePt t="15959" x="446088" y="2352675"/>
          <p14:tracePt t="15969" x="438150" y="2352675"/>
          <p14:tracePt t="15974" x="422275" y="2360613"/>
          <p14:tracePt t="15981" x="414338" y="2368550"/>
          <p14:tracePt t="15990" x="406400" y="2384425"/>
          <p14:tracePt t="15996" x="390525" y="2392363"/>
          <p14:tracePt t="16003" x="390525" y="2400300"/>
          <p14:tracePt t="16010" x="374650" y="2408238"/>
          <p14:tracePt t="16022" x="366713" y="2424113"/>
          <p14:tracePt t="16026" x="358775" y="2432050"/>
          <p14:tracePt t="16037" x="350838" y="2447925"/>
          <p14:tracePt t="16041" x="334963" y="2455863"/>
          <p14:tracePt t="16053" x="327025" y="2471738"/>
          <p14:tracePt t="16055" x="311150" y="2487613"/>
          <p14:tracePt t="16064" x="303213" y="2495550"/>
          <p14:tracePt t="16070" x="295275" y="2503488"/>
          <p14:tracePt t="16080" x="287338" y="2519363"/>
          <p14:tracePt t="16088" x="279400" y="2527300"/>
          <p14:tracePt t="16092" x="271463" y="2543175"/>
          <p14:tracePt t="16105" x="263525" y="2559050"/>
          <p14:tracePt t="16108" x="247650" y="2566988"/>
          <p14:tracePt t="16120" x="239713" y="2592388"/>
          <p14:tracePt t="16122" x="223838" y="2624138"/>
          <p14:tracePt t="16131" x="215900" y="2647950"/>
          <p14:tracePt t="16138" x="207963" y="2671763"/>
          <p14:tracePt t="16145" x="200025" y="2679700"/>
          <p14:tracePt t="16153" x="192088" y="2703513"/>
          <p14:tracePt t="16160" x="192088" y="2711450"/>
          <p14:tracePt t="16170" x="184150" y="2719388"/>
          <p14:tracePt t="16175" x="176213" y="2727325"/>
          <p14:tracePt t="16189" x="176213" y="2735263"/>
          <p14:tracePt t="16204" x="176213" y="2743200"/>
          <p14:tracePt t="16226" x="176213" y="2751138"/>
          <p14:tracePt t="16241" x="166688" y="2751138"/>
          <p14:tracePt t="16253" x="166688" y="2759075"/>
          <p14:tracePt t="16256" x="166688" y="2774950"/>
          <p14:tracePt t="16268" x="158750" y="2790825"/>
          <p14:tracePt t="16272" x="158750" y="2806700"/>
          <p14:tracePt t="16279" x="150813" y="2822575"/>
          <p14:tracePt t="16287" x="142875" y="2830513"/>
          <p14:tracePt t="16293" x="142875" y="2838450"/>
          <p14:tracePt t="16303" x="142875" y="2846388"/>
          <p14:tracePt t="16309" x="142875" y="2862263"/>
          <p14:tracePt t="16319" x="142875" y="2870200"/>
          <p14:tracePt t="16323" x="142875" y="2878138"/>
          <p14:tracePt t="16338" x="142875" y="2886075"/>
          <p14:tracePt t="16347" x="142875" y="2894013"/>
          <p14:tracePt t="16354" x="142875" y="2901950"/>
          <p14:tracePt t="16360" x="142875" y="2909888"/>
          <p14:tracePt t="16376" x="142875" y="2919413"/>
          <p14:tracePt t="16386" x="142875" y="2927350"/>
          <p14:tracePt t="16402" x="150813" y="2935288"/>
          <p14:tracePt t="16413" x="158750" y="2943225"/>
          <p14:tracePt t="16420" x="158750" y="2951163"/>
          <p14:tracePt t="16427" x="166688" y="2951163"/>
          <p14:tracePt t="16436" x="176213" y="2951163"/>
          <p14:tracePt t="16442" x="192088" y="2959100"/>
          <p14:tracePt t="16453" x="200025" y="2959100"/>
          <p14:tracePt t="16457" x="207963" y="2967038"/>
          <p14:tracePt t="16469" x="223838" y="2967038"/>
          <p14:tracePt t="16472" x="231775" y="2967038"/>
          <p14:tracePt t="16482" x="255588" y="2974975"/>
          <p14:tracePt t="16488" x="271463" y="2982913"/>
          <p14:tracePt t="16494" x="287338" y="2982913"/>
          <p14:tracePt t="16503" x="311150" y="2990850"/>
          <p14:tracePt t="16509" x="327025" y="2990850"/>
          <p14:tracePt t="16519" x="350838" y="2990850"/>
          <p14:tracePt t="16524" x="358775" y="2990850"/>
          <p14:tracePt t="16536" x="366713" y="2990850"/>
          <p14:tracePt t="16540" x="374650" y="2990850"/>
          <p14:tracePt t="16551" x="382588" y="2990850"/>
          <p14:tracePt t="16555" x="390525" y="2990850"/>
          <p14:tracePt t="16562" x="398463" y="2990850"/>
          <p14:tracePt t="16569" x="406400" y="2990850"/>
          <p14:tracePt t="16576" x="414338" y="2990850"/>
          <p14:tracePt t="16586" x="438150" y="2990850"/>
          <p14:tracePt t="16591" x="454025" y="2982913"/>
          <p14:tracePt t="16603" x="461963" y="2974975"/>
          <p14:tracePt t="16607" x="469900" y="2974975"/>
          <p14:tracePt t="16620" x="493713" y="2974975"/>
          <p14:tracePt t="16622" x="509588" y="2967038"/>
          <p14:tracePt t="16629" x="517525" y="2959100"/>
          <p14:tracePt t="16636" x="534988" y="2959100"/>
          <p14:tracePt t="16643" x="558800" y="2943225"/>
          <p14:tracePt t="16652" x="566738" y="2935288"/>
          <p14:tracePt t="16659" x="582613" y="2935288"/>
          <p14:tracePt t="16669" x="598488" y="2919413"/>
          <p14:tracePt t="16673" x="606425" y="2919413"/>
          <p14:tracePt t="16684" x="614363" y="2919413"/>
          <p14:tracePt t="16688" x="630238" y="2909888"/>
          <p14:tracePt t="16696" x="638175" y="2894013"/>
          <p14:tracePt t="16703" x="646113" y="2894013"/>
          <p14:tracePt t="16719" x="654050" y="2886075"/>
          <p14:tracePt t="16736" x="661988" y="2886075"/>
          <p14:tracePt t="16740" x="669925" y="2878138"/>
          <p14:tracePt t="16755" x="669925" y="2870200"/>
          <p14:tracePt t="16763" x="677863" y="2862263"/>
          <p14:tracePt t="16777" x="685800" y="2854325"/>
          <p14:tracePt t="16787" x="685800" y="2838450"/>
          <p14:tracePt t="16802" x="693738" y="2830513"/>
          <p14:tracePt t="16807" x="693738" y="2822575"/>
          <p14:tracePt t="16819" x="701675" y="2814638"/>
          <p14:tracePt t="16832" x="701675" y="2806700"/>
          <p14:tracePt t="16837" x="709613" y="2798763"/>
          <p14:tracePt t="16844" x="709613" y="2790825"/>
          <p14:tracePt t="16859" x="709613" y="2782888"/>
          <p14:tracePt t="16870" x="709613" y="2774950"/>
          <p14:tracePt t="16889" x="709613" y="2767013"/>
          <p14:tracePt t="16904" x="709613" y="2759075"/>
          <p14:tracePt t="16919" x="709613" y="2751138"/>
          <p14:tracePt t="16936" x="709613" y="2735263"/>
          <p14:tracePt t="16941" x="709613" y="2727325"/>
          <p14:tracePt t="16952" x="701675" y="2719388"/>
          <p14:tracePt t="16956" x="701675" y="2703513"/>
          <p14:tracePt t="16969" x="693738" y="2703513"/>
          <p14:tracePt t="16971" x="693738" y="2695575"/>
          <p14:tracePt t="16979" x="677863" y="2687638"/>
          <p14:tracePt t="16986" x="677863" y="2679700"/>
          <p14:tracePt t="16993" x="669925" y="2679700"/>
          <p14:tracePt t="17002" x="661988" y="2671763"/>
          <p14:tracePt t="17008" x="654050" y="2663825"/>
          <p14:tracePt t="17019" x="646113" y="2655888"/>
          <p14:tracePt t="17023" x="638175" y="2647950"/>
          <p14:tracePt t="17036" x="622300" y="2640013"/>
          <p14:tracePt t="17039" x="614363" y="2632075"/>
          <p14:tracePt t="17046" x="606425" y="2624138"/>
          <p14:tracePt t="17053" x="598488" y="2616200"/>
          <p14:tracePt t="17060" x="582613" y="2608263"/>
          <p14:tracePt t="17075" x="574675" y="2608263"/>
          <p14:tracePt t="17085" x="566738" y="2600325"/>
          <p14:tracePt t="17090" x="558800" y="2592388"/>
          <p14:tracePt t="17102" x="542925" y="2592388"/>
          <p14:tracePt t="17107" x="534988" y="2592388"/>
          <p14:tracePt t="17116" x="527050" y="2584450"/>
          <p14:tracePt t="17120" x="509588" y="2584450"/>
          <p14:tracePt t="17127" x="493713" y="2576513"/>
          <p14:tracePt t="17135" x="485775" y="2576513"/>
          <p14:tracePt t="17143" x="477838" y="2576513"/>
          <p14:tracePt t="17152" x="461963" y="2576513"/>
          <p14:tracePt t="17157" x="446088" y="2576513"/>
          <p14:tracePt t="17169" x="430213" y="2576513"/>
          <p14:tracePt t="17172" x="422275" y="2584450"/>
          <p14:tracePt t="17185" x="406400" y="2584450"/>
          <p14:tracePt t="17188" x="398463" y="2584450"/>
          <p14:tracePt t="17194" x="390525" y="2592388"/>
          <p14:tracePt t="17202" x="374650" y="2600325"/>
          <p14:tracePt t="17209" x="366713" y="2600325"/>
          <p14:tracePt t="17218" x="358775" y="2608263"/>
          <p14:tracePt t="17224" x="342900" y="2616200"/>
          <p14:tracePt t="17236" x="334963" y="2624138"/>
          <p14:tracePt t="17239" x="319088" y="2632075"/>
          <p14:tracePt t="17250" x="311150" y="2640013"/>
          <p14:tracePt t="17254" x="303213" y="2640013"/>
          <p14:tracePt t="17263" x="287338" y="2655888"/>
          <p14:tracePt t="17269" x="279400" y="2663825"/>
          <p14:tracePt t="17276" x="263525" y="2679700"/>
          <p14:tracePt t="17285" x="255588" y="2687638"/>
          <p14:tracePt t="17291" x="247650" y="2695575"/>
          <p14:tracePt t="17302" x="231775" y="2711450"/>
          <p14:tracePt t="17306" x="223838" y="2727325"/>
          <p14:tracePt t="17318" x="207963" y="2743200"/>
          <p14:tracePt t="17321" x="200025" y="2759075"/>
          <p14:tracePt t="17329" x="192088" y="2782888"/>
          <p14:tracePt t="17337" x="184150" y="2790825"/>
          <p14:tracePt t="17343" x="176213" y="2806700"/>
          <p14:tracePt t="17352" x="176213" y="2822575"/>
          <p14:tracePt t="17359" x="166688" y="2830513"/>
          <p14:tracePt t="17368" x="158750" y="2838450"/>
          <p14:tracePt t="17373" x="158750" y="2846388"/>
          <p14:tracePt t="17385" x="158750" y="2854325"/>
          <p14:tracePt t="17388" x="150813" y="2870200"/>
          <p14:tracePt t="17397" x="150813" y="2878138"/>
          <p14:tracePt t="17403" x="142875" y="2886075"/>
          <p14:tracePt t="17410" x="142875" y="2901950"/>
          <p14:tracePt t="17418" x="142875" y="2919413"/>
          <p14:tracePt t="17425" x="134938" y="2935288"/>
          <p14:tracePt t="17435" x="127000" y="2943225"/>
          <p14:tracePt t="17440" x="127000" y="2959100"/>
          <p14:tracePt t="17452" x="127000" y="2967038"/>
          <p14:tracePt t="17455" x="127000" y="2974975"/>
          <p14:tracePt t="17466" x="127000" y="2990850"/>
          <p14:tracePt t="17470" x="127000" y="3006725"/>
          <p14:tracePt t="17477" x="127000" y="3022600"/>
          <p14:tracePt t="17484" x="127000" y="3030538"/>
          <p14:tracePt t="17492" x="127000" y="3046413"/>
          <p14:tracePt t="17502" x="134938" y="3062288"/>
          <p14:tracePt t="17507" x="142875" y="3070225"/>
          <p14:tracePt t="17518" x="142875" y="3078163"/>
          <p14:tracePt t="17523" x="150813" y="3094038"/>
          <p14:tracePt t="17537" x="150813" y="3109913"/>
          <p14:tracePt t="17544" x="158750" y="3109913"/>
          <p14:tracePt t="17551" x="166688" y="3117850"/>
          <p14:tracePt t="17569" x="166688" y="3125788"/>
          <p14:tracePt t="17574" x="176213" y="3125788"/>
          <p14:tracePt t="17589" x="176213" y="3133725"/>
          <p14:tracePt t="17602" x="184150" y="3133725"/>
          <p14:tracePt t="17605" x="184150" y="3141663"/>
          <p14:tracePt t="17612" x="192088" y="3141663"/>
          <p14:tracePt t="17619" x="200025" y="3141663"/>
          <p14:tracePt t="17626" x="207963" y="3141663"/>
          <p14:tracePt t="17635" x="215900" y="3141663"/>
          <p14:tracePt t="17641" x="223838" y="3141663"/>
          <p14:tracePt t="17651" x="239713" y="3141663"/>
          <p14:tracePt t="17656" x="247650" y="3141663"/>
          <p14:tracePt t="17670" x="263525" y="3125788"/>
          <p14:tracePt t="17672" x="279400" y="3125788"/>
          <p14:tracePt t="17679" x="287338" y="3117850"/>
          <p14:tracePt t="17686" x="295275" y="3109913"/>
          <p14:tracePt t="17693" x="311150" y="3094038"/>
          <p14:tracePt t="17702" x="327025" y="3086100"/>
          <p14:tracePt t="17708" x="342900" y="3070225"/>
          <p14:tracePt t="17718" x="350838" y="3062288"/>
          <p14:tracePt t="17722" x="358775" y="3046413"/>
          <p14:tracePt t="17735" x="366713" y="3046413"/>
          <p14:tracePt t="17737" x="374650" y="3038475"/>
          <p14:tracePt t="17748" x="374650" y="3030538"/>
          <p14:tracePt t="17753" x="382588" y="3030538"/>
          <p14:tracePt t="17760" x="382588" y="3022600"/>
          <p14:tracePt t="17776" x="390525" y="3022600"/>
          <p14:tracePt t="17785" x="390525" y="3014663"/>
          <p14:tracePt t="17802" x="398463" y="3014663"/>
          <p14:tracePt t="17804" x="406400" y="3006725"/>
          <p14:tracePt t="17818" x="406400" y="2998788"/>
          <p14:tracePt t="17835" x="406400" y="2990850"/>
          <p14:tracePt t="17856" x="406400" y="2982913"/>
          <p14:tracePt t="17884" x="406400" y="2974975"/>
          <p14:tracePt t="17894" x="406400" y="2967038"/>
          <p14:tracePt t="17918" x="406400" y="2959100"/>
          <p14:tracePt t="17939" x="406400" y="2951163"/>
          <p14:tracePt t="17961" x="414338" y="2935288"/>
          <p14:tracePt t="17968" x="414338" y="2927350"/>
          <p14:tracePt t="17976" x="422275" y="2919413"/>
          <p14:tracePt t="17985" x="430213" y="2894013"/>
          <p14:tracePt t="17990" x="438150" y="2870200"/>
          <p14:tracePt t="18002" x="438150" y="2854325"/>
          <p14:tracePt t="18005" x="446088" y="2830513"/>
          <p14:tracePt t="18018" x="446088" y="2806700"/>
          <p14:tracePt t="18021" x="454025" y="2790825"/>
          <p14:tracePt t="18031" x="461963" y="2774950"/>
          <p14:tracePt t="18036" x="461963" y="2759075"/>
          <p14:tracePt t="18043" x="461963" y="2743200"/>
          <p14:tracePt t="18051" x="469900" y="2735263"/>
          <p14:tracePt t="18058" x="469900" y="2727325"/>
          <p14:tracePt t="18068" x="477838" y="2711450"/>
          <p14:tracePt t="18084" x="477838" y="2695575"/>
          <p14:tracePt t="18100" x="477838" y="2687638"/>
          <p14:tracePt t="18104" x="477838" y="2679700"/>
          <p14:tracePt t="18110" x="477838" y="2671763"/>
          <p14:tracePt t="18125" x="477838" y="2663825"/>
          <p14:tracePt t="18140" x="477838" y="2655888"/>
          <p14:tracePt t="18166" x="477838" y="2647950"/>
          <p14:tracePt t="18170" x="477838" y="2640013"/>
          <p14:tracePt t="18177" x="469900" y="2640013"/>
          <p14:tracePt t="18192" x="461963" y="2632075"/>
          <p14:tracePt t="18201" x="446088" y="2632075"/>
          <p14:tracePt t="18207" x="446088" y="2624138"/>
          <p14:tracePt t="18218" x="430213" y="2624138"/>
          <p14:tracePt t="18222" x="422275" y="2616200"/>
          <p14:tracePt t="18232" x="406400" y="2616200"/>
          <p14:tracePt t="18237" x="390525" y="2616200"/>
          <p14:tracePt t="18244" x="382588" y="2616200"/>
          <p14:tracePt t="18251" x="374650" y="2616200"/>
          <p14:tracePt t="18258" x="358775" y="2616200"/>
          <p14:tracePt t="18273" x="342900" y="2616200"/>
          <p14:tracePt t="18284" x="334963" y="2624138"/>
          <p14:tracePt t="18288" x="327025" y="2624138"/>
          <p14:tracePt t="18301" x="327025" y="2632075"/>
          <p14:tracePt t="18304" x="319088" y="2640013"/>
          <p14:tracePt t="18312" x="303213" y="2655888"/>
          <p14:tracePt t="18319" x="295275" y="2679700"/>
          <p14:tracePt t="18326" x="287338" y="2695575"/>
          <p14:tracePt t="18334" x="279400" y="2719388"/>
          <p14:tracePt t="18341" x="271463" y="2735263"/>
          <p14:tracePt t="18351" x="271463" y="2751138"/>
          <p14:tracePt t="18355" x="263525" y="2774950"/>
          <p14:tracePt t="18368" x="255588" y="2790825"/>
          <p14:tracePt t="18371" x="255588" y="2798763"/>
          <p14:tracePt t="18380" x="255588" y="2806700"/>
          <p14:tracePt t="18386" x="255588" y="2814638"/>
          <p14:tracePt t="18393" x="255588" y="2822575"/>
          <p14:tracePt t="18401" x="255588" y="2830513"/>
          <p14:tracePt t="18418" x="255588" y="2838450"/>
          <p14:tracePt t="18434" x="255588" y="2846388"/>
          <p14:tracePt t="18437" x="263525" y="2854325"/>
          <p14:tracePt t="18448" x="271463" y="2862263"/>
          <p14:tracePt t="18453" x="279400" y="2862263"/>
          <p14:tracePt t="18460" x="279400" y="2878138"/>
          <p14:tracePt t="18467" x="287338" y="2878138"/>
          <p14:tracePt t="18475" x="295275" y="2878138"/>
          <p14:tracePt t="18484" x="295275" y="2886075"/>
          <p14:tracePt t="18489" x="303213" y="2886075"/>
          <p14:tracePt t="18505" x="311150" y="2894013"/>
          <p14:tracePt t="18519" x="327025" y="2901950"/>
          <p14:tracePt t="18527" x="334963" y="2901950"/>
          <p14:tracePt t="18534" x="342900" y="2901950"/>
          <p14:tracePt t="18542" x="366713" y="2909888"/>
          <p14:tracePt t="18551" x="382588" y="2919413"/>
          <p14:tracePt t="18557" x="390525" y="2919413"/>
          <p14:tracePt t="18567" x="406400" y="2919413"/>
          <p14:tracePt t="18571" x="414338" y="2919413"/>
          <p14:tracePt t="18584" x="430213" y="2919413"/>
          <p14:tracePt t="18594" x="446088" y="2919413"/>
          <p14:tracePt t="18603" x="454025" y="2919413"/>
          <p14:tracePt t="21050" x="454025" y="2909888"/>
          <p14:tracePt t="21058" x="461963" y="2886075"/>
          <p14:tracePt t="21065" x="461963" y="2862263"/>
          <p14:tracePt t="21072" x="461963" y="2846388"/>
          <p14:tracePt t="21082" x="461963" y="2830513"/>
          <p14:tracePt t="21088" x="461963" y="2806700"/>
          <p14:tracePt t="21099" x="469900" y="2782888"/>
          <p14:tracePt t="21103" x="469900" y="2759075"/>
          <p14:tracePt t="21117" x="469900" y="2719388"/>
          <p14:tracePt t="21125" x="469900" y="2703513"/>
          <p14:tracePt t="21133" x="469900" y="2687638"/>
          <p14:tracePt t="21142" x="469900" y="2679700"/>
          <p14:tracePt t="21150" x="461963" y="2663825"/>
          <p14:tracePt t="21155" x="461963" y="2655888"/>
          <p14:tracePt t="21166" x="454025" y="2647950"/>
          <p14:tracePt t="21169" x="454025" y="2640013"/>
          <p14:tracePt t="21182" x="438150" y="2632075"/>
          <p14:tracePt t="21192" x="430213" y="2624138"/>
          <p14:tracePt t="21199" x="422275" y="2616200"/>
          <p14:tracePt t="21206" x="414338" y="2616200"/>
          <p14:tracePt t="21216" x="398463" y="2616200"/>
          <p14:tracePt t="21222" x="390525" y="2616200"/>
          <p14:tracePt t="21232" x="374650" y="2616200"/>
          <p14:tracePt t="21237" x="350838" y="2608263"/>
          <p14:tracePt t="21249" x="327025" y="2608263"/>
          <p14:tracePt t="21251" x="311150" y="2608263"/>
          <p14:tracePt t="21260" x="287338" y="2608263"/>
          <p14:tracePt t="21267" x="271463" y="2616200"/>
          <p14:tracePt t="21274" x="255588" y="2624138"/>
          <p14:tracePt t="21283" x="247650" y="2624138"/>
          <p14:tracePt t="21289" x="231775" y="2632075"/>
          <p14:tracePt t="21299" x="223838" y="2632075"/>
          <p14:tracePt t="21303" x="215900" y="2632075"/>
          <p14:tracePt t="21315" x="200025" y="2640013"/>
          <p14:tracePt t="21318" x="192088" y="2647950"/>
          <p14:tracePt t="21331" x="184150" y="2655888"/>
          <p14:tracePt t="21334" x="166688" y="2663825"/>
          <p14:tracePt t="21341" x="158750" y="2663825"/>
          <p14:tracePt t="21350" x="142875" y="2679700"/>
          <p14:tracePt t="21356" x="134938" y="2679700"/>
          <p14:tracePt t="21365" x="127000" y="2687638"/>
          <p14:tracePt t="21371" x="127000" y="2695575"/>
          <p14:tracePt t="21381" x="111125" y="2703513"/>
          <p14:tracePt t="21386" x="111125" y="2711450"/>
          <p14:tracePt t="21399" x="103188" y="2719388"/>
          <p14:tracePt t="21415" x="95250" y="2727325"/>
          <p14:tracePt t="21431" x="95250" y="2735263"/>
          <p14:tracePt t="21452" x="95250" y="2743200"/>
          <p14:tracePt t="21498" x="95250" y="2751138"/>
          <p14:tracePt t="21519" x="95250" y="2759075"/>
          <p14:tracePt t="21527" x="111125" y="2767013"/>
          <p14:tracePt t="21534" x="119063" y="2774950"/>
          <p14:tracePt t="21542" x="134938" y="2782888"/>
          <p14:tracePt t="21548" x="158750" y="2790825"/>
          <p14:tracePt t="21556" x="166688" y="2790825"/>
          <p14:tracePt t="21564" x="184150" y="2790825"/>
          <p14:tracePt t="21571" x="192088" y="2798763"/>
          <p14:tracePt t="21581" x="215900" y="2798763"/>
          <p14:tracePt t="21586" x="223838" y="2806700"/>
          <p14:tracePt t="21599" x="239713" y="2806700"/>
          <p14:tracePt t="21601" x="247650" y="2814638"/>
          <p14:tracePt t="21610" x="263525" y="2822575"/>
          <p14:tracePt t="21617" x="271463" y="2822575"/>
          <p14:tracePt t="21623" x="287338" y="2830513"/>
          <p14:tracePt t="21638" x="295275" y="2838450"/>
          <p14:tracePt t="21648" x="303213" y="2838450"/>
          <p14:tracePt t="21653" x="311150" y="2838450"/>
          <p14:tracePt t="21665" x="311150" y="2846388"/>
          <p14:tracePt t="21668" x="319088" y="2846388"/>
          <p14:tracePt t="24377" x="319088" y="2862263"/>
          <p14:tracePt t="24385" x="319088" y="2870200"/>
          <p14:tracePt t="24395" x="319088" y="2878138"/>
          <p14:tracePt t="24400" x="319088" y="2894013"/>
          <p14:tracePt t="24412" x="311150" y="2894013"/>
          <p14:tracePt t="24416" x="311150" y="2909888"/>
          <p14:tracePt t="24423" x="311150" y="2919413"/>
          <p14:tracePt t="24429" x="303213" y="2927350"/>
          <p14:tracePt t="24437" x="295275" y="2943225"/>
          <p14:tracePt t="24445" x="295275" y="2959100"/>
          <p14:tracePt t="24452" x="295275" y="2974975"/>
          <p14:tracePt t="24463" x="287338" y="2990850"/>
          <p14:tracePt t="24467" x="287338" y="2998788"/>
          <p14:tracePt t="24479" x="279400" y="3022600"/>
          <p14:tracePt t="24483" x="271463" y="3030538"/>
          <p14:tracePt t="24491" x="271463" y="3038475"/>
          <p14:tracePt t="24497" x="271463" y="3046413"/>
          <p14:tracePt t="24504" x="263525" y="3054350"/>
          <p14:tracePt t="24512" x="263525" y="3062288"/>
          <p14:tracePt t="24519" x="263525" y="3078163"/>
          <p14:tracePt t="24529" x="263525" y="3086100"/>
          <p14:tracePt t="24534" x="255588" y="3094038"/>
          <p14:tracePt t="24545" x="255588" y="3109913"/>
          <p14:tracePt t="24558" x="255588" y="3117850"/>
          <p14:tracePt t="24563" x="247650" y="3117850"/>
          <p14:tracePt t="24571" x="247650" y="3133725"/>
          <p14:tracePt t="24579" x="247650" y="3141663"/>
          <p14:tracePt t="24586" x="247650" y="3149600"/>
          <p14:tracePt t="24596" x="247650" y="3157538"/>
          <p14:tracePt t="24601" x="247650" y="3173413"/>
          <p14:tracePt t="24618" x="247650" y="3181350"/>
          <p14:tracePt t="24631" x="247650" y="3189288"/>
          <p14:tracePt t="24653" x="247650" y="3197225"/>
          <p14:tracePt t="24698" x="247650" y="3205163"/>
          <p14:tracePt t="24734" x="247650" y="3213100"/>
          <p14:tracePt t="24760" x="247650" y="3221038"/>
          <p14:tracePt t="24780" x="247650" y="3228975"/>
          <p14:tracePt t="24787" x="247650" y="3236913"/>
          <p14:tracePt t="24811" x="247650" y="3244850"/>
          <p14:tracePt t="24921" x="255588" y="3244850"/>
          <p14:tracePt t="24929" x="263525" y="3244850"/>
          <p14:tracePt t="24946" x="271463" y="3244850"/>
          <p14:tracePt t="24951" x="287338" y="3244850"/>
          <p14:tracePt t="24961" x="303213" y="3244850"/>
          <p14:tracePt t="24966" x="319088" y="3244850"/>
          <p14:tracePt t="24977" x="327025" y="3244850"/>
          <p14:tracePt t="24981" x="342900" y="3236913"/>
          <p14:tracePt t="24988" x="350838" y="3236913"/>
          <p14:tracePt t="24996" x="358775" y="3236913"/>
          <p14:tracePt t="25003" x="366713" y="3236913"/>
          <p14:tracePt t="25013" x="382588" y="3236913"/>
          <p14:tracePt t="25028" x="390525" y="3236913"/>
          <p14:tracePt t="25033" x="398463" y="3236913"/>
          <p14:tracePt t="25043" x="406400" y="3236913"/>
          <p14:tracePt t="25047" x="406400" y="3228975"/>
          <p14:tracePt t="25057" x="414338" y="3228975"/>
          <p14:tracePt t="25063" x="422275" y="3228975"/>
          <p14:tracePt t="25070" x="430213" y="3228975"/>
          <p14:tracePt t="25079" x="438150" y="3228975"/>
          <p14:tracePt t="25095" x="446088" y="3228975"/>
          <p14:tracePt t="25100" x="454025" y="3228975"/>
          <p14:tracePt t="25113" x="461963" y="3228975"/>
          <p14:tracePt t="25124" x="477838" y="3228975"/>
          <p14:tracePt t="25145" x="485775" y="3228975"/>
          <p14:tracePt t="25151" x="493713" y="3228975"/>
          <p14:tracePt t="25167" x="501650" y="3228975"/>
          <p14:tracePt t="25179" x="509588" y="3228975"/>
          <p14:tracePt t="25181" x="517525" y="3228975"/>
          <p14:tracePt t="25196" x="534988" y="3228975"/>
          <p14:tracePt t="25211" x="542925" y="3228975"/>
          <p14:tracePt t="25233" x="550863" y="3228975"/>
          <p14:tracePt t="25501" x="534988" y="3228975"/>
          <p14:tracePt t="25516" x="527050" y="3228975"/>
          <p14:tracePt t="25527" x="517525" y="3228975"/>
          <p14:tracePt t="25532" x="509588" y="3228975"/>
          <p14:tracePt t="25543" x="501650" y="3228975"/>
          <p14:tracePt t="25548" x="485775" y="3228975"/>
          <p14:tracePt t="25554" x="477838" y="3228975"/>
          <p14:tracePt t="25561" x="469900" y="3228975"/>
          <p14:tracePt t="25569" x="454025" y="3228975"/>
          <p14:tracePt t="25577" x="438150" y="3228975"/>
          <p14:tracePt t="25584" x="422275" y="3228975"/>
          <p14:tracePt t="25595" x="414338" y="3228975"/>
          <p14:tracePt t="25598" x="406400" y="3228975"/>
          <p14:tracePt t="25609" x="398463" y="3228975"/>
          <p14:tracePt t="25614" x="390525" y="3228975"/>
          <p14:tracePt t="25622" x="382588" y="3228975"/>
          <p14:tracePt t="25636" x="374650" y="3228975"/>
          <p14:tracePt t="25665" x="366713" y="3228975"/>
          <p14:tracePt t="25674" x="358775" y="3228975"/>
          <p14:tracePt t="25940" x="366713" y="3228975"/>
          <p14:tracePt t="28270" x="366713" y="3252788"/>
          <p14:tracePt t="28279" x="366713" y="3286125"/>
          <p14:tracePt t="28287" x="374650" y="3317875"/>
          <p14:tracePt t="28294" x="382588" y="3349625"/>
          <p14:tracePt t="28301" x="382588" y="3373438"/>
          <p14:tracePt t="28309" x="390525" y="3405188"/>
          <p14:tracePt t="28315" x="398463" y="3436938"/>
          <p14:tracePt t="28326" x="414338" y="3476625"/>
          <p14:tracePt t="28331" x="438150" y="3532188"/>
          <p14:tracePt t="28342" x="469900" y="3595688"/>
          <p14:tracePt t="28345" x="509588" y="3668713"/>
          <p14:tracePt t="28355" x="566738" y="3763963"/>
          <p14:tracePt t="28360" x="606425" y="3835400"/>
          <p14:tracePt t="28368" x="654050" y="3906838"/>
          <p14:tracePt t="28377" x="709613" y="3963988"/>
          <p14:tracePt t="28383" x="765175" y="4035425"/>
          <p14:tracePt t="28392" x="836613" y="4083050"/>
          <p14:tracePt t="28397" x="917575" y="4154488"/>
          <p14:tracePt t="28408" x="1012825" y="4233863"/>
          <p14:tracePt t="28412" x="1139825" y="4322763"/>
          <p14:tracePt t="28424" x="1292225" y="4410075"/>
          <p14:tracePt t="28427" x="1435100" y="4473575"/>
          <p14:tracePt t="28436" x="1603375" y="4568825"/>
          <p14:tracePt t="28443" x="1698625" y="4616450"/>
          <p14:tracePt t="28449" x="1785938" y="4665663"/>
          <p14:tracePt t="28458" x="1865313" y="4689475"/>
          <p14:tracePt t="28466" x="1946275" y="4713288"/>
          <p14:tracePt t="28475" x="2001838" y="4729163"/>
          <p14:tracePt t="28480" x="2041525" y="4745038"/>
          <p14:tracePt t="28493" x="2105025" y="4760913"/>
          <p14:tracePt t="28496" x="2144713" y="4776788"/>
          <p14:tracePt t="28503" x="2184400" y="4792663"/>
          <p14:tracePt t="28510" x="2208213" y="4792663"/>
          <p14:tracePt t="28517" x="2232025" y="4800600"/>
          <p14:tracePt t="29514" x="2320925" y="4792663"/>
          <p14:tracePt t="29521" x="2416175" y="4760913"/>
          <p14:tracePt t="29528" x="2535238" y="4729163"/>
          <p14:tracePt t="29541" x="2624138" y="4705350"/>
          <p14:tracePt t="29544" x="2703513" y="4665663"/>
          <p14:tracePt t="29552" x="2782888" y="4633913"/>
          <p14:tracePt t="29558" x="2838450" y="4600575"/>
          <p14:tracePt t="29566" x="2894013" y="4568825"/>
          <p14:tracePt t="29574" x="2957513" y="4537075"/>
          <p14:tracePt t="29581" x="3006725" y="4505325"/>
          <p14:tracePt t="29591" x="3046413" y="4473575"/>
          <p14:tracePt t="29596" x="3078163" y="4449763"/>
          <p14:tracePt t="29607" x="3117850" y="4418013"/>
          <p14:tracePt t="29611" x="3141663" y="4402138"/>
          <p14:tracePt t="29622" x="3165475" y="4378325"/>
          <p14:tracePt t="29626" x="3189288" y="4370388"/>
          <p14:tracePt t="29634" x="3205163" y="4346575"/>
          <p14:tracePt t="29642" x="3221038" y="4330700"/>
          <p14:tracePt t="29649" x="3236913" y="4314825"/>
          <p14:tracePt t="29658" x="3252788" y="4281488"/>
          <p14:tracePt t="29663" x="3268663" y="4257675"/>
          <p14:tracePt t="29675" x="3292475" y="4217988"/>
          <p14:tracePt t="29678" x="3308350" y="4186238"/>
          <p14:tracePt t="29690" x="3325813" y="4138613"/>
          <p14:tracePt t="29693" x="3341688" y="4090988"/>
          <p14:tracePt t="29701" x="3349625" y="4051300"/>
          <p14:tracePt t="29709" x="3357563" y="4011613"/>
          <p14:tracePt t="29715" x="3357563" y="3979863"/>
          <p14:tracePt t="29725" x="3357563" y="3948113"/>
          <p14:tracePt t="29729" x="3357563" y="3930650"/>
          <p14:tracePt t="29741" x="3357563" y="3914775"/>
          <p14:tracePt t="29745" x="3349625" y="3898900"/>
          <p14:tracePt t="29754" x="3349625" y="3875088"/>
          <p14:tracePt t="29760" x="3341688" y="3859213"/>
          <p14:tracePt t="29768" x="3325813" y="3843338"/>
          <p14:tracePt t="29775" x="3317875" y="3827463"/>
          <p14:tracePt t="29782" x="3300413" y="3811588"/>
          <p14:tracePt t="29791" x="3292475" y="3803650"/>
          <p14:tracePt t="29797" x="3276600" y="3787775"/>
          <p14:tracePt t="29807" x="3252788" y="3779838"/>
          <p14:tracePt t="29813" x="3228975" y="3763963"/>
          <p14:tracePt t="29825" x="3205163" y="3748088"/>
          <p14:tracePt t="29827" x="3157538" y="3740150"/>
          <p14:tracePt t="29835" x="3109913" y="3724275"/>
          <p14:tracePt t="29842" x="3062288" y="3708400"/>
          <p14:tracePt t="29849" x="2998788" y="3692525"/>
          <p14:tracePt t="29858" x="2941638" y="3676650"/>
          <p14:tracePt t="29863" x="2886075" y="3660775"/>
          <p14:tracePt t="29876" x="2822575" y="3652838"/>
          <p14:tracePt t="29879" x="2774950" y="3636963"/>
          <p14:tracePt t="29891" x="2743200" y="3621088"/>
          <p14:tracePt t="29894" x="2719388" y="3613150"/>
          <p14:tracePt t="29901" x="2679700" y="3605213"/>
          <p14:tracePt t="29908" x="2647950" y="3595688"/>
          <p14:tracePt t="29916" x="2598738" y="3587750"/>
          <p14:tracePt t="29925" x="2566988" y="3587750"/>
          <p14:tracePt t="29932" x="2527300" y="3587750"/>
          <p14:tracePt t="29941" x="2471738" y="3579813"/>
          <p14:tracePt t="29946" x="2424113" y="3579813"/>
          <p14:tracePt t="29957" x="2360613" y="3579813"/>
          <p14:tracePt t="29961" x="2320925" y="3579813"/>
          <p14:tracePt t="29971" x="2273300" y="3579813"/>
          <p14:tracePt t="29976" x="2232025" y="3579813"/>
          <p14:tracePt t="29983" x="2184400" y="3579813"/>
          <p14:tracePt t="29991" x="2144713" y="3579813"/>
          <p14:tracePt t="29997" x="2097088" y="3579813"/>
          <p14:tracePt t="30008" x="2057400" y="3579813"/>
          <p14:tracePt t="30013" x="1993900" y="3595688"/>
          <p14:tracePt t="30024" x="1946275" y="3613150"/>
          <p14:tracePt t="30028" x="1897063" y="3621088"/>
          <p14:tracePt t="30039" x="1849438" y="3636963"/>
          <p14:tracePt t="30043" x="1817688" y="3644900"/>
          <p14:tracePt t="30050" x="1793875" y="3660775"/>
          <p14:tracePt t="30058" x="1778000" y="3668713"/>
          <p14:tracePt t="30065" x="1754188" y="3668713"/>
          <p14:tracePt t="30074" x="1746250" y="3668713"/>
          <p14:tracePt t="30080" x="1746250" y="3676650"/>
          <p14:tracePt t="30090" x="1738313" y="3676650"/>
          <p14:tracePt t="30094" x="1730375" y="3676650"/>
          <p14:tracePt t="30132" x="1730375" y="3684588"/>
          <p14:tracePt t="30140" x="1730375" y="3692525"/>
          <p14:tracePt t="30156" x="1738313" y="3700463"/>
          <p14:tracePt t="30162" x="1746250" y="3716338"/>
          <p14:tracePt t="30174" x="1770063" y="3740150"/>
          <p14:tracePt t="30177" x="1801813" y="3763963"/>
          <p14:tracePt t="30186" x="1841500" y="3787775"/>
          <p14:tracePt t="30192" x="1889125" y="3811588"/>
          <p14:tracePt t="30199" x="1938338" y="3843338"/>
          <p14:tracePt t="30207" x="1993900" y="3867150"/>
          <p14:tracePt t="30214" x="2057400" y="3890963"/>
          <p14:tracePt t="30224" x="2136775" y="3914775"/>
          <p14:tracePt t="30228" x="2216150" y="3948113"/>
          <p14:tracePt t="30241" x="2297113" y="3963988"/>
          <p14:tracePt t="30244" x="2376488" y="3979863"/>
          <p14:tracePt t="30254" x="2432050" y="3995738"/>
          <p14:tracePt t="30259" x="2495550" y="4011613"/>
          <p14:tracePt t="30266" x="2574925" y="4027488"/>
          <p14:tracePt t="30274" x="2640013" y="4043363"/>
          <p14:tracePt t="30280" x="2695575" y="4051300"/>
          <p14:tracePt t="30290" x="2727325" y="4059238"/>
          <p14:tracePt t="30295" x="2759075" y="4059238"/>
          <p14:tracePt t="30307" x="2790825" y="4059238"/>
          <p14:tracePt t="30310" x="2814638" y="4051300"/>
          <p14:tracePt t="30323" x="2830513" y="4051300"/>
          <p14:tracePt t="30325" x="2854325" y="4051300"/>
          <p14:tracePt t="30333" x="2870200" y="4043363"/>
          <p14:tracePt t="30341" x="2894013" y="4043363"/>
          <p14:tracePt t="30348" x="2917825" y="4035425"/>
          <p14:tracePt t="30357" x="2949575" y="4027488"/>
          <p14:tracePt t="30362" x="2990850" y="4027488"/>
          <p14:tracePt t="30374" x="3038475" y="4019550"/>
          <p14:tracePt t="30377" x="3086100" y="4011613"/>
          <p14:tracePt t="30390" x="3141663" y="4011613"/>
          <p14:tracePt t="30393" x="3173413" y="4003675"/>
          <p14:tracePt t="30400" x="3221038" y="4003675"/>
          <p14:tracePt t="30408" x="3244850" y="4003675"/>
          <p14:tracePt t="30414" x="3268663" y="3995738"/>
          <p14:tracePt t="30424" x="3292475" y="3987800"/>
          <p14:tracePt t="30429" x="3300413" y="3987800"/>
          <p14:tracePt t="30440" x="3317875" y="3979863"/>
          <p14:tracePt t="30444" x="3333750" y="3979863"/>
          <p14:tracePt t="30457" x="3349625" y="3979863"/>
          <p14:tracePt t="30460" x="3357563" y="3979863"/>
          <p14:tracePt t="30469" x="3365500" y="3979863"/>
          <p14:tracePt t="30475" x="3381375" y="3979863"/>
          <p14:tracePt t="30482" x="3389313" y="3979863"/>
          <p14:tracePt t="30496" x="3397250" y="3979863"/>
          <p14:tracePt t="30512" x="3405188" y="3979863"/>
          <p14:tracePt t="30535" x="3413125" y="3979863"/>
          <p14:tracePt t="30586" x="3421063" y="3979863"/>
          <p14:tracePt t="30603" x="3436938" y="3963988"/>
          <p14:tracePt t="30609" x="3460750" y="3938588"/>
          <p14:tracePt t="30620" x="3500438" y="3890963"/>
          <p14:tracePt t="30624" x="3540125" y="3851275"/>
          <p14:tracePt t="30631" x="3571875" y="3819525"/>
          <p14:tracePt t="30640" x="3595688" y="3779838"/>
          <p14:tracePt t="30646" x="3619500" y="3748088"/>
          <p14:tracePt t="30654" x="3635375" y="3732213"/>
          <p14:tracePt t="30660" x="3651250" y="3716338"/>
          <p14:tracePt t="30669" x="3660775" y="3700463"/>
          <p14:tracePt t="30675" x="3668713" y="3700463"/>
          <p14:tracePt t="30684" x="3668713" y="3684588"/>
          <p14:tracePt t="30690" x="3684588" y="3684588"/>
          <p14:tracePt t="30697" x="3684588" y="3676650"/>
          <p14:tracePt t="30708" x="3692525" y="3676650"/>
          <p14:tracePt t="30713" x="3700463" y="3668713"/>
          <p14:tracePt t="30725" x="3716338" y="3668713"/>
          <p14:tracePt t="30727" x="3724275" y="3660775"/>
          <p14:tracePt t="30742" x="3748088" y="3660775"/>
          <p14:tracePt t="30751" x="3771900" y="3660775"/>
          <p14:tracePt t="30757" x="3795713" y="3660775"/>
          <p14:tracePt t="30764" x="3811588" y="3660775"/>
          <p14:tracePt t="30773" x="3835400" y="3660775"/>
          <p14:tracePt t="30779" x="3851275" y="3668713"/>
          <p14:tracePt t="30790" x="3875088" y="3676650"/>
          <p14:tracePt t="30794" x="3890963" y="3684588"/>
          <p14:tracePt t="30807" x="3914775" y="3700463"/>
          <p14:tracePt t="30809" x="3938588" y="3708400"/>
          <p14:tracePt t="30817" x="3954463" y="3724275"/>
          <p14:tracePt t="38208" x="4019550" y="3740150"/>
          <p14:tracePt t="38216" x="4122738" y="3756025"/>
          <p14:tracePt t="38223" x="4225925" y="3771900"/>
          <p14:tracePt t="38234" x="4329113" y="3787775"/>
          <p14:tracePt t="38238" x="4473575" y="3819525"/>
          <p14:tracePt t="38251" x="4600575" y="3851275"/>
          <p14:tracePt t="38254" x="4721225" y="3867150"/>
          <p14:tracePt t="38261" x="4832350" y="3898900"/>
          <p14:tracePt t="38268" x="4927600" y="3914775"/>
          <p14:tracePt t="38276" x="5022850" y="3930650"/>
          <p14:tracePt t="38283" x="5127625" y="3938588"/>
          <p14:tracePt t="38290" x="5246688" y="3948113"/>
          <p14:tracePt t="38301" x="5357813" y="3956050"/>
          <p14:tracePt t="38305" x="5470525" y="3956050"/>
          <p14:tracePt t="38319" x="5557838" y="3956050"/>
          <p14:tracePt t="38321" x="5668963" y="3956050"/>
          <p14:tracePt t="38333" x="5781675" y="3956050"/>
          <p14:tracePt t="38336" x="5924550" y="3956050"/>
          <p14:tracePt t="38342" x="6043613" y="3956050"/>
          <p14:tracePt t="38351" x="6164263" y="3956050"/>
          <p14:tracePt t="38357" x="6291263" y="3956050"/>
          <p14:tracePt t="38367" x="6442075" y="3956050"/>
          <p14:tracePt t="38372" x="6554788" y="3956050"/>
          <p14:tracePt t="38383" x="6673850" y="3956050"/>
          <p14:tracePt t="38388" x="6769100" y="3948113"/>
          <p14:tracePt t="38399" x="6881813" y="3930650"/>
          <p14:tracePt t="38404" x="6961188" y="3914775"/>
          <p14:tracePt t="38410" x="7048500" y="3883025"/>
          <p14:tracePt t="38417" x="7135813" y="3851275"/>
          <p14:tracePt t="38425" x="7216775" y="3819525"/>
          <p14:tracePt t="38433" x="7272338" y="3795713"/>
          <p14:tracePt t="38440" x="7319963" y="3771900"/>
          <p14:tracePt t="38450" x="7367588" y="3748088"/>
          <p14:tracePt t="38454" x="7391400" y="3732213"/>
          <p14:tracePt t="38466" x="7423150" y="3708400"/>
          <p14:tracePt t="38470" x="7446963" y="3692525"/>
          <p14:tracePt t="38878" x="7519988" y="3613150"/>
          <p14:tracePt t="38886" x="7639050" y="3484563"/>
          <p14:tracePt t="38893" x="7758113" y="3357563"/>
          <p14:tracePt t="38901" x="7902575" y="3213100"/>
          <p14:tracePt t="38908" x="8029575" y="3094038"/>
          <p14:tracePt t="38917" x="8140700" y="2998788"/>
          <p14:tracePt t="38923" x="8221663" y="2927350"/>
          <p14:tracePt t="38933" x="8285163" y="2862263"/>
          <p14:tracePt t="38938" x="8340725" y="2814638"/>
          <p14:tracePt t="38949" x="8396288" y="2767013"/>
          <p14:tracePt t="38953" x="8443913" y="2719388"/>
          <p14:tracePt t="38966" x="8483600" y="2679700"/>
          <p14:tracePt t="38968" x="8523288" y="2647950"/>
          <p14:tracePt t="38975" x="8564563" y="2608263"/>
          <p14:tracePt t="38983" x="8596313" y="2576513"/>
          <p14:tracePt t="38991" x="8628063" y="2551113"/>
          <p14:tracePt t="39000" x="8643938" y="2527300"/>
          <p14:tracePt t="39005" x="8667750" y="2511425"/>
          <p14:tracePt t="39017" x="8675688" y="2487613"/>
          <p14:tracePt t="39020" x="8699500" y="2463800"/>
          <p14:tracePt t="39032" x="8707438" y="2455863"/>
          <p14:tracePt t="39038" x="8715375" y="2439988"/>
          <p14:tracePt t="39042" x="8723313" y="2424113"/>
          <p14:tracePt t="39050" x="8731250" y="2416175"/>
          <p14:tracePt t="39057" x="8739188" y="2400300"/>
          <p14:tracePt t="39066" x="8739188" y="2392363"/>
          <p14:tracePt t="39072" x="8747125" y="2384425"/>
          <p14:tracePt t="39083" x="8747125" y="2376488"/>
          <p14:tracePt t="39087" x="8755063" y="2368550"/>
          <p14:tracePt t="39096" x="8755063" y="2352675"/>
          <p14:tracePt t="39102" x="8755063" y="2344738"/>
          <p14:tracePt t="39109" x="8755063" y="2336800"/>
          <p14:tracePt t="39118" x="8755063" y="2328863"/>
          <p14:tracePt t="39124" x="8755063" y="2312988"/>
          <p14:tracePt t="39133" x="8755063" y="2305050"/>
          <p14:tracePt t="39139" x="8755063" y="2297113"/>
          <p14:tracePt t="39149" x="8755063" y="2289175"/>
          <p14:tracePt t="39154" x="8731250" y="2281238"/>
          <p14:tracePt t="39167" x="8715375" y="2265363"/>
          <p14:tracePt t="39170" x="8683625" y="2257425"/>
          <p14:tracePt t="39179" x="8636000" y="2249488"/>
          <p14:tracePt t="39185" x="8572500" y="2241550"/>
          <p14:tracePt t="39191" x="8515350" y="2241550"/>
          <p14:tracePt t="39199" x="8451850" y="2241550"/>
          <p14:tracePt t="39207" x="8396288" y="2241550"/>
          <p14:tracePt t="39216" x="8348663" y="2241550"/>
          <p14:tracePt t="39221" x="8301038" y="2241550"/>
          <p14:tracePt t="39233" x="8269288" y="2241550"/>
          <p14:tracePt t="39235" x="8245475" y="2241550"/>
          <p14:tracePt t="39246" x="8229600" y="2241550"/>
          <p14:tracePt t="39251" x="8213725" y="2241550"/>
          <p14:tracePt t="39258" x="8180388" y="2249488"/>
          <p14:tracePt t="39266" x="8156575" y="2257425"/>
          <p14:tracePt t="39273" x="8124825" y="2273300"/>
          <p14:tracePt t="39282" x="8085138" y="2289175"/>
          <p14:tracePt t="39287" x="8053388" y="2305050"/>
          <p14:tracePt t="39299" x="8005763" y="2320925"/>
          <p14:tracePt t="39303" x="7950200" y="2352675"/>
          <p14:tracePt t="39314" x="7886700" y="2392363"/>
          <p14:tracePt t="39318" x="7829550" y="2424113"/>
          <p14:tracePt t="39327" x="7766050" y="2463800"/>
          <p14:tracePt t="39333" x="7726363" y="2495550"/>
          <p14:tracePt t="39341" x="7686675" y="2535238"/>
          <p14:tracePt t="39351" x="7646988" y="2566988"/>
          <p14:tracePt t="39354" x="7615238" y="2592388"/>
          <p14:tracePt t="39366" x="7591425" y="2632075"/>
          <p14:tracePt t="39370" x="7559675" y="2679700"/>
          <p14:tracePt t="39381" x="7527925" y="2727325"/>
          <p14:tracePt t="39385" x="7504113" y="2782888"/>
          <p14:tracePt t="39392" x="7470775" y="2838450"/>
          <p14:tracePt t="39400" x="7446963" y="2909888"/>
          <p14:tracePt t="39407" x="7431088" y="2982913"/>
          <p14:tracePt t="39416" x="7423150" y="3070225"/>
          <p14:tracePt t="39422" x="7415213" y="3157538"/>
          <p14:tracePt t="39432" x="7415213" y="3221038"/>
          <p14:tracePt t="39437" x="7415213" y="3278188"/>
          <p14:tracePt t="39449" x="7423150" y="3309938"/>
          <p14:tracePt t="39452" x="7431088" y="3333750"/>
          <p14:tracePt t="39460" x="7446963" y="3365500"/>
          <p14:tracePt t="39719" x="7446963" y="3444875"/>
          <p14:tracePt t="39728" x="7446963" y="3532188"/>
          <p14:tracePt t="39734" x="7446963" y="3636963"/>
          <p14:tracePt t="39743" x="7439025" y="3748088"/>
          <p14:tracePt t="39750" x="7423150" y="3843338"/>
          <p14:tracePt t="39757" x="7415213" y="3956050"/>
          <p14:tracePt t="39767" x="7407275" y="4043363"/>
          <p14:tracePt t="39771" x="7407275" y="4138613"/>
          <p14:tracePt t="39783" x="7407275" y="4241800"/>
          <p14:tracePt t="39787" x="7407275" y="4338638"/>
          <p14:tracePt t="39799" x="7407275" y="4433888"/>
          <p14:tracePt t="39802" x="7407275" y="4537075"/>
          <p14:tracePt t="39811" x="7415213" y="4616450"/>
          <p14:tracePt t="39817" x="7415213" y="4673600"/>
          <p14:tracePt t="39824" x="7415213" y="4737100"/>
          <p14:tracePt t="39833" x="7423150" y="4784725"/>
          <p14:tracePt t="39838" x="7431088" y="4856163"/>
          <p14:tracePt t="39850" x="7431088" y="4903788"/>
          <p14:tracePt t="39854" x="7439025" y="4951413"/>
          <p14:tracePt t="39867" x="7446963" y="5016500"/>
          <p14:tracePt t="39877" x="7446963" y="5056188"/>
          <p14:tracePt t="39883" x="7446963" y="5087938"/>
          <p14:tracePt t="39891" x="7454900" y="5127625"/>
          <p14:tracePt t="39901" x="7454900" y="5175250"/>
          <p14:tracePt t="39905" x="7462838" y="5199063"/>
          <p14:tracePt t="39916" x="7470775" y="5230813"/>
          <p14:tracePt t="39921" x="7470775" y="5262563"/>
          <p14:tracePt t="39931" x="7470775" y="5286375"/>
          <p14:tracePt t="39935" x="7470775" y="5310188"/>
          <p14:tracePt t="39949" x="7470775" y="5335588"/>
          <p14:tracePt t="39958" x="7470775" y="5343525"/>
          <p14:tracePt t="39965" x="7470775" y="5359400"/>
          <p14:tracePt t="39972" x="7470775" y="5383213"/>
          <p14:tracePt t="39982" x="7470775" y="5391150"/>
          <p14:tracePt t="39987" x="7470775" y="5414963"/>
          <p14:tracePt t="39999" x="7470775" y="5430838"/>
          <p14:tracePt t="40002" x="7470775" y="5446713"/>
          <p14:tracePt t="40014" x="7470775" y="5470525"/>
          <p14:tracePt t="40018" x="7478713" y="5494338"/>
          <p14:tracePt t="40025" x="7478713" y="5510213"/>
          <p14:tracePt t="40032" x="7486650" y="5526088"/>
          <p14:tracePt t="40039" x="7486650" y="5549900"/>
          <p14:tracePt t="40048" x="7496175" y="5565775"/>
          <p14:tracePt t="40055" x="7504113" y="5589588"/>
          <p14:tracePt t="40064" x="7512050" y="5605463"/>
          <p14:tracePt t="40069" x="7527925" y="5621338"/>
          <p14:tracePt t="40083" x="7543800" y="5645150"/>
          <p14:tracePt t="40085" x="7559675" y="5662613"/>
          <p14:tracePt t="40093" x="7583488" y="5686425"/>
          <p14:tracePt t="40100" x="7631113" y="5718175"/>
          <p14:tracePt t="40106" x="7670800" y="5741988"/>
          <p14:tracePt t="40115" x="7702550" y="5765800"/>
          <p14:tracePt t="40122" x="7766050" y="5797550"/>
          <p14:tracePt t="40132" x="7821613" y="5829300"/>
          <p14:tracePt t="40136" x="7886700" y="5853113"/>
          <p14:tracePt t="40149" x="7966075" y="5884863"/>
          <p14:tracePt t="40152" x="8045450" y="5908675"/>
          <p14:tracePt t="40159" x="8140700" y="5932488"/>
          <p14:tracePt t="40167" x="8261350" y="5948363"/>
          <p14:tracePt t="40174" x="8404225" y="5972175"/>
          <p14:tracePt t="40182" x="8531225" y="5972175"/>
          <p14:tracePt t="40189" x="8628063" y="5972175"/>
          <p14:tracePt t="40199" x="8723313" y="5972175"/>
          <p14:tracePt t="40204" x="8802688" y="5964238"/>
          <p14:tracePt t="40215" x="8866188" y="5956300"/>
          <p14:tracePt t="40218" x="8923338" y="5948363"/>
          <p14:tracePt t="40457" x="9113838" y="5948363"/>
          <p14:tracePt t="40464" x="9424988" y="5964238"/>
          <p14:tracePt t="40473" x="9767888" y="5980113"/>
          <p14:tracePt t="40482" x="10158413" y="5995988"/>
          <p14:tracePt t="40487" x="10477500" y="6037263"/>
          <p14:tracePt t="40498" x="10788650" y="6076950"/>
          <p14:tracePt t="40502" x="11083925" y="6140450"/>
          <p14:tracePt t="40509" x="11314113" y="6172200"/>
          <p14:tracePt t="40516" x="11498263" y="6196013"/>
          <p14:tracePt t="40523" x="11664950" y="6219825"/>
          <p14:tracePt t="40531" x="11777663" y="6227763"/>
          <p14:tracePt t="40538" x="11888788" y="6235700"/>
          <p14:tracePt t="40549" x="11968163" y="6235700"/>
          <p14:tracePt t="40553" x="12049125" y="6243638"/>
          <p14:tracePt t="40565" x="12112625" y="6251575"/>
          <p14:tracePt t="40569" x="12168188" y="6251575"/>
          <p14:tracePt t="41015" x="11825288" y="6084888"/>
          <p14:tracePt t="41021" x="11633200" y="6053138"/>
          <p14:tracePt t="41031" x="11482388" y="6021388"/>
          <p14:tracePt t="41037" x="11323638" y="5995988"/>
          <p14:tracePt t="41048" x="11202988" y="5988050"/>
          <p14:tracePt t="41052" x="11075988" y="5972175"/>
          <p14:tracePt t="41064" x="10939463" y="5972175"/>
          <p14:tracePt t="41067" x="10804525" y="5964238"/>
          <p14:tracePt t="41076" x="10580688" y="5956300"/>
          <p14:tracePt t="41082" x="10382250" y="5940425"/>
          <p14:tracePt t="41089" x="10134600" y="5932488"/>
          <p14:tracePt t="41098" x="9918700" y="5932488"/>
          <p14:tracePt t="41104" x="9744075" y="5916613"/>
          <p14:tracePt t="41114" x="9585325" y="5908675"/>
          <p14:tracePt t="41120" x="9448800" y="5908675"/>
          <p14:tracePt t="41131" x="9321800" y="5908675"/>
          <p14:tracePt t="41134" x="9201150" y="5908675"/>
          <p14:tracePt t="41145" x="9105900" y="5908675"/>
          <p14:tracePt t="41150" x="9002713" y="5908675"/>
          <p14:tracePt t="41156" x="8907463" y="5908675"/>
          <p14:tracePt t="41164" x="8802688" y="5908675"/>
          <p14:tracePt t="41171" x="8707438" y="5908675"/>
          <p14:tracePt t="41181" x="8612188" y="5908675"/>
          <p14:tracePt t="41186" x="8515350" y="5908675"/>
          <p14:tracePt t="41197" x="8435975" y="5908675"/>
          <p14:tracePt t="41201" x="8372475" y="5908675"/>
          <p14:tracePt t="41212" x="8301038" y="5908675"/>
          <p14:tracePt t="41216" x="8261350" y="5908675"/>
          <p14:tracePt t="41223" x="8221663" y="5908675"/>
          <p14:tracePt t="41231" x="8172450" y="5908675"/>
          <p14:tracePt t="41238" x="8140700" y="5908675"/>
          <p14:tracePt t="41248" x="8108950" y="5908675"/>
          <p14:tracePt t="41253" x="8085138" y="5908675"/>
          <p14:tracePt t="41264" x="8069263" y="5908675"/>
          <p14:tracePt t="41268" x="8053388" y="5908675"/>
          <p14:tracePt t="41279" x="8029575" y="5908675"/>
          <p14:tracePt t="41283" x="8013700" y="5908675"/>
          <p14:tracePt t="41290" x="8005763" y="5908675"/>
          <p14:tracePt t="41298" x="7989888" y="5916613"/>
          <p14:tracePt t="41305" x="7974013" y="5924550"/>
          <p14:tracePt t="41315" x="7958138" y="5924550"/>
          <p14:tracePt t="41320" x="7942263" y="5932488"/>
          <p14:tracePt t="41331" x="7926388" y="5932488"/>
          <p14:tracePt t="41335" x="7918450" y="5948363"/>
          <p14:tracePt t="42630" x="7829550" y="5948363"/>
          <p14:tracePt t="42638" x="7734300" y="5940425"/>
          <p14:tracePt t="42645" x="7646988" y="5916613"/>
          <p14:tracePt t="42653" x="7551738" y="5908675"/>
          <p14:tracePt t="42663" x="7462838" y="5900738"/>
          <p14:tracePt t="42667" x="7383463" y="5884863"/>
          <p14:tracePt t="42681" x="7248525" y="5861050"/>
          <p14:tracePt t="42690" x="7169150" y="5837238"/>
          <p14:tracePt t="42697" x="7104063" y="5821363"/>
          <p14:tracePt t="42704" x="7048500" y="5797550"/>
          <p14:tracePt t="42712" x="6985000" y="5773738"/>
          <p14:tracePt t="42719" x="6937375" y="5741988"/>
          <p14:tracePt t="42730" x="6889750" y="5718175"/>
          <p14:tracePt t="42734" x="6842125" y="5694363"/>
          <p14:tracePt t="42747" x="6810375" y="5678488"/>
          <p14:tracePt t="42750" x="6794500" y="5662613"/>
          <p14:tracePt t="42762" x="6777038" y="5645150"/>
          <p14:tracePt t="42765" x="6761163" y="5637213"/>
          <p14:tracePt t="42772" x="6753225" y="5621338"/>
          <p14:tracePt t="42781" x="6745288" y="5613400"/>
          <p14:tracePt t="42786" x="6737350" y="5605463"/>
          <p14:tracePt t="42797" x="6729413" y="5589588"/>
          <p14:tracePt t="42801" x="6721475" y="5581650"/>
          <p14:tracePt t="42813" x="6721475" y="5565775"/>
          <p14:tracePt t="42816" x="6713538" y="5557838"/>
          <p14:tracePt t="42828" x="6705600" y="5549900"/>
          <p14:tracePt t="42831" x="6705600" y="5541963"/>
          <p14:tracePt t="42846" x="6705600" y="5534025"/>
          <p14:tracePt t="43210" x="6713538" y="5510213"/>
          <p14:tracePt t="43219" x="6729413" y="5486400"/>
          <p14:tracePt t="43228" x="6745288" y="5470525"/>
          <p14:tracePt t="43234" x="6753225" y="5454650"/>
          <p14:tracePt t="43244" x="6761163" y="5438775"/>
          <p14:tracePt t="43249" x="6777038" y="5422900"/>
          <p14:tracePt t="43255" x="6777038" y="5414963"/>
          <p14:tracePt t="43264" x="6784975" y="5407025"/>
          <p14:tracePt t="43270" x="6784975" y="5391150"/>
          <p14:tracePt t="43280" x="6794500" y="5383213"/>
          <p14:tracePt t="43285" x="6802438" y="5367338"/>
          <p14:tracePt t="43296" x="6810375" y="5351463"/>
          <p14:tracePt t="43300" x="6818313" y="5335588"/>
          <p14:tracePt t="43312" x="6826250" y="5310188"/>
          <p14:tracePt t="43314" x="6834188" y="5286375"/>
          <p14:tracePt t="43323" x="6842125" y="5270500"/>
          <p14:tracePt t="43331" x="6858000" y="5246688"/>
          <p14:tracePt t="43338" x="6865938" y="5222875"/>
          <p14:tracePt t="43347" x="6865938" y="5191125"/>
          <p14:tracePt t="43352" x="6881813" y="5167313"/>
          <p14:tracePt t="43363" x="6889750" y="5151438"/>
          <p14:tracePt t="43367" x="6897688" y="5135563"/>
          <p14:tracePt t="43379" x="6897688" y="5111750"/>
          <p14:tracePt t="43382" x="6897688" y="5095875"/>
          <p14:tracePt t="43391" x="6905625" y="5072063"/>
          <p14:tracePt t="43397" x="6905625" y="5056188"/>
          <p14:tracePt t="43404" x="6913563" y="5040313"/>
          <p14:tracePt t="43412" x="6913563" y="5016500"/>
          <p14:tracePt t="43419" x="6913563" y="5000625"/>
          <p14:tracePt t="43429" x="6921500" y="4976813"/>
          <p14:tracePt t="43434" x="6937375" y="4943475"/>
          <p14:tracePt t="43446" x="6945313" y="4911725"/>
          <p14:tracePt t="43449" x="6953250" y="4887913"/>
          <p14:tracePt t="43459" x="6953250" y="4856163"/>
          <p14:tracePt t="43464" x="6961188" y="4816475"/>
          <p14:tracePt t="43473" x="6961188" y="4792663"/>
          <p14:tracePt t="43480" x="6969125" y="4776788"/>
          <p14:tracePt t="43486" x="6977063" y="4760913"/>
          <p14:tracePt t="43496" x="6977063" y="4737100"/>
          <p14:tracePt t="43501" x="6977063" y="4729163"/>
          <p14:tracePt t="43513" x="6985000" y="4705350"/>
          <p14:tracePt t="43516" x="6985000" y="4681538"/>
          <p14:tracePt t="43527" x="6992938" y="4665663"/>
          <p14:tracePt t="43532" x="7000875" y="4641850"/>
          <p14:tracePt t="43538" x="7000875" y="4624388"/>
          <p14:tracePt t="43546" x="7000875" y="4608513"/>
          <p14:tracePt t="43553" x="7008813" y="4584700"/>
          <p14:tracePt t="43562" x="7008813" y="4560888"/>
          <p14:tracePt t="43568" x="7016750" y="4537075"/>
          <p14:tracePt t="43580" x="7024688" y="4521200"/>
          <p14:tracePt t="43583" x="7024688" y="4497388"/>
          <p14:tracePt t="43595" x="7024688" y="4489450"/>
          <p14:tracePt t="43598" x="7032625" y="4481513"/>
          <p14:tracePt t="43605" x="7032625" y="4465638"/>
          <p14:tracePt t="43614" x="7040563" y="4465638"/>
          <p14:tracePt t="43620" x="7040563" y="4457700"/>
          <p14:tracePt t="43629" x="7040563" y="4449763"/>
          <p14:tracePt t="43635" x="7040563" y="4441825"/>
          <p14:tracePt t="43645" x="7048500" y="4425950"/>
          <p14:tracePt t="43650" x="7056438" y="4418013"/>
          <p14:tracePt t="43662" x="7056438" y="4410075"/>
          <p14:tracePt t="43665" x="7056438" y="4394200"/>
          <p14:tracePt t="43673" x="7064375" y="4378325"/>
          <p14:tracePt t="43680" x="7064375" y="4370388"/>
          <p14:tracePt t="43687" x="7064375" y="4362450"/>
          <p14:tracePt t="43695" x="7064375" y="4346575"/>
          <p14:tracePt t="43702" x="7064375" y="4338638"/>
          <p14:tracePt t="43712" x="7064375" y="4330700"/>
          <p14:tracePt t="43717" x="7064375" y="4322763"/>
          <p14:tracePt t="43732" x="7064375" y="4314825"/>
          <p14:tracePt t="43742" x="7064375" y="4306888"/>
          <p14:tracePt t="43754" x="7064375" y="4298950"/>
          <p14:tracePt t="43778" x="7064375" y="4291013"/>
          <p14:tracePt t="43828" x="7064375" y="4281488"/>
          <p14:tracePt t="43844" x="7056438" y="4281488"/>
          <p14:tracePt t="44111" x="7056438" y="4273550"/>
          <p14:tracePt t="44119" x="7056438" y="4265613"/>
          <p14:tracePt t="44133" x="7056438" y="4257675"/>
          <p14:tracePt t="44142" x="7056438" y="4241800"/>
          <p14:tracePt t="44149" x="7056438" y="4233863"/>
          <p14:tracePt t="44160" x="7056438" y="4217988"/>
          <p14:tracePt t="44164" x="7056438" y="4202113"/>
          <p14:tracePt t="44171" x="7056438" y="4178300"/>
          <p14:tracePt t="44179" x="7056438" y="4154488"/>
          <p14:tracePt t="44186" x="7056438" y="4106863"/>
          <p14:tracePt t="44195" x="7072313" y="4059238"/>
          <p14:tracePt t="44201" x="7080250" y="4019550"/>
          <p14:tracePt t="44212" x="7096125" y="3963988"/>
          <p14:tracePt t="44216" x="7112000" y="3906838"/>
          <p14:tracePt t="44229" x="7127875" y="3859213"/>
          <p14:tracePt t="44232" x="7145338" y="3811588"/>
          <p14:tracePt t="44239" x="7169150" y="3756025"/>
          <p14:tracePt t="44246" x="7185025" y="3700463"/>
          <p14:tracePt t="44253" x="7200900" y="3636963"/>
          <p14:tracePt t="44262" x="7216775" y="3571875"/>
          <p14:tracePt t="44269" x="7232650" y="3524250"/>
          <p14:tracePt t="44279" x="7248525" y="3476625"/>
          <p14:tracePt t="44282" x="7264400" y="3436938"/>
          <p14:tracePt t="44295" x="7280275" y="3397250"/>
          <p14:tracePt t="44298" x="7296150" y="3349625"/>
          <p14:tracePt t="44306" x="7312025" y="3294063"/>
          <p14:tracePt t="44312" x="7327900" y="3213100"/>
          <p14:tracePt t="44320" x="7359650" y="3141663"/>
          <p14:tracePt t="44328" x="7375525" y="3038475"/>
          <p14:tracePt t="44335" x="7391400" y="2967038"/>
          <p14:tracePt t="44345" x="7415213" y="2901950"/>
          <p14:tracePt t="44349" x="7431088" y="2846388"/>
          <p14:tracePt t="44362" x="7439025" y="2806700"/>
          <p14:tracePt t="44364" x="7439025" y="2767013"/>
          <p14:tracePt t="44373" x="7446963" y="2743200"/>
          <p14:tracePt t="44381" x="7454900" y="2727325"/>
          <p14:tracePt t="44387" x="7454900" y="2711450"/>
          <p14:tracePt t="44395" x="7454900" y="2695575"/>
          <p14:tracePt t="44402" x="7454900" y="2687638"/>
          <p14:tracePt t="44412" x="7454900" y="2671763"/>
          <p14:tracePt t="44417" x="7454900" y="2663825"/>
          <p14:tracePt t="44428" x="7454900" y="2655888"/>
          <p14:tracePt t="44431" x="7454900" y="2647950"/>
          <p14:tracePt t="44445" x="7454900" y="2632075"/>
          <p14:tracePt t="44447" x="7454900" y="2624138"/>
          <p14:tracePt t="44453" x="7454900" y="2616200"/>
          <p14:tracePt t="44468" x="7454900" y="2608263"/>
          <p14:tracePt t="44479" x="7454900" y="2600325"/>
          <p14:tracePt t="44495" x="7454900" y="2584450"/>
          <p14:tracePt t="44512" x="7454900" y="2576513"/>
          <p14:tracePt t="44528" x="7454900" y="2566988"/>
          <p14:tracePt t="44545" x="7454900" y="2559050"/>
          <p14:tracePt t="44640" x="7454900" y="2566988"/>
          <p14:tracePt t="44647" x="7454900" y="2576513"/>
          <p14:tracePt t="44654" x="7454900" y="2592388"/>
          <p14:tracePt t="44664" x="7454900" y="2616200"/>
          <p14:tracePt t="44670" x="7446963" y="2647950"/>
          <p14:tracePt t="44678" x="7446963" y="2703513"/>
          <p14:tracePt t="44684" x="7446963" y="2767013"/>
          <p14:tracePt t="44695" x="7439025" y="2830513"/>
          <p14:tracePt t="44700" x="7431088" y="2894013"/>
          <p14:tracePt t="44711" x="7431088" y="2974975"/>
          <p14:tracePt t="44714" x="7423150" y="3038475"/>
          <p14:tracePt t="44726" x="7415213" y="3101975"/>
          <p14:tracePt t="44729" x="7399338" y="3181350"/>
          <p14:tracePt t="44737" x="7399338" y="3262313"/>
          <p14:tracePt t="44745" x="7391400" y="3349625"/>
          <p14:tracePt t="44751" x="7391400" y="3436938"/>
          <p14:tracePt t="44762" x="7391400" y="3532188"/>
          <p14:tracePt t="44766" x="7391400" y="3636963"/>
          <p14:tracePt t="44777" x="7383463" y="3748088"/>
          <p14:tracePt t="44781" x="7383463" y="3930650"/>
          <p14:tracePt t="44794" x="7383463" y="4083050"/>
          <p14:tracePt t="44797" x="7383463" y="4194175"/>
          <p14:tracePt t="44803" x="7383463" y="4291013"/>
          <p14:tracePt t="44812" x="7383463" y="4370388"/>
          <p14:tracePt t="44818" x="7383463" y="4465638"/>
          <p14:tracePt t="44828" x="7383463" y="4552950"/>
          <p14:tracePt t="44833" x="7383463" y="4624388"/>
          <p14:tracePt t="44844" x="7383463" y="4705350"/>
          <p14:tracePt t="44848" x="7375525" y="4768850"/>
          <p14:tracePt t="44862" x="7375525" y="4832350"/>
          <p14:tracePt t="44863" x="7375525" y="4872038"/>
          <p14:tracePt t="44871" x="7375525" y="4927600"/>
          <p14:tracePt t="44878" x="7375525" y="4967288"/>
          <p14:tracePt t="44886" x="7375525" y="5000625"/>
          <p14:tracePt t="44895" x="7375525" y="5040313"/>
          <p14:tracePt t="44900" x="7375525" y="5072063"/>
          <p14:tracePt t="44911" x="7375525" y="5103813"/>
          <p14:tracePt t="44915" x="7375525" y="5127625"/>
          <p14:tracePt t="44929" x="7375525" y="5151438"/>
          <p14:tracePt t="44931" x="7375525" y="5175250"/>
          <p14:tracePt t="44938" x="7375525" y="5199063"/>
          <p14:tracePt t="44945" x="7375525" y="5214938"/>
          <p14:tracePt t="44952" x="7375525" y="5238750"/>
          <p14:tracePt t="44961" x="7375525" y="5246688"/>
          <p14:tracePt t="44967" x="7375525" y="5254625"/>
          <p14:tracePt t="44977" x="7367588" y="5270500"/>
          <p14:tracePt t="44983" x="7367588" y="5278438"/>
          <p14:tracePt t="45436" x="7367588" y="5302250"/>
          <p14:tracePt t="45444" x="7367588" y="5327650"/>
          <p14:tracePt t="45451" x="7367588" y="5351463"/>
          <p14:tracePt t="45461" x="7367588" y="5375275"/>
          <p14:tracePt t="45466" x="7367588" y="5399088"/>
          <p14:tracePt t="45477" x="7367588" y="5422900"/>
          <p14:tracePt t="45481" x="7375525" y="5446713"/>
          <p14:tracePt t="45495" x="7383463" y="5470525"/>
          <p14:tracePt t="45497" x="7391400" y="5510213"/>
          <p14:tracePt t="45504" x="7391400" y="5541963"/>
          <p14:tracePt t="45510" x="7407275" y="5589588"/>
          <p14:tracePt t="45518" x="7423150" y="5621338"/>
          <p14:tracePt t="45528" x="7446963" y="5662613"/>
          <p14:tracePt t="45534" x="7470775" y="5718175"/>
          <p14:tracePt t="45544" x="7504113" y="5757863"/>
          <p14:tracePt t="45549" x="7527925" y="5797550"/>
          <p14:tracePt t="45561" x="7543800" y="5821363"/>
          <p14:tracePt t="45563" x="7575550" y="5853113"/>
          <p14:tracePt t="45571" x="7607300" y="5892800"/>
          <p14:tracePt t="45578" x="7639050" y="5924550"/>
          <p14:tracePt t="45586" x="7662863" y="5956300"/>
          <p14:tracePt t="45595" x="7694613" y="5988050"/>
          <p14:tracePt t="45602" x="7742238" y="6029325"/>
          <p14:tracePt t="45611" x="7781925" y="6069013"/>
          <p14:tracePt t="45616" x="7821613" y="6092825"/>
          <p14:tracePt t="45627" x="7854950" y="6124575"/>
          <p14:tracePt t="45630" x="7886700" y="6156325"/>
          <p14:tracePt t="45640" x="7910513" y="6172200"/>
          <p14:tracePt t="45645" x="7934325" y="6180138"/>
          <p14:tracePt t="45655" x="7958138" y="6196013"/>
          <p14:tracePt t="45662" x="7974013" y="6196013"/>
          <p14:tracePt t="45667" x="7989888" y="6203950"/>
          <p14:tracePt t="45677" x="8013700" y="6203950"/>
          <p14:tracePt t="45682" x="8045450" y="6211888"/>
          <p14:tracePt t="45693" x="8085138" y="6219825"/>
          <p14:tracePt t="45697" x="8124825" y="6219825"/>
          <p14:tracePt t="45709" x="8180388" y="6219825"/>
          <p14:tracePt t="45712" x="8237538" y="6219825"/>
          <p14:tracePt t="45720" x="8301038" y="6219825"/>
          <p14:tracePt t="45728" x="8380413" y="6219825"/>
          <p14:tracePt t="45734" x="8467725" y="6211888"/>
          <p14:tracePt t="45744" x="8556625" y="6211888"/>
          <p14:tracePt t="45750" x="8628063" y="6211888"/>
          <p14:tracePt t="45760" x="8715375" y="6203950"/>
          <p14:tracePt t="45765" x="8778875" y="6203950"/>
          <p14:tracePt t="45774" x="8842375" y="6203950"/>
          <p14:tracePt t="45779" x="8915400" y="6203950"/>
          <p14:tracePt t="45786" x="8994775" y="6203950"/>
          <p14:tracePt t="45795" x="9058275" y="6203950"/>
          <p14:tracePt t="45801" x="9129713" y="6203950"/>
          <p14:tracePt t="45811" x="9193213" y="6196013"/>
          <p14:tracePt t="45816" x="9250363" y="6188075"/>
          <p14:tracePt t="45827" x="9305925" y="6180138"/>
          <p14:tracePt t="45831" x="9361488" y="6172200"/>
          <p14:tracePt t="45845" x="9448800" y="6164263"/>
          <p14:tracePt t="45853" x="9472613" y="6156325"/>
          <p14:tracePt t="45861" x="9488488" y="6148388"/>
          <p14:tracePt t="45870" x="9496425" y="6148388"/>
          <p14:tracePt t="45877" x="9512300" y="6148388"/>
          <p14:tracePt t="45884" x="9520238" y="6140450"/>
          <p14:tracePt t="45894" x="9536113" y="6132513"/>
          <p14:tracePt t="45898" x="9544050" y="6124575"/>
          <p14:tracePt t="45912" x="9551988" y="6116638"/>
          <p14:tracePt t="52203" x="9480550" y="6116638"/>
          <p14:tracePt t="52211" x="9369425" y="6116638"/>
          <p14:tracePt t="52220" x="9217025" y="6108700"/>
          <p14:tracePt t="52226" x="9034463" y="6076950"/>
          <p14:tracePt t="52238" x="8794750" y="6021388"/>
          <p14:tracePt t="52240" x="8564563" y="5956300"/>
          <p14:tracePt t="52248" x="8277225" y="5853113"/>
          <p14:tracePt t="52255" x="7997825" y="5781675"/>
          <p14:tracePt t="52263" x="7734300" y="5718175"/>
          <p14:tracePt t="52272" x="7439025" y="5662613"/>
          <p14:tracePt t="52277" x="7080250" y="5597525"/>
          <p14:tracePt t="52288" x="6721475" y="5541963"/>
          <p14:tracePt t="52292" x="6259513" y="5462588"/>
          <p14:tracePt t="52303" x="5789613" y="5383213"/>
          <p14:tracePt t="52307" x="5286375" y="5310188"/>
          <p14:tracePt t="52315" x="4752975" y="5214938"/>
          <p14:tracePt t="52323" x="4241800" y="5119688"/>
          <p14:tracePt t="52330" x="3668713" y="4984750"/>
          <p14:tracePt t="52339" x="3149600" y="4864100"/>
          <p14:tracePt t="52345" x="2590800" y="4713288"/>
          <p14:tracePt t="52355" x="2105025" y="4600575"/>
          <p14:tracePt t="52359" x="1611313" y="4481513"/>
          <p14:tracePt t="52372" x="1163638" y="4402138"/>
          <p14:tracePt t="52374" x="693738" y="4306888"/>
          <p14:tracePt t="52382" x="271463" y="42259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99CA-9EFF-CDE4-9177-3E617C7C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Anomaly Scores from Hierarchical Model</a:t>
            </a:r>
            <a:endParaRPr lang="en-US" cap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77D67-77A2-C844-95A6-B21DD7596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DA46BF8-722C-1292-16BA-84ED5DDB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292" y="1298006"/>
            <a:ext cx="5402919" cy="5320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99877-B199-4F56-FDF8-A8D3F82C7BDF}"/>
              </a:ext>
            </a:extLst>
          </p:cNvPr>
          <p:cNvSpPr txBox="1"/>
          <p:nvPr/>
        </p:nvSpPr>
        <p:spPr>
          <a:xfrm>
            <a:off x="9639300" y="5645150"/>
            <a:ext cx="1301750" cy="9271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TF10 Data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98E037-88E9-4EB7-9E1E-B2F41D5DA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5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848">
        <p:fade/>
      </p:transition>
    </mc:Choice>
    <mc:Fallback>
      <p:transition spd="med" advTm="33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91" x="166688" y="2503488"/>
          <p14:tracePt t="8798" x="239713" y="2576513"/>
          <p14:tracePt t="8807" x="334963" y="2671763"/>
          <p14:tracePt t="8813" x="430213" y="2774950"/>
          <p14:tracePt t="8824" x="534988" y="2878138"/>
          <p14:tracePt t="8828" x="638175" y="2982913"/>
          <p14:tracePt t="8841" x="781050" y="3109913"/>
          <p14:tracePt t="8844" x="885825" y="3228975"/>
          <p14:tracePt t="8851" x="1036638" y="3389313"/>
          <p14:tracePt t="8860" x="1228725" y="3579813"/>
          <p14:tracePt t="8865" x="1379538" y="3740150"/>
          <p14:tracePt t="8874" x="1514475" y="3859213"/>
          <p14:tracePt t="8880" x="1619250" y="3963988"/>
          <p14:tracePt t="8891" x="1706563" y="4059238"/>
          <p14:tracePt t="8895" x="1770063" y="4122738"/>
          <p14:tracePt t="8907" x="1817688" y="4170363"/>
          <p14:tracePt t="8911" x="1849438" y="4210050"/>
          <p14:tracePt t="8918" x="1873250" y="4241800"/>
          <p14:tracePt t="8927" x="1897063" y="4265613"/>
          <p14:tracePt t="8933" x="1905000" y="4291013"/>
          <p14:tracePt t="9528" x="1912938" y="4322763"/>
          <p14:tracePt t="9539" x="1922463" y="4362450"/>
          <p14:tracePt t="9544" x="1938338" y="4402138"/>
          <p14:tracePt t="9551" x="1954213" y="4449763"/>
          <p14:tracePt t="9559" x="1970088" y="4505325"/>
          <p14:tracePt t="9565" x="1985963" y="4568825"/>
          <p14:tracePt t="9575" x="2001838" y="4641850"/>
          <p14:tracePt t="9580" x="2017713" y="4705350"/>
          <p14:tracePt t="9590" x="2033588" y="4760913"/>
          <p14:tracePt t="9596" x="2049463" y="4800600"/>
          <p14:tracePt t="9607" x="2065338" y="4832350"/>
          <p14:tracePt t="9610" x="2073275" y="4856163"/>
          <p14:tracePt t="9620" x="2089150" y="4887913"/>
          <p14:tracePt t="9627" x="2105025" y="4911725"/>
          <p14:tracePt t="9633" x="2112963" y="4927600"/>
          <p14:tracePt t="9642" x="2128838" y="4951413"/>
          <p14:tracePt t="9647" x="2144713" y="4984750"/>
          <p14:tracePt t="9657" x="2152650" y="5000625"/>
          <p14:tracePt t="9663" x="2168525" y="5024438"/>
          <p14:tracePt t="9674" x="2176463" y="5048250"/>
          <p14:tracePt t="9677" x="2192338" y="5080000"/>
          <p14:tracePt t="9689" x="2216150" y="5103813"/>
          <p14:tracePt t="9692" x="2232025" y="5127625"/>
          <p14:tracePt t="9699" x="2247900" y="5151438"/>
          <p14:tracePt t="9709" x="2289175" y="5191125"/>
          <p14:tracePt t="9714" x="2320925" y="5222875"/>
          <p14:tracePt t="9725" x="2360613" y="5254625"/>
          <p14:tracePt t="9729" x="2400300" y="5286375"/>
          <p14:tracePt t="9741" x="2439988" y="5327650"/>
          <p14:tracePt t="9744" x="2479675" y="5367338"/>
          <p14:tracePt t="9756" x="2503488" y="5399088"/>
          <p14:tracePt t="9758" x="2535238" y="5422900"/>
          <p14:tracePt t="9767" x="2559050" y="5446713"/>
          <p14:tracePt t="9776" x="2574925" y="5462588"/>
          <p14:tracePt t="9781" x="2582863" y="5478463"/>
          <p14:tracePt t="9792" x="2598738" y="5486400"/>
          <p14:tracePt t="9796" x="2606675" y="5494338"/>
          <p14:tracePt t="9807" x="2616200" y="5494338"/>
          <p14:tracePt t="9811" x="2624138" y="5510213"/>
          <p14:tracePt t="18471" x="2632075" y="5510213"/>
          <p14:tracePt t="18486" x="2632075" y="5518150"/>
          <p14:tracePt t="18498" x="2640013" y="5526088"/>
          <p14:tracePt t="18517" x="2647950" y="5534025"/>
          <p14:tracePt t="18539" x="2655888" y="5541963"/>
          <p14:tracePt t="18548" x="2663825" y="5549900"/>
          <p14:tracePt t="18554" x="2663825" y="5557838"/>
          <p14:tracePt t="18565" x="2671763" y="5565775"/>
          <p14:tracePt t="18569" x="2679700" y="5573713"/>
          <p14:tracePt t="18585" x="2687638" y="5581650"/>
          <p14:tracePt t="18590" x="2687638" y="5589588"/>
          <p14:tracePt t="18601" x="2695575" y="5597525"/>
          <p14:tracePt t="18605" x="2703513" y="5605463"/>
          <p14:tracePt t="18620" x="2711450" y="5613400"/>
          <p14:tracePt t="18636" x="2719388" y="5621338"/>
          <p14:tracePt t="18643" x="2719388" y="5629275"/>
          <p14:tracePt t="18651" x="2727325" y="5629275"/>
          <p14:tracePt t="18657" x="2735263" y="5637213"/>
          <p14:tracePt t="18666" x="2743200" y="5637213"/>
          <p14:tracePt t="18672" x="2743200" y="5653088"/>
          <p14:tracePt t="18683" x="2759075" y="5653088"/>
          <p14:tracePt t="18687" x="2774950" y="5670550"/>
          <p14:tracePt t="18699" x="2790825" y="5678488"/>
          <p14:tracePt t="18702" x="2806700" y="5686425"/>
          <p14:tracePt t="18711" x="2822575" y="5694363"/>
          <p14:tracePt t="18717" x="2838450" y="5710238"/>
          <p14:tracePt t="18725" x="2862263" y="5726113"/>
          <p14:tracePt t="18732" x="2894013" y="5734050"/>
          <p14:tracePt t="18740" x="2909888" y="5749925"/>
          <p14:tracePt t="18750" x="2925763" y="5749925"/>
          <p14:tracePt t="18754" x="2933700" y="5757863"/>
          <p14:tracePt t="18766" x="2957513" y="5773738"/>
          <p14:tracePt t="18770" x="2974975" y="5773738"/>
          <p14:tracePt t="18777" x="2982913" y="5789613"/>
          <p14:tracePt t="18785" x="3006725" y="5797550"/>
          <p14:tracePt t="18791" x="3014663" y="5805488"/>
          <p14:tracePt t="18801" x="3022600" y="5813425"/>
          <p14:tracePt t="18806" x="3038475" y="5821363"/>
          <p14:tracePt t="18816" x="3046413" y="5829300"/>
          <p14:tracePt t="18821" x="3054350" y="5837238"/>
          <p14:tracePt t="18834" x="3070225" y="5845175"/>
          <p14:tracePt t="18838" x="3078163" y="5853113"/>
          <p14:tracePt t="18847" x="3094038" y="5861050"/>
          <p14:tracePt t="18850" x="3101975" y="5868988"/>
          <p14:tracePt t="18858" x="3109913" y="5868988"/>
          <p14:tracePt t="18867" x="3125788" y="5876925"/>
          <p14:tracePt t="18873" x="3133725" y="5884863"/>
          <p14:tracePt t="18883" x="3141663" y="5884863"/>
          <p14:tracePt t="18888" x="3149600" y="5892800"/>
          <p14:tracePt t="18903" x="3157538" y="5892800"/>
          <p14:tracePt t="18912" x="3165475" y="5900738"/>
          <p14:tracePt t="18926" x="3173413" y="5908675"/>
          <p14:tracePt t="19313" x="3189288" y="5908675"/>
          <p14:tracePt t="19320" x="3205163" y="5916613"/>
          <p14:tracePt t="19331" x="3221038" y="5932488"/>
          <p14:tracePt t="19337" x="3228975" y="5932488"/>
          <p14:tracePt t="19343" x="3244850" y="5932488"/>
          <p14:tracePt t="19350" x="3244850" y="5940425"/>
          <p14:tracePt t="19358" x="3252788" y="5940425"/>
          <p14:tracePt t="19367" x="3260725" y="5940425"/>
          <p14:tracePt t="19372" x="3268663" y="5948363"/>
          <p14:tracePt t="19387" x="3284538" y="5956300"/>
          <p14:tracePt t="19403" x="3292475" y="5956300"/>
          <p14:tracePt t="19410" x="3300413" y="5964238"/>
          <p14:tracePt t="19417" x="3308350" y="5964238"/>
          <p14:tracePt t="19424" x="3308350" y="5980113"/>
          <p14:tracePt t="19433" x="3325813" y="5980113"/>
          <p14:tracePt t="19439" x="3325813" y="5988050"/>
          <p14:tracePt t="19448" x="3333750" y="5995988"/>
          <p14:tracePt t="19454" x="3341688" y="5995988"/>
          <p14:tracePt t="19466" x="3349625" y="6005513"/>
          <p14:tracePt t="19482" x="3357563" y="6005513"/>
          <p14:tracePt t="19485" x="3365500" y="6013450"/>
          <p14:tracePt t="19500" x="3381375" y="6013450"/>
          <p14:tracePt t="19506" x="3381375" y="6021388"/>
          <p14:tracePt t="19516" x="3389313" y="6029325"/>
          <p14:tracePt t="19521" x="3397250" y="6029325"/>
          <p14:tracePt t="19533" x="3405188" y="6029325"/>
          <p14:tracePt t="19537" x="3405188" y="6037263"/>
          <p14:tracePt t="19549" x="3413125" y="6037263"/>
          <p14:tracePt t="19551" x="3421063" y="6045200"/>
          <p14:tracePt t="19558" x="3429000" y="6045200"/>
          <p14:tracePt t="19567" x="3436938" y="6053138"/>
          <p14:tracePt t="19583" x="3444875" y="6053138"/>
          <p14:tracePt t="19588" x="3452813" y="6061075"/>
          <p14:tracePt t="19598" x="3460750" y="6061075"/>
          <p14:tracePt t="19615" x="3468688" y="6069013"/>
          <p14:tracePt t="19618" x="3468688" y="6076950"/>
          <p14:tracePt t="19626" x="3476625" y="6076950"/>
          <p14:tracePt t="19649" x="3484563" y="6076950"/>
          <p14:tracePt t="19681" x="3492500" y="6076950"/>
          <p14:tracePt t="19685" x="3492500" y="6084888"/>
          <p14:tracePt t="19700" x="3500438" y="6084888"/>
          <p14:tracePt t="19707" x="3508375" y="6092825"/>
          <p14:tracePt t="19722" x="3516313" y="6092825"/>
          <p14:tracePt t="19748" x="3524250" y="6092825"/>
          <p14:tracePt t="19767" x="3532188" y="6092825"/>
          <p14:tracePt t="19782" x="3540125" y="6092825"/>
          <p14:tracePt t="19804" x="3548063" y="6092825"/>
          <p14:tracePt t="20139" x="3476625" y="6092825"/>
          <p14:tracePt t="20147" x="3373438" y="6069013"/>
          <p14:tracePt t="20154" x="3276600" y="6053138"/>
          <p14:tracePt t="20164" x="3189288" y="6021388"/>
          <p14:tracePt t="20183" x="2743200" y="5797550"/>
          <p14:tracePt t="20191" x="2535238" y="5686425"/>
          <p14:tracePt t="20199" x="2336800" y="5526088"/>
          <p14:tracePt t="20206" x="2112963" y="5367338"/>
          <p14:tracePt t="20216" x="1865313" y="5159375"/>
          <p14:tracePt t="20221" x="1666875" y="4967288"/>
          <p14:tracePt t="20231" x="1395413" y="4657725"/>
          <p14:tracePt t="20236" x="1163638" y="4291013"/>
          <p14:tracePt t="20248" x="965200" y="4011613"/>
          <p14:tracePt t="20252" x="765175" y="3652838"/>
          <p14:tracePt t="20260" x="582613" y="3309938"/>
          <p14:tracePt t="20266" x="430213" y="3014663"/>
          <p14:tracePt t="20273" x="334963" y="2846388"/>
          <p14:tracePt t="20283" x="247650" y="2663825"/>
          <p14:tracePt t="20288" x="192088" y="2543175"/>
          <p14:tracePt t="20299" x="142875" y="2447925"/>
          <p14:tracePt t="20304" x="111125" y="2384425"/>
          <p14:tracePt t="20315" x="87313" y="2328863"/>
          <p14:tracePt t="20319" x="71438" y="2289175"/>
          <p14:tracePt t="20329" x="71438" y="2257425"/>
          <p14:tracePt t="20639" x="0" y="2049463"/>
          <p14:tracePt t="22559" x="95250" y="200025"/>
          <p14:tracePt t="22568" x="176213" y="311150"/>
          <p14:tracePt t="22580" x="247650" y="438150"/>
          <p14:tracePt t="22584" x="303213" y="542925"/>
          <p14:tracePt t="22590" x="350838" y="622300"/>
          <p14:tracePt t="22597" x="382588" y="677863"/>
          <p14:tracePt t="22604" x="406400" y="717550"/>
          <p14:tracePt t="22613" x="430213" y="757238"/>
          <p14:tracePt t="22619" x="446088" y="781050"/>
          <p14:tracePt t="22630" x="461963" y="804863"/>
          <p14:tracePt t="22634" x="469900" y="836613"/>
          <p14:tracePt t="22646" x="485775" y="862013"/>
          <p14:tracePt t="22650" x="493713" y="877888"/>
          <p14:tracePt t="22657" x="501650" y="893763"/>
          <p14:tracePt t="22663" x="501650" y="909638"/>
          <p14:tracePt t="22671" x="501650" y="925513"/>
          <p14:tracePt t="22679" x="509588" y="933450"/>
          <p14:tracePt t="22686" x="509588" y="941388"/>
          <p14:tracePt t="22696" x="517525" y="949325"/>
          <p14:tracePt t="22701" x="517525" y="957263"/>
          <p14:tracePt t="22724" x="517525" y="965200"/>
          <p14:tracePt t="22748" x="517525" y="973138"/>
          <p14:tracePt t="22806" x="534988" y="989013"/>
          <p14:tracePt t="22813" x="542925" y="1028700"/>
          <p14:tracePt t="22820" x="598488" y="1123950"/>
          <p14:tracePt t="22829" x="677863" y="1276350"/>
          <p14:tracePt t="22835" x="788988" y="1443038"/>
          <p14:tracePt t="22846" x="981075" y="1746250"/>
          <p14:tracePt t="22850" x="1163638" y="2049463"/>
          <p14:tracePt t="22862" x="1355725" y="2328863"/>
          <p14:tracePt t="22866" x="1530350" y="2608263"/>
          <p14:tracePt t="22872" x="1698625" y="2830513"/>
          <p14:tracePt t="22880" x="1801813" y="2959100"/>
          <p14:tracePt t="22887" x="1889125" y="3062288"/>
          <p14:tracePt t="22898" x="1985963" y="3157538"/>
          <p14:tracePt t="22902" x="2097088" y="3286125"/>
          <p14:tracePt t="22913" x="2216150" y="3389313"/>
          <p14:tracePt t="22917" x="2297113" y="3468688"/>
          <p14:tracePt t="22929" x="2352675" y="3532188"/>
          <p14:tracePt t="22932" x="2400300" y="3587750"/>
          <p14:tracePt t="23252" x="2416175" y="3652838"/>
          <p14:tracePt t="23262" x="2432050" y="3740150"/>
          <p14:tracePt t="23268" x="2471738" y="3819525"/>
          <p14:tracePt t="23277" x="2503488" y="3914775"/>
          <p14:tracePt t="23282" x="2535238" y="3987800"/>
          <p14:tracePt t="23290" x="2574925" y="4067175"/>
          <p14:tracePt t="23296" x="2606675" y="4130675"/>
          <p14:tracePt t="23304" x="2640013" y="4217988"/>
          <p14:tracePt t="23313" x="2687638" y="4298950"/>
          <p14:tracePt t="23319" x="2727325" y="4378325"/>
          <p14:tracePt t="23330" x="2767013" y="4465638"/>
          <p14:tracePt t="23335" x="2798763" y="4529138"/>
          <p14:tracePt t="23345" x="2830513" y="4592638"/>
          <p14:tracePt t="23351" x="2862263" y="4641850"/>
          <p14:tracePt t="23357" x="2894013" y="4697413"/>
          <p14:tracePt t="23363" x="2925763" y="4752975"/>
          <p14:tracePt t="23371" x="2974975" y="4824413"/>
          <p14:tracePt t="23380" x="3014663" y="4887913"/>
          <p14:tracePt t="23386" x="3070225" y="4959350"/>
          <p14:tracePt t="23397" x="3117850" y="5040313"/>
          <p14:tracePt t="23401" x="3181350" y="5119688"/>
          <p14:tracePt t="23412" x="3221038" y="5167313"/>
          <p14:tracePt t="23416" x="3260725" y="5222875"/>
          <p14:tracePt t="23427" x="3317875" y="5294313"/>
          <p14:tracePt t="23430" x="3357563" y="5343525"/>
          <p14:tracePt t="23438" x="3397250" y="5391150"/>
          <p14:tracePt t="23446" x="3444875" y="5438775"/>
          <p14:tracePt t="23453" x="3484563" y="5494338"/>
          <p14:tracePt t="23462" x="3524250" y="5518150"/>
          <p14:tracePt t="23468" x="3563938" y="5549900"/>
          <p14:tracePt t="23479" x="3603625" y="5581650"/>
          <p14:tracePt t="23483" x="3627438" y="5613400"/>
          <p14:tracePt t="23494" x="3668713" y="5629275"/>
          <p14:tracePt t="23498" x="3708400" y="5645150"/>
          <p14:tracePt t="23506" x="3732213" y="5662613"/>
          <p14:tracePt t="23512" x="3763963" y="5678488"/>
          <p14:tracePt t="23520" x="3803650" y="5686425"/>
          <p14:tracePt t="23529" x="3835400" y="5702300"/>
          <p14:tracePt t="23535" x="3875088" y="5702300"/>
          <p14:tracePt t="23545" x="3914775" y="5710238"/>
          <p14:tracePt t="23550" x="3946525" y="5710238"/>
          <p14:tracePt t="23562" x="3986213" y="5710238"/>
          <p14:tracePt t="23565" x="4019550" y="5710238"/>
          <p14:tracePt t="23573" x="4051300" y="5710238"/>
          <p14:tracePt t="23579" x="4075113" y="5710238"/>
          <p14:tracePt t="23587" x="4090988" y="5694363"/>
          <p14:tracePt t="23596" x="4114800" y="5686425"/>
          <p14:tracePt t="23602" x="4138613" y="5678488"/>
          <p14:tracePt t="23614" x="4146550" y="5662613"/>
          <p14:tracePt t="23617" x="4162425" y="5653088"/>
          <p14:tracePt t="23628" x="4178300" y="5645150"/>
          <p14:tracePt t="23632" x="4178300" y="5637213"/>
          <p14:tracePt t="23640" x="4194175" y="5629275"/>
          <p14:tracePt t="23646" x="4194175" y="5621338"/>
          <p14:tracePt t="23654" x="4202113" y="5621338"/>
          <p14:tracePt t="23662" x="4202113" y="5605463"/>
          <p14:tracePt t="23684" x="4202113" y="5597525"/>
          <p14:tracePt t="23699" x="4202113" y="5581650"/>
          <p14:tracePt t="23707" x="4202113" y="5565775"/>
          <p14:tracePt t="23714" x="4202113" y="5557838"/>
          <p14:tracePt t="23721" x="4186238" y="5534025"/>
          <p14:tracePt t="23729" x="4170363" y="5510213"/>
          <p14:tracePt t="23736" x="4138613" y="5478463"/>
          <p14:tracePt t="23746" x="4098925" y="5438775"/>
          <p14:tracePt t="23751" x="4043363" y="5383213"/>
          <p14:tracePt t="23761" x="3954463" y="5319713"/>
          <p14:tracePt t="23766" x="3859213" y="5270500"/>
          <p14:tracePt t="23778" x="3771900" y="5222875"/>
          <p14:tracePt t="23782" x="3708400" y="5191125"/>
          <p14:tracePt t="23788" x="3635375" y="5167313"/>
          <p14:tracePt t="23796" x="3595688" y="5143500"/>
          <p14:tracePt t="23803" x="3556000" y="5127625"/>
          <p14:tracePt t="23812" x="3524250" y="5119688"/>
          <p14:tracePt t="23818" x="3500438" y="5111750"/>
          <p14:tracePt t="23828" x="3468688" y="5111750"/>
          <p14:tracePt t="23834" x="3452813" y="5103813"/>
          <p14:tracePt t="23845" x="3429000" y="5103813"/>
          <p14:tracePt t="23849" x="3397250" y="5103813"/>
          <p14:tracePt t="23855" x="3373438" y="5103813"/>
          <p14:tracePt t="23862" x="3341688" y="5103813"/>
          <p14:tracePt t="23870" x="3300413" y="5119688"/>
          <p14:tracePt t="23879" x="3276600" y="5127625"/>
          <p14:tracePt t="23885" x="3260725" y="5135563"/>
          <p14:tracePt t="23895" x="3244850" y="5143500"/>
          <p14:tracePt t="23900" x="3236913" y="5151438"/>
          <p14:tracePt t="23913" x="3221038" y="5159375"/>
          <p14:tracePt t="23923" x="3213100" y="5167313"/>
          <p14:tracePt t="23937" x="3205163" y="5175250"/>
          <p14:tracePt t="23946" x="3197225" y="5183188"/>
          <p14:tracePt t="23951" x="3189288" y="5207000"/>
          <p14:tracePt t="23961" x="3173413" y="5246688"/>
          <p14:tracePt t="23966" x="3173413" y="5278438"/>
          <p14:tracePt t="23978" x="3165475" y="5327650"/>
          <p14:tracePt t="23982" x="3165475" y="5391150"/>
          <p14:tracePt t="23990" x="3165475" y="5446713"/>
          <p14:tracePt t="23997" x="3173413" y="5510213"/>
          <p14:tracePt t="24004" x="3189288" y="5573713"/>
          <p14:tracePt t="24012" x="3213100" y="5645150"/>
          <p14:tracePt t="24019" x="3236913" y="5710238"/>
          <p14:tracePt t="24028" x="3260725" y="5773738"/>
          <p14:tracePt t="24034" x="3284538" y="5821363"/>
          <p14:tracePt t="24044" x="3317875" y="5884863"/>
          <p14:tracePt t="24048" x="3365500" y="5948363"/>
          <p14:tracePt t="24060" x="3405188" y="6021388"/>
          <p14:tracePt t="24064" x="3444875" y="6084888"/>
          <p14:tracePt t="24071" x="3492500" y="6148388"/>
          <p14:tracePt t="24078" x="3524250" y="6196013"/>
          <p14:tracePt t="24086" x="3556000" y="6243638"/>
          <p14:tracePt t="24095" x="3579813" y="6267450"/>
          <p14:tracePt t="24101" x="3595688" y="6291263"/>
          <p14:tracePt t="24112" x="3611563" y="6307138"/>
          <p14:tracePt t="24116" x="3627438" y="6323013"/>
          <p14:tracePt t="24128" x="3643313" y="6338888"/>
          <p14:tracePt t="24131" x="3651250" y="6338888"/>
          <p14:tracePt t="24139" x="3668713" y="6356350"/>
          <p14:tracePt t="24153" x="3676650" y="6356350"/>
          <p14:tracePt t="24163" x="3684588" y="6364288"/>
          <p14:tracePt t="24168" x="3692525" y="6364288"/>
          <p14:tracePt t="24180" x="3708400" y="6364288"/>
          <p14:tracePt t="24183" x="3716338" y="6364288"/>
          <p14:tracePt t="24195" x="3724275" y="6348413"/>
          <p14:tracePt t="24197" x="3756025" y="6330950"/>
          <p14:tracePt t="24206" x="3779838" y="6299200"/>
          <p14:tracePt t="24212" x="3811588" y="6259513"/>
          <p14:tracePt t="24220" x="3843338" y="6235700"/>
          <p14:tracePt t="24227" x="3875088" y="6196013"/>
          <p14:tracePt t="24235" x="3898900" y="6156325"/>
          <p14:tracePt t="24244" x="3922713" y="6140450"/>
          <p14:tracePt t="24250" x="3938588" y="6116638"/>
          <p14:tracePt t="24261" x="3954463" y="6100763"/>
          <p14:tracePt t="24265" x="3954463" y="6092825"/>
          <p14:tracePt t="24273" x="3962400" y="6076950"/>
          <p14:tracePt t="24279" x="3970338" y="6076950"/>
          <p14:tracePt t="24287" x="3970338" y="6061075"/>
          <p14:tracePt t="24296" x="3978275" y="6061075"/>
          <p14:tracePt t="24302" x="3978275" y="6053138"/>
          <p14:tracePt t="24311" x="3978275" y="6037263"/>
          <p14:tracePt t="24317" x="3986213" y="6005513"/>
          <p14:tracePt t="24328" x="3986213" y="5964238"/>
          <p14:tracePt t="24332" x="3986213" y="5876925"/>
          <p14:tracePt t="24342" x="3970338" y="5813425"/>
          <p14:tracePt t="24346" x="3962400" y="5749925"/>
          <p14:tracePt t="24354" x="3946525" y="5702300"/>
          <p14:tracePt t="24361" x="3938588" y="5670550"/>
          <p14:tracePt t="24369" x="3930650" y="5637213"/>
          <p14:tracePt t="24378" x="3922713" y="5613400"/>
          <p14:tracePt t="24384" x="3906838" y="5597525"/>
          <p14:tracePt t="24394" x="3906838" y="5573713"/>
          <p14:tracePt t="24399" x="3890963" y="5557838"/>
          <p14:tracePt t="24407" x="3890963" y="5541963"/>
          <p14:tracePt t="24413" x="3875088" y="5526088"/>
          <p14:tracePt t="24422" x="3867150" y="5510213"/>
          <p14:tracePt t="24428" x="3851275" y="5486400"/>
          <p14:tracePt t="24436" x="3835400" y="5478463"/>
          <p14:tracePt t="24445" x="3819525" y="5454650"/>
          <p14:tracePt t="24451" x="3795713" y="5430838"/>
          <p14:tracePt t="24461" x="3771900" y="5414963"/>
          <p14:tracePt t="24466" x="3756025" y="5383213"/>
          <p14:tracePt t="24478" x="3716338" y="5359400"/>
          <p14:tracePt t="24482" x="3684588" y="5327650"/>
          <p14:tracePt t="24489" x="3660775" y="5302250"/>
          <p14:tracePt t="24496" x="3643313" y="5294313"/>
          <p14:tracePt t="24503" x="3611563" y="5270500"/>
          <p14:tracePt t="24511" x="3595688" y="5262563"/>
          <p14:tracePt t="24518" x="3579813" y="5246688"/>
          <p14:tracePt t="24528" x="3563938" y="5246688"/>
          <p14:tracePt t="24532" x="3540125" y="5230813"/>
          <p14:tracePt t="24544" x="3532188" y="5222875"/>
          <p14:tracePt t="24548" x="3516313" y="5222875"/>
          <p14:tracePt t="24556" x="3500438" y="5207000"/>
          <p14:tracePt t="24562" x="3476625" y="5207000"/>
          <p14:tracePt t="24570" x="3452813" y="5199063"/>
          <p14:tracePt t="24579" x="3429000" y="5191125"/>
          <p14:tracePt t="24585" x="3413125" y="5183188"/>
          <p14:tracePt t="24595" x="3397250" y="5183188"/>
          <p14:tracePt t="24600" x="3381375" y="5183188"/>
          <p14:tracePt t="24611" x="3373438" y="5183188"/>
          <p14:tracePt t="24616" x="3357563" y="5183188"/>
          <p14:tracePt t="24625" x="3349625" y="5183188"/>
          <p14:tracePt t="24629" x="3341688" y="5183188"/>
          <p14:tracePt t="24637" x="3325813" y="5183188"/>
          <p14:tracePt t="24645" x="3317875" y="5183188"/>
          <p14:tracePt t="24652" x="3300413" y="5183188"/>
          <p14:tracePt t="24661" x="3292475" y="5191125"/>
          <p14:tracePt t="24667" x="3276600" y="5199063"/>
          <p14:tracePt t="24677" x="3268663" y="5207000"/>
          <p14:tracePt t="24681" x="3252788" y="5207000"/>
          <p14:tracePt t="24694" x="3244850" y="5222875"/>
          <p14:tracePt t="24697" x="3236913" y="5230813"/>
          <p14:tracePt t="24704" x="3228975" y="5230813"/>
          <p14:tracePt t="24712" x="3221038" y="5238750"/>
          <p14:tracePt t="24719" x="3213100" y="5254625"/>
          <p14:tracePt t="24729" x="3205163" y="5262563"/>
          <p14:tracePt t="24734" x="3197225" y="5278438"/>
          <p14:tracePt t="24743" x="3181350" y="5302250"/>
          <p14:tracePt t="24749" x="3181350" y="5319713"/>
          <p14:tracePt t="24761" x="3165475" y="5343525"/>
          <p14:tracePt t="24764" x="3157538" y="5367338"/>
          <p14:tracePt t="24772" x="3149600" y="5391150"/>
          <p14:tracePt t="24778" x="3149600" y="5414963"/>
          <p14:tracePt t="24786" x="3149600" y="5438775"/>
          <p14:tracePt t="24795" x="3141663" y="5462588"/>
          <p14:tracePt t="24801" x="3141663" y="5478463"/>
          <p14:tracePt t="24810" x="3133725" y="5494338"/>
          <p14:tracePt t="24816" x="3133725" y="5518150"/>
          <p14:tracePt t="24827" x="3133725" y="5534025"/>
          <p14:tracePt t="24832" x="3133725" y="5549900"/>
          <p14:tracePt t="24839" x="3133725" y="5565775"/>
          <p14:tracePt t="24847" x="3133725" y="5589588"/>
          <p14:tracePt t="24853" x="3133725" y="5605463"/>
          <p14:tracePt t="24861" x="3141663" y="5629275"/>
          <p14:tracePt t="24867" x="3141663" y="5653088"/>
          <p14:tracePt t="24877" x="3157538" y="5678488"/>
          <p14:tracePt t="24883" x="3165475" y="5702300"/>
          <p14:tracePt t="24894" x="3189288" y="5741988"/>
          <p14:tracePt t="24898" x="3197225" y="5773738"/>
          <p14:tracePt t="24906" x="3228975" y="5805488"/>
          <p14:tracePt t="24912" x="3252788" y="5829300"/>
          <p14:tracePt t="24920" x="3268663" y="5861050"/>
          <p14:tracePt t="24929" x="3292475" y="5884863"/>
          <p14:tracePt t="24935" x="3325813" y="5916613"/>
          <p14:tracePt t="24944" x="3341688" y="5948363"/>
          <p14:tracePt t="24951" x="3357563" y="5964238"/>
          <p14:tracePt t="24961" x="3381375" y="5980113"/>
          <p14:tracePt t="24965" x="3389313" y="5995988"/>
          <p14:tracePt t="24976" x="3405188" y="6005513"/>
          <p14:tracePt t="24980" x="3413125" y="6013450"/>
          <p14:tracePt t="24987" x="3421063" y="6021388"/>
          <p14:tracePt t="24994" x="3429000" y="6029325"/>
          <p14:tracePt t="25010" x="3444875" y="6037263"/>
          <p14:tracePt t="25017" x="3452813" y="6045200"/>
          <p14:tracePt t="25027" x="3468688" y="6053138"/>
          <p14:tracePt t="25032" x="3492500" y="6061075"/>
          <p14:tracePt t="25044" x="3508375" y="6061075"/>
          <p14:tracePt t="25047" x="3540125" y="6069013"/>
          <p14:tracePt t="25054" x="3571875" y="6069013"/>
          <p14:tracePt t="25062" x="3619500" y="6069013"/>
          <p14:tracePt t="25069" x="3668713" y="6069013"/>
          <p14:tracePt t="25078" x="3724275" y="6069013"/>
          <p14:tracePt t="25083" x="3763963" y="6069013"/>
          <p14:tracePt t="25093" x="3819525" y="6061075"/>
          <p14:tracePt t="25099" x="3867150" y="6053138"/>
          <p14:tracePt t="25111" x="3898900" y="6053138"/>
          <p14:tracePt t="25114" x="3922713" y="6045200"/>
          <p14:tracePt t="25122" x="3954463" y="6037263"/>
          <p14:tracePt t="25128" x="3962400" y="6037263"/>
          <p14:tracePt t="25136" x="3970338" y="6029325"/>
          <p14:tracePt t="25145" x="3978275" y="6029325"/>
          <p14:tracePt t="25151" x="3978275" y="6021388"/>
          <p14:tracePt t="25160" x="3994150" y="6021388"/>
          <p14:tracePt t="25166" x="4002088" y="5995988"/>
          <p14:tracePt t="25177" x="4019550" y="5972175"/>
          <p14:tracePt t="25181" x="4051300" y="5932488"/>
          <p14:tracePt t="25195" x="4075113" y="5876925"/>
          <p14:tracePt t="25203" x="4090988" y="5845175"/>
          <p14:tracePt t="25212" x="4090988" y="5829300"/>
          <p14:tracePt t="25218" x="4098925" y="5805488"/>
          <p14:tracePt t="25227" x="4106863" y="5797550"/>
          <p14:tracePt t="25233" x="4114800" y="5773738"/>
          <p14:tracePt t="25244" x="4114800" y="5757863"/>
          <p14:tracePt t="25247" x="4114800" y="5734050"/>
          <p14:tracePt t="25259" x="4114800" y="5718175"/>
          <p14:tracePt t="25263" x="4114800" y="5702300"/>
          <p14:tracePt t="25270" x="4114800" y="5694363"/>
          <p14:tracePt t="25278" x="4114800" y="5670550"/>
          <p14:tracePt t="25284" x="4114800" y="5645150"/>
          <p14:tracePt t="25293" x="4106863" y="5613400"/>
          <p14:tracePt t="25299" x="4090988" y="5565775"/>
          <p14:tracePt t="25311" x="4075113" y="5494338"/>
          <p14:tracePt t="25314" x="4059238" y="5430838"/>
          <p14:tracePt t="25326" x="4043363" y="5375275"/>
          <p14:tracePt t="25330" x="4027488" y="5319713"/>
          <p14:tracePt t="25337" x="4011613" y="5286375"/>
          <p14:tracePt t="25345" x="3994150" y="5246688"/>
          <p14:tracePt t="25352" x="3986213" y="5222875"/>
          <p14:tracePt t="25361" x="3970338" y="5207000"/>
          <p14:tracePt t="25366" x="3962400" y="5183188"/>
          <p14:tracePt t="25376" x="3946525" y="5175250"/>
          <p14:tracePt t="25382" x="3938588" y="5159375"/>
          <p14:tracePt t="25394" x="3922713" y="5151438"/>
          <p14:tracePt t="25397" x="3914775" y="5143500"/>
          <p14:tracePt t="25405" x="3898900" y="5127625"/>
          <p14:tracePt t="25411" x="3890963" y="5119688"/>
          <p14:tracePt t="25419" x="3875088" y="5103813"/>
          <p14:tracePt t="25428" x="3851275" y="5095875"/>
          <p14:tracePt t="25433" x="3827463" y="5080000"/>
          <p14:tracePt t="25443" x="3811588" y="5072063"/>
          <p14:tracePt t="25449" x="3795713" y="5064125"/>
          <p14:tracePt t="25460" x="3771900" y="5056188"/>
          <p14:tracePt t="25464" x="3756025" y="5048250"/>
          <p14:tracePt t="25473" x="3732213" y="5040313"/>
          <p14:tracePt t="25478" x="3708400" y="5032375"/>
          <p14:tracePt t="25486" x="3684588" y="5032375"/>
          <p14:tracePt t="25493" x="3660775" y="5024438"/>
          <p14:tracePt t="25501" x="3635375" y="5024438"/>
          <p14:tracePt t="25510" x="3611563" y="5024438"/>
          <p14:tracePt t="25516" x="3587750" y="5024438"/>
          <p14:tracePt t="25527" x="3563938" y="5024438"/>
          <p14:tracePt t="25532" x="3540125" y="5024438"/>
          <p14:tracePt t="25541" x="3524250" y="5024438"/>
          <p14:tracePt t="25545" x="3508375" y="5024438"/>
          <p14:tracePt t="25553" x="3492500" y="5024438"/>
          <p14:tracePt t="25561" x="3484563" y="5024438"/>
          <p14:tracePt t="25567" x="3476625" y="5032375"/>
          <p14:tracePt t="25577" x="3460750" y="5032375"/>
          <p14:tracePt t="25582" x="3452813" y="5032375"/>
          <p14:tracePt t="25593" x="3444875" y="5048250"/>
          <p14:tracePt t="25598" x="3429000" y="5056188"/>
          <p14:tracePt t="25610" x="3421063" y="5064125"/>
          <p14:tracePt t="25613" x="3405188" y="5080000"/>
          <p14:tracePt t="25620" x="3397250" y="5095875"/>
          <p14:tracePt t="25629" x="3381375" y="5119688"/>
          <p14:tracePt t="25634" x="3357563" y="5135563"/>
          <p14:tracePt t="25643" x="3357563" y="5151438"/>
          <p14:tracePt t="25650" x="3341688" y="5183188"/>
          <p14:tracePt t="25661" x="3325813" y="5207000"/>
          <p14:tracePt t="25665" x="3317875" y="5230813"/>
          <p14:tracePt t="25677" x="3300413" y="5246688"/>
          <p14:tracePt t="25680" x="3284538" y="5286375"/>
          <p14:tracePt t="25688" x="3284538" y="5319713"/>
          <p14:tracePt t="25694" x="3276600" y="5343525"/>
          <p14:tracePt t="25702" x="3268663" y="5391150"/>
          <p14:tracePt t="25710" x="3260725" y="5430838"/>
          <p14:tracePt t="25717" x="3260725" y="5478463"/>
          <p14:tracePt t="25727" x="3260725" y="5518150"/>
          <p14:tracePt t="25731" x="3260725" y="5565775"/>
          <p14:tracePt t="25739" x="3260725" y="5605463"/>
          <p14:tracePt t="25748" x="3260725" y="5637213"/>
          <p14:tracePt t="25756" x="3260725" y="5678488"/>
          <p14:tracePt t="25762" x="3268663" y="5702300"/>
          <p14:tracePt t="25769" x="3268663" y="5726113"/>
          <p14:tracePt t="25777" x="3268663" y="5741988"/>
          <p14:tracePt t="25784" x="3276600" y="5757863"/>
          <p14:tracePt t="25793" x="3284538" y="5781675"/>
          <p14:tracePt t="25799" x="3292475" y="5805488"/>
          <p14:tracePt t="25809" x="3300413" y="5829300"/>
          <p14:tracePt t="25814" x="3317875" y="5868988"/>
          <p14:tracePt t="25824" x="3333750" y="5900738"/>
          <p14:tracePt t="25828" x="3357563" y="5948363"/>
          <p14:tracePt t="25836" x="3373438" y="5995988"/>
          <p14:tracePt t="25844" x="3397250" y="6045200"/>
          <p14:tracePt t="25851" x="3421063" y="6092825"/>
          <p14:tracePt t="25859" x="3429000" y="6116638"/>
          <p14:tracePt t="25865" x="3452813" y="6148388"/>
          <p14:tracePt t="25876" x="3468688" y="6172200"/>
          <p14:tracePt t="25881" x="3484563" y="6188075"/>
          <p14:tracePt t="25893" x="3492500" y="6211888"/>
          <p14:tracePt t="25896" x="3492500" y="6219825"/>
          <p14:tracePt t="25903" x="3508375" y="6227763"/>
          <p14:tracePt t="25918" x="3508375" y="6243638"/>
          <p14:tracePt t="25926" x="3516313" y="6243638"/>
          <p14:tracePt t="25932" x="3524250" y="6251575"/>
          <p14:tracePt t="25947" x="3532188" y="6251575"/>
          <p14:tracePt t="25960" x="3532188" y="6259513"/>
          <p14:tracePt t="25963" x="3540125" y="6259513"/>
          <p14:tracePt t="25970" x="3556000" y="6259513"/>
          <p14:tracePt t="25977" x="3571875" y="6259513"/>
          <p14:tracePt t="25985" x="3587750" y="6259513"/>
          <p14:tracePt t="25994" x="3595688" y="6259513"/>
          <p14:tracePt t="25999" x="3619500" y="6251575"/>
          <p14:tracePt t="26010" x="3635375" y="6251575"/>
          <p14:tracePt t="26015" x="3643313" y="6251575"/>
          <p14:tracePt t="26026" x="3660775" y="6243638"/>
          <p14:tracePt t="26029" x="3676650" y="6235700"/>
          <p14:tracePt t="26037" x="3692525" y="6235700"/>
          <p14:tracePt t="26045" x="3716338" y="6219825"/>
          <p14:tracePt t="26052" x="3724275" y="6211888"/>
          <p14:tracePt t="26061" x="3748088" y="6196013"/>
          <p14:tracePt t="26066" x="3763963" y="6188075"/>
          <p14:tracePt t="26076" x="3771900" y="6172200"/>
          <p14:tracePt t="26082" x="3795713" y="6164263"/>
          <p14:tracePt t="26092" x="3811588" y="6132513"/>
          <p14:tracePt t="26096" x="3827463" y="6116638"/>
          <p14:tracePt t="26105" x="3835400" y="6092825"/>
          <p14:tracePt t="26110" x="3851275" y="6076950"/>
          <p14:tracePt t="26119" x="3859213" y="6045200"/>
          <p14:tracePt t="26128" x="3867150" y="6037263"/>
          <p14:tracePt t="26134" x="3875088" y="6029325"/>
          <p14:tracePt t="26144" x="3875088" y="6013450"/>
          <p14:tracePt t="26148" x="3875088" y="6005513"/>
          <p14:tracePt t="26159" x="3883025" y="6005513"/>
          <p14:tracePt t="26163" x="3883025" y="5995988"/>
          <p14:tracePt t="26175" x="3883025" y="5988050"/>
          <p14:tracePt t="26178" x="3883025" y="5972175"/>
          <p14:tracePt t="26193" x="3883025" y="5876925"/>
          <p14:tracePt t="26200" x="3883025" y="5805488"/>
          <p14:tracePt t="26209" x="3883025" y="5741988"/>
          <p14:tracePt t="26216" x="3875088" y="5694363"/>
          <p14:tracePt t="26227" x="3859213" y="5653088"/>
          <p14:tracePt t="26230" x="3851275" y="5621338"/>
          <p14:tracePt t="26243" x="3843338" y="5597525"/>
          <p14:tracePt t="26245" x="3835400" y="5573713"/>
          <p14:tracePt t="26253" x="3827463" y="5565775"/>
          <p14:tracePt t="26261" x="3819525" y="5549900"/>
          <p14:tracePt t="26268" x="3819525" y="5541963"/>
          <p14:tracePt t="26276" x="3811588" y="5534025"/>
          <p14:tracePt t="26283" x="3803650" y="5518150"/>
          <p14:tracePt t="26292" x="3803650" y="5502275"/>
          <p14:tracePt t="26297" x="3787775" y="5486400"/>
          <p14:tracePt t="26309" x="3779838" y="5470525"/>
          <p14:tracePt t="26312" x="3763963" y="5446713"/>
          <p14:tracePt t="26320" x="3740150" y="5407025"/>
          <p14:tracePt t="26329" x="3716338" y="5367338"/>
          <p14:tracePt t="26335" x="3692525" y="5319713"/>
          <p14:tracePt t="26344" x="3660775" y="5286375"/>
          <p14:tracePt t="26349" x="3635375" y="5254625"/>
          <p14:tracePt t="26360" x="3619500" y="5238750"/>
          <p14:tracePt t="26365" x="3611563" y="5222875"/>
          <p14:tracePt t="26376" x="3595688" y="5207000"/>
          <p14:tracePt t="26379" x="3587750" y="5199063"/>
          <p14:tracePt t="26387" x="3571875" y="5191125"/>
          <p14:tracePt t="26394" x="3563938" y="5183188"/>
          <p14:tracePt t="26401" x="3556000" y="5175250"/>
          <p14:tracePt t="26411" x="3556000" y="5167313"/>
          <p14:tracePt t="26417" x="3540125" y="5167313"/>
          <p14:tracePt t="26426" x="3540125" y="5159375"/>
          <p14:tracePt t="26431" x="3532188" y="5159375"/>
          <p14:tracePt t="26443" x="3524250" y="5159375"/>
          <p14:tracePt t="26458" x="3508375" y="5159375"/>
          <p14:tracePt t="26461" x="3500438" y="5159375"/>
          <p14:tracePt t="26468" x="3492500" y="5159375"/>
          <p14:tracePt t="26476" x="3484563" y="5159375"/>
          <p14:tracePt t="26483" x="3476625" y="5159375"/>
          <p14:tracePt t="26492" x="3468688" y="5159375"/>
          <p14:tracePt t="26509" x="3452813" y="5175250"/>
          <p14:tracePt t="26513" x="3444875" y="5175250"/>
          <p14:tracePt t="26526" x="3436938" y="5183188"/>
          <p14:tracePt t="26529" x="3421063" y="5199063"/>
          <p14:tracePt t="26535" x="3413125" y="5207000"/>
          <p14:tracePt t="26544" x="3397250" y="5214938"/>
          <p14:tracePt t="26551" x="3389313" y="5230813"/>
          <p14:tracePt t="26560" x="3381375" y="5238750"/>
          <p14:tracePt t="26565" x="3365500" y="5254625"/>
          <p14:tracePt t="26581" x="3349625" y="5270500"/>
          <p14:tracePt t="26592" x="3349625" y="5286375"/>
          <p14:tracePt t="26597" x="3341688" y="5294313"/>
          <p14:tracePt t="26604" x="3325813" y="5302250"/>
          <p14:tracePt t="26609" x="3325813" y="5319713"/>
          <p14:tracePt t="26617" x="3325813" y="5327650"/>
          <p14:tracePt t="26626" x="3317875" y="5335588"/>
          <p14:tracePt t="26632" x="3317875" y="5351463"/>
          <p14:tracePt t="26642" x="3308350" y="5359400"/>
          <p14:tracePt t="26648" x="3308350" y="5367338"/>
          <p14:tracePt t="26659" x="3308350" y="5391150"/>
          <p14:tracePt t="26662" x="3300413" y="5399088"/>
          <p14:tracePt t="26670" x="3300413" y="5422900"/>
          <p14:tracePt t="26676" x="3300413" y="5454650"/>
          <p14:tracePt t="26685" x="3300413" y="5486400"/>
          <p14:tracePt t="26693" x="3300413" y="5534025"/>
          <p14:tracePt t="26700" x="3300413" y="5573713"/>
          <p14:tracePt t="26710" x="3317875" y="5621338"/>
          <p14:tracePt t="26714" x="3325813" y="5662613"/>
          <p14:tracePt t="26726" x="3333750" y="5710238"/>
          <p14:tracePt t="26730" x="3341688" y="5734050"/>
          <p14:tracePt t="26738" x="3357563" y="5773738"/>
          <p14:tracePt t="26745" x="3373438" y="5797550"/>
          <p14:tracePt t="26751" x="3381375" y="5813425"/>
          <p14:tracePt t="26760" x="3397250" y="5845175"/>
          <p14:tracePt t="26766" x="3405188" y="5853113"/>
          <p14:tracePt t="26776" x="3413125" y="5868988"/>
          <p14:tracePt t="26781" x="3421063" y="5884863"/>
          <p14:tracePt t="26796" x="3421063" y="5892800"/>
          <p14:tracePt t="26809" x="3429000" y="5900738"/>
          <p14:tracePt t="26812" x="3436938" y="5900738"/>
          <p14:tracePt t="26827" x="3436938" y="5908675"/>
          <p14:tracePt t="26834" x="3444875" y="5916613"/>
          <p14:tracePt t="26843" x="3452813" y="5916613"/>
          <p14:tracePt t="26848" x="3460750" y="5924550"/>
          <p14:tracePt t="26858" x="3476625" y="5932488"/>
          <p14:tracePt t="26863" x="3500438" y="5932488"/>
          <p14:tracePt t="26875" x="3540125" y="5932488"/>
          <p14:tracePt t="26879" x="3587750" y="5940425"/>
          <p14:tracePt t="26886" x="3627438" y="5940425"/>
          <p14:tracePt t="26894" x="3676650" y="5940425"/>
          <p14:tracePt t="26901" x="3716338" y="5940425"/>
          <p14:tracePt t="26909" x="3740150" y="5940425"/>
          <p14:tracePt t="26916" x="3756025" y="5940425"/>
          <p14:tracePt t="26925" x="3771900" y="5940425"/>
          <p14:tracePt t="26930" x="3787775" y="5940425"/>
          <p14:tracePt t="26945" x="3795713" y="5940425"/>
          <p14:tracePt t="26954" x="3803650" y="5940425"/>
          <p14:tracePt t="26960" x="3811588" y="5940425"/>
          <p14:tracePt t="26976" x="3819525" y="5940425"/>
          <p14:tracePt t="26982" x="3835400" y="5924550"/>
          <p14:tracePt t="26992" x="3843338" y="5916613"/>
          <p14:tracePt t="26997" x="3859213" y="5892800"/>
          <p14:tracePt t="27009" x="3867150" y="5861050"/>
          <p14:tracePt t="27013" x="3883025" y="5837238"/>
          <p14:tracePt t="27024" x="3890963" y="5813425"/>
          <p14:tracePt t="27027" x="3898900" y="5789613"/>
          <p14:tracePt t="27034" x="3898900" y="5773738"/>
          <p14:tracePt t="27044" x="3906838" y="5749925"/>
          <p14:tracePt t="27049" x="3906838" y="5726113"/>
          <p14:tracePt t="27058" x="3914775" y="5702300"/>
          <p14:tracePt t="27064" x="3914775" y="5686425"/>
          <p14:tracePt t="27075" x="3914775" y="5670550"/>
          <p14:tracePt t="27080" x="3914775" y="5653088"/>
          <p14:tracePt t="27092" x="3914775" y="5629275"/>
          <p14:tracePt t="27094" x="3906838" y="5589588"/>
          <p14:tracePt t="27102" x="3898900" y="5549900"/>
          <p14:tracePt t="27110" x="3883025" y="5494338"/>
          <p14:tracePt t="27116" x="3859213" y="5446713"/>
          <p14:tracePt t="27126" x="3843338" y="5407025"/>
          <p14:tracePt t="27131" x="3827463" y="5375275"/>
          <p14:tracePt t="27141" x="3803650" y="5351463"/>
          <p14:tracePt t="27147" x="3787775" y="5335588"/>
          <p14:tracePt t="27158" x="3779838" y="5319713"/>
          <p14:tracePt t="27162" x="3763963" y="5302250"/>
          <p14:tracePt t="27169" x="3756025" y="5294313"/>
          <p14:tracePt t="27178" x="3740150" y="5286375"/>
          <p14:tracePt t="27183" x="3732213" y="5286375"/>
          <p14:tracePt t="27193" x="3724275" y="5270500"/>
          <p14:tracePt t="27198" x="3708400" y="5270500"/>
          <p14:tracePt t="27208" x="3692525" y="5270500"/>
          <p14:tracePt t="27213" x="3676650" y="5262563"/>
          <p14:tracePt t="27226" x="3668713" y="5262563"/>
          <p14:tracePt t="27228" x="3651250" y="5262563"/>
          <p14:tracePt t="27237" x="3627438" y="5262563"/>
          <p14:tracePt t="27244" x="3603625" y="5262563"/>
          <p14:tracePt t="27251" x="3595688" y="5262563"/>
          <p14:tracePt t="27259" x="3579813" y="5278438"/>
          <p14:tracePt t="27266" x="3563938" y="5286375"/>
          <p14:tracePt t="27274" x="3548063" y="5294313"/>
          <p14:tracePt t="27281" x="3532188" y="5302250"/>
          <p14:tracePt t="27292" x="3516313" y="5310188"/>
          <p14:tracePt t="27295" x="3500438" y="5327650"/>
          <p14:tracePt t="27304" x="3492500" y="5335588"/>
          <p14:tracePt t="27309" x="3476625" y="5343525"/>
          <p14:tracePt t="27317" x="3468688" y="5359400"/>
          <p14:tracePt t="27326" x="3460750" y="5375275"/>
          <p14:tracePt t="27332" x="3444875" y="5391150"/>
          <p14:tracePt t="27342" x="3436938" y="5407025"/>
          <p14:tracePt t="27347" x="3421063" y="5430838"/>
          <p14:tracePt t="27359" x="3413125" y="5446713"/>
          <p14:tracePt t="27362" x="3413125" y="5462588"/>
          <p14:tracePt t="27373" x="3397250" y="5494338"/>
          <p14:tracePt t="27377" x="3389313" y="5510213"/>
          <p14:tracePt t="27384" x="3389313" y="5534025"/>
          <p14:tracePt t="27391" x="3381375" y="5557838"/>
          <p14:tracePt t="27400" x="3381375" y="5581650"/>
          <p14:tracePt t="27408" x="3381375" y="5605463"/>
          <p14:tracePt t="27414" x="3373438" y="5629275"/>
          <p14:tracePt t="27424" x="3373438" y="5653088"/>
          <p14:tracePt t="27429" x="3373438" y="5670550"/>
          <p14:tracePt t="27438" x="3373438" y="5686425"/>
          <p14:tracePt t="27445" x="3373438" y="5702300"/>
          <p14:tracePt t="27452" x="3373438" y="5718175"/>
          <p14:tracePt t="27460" x="3373438" y="5734050"/>
          <p14:tracePt t="27467" x="3373438" y="5749925"/>
          <p14:tracePt t="27476" x="3373438" y="5765800"/>
          <p14:tracePt t="27482" x="3373438" y="5781675"/>
          <p14:tracePt t="27491" x="3373438" y="5805488"/>
          <p14:tracePt t="27496" x="3381375" y="5829300"/>
          <p14:tracePt t="27508" x="3389313" y="5853113"/>
          <p14:tracePt t="27512" x="3397250" y="5884863"/>
          <p14:tracePt t="27519" x="3405188" y="5916613"/>
          <p14:tracePt t="27526" x="3413125" y="5948363"/>
          <p14:tracePt t="27534" x="3429000" y="5988050"/>
          <p14:tracePt t="27542" x="3452813" y="6029325"/>
          <p14:tracePt t="27548" x="3476625" y="6076950"/>
          <p14:tracePt t="27559" x="3500438" y="6100763"/>
          <p14:tracePt t="27563" x="3516313" y="6124575"/>
          <p14:tracePt t="27575" x="3532188" y="6156325"/>
          <p14:tracePt t="27579" x="3540125" y="6164263"/>
          <p14:tracePt t="27587" x="3548063" y="6180138"/>
          <p14:tracePt t="27593" x="3556000" y="6188075"/>
          <p14:tracePt t="27610" x="3563938" y="6196013"/>
          <p14:tracePt t="27625" x="3563938" y="6203950"/>
          <p14:tracePt t="27630" x="3571875" y="6203950"/>
          <p14:tracePt t="27645" x="3571875" y="6211888"/>
          <p14:tracePt t="27655" x="3579813" y="6211888"/>
          <p14:tracePt t="27668" x="3587750" y="6211888"/>
          <p14:tracePt t="27675" x="3595688" y="6211888"/>
          <p14:tracePt t="27683" x="3603625" y="6211888"/>
          <p14:tracePt t="27691" x="3611563" y="6211888"/>
          <p14:tracePt t="27697" x="3627438" y="6211888"/>
          <p14:tracePt t="27708" x="3643313" y="6203950"/>
          <p14:tracePt t="27712" x="3651250" y="6196013"/>
          <p14:tracePt t="27725" x="3668713" y="6180138"/>
          <p14:tracePt t="27728" x="3676650" y="6164263"/>
          <p14:tracePt t="27735" x="3700463" y="6148388"/>
          <p14:tracePt t="27744" x="3716338" y="6124575"/>
          <p14:tracePt t="27750" x="3732213" y="6100763"/>
          <p14:tracePt t="27759" x="3748088" y="6076950"/>
          <p14:tracePt t="27765" x="3771900" y="6045200"/>
          <p14:tracePt t="27774" x="3787775" y="6013450"/>
          <p14:tracePt t="27779" x="3819525" y="5964238"/>
          <p14:tracePt t="27791" x="3843338" y="5908675"/>
          <p14:tracePt t="27794" x="3867150" y="5845175"/>
          <p14:tracePt t="27802" x="3883025" y="5789613"/>
          <p14:tracePt t="27809" x="3890963" y="5757863"/>
          <p14:tracePt t="27816" x="3906838" y="5734050"/>
          <p14:tracePt t="27826" x="3906838" y="5710238"/>
          <p14:tracePt t="27831" x="3914775" y="5694363"/>
          <p14:tracePt t="27842" x="3922713" y="5686425"/>
          <p14:tracePt t="27846" x="3922713" y="5678488"/>
          <p14:tracePt t="27858" x="3922713" y="5670550"/>
          <p14:tracePt t="27861" x="3922713" y="5662613"/>
          <p14:tracePt t="27870" x="3922713" y="5653088"/>
          <p14:tracePt t="27883" x="3922713" y="5637213"/>
          <p14:tracePt t="27892" x="3922713" y="5629275"/>
          <p14:tracePt t="27899" x="3914775" y="5605463"/>
          <p14:tracePt t="27908" x="3906838" y="5557838"/>
          <p14:tracePt t="27914" x="3898900" y="5534025"/>
          <p14:tracePt t="27925" x="3890963" y="5510213"/>
          <p14:tracePt t="27929" x="3883025" y="5502275"/>
          <p14:tracePt t="27938" x="3875088" y="5478463"/>
          <p14:tracePt t="27942" x="3867150" y="5470525"/>
          <p14:tracePt t="27950" x="3859213" y="5462588"/>
          <p14:tracePt t="27959" x="3859213" y="5454650"/>
          <p14:tracePt t="27966" x="3843338" y="5454650"/>
          <p14:tracePt t="27976" x="3843338" y="5446713"/>
          <p14:tracePt t="27980" x="3827463" y="5438775"/>
          <p14:tracePt t="27992" x="3819525" y="5430838"/>
          <p14:tracePt t="27995" x="3803650" y="5422900"/>
          <p14:tracePt t="28004" x="3795713" y="5422900"/>
          <p14:tracePt t="28011" x="3771900" y="5414963"/>
          <p14:tracePt t="28018" x="3748088" y="5407025"/>
          <p14:tracePt t="28024" x="3732213" y="5399088"/>
          <p14:tracePt t="28032" x="3708400" y="5399088"/>
          <p14:tracePt t="28041" x="3684588" y="5399088"/>
          <p14:tracePt t="28048" x="3660775" y="5399088"/>
          <p14:tracePt t="28058" x="3635375" y="5399088"/>
          <p14:tracePt t="28063" x="3611563" y="5399088"/>
          <p14:tracePt t="28074" x="3587750" y="5399088"/>
          <p14:tracePt t="28077" x="3563938" y="5399088"/>
          <p14:tracePt t="28085" x="3540125" y="5407025"/>
          <p14:tracePt t="28093" x="3516313" y="5414963"/>
          <p14:tracePt t="28099" x="3492500" y="5414963"/>
          <p14:tracePt t="28109" x="3476625" y="5414963"/>
          <p14:tracePt t="28114" x="3452813" y="5422900"/>
          <p14:tracePt t="28125" x="3444875" y="5430838"/>
          <p14:tracePt t="28129" x="3436938" y="5430838"/>
          <p14:tracePt t="28141" x="3429000" y="5430838"/>
          <p14:tracePt t="28145" x="3421063" y="5438775"/>
          <p14:tracePt t="28153" x="3413125" y="5438775"/>
          <p14:tracePt t="28159" x="3405188" y="5454650"/>
          <p14:tracePt t="28166" x="3389313" y="5454650"/>
          <p14:tracePt t="28192" x="3373438" y="5478463"/>
          <p14:tracePt t="28197" x="3365500" y="5478463"/>
          <p14:tracePt t="28208" x="3357563" y="5486400"/>
          <p14:tracePt t="28211" x="3357563" y="5494338"/>
          <p14:tracePt t="28221" x="3349625" y="5502275"/>
          <p14:tracePt t="28226" x="3341688" y="5518150"/>
          <p14:tracePt t="28234" x="3341688" y="5526088"/>
          <p14:tracePt t="28243" x="3325813" y="5541963"/>
          <p14:tracePt t="28248" x="3325813" y="5557838"/>
          <p14:tracePt t="28258" x="3317875" y="5581650"/>
          <p14:tracePt t="28264" x="3317875" y="5597525"/>
          <p14:tracePt t="28274" x="3317875" y="5613400"/>
          <p14:tracePt t="28278" x="3317875" y="5629275"/>
          <p14:tracePt t="28291" x="3317875" y="5645150"/>
          <p14:tracePt t="28294" x="3317875" y="5670550"/>
          <p14:tracePt t="28300" x="3317875" y="5694363"/>
          <p14:tracePt t="28308" x="3317875" y="5710238"/>
          <p14:tracePt t="28315" x="3317875" y="5734050"/>
          <p14:tracePt t="28324" x="3333750" y="5773738"/>
          <p14:tracePt t="28330" x="3349625" y="5805488"/>
          <p14:tracePt t="28342" x="3365500" y="5845175"/>
          <p14:tracePt t="28346" x="3373438" y="5868988"/>
          <p14:tracePt t="28358" x="3397250" y="5908675"/>
          <p14:tracePt t="28361" x="3421063" y="5932488"/>
          <p14:tracePt t="28368" x="3429000" y="5964238"/>
          <p14:tracePt t="28375" x="3452813" y="5980113"/>
          <p14:tracePt t="28382" x="3460750" y="5995988"/>
          <p14:tracePt t="28391" x="3468688" y="6013450"/>
          <p14:tracePt t="28397" x="3476625" y="6021388"/>
          <p14:tracePt t="28408" x="3484563" y="6029325"/>
          <p14:tracePt t="28412" x="3484563" y="6037263"/>
          <p14:tracePt t="28424" x="3492500" y="6037263"/>
          <p14:tracePt t="28427" x="3492500" y="6045200"/>
          <p14:tracePt t="28442" x="3500438" y="6053138"/>
          <p14:tracePt t="28458" x="3508375" y="6053138"/>
          <p14:tracePt t="28464" x="3508375" y="6061075"/>
          <p14:tracePt t="28474" x="3516313" y="6061075"/>
          <p14:tracePt t="28491" x="3532188" y="6061075"/>
          <p14:tracePt t="28494" x="3540125" y="6061075"/>
          <p14:tracePt t="28502" x="3556000" y="6061075"/>
          <p14:tracePt t="28508" x="3571875" y="6061075"/>
          <p14:tracePt t="28516" x="3587750" y="6061075"/>
          <p14:tracePt t="28524" x="3603625" y="6061075"/>
          <p14:tracePt t="28531" x="3643313" y="6053138"/>
          <p14:tracePt t="28542" x="3676650" y="6045200"/>
          <p14:tracePt t="28546" x="3700463" y="6037263"/>
          <p14:tracePt t="28558" x="3748088" y="6021388"/>
          <p14:tracePt t="28561" x="3771900" y="6005513"/>
          <p14:tracePt t="28574" x="3795713" y="5988050"/>
          <p14:tracePt t="28577" x="3811588" y="5980113"/>
          <p14:tracePt t="28583" x="3819525" y="5972175"/>
          <p14:tracePt t="28591" x="3835400" y="5956300"/>
          <p14:tracePt t="28599" x="3843338" y="5948363"/>
          <p14:tracePt t="28608" x="3851275" y="5948363"/>
          <p14:tracePt t="28613" x="3859213" y="5932488"/>
          <p14:tracePt t="28624" x="3867150" y="5932488"/>
          <p14:tracePt t="28628" x="3867150" y="5924550"/>
          <p14:tracePt t="28640" x="3875088" y="5916613"/>
          <p14:tracePt t="28644" x="3875088" y="5908675"/>
          <p14:tracePt t="28658" x="3875088" y="5900738"/>
          <p14:tracePt t="28665" x="3875088" y="5884863"/>
          <p14:tracePt t="28675" x="3875088" y="5868988"/>
          <p14:tracePt t="28680" x="3875088" y="5853113"/>
          <p14:tracePt t="28690" x="3875088" y="5829300"/>
          <p14:tracePt t="28695" x="3867150" y="5805488"/>
          <p14:tracePt t="28708" x="3859213" y="5781675"/>
          <p14:tracePt t="28711" x="3859213" y="5765800"/>
          <p14:tracePt t="28718" x="3843338" y="5741988"/>
          <p14:tracePt t="28726" x="3843338" y="5734050"/>
          <p14:tracePt t="28732" x="3835400" y="5718175"/>
          <p14:tracePt t="28741" x="3819525" y="5702300"/>
          <p14:tracePt t="28747" x="3819525" y="5686425"/>
          <p14:tracePt t="28758" x="3811588" y="5678488"/>
          <p14:tracePt t="28762" x="3803650" y="5662613"/>
          <p14:tracePt t="28774" x="3795713" y="5653088"/>
          <p14:tracePt t="28777" x="3787775" y="5645150"/>
          <p14:tracePt t="28786" x="3779838" y="5629275"/>
          <p14:tracePt t="28791" x="3771900" y="5629275"/>
          <p14:tracePt t="28800" x="3771900" y="5621338"/>
          <p14:tracePt t="28808" x="3756025" y="5613400"/>
          <p14:tracePt t="28824" x="3748088" y="5605463"/>
          <p14:tracePt t="28829" x="3724275" y="5605463"/>
          <p14:tracePt t="28840" x="3716338" y="5605463"/>
          <p14:tracePt t="28844" x="3692525" y="5597525"/>
          <p14:tracePt t="28854" x="3676650" y="5589588"/>
          <p14:tracePt t="28858" x="3660775" y="5589588"/>
          <p14:tracePt t="28866" x="3635375" y="5581650"/>
          <p14:tracePt t="28875" x="3611563" y="5581650"/>
          <p14:tracePt t="28881" x="3595688" y="5581650"/>
          <p14:tracePt t="28891" x="3571875" y="5581650"/>
          <p14:tracePt t="28896" x="3563938" y="5581650"/>
          <p14:tracePt t="28907" x="3548063" y="5581650"/>
          <p14:tracePt t="28911" x="3532188" y="5581650"/>
          <p14:tracePt t="28923" x="3516313" y="5581650"/>
          <p14:tracePt t="28926" x="3500438" y="5589588"/>
          <p14:tracePt t="28934" x="3492500" y="5589588"/>
          <p14:tracePt t="28940" x="3476625" y="5605463"/>
          <p14:tracePt t="28948" x="3452813" y="5613400"/>
          <p14:tracePt t="28957" x="3444875" y="5613400"/>
          <p14:tracePt t="28963" x="3429000" y="5629275"/>
          <p14:tracePt t="28974" x="3413125" y="5637213"/>
          <p14:tracePt t="28978" x="3397250" y="5637213"/>
          <p14:tracePt t="28989" x="3381375" y="5653088"/>
          <p14:tracePt t="28993" x="3365500" y="5662613"/>
          <p14:tracePt t="29001" x="3341688" y="5670550"/>
          <p14:tracePt t="29008" x="3325813" y="5678488"/>
          <p14:tracePt t="29015" x="3300413" y="5678488"/>
          <p14:tracePt t="29025" x="3268663" y="5686425"/>
          <p14:tracePt t="29030" x="3236913" y="5686425"/>
          <p14:tracePt t="29040" x="3189288" y="5686425"/>
          <p14:tracePt t="29045" x="3125788" y="5686425"/>
          <p14:tracePt t="29057" x="3062288" y="5686425"/>
          <p14:tracePt t="29060" x="2998788" y="5678488"/>
          <p14:tracePt t="29069" x="2941638" y="5670550"/>
          <p14:tracePt t="29074" x="2901950" y="5662613"/>
          <p14:tracePt t="29082" x="2862263" y="5653088"/>
          <p14:tracePt t="29090" x="2814638" y="5637213"/>
          <p14:tracePt t="29097" x="2782888" y="5621338"/>
          <p14:tracePt t="29107" x="2743200" y="5605463"/>
          <p14:tracePt t="29113" x="2711450" y="5589588"/>
          <p14:tracePt t="29123" x="2671763" y="5573713"/>
          <p14:tracePt t="29127" x="2640013" y="5565775"/>
          <p14:tracePt t="29135" x="2598738" y="5549900"/>
          <p14:tracePt t="29141" x="2574925" y="5534025"/>
          <p14:tracePt t="29149" x="2535238" y="5518150"/>
          <p14:tracePt t="29158" x="2503488" y="5510213"/>
          <p14:tracePt t="29164" x="2479675" y="5502275"/>
          <p14:tracePt t="29173" x="2439988" y="5494338"/>
          <p14:tracePt t="29191" x="2392363" y="5478463"/>
          <p14:tracePt t="29194" x="2376488" y="5470525"/>
          <p14:tracePt t="29206" x="2352675" y="5462588"/>
          <p14:tracePt t="29209" x="2336800" y="5454650"/>
          <p14:tracePt t="29216" x="2312988" y="5454650"/>
          <p14:tracePt t="29225" x="2305050" y="5454650"/>
          <p14:tracePt t="29231" x="2281238" y="5454650"/>
          <p14:tracePt t="29240" x="2273300" y="5454650"/>
          <p14:tracePt t="30244" x="2216150" y="5407025"/>
          <p14:tracePt t="30253" x="2136775" y="5327650"/>
          <p14:tracePt t="30259" x="2057400" y="5246688"/>
          <p14:tracePt t="30267" x="1954213" y="5119688"/>
          <p14:tracePt t="30274" x="1801813" y="4903788"/>
          <p14:tracePt t="30281" x="1666875" y="4673600"/>
          <p14:tracePt t="30290" x="1530350" y="4433888"/>
          <p14:tracePt t="30296" x="1427163" y="4225925"/>
          <p14:tracePt t="30306" x="1276350" y="3914775"/>
          <p14:tracePt t="30311" x="1131888" y="3516313"/>
          <p14:tracePt t="30322" x="1028700" y="3213100"/>
          <p14:tracePt t="30327" x="909638" y="2886075"/>
          <p14:tracePt t="30334" x="788988" y="2559050"/>
          <p14:tracePt t="30340" x="685800" y="2312988"/>
          <p14:tracePt t="30348" x="582613" y="2097088"/>
          <p14:tracePt t="30358" x="485775" y="1857375"/>
          <p14:tracePt t="30363" x="382588" y="1651000"/>
          <p14:tracePt t="30373" x="295275" y="1482725"/>
          <p14:tracePt t="30378" x="239713" y="1379538"/>
          <p14:tracePt t="30389" x="176213" y="1260475"/>
          <p14:tracePt t="30393" x="134938" y="1155700"/>
          <p14:tracePt t="30405" x="79375" y="1060450"/>
          <p14:tracePt t="30408" x="31750" y="9572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6404B-0F04-CAE6-8221-8C9B2274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Top Nominations from Hierarchical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D523B-2121-013B-F4CB-C5954C7AB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7FEE6-3105-4A82-AA4A-CEFA66934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44" y="1724591"/>
            <a:ext cx="10329333" cy="41036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AF7B7D-4B75-4C28-8929-51C32BAAC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0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166">
        <p:fade/>
      </p:transition>
    </mc:Choice>
    <mc:Fallback>
      <p:transition spd="med" advTm="79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86" x="119063" y="1595438"/>
          <p14:tracePt t="4897" x="192088" y="1611313"/>
          <p14:tracePt t="4901" x="279400" y="1619250"/>
          <p14:tracePt t="4912" x="366713" y="1627188"/>
          <p14:tracePt t="4916" x="430213" y="1635125"/>
          <p14:tracePt t="4928" x="517525" y="1643063"/>
          <p14:tracePt t="4931" x="606425" y="1643063"/>
          <p14:tracePt t="4938" x="709613" y="1651000"/>
          <p14:tracePt t="4947" x="812800" y="1658938"/>
          <p14:tracePt t="4953" x="885825" y="1658938"/>
          <p14:tracePt t="4963" x="973138" y="1658938"/>
          <p14:tracePt t="4968" x="1068388" y="1666875"/>
          <p14:tracePt t="4979" x="1163638" y="1674813"/>
          <p14:tracePt t="4983" x="1260475" y="1682750"/>
          <p14:tracePt t="4996" x="1371600" y="1698625"/>
          <p14:tracePt t="4998" x="1482725" y="1714500"/>
          <p14:tracePt t="5006" x="1587500" y="1722438"/>
          <p14:tracePt t="5014" x="1754188" y="1730375"/>
          <p14:tracePt t="5020" x="1938338" y="1754188"/>
          <p14:tracePt t="5030" x="2112963" y="1770063"/>
          <p14:tracePt t="5035" x="2255838" y="1778000"/>
          <p14:tracePt t="5045" x="2360613" y="1785938"/>
          <p14:tracePt t="5050" x="2463800" y="1793875"/>
          <p14:tracePt t="5061" x="2551113" y="1793875"/>
          <p14:tracePt t="5065" x="2616200" y="1801813"/>
          <p14:tracePt t="5073" x="2663825" y="1809750"/>
          <p14:tracePt t="5079" x="2703513" y="1809750"/>
          <p14:tracePt t="5087" x="2727325" y="1809750"/>
          <p14:tracePt t="5096" x="2751138" y="1809750"/>
          <p14:tracePt t="5102" x="2759075" y="1809750"/>
          <p14:tracePt t="5111" x="2774950" y="1809750"/>
          <p14:tracePt t="5557" x="2767013" y="1809750"/>
          <p14:tracePt t="5564" x="2743200" y="1801813"/>
          <p14:tracePt t="5571" x="2711450" y="1793875"/>
          <p14:tracePt t="5579" x="2679700" y="1793875"/>
          <p14:tracePt t="5586" x="2655888" y="1793875"/>
          <p14:tracePt t="5594" x="2632075" y="1793875"/>
          <p14:tracePt t="5601" x="2616200" y="1793875"/>
          <p14:tracePt t="5611" x="2590800" y="1793875"/>
          <p14:tracePt t="5616" x="2574925" y="1793875"/>
          <p14:tracePt t="5628" x="2551113" y="1793875"/>
          <p14:tracePt t="5631" x="2527300" y="1793875"/>
          <p14:tracePt t="5639" x="2511425" y="1793875"/>
          <p14:tracePt t="5646" x="2495550" y="1793875"/>
          <p14:tracePt t="5654" x="2471738" y="1793875"/>
          <p14:tracePt t="5661" x="2463800" y="1793875"/>
          <p14:tracePt t="5669" x="2439988" y="1793875"/>
          <p14:tracePt t="5677" x="2424113" y="1793875"/>
          <p14:tracePt t="5683" x="2408238" y="1793875"/>
          <p14:tracePt t="5694" x="2392363" y="1793875"/>
          <p14:tracePt t="5698" x="2368550" y="1793875"/>
          <p14:tracePt t="5706" x="2336800" y="1793875"/>
          <p14:tracePt t="5712" x="2297113" y="1793875"/>
          <p14:tracePt t="5720" x="2239963" y="1793875"/>
          <p14:tracePt t="5728" x="2192338" y="1793875"/>
          <p14:tracePt t="5735" x="2152650" y="1793875"/>
          <p14:tracePt t="5744" x="2112963" y="1793875"/>
          <p14:tracePt t="5750" x="2065338" y="1793875"/>
          <p14:tracePt t="5761" x="2033588" y="1793875"/>
          <p14:tracePt t="5765" x="2009775" y="1793875"/>
          <p14:tracePt t="5775" x="1978025" y="1793875"/>
          <p14:tracePt t="5780" x="1954213" y="1793875"/>
          <p14:tracePt t="5787" x="1930400" y="1793875"/>
          <p14:tracePt t="5795" x="1905000" y="1793875"/>
          <p14:tracePt t="5802" x="1881188" y="1793875"/>
          <p14:tracePt t="5811" x="1865313" y="1793875"/>
          <p14:tracePt t="5817" x="1841500" y="1793875"/>
          <p14:tracePt t="5828" x="1817688" y="1785938"/>
          <p14:tracePt t="5833" x="1793875" y="1778000"/>
          <p14:tracePt t="5844" x="1770063" y="1778000"/>
          <p14:tracePt t="5847" x="1746250" y="1778000"/>
          <p14:tracePt t="5854" x="1722438" y="1770063"/>
          <p14:tracePt t="5863" x="1698625" y="1770063"/>
          <p14:tracePt t="5869" x="1682750" y="1762125"/>
          <p14:tracePt t="5878" x="1658938" y="1754188"/>
          <p14:tracePt t="5894" x="1619250" y="1754188"/>
          <p14:tracePt t="5899" x="1595438" y="1746250"/>
          <p14:tracePt t="5911" x="1579563" y="1746250"/>
          <p14:tracePt t="5914" x="1554163" y="1738313"/>
          <p14:tracePt t="5922" x="1530350" y="1738313"/>
          <p14:tracePt t="5929" x="1514475" y="1730375"/>
          <p14:tracePt t="5936" x="1498600" y="1730375"/>
          <p14:tracePt t="5945" x="1474788" y="1730375"/>
          <p14:tracePt t="5951" x="1450975" y="1730375"/>
          <p14:tracePt t="5961" x="1427163" y="1730375"/>
          <p14:tracePt t="5966" x="1395413" y="1730375"/>
          <p14:tracePt t="5977" x="1355725" y="1730375"/>
          <p14:tracePt t="5981" x="1331913" y="1722438"/>
          <p14:tracePt t="5990" x="1308100" y="1722438"/>
          <p14:tracePt t="5995" x="1284288" y="1722438"/>
          <p14:tracePt t="6003" x="1260475" y="1722438"/>
          <p14:tracePt t="6012" x="1244600" y="1722438"/>
          <p14:tracePt t="6018" x="1228725" y="1722438"/>
          <p14:tracePt t="6028" x="1203325" y="1722438"/>
          <p14:tracePt t="6034" x="1179513" y="1722438"/>
          <p14:tracePt t="6044" x="1147763" y="1738313"/>
          <p14:tracePt t="6048" x="1116013" y="1770063"/>
          <p14:tracePt t="6059" x="1076325" y="1793875"/>
          <p14:tracePt t="6062" x="1052513" y="1809750"/>
          <p14:tracePt t="6070" x="1012825" y="1849438"/>
          <p14:tracePt t="6080" x="981075" y="1881188"/>
          <p14:tracePt t="6085" x="949325" y="1906588"/>
          <p14:tracePt t="6094" x="925513" y="1930400"/>
          <p14:tracePt t="6100" x="901700" y="1954213"/>
          <p14:tracePt t="6111" x="877888" y="1985963"/>
          <p14:tracePt t="6115" x="852488" y="2025650"/>
          <p14:tracePt t="6127" x="828675" y="2057400"/>
          <p14:tracePt t="6130" x="804863" y="2097088"/>
          <p14:tracePt t="6138" x="781050" y="2144713"/>
          <p14:tracePt t="6144" x="757238" y="2192338"/>
          <p14:tracePt t="6152" x="733425" y="2249488"/>
          <p14:tracePt t="6162" x="701675" y="2305050"/>
          <p14:tracePt t="6167" x="685800" y="2360613"/>
          <p14:tracePt t="6177" x="661988" y="2408238"/>
          <p14:tracePt t="6182" x="638175" y="2463800"/>
          <p14:tracePt t="6194" x="622300" y="2519363"/>
          <p14:tracePt t="6197" x="598488" y="2592388"/>
          <p14:tracePt t="6205" x="582613" y="2655888"/>
          <p14:tracePt t="6212" x="566738" y="2719388"/>
          <p14:tracePt t="6219" x="558800" y="2790825"/>
          <p14:tracePt t="6229" x="542925" y="2854325"/>
          <p14:tracePt t="6234" x="542925" y="2919413"/>
          <p14:tracePt t="6244" x="527050" y="2967038"/>
          <p14:tracePt t="6249" x="527050" y="3014663"/>
          <p14:tracePt t="6261" x="517525" y="3086100"/>
          <p14:tracePt t="6264" x="509588" y="3181350"/>
          <p14:tracePt t="6272" x="509588" y="3270250"/>
          <p14:tracePt t="6280" x="501650" y="3389313"/>
          <p14:tracePt t="6286" x="485775" y="3484563"/>
          <p14:tracePt t="6295" x="485775" y="3571875"/>
          <p14:tracePt t="6301" x="477838" y="3652838"/>
          <p14:tracePt t="6311" x="477838" y="3763963"/>
          <p14:tracePt t="6316" x="477838" y="3843338"/>
          <p14:tracePt t="6327" x="477838" y="3906838"/>
          <p14:tracePt t="6331" x="477838" y="3987800"/>
          <p14:tracePt t="6341" x="477838" y="4027488"/>
          <p14:tracePt t="6346" x="477838" y="4059238"/>
          <p14:tracePt t="6353" x="477838" y="4083050"/>
          <p14:tracePt t="6361" x="477838" y="4106863"/>
          <p14:tracePt t="6368" x="477838" y="4130675"/>
          <p14:tracePt t="6378" x="477838" y="4154488"/>
          <p14:tracePt t="6383" x="477838" y="4186238"/>
          <p14:tracePt t="6393" x="477838" y="4217988"/>
          <p14:tracePt t="6398" x="477838" y="4265613"/>
          <p14:tracePt t="6409" x="477838" y="4306888"/>
          <p14:tracePt t="6413" x="485775" y="4362450"/>
          <p14:tracePt t="6420" x="493713" y="4418013"/>
          <p14:tracePt t="6428" x="493713" y="4473575"/>
          <p14:tracePt t="6435" x="501650" y="4513263"/>
          <p14:tracePt t="6445" x="509588" y="4560888"/>
          <p14:tracePt t="6451" x="517525" y="4608513"/>
          <p14:tracePt t="6459" x="527050" y="4641850"/>
          <p14:tracePt t="6465" x="542925" y="4681538"/>
          <p14:tracePt t="6477" x="550863" y="4713288"/>
          <p14:tracePt t="6480" x="558800" y="4745038"/>
          <p14:tracePt t="6487" x="566738" y="4784725"/>
          <p14:tracePt t="6496" x="574675" y="4816475"/>
          <p14:tracePt t="6502" x="590550" y="4856163"/>
          <p14:tracePt t="6510" x="606425" y="4879975"/>
          <p14:tracePt t="6517" x="622300" y="4927600"/>
          <p14:tracePt t="6527" x="622300" y="4959350"/>
          <p14:tracePt t="6532" x="638175" y="5008563"/>
          <p14:tracePt t="6543" x="654050" y="5040313"/>
          <p14:tracePt t="6547" x="661988" y="5080000"/>
          <p14:tracePt t="6560" x="669925" y="5103813"/>
          <p14:tracePt t="6563" x="677863" y="5127625"/>
          <p14:tracePt t="6569" x="685800" y="5151438"/>
          <p14:tracePt t="6577" x="693738" y="5175250"/>
          <p14:tracePt t="6584" x="709613" y="5199063"/>
          <p14:tracePt t="6593" x="717550" y="5238750"/>
          <p14:tracePt t="6598" x="717550" y="5262563"/>
          <p14:tracePt t="6610" x="733425" y="5310188"/>
          <p14:tracePt t="6614" x="741363" y="5351463"/>
          <p14:tracePt t="6623" x="749300" y="5391150"/>
          <p14:tracePt t="6628" x="765175" y="5430838"/>
          <p14:tracePt t="6636" x="781050" y="5470525"/>
          <p14:tracePt t="6644" x="788988" y="5518150"/>
          <p14:tracePt t="6651" x="788988" y="5541963"/>
          <p14:tracePt t="6660" x="804863" y="5565775"/>
          <p14:tracePt t="6666" x="812800" y="5589588"/>
          <p14:tracePt t="6677" x="820738" y="5613400"/>
          <p14:tracePt t="6681" x="828675" y="5637213"/>
          <p14:tracePt t="6689" x="836613" y="5662613"/>
          <p14:tracePt t="6696" x="844550" y="5694363"/>
          <p14:tracePt t="6704" x="860425" y="5734050"/>
          <p14:tracePt t="6711" x="868363" y="5781675"/>
          <p14:tracePt t="6718" x="877888" y="5813425"/>
          <p14:tracePt t="6727" x="893763" y="5861050"/>
          <p14:tracePt t="6733" x="893763" y="5908675"/>
          <p14:tracePt t="6744" x="901700" y="5940425"/>
          <p14:tracePt t="6747" x="917575" y="5972175"/>
          <p14:tracePt t="6758" x="917575" y="5995988"/>
          <p14:tracePt t="6764" x="925513" y="6021388"/>
          <p14:tracePt t="6770" x="933450" y="6037263"/>
          <p14:tracePt t="6779" x="933450" y="6045200"/>
          <p14:tracePt t="6785" x="933450" y="6061075"/>
          <p14:tracePt t="6793" x="941388" y="6069013"/>
          <p14:tracePt t="6800" x="941388" y="6076950"/>
          <p14:tracePt t="6811" x="949325" y="6092825"/>
          <p14:tracePt t="6815" x="949325" y="6100763"/>
          <p14:tracePt t="6830" x="957263" y="6108700"/>
          <p14:tracePt t="6838" x="965200" y="6116638"/>
          <p14:tracePt t="6844" x="973138" y="6124575"/>
          <p14:tracePt t="6852" x="973138" y="6132513"/>
          <p14:tracePt t="6861" x="989013" y="6140450"/>
          <p14:tracePt t="6867" x="1004888" y="6148388"/>
          <p14:tracePt t="6876" x="1012825" y="6148388"/>
          <p14:tracePt t="6882" x="1036638" y="6164263"/>
          <p14:tracePt t="6893" x="1068388" y="6172200"/>
          <p14:tracePt t="6912" x="1179513" y="6203950"/>
          <p14:tracePt t="6919" x="1228725" y="6219825"/>
          <p14:tracePt t="6928" x="1260475" y="6227763"/>
          <p14:tracePt t="6934" x="1300163" y="6235700"/>
          <p14:tracePt t="6944" x="1339850" y="6251575"/>
          <p14:tracePt t="6949" x="1387475" y="6259513"/>
          <p14:tracePt t="6960" x="1435100" y="6267450"/>
          <p14:tracePt t="6963" x="1498600" y="6275388"/>
          <p14:tracePt t="6973" x="1554163" y="6275388"/>
          <p14:tracePt t="6978" x="1619250" y="6275388"/>
          <p14:tracePt t="6986" x="1682750" y="6275388"/>
          <p14:tracePt t="6994" x="1730375" y="6275388"/>
          <p14:tracePt t="7001" x="1785938" y="6275388"/>
          <p14:tracePt t="7010" x="1841500" y="6259513"/>
          <p14:tracePt t="7016" x="1897063" y="6259513"/>
          <p14:tracePt t="7026" x="1954213" y="6251575"/>
          <p14:tracePt t="7031" x="2017713" y="6243638"/>
          <p14:tracePt t="7043" x="2057400" y="6243638"/>
          <p14:tracePt t="7046" x="2105025" y="6235700"/>
          <p14:tracePt t="7053" x="2144713" y="6235700"/>
          <p14:tracePt t="7061" x="2200275" y="6227763"/>
          <p14:tracePt t="7068" x="2247900" y="6227763"/>
          <p14:tracePt t="7077" x="2312988" y="6219825"/>
          <p14:tracePt t="7082" x="2376488" y="6211888"/>
          <p14:tracePt t="7094" x="2463800" y="6211888"/>
          <p14:tracePt t="7099" x="2559050" y="6211888"/>
          <p14:tracePt t="7110" x="2640013" y="6211888"/>
          <p14:tracePt t="7113" x="2719388" y="6211888"/>
          <p14:tracePt t="7120" x="2759075" y="6219825"/>
          <p14:tracePt t="7127" x="2806700" y="6219825"/>
          <p14:tracePt t="7135" x="2830513" y="6219825"/>
          <p14:tracePt t="7143" x="2854325" y="6219825"/>
          <p14:tracePt t="7150" x="2862263" y="6219825"/>
          <p14:tracePt t="7160" x="2870200" y="6219825"/>
          <p14:tracePt t="7574" x="2949575" y="6219825"/>
          <p14:tracePt t="7581" x="3054350" y="6227763"/>
          <p14:tracePt t="7593" x="3149600" y="6235700"/>
          <p14:tracePt t="7596" x="3244850" y="6235700"/>
          <p14:tracePt t="7608" x="3341688" y="6243638"/>
          <p14:tracePt t="7613" x="3460750" y="6251575"/>
          <p14:tracePt t="7619" x="3571875" y="6251575"/>
          <p14:tracePt t="7627" x="3700463" y="6251575"/>
          <p14:tracePt t="7634" x="3843338" y="6259513"/>
          <p14:tracePt t="7644" x="3954463" y="6267450"/>
          <p14:tracePt t="7648" x="4083050" y="6267450"/>
          <p14:tracePt t="7659" x="4241800" y="6283325"/>
          <p14:tracePt t="7663" x="4402138" y="6291263"/>
          <p14:tracePt t="7675" x="4545013" y="6315075"/>
          <p14:tracePt t="7680" x="4687888" y="6330950"/>
          <p14:tracePt t="7686" x="4856163" y="6356350"/>
          <p14:tracePt t="7695" x="5064125" y="6396038"/>
          <p14:tracePt t="7701" x="5254625" y="6427788"/>
          <p14:tracePt t="7710" x="5454650" y="6451600"/>
          <p14:tracePt t="7716" x="5724525" y="6475413"/>
          <p14:tracePt t="7726" x="5940425" y="6475413"/>
          <p14:tracePt t="7731" x="6100763" y="6491288"/>
          <p14:tracePt t="7743" x="6219825" y="6491288"/>
          <p14:tracePt t="7746" x="6330950" y="6483350"/>
          <p14:tracePt t="7753" x="6418263" y="6459538"/>
          <p14:tracePt t="7761" x="6491288" y="6451600"/>
          <p14:tracePt t="7768" x="6562725" y="6435725"/>
          <p14:tracePt t="7777" x="6626225" y="6419850"/>
          <p14:tracePt t="7783" x="6673850" y="6403975"/>
          <p14:tracePt t="7792" x="6705600" y="6388100"/>
          <p14:tracePt t="7798" x="6745288" y="6380163"/>
          <p14:tracePt t="7809" x="6769100" y="6372225"/>
          <p14:tracePt t="7813" x="6777038" y="6364288"/>
          <p14:tracePt t="7821" x="6794500" y="6356350"/>
          <p14:tracePt t="8579" x="6834188" y="6356350"/>
          <p14:tracePt t="8589" x="6865938" y="6356350"/>
          <p14:tracePt t="8595" x="6889750" y="6356350"/>
          <p14:tracePt t="8602" x="6913563" y="6356350"/>
          <p14:tracePt t="8609" x="6929438" y="6356350"/>
          <p14:tracePt t="8616" x="6945313" y="6356350"/>
          <p14:tracePt t="8627" x="6953250" y="6356350"/>
          <p14:tracePt t="8641" x="6961188" y="6356350"/>
          <p14:tracePt t="8647" x="6969125" y="6356350"/>
          <p14:tracePt t="8669" x="6977063" y="6356350"/>
          <p14:tracePt t="8750" x="6969125" y="6356350"/>
          <p14:tracePt t="8758" x="6961188" y="6356350"/>
          <p14:tracePt t="8765" x="6945313" y="6356350"/>
          <p14:tracePt t="8775" x="6921500" y="6338888"/>
          <p14:tracePt t="8780" x="6913563" y="6330950"/>
          <p14:tracePt t="8792" x="6889750" y="6315075"/>
          <p14:tracePt t="8796" x="6865938" y="6307138"/>
          <p14:tracePt t="8805" x="6850063" y="6291263"/>
          <p14:tracePt t="8809" x="6826250" y="6275388"/>
          <p14:tracePt t="8817" x="6802438" y="6259513"/>
          <p14:tracePt t="8826" x="6784975" y="6219825"/>
          <p14:tracePt t="8833" x="6753225" y="6180138"/>
          <p14:tracePt t="8842" x="6721475" y="6140450"/>
          <p14:tracePt t="8847" x="6689725" y="6108700"/>
          <p14:tracePt t="8858" x="6665913" y="6076950"/>
          <p14:tracePt t="8862" x="6650038" y="6053138"/>
          <p14:tracePt t="8875" x="6634163" y="6021388"/>
          <p14:tracePt t="8877" x="6626225" y="6005513"/>
          <p14:tracePt t="8885" x="6610350" y="5988050"/>
          <p14:tracePt t="8909" x="6570663" y="5916613"/>
          <p14:tracePt t="8914" x="6562725" y="5892800"/>
          <p14:tracePt t="8923" x="6554788" y="5868988"/>
          <p14:tracePt t="8929" x="6546850" y="5829300"/>
          <p14:tracePt t="8942" x="6530975" y="5789613"/>
          <p14:tracePt t="8945" x="6523038" y="5741988"/>
          <p14:tracePt t="8952" x="6515100" y="5694363"/>
          <p14:tracePt t="8961" x="6507163" y="5637213"/>
          <p14:tracePt t="8967" x="6499225" y="5597525"/>
          <p14:tracePt t="8976" x="6499225" y="5549900"/>
          <p14:tracePt t="8982" x="6491288" y="5518150"/>
          <p14:tracePt t="8991" x="6491288" y="5486400"/>
          <p14:tracePt t="8996" x="6483350" y="5446713"/>
          <p14:tracePt t="9009" x="6475413" y="5422900"/>
          <p14:tracePt t="9012" x="6475413" y="5399088"/>
          <p14:tracePt t="9020" x="6475413" y="5391150"/>
          <p14:tracePt t="9027" x="6475413" y="5383213"/>
          <p14:tracePt t="9033" x="6475413" y="5375275"/>
          <p14:tracePt t="9042" x="6475413" y="5359400"/>
          <p14:tracePt t="9058" x="6475413" y="5351463"/>
          <p14:tracePt t="9339" x="6475413" y="5294313"/>
          <p14:tracePt t="9346" x="6475413" y="5230813"/>
          <p14:tracePt t="9357" x="6475413" y="5167313"/>
          <p14:tracePt t="9361" x="6475413" y="5087938"/>
          <p14:tracePt t="9369" x="6475413" y="4976813"/>
          <p14:tracePt t="9377" x="6475413" y="4872038"/>
          <p14:tracePt t="9383" x="6475413" y="4776788"/>
          <p14:tracePt t="9392" x="6475413" y="4665663"/>
          <p14:tracePt t="9398" x="6475413" y="4545013"/>
          <p14:tracePt t="9407" x="6475413" y="4433888"/>
          <p14:tracePt t="9413" x="6475413" y="4314825"/>
          <p14:tracePt t="9424" x="6483350" y="4217988"/>
          <p14:tracePt t="9428" x="6483350" y="4130675"/>
          <p14:tracePt t="9438" x="6483350" y="4059238"/>
          <p14:tracePt t="9443" x="6483350" y="3995738"/>
          <p14:tracePt t="9451" x="6483350" y="3906838"/>
          <p14:tracePt t="9458" x="6483350" y="3811588"/>
          <p14:tracePt t="9465" x="6483350" y="3724275"/>
          <p14:tracePt t="9474" x="6491288" y="3621088"/>
          <p14:tracePt t="9480" x="6499225" y="3524250"/>
          <p14:tracePt t="9493" x="6499225" y="3452813"/>
          <p14:tracePt t="9496" x="6499225" y="3381375"/>
          <p14:tracePt t="9507" x="6499225" y="3278188"/>
          <p14:tracePt t="9511" x="6499225" y="3165475"/>
          <p14:tracePt t="9517" x="6523038" y="3062288"/>
          <p14:tracePt t="9526" x="6523038" y="2967038"/>
          <p14:tracePt t="9532" x="6530975" y="2870200"/>
          <p14:tracePt t="9542" x="6538913" y="2798763"/>
          <p14:tracePt t="9547" x="6538913" y="2711450"/>
          <p14:tracePt t="9557" x="6546850" y="2632075"/>
          <p14:tracePt t="9562" x="6546850" y="2551113"/>
          <p14:tracePt t="9574" x="6554788" y="2487613"/>
          <p14:tracePt t="9578" x="6554788" y="2439988"/>
          <p14:tracePt t="9585" x="6554788" y="2400300"/>
          <p14:tracePt t="9593" x="6562725" y="2336800"/>
          <p14:tracePt t="9599" x="6570663" y="2289175"/>
          <p14:tracePt t="9608" x="6570663" y="2249488"/>
          <p14:tracePt t="9614" x="6570663" y="2216150"/>
          <p14:tracePt t="9624" x="6570663" y="2160588"/>
          <p14:tracePt t="9629" x="6570663" y="2112963"/>
          <p14:tracePt t="9641" x="6570663" y="2081213"/>
          <p14:tracePt t="9644" x="6570663" y="2049463"/>
          <p14:tracePt t="9652" x="6570663" y="2017713"/>
          <p14:tracePt t="9661" x="6570663" y="1993900"/>
          <p14:tracePt t="9667" x="6570663" y="1978025"/>
          <p14:tracePt t="9675" x="6570663" y="1962150"/>
          <p14:tracePt t="9681" x="6570663" y="1946275"/>
          <p14:tracePt t="9692" x="6570663" y="1930400"/>
          <p14:tracePt t="9696" x="6570663" y="1922463"/>
          <p14:tracePt t="9707" x="6570663" y="1914525"/>
          <p14:tracePt t="9711" x="6570663" y="1898650"/>
          <p14:tracePt t="9720" x="6570663" y="1890713"/>
          <p14:tracePt t="9726" x="6570663" y="1881188"/>
          <p14:tracePt t="9733" x="6570663" y="1865313"/>
          <p14:tracePt t="9742" x="6562725" y="1849438"/>
          <p14:tracePt t="9748" x="6562725" y="1833563"/>
          <p14:tracePt t="9758" x="6562725" y="1825625"/>
          <p14:tracePt t="9763" x="6554788" y="1817688"/>
          <p14:tracePt t="9774" x="6554788" y="1801813"/>
          <p14:tracePt t="9778" x="6546850" y="1801813"/>
          <p14:tracePt t="9791" x="6546850" y="1793875"/>
          <p14:tracePt t="9793" x="6546850" y="1785938"/>
          <p14:tracePt t="9801" x="6538913" y="1778000"/>
          <p14:tracePt t="9815" x="6538913" y="1770063"/>
          <p14:tracePt t="9826" x="6530975" y="1762125"/>
          <p14:tracePt t="9830" x="6530975" y="1754188"/>
          <p14:tracePt t="9841" x="6530975" y="1746250"/>
          <p14:tracePt t="9845" x="6523038" y="1746250"/>
          <p14:tracePt t="9856" x="6515100" y="1738313"/>
          <p14:tracePt t="9861" x="6515100" y="1730375"/>
          <p14:tracePt t="9868" x="6507163" y="1714500"/>
          <p14:tracePt t="9875" x="6499225" y="1706563"/>
          <p14:tracePt t="9882" x="6499225" y="1698625"/>
          <p14:tracePt t="9908" x="6475413" y="1682750"/>
          <p14:tracePt t="9913" x="6475413" y="1674813"/>
          <p14:tracePt t="9923" x="6475413" y="1666875"/>
          <p14:tracePt t="9928" x="6467475" y="1666875"/>
          <p14:tracePt t="9942" x="6467475" y="1658938"/>
          <p14:tracePt t="9958" x="6467475" y="1651000"/>
          <p14:tracePt t="9994" x="6467475" y="1643063"/>
          <p14:tracePt t="10016" x="6475413" y="1627188"/>
          <p14:tracePt t="10025" x="6491288" y="1627188"/>
          <p14:tracePt t="10031" x="6507163" y="1611313"/>
          <p14:tracePt t="10041" x="6515100" y="1611313"/>
          <p14:tracePt t="10046" x="6523038" y="1603375"/>
          <p14:tracePt t="10057" x="6546850" y="1587500"/>
          <p14:tracePt t="10061" x="6554788" y="1587500"/>
          <p14:tracePt t="10072" x="6570663" y="1587500"/>
          <p14:tracePt t="10076" x="6578600" y="1579563"/>
          <p14:tracePt t="10083" x="6602413" y="1579563"/>
          <p14:tracePt t="10092" x="6626225" y="1571625"/>
          <p14:tracePt t="10098" x="6657975" y="1563688"/>
          <p14:tracePt t="10107" x="6697663" y="1563688"/>
          <p14:tracePt t="10113" x="6745288" y="1563688"/>
          <p14:tracePt t="10124" x="6802438" y="1563688"/>
          <p14:tracePt t="10128" x="6850063" y="1563688"/>
          <p14:tracePt t="10140" x="6929438" y="1563688"/>
          <p14:tracePt t="10143" x="6992938" y="1571625"/>
          <p14:tracePt t="10151" x="7064375" y="1571625"/>
          <p14:tracePt t="10158" x="7127875" y="1579563"/>
          <p14:tracePt t="10165" x="7185025" y="1587500"/>
          <p14:tracePt t="10175" x="7240588" y="1603375"/>
          <p14:tracePt t="10181" x="7288213" y="1603375"/>
          <p14:tracePt t="10192" x="7319963" y="1611313"/>
          <p14:tracePt t="10196" x="7367588" y="1619250"/>
          <p14:tracePt t="10207" x="7391400" y="1619250"/>
          <p14:tracePt t="10210" x="7423150" y="1627188"/>
          <p14:tracePt t="10218" x="7454900" y="1635125"/>
          <p14:tracePt t="10226" x="7486650" y="1635125"/>
          <p14:tracePt t="10232" x="7519988" y="1635125"/>
          <p14:tracePt t="10242" x="7575550" y="1635125"/>
          <p14:tracePt t="10247" x="7631113" y="1643063"/>
          <p14:tracePt t="10257" x="7670800" y="1643063"/>
          <p14:tracePt t="10262" x="7718425" y="1651000"/>
          <p14:tracePt t="10273" x="7766050" y="1658938"/>
          <p14:tracePt t="10277" x="7789863" y="1658938"/>
          <p14:tracePt t="10285" x="7813675" y="1666875"/>
          <p14:tracePt t="10291" x="7839075" y="1666875"/>
          <p14:tracePt t="10299" x="7854950" y="1666875"/>
          <p14:tracePt t="10308" x="7870825" y="1674813"/>
          <p14:tracePt t="10314" x="7878763" y="1674813"/>
          <p14:tracePt t="10325" x="7894638" y="1674813"/>
          <p14:tracePt t="10341" x="7902575" y="1674813"/>
          <p14:tracePt t="10679" x="7902575" y="1690688"/>
          <p14:tracePt t="10689" x="7894638" y="1714500"/>
          <p14:tracePt t="10694" x="7886700" y="1746250"/>
          <p14:tracePt t="10709" x="7878763" y="1793875"/>
          <p14:tracePt t="10716" x="7870825" y="1825625"/>
          <p14:tracePt t="10724" x="7862888" y="1857375"/>
          <p14:tracePt t="10731" x="7854950" y="1906588"/>
          <p14:tracePt t="10741" x="7854950" y="1946275"/>
          <p14:tracePt t="10746" x="7839075" y="1993900"/>
          <p14:tracePt t="10757" x="7829550" y="2049463"/>
          <p14:tracePt t="10761" x="7821613" y="2120900"/>
          <p14:tracePt t="10775" x="7805738" y="2208213"/>
          <p14:tracePt t="10779" x="7797800" y="2305050"/>
          <p14:tracePt t="10784" x="7789863" y="2400300"/>
          <p14:tracePt t="10790" x="7789863" y="2463800"/>
          <p14:tracePt t="10798" x="7781925" y="2519363"/>
          <p14:tracePt t="10808" x="7773988" y="2584450"/>
          <p14:tracePt t="10813" x="7773988" y="2632075"/>
          <p14:tracePt t="10823" x="7773988" y="2695575"/>
          <p14:tracePt t="10828" x="7773988" y="2767013"/>
          <p14:tracePt t="10840" x="7766050" y="2830513"/>
          <p14:tracePt t="10844" x="7758113" y="2894013"/>
          <p14:tracePt t="10852" x="7758113" y="2974975"/>
          <p14:tracePt t="10858" x="7758113" y="3038475"/>
          <p14:tracePt t="10866" x="7750175" y="3094038"/>
          <p14:tracePt t="10874" x="7742238" y="3149600"/>
          <p14:tracePt t="10880" x="7742238" y="3213100"/>
          <p14:tracePt t="10893" x="7742238" y="3278188"/>
          <p14:tracePt t="10895" x="7742238" y="3341688"/>
          <p14:tracePt t="10907" x="7742238" y="3389313"/>
          <p14:tracePt t="10911" x="7742238" y="3444875"/>
          <p14:tracePt t="10918" x="7734300" y="3508375"/>
          <p14:tracePt t="10925" x="7726363" y="3556000"/>
          <p14:tracePt t="10932" x="7726363" y="3613150"/>
          <p14:tracePt t="10941" x="7718425" y="3668713"/>
          <p14:tracePt t="10947" x="7710488" y="3708400"/>
          <p14:tracePt t="10958" x="7710488" y="3763963"/>
          <p14:tracePt t="10962" x="7710488" y="3819525"/>
          <p14:tracePt t="10973" x="7702550" y="3867150"/>
          <p14:tracePt t="10978" x="7702550" y="3922713"/>
          <p14:tracePt t="10987" x="7702550" y="3971925"/>
          <p14:tracePt t="10992" x="7702550" y="4019550"/>
          <p14:tracePt t="10999" x="7702550" y="4067175"/>
          <p14:tracePt t="11007" x="7702550" y="4098925"/>
          <p14:tracePt t="11014" x="7702550" y="4130675"/>
          <p14:tracePt t="11023" x="7702550" y="4162425"/>
          <p14:tracePt t="11029" x="7702550" y="4186238"/>
          <p14:tracePt t="11040" x="7702550" y="4225925"/>
          <p14:tracePt t="11045" x="7702550" y="4249738"/>
          <p14:tracePt t="11056" x="7702550" y="4291013"/>
          <p14:tracePt t="11059" x="7702550" y="4346575"/>
          <p14:tracePt t="11067" x="7702550" y="4402138"/>
          <p14:tracePt t="11074" x="7702550" y="4465638"/>
          <p14:tracePt t="11081" x="7702550" y="4529138"/>
          <p14:tracePt t="11091" x="7702550" y="4568825"/>
          <p14:tracePt t="11096" x="7702550" y="4600575"/>
          <p14:tracePt t="11106" x="7694613" y="4641850"/>
          <p14:tracePt t="11112" x="7694613" y="4673600"/>
          <p14:tracePt t="11123" x="7686675" y="4705350"/>
          <p14:tracePt t="11126" x="7686675" y="4729163"/>
          <p14:tracePt t="11134" x="7686675" y="4752975"/>
          <p14:tracePt t="11140" x="7678738" y="4784725"/>
          <p14:tracePt t="11148" x="7670800" y="4824413"/>
          <p14:tracePt t="11158" x="7670800" y="4864100"/>
          <p14:tracePt t="11163" x="7662863" y="4895850"/>
          <p14:tracePt t="11173" x="7654925" y="4943475"/>
          <p14:tracePt t="11179" x="7654925" y="4976813"/>
          <p14:tracePt t="11190" x="7654925" y="5024438"/>
          <p14:tracePt t="11193" x="7646988" y="5048250"/>
          <p14:tracePt t="11201" x="7646988" y="5064125"/>
          <p14:tracePt t="11208" x="7646988" y="5080000"/>
          <p14:tracePt t="11216" x="7646988" y="5103813"/>
          <p14:tracePt t="11224" x="7646988" y="5119688"/>
          <p14:tracePt t="11230" x="7639050" y="5135563"/>
          <p14:tracePt t="11239" x="7631113" y="5159375"/>
          <p14:tracePt t="11246" x="7631113" y="5175250"/>
          <p14:tracePt t="11256" x="7623175" y="5207000"/>
          <p14:tracePt t="11261" x="7615238" y="5238750"/>
          <p14:tracePt t="11270" x="7615238" y="5270500"/>
          <p14:tracePt t="11276" x="7615238" y="5302250"/>
          <p14:tracePt t="11282" x="7607300" y="5351463"/>
          <p14:tracePt t="11292" x="7607300" y="5383213"/>
          <p14:tracePt t="11297" x="7599363" y="5414963"/>
          <p14:tracePt t="11307" x="7591425" y="5454650"/>
          <p14:tracePt t="11312" x="7591425" y="5470525"/>
          <p14:tracePt t="11323" x="7591425" y="5486400"/>
          <p14:tracePt t="11327" x="7591425" y="5502275"/>
          <p14:tracePt t="11339" x="7583488" y="5518150"/>
          <p14:tracePt t="11342" x="7583488" y="5534025"/>
          <p14:tracePt t="11349" x="7583488" y="5541963"/>
          <p14:tracePt t="11358" x="7575550" y="5549900"/>
          <p14:tracePt t="11365" x="7575550" y="5565775"/>
          <p14:tracePt t="11374" x="7575550" y="5573713"/>
          <p14:tracePt t="11380" x="7575550" y="5581650"/>
          <p14:tracePt t="11390" x="7575550" y="5589588"/>
          <p14:tracePt t="11394" x="7567613" y="5597525"/>
          <p14:tracePt t="11405" x="7567613" y="5605463"/>
          <p14:tracePt t="11408" x="7567613" y="5621338"/>
          <p14:tracePt t="11417" x="7567613" y="5629275"/>
          <p14:tracePt t="11423" x="7567613" y="5637213"/>
          <p14:tracePt t="11431" x="7567613" y="5645150"/>
          <p14:tracePt t="11439" x="7567613" y="5653088"/>
          <p14:tracePt t="11461" x="7567613" y="5662613"/>
          <p14:tracePt t="11473" x="7567613" y="5670550"/>
          <p14:tracePt t="11491" x="7567613" y="5678488"/>
          <p14:tracePt t="11507" x="7567613" y="5686425"/>
          <p14:tracePt t="11513" x="7567613" y="5694363"/>
          <p14:tracePt t="11523" x="7567613" y="5710238"/>
          <p14:tracePt t="11528" x="7559675" y="5726113"/>
          <p14:tracePt t="11539" x="7559675" y="5749925"/>
          <p14:tracePt t="11543" x="7559675" y="5789613"/>
          <p14:tracePt t="11551" x="7543800" y="5813425"/>
          <p14:tracePt t="11559" x="7543800" y="5837238"/>
          <p14:tracePt t="18050" x="7535863" y="5829300"/>
          <p14:tracePt t="18058" x="7504113" y="5797550"/>
          <p14:tracePt t="18067" x="7478713" y="5749925"/>
          <p14:tracePt t="18073" x="7454900" y="5710238"/>
          <p14:tracePt t="18083" x="7431088" y="5662613"/>
          <p14:tracePt t="18088" x="7407275" y="5597525"/>
          <p14:tracePt t="18099" x="7391400" y="5541963"/>
          <p14:tracePt t="18103" x="7367588" y="5478463"/>
          <p14:tracePt t="18110" x="7351713" y="5414963"/>
          <p14:tracePt t="18118" x="7327900" y="5327650"/>
          <p14:tracePt t="18125" x="7312025" y="5230813"/>
          <p14:tracePt t="18135" x="7304088" y="5143500"/>
          <p14:tracePt t="18140" x="7280275" y="5056188"/>
          <p14:tracePt t="18150" x="7264400" y="4967288"/>
          <p14:tracePt t="18155" x="7248525" y="4895850"/>
          <p14:tracePt t="18163" x="7224713" y="4808538"/>
          <p14:tracePt t="18170" x="7192963" y="4713288"/>
          <p14:tracePt t="18178" x="7169150" y="4633913"/>
          <p14:tracePt t="18184" x="7145338" y="4545013"/>
          <p14:tracePt t="18192" x="7119938" y="4481513"/>
          <p14:tracePt t="18201" x="7096125" y="4394200"/>
          <p14:tracePt t="18207" x="7064375" y="4314825"/>
          <p14:tracePt t="18216" x="7040563" y="4233863"/>
          <p14:tracePt t="18222" x="7016750" y="4178300"/>
          <p14:tracePt t="18233" x="6992938" y="4114800"/>
          <p14:tracePt t="18237" x="6953250" y="4027488"/>
          <p14:tracePt t="18245" x="6929438" y="3956050"/>
          <p14:tracePt t="18251" x="6897688" y="3890963"/>
          <p14:tracePt t="18259" x="6873875" y="3835400"/>
          <p14:tracePt t="18267" x="6842125" y="3763963"/>
          <p14:tracePt t="18274" x="6818313" y="3708400"/>
          <p14:tracePt t="18283" x="6794500" y="3652838"/>
          <p14:tracePt t="18289" x="6769100" y="3605213"/>
          <p14:tracePt t="18300" x="6753225" y="3556000"/>
          <p14:tracePt t="18304" x="6729413" y="3508375"/>
          <p14:tracePt t="18314" x="6705600" y="3460750"/>
          <p14:tracePt t="18318" x="6689725" y="3436938"/>
          <p14:tracePt t="18326" x="6665913" y="3389313"/>
          <p14:tracePt t="18335" x="6650038" y="3365500"/>
          <p14:tracePt t="18341" x="6626225" y="3317875"/>
          <p14:tracePt t="18350" x="6602413" y="3286125"/>
          <p14:tracePt t="18356" x="6570663" y="3236913"/>
          <p14:tracePt t="18367" x="6538913" y="3189288"/>
          <p14:tracePt t="18371" x="6515100" y="3157538"/>
          <p14:tracePt t="18383" x="6491288" y="3117850"/>
          <p14:tracePt t="18387" x="6467475" y="3078163"/>
          <p14:tracePt t="18393" x="6434138" y="3038475"/>
          <p14:tracePt t="18401" x="6410325" y="2998788"/>
          <p14:tracePt t="18408" x="6386513" y="2967038"/>
          <p14:tracePt t="18418" x="6362700" y="2935288"/>
          <p14:tracePt t="18423" x="6338888" y="2919413"/>
          <p14:tracePt t="18434" x="6323013" y="2878138"/>
          <p14:tracePt t="18438" x="6299200" y="2854325"/>
          <p14:tracePt t="18450" x="6275388" y="2830513"/>
          <p14:tracePt t="18455" x="6267450" y="2806700"/>
          <p14:tracePt t="18461" x="6251575" y="2790825"/>
          <p14:tracePt t="18469" x="6243638" y="2774950"/>
          <p14:tracePt t="18476" x="6227763" y="2759075"/>
          <p14:tracePt t="18483" x="6219825" y="2743200"/>
          <p14:tracePt t="18490" x="6211888" y="2743200"/>
          <p14:tracePt t="18500" x="6203950" y="2735263"/>
          <p14:tracePt t="18505" x="6196013" y="2727325"/>
          <p14:tracePt t="18520" x="6196013" y="2719388"/>
          <p14:tracePt t="18528" x="6188075" y="2711450"/>
          <p14:tracePt t="19048" x="6188075" y="2687638"/>
          <p14:tracePt t="19056" x="6196013" y="2640013"/>
          <p14:tracePt t="19066" x="6203950" y="2608263"/>
          <p14:tracePt t="19071" x="6211888" y="2584450"/>
          <p14:tracePt t="19083" x="6211888" y="2559050"/>
          <p14:tracePt t="19086" x="6211888" y="2527300"/>
          <p14:tracePt t="19094" x="6219825" y="2503488"/>
          <p14:tracePt t="19101" x="6219825" y="2479675"/>
          <p14:tracePt t="19108" x="6219825" y="2455863"/>
          <p14:tracePt t="19116" x="6219825" y="2447925"/>
          <p14:tracePt t="19123" x="6219825" y="2432050"/>
          <p14:tracePt t="19132" x="6219825" y="2416175"/>
          <p14:tracePt t="19138" x="6219825" y="2408238"/>
          <p14:tracePt t="19150" x="6203950" y="2384425"/>
          <p14:tracePt t="19153" x="6196013" y="2368550"/>
          <p14:tracePt t="19163" x="6196013" y="2352675"/>
          <p14:tracePt t="19167" x="6188075" y="2336800"/>
          <p14:tracePt t="19175" x="6180138" y="2320925"/>
          <p14:tracePt t="19184" x="6164263" y="2305050"/>
          <p14:tracePt t="19190" x="6156325" y="2289175"/>
          <p14:tracePt t="19199" x="6132513" y="2265363"/>
          <p14:tracePt t="19205" x="6124575" y="2241550"/>
          <p14:tracePt t="19216" x="6091238" y="2224088"/>
          <p14:tracePt t="19220" x="6075363" y="2192338"/>
          <p14:tracePt t="19231" x="6051550" y="2168525"/>
          <p14:tracePt t="19234" x="6035675" y="2144713"/>
          <p14:tracePt t="19242" x="6003925" y="2128838"/>
          <p14:tracePt t="19251" x="5980113" y="2105025"/>
          <p14:tracePt t="19257" x="5948363" y="2081213"/>
          <p14:tracePt t="19266" x="5908675" y="2057400"/>
          <p14:tracePt t="19272" x="5861050" y="2033588"/>
          <p14:tracePt t="19282" x="5805488" y="2009775"/>
          <p14:tracePt t="19288" x="5740400" y="1970088"/>
          <p14:tracePt t="19300" x="5684838" y="1954213"/>
          <p14:tracePt t="19303" x="5629275" y="1930400"/>
          <p14:tracePt t="19310" x="5573713" y="1906588"/>
          <p14:tracePt t="19318" x="5526088" y="1890713"/>
          <p14:tracePt t="19324" x="5478463" y="1873250"/>
          <p14:tracePt t="19332" x="5438775" y="1865313"/>
          <p14:tracePt t="19339" x="5407025" y="1849438"/>
          <p14:tracePt t="19348" x="5381625" y="1841500"/>
          <p14:tracePt t="19354" x="5365750" y="1833563"/>
          <p14:tracePt t="19366" x="5341938" y="1825625"/>
          <p14:tracePt t="19369" x="5318125" y="1825625"/>
          <p14:tracePt t="19377" x="5302250" y="1817688"/>
          <p14:tracePt t="19383" x="5294313" y="1817688"/>
          <p14:tracePt t="19391" x="5286375" y="1809750"/>
          <p14:tracePt t="19733" x="5207000" y="1809750"/>
          <p14:tracePt t="19741" x="5119688" y="1801813"/>
          <p14:tracePt t="19750" x="5038725" y="1793875"/>
          <p14:tracePt t="19756" x="4927600" y="1793875"/>
          <p14:tracePt t="19766" x="4832350" y="1785938"/>
          <p14:tracePt t="19771" x="4760913" y="1785938"/>
          <p14:tracePt t="19783" x="4672013" y="1778000"/>
          <p14:tracePt t="19786" x="4600575" y="1778000"/>
          <p14:tracePt t="19794" x="4529138" y="1778000"/>
          <p14:tracePt t="19800" x="4465638" y="1770063"/>
          <p14:tracePt t="19808" x="4378325" y="1762125"/>
          <p14:tracePt t="19817" x="4289425" y="1762125"/>
          <p14:tracePt t="19823" x="4202113" y="1754188"/>
          <p14:tracePt t="19833" x="4106863" y="1746250"/>
          <p14:tracePt t="19838" x="4027488" y="1738313"/>
          <p14:tracePt t="19849" x="3938588" y="1730375"/>
          <p14:tracePt t="19853" x="3867150" y="1730375"/>
          <p14:tracePt t="19865" x="3779838" y="1714500"/>
          <p14:tracePt t="19868" x="3684588" y="1706563"/>
          <p14:tracePt t="19875" x="3595688" y="1698625"/>
          <p14:tracePt t="19883" x="3532188" y="1690688"/>
          <p14:tracePt t="19900" x="3413125" y="1682750"/>
          <p14:tracePt t="19905" x="3349625" y="1674813"/>
          <p14:tracePt t="19915" x="3276600" y="1674813"/>
          <p14:tracePt t="19920" x="3213100" y="1674813"/>
          <p14:tracePt t="19933" x="3149600" y="1674813"/>
          <p14:tracePt t="19935" x="3070225" y="1674813"/>
          <p14:tracePt t="19942" x="3006725" y="1674813"/>
          <p14:tracePt t="19952" x="2941638" y="1674813"/>
          <p14:tracePt t="19957" x="2886075" y="1674813"/>
          <p14:tracePt t="19966" x="2822575" y="1674813"/>
          <p14:tracePt t="19972" x="2782888" y="1674813"/>
          <p14:tracePt t="19982" x="2727325" y="1674813"/>
          <p14:tracePt t="19987" x="2679700" y="1674813"/>
          <p14:tracePt t="19999" x="2632075" y="1674813"/>
          <p14:tracePt t="20002" x="2590800" y="1674813"/>
          <p14:tracePt t="20010" x="2543175" y="1674813"/>
          <p14:tracePt t="20016" x="2503488" y="1674813"/>
          <p14:tracePt t="20024" x="2455863" y="1674813"/>
          <p14:tracePt t="20032" x="2424113" y="1674813"/>
          <p14:tracePt t="20039" x="2392363" y="1674813"/>
          <p14:tracePt t="20049" x="2344738" y="1682750"/>
          <p14:tracePt t="20054" x="2305050" y="1682750"/>
          <p14:tracePt t="20065" x="2255838" y="1698625"/>
          <p14:tracePt t="20070" x="2200275" y="1706563"/>
          <p14:tracePt t="20077" x="2144713" y="1714500"/>
          <p14:tracePt t="20083" x="2105025" y="1730375"/>
          <p14:tracePt t="20091" x="2065338" y="1738313"/>
          <p14:tracePt t="20100" x="2033588" y="1746250"/>
          <p14:tracePt t="20106" x="1985963" y="1762125"/>
          <p14:tracePt t="20116" x="1954213" y="1762125"/>
          <p14:tracePt t="20121" x="1912938" y="1770063"/>
          <p14:tracePt t="20132" x="1889125" y="1785938"/>
          <p14:tracePt t="20136" x="1857375" y="1785938"/>
          <p14:tracePt t="20148" x="1825625" y="1793875"/>
          <p14:tracePt t="20151" x="1785938" y="1801813"/>
          <p14:tracePt t="20158" x="1754188" y="1801813"/>
          <p14:tracePt t="20167" x="1722438" y="1809750"/>
          <p14:tracePt t="20173" x="1690688" y="1809750"/>
          <p14:tracePt t="20182" x="1651000" y="1825625"/>
          <p14:tracePt t="20188" x="1619250" y="1833563"/>
          <p14:tracePt t="20198" x="1579563" y="1841500"/>
          <p14:tracePt t="20203" x="1546225" y="1849438"/>
          <p14:tracePt t="20215" x="1514475" y="1857375"/>
          <p14:tracePt t="20218" x="1474788" y="1865313"/>
          <p14:tracePt t="20225" x="1450975" y="1865313"/>
          <p14:tracePt t="20234" x="1427163" y="1873250"/>
          <p14:tracePt t="20240" x="1403350" y="1881188"/>
          <p14:tracePt t="20249" x="1379538" y="1881188"/>
          <p14:tracePt t="20255" x="1371600" y="1890713"/>
          <p14:tracePt t="20265" x="1355725" y="1890713"/>
          <p14:tracePt t="20270" x="1339850" y="1890713"/>
          <p14:tracePt t="20283" x="1331913" y="1890713"/>
          <p14:tracePt t="20286" x="1323975" y="1898650"/>
          <p14:tracePt t="20293" x="1308100" y="1906588"/>
          <p14:tracePt t="20299" x="1292225" y="1906588"/>
          <p14:tracePt t="20307" x="1276350" y="1914525"/>
          <p14:tracePt t="20316" x="1244600" y="1930400"/>
          <p14:tracePt t="20322" x="1211263" y="1946275"/>
          <p14:tracePt t="20333" x="1179513" y="1954213"/>
          <p14:tracePt t="20337" x="1155700" y="1970088"/>
          <p14:tracePt t="20348" x="1131888" y="1978025"/>
          <p14:tracePt t="20353" x="1108075" y="1993900"/>
          <p14:tracePt t="20360" x="1100138" y="2001838"/>
          <p14:tracePt t="20367" x="1084263" y="2001838"/>
          <p14:tracePt t="20374" x="1076325" y="2001838"/>
          <p14:tracePt t="20382" x="1068388" y="2009775"/>
          <p14:tracePt t="20389" x="1068388" y="2017713"/>
          <p14:tracePt t="20398" x="1060450" y="2017713"/>
          <p14:tracePt t="20415" x="1044575" y="2025650"/>
          <p14:tracePt t="20427" x="1036638" y="2025650"/>
          <p14:tracePt t="20434" x="1036638" y="2033588"/>
          <p14:tracePt t="20449" x="1028700" y="2033588"/>
          <p14:tracePt t="20456" x="1028700" y="2041525"/>
          <p14:tracePt t="20471" x="1020763" y="2049463"/>
          <p14:tracePt t="20486" x="1012825" y="2049463"/>
          <p14:tracePt t="20498" x="1012825" y="2057400"/>
          <p14:tracePt t="20516" x="1012825" y="2073275"/>
          <p14:tracePt t="20523" x="1004888" y="2073275"/>
          <p14:tracePt t="20531" x="1004888" y="2081213"/>
          <p14:tracePt t="20538" x="1004888" y="2089150"/>
          <p14:tracePt t="20553" x="1004888" y="2097088"/>
          <p14:tracePt t="20567" x="1004888" y="2105025"/>
          <p14:tracePt t="20590" x="1004888" y="2112963"/>
          <p14:tracePt t="20599" x="1004888" y="2120900"/>
          <p14:tracePt t="20605" x="1012825" y="2128838"/>
          <p14:tracePt t="20615" x="1012825" y="2136775"/>
          <p14:tracePt t="20631" x="1020763" y="2144713"/>
          <p14:tracePt t="20645" x="1020763" y="2152650"/>
          <p14:tracePt t="20650" x="1028700" y="2152650"/>
          <p14:tracePt t="20666" x="1028700" y="2160588"/>
          <p14:tracePt t="20672" x="1036638" y="2160588"/>
          <p14:tracePt t="20681" x="1044575" y="2160588"/>
          <p14:tracePt t="20687" x="1044575" y="2168525"/>
          <p14:tracePt t="20702" x="1052513" y="2168525"/>
          <p14:tracePt t="20711" x="1052513" y="2176463"/>
          <p14:tracePt t="20716" x="1060450" y="2184400"/>
          <p14:tracePt t="20724" x="1060450" y="2192338"/>
          <p14:tracePt t="20734" x="1068388" y="2192338"/>
          <p14:tracePt t="20748" x="1068388" y="2200275"/>
          <p14:tracePt t="20754" x="1076325" y="2200275"/>
          <p14:tracePt t="20765" x="1076325" y="2208213"/>
          <p14:tracePt t="20781" x="1084263" y="2208213"/>
          <p14:tracePt t="20784" x="1084263" y="2216150"/>
          <p14:tracePt t="20799" x="1092200" y="2216150"/>
          <p14:tracePt t="20806" x="1100138" y="2224088"/>
          <p14:tracePt t="20815" x="1100138" y="2233613"/>
          <p14:tracePt t="20820" x="1100138" y="2241550"/>
          <p14:tracePt t="20836" x="1100138" y="2249488"/>
          <p14:tracePt t="20858" x="1100138" y="2257425"/>
          <p14:tracePt t="20882" x="1100138" y="2265363"/>
          <p14:tracePt t="20898" x="1100138" y="2273300"/>
          <p14:tracePt t="20918" x="1100138" y="2281238"/>
          <p14:tracePt t="20940" x="1100138" y="2289175"/>
          <p14:tracePt t="20964" x="1100138" y="2297113"/>
          <p14:tracePt t="20970" x="1100138" y="2305050"/>
          <p14:tracePt t="20993" x="1100138" y="2312988"/>
          <p14:tracePt t="21015" x="1100138" y="2320925"/>
          <p14:tracePt t="21037" x="1100138" y="2328863"/>
          <p14:tracePt t="21052" x="1100138" y="2336800"/>
          <p14:tracePt t="21118" x="1092200" y="2336800"/>
          <p14:tracePt t="21141" x="1084263" y="2336800"/>
          <p14:tracePt t="21156" x="1076325" y="2344738"/>
          <p14:tracePt t="21165" x="1068388" y="2344738"/>
          <p14:tracePt t="21181" x="1060450" y="2352675"/>
          <p14:tracePt t="21196" x="1052513" y="2352675"/>
          <p14:tracePt t="21216" x="1044575" y="2352675"/>
          <p14:tracePt t="21223" x="1036638" y="2352675"/>
          <p14:tracePt t="21248" x="1028700" y="2352675"/>
          <p14:tracePt t="21268" x="1020763" y="2352675"/>
          <p14:tracePt t="21305" x="1012825" y="2352675"/>
          <p14:tracePt t="21320" x="1004888" y="2352675"/>
          <p14:tracePt t="21343" x="1004888" y="2344738"/>
          <p14:tracePt t="21350" x="1004888" y="2336800"/>
          <p14:tracePt t="21357" x="1004888" y="2328863"/>
          <p14:tracePt t="21364" x="1004888" y="2312988"/>
          <p14:tracePt t="21372" x="1004888" y="2305050"/>
          <p14:tracePt t="21381" x="1004888" y="2289175"/>
          <p14:tracePt t="21387" x="1004888" y="2273300"/>
          <p14:tracePt t="21397" x="1004888" y="2249488"/>
          <p14:tracePt t="21402" x="1020763" y="2208213"/>
          <p14:tracePt t="21413" x="1036638" y="2184400"/>
          <p14:tracePt t="21418" x="1052513" y="2144713"/>
          <p14:tracePt t="21424" x="1060450" y="2112963"/>
          <p14:tracePt t="21432" x="1076325" y="2073275"/>
          <p14:tracePt t="21439" x="1108075" y="2025650"/>
          <p14:tracePt t="21448" x="1131888" y="1993900"/>
          <p14:tracePt t="21454" x="1163638" y="1954213"/>
          <p14:tracePt t="21464" x="1195388" y="1906588"/>
          <p14:tracePt t="21469" x="1228725" y="1873250"/>
          <p14:tracePt t="21481" x="1260475" y="1833563"/>
          <p14:tracePt t="21484" x="1316038" y="1793875"/>
          <p14:tracePt t="21491" x="1387475" y="1746250"/>
          <p14:tracePt t="21499" x="1490663" y="1674813"/>
          <p14:tracePt t="21506" x="1658938" y="1611313"/>
          <p14:tracePt t="21514" x="1793875" y="1555750"/>
          <p14:tracePt t="21521" x="1930400" y="1514475"/>
          <p14:tracePt t="21531" x="2105025" y="1443038"/>
          <p14:tracePt t="21537" x="2281238" y="1395413"/>
          <p14:tracePt t="21547" x="2424113" y="1363663"/>
          <p14:tracePt t="21550" x="2574925" y="1331913"/>
          <p14:tracePt t="21559" x="2695575" y="1316038"/>
          <p14:tracePt t="21565" x="2854325" y="1300163"/>
          <p14:tracePt t="21573" x="3038475" y="1292225"/>
          <p14:tracePt t="21582" x="3189288" y="1292225"/>
          <p14:tracePt t="21588" x="3341688" y="1292225"/>
          <p14:tracePt t="21597" x="3540125" y="1300163"/>
          <p14:tracePt t="21603" x="3763963" y="1308100"/>
          <p14:tracePt t="21614" x="3970338" y="1331913"/>
          <p14:tracePt t="21618" x="4146550" y="1347788"/>
          <p14:tracePt t="21625" x="4352925" y="1371600"/>
          <p14:tracePt t="21633" x="4537075" y="1387475"/>
          <p14:tracePt t="21640" x="4687888" y="1419225"/>
          <p14:tracePt t="21649" x="4792663" y="1443038"/>
          <p14:tracePt t="21654" x="4935538" y="1482725"/>
          <p14:tracePt t="21664" x="5095875" y="1538288"/>
          <p14:tracePt t="21669" x="5270500" y="1595438"/>
          <p14:tracePt t="21680" x="5414963" y="1674813"/>
          <p14:tracePt t="21685" x="5534025" y="1722438"/>
          <p14:tracePt t="21696" x="5621338" y="1770063"/>
          <p14:tracePt t="21700" x="5700713" y="1809750"/>
          <p14:tracePt t="21707" x="5765800" y="1841500"/>
          <p14:tracePt t="21715" x="5821363" y="1865313"/>
          <p14:tracePt t="21721" x="5868988" y="1881188"/>
          <p14:tracePt t="21730" x="5892800" y="1890713"/>
          <p14:tracePt t="21737" x="5908675" y="1890713"/>
          <p14:tracePt t="22116" x="5924550" y="1890713"/>
          <p14:tracePt t="22124" x="5948363" y="1890713"/>
          <p14:tracePt t="22132" x="5972175" y="1890713"/>
          <p14:tracePt t="22139" x="5988050" y="1890713"/>
          <p14:tracePt t="22147" x="6003925" y="1890713"/>
          <p14:tracePt t="22153" x="6027738" y="1890713"/>
          <p14:tracePt t="22164" x="6043613" y="1890713"/>
          <p14:tracePt t="22168" x="6059488" y="1890713"/>
          <p14:tracePt t="22180" x="6083300" y="1890713"/>
          <p14:tracePt t="22184" x="6100763" y="1890713"/>
          <p14:tracePt t="22191" x="6124575" y="1898650"/>
          <p14:tracePt t="22199" x="6140450" y="1906588"/>
          <p14:tracePt t="22206" x="6148388" y="1906588"/>
          <p14:tracePt t="22214" x="6156325" y="1906588"/>
          <p14:tracePt t="22221" x="6164263" y="1914525"/>
          <p14:tracePt t="22231" x="6172200" y="1914525"/>
          <p14:tracePt t="22246" x="6180138" y="1914525"/>
          <p14:tracePt t="22266" x="6188075" y="1914525"/>
          <p14:tracePt t="22297" x="6196013" y="1914525"/>
          <p14:tracePt t="26696" x="6243638" y="1914525"/>
          <p14:tracePt t="26704" x="6315075" y="1914525"/>
          <p14:tracePt t="26711" x="6378575" y="1906588"/>
          <p14:tracePt t="26718" x="6434138" y="1898650"/>
          <p14:tracePt t="26727" x="6483350" y="1890713"/>
          <p14:tracePt t="26733" x="6554788" y="1873250"/>
          <p14:tracePt t="26742" x="6626225" y="1857375"/>
          <p14:tracePt t="26747" x="6705600" y="1841500"/>
          <p14:tracePt t="26760" x="6794500" y="1817688"/>
          <p14:tracePt t="26764" x="6881813" y="1785938"/>
          <p14:tracePt t="26771" x="6969125" y="1770063"/>
          <p14:tracePt t="26778" x="7032625" y="1746250"/>
          <p14:tracePt t="26785" x="7096125" y="1722438"/>
          <p14:tracePt t="26793" x="7169150" y="1698625"/>
          <p14:tracePt t="26800" x="7224713" y="1690688"/>
          <p14:tracePt t="26810" x="7264400" y="1690688"/>
          <p14:tracePt t="26814" x="7312025" y="1674813"/>
          <p14:tracePt t="26825" x="7343775" y="1674813"/>
          <p14:tracePt t="26830" x="7391400" y="1666875"/>
          <p14:tracePt t="26839" x="7423150" y="1658938"/>
          <p14:tracePt t="26844" x="7454900" y="1658938"/>
          <p14:tracePt t="26852" x="7486650" y="1658938"/>
          <p14:tracePt t="26860" x="7519988" y="1658938"/>
          <p14:tracePt t="26867" x="7567613" y="1658938"/>
          <p14:tracePt t="26876" x="7607300" y="1658938"/>
          <p14:tracePt t="26895" x="7694613" y="1658938"/>
          <p14:tracePt t="26898" x="7734300" y="1666875"/>
          <p14:tracePt t="26910" x="7766050" y="1666875"/>
          <p14:tracePt t="26912" x="7789863" y="1674813"/>
          <p14:tracePt t="26919" x="7805738" y="1690688"/>
          <p14:tracePt t="26927" x="7821613" y="1690688"/>
          <p14:tracePt t="26943" x="7829550" y="1698625"/>
          <p14:tracePt t="26949" x="7839075" y="1698625"/>
          <p14:tracePt t="26975" x="7847013" y="1698625"/>
          <p14:tracePt t="26979" x="7854950" y="1698625"/>
          <p14:tracePt t="27001" x="7862888" y="1706563"/>
          <p14:tracePt t="27016" x="7862888" y="1714500"/>
          <p14:tracePt t="27025" x="7870825" y="1714500"/>
          <p14:tracePt t="27045" x="7870825" y="1722438"/>
          <p14:tracePt t="27076" x="7870825" y="1730375"/>
          <p14:tracePt t="27098" x="7870825" y="1738313"/>
          <p14:tracePt t="27108" x="7870825" y="1746250"/>
          <p14:tracePt t="27127" x="7862888" y="1754188"/>
          <p14:tracePt t="27135" x="7847013" y="1762125"/>
          <p14:tracePt t="27143" x="7829550" y="1778000"/>
          <p14:tracePt t="27150" x="7813675" y="1785938"/>
          <p14:tracePt t="27159" x="7797800" y="1801813"/>
          <p14:tracePt t="27165" x="7781925" y="1809750"/>
          <p14:tracePt t="27176" x="7766050" y="1825625"/>
          <p14:tracePt t="27180" x="7750175" y="1825625"/>
          <p14:tracePt t="27191" x="7742238" y="1833563"/>
          <p14:tracePt t="27194" x="7734300" y="1841500"/>
          <p14:tracePt t="27202" x="7734300" y="1849438"/>
          <p14:tracePt t="27211" x="7718425" y="1857375"/>
          <p14:tracePt t="27227" x="7710488" y="1865313"/>
          <p14:tracePt t="27246" x="7702550" y="1873250"/>
          <p14:tracePt t="29056" x="7702550" y="1898650"/>
          <p14:tracePt t="29063" x="7702550" y="1914525"/>
          <p14:tracePt t="29073" x="7702550" y="1930400"/>
          <p14:tracePt t="29078" x="7702550" y="1946275"/>
          <p14:tracePt t="29090" x="7702550" y="1970088"/>
          <p14:tracePt t="29094" x="7694613" y="1978025"/>
          <p14:tracePt t="29101" x="7694613" y="1985963"/>
          <p14:tracePt t="29116" x="7686675" y="1993900"/>
          <p14:tracePt t="29124" x="7686675" y="2001838"/>
          <p14:tracePt t="29143" x="7678738" y="2017713"/>
          <p14:tracePt t="29157" x="7678738" y="2025650"/>
          <p14:tracePt t="29161" x="7670800" y="2033588"/>
          <p14:tracePt t="29168" x="7670800" y="2041525"/>
          <p14:tracePt t="29182" x="7662863" y="2057400"/>
          <p14:tracePt t="29197" x="7662863" y="2065338"/>
          <p14:tracePt t="29208" x="7662863" y="2073275"/>
          <p14:tracePt t="29224" x="7662863" y="2081213"/>
          <p14:tracePt t="29236" x="7662863" y="2089150"/>
          <p14:tracePt t="29249" x="7654925" y="2089150"/>
          <p14:tracePt t="29259" x="7654925" y="2097088"/>
          <p14:tracePt t="29274" x="7654925" y="2112963"/>
          <p14:tracePt t="29290" x="7646988" y="2120900"/>
          <p14:tracePt t="29303" x="7646988" y="2128838"/>
          <p14:tracePt t="29317" x="7646988" y="2136775"/>
          <p14:tracePt t="29325" x="7639050" y="2144713"/>
          <p14:tracePt t="29341" x="7639050" y="2160588"/>
          <p14:tracePt t="29357" x="7639050" y="2168525"/>
          <p14:tracePt t="29361" x="7639050" y="2176463"/>
          <p14:tracePt t="29377" x="7639050" y="2184400"/>
          <p14:tracePt t="29390" x="7639050" y="2192338"/>
          <p14:tracePt t="29413" x="7639050" y="2200275"/>
          <p14:tracePt t="29763" x="7631113" y="2208213"/>
          <p14:tracePt t="29773" x="7631113" y="2216150"/>
          <p14:tracePt t="29778" x="7631113" y="2224088"/>
          <p14:tracePt t="29789" x="7623175" y="2224088"/>
          <p14:tracePt t="29793" x="7623175" y="2233613"/>
          <p14:tracePt t="29810" x="7615238" y="2233613"/>
          <p14:tracePt t="29816" x="7615238" y="2241550"/>
          <p14:tracePt t="29840" x="7615238" y="2249488"/>
          <p14:tracePt t="29845" x="7615238" y="2257425"/>
          <p14:tracePt t="34045" x="7607300" y="2257425"/>
          <p14:tracePt t="34052" x="7591425" y="2257425"/>
          <p14:tracePt t="34060" x="7583488" y="2257425"/>
          <p14:tracePt t="34070" x="7575550" y="2257425"/>
          <p14:tracePt t="34075" x="7559675" y="2249488"/>
          <p14:tracePt t="34086" x="7551738" y="2249488"/>
          <p14:tracePt t="34099" x="7535863" y="2249488"/>
          <p14:tracePt t="34112" x="7527925" y="2241550"/>
          <p14:tracePt t="34121" x="7519988" y="2241550"/>
          <p14:tracePt t="34127" x="7512050" y="2241550"/>
          <p14:tracePt t="34152" x="7504113" y="2241550"/>
          <p14:tracePt t="34172" x="7496175" y="2241550"/>
          <p14:tracePt t="34194" x="7486650" y="2241550"/>
          <p14:tracePt t="34224" x="7478713" y="2241550"/>
          <p14:tracePt t="34235" x="7470775" y="2241550"/>
          <p14:tracePt t="34254" x="7462838" y="2233613"/>
          <p14:tracePt t="34276" x="7454900" y="2233613"/>
          <p14:tracePt t="34299" x="7446963" y="2233613"/>
          <p14:tracePt t="35504" x="7439025" y="2241550"/>
          <p14:tracePt t="35512" x="7439025" y="2249488"/>
          <p14:tracePt t="35520" x="7439025" y="2257425"/>
          <p14:tracePt t="35527" x="7431088" y="2281238"/>
          <p14:tracePt t="35536" x="7423150" y="2305050"/>
          <p14:tracePt t="35542" x="7423150" y="2328863"/>
          <p14:tracePt t="35552" x="7415213" y="2360613"/>
          <p14:tracePt t="35557" x="7407275" y="2400300"/>
          <p14:tracePt t="35568" x="7407275" y="2455863"/>
          <p14:tracePt t="35572" x="7399338" y="2503488"/>
          <p14:tracePt t="35580" x="7399338" y="2543175"/>
          <p14:tracePt t="35585" x="7399338" y="2566988"/>
          <p14:tracePt t="35593" x="7391400" y="2608263"/>
          <p14:tracePt t="35603" x="7391400" y="2632075"/>
          <p14:tracePt t="35608" x="7391400" y="2663825"/>
          <p14:tracePt t="35618" x="7391400" y="2687638"/>
          <p14:tracePt t="35624" x="7391400" y="2711450"/>
          <p14:tracePt t="35635" x="7391400" y="2743200"/>
          <p14:tracePt t="35639" x="7391400" y="2767013"/>
          <p14:tracePt t="35647" x="7391400" y="2790825"/>
          <p14:tracePt t="35653" x="7391400" y="2814638"/>
          <p14:tracePt t="35661" x="7391400" y="2838450"/>
          <p14:tracePt t="35669" x="7391400" y="2862263"/>
          <p14:tracePt t="35675" x="7391400" y="2901950"/>
          <p14:tracePt t="35685" x="7391400" y="2943225"/>
          <p14:tracePt t="35691" x="7391400" y="2974975"/>
          <p14:tracePt t="35703" x="7391400" y="3006725"/>
          <p14:tracePt t="35706" x="7391400" y="3062288"/>
          <p14:tracePt t="35718" x="7391400" y="3109913"/>
          <p14:tracePt t="35721" x="7391400" y="3157538"/>
          <p14:tracePt t="35728" x="7391400" y="3221038"/>
          <p14:tracePt t="35736" x="7391400" y="3262313"/>
          <p14:tracePt t="35743" x="7391400" y="3294063"/>
          <p14:tracePt t="35751" x="7391400" y="3317875"/>
          <p14:tracePt t="35758" x="7391400" y="3341688"/>
          <p14:tracePt t="35768" x="7391400" y="3365500"/>
          <p14:tracePt t="35772" x="7399338" y="3389313"/>
          <p14:tracePt t="35785" x="7399338" y="3405188"/>
          <p14:tracePt t="35787" x="7399338" y="3421063"/>
          <p14:tracePt t="35795" x="7407275" y="3429000"/>
          <p14:tracePt t="35803" x="7407275" y="3452813"/>
          <p14:tracePt t="35810" x="7407275" y="3468688"/>
          <p14:tracePt t="35819" x="7415213" y="3508375"/>
          <p14:tracePt t="35824" x="7415213" y="3556000"/>
          <p14:tracePt t="35834" x="7415213" y="3613150"/>
          <p14:tracePt t="35840" x="7423150" y="3700463"/>
          <p14:tracePt t="35849" x="7423150" y="3779838"/>
          <p14:tracePt t="35854" x="7431088" y="3851275"/>
          <p14:tracePt t="35863" x="7431088" y="3914775"/>
          <p14:tracePt t="35869" x="7431088" y="3963988"/>
          <p14:tracePt t="35877" x="7439025" y="4011613"/>
          <p14:tracePt t="35886" x="7446963" y="4059238"/>
          <p14:tracePt t="35892" x="7446963" y="4090988"/>
          <p14:tracePt t="35903" x="7446963" y="4114800"/>
          <p14:tracePt t="35906" x="7446963" y="4138613"/>
          <p14:tracePt t="35918" x="7446963" y="4154488"/>
          <p14:tracePt t="35921" x="7454900" y="4170363"/>
          <p14:tracePt t="35930" x="7454900" y="4178300"/>
          <p14:tracePt t="35936" x="7462838" y="4202113"/>
          <p14:tracePt t="35944" x="7462838" y="4217988"/>
          <p14:tracePt t="35953" x="7462838" y="4225925"/>
          <p14:tracePt t="35959" x="7462838" y="4233863"/>
          <p14:tracePt t="35968" x="7470775" y="4249738"/>
          <p14:tracePt t="35975" x="7470775" y="4273550"/>
          <p14:tracePt t="36272" x="7470775" y="4330700"/>
          <p14:tracePt t="36280" x="7470775" y="4394200"/>
          <p14:tracePt t="36287" x="7470775" y="4465638"/>
          <p14:tracePt t="36294" x="7470775" y="4560888"/>
          <p14:tracePt t="36302" x="7470775" y="4649788"/>
          <p14:tracePt t="36308" x="7470775" y="4721225"/>
          <p14:tracePt t="36317" x="7462838" y="4800600"/>
          <p14:tracePt t="36323" x="7462838" y="4848225"/>
          <p14:tracePt t="36334" x="7462838" y="4895850"/>
          <p14:tracePt t="36339" x="7462838" y="4943475"/>
          <p14:tracePt t="36350" x="7462838" y="4992688"/>
          <p14:tracePt t="36354" x="7462838" y="5040313"/>
          <p14:tracePt t="36361" x="7470775" y="5087938"/>
          <p14:tracePt t="36369" x="7470775" y="5143500"/>
          <p14:tracePt t="36376" x="7470775" y="5199063"/>
          <p14:tracePt t="36385" x="7470775" y="5254625"/>
          <p14:tracePt t="36390" x="7478713" y="5294313"/>
          <p14:tracePt t="36401" x="7486650" y="5343525"/>
          <p14:tracePt t="36406" x="7486650" y="5375275"/>
          <p14:tracePt t="36417" x="7496175" y="5422900"/>
          <p14:tracePt t="36420" x="7504113" y="5446713"/>
          <p14:tracePt t="36429" x="7504113" y="5478463"/>
          <p14:tracePt t="36435" x="7504113" y="5502275"/>
          <p14:tracePt t="36443" x="7512050" y="5526088"/>
          <p14:tracePt t="36451" x="7512050" y="5541963"/>
          <p14:tracePt t="36458" x="7519988" y="5565775"/>
          <p14:tracePt t="36467" x="7519988" y="5573713"/>
          <p14:tracePt t="36473" x="7519988" y="5597525"/>
          <p14:tracePt t="36484" x="7519988" y="5621338"/>
          <p14:tracePt t="36487" x="7519988" y="5645150"/>
          <p14:tracePt t="36495" x="7519988" y="5670550"/>
          <p14:tracePt t="36502" x="7519988" y="5694363"/>
          <p14:tracePt t="36510" x="7519988" y="5718175"/>
          <p14:tracePt t="36517" x="7519988" y="5749925"/>
          <p14:tracePt t="36525" x="7519988" y="5789613"/>
          <p14:tracePt t="36534" x="7519988" y="5813425"/>
          <p14:tracePt t="36540" x="7519988" y="5829300"/>
          <p14:tracePt t="36551" x="7519988" y="5845175"/>
          <p14:tracePt t="36554" x="7519988" y="5868988"/>
          <p14:tracePt t="36562" x="7519988" y="5884863"/>
          <p14:tracePt t="36570" x="7512050" y="5900738"/>
          <p14:tracePt t="36576" x="7512050" y="5916613"/>
          <p14:tracePt t="36585" x="7512050" y="5924550"/>
          <p14:tracePt t="36592" x="7512050" y="5932488"/>
          <p14:tracePt t="36601" x="7512050" y="5940425"/>
          <p14:tracePt t="36606" x="7504113" y="5956300"/>
          <p14:tracePt t="36621" x="7504113" y="5964238"/>
          <p14:tracePt t="36633" x="7496175" y="5972175"/>
          <p14:tracePt t="36637" x="7486650" y="5988050"/>
          <p14:tracePt t="36644" x="7486650" y="6005513"/>
          <p14:tracePt t="36651" x="7478713" y="6013450"/>
          <p14:tracePt t="36659" x="7470775" y="6029325"/>
          <p14:tracePt t="36667" x="7462838" y="6037263"/>
          <p14:tracePt t="36674" x="7454900" y="6045200"/>
          <p14:tracePt t="36684" x="7446963" y="6053138"/>
          <p14:tracePt t="36689" x="7446963" y="6061075"/>
          <p14:tracePt t="36699" x="7431088" y="6069013"/>
          <p14:tracePt t="36711" x="7423150" y="6084888"/>
          <p14:tracePt t="36719" x="7407275" y="6084888"/>
          <p14:tracePt t="36725" x="7399338" y="6092825"/>
          <p14:tracePt t="36734" x="7383463" y="6108700"/>
          <p14:tracePt t="36740" x="7367588" y="6116638"/>
          <p14:tracePt t="36751" x="7351713" y="6124575"/>
          <p14:tracePt t="36756" x="7335838" y="6140450"/>
          <p14:tracePt t="36767" x="7304088" y="6156325"/>
          <p14:tracePt t="36771" x="7280275" y="6180138"/>
          <p14:tracePt t="36779" x="7256463" y="6196013"/>
          <p14:tracePt t="36785" x="7224713" y="6203950"/>
          <p14:tracePt t="36792" x="7200900" y="6219825"/>
          <p14:tracePt t="36803" x="7177088" y="6227763"/>
          <p14:tracePt t="36807" x="7153275" y="6227763"/>
          <p14:tracePt t="36817" x="7127875" y="6235700"/>
          <p14:tracePt t="36822" x="7104063" y="6243638"/>
          <p14:tracePt t="36834" x="7080250" y="6243638"/>
          <p14:tracePt t="36837" x="7064375" y="6243638"/>
          <p14:tracePt t="36845" x="7040563" y="6243638"/>
          <p14:tracePt t="36853" x="7016750" y="6243638"/>
          <p14:tracePt t="36860" x="6992938" y="6243638"/>
          <p14:tracePt t="36868" x="6969125" y="6235700"/>
          <p14:tracePt t="36874" x="6945313" y="6235700"/>
          <p14:tracePt t="36885" x="6921500" y="6235700"/>
          <p14:tracePt t="36889" x="6897688" y="6227763"/>
          <p14:tracePt t="36900" x="6873875" y="6227763"/>
          <p14:tracePt t="36904" x="6858000" y="6219825"/>
          <p14:tracePt t="36914" x="6842125" y="6211888"/>
          <p14:tracePt t="36919" x="6818313" y="6211888"/>
          <p14:tracePt t="36926" x="6802438" y="6203950"/>
          <p14:tracePt t="36936" x="6777038" y="6203950"/>
          <p14:tracePt t="36941" x="6769100" y="6196013"/>
          <p14:tracePt t="36950" x="6745288" y="6196013"/>
          <p14:tracePt t="36957" x="6729413" y="6196013"/>
          <p14:tracePt t="36967" x="6705600" y="6188075"/>
          <p14:tracePt t="36971" x="6665913" y="6180138"/>
          <p14:tracePt t="36984" x="6642100" y="6180138"/>
          <p14:tracePt t="36986" x="6618288" y="6172200"/>
          <p14:tracePt t="36993" x="6594475" y="6164263"/>
          <p14:tracePt t="37003" x="6570663" y="6164263"/>
          <p14:tracePt t="37008" x="6562725" y="6164263"/>
          <p14:tracePt t="37017" x="6546850" y="6156325"/>
          <p14:tracePt t="37023" x="6530975" y="6156325"/>
          <p14:tracePt t="37032" x="6530975" y="6148388"/>
          <p14:tracePt t="37038" x="6523038" y="6148388"/>
          <p14:tracePt t="37050" x="6515100" y="6148388"/>
          <p14:tracePt t="37054" x="6507163" y="6148388"/>
          <p14:tracePt t="37075" x="6499225" y="6148388"/>
          <p14:tracePt t="37100" x="6491288" y="6148388"/>
          <p14:tracePt t="37232" x="6499225" y="6148388"/>
          <p14:tracePt t="37254" x="6507163" y="6148388"/>
          <p14:tracePt t="37265" x="6515100" y="6148388"/>
          <p14:tracePt t="37270" x="6523038" y="6148388"/>
          <p14:tracePt t="37277" x="6530975" y="6148388"/>
          <p14:tracePt t="37284" x="6538913" y="6148388"/>
          <p14:tracePt t="37291" x="6554788" y="6148388"/>
          <p14:tracePt t="37302" x="6562725" y="6148388"/>
          <p14:tracePt t="37306" x="6570663" y="6148388"/>
          <p14:tracePt t="37317" x="6586538" y="6148388"/>
          <p14:tracePt t="37322" x="6602413" y="6148388"/>
          <p14:tracePt t="37334" x="6618288" y="6148388"/>
          <p14:tracePt t="37337" x="6634163" y="6148388"/>
          <p14:tracePt t="37344" x="6650038" y="6148388"/>
          <p14:tracePt t="37351" x="6657975" y="6148388"/>
          <p14:tracePt t="37358" x="6673850" y="6148388"/>
          <p14:tracePt t="37367" x="6681788" y="6148388"/>
          <p14:tracePt t="37373" x="6697663" y="6148388"/>
          <p14:tracePt t="37383" x="6713538" y="6156325"/>
          <p14:tracePt t="37388" x="6737350" y="6164263"/>
          <p14:tracePt t="37401" x="6761163" y="6164263"/>
          <p14:tracePt t="37404" x="6802438" y="6172200"/>
          <p14:tracePt t="37411" x="6850063" y="6172200"/>
          <p14:tracePt t="37419" x="6897688" y="6172200"/>
          <p14:tracePt t="37426" x="6937375" y="6180138"/>
          <p14:tracePt t="37435" x="6969125" y="6188075"/>
          <p14:tracePt t="37440" x="7008813" y="6188075"/>
          <p14:tracePt t="37450" x="7040563" y="6188075"/>
          <p14:tracePt t="37456" x="7064375" y="6188075"/>
          <p14:tracePt t="37466" x="7088188" y="6188075"/>
          <p14:tracePt t="37470" x="7119938" y="6188075"/>
          <p14:tracePt t="37478" x="7145338" y="6188075"/>
          <p14:tracePt t="37485" x="7169150" y="6188075"/>
          <p14:tracePt t="37493" x="7192963" y="6188075"/>
          <p14:tracePt t="37501" x="7208838" y="6188075"/>
          <p14:tracePt t="37507" x="7224713" y="6188075"/>
          <p14:tracePt t="37517" x="7232650" y="6188075"/>
          <p14:tracePt t="37522" x="7248525" y="6188075"/>
          <p14:tracePt t="37533" x="7264400" y="6188075"/>
          <p14:tracePt t="37537" x="7280275" y="6188075"/>
          <p14:tracePt t="37549" x="7296150" y="6188075"/>
          <p14:tracePt t="37552" x="7312025" y="6188075"/>
          <p14:tracePt t="37559" x="7319963" y="6188075"/>
          <p14:tracePt t="37569" x="7335838" y="6188075"/>
          <p14:tracePt t="40545" x="7375525" y="6188075"/>
          <p14:tracePt t="40553" x="7415213" y="6188075"/>
          <p14:tracePt t="40562" x="7462838" y="6188075"/>
          <p14:tracePt t="40568" x="7504113" y="6188075"/>
          <p14:tracePt t="40578" x="7551738" y="6188075"/>
          <p14:tracePt t="40582" x="7599363" y="6180138"/>
          <p14:tracePt t="40590" x="7654925" y="6180138"/>
          <p14:tracePt t="40598" x="7702550" y="6180138"/>
          <p14:tracePt t="40605" x="7766050" y="6172200"/>
          <p14:tracePt t="40615" x="7829550" y="6164263"/>
          <p14:tracePt t="40620" x="7918450" y="6156325"/>
          <p14:tracePt t="40631" x="8021638" y="6140450"/>
          <p14:tracePt t="40635" x="8156575" y="6124575"/>
          <p14:tracePt t="40646" x="8301038" y="6100763"/>
          <p14:tracePt t="40651" x="8404225" y="6084888"/>
          <p14:tracePt t="40658" x="8548688" y="6053138"/>
          <p14:tracePt t="40664" x="8651875" y="6045200"/>
          <p14:tracePt t="40672" x="8770938" y="6029325"/>
          <p14:tracePt t="40681" x="8874125" y="6021388"/>
          <p14:tracePt t="40688" x="8970963" y="5995988"/>
          <p14:tracePt t="40698" x="9105900" y="5995988"/>
          <p14:tracePt t="40703" x="9290050" y="5972175"/>
          <p14:tracePt t="40712" x="9512300" y="5948363"/>
          <p14:tracePt t="40718" x="9680575" y="5932488"/>
          <p14:tracePt t="40725" x="9886950" y="5876925"/>
          <p14:tracePt t="40732" x="10102850" y="5829300"/>
          <p14:tracePt t="40739" x="10253663" y="5781675"/>
          <p14:tracePt t="40748" x="10366375" y="5749925"/>
          <p14:tracePt t="40754" x="10453688" y="5726113"/>
          <p14:tracePt t="40764" x="10525125" y="5694363"/>
          <p14:tracePt t="40769" x="10580688" y="5670550"/>
          <p14:tracePt t="40780" x="10612438" y="5653088"/>
          <p14:tracePt t="40784" x="10645775" y="5645150"/>
          <p14:tracePt t="40792" x="10653713" y="5637213"/>
          <p14:tracePt t="40799" x="10661650" y="5629275"/>
          <p14:tracePt t="40806" x="10669588" y="5629275"/>
          <p14:tracePt t="41253" x="10685463" y="5589588"/>
          <p14:tracePt t="41263" x="10685463" y="5557838"/>
          <p14:tracePt t="41268" x="10693400" y="5534025"/>
          <p14:tracePt t="41279" x="10701338" y="5510213"/>
          <p14:tracePt t="41283" x="10701338" y="5486400"/>
          <p14:tracePt t="41290" x="10717213" y="5446713"/>
          <p14:tracePt t="41298" x="10717213" y="5422900"/>
          <p14:tracePt t="41305" x="10725150" y="5391150"/>
          <p14:tracePt t="41314" x="10741025" y="5351463"/>
          <p14:tracePt t="41320" x="10748963" y="5319713"/>
          <p14:tracePt t="41330" x="10764838" y="5262563"/>
          <p14:tracePt t="41336" x="10772775" y="5214938"/>
          <p14:tracePt t="41347" x="10788650" y="5175250"/>
          <p14:tracePt t="41350" x="10796588" y="5127625"/>
          <p14:tracePt t="41358" x="10804525" y="5087938"/>
          <p14:tracePt t="41364" x="10812463" y="5048250"/>
          <p14:tracePt t="41372" x="10820400" y="5008563"/>
          <p14:tracePt t="41382" x="10820400" y="4959350"/>
          <p14:tracePt t="41387" x="10828338" y="4911725"/>
          <p14:tracePt t="41396" x="10844213" y="4848225"/>
          <p14:tracePt t="41402" x="10852150" y="4792663"/>
          <p14:tracePt t="41413" x="10868025" y="4705350"/>
          <p14:tracePt t="41417" x="10883900" y="4600575"/>
          <p14:tracePt t="41425" x="10883900" y="4513263"/>
          <p14:tracePt t="41433" x="10891838" y="4433888"/>
          <p14:tracePt t="41439" x="10899775" y="4346575"/>
          <p14:tracePt t="41448" x="10899775" y="4273550"/>
          <p14:tracePt t="41454" x="10899775" y="4217988"/>
          <p14:tracePt t="41463" x="10899775" y="4154488"/>
          <p14:tracePt t="41469" x="10899775" y="4106863"/>
          <p14:tracePt t="41480" x="10899775" y="4075113"/>
          <p14:tracePt t="41484" x="10899775" y="4035425"/>
          <p14:tracePt t="41493" x="10899775" y="4003675"/>
          <p14:tracePt t="41498" x="10899775" y="3971925"/>
          <p14:tracePt t="41506" x="10899775" y="3948113"/>
          <p14:tracePt t="41513" x="10899775" y="3914775"/>
          <p14:tracePt t="41521" x="10899775" y="3883025"/>
          <p14:tracePt t="41531" x="10899775" y="3835400"/>
          <p14:tracePt t="41536" x="10899775" y="3803650"/>
          <p14:tracePt t="41546" x="10899775" y="3763963"/>
          <p14:tracePt t="41551" x="10899775" y="3708400"/>
          <p14:tracePt t="41559" x="10899775" y="3684588"/>
          <p14:tracePt t="41819" x="10931525" y="3548063"/>
          <p14:tracePt t="41829" x="10980738" y="3373438"/>
          <p14:tracePt t="41835" x="11012488" y="3244850"/>
          <p14:tracePt t="41846" x="11036300" y="3157538"/>
          <p14:tracePt t="41849" x="11052175" y="3070225"/>
          <p14:tracePt t="41856" x="11083925" y="2974975"/>
          <p14:tracePt t="41863" x="11107738" y="2886075"/>
          <p14:tracePt t="41871" x="11123613" y="2814638"/>
          <p14:tracePt t="41879" x="11139488" y="2735263"/>
          <p14:tracePt t="41897" x="11171238" y="2624138"/>
          <p14:tracePt t="41901" x="11187113" y="2576513"/>
          <p14:tracePt t="41912" x="11202988" y="2527300"/>
          <p14:tracePt t="41916" x="11210925" y="2487613"/>
          <p14:tracePt t="41924" x="11218863" y="2432050"/>
          <p14:tracePt t="41930" x="11234738" y="2384425"/>
          <p14:tracePt t="41938" x="11242675" y="2352675"/>
          <p14:tracePt t="41947" x="11250613" y="2320925"/>
          <p14:tracePt t="41953" x="11258550" y="2281238"/>
          <p14:tracePt t="41962" x="11258550" y="2249488"/>
          <p14:tracePt t="41968" x="11258550" y="2216150"/>
          <p14:tracePt t="41979" x="11266488" y="2192338"/>
          <p14:tracePt t="41983" x="11266488" y="2168525"/>
          <p14:tracePt t="41991" x="11266488" y="2144713"/>
          <p14:tracePt t="41998" x="11266488" y="2120900"/>
          <p14:tracePt t="42005" x="11266488" y="2105025"/>
          <p14:tracePt t="42014" x="11266488" y="2081213"/>
          <p14:tracePt t="42020" x="11266488" y="2057400"/>
          <p14:tracePt t="42030" x="11266488" y="2041525"/>
          <p14:tracePt t="42035" x="11266488" y="2033588"/>
          <p14:tracePt t="42046" x="11266488" y="2017713"/>
          <p14:tracePt t="42050" x="11266488" y="2009775"/>
          <p14:tracePt t="42059" x="11266488" y="1985963"/>
          <p14:tracePt t="42064" x="11266488" y="1978025"/>
          <p14:tracePt t="42072" x="11266488" y="1962150"/>
          <p14:tracePt t="42081" x="11258550" y="1938338"/>
          <p14:tracePt t="42087" x="11250613" y="1914525"/>
          <p14:tracePt t="42098" x="11242675" y="1890713"/>
          <p14:tracePt t="42102" x="11234738" y="1857375"/>
          <p14:tracePt t="42110" x="11226800" y="1825625"/>
          <p14:tracePt t="42117" x="11218863" y="1801813"/>
          <p14:tracePt t="42130" x="11210925" y="1785938"/>
          <p14:tracePt t="42133" x="11210925" y="1770063"/>
          <p14:tracePt t="42139" x="11210925" y="1762125"/>
          <p14:tracePt t="42146" x="11202988" y="1754188"/>
          <p14:tracePt t="42154" x="11195050" y="1738313"/>
          <p14:tracePt t="42164" x="11195050" y="1730375"/>
          <p14:tracePt t="42169" x="11187113" y="1722438"/>
          <p14:tracePt t="42179" x="11179175" y="1714500"/>
          <p14:tracePt t="42184" x="11171238" y="1706563"/>
          <p14:tracePt t="42195" x="11163300" y="1706563"/>
          <p14:tracePt t="42199" x="11155363" y="1690688"/>
          <p14:tracePt t="42206" x="11131550" y="1682750"/>
          <p14:tracePt t="42215" x="11123613" y="1674813"/>
          <p14:tracePt t="42221" x="11107738" y="1666875"/>
          <p14:tracePt t="42229" x="11083925" y="1658938"/>
          <p14:tracePt t="42237" x="11075988" y="1651000"/>
          <p14:tracePt t="42245" x="11052175" y="1643063"/>
          <p14:tracePt t="42251" x="11036300" y="1635125"/>
          <p14:tracePt t="42262" x="11012488" y="1635125"/>
          <p14:tracePt t="42266" x="10980738" y="1627188"/>
          <p14:tracePt t="42274" x="10955338" y="1627188"/>
          <p14:tracePt t="42280" x="10915650" y="1627188"/>
          <p14:tracePt t="42288" x="10883900" y="1627188"/>
          <p14:tracePt t="42296" x="10860088" y="1627188"/>
          <p14:tracePt t="42303" x="10836275" y="1627188"/>
          <p14:tracePt t="42313" x="10812463" y="1627188"/>
          <p14:tracePt t="42318" x="10788650" y="1627188"/>
          <p14:tracePt t="42330" x="10780713" y="1627188"/>
          <p14:tracePt t="42333" x="10772775" y="1627188"/>
          <p14:tracePt t="42341" x="10764838" y="1627188"/>
          <p14:tracePt t="42355" x="10756900" y="1627188"/>
          <p14:tracePt t="42363" x="10748963" y="1627188"/>
          <p14:tracePt t="42410" x="10756900" y="1627188"/>
          <p14:tracePt t="42415" x="10780713" y="1627188"/>
          <p14:tracePt t="42422" x="10804525" y="1635125"/>
          <p14:tracePt t="42430" x="10836275" y="1651000"/>
          <p14:tracePt t="42437" x="10875963" y="1658938"/>
          <p14:tracePt t="42446" x="10899775" y="1666875"/>
          <p14:tracePt t="42452" x="10923588" y="1666875"/>
          <p14:tracePt t="42463" x="10947400" y="1674813"/>
          <p14:tracePt t="42467" x="10971213" y="1674813"/>
          <p14:tracePt t="42478" x="10996613" y="1690688"/>
          <p14:tracePt t="42482" x="11020425" y="1698625"/>
          <p14:tracePt t="42489" x="11044238" y="1698625"/>
          <p14:tracePt t="42497" x="11075988" y="1714500"/>
          <p14:tracePt t="42504" x="11099800" y="1722438"/>
          <p14:tracePt t="42514" x="11123613" y="1730375"/>
          <p14:tracePt t="42519" x="11147425" y="1738313"/>
          <p14:tracePt t="42529" x="11171238" y="1746250"/>
          <p14:tracePt t="42534" x="11195050" y="1754188"/>
          <p14:tracePt t="42546" x="11210925" y="1762125"/>
          <p14:tracePt t="42549" x="11226800" y="1762125"/>
          <p14:tracePt t="42557" x="11234738" y="1770063"/>
          <p14:tracePt t="42563" x="11250613" y="1778000"/>
          <p14:tracePt t="42571" x="11258550" y="1778000"/>
          <p14:tracePt t="42586" x="11274425" y="1785938"/>
          <p14:tracePt t="42601" x="11282363" y="1785938"/>
          <p14:tracePt t="42612" x="11282363" y="1793875"/>
          <p14:tracePt t="42624" x="11290300" y="1793875"/>
          <p14:tracePt t="42646" x="11298238" y="1801813"/>
          <p14:tracePt t="42653" x="11306175" y="1801813"/>
          <p14:tracePt t="42662" x="11306175" y="1809750"/>
          <p14:tracePt t="43174" x="11314113" y="1817688"/>
          <p14:tracePt t="43181" x="11314113" y="1825625"/>
          <p14:tracePt t="43190" x="11314113" y="1833563"/>
          <p14:tracePt t="43198" x="11323638" y="1833563"/>
          <p14:tracePt t="43204" x="11331575" y="1841500"/>
          <p14:tracePt t="43213" x="11331575" y="1857375"/>
          <p14:tracePt t="43228" x="11331575" y="1865313"/>
          <p14:tracePt t="43234" x="11339513" y="1873250"/>
          <p14:tracePt t="43249" x="11339513" y="1881188"/>
          <p14:tracePt t="43272" x="11339513" y="1890713"/>
          <p14:tracePt t="43296" x="11339513" y="1898650"/>
          <p14:tracePt t="43316" x="11339513" y="1906588"/>
          <p14:tracePt t="43327" x="11339513" y="1914525"/>
          <p14:tracePt t="43346" x="11339513" y="1922463"/>
          <p14:tracePt t="43451" x="11339513" y="1930400"/>
          <p14:tracePt t="44038" x="11339513" y="1938338"/>
          <p14:tracePt t="44045" x="11339513" y="1946275"/>
          <p14:tracePt t="44068" x="11339513" y="1954213"/>
          <p14:tracePt t="44082" x="11339513" y="1962150"/>
          <p14:tracePt t="44097" x="11339513" y="1970088"/>
          <p14:tracePt t="44106" x="11339513" y="1978025"/>
          <p14:tracePt t="44113" x="11339513" y="1985963"/>
          <p14:tracePt t="44128" x="11339513" y="2001838"/>
          <p14:tracePt t="44135" x="11339513" y="2017713"/>
          <p14:tracePt t="44143" x="11339513" y="2025650"/>
          <p14:tracePt t="44150" x="11339513" y="2033588"/>
          <p14:tracePt t="44161" x="11339513" y="2049463"/>
          <p14:tracePt t="44164" x="11339513" y="2057400"/>
          <p14:tracePt t="44173" x="11339513" y="2065338"/>
          <p14:tracePt t="44179" x="11339513" y="2073275"/>
          <p14:tracePt t="44187" x="11339513" y="2089150"/>
          <p14:tracePt t="44195" x="11339513" y="2097088"/>
          <p14:tracePt t="44201" x="11339513" y="2112963"/>
          <p14:tracePt t="44211" x="11339513" y="2120900"/>
          <p14:tracePt t="44216" x="11339513" y="2136775"/>
          <p14:tracePt t="44227" x="11339513" y="2144713"/>
          <p14:tracePt t="44231" x="11339513" y="2152650"/>
          <p14:tracePt t="44244" x="11339513" y="2160588"/>
          <p14:tracePt t="44247" x="11339513" y="2176463"/>
          <p14:tracePt t="44262" x="11339513" y="2184400"/>
          <p14:tracePt t="44278" x="11339513" y="2200275"/>
          <p14:tracePt t="44294" x="11339513" y="2208213"/>
          <p14:tracePt t="44299" x="11339513" y="2216150"/>
          <p14:tracePt t="44310" x="11339513" y="2224088"/>
          <p14:tracePt t="44322" x="11339513" y="2233613"/>
          <p14:tracePt t="44328" x="11339513" y="2241550"/>
          <p14:tracePt t="44335" x="11339513" y="2249488"/>
          <p14:tracePt t="44346" x="11339513" y="2257425"/>
          <p14:tracePt t="44360" x="11339513" y="2265363"/>
          <p14:tracePt t="44366" x="11339513" y="2273300"/>
          <p14:tracePt t="44377" x="11339513" y="2281238"/>
          <p14:tracePt t="44388" x="11339513" y="2289175"/>
          <p14:tracePt t="44395" x="11339513" y="2297113"/>
          <p14:tracePt t="44403" x="11347450" y="2305050"/>
          <p14:tracePt t="44411" x="11347450" y="2312988"/>
          <p14:tracePt t="44417" x="11347450" y="2320925"/>
          <p14:tracePt t="44427" x="11355388" y="2328863"/>
          <p14:tracePt t="44432" x="11355388" y="2344738"/>
          <p14:tracePt t="44444" x="11355388" y="2352675"/>
          <p14:tracePt t="44447" x="11355388" y="2360613"/>
          <p14:tracePt t="44456" x="11363325" y="2376488"/>
          <p14:tracePt t="44463" x="11371263" y="2400300"/>
          <p14:tracePt t="44470" x="11371263" y="2416175"/>
          <p14:tracePt t="44479" x="11371263" y="2432050"/>
          <p14:tracePt t="44485" x="11379200" y="2463800"/>
          <p14:tracePt t="44493" x="11379200" y="2487613"/>
          <p14:tracePt t="44500" x="11379200" y="2511425"/>
          <p14:tracePt t="44510" x="11379200" y="2527300"/>
          <p14:tracePt t="44515" x="11387138" y="2551113"/>
          <p14:tracePt t="44525" x="11395075" y="2576513"/>
          <p14:tracePt t="44529" x="11395075" y="2592388"/>
          <p14:tracePt t="44536" x="11403013" y="2616200"/>
          <p14:tracePt t="44545" x="11403013" y="2640013"/>
          <p14:tracePt t="44552" x="11403013" y="2663825"/>
          <p14:tracePt t="44561" x="11403013" y="2687638"/>
          <p14:tracePt t="44566" x="11410950" y="2719388"/>
          <p14:tracePt t="44577" x="11418888" y="2767013"/>
          <p14:tracePt t="44581" x="11434763" y="2822575"/>
          <p14:tracePt t="44593" x="11442700" y="2894013"/>
          <p14:tracePt t="44596" x="11450638" y="2959100"/>
          <p14:tracePt t="44604" x="11466513" y="3014663"/>
          <p14:tracePt t="44612" x="11482388" y="3070225"/>
          <p14:tracePt t="44618" x="11498263" y="3133725"/>
          <p14:tracePt t="44627" x="11514138" y="3205163"/>
          <p14:tracePt t="44633" x="11530013" y="3278188"/>
          <p14:tracePt t="44644" x="11553825" y="3357563"/>
          <p14:tracePt t="44648" x="11561763" y="3429000"/>
          <p14:tracePt t="44660" x="11569700" y="3484563"/>
          <p14:tracePt t="44663" x="11577638" y="3532188"/>
          <p14:tracePt t="44671" x="11577638" y="3571875"/>
          <p14:tracePt t="44680" x="11585575" y="3605213"/>
          <p14:tracePt t="44685" x="11593513" y="3621088"/>
          <p14:tracePt t="44695" x="11593513" y="3636963"/>
          <p14:tracePt t="44700" x="11593513" y="3652838"/>
          <p14:tracePt t="44710" x="11593513" y="3660775"/>
          <p14:tracePt t="44728" x="11593513" y="3668713"/>
          <p14:tracePt t="45371" x="11593513" y="3636963"/>
          <p14:tracePt t="45378" x="11593513" y="3605213"/>
          <p14:tracePt t="45385" x="11593513" y="3571875"/>
          <p14:tracePt t="45395" x="11593513" y="3540125"/>
          <p14:tracePt t="45401" x="11593513" y="3508375"/>
          <p14:tracePt t="45409" x="11593513" y="3476625"/>
          <p14:tracePt t="45416" x="11593513" y="3444875"/>
          <p14:tracePt t="45427" x="11593513" y="3397250"/>
          <p14:tracePt t="45430" x="11593513" y="3373438"/>
          <p14:tracePt t="45439" x="11593513" y="3341688"/>
          <p14:tracePt t="45444" x="11593513" y="3309938"/>
          <p14:tracePt t="45452" x="11593513" y="3278188"/>
          <p14:tracePt t="45461" x="11593513" y="3252788"/>
          <p14:tracePt t="45468" x="11593513" y="3236913"/>
          <p14:tracePt t="45477" x="11593513" y="3213100"/>
          <p14:tracePt t="45482" x="11593513" y="3197225"/>
          <p14:tracePt t="45493" x="11593513" y="3189288"/>
          <p14:tracePt t="45498" x="11593513" y="3181350"/>
          <p14:tracePt t="45512" x="11593513" y="3173413"/>
          <p14:tracePt t="45534" x="11593513" y="3165475"/>
          <p14:tracePt t="45601" x="11593513" y="3173413"/>
          <p14:tracePt t="45609" x="11577638" y="3181350"/>
          <p14:tracePt t="45616" x="11577638" y="3197225"/>
          <p14:tracePt t="45626" x="11569700" y="3205163"/>
          <p14:tracePt t="45631" x="11569700" y="3228975"/>
          <p14:tracePt t="45645" x="11553825" y="3270250"/>
          <p14:tracePt t="45654" x="11553825" y="3294063"/>
          <p14:tracePt t="45661" x="11553825" y="3333750"/>
          <p14:tracePt t="45669" x="11553825" y="3373438"/>
          <p14:tracePt t="45676" x="11545888" y="3413125"/>
          <p14:tracePt t="45683" x="11537950" y="3468688"/>
          <p14:tracePt t="45694" x="11537950" y="3516313"/>
          <p14:tracePt t="45699" x="11537950" y="3548063"/>
          <p14:tracePt t="45710" x="11537950" y="3579813"/>
          <p14:tracePt t="45713" x="11537950" y="3613150"/>
          <p14:tracePt t="45722" x="11537950" y="3636963"/>
          <p14:tracePt t="45728" x="11537950" y="3668713"/>
          <p14:tracePt t="45735" x="11537950" y="3684588"/>
          <p14:tracePt t="45745" x="11537950" y="3708400"/>
          <p14:tracePt t="45750" x="11530013" y="3732213"/>
          <p14:tracePt t="45759" x="11522075" y="3756025"/>
          <p14:tracePt t="45766" x="11522075" y="3787775"/>
          <p14:tracePt t="45776" x="11522075" y="3811588"/>
          <p14:tracePt t="45780" x="11522075" y="3835400"/>
          <p14:tracePt t="45792" x="11522075" y="3851275"/>
          <p14:tracePt t="45795" x="11522075" y="3867150"/>
          <p14:tracePt t="45803" x="11522075" y="3875088"/>
          <p14:tracePt t="45810" x="11522075" y="3883025"/>
          <p14:tracePt t="45826" x="11522075" y="3890963"/>
          <p14:tracePt t="45843" x="11522075" y="3898900"/>
          <p14:tracePt t="45862" x="11522075" y="3914775"/>
          <p14:tracePt t="45870" x="11522075" y="3922713"/>
          <p14:tracePt t="45895" x="11514138" y="3963988"/>
          <p14:tracePt t="45899" x="11514138" y="3979863"/>
          <p14:tracePt t="45909" x="11514138" y="3995738"/>
          <p14:tracePt t="45914" x="11506200" y="4003675"/>
          <p14:tracePt t="45925" x="11506200" y="4027488"/>
          <p14:tracePt t="45929" x="11506200" y="4043363"/>
          <p14:tracePt t="45937" x="11506200" y="4051300"/>
          <p14:tracePt t="45944" x="11506200" y="4059238"/>
          <p14:tracePt t="45951" x="11506200" y="4067175"/>
          <p14:tracePt t="45962" x="11506200" y="4083050"/>
          <p14:tracePt t="45982" x="11506200" y="4090988"/>
          <p14:tracePt t="46301" x="11506200" y="4130675"/>
          <p14:tracePt t="46309" x="11506200" y="4194175"/>
          <p14:tracePt t="46316" x="11498263" y="4249738"/>
          <p14:tracePt t="46326" x="11498263" y="4298950"/>
          <p14:tracePt t="46332" x="11498263" y="4322763"/>
          <p14:tracePt t="46342" x="11498263" y="4354513"/>
          <p14:tracePt t="46346" x="11498263" y="4378325"/>
          <p14:tracePt t="46356" x="11498263" y="4394200"/>
          <p14:tracePt t="46360" x="11498263" y="4418013"/>
          <p14:tracePt t="46368" x="11498263" y="4425950"/>
          <p14:tracePt t="46377" x="11498263" y="4433888"/>
          <p14:tracePt t="46383" x="11498263" y="4449763"/>
          <p14:tracePt t="46392" x="11498263" y="4457700"/>
          <p14:tracePt t="46409" x="11498263" y="4465638"/>
          <p14:tracePt t="46414" x="11498263" y="4473575"/>
          <p14:tracePt t="46425" x="11490325" y="4481513"/>
          <p14:tracePt t="46436" x="11490325" y="4497388"/>
          <p14:tracePt t="46450" x="11490325" y="4505325"/>
          <p14:tracePt t="46460" x="11490325" y="4513263"/>
          <p14:tracePt t="46465" x="11482388" y="4513263"/>
          <p14:tracePt t="46475" x="11482388" y="4529138"/>
          <p14:tracePt t="46492" x="11482388" y="4545013"/>
          <p14:tracePt t="46495" x="11482388" y="4560888"/>
          <p14:tracePt t="46503" x="11482388" y="4576763"/>
          <p14:tracePt t="46511" x="11474450" y="4600575"/>
          <p14:tracePt t="46517" x="11474450" y="4624388"/>
          <p14:tracePt t="46526" x="11474450" y="4641850"/>
          <p14:tracePt t="46532" x="11466513" y="4665663"/>
          <p14:tracePt t="46542" x="11466513" y="4689475"/>
          <p14:tracePt t="46548" x="11458575" y="4705350"/>
          <p14:tracePt t="46559" x="11458575" y="4729163"/>
          <p14:tracePt t="46562" x="11458575" y="4752975"/>
          <p14:tracePt t="46571" x="11458575" y="4776788"/>
          <p14:tracePt t="46579" x="11458575" y="4800600"/>
          <p14:tracePt t="46584" x="11458575" y="4824413"/>
          <p14:tracePt t="46593" x="11450638" y="4848225"/>
          <p14:tracePt t="46599" x="11450638" y="4879975"/>
          <p14:tracePt t="46610" x="11442700" y="4927600"/>
          <p14:tracePt t="46614" x="11442700" y="4959350"/>
          <p14:tracePt t="46626" x="11442700" y="5000625"/>
          <p14:tracePt t="46630" x="11442700" y="5040313"/>
          <p14:tracePt t="46637" x="11442700" y="5072063"/>
          <p14:tracePt t="46644" x="11442700" y="5095875"/>
          <p14:tracePt t="46651" x="11442700" y="5119688"/>
          <p14:tracePt t="46660" x="11442700" y="5127625"/>
          <p14:tracePt t="46666" x="11442700" y="5143500"/>
          <p14:tracePt t="46675" x="11442700" y="5159375"/>
          <p14:tracePt t="46681" x="11442700" y="5167313"/>
          <p14:tracePt t="46692" x="11442700" y="5175250"/>
          <p14:tracePt t="46696" x="11442700" y="5183188"/>
          <p14:tracePt t="46708" x="11442700" y="5199063"/>
          <p14:tracePt t="46711" x="11442700" y="5207000"/>
          <p14:tracePt t="46718" x="11442700" y="5214938"/>
          <p14:tracePt t="46727" x="11442700" y="5230813"/>
          <p14:tracePt t="46742" x="11442700" y="5238750"/>
          <p14:tracePt t="46748" x="11442700" y="5246688"/>
          <p14:tracePt t="46763" x="11442700" y="5254625"/>
          <p14:tracePt t="46775" x="11442700" y="5262563"/>
          <p14:tracePt t="46786" x="11442700" y="5278438"/>
          <p14:tracePt t="46800" x="11434763" y="5286375"/>
          <p14:tracePt t="46810" x="11434763" y="5294313"/>
          <p14:tracePt t="46815" x="11434763" y="5302250"/>
          <p14:tracePt t="46825" x="11434763" y="5310188"/>
          <p14:tracePt t="46830" x="11434763" y="5319713"/>
          <p14:tracePt t="46842" x="11434763" y="5335588"/>
          <p14:tracePt t="46845" x="11434763" y="5343525"/>
          <p14:tracePt t="46853" x="11434763" y="5351463"/>
          <p14:tracePt t="46867" x="11434763" y="5359400"/>
          <p14:tracePt t="46875" x="11434763" y="5367338"/>
          <p14:tracePt t="46883" x="11434763" y="5375275"/>
          <p14:tracePt t="46908" x="11434763" y="5383213"/>
          <p14:tracePt t="48543" x="11379200" y="5399088"/>
          <p14:tracePt t="48550" x="11290300" y="5454650"/>
          <p14:tracePt t="48558" x="11179175" y="5510213"/>
          <p14:tracePt t="48565" x="11052175" y="5573713"/>
          <p14:tracePt t="48575" x="10923588" y="5645150"/>
          <p14:tracePt t="48580" x="10804525" y="5702300"/>
          <p14:tracePt t="48590" x="10717213" y="5749925"/>
          <p14:tracePt t="48595" x="10588625" y="5813425"/>
          <p14:tracePt t="48607" x="10453688" y="5853113"/>
          <p14:tracePt t="48610" x="10294938" y="5908675"/>
          <p14:tracePt t="48617" x="10142538" y="5948363"/>
          <p14:tracePt t="48626" x="10015538" y="5980113"/>
          <p14:tracePt t="48632" x="9839325" y="6029325"/>
          <p14:tracePt t="48641" x="9648825" y="6076950"/>
          <p14:tracePt t="48647" x="9464675" y="6100763"/>
          <p14:tracePt t="48657" x="9297988" y="6132513"/>
          <p14:tracePt t="48662" x="9161463" y="6140450"/>
          <p14:tracePt t="48673" x="8994775" y="6164263"/>
          <p14:tracePt t="48677" x="8834438" y="6172200"/>
          <p14:tracePt t="48685" x="8683625" y="6180138"/>
          <p14:tracePt t="48692" x="8572500" y="6196013"/>
          <p14:tracePt t="48699" x="8443913" y="6203950"/>
          <p14:tracePt t="48708" x="8237538" y="6227763"/>
          <p14:tracePt t="48714" x="7997825" y="6227763"/>
          <p14:tracePt t="48723" x="7781925" y="6227763"/>
          <p14:tracePt t="48729" x="7519988" y="6227763"/>
          <p14:tracePt t="48741" x="7232650" y="6219825"/>
          <p14:tracePt t="48744" x="7032625" y="6211888"/>
          <p14:tracePt t="48752" x="6842125" y="6211888"/>
          <p14:tracePt t="48759" x="6634163" y="6196013"/>
          <p14:tracePt t="48766" x="6483350" y="6188075"/>
          <p14:tracePt t="48775" x="6346825" y="6188075"/>
          <p14:tracePt t="48781" x="6227763" y="6180138"/>
          <p14:tracePt t="48790" x="6124575" y="6172200"/>
          <p14:tracePt t="48796" x="6011863" y="6156325"/>
          <p14:tracePt t="48807" x="5876925" y="6148388"/>
          <p14:tracePt t="48811" x="5732463" y="6132513"/>
          <p14:tracePt t="48823" x="5589588" y="6108700"/>
          <p14:tracePt t="48826" x="5446713" y="6092825"/>
          <p14:tracePt t="48833" x="5326063" y="6069013"/>
          <p14:tracePt t="48842" x="5222875" y="6061075"/>
          <p14:tracePt t="48848" x="5127625" y="6053138"/>
          <p14:tracePt t="48856" x="5056188" y="6037263"/>
          <p14:tracePt t="48864" x="5006975" y="6037263"/>
          <p14:tracePt t="48872" x="4967288" y="6029325"/>
          <p14:tracePt t="48892" x="4903788" y="6029325"/>
          <p14:tracePt t="48901" x="4887913" y="6029325"/>
          <p14:tracePt t="48909" x="4879975" y="6029325"/>
          <p14:tracePt t="48915" x="4872038" y="6029325"/>
          <p14:tracePt t="53256" x="4824413" y="6037263"/>
          <p14:tracePt t="53264" x="4760913" y="6053138"/>
          <p14:tracePt t="53272" x="4687888" y="6076950"/>
          <p14:tracePt t="53278" x="4584700" y="6100763"/>
          <p14:tracePt t="53287" x="4481513" y="6124575"/>
          <p14:tracePt t="53293" x="4362450" y="6148388"/>
          <p14:tracePt t="53304" x="4249738" y="6172200"/>
          <p14:tracePt t="53308" x="4146550" y="6180138"/>
          <p14:tracePt t="53319" x="4011613" y="6196013"/>
          <p14:tracePt t="53323" x="3795713" y="6196013"/>
          <p14:tracePt t="53335" x="3516313" y="6196013"/>
          <p14:tracePt t="53338" x="3244850" y="6196013"/>
          <p14:tracePt t="53346" x="2967038" y="6180138"/>
          <p14:tracePt t="53354" x="2655888" y="6164263"/>
          <p14:tracePt t="53360" x="2416175" y="6156325"/>
          <p14:tracePt t="53371" x="2216150" y="6140450"/>
          <p14:tracePt t="53375" x="2009775" y="6116638"/>
          <p14:tracePt t="53386" x="1778000" y="6092825"/>
          <p14:tracePt t="53390" x="1643063" y="6076950"/>
          <p14:tracePt t="53402" x="1474788" y="6053138"/>
          <p14:tracePt t="53405" x="1284288" y="6013450"/>
          <p14:tracePt t="53412" x="1100138" y="5988050"/>
          <p14:tracePt t="53421" x="917575" y="5972175"/>
          <p14:tracePt t="53427" x="788988" y="5940425"/>
          <p14:tracePt t="53437" x="693738" y="5924550"/>
          <p14:tracePt t="53443" x="606425" y="5900738"/>
          <p14:tracePt t="53455" x="534988" y="5892800"/>
          <p14:tracePt t="53460" x="461963" y="5876925"/>
          <p14:tracePt t="53470" x="398463" y="5868988"/>
          <p14:tracePt t="53473" x="334963" y="5853113"/>
          <p14:tracePt t="53481" x="271463" y="5829300"/>
          <p14:tracePt t="53487" x="215900" y="5813425"/>
          <p14:tracePt t="53494" x="150813" y="5789613"/>
          <p14:tracePt t="53504" x="95250" y="5765800"/>
          <p14:tracePt t="53510" x="39688" y="5734050"/>
          <p14:tracePt t="53519" x="0" y="5702300"/>
          <p14:tracePt t="53837" x="127000" y="5518150"/>
          <p14:tracePt t="53844" x="184150" y="5494338"/>
          <p14:tracePt t="53854" x="207963" y="5470525"/>
          <p14:tracePt t="53859" x="239713" y="5462588"/>
          <p14:tracePt t="53869" x="255588" y="5454650"/>
          <p14:tracePt t="53874" x="271463" y="5446713"/>
          <p14:tracePt t="53887" x="279400" y="5446713"/>
          <p14:tracePt t="53889" x="287338" y="5438775"/>
          <p14:tracePt t="53898" x="295275" y="5438775"/>
          <p14:tracePt t="53904" x="303213" y="5430838"/>
          <p14:tracePt t="53911" x="311150" y="5430838"/>
          <p14:tracePt t="53921" x="327025" y="5430838"/>
          <p14:tracePt t="53926" x="350838" y="5414963"/>
          <p14:tracePt t="53936" x="390525" y="5407025"/>
          <p14:tracePt t="53943" x="430213" y="5399088"/>
          <p14:tracePt t="53954" x="477838" y="5391150"/>
          <p14:tracePt t="53957" x="527050" y="5383213"/>
          <p14:tracePt t="53964" x="566738" y="5383213"/>
          <p14:tracePt t="53972" x="590550" y="5383213"/>
          <p14:tracePt t="53978" x="614363" y="5383213"/>
          <p14:tracePt t="53987" x="630238" y="5375275"/>
          <p14:tracePt t="53993" x="646113" y="5375275"/>
          <p14:tracePt t="54003" x="661988" y="5375275"/>
          <p14:tracePt t="54019" x="669925" y="5375275"/>
          <p14:tracePt t="54032" x="677863" y="5375275"/>
          <p14:tracePt t="54046" x="685800" y="5375275"/>
          <p14:tracePt t="54105" x="693738" y="5375275"/>
          <p14:tracePt t="54113" x="701675" y="5375275"/>
          <p14:tracePt t="54121" x="709613" y="5375275"/>
          <p14:tracePt t="54127" x="717550" y="5375275"/>
          <p14:tracePt t="54136" x="725488" y="5375275"/>
          <p14:tracePt t="54142" x="733425" y="5375275"/>
          <p14:tracePt t="54152" x="749300" y="5375275"/>
          <p14:tracePt t="54157" x="765175" y="5375275"/>
          <p14:tracePt t="54169" x="773113" y="5375275"/>
          <p14:tracePt t="54172" x="781050" y="5375275"/>
          <p14:tracePt t="54181" x="788988" y="5375275"/>
          <p14:tracePt t="54187" x="788988" y="5367338"/>
          <p14:tracePt t="54194" x="796925" y="5367338"/>
          <p14:tracePt t="54209" x="804863" y="5367338"/>
          <p14:tracePt t="54224" x="812800" y="5367338"/>
          <p14:tracePt t="54248" x="820738" y="5367338"/>
          <p14:tracePt t="54328" x="828675" y="5367338"/>
          <p14:tracePt t="61737" x="868363" y="5343525"/>
          <p14:tracePt t="61745" x="941388" y="5319713"/>
          <p14:tracePt t="61752" x="996950" y="5302250"/>
          <p14:tracePt t="61763" x="1060450" y="5278438"/>
          <p14:tracePt t="61767" x="1116013" y="5254625"/>
          <p14:tracePt t="61779" x="1171575" y="5238750"/>
          <p14:tracePt t="61783" x="1228725" y="5230813"/>
          <p14:tracePt t="61791" x="1284288" y="5222875"/>
          <p14:tracePt t="61797" x="1316038" y="5222875"/>
          <p14:tracePt t="61806" x="1363663" y="5214938"/>
          <p14:tracePt t="61815" x="1395413" y="5214938"/>
          <p14:tracePt t="61819" x="1419225" y="5214938"/>
          <p14:tracePt t="61830" x="1450975" y="5214938"/>
          <p14:tracePt t="61835" x="1482725" y="5214938"/>
          <p14:tracePt t="61846" x="1514475" y="5214938"/>
          <p14:tracePt t="61849" x="1562100" y="5214938"/>
          <p14:tracePt t="61861" x="1611313" y="5214938"/>
          <p14:tracePt t="61864" x="1666875" y="5214938"/>
          <p14:tracePt t="61871" x="1722438" y="5214938"/>
          <p14:tracePt t="61880" x="1778000" y="5214938"/>
          <p14:tracePt t="61886" x="1817688" y="5214938"/>
          <p14:tracePt t="61895" x="1849438" y="5214938"/>
          <p14:tracePt t="61913" x="1897063" y="5214938"/>
          <p14:tracePt t="61917" x="1922463" y="5214938"/>
          <p14:tracePt t="61929" x="1938338" y="5214938"/>
          <p14:tracePt t="61932" x="1962150" y="5214938"/>
          <p14:tracePt t="61938" x="1978025" y="5214938"/>
          <p14:tracePt t="61946" x="1993900" y="5214938"/>
          <p14:tracePt t="61954" x="2001838" y="5214938"/>
          <p14:tracePt t="61963" x="2009775" y="5214938"/>
          <p14:tracePt t="61968" x="2025650" y="5214938"/>
          <p14:tracePt t="61978" x="2033588" y="5214938"/>
          <p14:tracePt t="61984" x="2041525" y="5214938"/>
          <p14:tracePt t="61995" x="2057400" y="5214938"/>
          <p14:tracePt t="61998" x="2065338" y="5214938"/>
          <p14:tracePt t="62006" x="2073275" y="5214938"/>
          <p14:tracePt t="62012" x="2089150" y="5214938"/>
          <p14:tracePt t="62021" x="2105025" y="5214938"/>
          <p14:tracePt t="62030" x="2120900" y="5214938"/>
          <p14:tracePt t="62035" x="2128838" y="5214938"/>
          <p14:tracePt t="62045" x="2136775" y="5214938"/>
          <p14:tracePt t="62050" x="2144713" y="5214938"/>
          <p14:tracePt t="62074" x="2152650" y="5214938"/>
          <p14:tracePt t="62080" x="2160588" y="5214938"/>
          <p14:tracePt t="62128" x="2152650" y="5214938"/>
          <p14:tracePt t="62133" x="2120900" y="5214938"/>
          <p14:tracePt t="62143" x="2049463" y="5222875"/>
          <p14:tracePt t="62149" x="1954213" y="5230813"/>
          <p14:tracePt t="62154" x="1833563" y="5238750"/>
          <p14:tracePt t="62163" x="1722438" y="5238750"/>
          <p14:tracePt t="62169" x="1603375" y="5238750"/>
          <p14:tracePt t="62178" x="1490663" y="5238750"/>
          <p14:tracePt t="62184" x="1395413" y="5238750"/>
          <p14:tracePt t="62195" x="1284288" y="5238750"/>
          <p14:tracePt t="62199" x="1211263" y="5238750"/>
          <p14:tracePt t="62212" x="1139825" y="5230813"/>
          <p14:tracePt t="62215" x="1076325" y="5230813"/>
          <p14:tracePt t="62222" x="1012825" y="5230813"/>
          <p14:tracePt t="62229" x="949325" y="5230813"/>
          <p14:tracePt t="62236" x="893763" y="5230813"/>
          <p14:tracePt t="62246" x="836613" y="5230813"/>
          <p14:tracePt t="62251" x="781050" y="5230813"/>
          <p14:tracePt t="62261" x="741363" y="5230813"/>
          <p14:tracePt t="62267" x="709613" y="5230813"/>
          <p14:tracePt t="62279" x="669925" y="5230813"/>
          <p14:tracePt t="62282" x="646113" y="5230813"/>
          <p14:tracePt t="62289" x="622300" y="5230813"/>
          <p14:tracePt t="62297" x="598488" y="5238750"/>
          <p14:tracePt t="62303" x="582613" y="5238750"/>
          <p14:tracePt t="62312" x="574675" y="5238750"/>
          <p14:tracePt t="62318" x="566738" y="5238750"/>
          <p14:tracePt t="62328" x="550863" y="5238750"/>
          <p14:tracePt t="62334" x="542925" y="5238750"/>
          <p14:tracePt t="62345" x="534988" y="5238750"/>
          <p14:tracePt t="62356" x="527050" y="5238750"/>
          <p14:tracePt t="62379" x="517525" y="5238750"/>
          <p14:tracePt t="62400" x="509588" y="5238750"/>
          <p14:tracePt t="76876" x="422275" y="5119688"/>
          <p14:tracePt t="76883" x="279400" y="4864100"/>
          <p14:tracePt t="76899" x="63500" y="44259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99CA-9EFF-CDE4-9177-3E617C7C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96" y="380210"/>
            <a:ext cx="10608903" cy="688848"/>
          </a:xfrm>
        </p:spPr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Experiment: Simple Count Baseline vs. Bayesian-informed 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77D67-77A2-C844-95A6-B21DD7596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939B520-20AA-7A6C-1BF9-3B3F7658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757" y="1458034"/>
            <a:ext cx="9140116" cy="472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9EB9C-F86C-76E7-8DA8-D1D02A286C10}"/>
              </a:ext>
            </a:extLst>
          </p:cNvPr>
          <p:cNvSpPr txBox="1"/>
          <p:nvPr/>
        </p:nvSpPr>
        <p:spPr>
          <a:xfrm>
            <a:off x="10617200" y="6005259"/>
            <a:ext cx="1301750" cy="36195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TF10 Data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798CEB-C4D7-46DE-8BB7-423BCD556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0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566">
        <p:fade/>
      </p:transition>
    </mc:Choice>
    <mc:Fallback>
      <p:transition spd="med" advTm="84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00" x="39688" y="2233613"/>
          <p14:tracePt t="8609" x="87313" y="2216150"/>
          <p14:tracePt t="8614" x="119063" y="2216150"/>
          <p14:tracePt t="8625" x="166688" y="2208213"/>
          <p14:tracePt t="8629" x="192088" y="2192338"/>
          <p14:tracePt t="8642" x="231775" y="2184400"/>
          <p14:tracePt t="8644" x="255588" y="2176463"/>
          <p14:tracePt t="8652" x="279400" y="2176463"/>
          <p14:tracePt t="8660" x="303213" y="2168525"/>
          <p14:tracePt t="8667" x="327025" y="2168525"/>
          <p14:tracePt t="8676" x="358775" y="2152650"/>
          <p14:tracePt t="8681" x="382588" y="2144713"/>
          <p14:tracePt t="8691" x="414338" y="2136775"/>
          <p14:tracePt t="8697" x="454025" y="2128838"/>
          <p14:tracePt t="8709" x="477838" y="2112963"/>
          <p14:tracePt t="8713" x="517525" y="2097088"/>
          <p14:tracePt t="8719" x="550863" y="2081213"/>
          <p14:tracePt t="8727" x="598488" y="2065338"/>
          <p14:tracePt t="8733" x="622300" y="2057400"/>
          <p14:tracePt t="8744" x="661988" y="2041525"/>
          <p14:tracePt t="8748" x="693738" y="2025650"/>
          <p14:tracePt t="8759" x="725488" y="2017713"/>
          <p14:tracePt t="8763" x="749300" y="2001838"/>
          <p14:tracePt t="8774" x="773113" y="1985963"/>
          <p14:tracePt t="8779" x="804863" y="1978025"/>
          <p14:tracePt t="8786" x="828675" y="1962150"/>
          <p14:tracePt t="8793" x="852488" y="1946275"/>
          <p14:tracePt t="8801" x="901700" y="1930400"/>
          <p14:tracePt t="8810" x="925513" y="1922463"/>
          <p14:tracePt t="8815" x="965200" y="1906588"/>
          <p14:tracePt t="8824" x="996950" y="1890713"/>
          <p14:tracePt t="8830" x="1028700" y="1873250"/>
          <p14:tracePt t="8841" x="1052513" y="1865313"/>
          <p14:tracePt t="8845" x="1076325" y="1857375"/>
          <p14:tracePt t="8854" x="1092200" y="1849438"/>
          <p14:tracePt t="8859" x="1108075" y="1841500"/>
          <p14:tracePt t="8868" x="1123950" y="1833563"/>
          <p14:tracePt t="8876" x="1139825" y="1825625"/>
          <p14:tracePt t="8895" x="1163638" y="1809750"/>
          <p14:tracePt t="8897" x="1171575" y="1809750"/>
          <p14:tracePt t="8908" x="1187450" y="1793875"/>
          <p14:tracePt t="8913" x="1195388" y="1793875"/>
          <p14:tracePt t="8925" x="1203325" y="1785938"/>
          <p14:tracePt t="8927" x="1220788" y="1785938"/>
          <p14:tracePt t="8934" x="1220788" y="1778000"/>
          <p14:tracePt t="8943" x="1228725" y="1778000"/>
          <p14:tracePt t="8949" x="1236663" y="1778000"/>
          <p14:tracePt t="8960" x="1244600" y="1770063"/>
          <p14:tracePt t="8980" x="1252538" y="1762125"/>
          <p14:tracePt t="8992" x="1252538" y="1754188"/>
          <p14:tracePt t="9002" x="1260475" y="1754188"/>
          <p14:tracePt t="9009" x="1260475" y="1746250"/>
          <p14:tracePt t="9031" x="1260475" y="1738313"/>
          <p14:tracePt t="9061" x="1260475" y="1730375"/>
          <p14:tracePt t="9106" x="1260475" y="1722438"/>
          <p14:tracePt t="9150" x="1260475" y="1714500"/>
          <p14:tracePt t="9188" x="1252538" y="1714500"/>
          <p14:tracePt t="9210" x="1244600" y="1714500"/>
          <p14:tracePt t="9270" x="1236663" y="1714500"/>
          <p14:tracePt t="9329" x="1228725" y="1714500"/>
          <p14:tracePt t="9374" x="1220788" y="1714500"/>
          <p14:tracePt t="9397" x="1211263" y="1714500"/>
          <p14:tracePt t="9406" x="1203325" y="1714500"/>
          <p14:tracePt t="9412" x="1195388" y="1714500"/>
          <p14:tracePt t="9426" x="1187450" y="1714500"/>
          <p14:tracePt t="9433" x="1179513" y="1714500"/>
          <p14:tracePt t="9448" x="1171575" y="1714500"/>
          <p14:tracePt t="9474" x="1163638" y="1714500"/>
          <p14:tracePt t="10618" x="1195388" y="1714500"/>
          <p14:tracePt t="10625" x="1260475" y="1706563"/>
          <p14:tracePt t="10632" x="1316038" y="1698625"/>
          <p14:tracePt t="10641" x="1363663" y="1698625"/>
          <p14:tracePt t="10647" x="1443038" y="1690688"/>
          <p14:tracePt t="10658" x="1530350" y="1682750"/>
          <p14:tracePt t="10662" x="1627188" y="1682750"/>
          <p14:tracePt t="10674" x="1706563" y="1666875"/>
          <p14:tracePt t="10677" x="1801813" y="1666875"/>
          <p14:tracePt t="10687" x="1897063" y="1658938"/>
          <p14:tracePt t="10692" x="1993900" y="1651000"/>
          <p14:tracePt t="10699" x="2089150" y="1651000"/>
          <p14:tracePt t="10708" x="2216150" y="1651000"/>
          <p14:tracePt t="10714" x="2328863" y="1643063"/>
          <p14:tracePt t="10724" x="2439988" y="1635125"/>
          <p14:tracePt t="10729" x="2574925" y="1635125"/>
          <p14:tracePt t="10741" x="2703513" y="1635125"/>
          <p14:tracePt t="10744" x="2838450" y="1619250"/>
          <p14:tracePt t="10757" x="2949575" y="1611313"/>
          <p14:tracePt t="10760" x="3054350" y="1611313"/>
          <p14:tracePt t="10767" x="3189288" y="1595438"/>
          <p14:tracePt t="10775" x="3365500" y="1579563"/>
          <p14:tracePt t="10781" x="3587750" y="1571625"/>
          <p14:tracePt t="10790" x="3787775" y="1555750"/>
          <p14:tracePt t="10796" x="3986213" y="1547813"/>
          <p14:tracePt t="10807" x="4194175" y="1547813"/>
          <p14:tracePt t="10811" x="4394200" y="1563688"/>
          <p14:tracePt t="10823" x="4545013" y="1563688"/>
          <p14:tracePt t="10827" x="4705350" y="1587500"/>
          <p14:tracePt t="10834" x="4895850" y="1603375"/>
          <p14:tracePt t="10841" x="5072063" y="1619250"/>
          <p14:tracePt t="10848" x="5175250" y="1627188"/>
          <p14:tracePt t="10859" x="5286375" y="1635125"/>
          <p14:tracePt t="10863" x="5381625" y="1635125"/>
          <p14:tracePt t="10873" x="5494338" y="1635125"/>
          <p14:tracePt t="10878" x="5621338" y="1635125"/>
          <p14:tracePt t="10891" x="5757863" y="1635125"/>
          <p14:tracePt t="10907" x="5988050" y="1643063"/>
          <p14:tracePt t="10909" x="6083300" y="1643063"/>
          <p14:tracePt t="10915" x="6180138" y="1658938"/>
          <p14:tracePt t="10925" x="6267450" y="1674813"/>
          <p14:tracePt t="10931" x="6307138" y="1674813"/>
          <p14:tracePt t="10940" x="6354763" y="1674813"/>
          <p14:tracePt t="10947" x="6386513" y="1682750"/>
          <p14:tracePt t="10956" x="6410325" y="1682750"/>
          <p14:tracePt t="10960" x="6426200" y="1682750"/>
          <p14:tracePt t="10970" x="6442075" y="1682750"/>
          <p14:tracePt t="11355" x="6418263" y="1682750"/>
          <p14:tracePt t="11362" x="6402388" y="1674813"/>
          <p14:tracePt t="11371" x="6378575" y="1674813"/>
          <p14:tracePt t="11377" x="6370638" y="1666875"/>
          <p14:tracePt t="11389" x="6354763" y="1666875"/>
          <p14:tracePt t="11393" x="6346825" y="1658938"/>
          <p14:tracePt t="11400" x="6330950" y="1651000"/>
          <p14:tracePt t="11414" x="6315075" y="1651000"/>
          <p14:tracePt t="11423" x="6315075" y="1643063"/>
          <p14:tracePt t="11429" x="6307138" y="1643063"/>
          <p14:tracePt t="11444" x="6299200" y="1635125"/>
          <p14:tracePt t="11460" x="6291263" y="1635125"/>
          <p14:tracePt t="11468" x="6283325" y="1627188"/>
          <p14:tracePt t="11473" x="6267450" y="1627188"/>
          <p14:tracePt t="11481" x="6243638" y="1619250"/>
          <p14:tracePt t="11491" x="6227763" y="1611313"/>
          <p14:tracePt t="11496" x="6211888" y="1611313"/>
          <p14:tracePt t="11506" x="6203950" y="1603375"/>
          <p14:tracePt t="11511" x="6180138" y="1603375"/>
          <p14:tracePt t="11523" x="6172200" y="1595438"/>
          <p14:tracePt t="11526" x="6164263" y="1595438"/>
          <p14:tracePt t="11535" x="6156325" y="1595438"/>
          <p14:tracePt t="11541" x="6140450" y="1595438"/>
          <p14:tracePt t="11548" x="6124575" y="1595438"/>
          <p14:tracePt t="11558" x="6116638" y="1595438"/>
          <p14:tracePt t="11564" x="6100763" y="1603375"/>
          <p14:tracePt t="11572" x="6075363" y="1611313"/>
          <p14:tracePt t="11578" x="6051550" y="1619250"/>
          <p14:tracePt t="11589" x="6043613" y="1627188"/>
          <p14:tracePt t="11593" x="6027738" y="1635125"/>
          <p14:tracePt t="11604" x="6003925" y="1643063"/>
          <p14:tracePt t="11608" x="5995988" y="1651000"/>
          <p14:tracePt t="11615" x="5988050" y="1666875"/>
          <p14:tracePt t="11625" x="5972175" y="1682750"/>
          <p14:tracePt t="11630" x="5964238" y="1698625"/>
          <p14:tracePt t="11641" x="5948363" y="1714500"/>
          <p14:tracePt t="11645" x="5940425" y="1730375"/>
          <p14:tracePt t="11655" x="5924550" y="1754188"/>
          <p14:tracePt t="11660" x="5916613" y="1778000"/>
          <p14:tracePt t="11672" x="5916613" y="1801813"/>
          <p14:tracePt t="11676" x="5916613" y="1825625"/>
          <p14:tracePt t="11683" x="5916613" y="1833563"/>
          <p14:tracePt t="11691" x="5916613" y="1841500"/>
          <p14:tracePt t="11697" x="5916613" y="1849438"/>
          <p14:tracePt t="11706" x="5916613" y="1865313"/>
          <p14:tracePt t="11723" x="5916613" y="1873250"/>
          <p14:tracePt t="11743" x="5916613" y="1881188"/>
          <p14:tracePt t="11751" x="5932488" y="1881188"/>
          <p14:tracePt t="11757" x="5964238" y="1890713"/>
          <p14:tracePt t="11764" x="6003925" y="1890713"/>
          <p14:tracePt t="11774" x="6059488" y="1890713"/>
          <p14:tracePt t="11779" x="6100763" y="1873250"/>
          <p14:tracePt t="11790" x="6124575" y="1857375"/>
          <p14:tracePt t="11795" x="6148388" y="1849438"/>
          <p14:tracePt t="11806" x="6172200" y="1833563"/>
          <p14:tracePt t="11809" x="6188075" y="1825625"/>
          <p14:tracePt t="11817" x="6196013" y="1809750"/>
          <p14:tracePt t="11824" x="6211888" y="1801813"/>
          <p14:tracePt t="11831" x="6219825" y="1785938"/>
          <p14:tracePt t="11839" x="6235700" y="1770063"/>
          <p14:tracePt t="11846" x="6235700" y="1762125"/>
          <p14:tracePt t="11856" x="6243638" y="1746250"/>
          <p14:tracePt t="11861" x="6251575" y="1738313"/>
          <p14:tracePt t="11872" x="6251575" y="1730375"/>
          <p14:tracePt t="11876" x="6251575" y="1714500"/>
          <p14:tracePt t="11891" x="6251575" y="1706563"/>
          <p14:tracePt t="11893" x="6251575" y="1690688"/>
          <p14:tracePt t="11898" x="6251575" y="1682750"/>
          <p14:tracePt t="11906" x="6251575" y="1666875"/>
          <p14:tracePt t="11913" x="6243638" y="1658938"/>
          <p14:tracePt t="11924" x="6227763" y="1651000"/>
          <p14:tracePt t="11928" x="6219825" y="1635125"/>
          <p14:tracePt t="11939" x="6203950" y="1619250"/>
          <p14:tracePt t="11943" x="6172200" y="1603375"/>
          <p14:tracePt t="11952" x="6140450" y="1587500"/>
          <p14:tracePt t="11958" x="6108700" y="1579563"/>
          <p14:tracePt t="11965" x="6067425" y="1571625"/>
          <p14:tracePt t="11973" x="6043613" y="1563688"/>
          <p14:tracePt t="11981" x="6011863" y="1563688"/>
          <p14:tracePt t="11990" x="5980113" y="1563688"/>
          <p14:tracePt t="11996" x="5948363" y="1563688"/>
          <p14:tracePt t="12006" x="5916613" y="1563688"/>
          <p14:tracePt t="12010" x="5892800" y="1579563"/>
          <p14:tracePt t="12023" x="5876925" y="1579563"/>
          <p14:tracePt t="12026" x="5853113" y="1587500"/>
          <p14:tracePt t="12033" x="5837238" y="1595438"/>
          <p14:tracePt t="12040" x="5829300" y="1603375"/>
          <p14:tracePt t="12047" x="5821363" y="1611313"/>
          <p14:tracePt t="12056" x="5805488" y="1619250"/>
          <p14:tracePt t="12062" x="5797550" y="1635125"/>
          <p14:tracePt t="12072" x="5797550" y="1658938"/>
          <p14:tracePt t="12077" x="5781675" y="1674813"/>
          <p14:tracePt t="12085" x="5781675" y="1698625"/>
          <p14:tracePt t="12092" x="5781675" y="1730375"/>
          <p14:tracePt t="12101" x="5781675" y="1754188"/>
          <p14:tracePt t="12108" x="5781675" y="1778000"/>
          <p14:tracePt t="12114" x="5789613" y="1793875"/>
          <p14:tracePt t="12123" x="5789613" y="1809750"/>
          <p14:tracePt t="12129" x="5797550" y="1825625"/>
          <p14:tracePt t="12140" x="5813425" y="1833563"/>
          <p14:tracePt t="12144" x="5813425" y="1841500"/>
          <p14:tracePt t="12155" x="5821363" y="1841500"/>
          <p14:tracePt t="12159" x="5845175" y="1857375"/>
          <p14:tracePt t="12169" x="5868988" y="1857375"/>
          <p14:tracePt t="12174" x="5900738" y="1857375"/>
          <p14:tracePt t="12181" x="5932488" y="1857375"/>
          <p14:tracePt t="12190" x="5964238" y="1849438"/>
          <p14:tracePt t="12196" x="6003925" y="1833563"/>
          <p14:tracePt t="12207" x="6027738" y="1825625"/>
          <p14:tracePt t="12211" x="6051550" y="1809750"/>
          <p14:tracePt t="12221" x="6075363" y="1793875"/>
          <p14:tracePt t="12226" x="6091238" y="1770063"/>
          <p14:tracePt t="12239" x="6100763" y="1762125"/>
          <p14:tracePt t="12242" x="6116638" y="1746250"/>
          <p14:tracePt t="12248" x="6124575" y="1730375"/>
          <p14:tracePt t="12258" x="6140450" y="1714500"/>
          <p14:tracePt t="12263" x="6148388" y="1706563"/>
          <p14:tracePt t="12274" x="6148388" y="1690688"/>
          <p14:tracePt t="12278" x="6148388" y="1682750"/>
          <p14:tracePt t="12289" x="6148388" y="1674813"/>
          <p14:tracePt t="12293" x="6148388" y="1658938"/>
          <p14:tracePt t="12305" x="6148388" y="1643063"/>
          <p14:tracePt t="12308" x="6148388" y="1627188"/>
          <p14:tracePt t="12316" x="6148388" y="1619250"/>
          <p14:tracePt t="12322" x="6132513" y="1603375"/>
          <p14:tracePt t="12330" x="6132513" y="1595438"/>
          <p14:tracePt t="12338" x="6116638" y="1579563"/>
          <p14:tracePt t="12345" x="6100763" y="1571625"/>
          <p14:tracePt t="12355" x="6083300" y="1555750"/>
          <p14:tracePt t="12360" x="6067425" y="1547813"/>
          <p14:tracePt t="12372" x="6051550" y="1538288"/>
          <p14:tracePt t="12375" x="6035675" y="1538288"/>
          <p14:tracePt t="12383" x="6019800" y="1538288"/>
          <p14:tracePt t="12391" x="6011863" y="1538288"/>
          <p14:tracePt t="12397" x="5988050" y="1538288"/>
          <p14:tracePt t="12406" x="5964238" y="1538288"/>
          <p14:tracePt t="12412" x="5948363" y="1538288"/>
          <p14:tracePt t="12422" x="5924550" y="1555750"/>
          <p14:tracePt t="12427" x="5908675" y="1563688"/>
          <p14:tracePt t="12439" x="5884863" y="1579563"/>
          <p14:tracePt t="12442" x="5876925" y="1603375"/>
          <p14:tracePt t="12450" x="5853113" y="1627188"/>
          <p14:tracePt t="12456" x="5837238" y="1666875"/>
          <p14:tracePt t="12464" x="5829300" y="1698625"/>
          <p14:tracePt t="12473" x="5821363" y="1746250"/>
          <p14:tracePt t="12479" x="5821363" y="1785938"/>
          <p14:tracePt t="12488" x="5821363" y="1825625"/>
          <p14:tracePt t="12494" x="5829300" y="1873250"/>
          <p14:tracePt t="12505" x="5837238" y="1898650"/>
          <p14:tracePt t="12509" x="5837238" y="1922463"/>
          <p14:tracePt t="12522" x="5853113" y="1946275"/>
          <p14:tracePt t="12524" x="5853113" y="1954213"/>
          <p14:tracePt t="12531" x="5861050" y="1962150"/>
          <p14:tracePt t="12539" x="5876925" y="1970088"/>
          <p14:tracePt t="12546" x="5884863" y="1978025"/>
          <p14:tracePt t="12555" x="5892800" y="1978025"/>
          <p14:tracePt t="12561" x="5908675" y="1978025"/>
          <p14:tracePt t="12571" x="5932488" y="1978025"/>
          <p14:tracePt t="12576" x="5956300" y="1978025"/>
          <p14:tracePt t="12588" x="5980113" y="1978025"/>
          <p14:tracePt t="12591" x="6003925" y="1962150"/>
          <p14:tracePt t="12600" x="6019800" y="1946275"/>
          <p14:tracePt t="12606" x="6043613" y="1930400"/>
          <p14:tracePt t="12613" x="6051550" y="1914525"/>
          <p14:tracePt t="12622" x="6067425" y="1898650"/>
          <p14:tracePt t="12628" x="6075363" y="1881188"/>
          <p14:tracePt t="12638" x="6083300" y="1865313"/>
          <p14:tracePt t="12643" x="6083300" y="1857375"/>
          <p14:tracePt t="12655" x="6091238" y="1849438"/>
          <p14:tracePt t="12658" x="6100763" y="1833563"/>
          <p14:tracePt t="12666" x="6100763" y="1825625"/>
          <p14:tracePt t="12674" x="6100763" y="1817688"/>
          <p14:tracePt t="12680" x="6100763" y="1793875"/>
          <p14:tracePt t="12689" x="6091238" y="1785938"/>
          <p14:tracePt t="12695" x="6083300" y="1778000"/>
          <p14:tracePt t="12705" x="6067425" y="1762125"/>
          <p14:tracePt t="12710" x="6043613" y="1754188"/>
          <p14:tracePt t="12721" x="6019800" y="1746250"/>
          <p14:tracePt t="12727" x="6011863" y="1730375"/>
          <p14:tracePt t="12733" x="5995988" y="1722438"/>
          <p14:tracePt t="12740" x="5980113" y="1714500"/>
          <p14:tracePt t="12747" x="5972175" y="1714500"/>
          <p14:tracePt t="12757" x="5964238" y="1706563"/>
          <p14:tracePt t="12762" x="5956300" y="1698625"/>
          <p14:tracePt t="12788" x="5948363" y="1690688"/>
          <p14:tracePt t="12896" x="5948363" y="1682750"/>
          <p14:tracePt t="12911" x="5956300" y="1674813"/>
          <p14:tracePt t="12926" x="5972175" y="1666875"/>
          <p14:tracePt t="12937" x="5980113" y="1666875"/>
          <p14:tracePt t="12941" x="5988050" y="1658938"/>
          <p14:tracePt t="12949" x="6011863" y="1651000"/>
          <p14:tracePt t="12955" x="6035675" y="1651000"/>
          <p14:tracePt t="12963" x="6059488" y="1643063"/>
          <p14:tracePt t="12973" x="6091238" y="1643063"/>
          <p14:tracePt t="12978" x="6108700" y="1643063"/>
          <p14:tracePt t="12988" x="6124575" y="1635125"/>
          <p14:tracePt t="12993" x="6132513" y="1627188"/>
          <p14:tracePt t="13005" x="6140450" y="1627188"/>
          <p14:tracePt t="13017" x="6156325" y="1627188"/>
          <p14:tracePt t="13040" x="6164263" y="1627188"/>
          <p14:tracePt t="13164" x="6148388" y="1627188"/>
          <p14:tracePt t="13172" x="6148388" y="1643063"/>
          <p14:tracePt t="13179" x="6140450" y="1651000"/>
          <p14:tracePt t="13190" x="6132513" y="1666875"/>
          <p14:tracePt t="13194" x="6116638" y="1674813"/>
          <p14:tracePt t="13204" x="6108700" y="1682750"/>
          <p14:tracePt t="13209" x="6108700" y="1698625"/>
          <p14:tracePt t="13221" x="6091238" y="1698625"/>
          <p14:tracePt t="13226" x="6091238" y="1706563"/>
          <p14:tracePt t="13233" x="6083300" y="1714500"/>
          <p14:tracePt t="13238" x="6083300" y="1730375"/>
          <p14:tracePt t="13246" x="6075363" y="1730375"/>
          <p14:tracePt t="13256" x="6075363" y="1738313"/>
          <p14:tracePt t="13261" x="6067425" y="1738313"/>
          <p14:tracePt t="13271" x="6067425" y="1746250"/>
          <p14:tracePt t="13276" x="6067425" y="1754188"/>
          <p14:tracePt t="13288" x="6059488" y="1754188"/>
          <p14:tracePt t="13291" x="6059488" y="1762125"/>
          <p14:tracePt t="13306" x="6051550" y="1762125"/>
          <p14:tracePt t="13313" x="6051550" y="1770063"/>
          <p14:tracePt t="13338" x="6051550" y="1778000"/>
          <p14:tracePt t="13358" x="6051550" y="1785938"/>
          <p14:tracePt t="13366" x="6051550" y="1793875"/>
          <p14:tracePt t="13373" x="6043613" y="1793875"/>
          <p14:tracePt t="13389" x="6035675" y="1801813"/>
          <p14:tracePt t="13395" x="6035675" y="1809750"/>
          <p14:tracePt t="13405" x="6035675" y="1817688"/>
          <p14:tracePt t="13411" x="6035675" y="1833563"/>
          <p14:tracePt t="13421" x="6027738" y="1857375"/>
          <p14:tracePt t="13425" x="6027738" y="1865313"/>
          <p14:tracePt t="13437" x="6019800" y="1881188"/>
          <p14:tracePt t="13440" x="6011863" y="1898650"/>
          <p14:tracePt t="13447" x="6011863" y="1914525"/>
          <p14:tracePt t="13456" x="6011863" y="1922463"/>
          <p14:tracePt t="13462" x="6011863" y="1930400"/>
          <p14:tracePt t="13471" x="6011863" y="1938338"/>
          <p14:tracePt t="13477" x="6011863" y="1954213"/>
          <p14:tracePt t="13503" x="6011863" y="1962150"/>
          <p14:tracePt t="16903" x="6003925" y="1930400"/>
          <p14:tracePt t="16910" x="5980113" y="1881188"/>
          <p14:tracePt t="16919" x="5956300" y="1857375"/>
          <p14:tracePt t="16925" x="5948363" y="1833563"/>
          <p14:tracePt t="16934" x="5932488" y="1801813"/>
          <p14:tracePt t="16940" x="5900738" y="1746250"/>
          <p14:tracePt t="16952" x="5876925" y="1706563"/>
          <p14:tracePt t="16955" x="5861050" y="1682750"/>
          <p14:tracePt t="16963" x="5829300" y="1658938"/>
          <p14:tracePt t="16969" x="5797550" y="1635125"/>
          <p14:tracePt t="16977" x="5765800" y="1611313"/>
          <p14:tracePt t="16986" x="5708650" y="1579563"/>
          <p14:tracePt t="16992" x="5661025" y="1555750"/>
          <p14:tracePt t="17003" x="5581650" y="1530350"/>
          <p14:tracePt t="17007" x="5502275" y="1498600"/>
          <p14:tracePt t="17018" x="5414963" y="1474788"/>
          <p14:tracePt t="17023" x="5334000" y="1458913"/>
          <p14:tracePt t="17034" x="5254625" y="1450975"/>
          <p14:tracePt t="17037" x="5159375" y="1435100"/>
          <p14:tracePt t="17044" x="5056188" y="1411288"/>
          <p14:tracePt t="17052" x="4911725" y="1387475"/>
          <p14:tracePt t="17059" x="4729163" y="1347788"/>
          <p14:tracePt t="17070" x="4489450" y="1300163"/>
          <p14:tracePt t="17074" x="4257675" y="1244600"/>
          <p14:tracePt t="17084" x="3970338" y="1163638"/>
          <p14:tracePt t="17089" x="3716338" y="1092200"/>
          <p14:tracePt t="17100" x="3492500" y="1012825"/>
          <p14:tracePt t="17104" x="3300413" y="965200"/>
          <p14:tracePt t="17111" x="3117850" y="941388"/>
          <p14:tracePt t="17120" x="2974975" y="925513"/>
          <p14:tracePt t="17126" x="2830513" y="901700"/>
          <p14:tracePt t="17134" x="2679700" y="901700"/>
          <p14:tracePt t="17141" x="2503488" y="901700"/>
          <p14:tracePt t="17151" x="2239963" y="909638"/>
          <p14:tracePt t="17157" x="2001838" y="917575"/>
          <p14:tracePt t="17168" x="1690688" y="933450"/>
          <p14:tracePt t="17172" x="1387475" y="949325"/>
          <p14:tracePt t="17182" x="1139825" y="973138"/>
          <p14:tracePt t="17187" x="957263" y="989013"/>
          <p14:tracePt t="17193" x="796925" y="996950"/>
          <p14:tracePt t="17202" x="677863" y="1012825"/>
          <p14:tracePt t="17208" x="574675" y="1020763"/>
          <p14:tracePt t="17218" x="493713" y="1028700"/>
          <p14:tracePt t="17223" x="430213" y="1052513"/>
          <p14:tracePt t="17234" x="374650" y="1052513"/>
          <p14:tracePt t="17239" x="327025" y="1060450"/>
          <p14:tracePt t="17247" x="295275" y="1076325"/>
          <p14:tracePt t="17252" x="271463" y="1084263"/>
          <p14:tracePt t="17260" x="255588" y="1092200"/>
          <p14:tracePt t="17269" x="239713" y="1092200"/>
          <p14:tracePt t="17275" x="239713" y="1100138"/>
          <p14:tracePt t="17286" x="231775" y="1100138"/>
          <p14:tracePt t="17301" x="223838" y="1100138"/>
          <p14:tracePt t="17306" x="223838" y="1108075"/>
          <p14:tracePt t="17699" x="223838" y="1139825"/>
          <p14:tracePt t="17707" x="247650" y="1187450"/>
          <p14:tracePt t="17717" x="263525" y="1228725"/>
          <p14:tracePt t="17722" x="287338" y="1284288"/>
          <p14:tracePt t="17734" x="303213" y="1339850"/>
          <p14:tracePt t="17738" x="319088" y="1395413"/>
          <p14:tracePt t="17744" x="334963" y="1458913"/>
          <p14:tracePt t="17752" x="350838" y="1506538"/>
          <p14:tracePt t="17759" x="366713" y="1555750"/>
          <p14:tracePt t="17768" x="382588" y="1595438"/>
          <p14:tracePt t="17774" x="390525" y="1643063"/>
          <p14:tracePt t="17784" x="398463" y="1690688"/>
          <p14:tracePt t="17789" x="414338" y="1722438"/>
          <p14:tracePt t="17801" x="422275" y="1770063"/>
          <p14:tracePt t="17805" x="438150" y="1825625"/>
          <p14:tracePt t="17812" x="454025" y="1881188"/>
          <p14:tracePt t="17820" x="469900" y="1946275"/>
          <p14:tracePt t="17826" x="493713" y="2009775"/>
          <p14:tracePt t="17836" x="509588" y="2065338"/>
          <p14:tracePt t="17841" x="534988" y="2128838"/>
          <p14:tracePt t="17852" x="558800" y="2168525"/>
          <p14:tracePt t="17856" x="574675" y="2208213"/>
          <p14:tracePt t="17867" x="590550" y="2249488"/>
          <p14:tracePt t="17872" x="598488" y="2281238"/>
          <p14:tracePt t="17884" x="614363" y="2305050"/>
          <p14:tracePt t="17887" x="630238" y="2344738"/>
          <p14:tracePt t="17893" x="646113" y="2376488"/>
          <p14:tracePt t="17902" x="654050" y="2400300"/>
          <p14:tracePt t="17908" x="661988" y="2416175"/>
          <p14:tracePt t="17917" x="669925" y="2424113"/>
          <p14:tracePt t="17923" x="669925" y="2432050"/>
          <p14:tracePt t="17936" x="669925" y="2439988"/>
          <p14:tracePt t="17938" x="677863" y="2447925"/>
          <p14:tracePt t="17953" x="677863" y="2455863"/>
          <p14:tracePt t="17960" x="677863" y="2463800"/>
          <p14:tracePt t="19986" x="677863" y="2495550"/>
          <p14:tracePt t="19993" x="685800" y="2527300"/>
          <p14:tracePt t="20001" x="693738" y="2576513"/>
          <p14:tracePt t="20008" x="693738" y="2616200"/>
          <p14:tracePt t="20016" x="693738" y="2655888"/>
          <p14:tracePt t="20023" x="693738" y="2687638"/>
          <p14:tracePt t="20032" x="693738" y="2727325"/>
          <p14:tracePt t="20038" x="693738" y="2774950"/>
          <p14:tracePt t="20048" x="693738" y="2806700"/>
          <p14:tracePt t="20066" x="701675" y="2901950"/>
          <p14:tracePt t="20070" x="701675" y="2951163"/>
          <p14:tracePt t="20075" x="709613" y="2990850"/>
          <p14:tracePt t="20082" x="709613" y="3046413"/>
          <p14:tracePt t="20090" x="717550" y="3109913"/>
          <p14:tracePt t="20100" x="717550" y="3181350"/>
          <p14:tracePt t="20105" x="725488" y="3262313"/>
          <p14:tracePt t="20114" x="733425" y="3317875"/>
          <p14:tracePt t="20120" x="733425" y="3365500"/>
          <p14:tracePt t="20132" x="741363" y="3405188"/>
          <p14:tracePt t="20135" x="741363" y="3429000"/>
          <p14:tracePt t="20143" x="741363" y="3452813"/>
          <p14:tracePt t="20151" x="741363" y="3460750"/>
          <p14:tracePt t="20157" x="741363" y="3468688"/>
          <p14:tracePt t="20166" x="741363" y="3484563"/>
          <p14:tracePt t="20172" x="741363" y="3492500"/>
          <p14:tracePt t="20182" x="741363" y="3500438"/>
          <p14:tracePt t="20603" x="741363" y="3524250"/>
          <p14:tracePt t="20613" x="741363" y="3556000"/>
          <p14:tracePt t="20619" x="741363" y="3579813"/>
          <p14:tracePt t="20629" x="741363" y="3621088"/>
          <p14:tracePt t="20635" x="741363" y="3652838"/>
          <p14:tracePt t="20641" x="741363" y="3708400"/>
          <p14:tracePt t="20650" x="741363" y="3756025"/>
          <p14:tracePt t="20656" x="741363" y="3819525"/>
          <p14:tracePt t="20664" x="741363" y="3883025"/>
          <p14:tracePt t="20671" x="741363" y="3948113"/>
          <p14:tracePt t="20682" x="741363" y="4003675"/>
          <p14:tracePt t="20686" x="749300" y="4043363"/>
          <p14:tracePt t="20699" x="749300" y="4090988"/>
          <p14:tracePt t="20701" x="749300" y="4130675"/>
          <p14:tracePt t="20709" x="757238" y="4170363"/>
          <p14:tracePt t="20717" x="757238" y="4194175"/>
          <p14:tracePt t="20723" x="765175" y="4217988"/>
          <p14:tracePt t="20732" x="773113" y="4241800"/>
          <p14:tracePt t="20738" x="773113" y="4265613"/>
          <p14:tracePt t="20748" x="781050" y="4281488"/>
          <p14:tracePt t="20753" x="781050" y="4298950"/>
          <p14:tracePt t="20764" x="781050" y="4306888"/>
          <p14:tracePt t="20768" x="788988" y="4330700"/>
          <p14:tracePt t="20775" x="788988" y="4338638"/>
          <p14:tracePt t="20784" x="796925" y="4346575"/>
          <p14:tracePt t="20791" x="796925" y="4354513"/>
          <p14:tracePt t="20799" x="796925" y="4362450"/>
          <p14:tracePt t="20805" x="804863" y="4378325"/>
          <p14:tracePt t="20815" x="804863" y="4394200"/>
          <p14:tracePt t="20820" x="812800" y="4418013"/>
          <p14:tracePt t="20831" x="820738" y="4441825"/>
          <p14:tracePt t="20835" x="820738" y="4457700"/>
          <p14:tracePt t="20843" x="820738" y="4465638"/>
          <p14:tracePt t="20850" x="828675" y="4473575"/>
          <p14:tracePt t="20857" x="828675" y="4489450"/>
          <p14:tracePt t="20866" x="828675" y="4497388"/>
          <p14:tracePt t="20872" x="828675" y="4505325"/>
          <p14:tracePt t="20881" x="836613" y="4513263"/>
          <p14:tracePt t="21840" x="844550" y="4521200"/>
          <p14:tracePt t="21847" x="844550" y="4529138"/>
          <p14:tracePt t="21855" x="852488" y="4537075"/>
          <p14:tracePt t="21870" x="852488" y="4545013"/>
          <p14:tracePt t="21882" x="860425" y="4552950"/>
          <p14:tracePt t="21899" x="868363" y="4560888"/>
          <p14:tracePt t="21915" x="877888" y="4560888"/>
          <p14:tracePt t="21922" x="877888" y="4568825"/>
          <p14:tracePt t="21937" x="885825" y="4568825"/>
          <p14:tracePt t="21947" x="885825" y="4576763"/>
          <p14:tracePt t="21952" x="885825" y="4584700"/>
          <p14:tracePt t="21965" x="893763" y="4592638"/>
          <p14:tracePt t="21968" x="901700" y="4592638"/>
          <p14:tracePt t="21975" x="901700" y="4608513"/>
          <p14:tracePt t="21981" x="909638" y="4616450"/>
          <p14:tracePt t="21989" x="917575" y="4624388"/>
          <p14:tracePt t="21998" x="917575" y="4641850"/>
          <p14:tracePt t="22004" x="933450" y="4649788"/>
          <p14:tracePt t="22014" x="941388" y="4657725"/>
          <p14:tracePt t="22018" x="941388" y="4681538"/>
          <p14:tracePt t="22031" x="957263" y="4697413"/>
          <p14:tracePt t="22034" x="965200" y="4705350"/>
          <p14:tracePt t="22042" x="981075" y="4729163"/>
          <p14:tracePt t="22049" x="989013" y="4745038"/>
          <p14:tracePt t="22056" x="1004888" y="4752975"/>
          <p14:tracePt t="22064" x="1012825" y="4768850"/>
          <p14:tracePt t="22070" x="1028700" y="4792663"/>
          <p14:tracePt t="22080" x="1036638" y="4800600"/>
          <p14:tracePt t="22086" x="1044575" y="4816475"/>
          <p14:tracePt t="22097" x="1060450" y="4840288"/>
          <p14:tracePt t="22102" x="1068388" y="4856163"/>
          <p14:tracePt t="22108" x="1084263" y="4864100"/>
          <p14:tracePt t="22116" x="1092200" y="4879975"/>
          <p14:tracePt t="22123" x="1108075" y="4895850"/>
          <p14:tracePt t="22132" x="1123950" y="4903788"/>
          <p14:tracePt t="22138" x="1139825" y="4919663"/>
          <p14:tracePt t="22147" x="1155700" y="4927600"/>
          <p14:tracePt t="22153" x="1179513" y="4943475"/>
          <p14:tracePt t="22163" x="1203325" y="4959350"/>
          <p14:tracePt t="22168" x="1236663" y="4967288"/>
          <p14:tracePt t="22180" x="1260475" y="4984750"/>
          <p14:tracePt t="22183" x="1284288" y="5000625"/>
          <p14:tracePt t="22190" x="1308100" y="5008563"/>
          <p14:tracePt t="22198" x="1339850" y="5024438"/>
          <p14:tracePt t="22205" x="1363663" y="5040313"/>
          <p14:tracePt t="22213" x="1403350" y="5048250"/>
          <p14:tracePt t="22219" x="1435100" y="5064125"/>
          <p14:tracePt t="22232" x="1482725" y="5080000"/>
          <p14:tracePt t="22236" x="1522413" y="5087938"/>
          <p14:tracePt t="22247" x="1571625" y="5095875"/>
          <p14:tracePt t="22251" x="1627188" y="5095875"/>
          <p14:tracePt t="22257" x="1682750" y="5103813"/>
          <p14:tracePt t="22264" x="1738313" y="5111750"/>
          <p14:tracePt t="22272" x="1785938" y="5119688"/>
          <p14:tracePt t="22281" x="1841500" y="5119688"/>
          <p14:tracePt t="22286" x="1897063" y="5119688"/>
          <p14:tracePt t="22296" x="1954213" y="5119688"/>
          <p14:tracePt t="22302" x="1993900" y="5119688"/>
          <p14:tracePt t="22313" x="2033588" y="5119688"/>
          <p14:tracePt t="22316" x="2057400" y="5119688"/>
          <p14:tracePt t="22325" x="2081213" y="5119688"/>
          <p14:tracePt t="22331" x="2105025" y="5119688"/>
          <p14:tracePt t="22339" x="2128838" y="5119688"/>
          <p14:tracePt t="22348" x="2152650" y="5119688"/>
          <p14:tracePt t="22354" x="2168525" y="5119688"/>
          <p14:tracePt t="22363" x="2184400" y="5119688"/>
          <p14:tracePt t="22369" x="2192338" y="5111750"/>
          <p14:tracePt t="22381" x="2208213" y="5111750"/>
          <p14:tracePt t="22384" x="2216150" y="5111750"/>
          <p14:tracePt t="22392" x="2224088" y="5111750"/>
          <p14:tracePt t="22399" x="2239963" y="5095875"/>
          <p14:tracePt t="22406" x="2255838" y="5095875"/>
          <p14:tracePt t="22415" x="2265363" y="5087938"/>
          <p14:tracePt t="22420" x="2281238" y="5072063"/>
          <p14:tracePt t="22429" x="2289175" y="5072063"/>
          <p14:tracePt t="22435" x="2297113" y="5064125"/>
          <p14:tracePt t="22446" x="2312988" y="5056188"/>
          <p14:tracePt t="22450" x="2312988" y="5048250"/>
          <p14:tracePt t="22463" x="2328863" y="5040313"/>
          <p14:tracePt t="22466" x="2328863" y="5032375"/>
          <p14:tracePt t="22473" x="2344738" y="5024438"/>
          <p14:tracePt t="22480" x="2352675" y="5016500"/>
          <p14:tracePt t="22487" x="2360613" y="5008563"/>
          <p14:tracePt t="22497" x="2376488" y="4992688"/>
          <p14:tracePt t="22502" x="2384425" y="4984750"/>
          <p14:tracePt t="22513" x="2400300" y="4967288"/>
          <p14:tracePt t="22517" x="2408238" y="4951413"/>
          <p14:tracePt t="22529" x="2424113" y="4927600"/>
          <p14:tracePt t="22532" x="2432050" y="4903788"/>
          <p14:tracePt t="22540" x="2447925" y="4887913"/>
          <p14:tracePt t="22548" x="2455863" y="4872038"/>
          <p14:tracePt t="22555" x="2455863" y="4856163"/>
          <p14:tracePt t="22564" x="2471738" y="4840288"/>
          <p14:tracePt t="22569" x="2471738" y="4832350"/>
          <p14:tracePt t="22579" x="2471738" y="4824413"/>
          <p14:tracePt t="22585" x="2479675" y="4808538"/>
          <p14:tracePt t="22596" x="2479675" y="4800600"/>
          <p14:tracePt t="22600" x="2487613" y="4776788"/>
          <p14:tracePt t="22608" x="2495550" y="4760913"/>
          <p14:tracePt t="22613" x="2495550" y="4737100"/>
          <p14:tracePt t="22622" x="2495550" y="4705350"/>
          <p14:tracePt t="22631" x="2503488" y="4657725"/>
          <p14:tracePt t="22636" x="2503488" y="4616450"/>
          <p14:tracePt t="22647" x="2503488" y="4568825"/>
          <p14:tracePt t="22651" x="2503488" y="4521200"/>
          <p14:tracePt t="22663" x="2503488" y="4481513"/>
          <p14:tracePt t="22667" x="2503488" y="4457700"/>
          <p14:tracePt t="22674" x="2503488" y="4425950"/>
          <p14:tracePt t="22681" x="2503488" y="4402138"/>
          <p14:tracePt t="22689" x="2503488" y="4386263"/>
          <p14:tracePt t="22698" x="2503488" y="4370388"/>
          <p14:tracePt t="22703" x="2503488" y="4346575"/>
          <p14:tracePt t="22713" x="2503488" y="4322763"/>
          <p14:tracePt t="22718" x="2503488" y="4306888"/>
          <p14:tracePt t="22730" x="2503488" y="4291013"/>
          <p14:tracePt t="22733" x="2495550" y="4273550"/>
          <p14:tracePt t="22748" x="2495550" y="4257675"/>
          <p14:tracePt t="22756" x="2487613" y="4241800"/>
          <p14:tracePt t="22763" x="2479675" y="4241800"/>
          <p14:tracePt t="22771" x="2479675" y="4233863"/>
          <p14:tracePt t="22781" x="2479675" y="4225925"/>
          <p14:tracePt t="22786" x="2471738" y="4225925"/>
          <p14:tracePt t="22795" x="2463800" y="4217988"/>
          <p14:tracePt t="22800" x="2455863" y="4210050"/>
          <p14:tracePt t="22816" x="2439988" y="4210050"/>
          <p14:tracePt t="22823" x="2439988" y="4202113"/>
          <p14:tracePt t="22831" x="2432050" y="4194175"/>
          <p14:tracePt t="22837" x="2424113" y="4194175"/>
          <p14:tracePt t="22846" x="2416175" y="4194175"/>
          <p14:tracePt t="22852" x="2400300" y="4186238"/>
          <p14:tracePt t="22863" x="2392363" y="4186238"/>
          <p14:tracePt t="22868" x="2368550" y="4178300"/>
          <p14:tracePt t="22880" x="2352675" y="4178300"/>
          <p14:tracePt t="22897" x="2281238" y="4178300"/>
          <p14:tracePt t="22905" x="2255838" y="4178300"/>
          <p14:tracePt t="22914" x="2239963" y="4178300"/>
          <p14:tracePt t="22919" x="2216150" y="4178300"/>
          <p14:tracePt t="22930" x="2200275" y="4178300"/>
          <p14:tracePt t="22935" x="2176463" y="4178300"/>
          <p14:tracePt t="22947" x="2168525" y="4178300"/>
          <p14:tracePt t="22950" x="2144713" y="4186238"/>
          <p14:tracePt t="22959" x="2128838" y="4194175"/>
          <p14:tracePt t="22964" x="2112963" y="4194175"/>
          <p14:tracePt t="22972" x="2089150" y="4194175"/>
          <p14:tracePt t="22980" x="2073275" y="4202113"/>
          <p14:tracePt t="22986" x="2065338" y="4202113"/>
          <p14:tracePt t="22996" x="2049463" y="4210050"/>
          <p14:tracePt t="23002" x="2033588" y="4210050"/>
          <p14:tracePt t="23012" x="2025650" y="4210050"/>
          <p14:tracePt t="23017" x="2017713" y="4217988"/>
          <p14:tracePt t="23027" x="2001838" y="4225925"/>
          <p14:tracePt t="23031" x="1993900" y="4225925"/>
          <p14:tracePt t="23039" x="1985963" y="4225925"/>
          <p14:tracePt t="23047" x="1970088" y="4233863"/>
          <p14:tracePt t="23053" x="1962150" y="4241800"/>
          <p14:tracePt t="23063" x="1954213" y="4241800"/>
          <p14:tracePt t="23068" x="1938338" y="4257675"/>
          <p14:tracePt t="23079" x="1922463" y="4265613"/>
          <p14:tracePt t="23084" x="1912938" y="4265613"/>
          <p14:tracePt t="23095" x="1897063" y="4273550"/>
          <p14:tracePt t="23098" x="1889125" y="4281488"/>
          <p14:tracePt t="23105" x="1881188" y="4281488"/>
          <p14:tracePt t="23121" x="1873250" y="4291013"/>
          <p14:tracePt t="23146" x="1865313" y="4298950"/>
          <p14:tracePt t="23162" x="1857375" y="4306888"/>
          <p14:tracePt t="23166" x="1849438" y="4322763"/>
          <p14:tracePt t="23173" x="1841500" y="4330700"/>
          <p14:tracePt t="23181" x="1833563" y="4338638"/>
          <p14:tracePt t="23187" x="1825625" y="4354513"/>
          <p14:tracePt t="23197" x="1809750" y="4362450"/>
          <p14:tracePt t="23202" x="1809750" y="4378325"/>
          <p14:tracePt t="23213" x="1801813" y="4386263"/>
          <p14:tracePt t="23217" x="1785938" y="4394200"/>
          <p14:tracePt t="23229" x="1785938" y="4410075"/>
          <p14:tracePt t="23233" x="1778000" y="4418013"/>
          <p14:tracePt t="23242" x="1770063" y="4433888"/>
          <p14:tracePt t="23249" x="1762125" y="4441825"/>
          <p14:tracePt t="23256" x="1754188" y="4449763"/>
          <p14:tracePt t="23262" x="1754188" y="4465638"/>
          <p14:tracePt t="23279" x="1746250" y="4473575"/>
          <p14:tracePt t="23285" x="1746250" y="4489450"/>
          <p14:tracePt t="23297" x="1738313" y="4497388"/>
          <p14:tracePt t="23300" x="1738313" y="4505325"/>
          <p14:tracePt t="23307" x="1738313" y="4521200"/>
          <p14:tracePt t="23314" x="1730375" y="4529138"/>
          <p14:tracePt t="23321" x="1722438" y="4537075"/>
          <p14:tracePt t="23330" x="1722438" y="4552950"/>
          <p14:tracePt t="23337" x="1722438" y="4560888"/>
          <p14:tracePt t="23346" x="1714500" y="4576763"/>
          <p14:tracePt t="23351" x="1714500" y="4592638"/>
          <p14:tracePt t="23362" x="1714500" y="4608513"/>
          <p14:tracePt t="23366" x="1714500" y="4633913"/>
          <p14:tracePt t="23377" x="1714500" y="4657725"/>
          <p14:tracePt t="23381" x="1714500" y="4673600"/>
          <p14:tracePt t="23390" x="1714500" y="4689475"/>
          <p14:tracePt t="23397" x="1714500" y="4705350"/>
          <p14:tracePt t="23403" x="1722438" y="4721225"/>
          <p14:tracePt t="23412" x="1722438" y="4737100"/>
          <p14:tracePt t="23418" x="1730375" y="4745038"/>
          <p14:tracePt t="23428" x="1730375" y="4752975"/>
          <p14:tracePt t="23434" x="1730375" y="4760913"/>
          <p14:tracePt t="23448" x="1730375" y="4776788"/>
          <p14:tracePt t="23471" x="1738313" y="4784725"/>
          <p14:tracePt t="23479" x="1738313" y="4792663"/>
          <p14:tracePt t="23485" x="1746250" y="4800600"/>
          <p14:tracePt t="23500" x="1746250" y="4808538"/>
          <p14:tracePt t="23513" x="1754188" y="4816475"/>
          <p14:tracePt t="23515" x="1762125" y="4824413"/>
          <p14:tracePt t="23525" x="1770063" y="4832350"/>
          <p14:tracePt t="23530" x="1778000" y="4840288"/>
          <p14:tracePt t="23538" x="1785938" y="4840288"/>
          <p14:tracePt t="23548" x="1785938" y="4848225"/>
          <p14:tracePt t="23552" x="1801813" y="4864100"/>
          <p14:tracePt t="23562" x="1809750" y="4864100"/>
          <p14:tracePt t="23567" x="1817688" y="4872038"/>
          <p14:tracePt t="23579" x="1825625" y="4879975"/>
          <p14:tracePt t="23582" x="1833563" y="4887913"/>
          <p14:tracePt t="23590" x="1849438" y="4895850"/>
          <p14:tracePt t="23598" x="1857375" y="4903788"/>
          <p14:tracePt t="23605" x="1865313" y="4911725"/>
          <p14:tracePt t="23613" x="1881188" y="4911725"/>
          <p14:tracePt t="23619" x="1889125" y="4911725"/>
          <p14:tracePt t="23628" x="1897063" y="4919663"/>
          <p14:tracePt t="23634" x="1922463" y="4927600"/>
          <p14:tracePt t="23645" x="1938338" y="4927600"/>
          <p14:tracePt t="23649" x="1946275" y="4927600"/>
          <p14:tracePt t="23659" x="1962150" y="4927600"/>
          <p14:tracePt t="23664" x="1978025" y="4927600"/>
          <p14:tracePt t="23672" x="1993900" y="4927600"/>
          <p14:tracePt t="23680" x="2009775" y="4927600"/>
          <p14:tracePt t="23687" x="2025650" y="4927600"/>
          <p14:tracePt t="23696" x="2033588" y="4927600"/>
          <p14:tracePt t="23701" x="2049463" y="4927600"/>
          <p14:tracePt t="23712" x="2065338" y="4927600"/>
          <p14:tracePt t="23716" x="2081213" y="4927600"/>
          <p14:tracePt t="23726" x="2089150" y="4919663"/>
          <p14:tracePt t="23732" x="2097088" y="4919663"/>
          <p14:tracePt t="23739" x="2105025" y="4919663"/>
          <p14:tracePt t="23747" x="2112963" y="4919663"/>
          <p14:tracePt t="23754" x="2120900" y="4911725"/>
          <p14:tracePt t="23762" x="2128838" y="4911725"/>
          <p14:tracePt t="23768" x="2136775" y="4911725"/>
          <p14:tracePt t="23778" x="2152650" y="4903788"/>
          <p14:tracePt t="23783" x="2160588" y="4887913"/>
          <p14:tracePt t="23795" x="2176463" y="4887913"/>
          <p14:tracePt t="23799" x="2184400" y="4879975"/>
          <p14:tracePt t="23807" x="2192338" y="4872038"/>
          <p14:tracePt t="23813" x="2208213" y="4856163"/>
          <p14:tracePt t="23820" x="2216150" y="4848225"/>
          <p14:tracePt t="23828" x="2232025" y="4832350"/>
          <p14:tracePt t="23835" x="2247900" y="4816475"/>
          <p14:tracePt t="23845" x="2255838" y="4800600"/>
          <p14:tracePt t="23850" x="2273300" y="4784725"/>
          <p14:tracePt t="23862" x="2281238" y="4768850"/>
          <p14:tracePt t="23866" x="2289175" y="4760913"/>
          <p14:tracePt t="23876" x="2297113" y="4745038"/>
          <p14:tracePt t="23880" x="2305050" y="4737100"/>
          <p14:tracePt t="23887" x="2312988" y="4729163"/>
          <p14:tracePt t="23897" x="2320925" y="4713288"/>
          <p14:tracePt t="23913" x="2328863" y="4697413"/>
          <p14:tracePt t="23929" x="2328863" y="4689475"/>
          <p14:tracePt t="23934" x="2336800" y="4689475"/>
          <p14:tracePt t="23947" x="2336800" y="4681538"/>
          <p14:tracePt t="23970" x="2336800" y="4673600"/>
          <p14:tracePt t="23985" x="2336800" y="4665663"/>
          <p14:tracePt t="23995" x="2336800" y="4649788"/>
          <p14:tracePt t="24000" x="2336800" y="4641850"/>
          <p14:tracePt t="24012" x="2336800" y="4633913"/>
          <p14:tracePt t="24016" x="2336800" y="4616450"/>
          <p14:tracePt t="24022" x="2328863" y="4608513"/>
          <p14:tracePt t="24029" x="2328863" y="4600575"/>
          <p14:tracePt t="24036" x="2320925" y="4584700"/>
          <p14:tracePt t="24062" x="2297113" y="4545013"/>
          <p14:tracePt t="24078" x="2297113" y="4537075"/>
          <p14:tracePt t="24082" x="2289175" y="4529138"/>
          <p14:tracePt t="24089" x="2281238" y="4521200"/>
          <p14:tracePt t="24097" x="2273300" y="4513263"/>
          <p14:tracePt t="24113" x="2265363" y="4505325"/>
          <p14:tracePt t="24118" x="2265363" y="4497388"/>
          <p14:tracePt t="24128" x="2255838" y="4497388"/>
          <p14:tracePt t="24134" x="2247900" y="4481513"/>
          <p14:tracePt t="24148" x="2232025" y="4473575"/>
          <p14:tracePt t="24163" x="2224088" y="4465638"/>
          <p14:tracePt t="24171" x="2208213" y="4457700"/>
          <p14:tracePt t="24180" x="2200275" y="4449763"/>
          <p14:tracePt t="24186" x="2184400" y="4441825"/>
          <p14:tracePt t="24194" x="2176463" y="4433888"/>
          <p14:tracePt t="24200" x="2168525" y="4425950"/>
          <p14:tracePt t="24211" x="2152650" y="4418013"/>
          <p14:tracePt t="24216" x="2144713" y="4410075"/>
          <p14:tracePt t="24226" x="2128838" y="4402138"/>
          <p14:tracePt t="24230" x="2120900" y="4394200"/>
          <p14:tracePt t="24238" x="2112963" y="4386263"/>
          <p14:tracePt t="24246" x="2105025" y="4386263"/>
          <p14:tracePt t="24252" x="2089150" y="4370388"/>
          <p14:tracePt t="24262" x="2081213" y="4370388"/>
          <p14:tracePt t="24267" x="2065338" y="4370388"/>
          <p14:tracePt t="24278" x="2057400" y="4362450"/>
          <p14:tracePt t="24282" x="2049463" y="4362450"/>
          <p14:tracePt t="24295" x="2033588" y="4354513"/>
          <p14:tracePt t="24305" x="2025650" y="4354513"/>
          <p14:tracePt t="24313" x="2009775" y="4346575"/>
          <p14:tracePt t="24320" x="2009775" y="4338638"/>
          <p14:tracePt t="24328" x="2001838" y="4338638"/>
          <p14:tracePt t="24334" x="1993900" y="4338638"/>
          <p14:tracePt t="24345" x="1985963" y="4338638"/>
          <p14:tracePt t="24350" x="1970088" y="4338638"/>
          <p14:tracePt t="24362" x="1962150" y="4338638"/>
          <p14:tracePt t="24364" x="1946275" y="4338638"/>
          <p14:tracePt t="24372" x="1930400" y="4338638"/>
          <p14:tracePt t="24378" x="1912938" y="4346575"/>
          <p14:tracePt t="24386" x="1897063" y="4346575"/>
          <p14:tracePt t="24395" x="1889125" y="4346575"/>
          <p14:tracePt t="24401" x="1873250" y="4354513"/>
          <p14:tracePt t="24411" x="1865313" y="4354513"/>
          <p14:tracePt t="24416" x="1865313" y="4362450"/>
          <p14:tracePt t="24428" x="1849438" y="4362450"/>
          <p14:tracePt t="24439" x="1841500" y="4370388"/>
          <p14:tracePt t="24446" x="1841500" y="4378325"/>
          <p14:tracePt t="24463" x="1833563" y="4378325"/>
          <p14:tracePt t="24468" x="1825625" y="4386263"/>
          <p14:tracePt t="24478" x="1817688" y="4394200"/>
          <p14:tracePt t="24483" x="1817688" y="4402138"/>
          <p14:tracePt t="24495" x="1809750" y="4418013"/>
          <p14:tracePt t="24498" x="1793875" y="4425950"/>
          <p14:tracePt t="24506" x="1793875" y="4433888"/>
          <p14:tracePt t="24513" x="1785938" y="4457700"/>
          <p14:tracePt t="24520" x="1778000" y="4465638"/>
          <p14:tracePt t="24529" x="1778000" y="4473575"/>
          <p14:tracePt t="24535" x="1778000" y="4481513"/>
          <p14:tracePt t="24545" x="1770063" y="4489450"/>
          <p14:tracePt t="24551" x="1762125" y="4505325"/>
          <p14:tracePt t="24565" x="1762125" y="4513263"/>
          <p14:tracePt t="24578" x="1762125" y="4529138"/>
          <p14:tracePt t="24580" x="1762125" y="4545013"/>
          <p14:tracePt t="24587" x="1762125" y="4560888"/>
          <p14:tracePt t="24595" x="1762125" y="4568825"/>
          <p14:tracePt t="24602" x="1762125" y="4592638"/>
          <p14:tracePt t="24611" x="1762125" y="4616450"/>
          <p14:tracePt t="24618" x="1770063" y="4641850"/>
          <p14:tracePt t="24628" x="1785938" y="4673600"/>
          <p14:tracePt t="24632" x="1785938" y="4689475"/>
          <p14:tracePt t="24645" x="1793875" y="4705350"/>
          <p14:tracePt t="24649" x="1801813" y="4713288"/>
          <p14:tracePt t="24655" x="1809750" y="4737100"/>
          <p14:tracePt t="24663" x="1817688" y="4745038"/>
          <p14:tracePt t="24670" x="1825625" y="4752975"/>
          <p14:tracePt t="24679" x="1833563" y="4760913"/>
          <p14:tracePt t="24684" x="1833563" y="4768850"/>
          <p14:tracePt t="24696" x="1841500" y="4784725"/>
          <p14:tracePt t="24699" x="1857375" y="4792663"/>
          <p14:tracePt t="24711" x="1873250" y="4800600"/>
          <p14:tracePt t="24715" x="1889125" y="4816475"/>
          <p14:tracePt t="24722" x="1905000" y="4824413"/>
          <p14:tracePt t="24729" x="1930400" y="4832350"/>
          <p14:tracePt t="24736" x="1954213" y="4840288"/>
          <p14:tracePt t="24745" x="1978025" y="4840288"/>
          <p14:tracePt t="24752" x="2001838" y="4848225"/>
          <p14:tracePt t="24762" x="2033588" y="4856163"/>
          <p14:tracePt t="24766" x="2065338" y="4856163"/>
          <p14:tracePt t="24778" x="2097088" y="4856163"/>
          <p14:tracePt t="24781" x="2136775" y="4856163"/>
          <p14:tracePt t="24790" x="2168525" y="4848225"/>
          <p14:tracePt t="24795" x="2192338" y="4848225"/>
          <p14:tracePt t="24803" x="2208213" y="4840288"/>
          <p14:tracePt t="24812" x="2224088" y="4832350"/>
          <p14:tracePt t="24819" x="2239963" y="4832350"/>
          <p14:tracePt t="24829" x="2247900" y="4832350"/>
          <p14:tracePt t="24834" x="2255838" y="4824413"/>
          <p14:tracePt t="24844" x="2265363" y="4824413"/>
          <p14:tracePt t="24848" x="2273300" y="4816475"/>
          <p14:tracePt t="24857" x="2281238" y="4816475"/>
          <p14:tracePt t="24862" x="2289175" y="4808538"/>
          <p14:tracePt t="24870" x="2297113" y="4784725"/>
          <p14:tracePt t="24879" x="2312988" y="4768850"/>
          <p14:tracePt t="24885" x="2320925" y="4760913"/>
          <p14:tracePt t="24894" x="2328863" y="4745038"/>
          <p14:tracePt t="24900" x="2328863" y="4737100"/>
          <p14:tracePt t="24911" x="2336800" y="4729163"/>
          <p14:tracePt t="24929" x="2336800" y="4721225"/>
          <p14:tracePt t="24931" x="2344738" y="4713288"/>
          <p14:tracePt t="24947" x="2344738" y="4697413"/>
          <p14:tracePt t="24953" x="2344738" y="4689475"/>
          <p14:tracePt t="24962" x="2344738" y="4681538"/>
          <p14:tracePt t="24979" x="2344738" y="4657725"/>
          <p14:tracePt t="24982" x="2344738" y="4649788"/>
          <p14:tracePt t="24995" x="2344738" y="4641850"/>
          <p14:tracePt t="24998" x="2344738" y="4624388"/>
          <p14:tracePt t="25005" x="2344738" y="4608513"/>
          <p14:tracePt t="25012" x="2344738" y="4600575"/>
          <p14:tracePt t="25020" x="2344738" y="4592638"/>
          <p14:tracePt t="25029" x="2336800" y="4576763"/>
          <p14:tracePt t="25035" x="2328863" y="4568825"/>
          <p14:tracePt t="25044" x="2320925" y="4552950"/>
          <p14:tracePt t="25049" x="2312988" y="4545013"/>
          <p14:tracePt t="25061" x="2305050" y="4537075"/>
          <p14:tracePt t="25065" x="2305050" y="4529138"/>
          <p14:tracePt t="25072" x="2289175" y="4521200"/>
          <p14:tracePt t="25079" x="2281238" y="4505325"/>
          <p14:tracePt t="25086" x="2265363" y="4505325"/>
          <p14:tracePt t="25094" x="2255838" y="4497388"/>
          <p14:tracePt t="25101" x="2247900" y="4489450"/>
          <p14:tracePt t="25111" x="2232025" y="4489450"/>
          <p14:tracePt t="25116" x="2224088" y="4473575"/>
          <p14:tracePt t="25127" x="2208213" y="4465638"/>
          <p14:tracePt t="25131" x="2200275" y="4465638"/>
          <p14:tracePt t="25141" x="2192338" y="4457700"/>
          <p14:tracePt t="25147" x="2176463" y="4457700"/>
          <p14:tracePt t="25153" x="2168525" y="4449763"/>
          <p14:tracePt t="25162" x="2160588" y="4449763"/>
          <p14:tracePt t="25168" x="2144713" y="4449763"/>
          <p14:tracePt t="25179" x="2128838" y="4441825"/>
          <p14:tracePt t="25183" x="2112963" y="4433888"/>
          <p14:tracePt t="25194" x="2105025" y="4433888"/>
          <p14:tracePt t="25198" x="2089150" y="4433888"/>
          <p14:tracePt t="25211" x="2081213" y="4425950"/>
          <p14:tracePt t="25214" x="2073275" y="4425950"/>
          <p14:tracePt t="25228" x="2065338" y="4425950"/>
          <p14:tracePt t="25235" x="2057400" y="4425950"/>
          <p14:tracePt t="25250" x="2049463" y="4425950"/>
          <p14:tracePt t="25260" x="2041525" y="4425950"/>
          <p14:tracePt t="25265" x="2033588" y="4425950"/>
          <p14:tracePt t="25278" x="2025650" y="4425950"/>
          <p14:tracePt t="25281" x="2009775" y="4425950"/>
          <p14:tracePt t="25288" x="1993900" y="4425950"/>
          <p14:tracePt t="25295" x="1985963" y="4425950"/>
          <p14:tracePt t="25302" x="1978025" y="4425950"/>
          <p14:tracePt t="25311" x="1970088" y="4433888"/>
          <p14:tracePt t="25317" x="1962150" y="4433888"/>
          <p14:tracePt t="25327" x="1954213" y="4433888"/>
          <p14:tracePt t="25332" x="1954213" y="4441825"/>
          <p14:tracePt t="25344" x="1954213" y="4449763"/>
          <p14:tracePt t="25347" x="1946275" y="4449763"/>
          <p14:tracePt t="25362" x="1938338" y="4449763"/>
          <p14:tracePt t="25369" x="1938338" y="4457700"/>
          <p14:tracePt t="25378" x="1930400" y="4457700"/>
          <p14:tracePt t="25384" x="1922463" y="4457700"/>
          <p14:tracePt t="25394" x="1912938" y="4473575"/>
          <p14:tracePt t="25411" x="1897063" y="4481513"/>
          <p14:tracePt t="25415" x="1889125" y="4481513"/>
          <p14:tracePt t="25422" x="1881188" y="4489450"/>
          <p14:tracePt t="25430" x="1881188" y="4497388"/>
          <p14:tracePt t="25436" x="1865313" y="4505325"/>
          <p14:tracePt t="25445" x="1857375" y="4513263"/>
          <p14:tracePt t="25451" x="1849438" y="4521200"/>
          <p14:tracePt t="25461" x="1841500" y="4529138"/>
          <p14:tracePt t="25467" x="1833563" y="4529138"/>
          <p14:tracePt t="25478" x="1817688" y="4529138"/>
          <p14:tracePt t="25482" x="1809750" y="4537075"/>
          <p14:tracePt t="25494" x="1793875" y="4545013"/>
          <p14:tracePt t="25496" x="1770063" y="4552950"/>
          <p14:tracePt t="25503" x="1746250" y="4552950"/>
          <p14:tracePt t="25511" x="1698625" y="4560888"/>
          <p14:tracePt t="25518" x="1658938" y="4568825"/>
          <p14:tracePt t="25527" x="1627188" y="4568825"/>
          <p14:tracePt t="25533" x="1579563" y="4568825"/>
          <p14:tracePt t="25545" x="1546225" y="4568825"/>
          <p14:tracePt t="25549" x="1514475" y="4568825"/>
          <p14:tracePt t="25561" x="1482725" y="4568825"/>
          <p14:tracePt t="25563" x="1458913" y="4568825"/>
          <p14:tracePt t="25571" x="1435100" y="4568825"/>
          <p14:tracePt t="25577" x="1419225" y="4568825"/>
          <p14:tracePt t="25585" x="1403350" y="4568825"/>
          <p14:tracePt t="25594" x="1379538" y="4568825"/>
          <p14:tracePt t="25600" x="1363663" y="4568825"/>
          <p14:tracePt t="25610" x="1347788" y="4568825"/>
          <p14:tracePt t="25615" x="1331913" y="4568825"/>
          <p14:tracePt t="25627" x="1323975" y="4568825"/>
          <p14:tracePt t="25630" x="1308100" y="4568825"/>
          <p14:tracePt t="25638" x="1300163" y="4568825"/>
          <p14:tracePt t="25646" x="1292225" y="4576763"/>
          <p14:tracePt t="25652" x="1276350" y="4584700"/>
          <p14:tracePt t="25661" x="1260475" y="4584700"/>
          <p14:tracePt t="25667" x="1244600" y="4584700"/>
          <p14:tracePt t="25678" x="1228725" y="4584700"/>
          <p14:tracePt t="25682" x="1203325" y="4592638"/>
          <p14:tracePt t="25694" x="1187450" y="4592638"/>
          <p14:tracePt t="25698" x="1163638" y="4600575"/>
          <p14:tracePt t="25705" x="1147763" y="4608513"/>
          <p14:tracePt t="25713" x="1123950" y="4608513"/>
          <p14:tracePt t="25719" x="1108075" y="4608513"/>
          <p14:tracePt t="25729" x="1092200" y="4608513"/>
          <p14:tracePt t="25744" x="1076325" y="4608513"/>
          <p14:tracePt t="25760" x="1068388" y="4608513"/>
          <p14:tracePt t="25764" x="1060450" y="4608513"/>
          <p14:tracePt t="25776" x="1052513" y="4608513"/>
          <p14:tracePt t="25795" x="1044575" y="4608513"/>
          <p14:tracePt t="25913" x="1060450" y="4608513"/>
          <p14:tracePt t="25921" x="1100138" y="4608513"/>
          <p14:tracePt t="25930" x="1155700" y="4616450"/>
          <p14:tracePt t="25935" x="1220788" y="4616450"/>
          <p14:tracePt t="25945" x="1284288" y="4624388"/>
          <p14:tracePt t="25950" x="1339850" y="4633913"/>
          <p14:tracePt t="25960" x="1387475" y="4641850"/>
          <p14:tracePt t="25965" x="1419225" y="4649788"/>
          <p14:tracePt t="25977" x="1450975" y="4657725"/>
          <p14:tracePt t="25981" x="1474788" y="4665663"/>
          <p14:tracePt t="25989" x="1522413" y="4673600"/>
          <p14:tracePt t="25995" x="1554163" y="4681538"/>
          <p14:tracePt t="26002" x="1603375" y="4681538"/>
          <p14:tracePt t="26011" x="1643063" y="4689475"/>
          <p14:tracePt t="26017" x="1690688" y="4697413"/>
          <p14:tracePt t="26027" x="1746250" y="4697413"/>
          <p14:tracePt t="26032" x="1809750" y="4705350"/>
          <p14:tracePt t="26044" x="1873250" y="4713288"/>
          <p14:tracePt t="26047" x="1954213" y="4729163"/>
          <p14:tracePt t="26057" x="2025650" y="4737100"/>
          <p14:tracePt t="26062" x="2081213" y="4745038"/>
          <p14:tracePt t="26069" x="2128838" y="4760913"/>
          <p14:tracePt t="26078" x="2152650" y="4760913"/>
          <p14:tracePt t="26084" x="2176463" y="4760913"/>
          <p14:tracePt t="26094" x="2192338" y="4768850"/>
          <p14:tracePt t="26099" x="2208213" y="4768850"/>
          <p14:tracePt t="26110" x="2216150" y="4776788"/>
          <p14:tracePt t="26114" x="2232025" y="4784725"/>
          <p14:tracePt t="26126" x="2239963" y="4784725"/>
          <p14:tracePt t="26129" x="2247900" y="4784725"/>
          <p14:tracePt t="26144" x="2255838" y="4784725"/>
          <p14:tracePt t="26151" x="2255838" y="4792663"/>
          <p14:tracePt t="26166" x="2265363" y="4792663"/>
          <p14:tracePt t="26569" x="2265363" y="4776788"/>
          <p14:tracePt t="26576" x="2255838" y="4776788"/>
          <p14:tracePt t="26583" x="2255838" y="4768850"/>
          <p14:tracePt t="26593" x="2247900" y="4768850"/>
          <p14:tracePt t="26599" x="2239963" y="4768850"/>
          <p14:tracePt t="26610" x="2239963" y="4760913"/>
          <p14:tracePt t="26613" x="2232025" y="4752975"/>
          <p14:tracePt t="26622" x="2224088" y="4752975"/>
          <p14:tracePt t="26628" x="2216150" y="4745038"/>
          <p14:tracePt t="26635" x="2208213" y="4737100"/>
          <p14:tracePt t="26644" x="2200275" y="4729163"/>
          <p14:tracePt t="26650" x="2184400" y="4721225"/>
          <p14:tracePt t="26659" x="2176463" y="4721225"/>
          <p14:tracePt t="26665" x="2168525" y="4713288"/>
          <p14:tracePt t="26691" x="2160588" y="4705350"/>
          <p14:tracePt t="26696" x="2160588" y="4697413"/>
          <p14:tracePt t="26712" x="2152650" y="4697413"/>
          <p14:tracePt t="26717" x="2152650" y="4689475"/>
          <p14:tracePt t="26732" x="2144713" y="4689475"/>
          <p14:tracePt t="26742" x="2136775" y="4681538"/>
          <p14:tracePt t="26762" x="2128838" y="4673600"/>
          <p14:tracePt t="26777" x="2120900" y="4665663"/>
          <p14:tracePt t="26792" x="2112963" y="4665663"/>
          <p14:tracePt t="26799" x="2112963" y="4657725"/>
          <p14:tracePt t="26810" x="2105025" y="4657725"/>
          <p14:tracePt t="26830" x="2097088" y="4657725"/>
          <p14:tracePt t="27127" x="2089150" y="4657725"/>
          <p14:tracePt t="27149" x="2081213" y="4657725"/>
          <p14:tracePt t="27159" x="2073275" y="4657725"/>
          <p14:tracePt t="27179" x="2065338" y="4657725"/>
          <p14:tracePt t="27188" x="2057400" y="4649788"/>
          <p14:tracePt t="27195" x="2041525" y="4649788"/>
          <p14:tracePt t="27201" x="2017713" y="4641850"/>
          <p14:tracePt t="27211" x="1978025" y="4641850"/>
          <p14:tracePt t="27216" x="1946275" y="4624388"/>
          <p14:tracePt t="27225" x="1912938" y="4616450"/>
          <p14:tracePt t="27231" x="1865313" y="4608513"/>
          <p14:tracePt t="27245" x="1809750" y="4592638"/>
          <p14:tracePt t="27248" x="1754188" y="4592638"/>
          <p14:tracePt t="27255" x="1698625" y="4584700"/>
          <p14:tracePt t="27260" x="1658938" y="4576763"/>
          <p14:tracePt t="27268" x="1611313" y="4576763"/>
          <p14:tracePt t="27277" x="1579563" y="4576763"/>
          <p14:tracePt t="27283" x="1546225" y="4576763"/>
          <p14:tracePt t="27293" x="1522413" y="4568825"/>
          <p14:tracePt t="27298" x="1506538" y="4560888"/>
          <p14:tracePt t="27310" x="1490663" y="4560888"/>
          <p14:tracePt t="27314" x="1466850" y="4560888"/>
          <p14:tracePt t="27326" x="1450975" y="4552950"/>
          <p14:tracePt t="27328" x="1443038" y="4552950"/>
          <p14:tracePt t="27336" x="1435100" y="4545013"/>
          <p14:tracePt t="27344" x="1419225" y="4545013"/>
          <p14:tracePt t="27350" x="1411288" y="4545013"/>
          <p14:tracePt t="27358" x="1403350" y="4545013"/>
          <p14:tracePt t="27365" x="1395413" y="4545013"/>
          <p14:tracePt t="27380" x="1379538" y="4545013"/>
          <p14:tracePt t="27395" x="1371600" y="4545013"/>
          <p14:tracePt t="27402" x="1363663" y="4545013"/>
          <p14:tracePt t="27410" x="1347788" y="4545013"/>
          <p14:tracePt t="27417" x="1331913" y="4552950"/>
          <p14:tracePt t="27426" x="1316038" y="4552950"/>
          <p14:tracePt t="27432" x="1292225" y="4552950"/>
          <p14:tracePt t="27441" x="1284288" y="4560888"/>
          <p14:tracePt t="27447" x="1268413" y="4568825"/>
          <p14:tracePt t="27459" x="1260475" y="4568825"/>
          <p14:tracePt t="27462" x="1244600" y="4568825"/>
          <p14:tracePt t="27471" x="1236663" y="4568825"/>
          <p14:tracePt t="27477" x="1228725" y="4568825"/>
          <p14:tracePt t="27484" x="1220788" y="4568825"/>
          <p14:tracePt t="27499" x="1211263" y="4568825"/>
          <p14:tracePt t="27524" x="1203325" y="4568825"/>
          <p14:tracePt t="27529" x="1195388" y="4568825"/>
          <p14:tracePt t="27543" x="1187450" y="4568825"/>
          <p14:tracePt t="27551" x="1187450" y="4576763"/>
          <p14:tracePt t="27559" x="1171575" y="4576763"/>
          <p14:tracePt t="27566" x="1171575" y="4584700"/>
          <p14:tracePt t="27575" x="1163638" y="4584700"/>
          <p14:tracePt t="27581" x="1147763" y="4584700"/>
          <p14:tracePt t="27592" x="1139825" y="4592638"/>
          <p14:tracePt t="27596" x="1123950" y="4600575"/>
          <p14:tracePt t="39161" x="1139825" y="4608513"/>
          <p14:tracePt t="39167" x="1163638" y="4616450"/>
          <p14:tracePt t="39175" x="1187450" y="4633913"/>
          <p14:tracePt t="39182" x="1220788" y="4649788"/>
          <p14:tracePt t="39190" x="1260475" y="4673600"/>
          <p14:tracePt t="39200" x="1284288" y="4689475"/>
          <p14:tracePt t="39205" x="1316038" y="4705350"/>
          <p14:tracePt t="39215" x="1339850" y="4729163"/>
          <p14:tracePt t="39220" x="1371600" y="4745038"/>
          <p14:tracePt t="39233" x="1395413" y="4760913"/>
          <p14:tracePt t="39235" x="1419225" y="4768850"/>
          <p14:tracePt t="39245" x="1443038" y="4792663"/>
          <p14:tracePt t="39254" x="1458913" y="4808538"/>
          <p14:tracePt t="39259" x="1482725" y="4824413"/>
          <p14:tracePt t="39267" x="1514475" y="4832350"/>
          <p14:tracePt t="39272" x="1538288" y="4848225"/>
          <p14:tracePt t="39282" x="1562100" y="4864100"/>
          <p14:tracePt t="39287" x="1611313" y="4879975"/>
          <p14:tracePt t="39298" x="1658938" y="4895850"/>
          <p14:tracePt t="39302" x="1698625" y="4903788"/>
          <p14:tracePt t="39310" x="1770063" y="4927600"/>
          <p14:tracePt t="39318" x="1825625" y="4943475"/>
          <p14:tracePt t="39324" x="1881188" y="4959350"/>
          <p14:tracePt t="39333" x="1922463" y="4959350"/>
          <p14:tracePt t="39339" x="1970088" y="4967288"/>
          <p14:tracePt t="39348" x="2001838" y="4976813"/>
          <p14:tracePt t="39354" x="2041525" y="4984750"/>
          <p14:tracePt t="39365" x="2073275" y="4992688"/>
          <p14:tracePt t="39369" x="2097088" y="5000625"/>
          <p14:tracePt t="39377" x="2112963" y="5000625"/>
          <p14:tracePt t="39384" x="2128838" y="5000625"/>
          <p14:tracePt t="39391" x="2152650" y="5000625"/>
          <p14:tracePt t="39400" x="2160588" y="5000625"/>
          <p14:tracePt t="39406" x="2168525" y="5000625"/>
          <p14:tracePt t="39415" x="2176463" y="5000625"/>
          <p14:tracePt t="39421" x="2184400" y="5000625"/>
          <p14:tracePt t="39432" x="2192338" y="5000625"/>
          <p14:tracePt t="39436" x="2200275" y="5000625"/>
          <p14:tracePt t="40701" x="2255838" y="5008563"/>
          <p14:tracePt t="40712" x="2344738" y="5016500"/>
          <p14:tracePt t="40717" x="2432050" y="5040313"/>
          <p14:tracePt t="40724" x="2495550" y="5056188"/>
          <p14:tracePt t="40732" x="2559050" y="5072063"/>
          <p14:tracePt t="40739" x="2632075" y="5087938"/>
          <p14:tracePt t="40749" x="2703513" y="5111750"/>
          <p14:tracePt t="40754" x="2782888" y="5135563"/>
          <p14:tracePt t="40763" x="2854325" y="5151438"/>
          <p14:tracePt t="40769" x="2957513" y="5183188"/>
          <p14:tracePt t="40780" x="3038475" y="5199063"/>
          <p14:tracePt t="40784" x="3125788" y="5207000"/>
          <p14:tracePt t="40792" x="3221038" y="5222875"/>
          <p14:tracePt t="40798" x="3341688" y="5222875"/>
          <p14:tracePt t="40806" x="3468688" y="5230813"/>
          <p14:tracePt t="40816" x="3611563" y="5246688"/>
          <p14:tracePt t="40821" x="3740150" y="5246688"/>
          <p14:tracePt t="40831" x="3859213" y="5262563"/>
          <p14:tracePt t="40836" x="4019550" y="5270500"/>
          <p14:tracePt t="40847" x="4217988" y="5286375"/>
          <p14:tracePt t="40851" x="4441825" y="5286375"/>
          <p14:tracePt t="40860" x="4632325" y="5286375"/>
          <p14:tracePt t="40865" x="4895850" y="5278438"/>
          <p14:tracePt t="40873" x="5143500" y="5254625"/>
          <p14:tracePt t="40883" x="5334000" y="5230813"/>
          <p14:tracePt t="40888" x="5470525" y="5207000"/>
          <p14:tracePt t="40898" x="5581650" y="5183188"/>
          <p14:tracePt t="40902" x="5661025" y="5167313"/>
          <p14:tracePt t="40914" x="5716588" y="5143500"/>
          <p14:tracePt t="40918" x="5757863" y="5127625"/>
          <p14:tracePt t="40930" x="5789613" y="5111750"/>
          <p14:tracePt t="40932" x="5813425" y="5095875"/>
          <p14:tracePt t="40940" x="5837238" y="5080000"/>
          <p14:tracePt t="40949" x="5853113" y="5072063"/>
          <p14:tracePt t="40955" x="5861050" y="5056188"/>
          <p14:tracePt t="41513" x="5868988" y="5032375"/>
          <p14:tracePt t="41521" x="5876925" y="5008563"/>
          <p14:tracePt t="41530" x="5892800" y="4976813"/>
          <p14:tracePt t="41536" x="5900738" y="4935538"/>
          <p14:tracePt t="41547" x="5900738" y="4903788"/>
          <p14:tracePt t="41551" x="5908675" y="4864100"/>
          <p14:tracePt t="41562" x="5916613" y="4832350"/>
          <p14:tracePt t="41565" x="5916613" y="4792663"/>
          <p14:tracePt t="41573" x="5932488" y="4752975"/>
          <p14:tracePt t="41581" x="5932488" y="4721225"/>
          <p14:tracePt t="41588" x="5940425" y="4697413"/>
          <p14:tracePt t="41596" x="5948363" y="4673600"/>
          <p14:tracePt t="41603" x="5948363" y="4649788"/>
          <p14:tracePt t="41613" x="5948363" y="4624388"/>
          <p14:tracePt t="41617" x="5956300" y="4600575"/>
          <p14:tracePt t="41629" x="5956300" y="4576763"/>
          <p14:tracePt t="41633" x="5964238" y="4545013"/>
          <p14:tracePt t="41640" x="5972175" y="4505325"/>
          <p14:tracePt t="41647" x="5972175" y="4473575"/>
          <p14:tracePt t="41655" x="5972175" y="4449763"/>
          <p14:tracePt t="41664" x="5972175" y="4425950"/>
          <p14:tracePt t="41670" x="5972175" y="4402138"/>
          <p14:tracePt t="41680" x="5972175" y="4378325"/>
          <p14:tracePt t="41685" x="5972175" y="4346575"/>
          <p14:tracePt t="41697" x="5980113" y="4314825"/>
          <p14:tracePt t="41700" x="5988050" y="4265613"/>
          <p14:tracePt t="41708" x="5988050" y="4225925"/>
          <p14:tracePt t="41714" x="5988050" y="4178300"/>
          <p14:tracePt t="41722" x="5995988" y="4122738"/>
          <p14:tracePt t="41731" x="5995988" y="4083050"/>
          <p14:tracePt t="41737" x="6003925" y="4035425"/>
          <p14:tracePt t="41747" x="6011863" y="3995738"/>
          <p14:tracePt t="41751" x="6011863" y="3971925"/>
          <p14:tracePt t="41763" x="6019800" y="3948113"/>
          <p14:tracePt t="41767" x="6019800" y="3922713"/>
          <p14:tracePt t="41776" x="6019800" y="3898900"/>
          <p14:tracePt t="41781" x="6019800" y="3875088"/>
          <p14:tracePt t="41789" x="6027738" y="3851275"/>
          <p14:tracePt t="41797" x="6027738" y="3827463"/>
          <p14:tracePt t="41804" x="6027738" y="3803650"/>
          <p14:tracePt t="41813" x="6027738" y="3779838"/>
          <p14:tracePt t="41819" x="6027738" y="3748088"/>
          <p14:tracePt t="41830" x="6027738" y="3716338"/>
          <p14:tracePt t="41834" x="6035675" y="3668713"/>
          <p14:tracePt t="41845" x="6043613" y="3621088"/>
          <p14:tracePt t="41849" x="6043613" y="3579813"/>
          <p14:tracePt t="41856" x="6051550" y="3532188"/>
          <p14:tracePt t="41865" x="6051550" y="3508375"/>
          <p14:tracePt t="41871" x="6051550" y="3476625"/>
          <p14:tracePt t="41879" x="6059488" y="3452813"/>
          <p14:tracePt t="41897" x="6067425" y="3397250"/>
          <p14:tracePt t="41902" x="6075363" y="3373438"/>
          <p14:tracePt t="41912" x="6075363" y="3357563"/>
          <p14:tracePt t="41916" x="6075363" y="3333750"/>
          <p14:tracePt t="41922" x="6083300" y="3317875"/>
          <p14:tracePt t="41932" x="6091238" y="3302000"/>
          <p14:tracePt t="41937" x="6091238" y="3294063"/>
          <p14:tracePt t="41949" x="6100763" y="3270250"/>
          <p14:tracePt t="41952" x="6108700" y="3252788"/>
          <p14:tracePt t="41963" x="6124575" y="3228975"/>
          <p14:tracePt t="41969" x="6132513" y="3205163"/>
          <p14:tracePt t="41980" x="6140450" y="3189288"/>
          <p14:tracePt t="41983" x="6156325" y="3173413"/>
          <p14:tracePt t="41991" x="6164263" y="3157538"/>
          <p14:tracePt t="41997" x="6172200" y="3149600"/>
          <p14:tracePt t="42005" x="6172200" y="3133725"/>
          <p14:tracePt t="42014" x="6188075" y="3125788"/>
          <p14:tracePt t="42019" x="6196013" y="3109913"/>
          <p14:tracePt t="42029" x="6196013" y="3101975"/>
          <p14:tracePt t="42034" x="6211888" y="3094038"/>
          <p14:tracePt t="42047" x="6211888" y="3078163"/>
          <p14:tracePt t="42050" x="6227763" y="3070225"/>
          <p14:tracePt t="42058" x="6235700" y="3054350"/>
          <p14:tracePt t="42064" x="6251575" y="3046413"/>
          <p14:tracePt t="42072" x="6267450" y="3030538"/>
          <p14:tracePt t="42080" x="6291263" y="3022600"/>
          <p14:tracePt t="42087" x="6315075" y="3006725"/>
          <p14:tracePt t="42097" x="6346825" y="2998788"/>
          <p14:tracePt t="42102" x="6362700" y="2990850"/>
          <p14:tracePt t="42114" x="6378575" y="2982913"/>
          <p14:tracePt t="42117" x="6402388" y="2974975"/>
          <p14:tracePt t="42124" x="6418263" y="2967038"/>
          <p14:tracePt t="42133" x="6434138" y="2959100"/>
          <p14:tracePt t="42139" x="6451600" y="2959100"/>
          <p14:tracePt t="42148" x="6459538" y="2951163"/>
          <p14:tracePt t="42153" x="6483350" y="2951163"/>
          <p14:tracePt t="42162" x="6499225" y="2951163"/>
          <p14:tracePt t="42168" x="6507163" y="2951163"/>
          <p14:tracePt t="42179" x="6523038" y="2951163"/>
          <p14:tracePt t="42183" x="6538913" y="2951163"/>
          <p14:tracePt t="42195" x="6554788" y="2951163"/>
          <p14:tracePt t="42198" x="6570663" y="2951163"/>
          <p14:tracePt t="42206" x="6594475" y="2951163"/>
          <p14:tracePt t="42213" x="6618288" y="2951163"/>
          <p14:tracePt t="42220" x="6626225" y="2951163"/>
          <p14:tracePt t="42230" x="6642100" y="2951163"/>
          <p14:tracePt t="42235" x="6657975" y="2951163"/>
          <p14:tracePt t="42245" x="6673850" y="2959100"/>
          <p14:tracePt t="42251" x="6681788" y="2959100"/>
          <p14:tracePt t="42262" x="6689725" y="2959100"/>
          <p14:tracePt t="42265" x="6705600" y="2967038"/>
          <p14:tracePt t="42273" x="6713538" y="2974975"/>
          <p14:tracePt t="42280" x="6729413" y="2982913"/>
          <p14:tracePt t="42288" x="6745288" y="2990850"/>
          <p14:tracePt t="42296" x="6761163" y="2998788"/>
          <p14:tracePt t="42302" x="6784975" y="3006725"/>
          <p14:tracePt t="42312" x="6794500" y="3022600"/>
          <p14:tracePt t="42317" x="6818313" y="3030538"/>
          <p14:tracePt t="42328" x="6834188" y="3046413"/>
          <p14:tracePt t="42332" x="6842125" y="3054350"/>
          <p14:tracePt t="42341" x="6865938" y="3070225"/>
          <p14:tracePt t="42347" x="6881813" y="3078163"/>
          <p14:tracePt t="42355" x="6889750" y="3094038"/>
          <p14:tracePt t="42364" x="6905625" y="3094038"/>
          <p14:tracePt t="42371" x="6913563" y="3101975"/>
          <p14:tracePt t="42380" x="6921500" y="3109913"/>
          <p14:tracePt t="42384" x="6937375" y="3117850"/>
          <p14:tracePt t="42396" x="6945313" y="3125788"/>
          <p14:tracePt t="42399" x="6953250" y="3125788"/>
          <p14:tracePt t="42408" x="6953250" y="3133725"/>
          <p14:tracePt t="42414" x="6969125" y="3133725"/>
          <p14:tracePt t="42422" x="6969125" y="3141663"/>
          <p14:tracePt t="42431" x="6977063" y="3149600"/>
          <p14:tracePt t="42436" x="6985000" y="3165475"/>
          <p14:tracePt t="42802" x="6969125" y="3165475"/>
          <p14:tracePt t="42811" x="6937375" y="3165475"/>
          <p14:tracePt t="42816" x="6905625" y="3157538"/>
          <p14:tracePt t="42828" x="6889750" y="3157538"/>
          <p14:tracePt t="42832" x="6865938" y="3157538"/>
          <p14:tracePt t="42839" x="6842125" y="3149600"/>
          <p14:tracePt t="42846" x="6826250" y="3149600"/>
          <p14:tracePt t="42854" x="6810375" y="3149600"/>
          <p14:tracePt t="42862" x="6784975" y="3149600"/>
          <p14:tracePt t="42868" x="6769100" y="3149600"/>
          <p14:tracePt t="42880" x="6753225" y="3149600"/>
          <p14:tracePt t="42898" x="6705600" y="3149600"/>
          <p14:tracePt t="42901" x="6689725" y="3149600"/>
          <p14:tracePt t="42906" x="6673850" y="3149600"/>
          <p14:tracePt t="42913" x="6650038" y="3149600"/>
          <p14:tracePt t="42921" x="6634163" y="3149600"/>
          <p14:tracePt t="42929" x="6618288" y="3149600"/>
          <p14:tracePt t="42936" x="6602413" y="3149600"/>
          <p14:tracePt t="42945" x="6578600" y="3149600"/>
          <p14:tracePt t="42951" x="6554788" y="3157538"/>
          <p14:tracePt t="42962" x="6538913" y="3165475"/>
          <p14:tracePt t="42966" x="6523038" y="3165475"/>
          <p14:tracePt t="42973" x="6499225" y="3165475"/>
          <p14:tracePt t="42980" x="6483350" y="3165475"/>
          <p14:tracePt t="42987" x="6467475" y="3173413"/>
          <p14:tracePt t="42997" x="6459538" y="3173413"/>
          <p14:tracePt t="43002" x="6434138" y="3181350"/>
          <p14:tracePt t="43012" x="6418263" y="3189288"/>
          <p14:tracePt t="43017" x="6402388" y="3197225"/>
          <p14:tracePt t="43029" x="6386513" y="3205163"/>
          <p14:tracePt t="43032" x="6362700" y="3228975"/>
          <p14:tracePt t="43043" x="6346825" y="3244850"/>
          <p14:tracePt t="43047" x="6323013" y="3262313"/>
          <p14:tracePt t="43055" x="6307138" y="3278188"/>
          <p14:tracePt t="43063" x="6291263" y="3294063"/>
          <p14:tracePt t="43069" x="6275388" y="3317875"/>
          <p14:tracePt t="43078" x="6259513" y="3325813"/>
          <p14:tracePt t="43085" x="6251575" y="3341688"/>
          <p14:tracePt t="43096" x="6235700" y="3365500"/>
          <p14:tracePt t="43100" x="6235700" y="3373438"/>
          <p14:tracePt t="43112" x="6227763" y="3389313"/>
          <p14:tracePt t="43115" x="6211888" y="3405188"/>
          <p14:tracePt t="43122" x="6203950" y="3436938"/>
          <p14:tracePt t="43130" x="6188075" y="3460750"/>
          <p14:tracePt t="43136" x="6172200" y="3508375"/>
          <p14:tracePt t="43145" x="6148388" y="3548063"/>
          <p14:tracePt t="43152" x="6132513" y="3595688"/>
          <p14:tracePt t="43161" x="6108700" y="3652838"/>
          <p14:tracePt t="43166" x="6100763" y="3700463"/>
          <p14:tracePt t="43179" x="6100763" y="3732213"/>
          <p14:tracePt t="43182" x="6083300" y="3771900"/>
          <p14:tracePt t="43189" x="6083300" y="3787775"/>
          <p14:tracePt t="43198" x="6075363" y="3811588"/>
          <p14:tracePt t="43204" x="6067425" y="3835400"/>
          <p14:tracePt t="43213" x="6067425" y="3851275"/>
          <p14:tracePt t="43218" x="6067425" y="3867150"/>
          <p14:tracePt t="43228" x="6067425" y="3890963"/>
          <p14:tracePt t="43234" x="6067425" y="3914775"/>
          <p14:tracePt t="43247" x="6059488" y="3948113"/>
          <p14:tracePt t="43250" x="6059488" y="3971925"/>
          <p14:tracePt t="43256" x="6059488" y="4011613"/>
          <p14:tracePt t="43263" x="6059488" y="4043363"/>
          <p14:tracePt t="43271" x="6059488" y="4083050"/>
          <p14:tracePt t="43281" x="6059488" y="4130675"/>
          <p14:tracePt t="43285" x="6059488" y="4162425"/>
          <p14:tracePt t="43295" x="6059488" y="4194175"/>
          <p14:tracePt t="43301" x="6059488" y="4225925"/>
          <p14:tracePt t="43312" x="6059488" y="4249738"/>
          <p14:tracePt t="43315" x="6059488" y="4281488"/>
          <p14:tracePt t="43323" x="6059488" y="4314825"/>
          <p14:tracePt t="43330" x="6059488" y="4338638"/>
          <p14:tracePt t="43337" x="6067425" y="4386263"/>
          <p14:tracePt t="43346" x="6075363" y="4418013"/>
          <p14:tracePt t="43352" x="6075363" y="4449763"/>
          <p14:tracePt t="43362" x="6083300" y="4473575"/>
          <p14:tracePt t="43369" x="6091238" y="4505325"/>
          <p14:tracePt t="43378" x="6091238" y="4545013"/>
          <p14:tracePt t="43382" x="6100763" y="4576763"/>
          <p14:tracePt t="43392" x="6100763" y="4608513"/>
          <p14:tracePt t="43397" x="6108700" y="4649788"/>
          <p14:tracePt t="43404" x="6116638" y="4673600"/>
          <p14:tracePt t="43414" x="6116638" y="4697413"/>
          <p14:tracePt t="43420" x="6132513" y="4721225"/>
          <p14:tracePt t="43429" x="6132513" y="4745038"/>
          <p14:tracePt t="43434" x="6140450" y="4768850"/>
          <p14:tracePt t="43445" x="6148388" y="4792663"/>
          <p14:tracePt t="43450" x="6156325" y="4816475"/>
          <p14:tracePt t="43461" x="6156325" y="4832350"/>
          <p14:tracePt t="43466" x="6164263" y="4856163"/>
          <p14:tracePt t="43472" x="6180138" y="4887913"/>
          <p14:tracePt t="43480" x="6180138" y="4911725"/>
          <p14:tracePt t="43487" x="6188075" y="4919663"/>
          <p14:tracePt t="43496" x="6188075" y="4935538"/>
          <p14:tracePt t="43501" x="6188075" y="4951413"/>
          <p14:tracePt t="43512" x="6196013" y="4967288"/>
          <p14:tracePt t="43517" x="6203950" y="4976813"/>
          <p14:tracePt t="43529" x="6203950" y="4984750"/>
          <p14:tracePt t="43531" x="6203950" y="5000625"/>
          <p14:tracePt t="43539" x="6211888" y="5008563"/>
          <p14:tracePt t="43545" x="6219825" y="5024438"/>
          <p14:tracePt t="43554" x="6219825" y="5040313"/>
          <p14:tracePt t="43563" x="6235700" y="5048250"/>
          <p14:tracePt t="43569" x="6243638" y="5064125"/>
          <p14:tracePt t="43579" x="6243638" y="5072063"/>
          <p14:tracePt t="43583" x="6259513" y="5080000"/>
          <p14:tracePt t="43594" x="6259513" y="5095875"/>
          <p14:tracePt t="43600" x="6267450" y="5103813"/>
          <p14:tracePt t="43608" x="6275388" y="5111750"/>
          <p14:tracePt t="43615" x="6291263" y="5127625"/>
          <p14:tracePt t="43621" x="6299200" y="5135563"/>
          <p14:tracePt t="43630" x="6315075" y="5151438"/>
          <p14:tracePt t="43635" x="6323013" y="5159375"/>
          <p14:tracePt t="43644" x="6330950" y="5167313"/>
          <p14:tracePt t="43650" x="6338888" y="5175250"/>
          <p14:tracePt t="43661" x="6346825" y="5183188"/>
          <p14:tracePt t="43665" x="6354763" y="5183188"/>
          <p14:tracePt t="43677" x="6362700" y="5199063"/>
          <p14:tracePt t="43680" x="6386513" y="5207000"/>
          <p14:tracePt t="43687" x="6402388" y="5207000"/>
          <p14:tracePt t="43696" x="6426200" y="5222875"/>
          <p14:tracePt t="43702" x="6442075" y="5230813"/>
          <p14:tracePt t="43712" x="6459538" y="5230813"/>
          <p14:tracePt t="43717" x="6483350" y="5238750"/>
          <p14:tracePt t="43728" x="6491288" y="5246688"/>
          <p14:tracePt t="43732" x="6499225" y="5246688"/>
          <p14:tracePt t="43744" x="6515100" y="5246688"/>
          <p14:tracePt t="43755" x="6523038" y="5246688"/>
          <p14:tracePt t="43761" x="6530975" y="5246688"/>
          <p14:tracePt t="43769" x="6538913" y="5246688"/>
          <p14:tracePt t="43778" x="6546850" y="5246688"/>
          <p14:tracePt t="43795" x="6554788" y="5246688"/>
          <p14:tracePt t="43800" x="6570663" y="5246688"/>
          <p14:tracePt t="43812" x="6578600" y="5246688"/>
          <p14:tracePt t="43816" x="6586538" y="5246688"/>
          <p14:tracePt t="43823" x="6602413" y="5246688"/>
          <p14:tracePt t="43829" x="6610350" y="5246688"/>
          <p14:tracePt t="43836" x="6618288" y="5246688"/>
          <p14:tracePt t="43845" x="6626225" y="5246688"/>
          <p14:tracePt t="43851" x="6634163" y="5246688"/>
          <p14:tracePt t="43862" x="6642100" y="5246688"/>
          <p14:tracePt t="43880" x="6650038" y="5246688"/>
          <p14:tracePt t="43889" x="6657975" y="5246688"/>
          <p14:tracePt t="43896" x="6665913" y="5246688"/>
          <p14:tracePt t="43904" x="6673850" y="5246688"/>
          <p14:tracePt t="43912" x="6681788" y="5246688"/>
          <p14:tracePt t="43918" x="6689725" y="5246688"/>
          <p14:tracePt t="43928" x="6697663" y="5238750"/>
          <p14:tracePt t="43934" x="6713538" y="5230813"/>
          <p14:tracePt t="43944" x="6721475" y="5230813"/>
          <p14:tracePt t="43949" x="6729413" y="5230813"/>
          <p14:tracePt t="43958" x="6745288" y="5222875"/>
          <p14:tracePt t="43963" x="6745288" y="5214938"/>
          <p14:tracePt t="43971" x="6761163" y="5214938"/>
          <p14:tracePt t="45624" x="6753225" y="5207000"/>
          <p14:tracePt t="45631" x="6737350" y="5199063"/>
          <p14:tracePt t="45642" x="6721475" y="5191125"/>
          <p14:tracePt t="45646" x="6697663" y="5175250"/>
          <p14:tracePt t="45654" x="6665913" y="5159375"/>
          <p14:tracePt t="45661" x="6642100" y="5151438"/>
          <p14:tracePt t="45668" x="6618288" y="5143500"/>
          <p14:tracePt t="45679" x="6594475" y="5135563"/>
          <p14:tracePt t="45683" x="6578600" y="5135563"/>
          <p14:tracePt t="45692" x="6554788" y="5127625"/>
          <p14:tracePt t="45698" x="6530975" y="5127625"/>
          <p14:tracePt t="45709" x="6507163" y="5119688"/>
          <p14:tracePt t="45713" x="6491288" y="5119688"/>
          <p14:tracePt t="45721" x="6475413" y="5119688"/>
          <p14:tracePt t="45727" x="6459538" y="5119688"/>
          <p14:tracePt t="45735" x="6451600" y="5119688"/>
          <p14:tracePt t="45745" x="6434138" y="5119688"/>
          <p14:tracePt t="45750" x="6410325" y="5111750"/>
          <p14:tracePt t="45760" x="6402388" y="5111750"/>
          <p14:tracePt t="45765" x="6386513" y="5111750"/>
          <p14:tracePt t="45777" x="6378575" y="5103813"/>
          <p14:tracePt t="45780" x="6362700" y="5103813"/>
          <p14:tracePt t="45790" x="6362700" y="5095875"/>
          <p14:tracePt t="45794" x="6346825" y="5095875"/>
          <p14:tracePt t="45810" x="6338888" y="5087938"/>
          <p14:tracePt t="45832" x="6330950" y="5080000"/>
          <p14:tracePt t="45843" x="6330950" y="5072063"/>
          <p14:tracePt t="45847" x="6330950" y="5064125"/>
          <p14:tracePt t="45860" x="6323013" y="5064125"/>
          <p14:tracePt t="45862" x="6323013" y="5048250"/>
          <p14:tracePt t="45869" x="6323013" y="5040313"/>
          <p14:tracePt t="45878" x="6323013" y="5032375"/>
          <p14:tracePt t="45884" x="6323013" y="5024438"/>
          <p14:tracePt t="45894" x="6323013" y="5000625"/>
          <p14:tracePt t="45899" x="6323013" y="4992688"/>
          <p14:tracePt t="45909" x="6323013" y="4976813"/>
          <p14:tracePt t="45914" x="6323013" y="4959350"/>
          <p14:tracePt t="45926" x="6323013" y="4935538"/>
          <p14:tracePt t="45929" x="6323013" y="4919663"/>
          <p14:tracePt t="45936" x="6323013" y="4887913"/>
          <p14:tracePt t="45944" x="6330950" y="4864100"/>
          <p14:tracePt t="45951" x="6338888" y="4832350"/>
          <p14:tracePt t="45961" x="6346825" y="4816475"/>
          <p14:tracePt t="45966" x="6354763" y="4800600"/>
          <p14:tracePt t="45975" x="6362700" y="4784725"/>
          <p14:tracePt t="45981" x="6362700" y="4768850"/>
          <p14:tracePt t="45994" x="6370638" y="4752975"/>
          <p14:tracePt t="45996" x="6370638" y="4745038"/>
          <p14:tracePt t="46004" x="6370638" y="4737100"/>
          <p14:tracePt t="46012" x="6378575" y="4737100"/>
          <p14:tracePt t="46018" x="6386513" y="4729163"/>
          <p14:tracePt t="46027" x="6386513" y="4721225"/>
          <p14:tracePt t="46033" x="6394450" y="4705350"/>
          <p14:tracePt t="46043" x="6402388" y="4689475"/>
          <p14:tracePt t="46048" x="6410325" y="4665663"/>
          <p14:tracePt t="46059" x="6426200" y="4649788"/>
          <p14:tracePt t="46063" x="6434138" y="4641850"/>
          <p14:tracePt t="46071" x="6442075" y="4616450"/>
          <p14:tracePt t="46079" x="6451600" y="4600575"/>
          <p14:tracePt t="46085" x="6467475" y="4592638"/>
          <p14:tracePt t="46094" x="6467475" y="4576763"/>
          <p14:tracePt t="46100" x="6483350" y="4568825"/>
          <p14:tracePt t="46109" x="6491288" y="4560888"/>
          <p14:tracePt t="46115" x="6491288" y="4552950"/>
          <p14:tracePt t="46126" x="6499225" y="4545013"/>
          <p14:tracePt t="46130" x="6507163" y="4537075"/>
          <p14:tracePt t="46140" x="6515100" y="4537075"/>
          <p14:tracePt t="46152" x="6515100" y="4529138"/>
          <p14:tracePt t="46160" x="6523038" y="4529138"/>
          <p14:tracePt t="46167" x="6523038" y="4521200"/>
          <p14:tracePt t="46182" x="6530975" y="4521200"/>
          <p14:tracePt t="46197" x="6538913" y="4521200"/>
          <p14:tracePt t="46220" x="6546850" y="4521200"/>
          <p14:tracePt t="46234" x="6554788" y="4521200"/>
          <p14:tracePt t="46249" x="6570663" y="4521200"/>
          <p14:tracePt t="46259" x="6570663" y="4529138"/>
          <p14:tracePt t="46264" x="6578600" y="4529138"/>
          <p14:tracePt t="46276" x="6586538" y="4537075"/>
          <p14:tracePt t="46279" x="6594475" y="4545013"/>
          <p14:tracePt t="46288" x="6602413" y="4552950"/>
          <p14:tracePt t="46294" x="6602413" y="4560888"/>
          <p14:tracePt t="46301" x="6618288" y="4568825"/>
          <p14:tracePt t="46310" x="6626225" y="4576763"/>
          <p14:tracePt t="46316" x="6634163" y="4584700"/>
          <p14:tracePt t="46326" x="6642100" y="4600575"/>
          <p14:tracePt t="46331" x="6650038" y="4608513"/>
          <p14:tracePt t="46342" x="6657975" y="4624388"/>
          <p14:tracePt t="46346" x="6665913" y="4633913"/>
          <p14:tracePt t="46354" x="6681788" y="4641850"/>
          <p14:tracePt t="46360" x="6689725" y="4665663"/>
          <p14:tracePt t="46368" x="6705600" y="4673600"/>
          <p14:tracePt t="46377" x="6721475" y="4697413"/>
          <p14:tracePt t="46383" x="6737350" y="4721225"/>
          <p14:tracePt t="46392" x="6753225" y="4729163"/>
          <p14:tracePt t="46398" x="6769100" y="4752975"/>
          <p14:tracePt t="46408" x="6784975" y="4768850"/>
          <p14:tracePt t="46413" x="6810375" y="4784725"/>
          <p14:tracePt t="46422" x="6818313" y="4800600"/>
          <p14:tracePt t="46429" x="6842125" y="4816475"/>
          <p14:tracePt t="46435" x="6865938" y="4824413"/>
          <p14:tracePt t="46444" x="6881813" y="4840288"/>
          <p14:tracePt t="46450" x="6905625" y="4856163"/>
          <p14:tracePt t="46459" x="6929438" y="4872038"/>
          <p14:tracePt t="46465" x="6953250" y="4887913"/>
          <p14:tracePt t="46476" x="6969125" y="4895850"/>
          <p14:tracePt t="46480" x="6992938" y="4911725"/>
          <p14:tracePt t="46492" x="7016750" y="4919663"/>
          <p14:tracePt t="46496" x="7048500" y="4927600"/>
          <p14:tracePt t="46502" x="7072313" y="4935538"/>
          <p14:tracePt t="46510" x="7104063" y="4943475"/>
          <p14:tracePt t="46517" x="7135813" y="4959350"/>
          <p14:tracePt t="46526" x="7161213" y="4959350"/>
          <p14:tracePt t="46532" x="7192963" y="4959350"/>
          <p14:tracePt t="46542" x="7208838" y="4967288"/>
          <p14:tracePt t="46547" x="7224713" y="4967288"/>
          <p14:tracePt t="46559" x="7248525" y="4976813"/>
          <p14:tracePt t="46563" x="7264400" y="4976813"/>
          <p14:tracePt t="46570" x="7288213" y="4976813"/>
          <p14:tracePt t="46576" x="7319963" y="4984750"/>
          <p14:tracePt t="46584" x="7351713" y="4984750"/>
          <p14:tracePt t="46593" x="7399338" y="4984750"/>
          <p14:tracePt t="46599" x="7446963" y="4984750"/>
          <p14:tracePt t="46609" x="7486650" y="4984750"/>
          <p14:tracePt t="46614" x="7519988" y="4984750"/>
          <p14:tracePt t="46625" x="7551738" y="4976813"/>
          <p14:tracePt t="46629" x="7575550" y="4976813"/>
          <p14:tracePt t="46636" x="7591425" y="4976813"/>
          <p14:tracePt t="46644" x="7607300" y="4976813"/>
          <p14:tracePt t="46651" x="7615238" y="4976813"/>
          <p14:tracePt t="46660" x="7623175" y="4976813"/>
          <p14:tracePt t="46676" x="7631113" y="4976813"/>
          <p14:tracePt t="46697" x="7639050" y="4976813"/>
          <p14:tracePt t="46718" x="7646988" y="4976813"/>
          <p14:tracePt t="47321" x="7615238" y="4959350"/>
          <p14:tracePt t="47328" x="7559675" y="4943475"/>
          <p14:tracePt t="47338" x="7504113" y="4919663"/>
          <p14:tracePt t="47342" x="7454900" y="4895850"/>
          <p14:tracePt t="47351" x="7423150" y="4887913"/>
          <p14:tracePt t="47360" x="7383463" y="4864100"/>
          <p14:tracePt t="47366" x="7335838" y="4832350"/>
          <p14:tracePt t="47375" x="7296150" y="4800600"/>
          <p14:tracePt t="47381" x="7256463" y="4760913"/>
          <p14:tracePt t="47392" x="7224713" y="4729163"/>
          <p14:tracePt t="47396" x="7192963" y="4689475"/>
          <p14:tracePt t="47408" x="7161213" y="4657725"/>
          <p14:tracePt t="47411" x="7135813" y="4624388"/>
          <p14:tracePt t="47418" x="7112000" y="4600575"/>
          <p14:tracePt t="47426" x="7096125" y="4568825"/>
          <p14:tracePt t="47433" x="7072313" y="4545013"/>
          <p14:tracePt t="47442" x="7064375" y="4513263"/>
          <p14:tracePt t="47448" x="7048500" y="4489450"/>
          <p14:tracePt t="47458" x="7040563" y="4473575"/>
          <p14:tracePt t="47463" x="7032625" y="4457700"/>
          <p14:tracePt t="47473" x="7016750" y="4418013"/>
          <p14:tracePt t="47478" x="7000875" y="4386263"/>
          <p14:tracePt t="47485" x="7000875" y="4362450"/>
          <p14:tracePt t="47493" x="6992938" y="4338638"/>
          <p14:tracePt t="47500" x="6977063" y="4306888"/>
          <p14:tracePt t="47508" x="6969125" y="4281488"/>
          <p14:tracePt t="47514" x="6969125" y="4265613"/>
          <p14:tracePt t="47524" x="6969125" y="4249738"/>
          <p14:tracePt t="47530" x="6961188" y="4241800"/>
          <p14:tracePt t="47542" x="6953250" y="4225925"/>
          <p14:tracePt t="47553" x="6945313" y="4217988"/>
          <p14:tracePt t="47559" x="6937375" y="4210050"/>
          <p14:tracePt t="47566" x="6929438" y="4202113"/>
          <p14:tracePt t="47575" x="6921500" y="4194175"/>
          <p14:tracePt t="47582" x="6897688" y="4186238"/>
          <p14:tracePt t="47591" x="6889750" y="4178300"/>
          <p14:tracePt t="47597" x="6865938" y="4170363"/>
          <p14:tracePt t="47608" x="6842125" y="4162425"/>
          <p14:tracePt t="47611" x="6818313" y="4154488"/>
          <p14:tracePt t="47622" x="6769100" y="4146550"/>
          <p14:tracePt t="47626" x="6729413" y="4146550"/>
          <p14:tracePt t="47634" x="6681788" y="4146550"/>
          <p14:tracePt t="47643" x="6618288" y="4146550"/>
          <p14:tracePt t="47649" x="6570663" y="4154488"/>
          <p14:tracePt t="47659" x="6507163" y="4170363"/>
          <p14:tracePt t="47664" x="6459538" y="4186238"/>
          <p14:tracePt t="47674" x="6410325" y="4210050"/>
          <p14:tracePt t="47679" x="6378575" y="4225925"/>
          <p14:tracePt t="47691" x="6354763" y="4233863"/>
          <p14:tracePt t="47694" x="6330950" y="4249738"/>
          <p14:tracePt t="47701" x="6315075" y="4257675"/>
          <p14:tracePt t="47710" x="6299200" y="4273550"/>
          <p14:tracePt t="47715" x="6283325" y="4281488"/>
          <p14:tracePt t="47724" x="6267450" y="4298950"/>
          <p14:tracePt t="47730" x="6251575" y="4306888"/>
          <p14:tracePt t="47743" x="6235700" y="4322763"/>
          <p14:tracePt t="47747" x="6227763" y="4338638"/>
          <p14:tracePt t="47758" x="6211888" y="4354513"/>
          <p14:tracePt t="47762" x="6188075" y="4378325"/>
          <p14:tracePt t="47768" x="6180138" y="4402138"/>
          <p14:tracePt t="47775" x="6156325" y="4418013"/>
          <p14:tracePt t="47783" x="6148388" y="4449763"/>
          <p14:tracePt t="47791" x="6124575" y="4481513"/>
          <p14:tracePt t="47797" x="6108700" y="4513263"/>
          <p14:tracePt t="47808" x="6108700" y="4529138"/>
          <p14:tracePt t="47813" x="6100763" y="4545013"/>
          <p14:tracePt t="47824" x="6083300" y="4560888"/>
          <p14:tracePt t="47827" x="6083300" y="4576763"/>
          <p14:tracePt t="47836" x="6083300" y="4592638"/>
          <p14:tracePt t="47843" x="6075363" y="4608513"/>
          <p14:tracePt t="47850" x="6075363" y="4624388"/>
          <p14:tracePt t="47859" x="6067425" y="4633913"/>
          <p14:tracePt t="47864" x="6059488" y="4657725"/>
          <p14:tracePt t="47874" x="6059488" y="4681538"/>
          <p14:tracePt t="47880" x="6059488" y="4705350"/>
          <p14:tracePt t="47891" x="6059488" y="4729163"/>
          <p14:tracePt t="47894" x="6059488" y="4760913"/>
          <p14:tracePt t="47902" x="6059488" y="4800600"/>
          <p14:tracePt t="47908" x="6067425" y="4824413"/>
          <p14:tracePt t="47916" x="6075363" y="4856163"/>
          <p14:tracePt t="47926" x="6091238" y="4895850"/>
          <p14:tracePt t="47932" x="6108700" y="4927600"/>
          <p14:tracePt t="47941" x="6116638" y="4967288"/>
          <p14:tracePt t="47946" x="6132513" y="5008563"/>
          <p14:tracePt t="47958" x="6148388" y="5048250"/>
          <p14:tracePt t="47962" x="6164263" y="5072063"/>
          <p14:tracePt t="47973" x="6172200" y="5095875"/>
          <p14:tracePt t="47976" x="6180138" y="5111750"/>
          <p14:tracePt t="47984" x="6188075" y="5127625"/>
          <p14:tracePt t="47993" x="6188075" y="5135563"/>
          <p14:tracePt t="47999" x="6196013" y="5143500"/>
          <p14:tracePt t="48009" x="6203950" y="5143500"/>
          <p14:tracePt t="48013" x="6203950" y="5151438"/>
          <p14:tracePt t="48023" x="6203950" y="5159375"/>
          <p14:tracePt t="48028" x="6219825" y="5167313"/>
          <p14:tracePt t="48041" x="6227763" y="5175250"/>
          <p14:tracePt t="48043" x="6243638" y="5183188"/>
          <p14:tracePt t="48058" x="6315075" y="5214938"/>
          <p14:tracePt t="48066" x="6338888" y="5214938"/>
          <p14:tracePt t="48075" x="6370638" y="5222875"/>
          <p14:tracePt t="48081" x="6394450" y="5222875"/>
          <p14:tracePt t="48091" x="6418263" y="5230813"/>
          <p14:tracePt t="48095" x="6434138" y="5238750"/>
          <p14:tracePt t="48109" x="6451600" y="5238750"/>
          <p14:tracePt t="48111" x="6459538" y="5238750"/>
          <p14:tracePt t="48118" x="6467475" y="5238750"/>
          <p14:tracePt t="48126" x="6483350" y="5238750"/>
          <p14:tracePt t="48132" x="6507163" y="5238750"/>
          <p14:tracePt t="48142" x="6523038" y="5230813"/>
          <p14:tracePt t="48147" x="6538913" y="5230813"/>
          <p14:tracePt t="48157" x="6562725" y="5222875"/>
          <p14:tracePt t="48162" x="6594475" y="5207000"/>
          <p14:tracePt t="48174" x="6618288" y="5191125"/>
          <p14:tracePt t="48177" x="6642100" y="5175250"/>
          <p14:tracePt t="48185" x="6665913" y="5151438"/>
          <p14:tracePt t="48192" x="6681788" y="5143500"/>
          <p14:tracePt t="48200" x="6705600" y="5119688"/>
          <p14:tracePt t="48209" x="6721475" y="5111750"/>
          <p14:tracePt t="48214" x="6745288" y="5095875"/>
          <p14:tracePt t="48224" x="6753225" y="5072063"/>
          <p14:tracePt t="48230" x="6777038" y="5064125"/>
          <p14:tracePt t="48241" x="6794500" y="5048250"/>
          <p14:tracePt t="48246" x="6802438" y="5024438"/>
          <p14:tracePt t="48254" x="6826250" y="5016500"/>
          <p14:tracePt t="48260" x="6834188" y="5000625"/>
          <p14:tracePt t="48267" x="6850063" y="4976813"/>
          <p14:tracePt t="48275" x="6865938" y="4967288"/>
          <p14:tracePt t="48282" x="6873875" y="4943475"/>
          <p14:tracePt t="48291" x="6897688" y="4927600"/>
          <p14:tracePt t="48296" x="6913563" y="4919663"/>
          <p14:tracePt t="48307" x="6921500" y="4895850"/>
          <p14:tracePt t="48311" x="6937375" y="4872038"/>
          <p14:tracePt t="48320" x="6945313" y="4856163"/>
          <p14:tracePt t="48327" x="6961188" y="4840288"/>
          <p14:tracePt t="48334" x="6969125" y="4824413"/>
          <p14:tracePt t="48342" x="6977063" y="4808538"/>
          <p14:tracePt t="48349" x="6985000" y="4800600"/>
          <p14:tracePt t="48358" x="6985000" y="4792663"/>
          <p14:tracePt t="48364" x="6992938" y="4760913"/>
          <p14:tracePt t="48373" x="6992938" y="4752975"/>
          <p14:tracePt t="48380" x="7000875" y="4745038"/>
          <p14:tracePt t="48390" x="7008813" y="4729163"/>
          <p14:tracePt t="48393" x="7008813" y="4721225"/>
          <p14:tracePt t="48401" x="7008813" y="4713288"/>
          <p14:tracePt t="48408" x="7008813" y="4705350"/>
          <p14:tracePt t="48415" x="7008813" y="4689475"/>
          <p14:tracePt t="48424" x="7008813" y="4673600"/>
          <p14:tracePt t="48430" x="7000875" y="4657725"/>
          <p14:tracePt t="48440" x="7000875" y="4641850"/>
          <p14:tracePt t="48445" x="6992938" y="4616450"/>
          <p14:tracePt t="48457" x="6977063" y="4592638"/>
          <p14:tracePt t="48461" x="6969125" y="4584700"/>
          <p14:tracePt t="48469" x="6953250" y="4568825"/>
          <p14:tracePt t="48475" x="6945313" y="4545013"/>
          <p14:tracePt t="48483" x="6937375" y="4537075"/>
          <p14:tracePt t="48490" x="6937375" y="4529138"/>
          <p14:tracePt t="48497" x="6921500" y="4529138"/>
          <p14:tracePt t="48507" x="6913563" y="4513263"/>
          <p14:tracePt t="48512" x="6905625" y="4513263"/>
          <p14:tracePt t="48524" x="6889750" y="4505325"/>
          <p14:tracePt t="48527" x="6865938" y="4489450"/>
          <p14:tracePt t="48535" x="6850063" y="4489450"/>
          <p14:tracePt t="48542" x="6834188" y="4481513"/>
          <p14:tracePt t="48550" x="6818313" y="4481513"/>
          <p14:tracePt t="48558" x="6802438" y="4473575"/>
          <p14:tracePt t="48565" x="6784975" y="4465638"/>
          <p14:tracePt t="48573" x="6761163" y="4465638"/>
          <p14:tracePt t="48579" x="6745288" y="4465638"/>
          <p14:tracePt t="48590" x="6721475" y="4465638"/>
          <p14:tracePt t="48594" x="6697663" y="4465638"/>
          <p14:tracePt t="48607" x="6665913" y="4465638"/>
          <p14:tracePt t="48609" x="6618288" y="4465638"/>
          <p14:tracePt t="48617" x="6594475" y="4465638"/>
          <p14:tracePt t="48624" x="6562725" y="4473575"/>
          <p14:tracePt t="48631" x="6530975" y="4473575"/>
          <p14:tracePt t="48641" x="6515100" y="4481513"/>
          <p14:tracePt t="48646" x="6491288" y="4489450"/>
          <p14:tracePt t="48658" x="6483350" y="4489450"/>
          <p14:tracePt t="48662" x="6475413" y="4489450"/>
          <p14:tracePt t="48673" x="6459538" y="4497388"/>
          <p14:tracePt t="48684" x="6451600" y="4505325"/>
          <p14:tracePt t="48692" x="6442075" y="4505325"/>
          <p14:tracePt t="48698" x="6434138" y="4513263"/>
          <p14:tracePt t="48708" x="6426200" y="4513263"/>
          <p14:tracePt t="48714" x="6418263" y="4529138"/>
          <p14:tracePt t="48723" x="6402388" y="4537075"/>
          <p14:tracePt t="48728" x="6394450" y="4552950"/>
          <p14:tracePt t="48740" x="6378575" y="4576763"/>
          <p14:tracePt t="48744" x="6362700" y="4600575"/>
          <p14:tracePt t="48752" x="6346825" y="4616450"/>
          <p14:tracePt t="48758" x="6338888" y="4633913"/>
          <p14:tracePt t="48766" x="6330950" y="4657725"/>
          <p14:tracePt t="48774" x="6323013" y="4681538"/>
          <p14:tracePt t="48780" x="6315075" y="4697413"/>
          <p14:tracePt t="48790" x="6307138" y="4713288"/>
          <p14:tracePt t="48795" x="6299200" y="4729163"/>
          <p14:tracePt t="48809" x="6299200" y="4745038"/>
          <p14:tracePt t="48812" x="6299200" y="4752975"/>
          <p14:tracePt t="48819" x="6291263" y="4760913"/>
          <p14:tracePt t="48825" x="6291263" y="4776788"/>
          <p14:tracePt t="48832" x="6291263" y="4784725"/>
          <p14:tracePt t="48842" x="6291263" y="4792663"/>
          <p14:tracePt t="48848" x="6291263" y="4816475"/>
          <p14:tracePt t="48857" x="6291263" y="4832350"/>
          <p14:tracePt t="48862" x="6291263" y="4856163"/>
          <p14:tracePt t="48873" x="6299200" y="4879975"/>
          <p14:tracePt t="48877" x="6299200" y="4903788"/>
          <p14:tracePt t="48890" x="6307138" y="4935538"/>
          <p14:tracePt t="48907" x="6346825" y="5024438"/>
          <p14:tracePt t="48914" x="6362700" y="5048250"/>
          <p14:tracePt t="48924" x="6378575" y="5072063"/>
          <p14:tracePt t="48929" x="6394450" y="5103813"/>
          <p14:tracePt t="48940" x="6418263" y="5127625"/>
          <p14:tracePt t="48944" x="6426200" y="5151438"/>
          <p14:tracePt t="48956" x="6451600" y="5159375"/>
          <p14:tracePt t="48959" x="6467475" y="5175250"/>
          <p14:tracePt t="48967" x="6475413" y="5183188"/>
          <p14:tracePt t="48976" x="6499225" y="5191125"/>
          <p14:tracePt t="48981" x="6515100" y="5207000"/>
          <p14:tracePt t="48991" x="6530975" y="5214938"/>
          <p14:tracePt t="48996" x="6546850" y="5214938"/>
          <p14:tracePt t="49006" x="6562725" y="5222875"/>
          <p14:tracePt t="49011" x="6570663" y="5230813"/>
          <p14:tracePt t="49023" x="6578600" y="5230813"/>
          <p14:tracePt t="49026" x="6586538" y="5230813"/>
          <p14:tracePt t="49034" x="6602413" y="5230813"/>
          <p14:tracePt t="49049" x="6618288" y="5230813"/>
          <p14:tracePt t="49056" x="6626225" y="5230813"/>
          <p14:tracePt t="49064" x="6634163" y="5222875"/>
          <p14:tracePt t="49073" x="6650038" y="5214938"/>
          <p14:tracePt t="49078" x="6673850" y="5199063"/>
          <p14:tracePt t="49087" x="6705600" y="5159375"/>
          <p14:tracePt t="49094" x="6729413" y="5127625"/>
          <p14:tracePt t="49102" x="6761163" y="5087938"/>
          <p14:tracePt t="49107" x="6784975" y="5064125"/>
          <p14:tracePt t="49115" x="6802438" y="5048250"/>
          <p14:tracePt t="49124" x="6810375" y="5024438"/>
          <p14:tracePt t="49130" x="6826250" y="5016500"/>
          <p14:tracePt t="49140" x="6834188" y="5000625"/>
          <p14:tracePt t="49145" x="6842125" y="4992688"/>
          <p14:tracePt t="49156" x="6850063" y="4984750"/>
          <p14:tracePt t="49160" x="6858000" y="4967288"/>
          <p14:tracePt t="49169" x="6865938" y="4959350"/>
          <p14:tracePt t="49174" x="6873875" y="4951413"/>
          <p14:tracePt t="49182" x="6881813" y="4935538"/>
          <p14:tracePt t="49191" x="6889750" y="4927600"/>
          <p14:tracePt t="49197" x="6889750" y="4911725"/>
          <p14:tracePt t="49206" x="6889750" y="4903788"/>
          <p14:tracePt t="49212" x="6897688" y="4879975"/>
          <p14:tracePt t="49222" x="6897688" y="4864100"/>
          <p14:tracePt t="49227" x="6897688" y="4848225"/>
          <p14:tracePt t="49242" x="6897688" y="4832350"/>
          <p14:tracePt t="49245" x="6897688" y="4816475"/>
          <p14:tracePt t="49250" x="6897688" y="4800600"/>
          <p14:tracePt t="49257" x="6897688" y="4792663"/>
          <p14:tracePt t="49265" x="6897688" y="4776788"/>
          <p14:tracePt t="49274" x="6889750" y="4760913"/>
          <p14:tracePt t="49279" x="6881813" y="4752975"/>
          <p14:tracePt t="49289" x="6873875" y="4745038"/>
          <p14:tracePt t="49294" x="6865938" y="4737100"/>
          <p14:tracePt t="49307" x="6865938" y="4729163"/>
          <p14:tracePt t="49311" x="6850063" y="4721225"/>
          <p14:tracePt t="49317" x="6850063" y="4713288"/>
          <p14:tracePt t="49325" x="6842125" y="4705350"/>
          <p14:tracePt t="49332" x="6834188" y="4705350"/>
          <p14:tracePt t="49340" x="6818313" y="4697413"/>
          <p14:tracePt t="49346" x="6802438" y="4681538"/>
          <p14:tracePt t="49357" x="6784975" y="4681538"/>
          <p14:tracePt t="49361" x="6769100" y="4673600"/>
          <p14:tracePt t="49373" x="6737350" y="4673600"/>
          <p14:tracePt t="49377" x="6697663" y="4665663"/>
          <p14:tracePt t="49384" x="6665913" y="4657725"/>
          <p14:tracePt t="49391" x="6626225" y="4657725"/>
          <p14:tracePt t="49398" x="6578600" y="4649788"/>
          <p14:tracePt t="49408" x="6546850" y="4641850"/>
          <p14:tracePt t="49413" x="6515100" y="4641850"/>
          <p14:tracePt t="49423" x="6491288" y="4641850"/>
          <p14:tracePt t="49428" x="6467475" y="4641850"/>
          <p14:tracePt t="49441" x="6442075" y="4641850"/>
          <p14:tracePt t="49443" x="6426200" y="4641850"/>
          <p14:tracePt t="49452" x="6410325" y="4641850"/>
          <p14:tracePt t="49458" x="6394450" y="4649788"/>
          <p14:tracePt t="49465" x="6386513" y="4649788"/>
          <p14:tracePt t="49473" x="6370638" y="4649788"/>
          <p14:tracePt t="49480" x="6362700" y="4657725"/>
          <p14:tracePt t="49490" x="6354763" y="4657725"/>
          <p14:tracePt t="49495" x="6338888" y="4665663"/>
          <p14:tracePt t="49510" x="6323013" y="4681538"/>
          <p14:tracePt t="49522" x="6307138" y="4705350"/>
          <p14:tracePt t="49525" x="6291263" y="4721225"/>
          <p14:tracePt t="49533" x="6275388" y="4752975"/>
          <p14:tracePt t="49541" x="6251575" y="4784725"/>
          <p14:tracePt t="49547" x="6235700" y="4832350"/>
          <p14:tracePt t="49556" x="6219825" y="4879975"/>
          <p14:tracePt t="49562" x="6211888" y="4911725"/>
          <p14:tracePt t="49572" x="6211888" y="4943475"/>
          <p14:tracePt t="49577" x="6211888" y="5000625"/>
          <p14:tracePt t="49587" x="6211888" y="5032375"/>
          <p14:tracePt t="49593" x="6211888" y="5080000"/>
          <p14:tracePt t="49600" x="6211888" y="5103813"/>
          <p14:tracePt t="49607" x="6211888" y="5143500"/>
          <p14:tracePt t="49614" x="6211888" y="5167313"/>
          <p14:tracePt t="49623" x="6211888" y="5183188"/>
          <p14:tracePt t="49629" x="6211888" y="5199063"/>
          <p14:tracePt t="49640" x="6211888" y="5207000"/>
          <p14:tracePt t="49644" x="6211888" y="5214938"/>
          <p14:tracePt t="49656" x="6211888" y="5222875"/>
          <p14:tracePt t="49667" x="6211888" y="5230813"/>
          <p14:tracePt t="49690" x="6211888" y="5238750"/>
          <p14:tracePt t="49696" x="6219825" y="5246688"/>
          <p14:tracePt t="49705" x="6235700" y="5246688"/>
          <p14:tracePt t="49711" x="6251575" y="5246688"/>
          <p14:tracePt t="49723" x="6275388" y="5246688"/>
          <p14:tracePt t="49726" x="6307138" y="5238750"/>
          <p14:tracePt t="49734" x="6330950" y="5238750"/>
          <p14:tracePt t="49742" x="6362700" y="5230813"/>
          <p14:tracePt t="49748" x="6402388" y="5222875"/>
          <p14:tracePt t="49757" x="6426200" y="5214938"/>
          <p14:tracePt t="49764" x="6451600" y="5214938"/>
          <p14:tracePt t="49772" x="6475413" y="5214938"/>
          <p14:tracePt t="49779" x="6491288" y="5207000"/>
          <p14:tracePt t="49789" x="6507163" y="5207000"/>
          <p14:tracePt t="49793" x="6515100" y="5199063"/>
          <p14:tracePt t="49805" x="6530975" y="5199063"/>
          <p14:tracePt t="49809" x="6538913" y="5199063"/>
          <p14:tracePt t="49815" x="6546850" y="5199063"/>
          <p14:tracePt t="49824" x="6554788" y="5199063"/>
          <p14:tracePt t="49830" x="6562725" y="5199063"/>
          <p14:tracePt t="49840" x="6570663" y="5199063"/>
          <p14:tracePt t="49846" x="6578600" y="5199063"/>
          <p14:tracePt t="49861" x="6586538" y="5199063"/>
          <p14:tracePt t="49873" x="6594475" y="5199063"/>
          <p14:tracePt t="56732" x="6594475" y="5167313"/>
          <p14:tracePt t="56740" x="6594475" y="5135563"/>
          <p14:tracePt t="56749" x="6594475" y="5087938"/>
          <p14:tracePt t="56755" x="6586538" y="5064125"/>
          <p14:tracePt t="56767" x="6586538" y="5040313"/>
          <p14:tracePt t="56771" x="6586538" y="5008563"/>
          <p14:tracePt t="56778" x="6586538" y="4992688"/>
          <p14:tracePt t="56785" x="6586538" y="4967288"/>
          <p14:tracePt t="56792" x="6586538" y="4943475"/>
          <p14:tracePt t="56801" x="6586538" y="4919663"/>
          <p14:tracePt t="56807" x="6586538" y="4895850"/>
          <p14:tracePt t="56816" x="6586538" y="4856163"/>
          <p14:tracePt t="56823" x="6586538" y="4808538"/>
          <p14:tracePt t="56833" x="6586538" y="4784725"/>
          <p14:tracePt t="56837" x="6586538" y="4760913"/>
          <p14:tracePt t="56845" x="6578600" y="4737100"/>
          <p14:tracePt t="56851" x="6578600" y="4721225"/>
          <p14:tracePt t="56859" x="6578600" y="4705350"/>
          <p14:tracePt t="56867" x="6578600" y="4689475"/>
          <p14:tracePt t="56874" x="6570663" y="4673600"/>
          <p14:tracePt t="56883" x="6570663" y="4665663"/>
          <p14:tracePt t="56902" x="6562725" y="4641850"/>
          <p14:tracePt t="56905" x="6554788" y="4624388"/>
          <p14:tracePt t="56916" x="6554788" y="4608513"/>
          <p14:tracePt t="56920" x="6546850" y="4600575"/>
          <p14:tracePt t="56926" x="6538913" y="4576763"/>
          <p14:tracePt t="56934" x="6530975" y="4545013"/>
          <p14:tracePt t="56941" x="6515100" y="4513263"/>
          <p14:tracePt t="56950" x="6507163" y="4473575"/>
          <p14:tracePt t="56956" x="6499225" y="4433888"/>
          <p14:tracePt t="56966" x="6483350" y="4386263"/>
          <p14:tracePt t="56971" x="6475413" y="4338638"/>
          <p14:tracePt t="56980" x="6459538" y="4314825"/>
          <p14:tracePt t="56987" x="6451600" y="4281488"/>
          <p14:tracePt t="56993" x="6451600" y="4257675"/>
          <p14:tracePt t="57000" x="6442075" y="4217988"/>
          <p14:tracePt t="57008" x="6434138" y="4194175"/>
          <p14:tracePt t="57017" x="6434138" y="4170363"/>
          <p14:tracePt t="57023" x="6426200" y="4146550"/>
          <p14:tracePt t="57033" x="6426200" y="4122738"/>
          <p14:tracePt t="57038" x="6426200" y="4098925"/>
          <p14:tracePt t="57049" x="6426200" y="4067175"/>
          <p14:tracePt t="57054" x="6426200" y="4027488"/>
          <p14:tracePt t="57061" x="6442075" y="3971925"/>
          <p14:tracePt t="57068" x="6451600" y="3898900"/>
          <p14:tracePt t="57075" x="6459538" y="3859213"/>
          <p14:tracePt t="57083" x="6475413" y="3811588"/>
          <p14:tracePt t="57090" x="6483350" y="3779838"/>
          <p14:tracePt t="57099" x="6491288" y="3740150"/>
          <p14:tracePt t="57105" x="6499225" y="3716338"/>
          <p14:tracePt t="57117" x="6515100" y="3668713"/>
          <p14:tracePt t="57120" x="6530975" y="3644900"/>
          <p14:tracePt t="57129" x="6546850" y="3613150"/>
          <p14:tracePt t="57135" x="6554788" y="3579813"/>
          <p14:tracePt t="57142" x="6562725" y="3556000"/>
          <p14:tracePt t="57152" x="6570663" y="3540125"/>
          <p14:tracePt t="57157" x="6578600" y="3532188"/>
          <p14:tracePt t="57167" x="6578600" y="3516313"/>
          <p14:tracePt t="57173" x="6578600" y="3508375"/>
          <p14:tracePt t="57183" x="6586538" y="3500438"/>
          <p14:tracePt t="57197" x="6586538" y="3492500"/>
          <p14:tracePt t="57201" x="6594475" y="3492500"/>
          <p14:tracePt t="57219" x="6594475" y="3484563"/>
          <p14:tracePt t="57224" x="6594475" y="3476625"/>
          <p14:tracePt t="57233" x="6602413" y="3476625"/>
          <p14:tracePt t="57626" x="6610350" y="3468688"/>
          <p14:tracePt t="57633" x="6626225" y="3452813"/>
          <p14:tracePt t="57641" x="6642100" y="3436938"/>
          <p14:tracePt t="57650" x="6657975" y="3429000"/>
          <p14:tracePt t="57655" x="6665913" y="3421063"/>
          <p14:tracePt t="57665" x="6673850" y="3413125"/>
          <p14:tracePt t="57683" x="6689725" y="3405188"/>
          <p14:tracePt t="57701" x="6697663" y="3397250"/>
          <p14:tracePt t="57723" x="6705600" y="3389313"/>
          <p14:tracePt t="57732" x="6713538" y="3381375"/>
          <p14:tracePt t="57737" x="6721475" y="3381375"/>
          <p14:tracePt t="57749" x="6729413" y="3381375"/>
          <p14:tracePt t="57753" x="6737350" y="3373438"/>
          <p14:tracePt t="57761" x="6745288" y="3373438"/>
          <p14:tracePt t="57766" x="6753225" y="3373438"/>
          <p14:tracePt t="57775" x="6761163" y="3373438"/>
          <p14:tracePt t="57790" x="6777038" y="3365500"/>
          <p14:tracePt t="57815" x="6784975" y="3365500"/>
          <p14:tracePt t="57836" x="6794500" y="3365500"/>
          <p14:tracePt t="57901" x="6802438" y="3365500"/>
          <p14:tracePt t="57916" x="6810375" y="3365500"/>
          <p14:tracePt t="58043" x="6810375" y="3357563"/>
          <p14:tracePt t="58058" x="6802438" y="3357563"/>
          <p14:tracePt t="58066" x="6794500" y="3341688"/>
          <p14:tracePt t="58073" x="6784975" y="3341688"/>
          <p14:tracePt t="58083" x="6769100" y="3333750"/>
          <p14:tracePt t="58088" x="6753225" y="3325813"/>
          <p14:tracePt t="58099" x="6745288" y="3317875"/>
          <p14:tracePt t="58103" x="6729413" y="3309938"/>
          <p14:tracePt t="58114" x="6721475" y="3309938"/>
          <p14:tracePt t="58118" x="6713538" y="3302000"/>
          <p14:tracePt t="58125" x="6697663" y="3286125"/>
          <p14:tracePt t="58140" x="6689725" y="3286125"/>
          <p14:tracePt t="58149" x="6681788" y="3278188"/>
          <p14:tracePt t="58155" x="6673850" y="3278188"/>
          <p14:tracePt t="58170" x="6657975" y="3270250"/>
          <p14:tracePt t="58192" x="6650038" y="3262313"/>
          <p14:tracePt t="58207" x="6642100" y="3262313"/>
          <p14:tracePt t="58232" x="6634163" y="3262313"/>
          <p14:tracePt t="58250" x="6626225" y="3262313"/>
          <p14:tracePt t="58260" x="6626225" y="3252788"/>
          <p14:tracePt t="58267" x="6618288" y="3252788"/>
          <p14:tracePt t="58282" x="6610350" y="3244850"/>
          <p14:tracePt t="58299" x="6602413" y="3244850"/>
          <p14:tracePt t="58304" x="6594475" y="3236913"/>
          <p14:tracePt t="58318" x="6594475" y="3228975"/>
          <p14:tracePt t="58327" x="6586538" y="3228975"/>
          <p14:tracePt t="58350" x="6578600" y="3228975"/>
          <p14:tracePt t="58371" x="6570663" y="3228975"/>
          <p14:tracePt t="58386" x="6562725" y="3228975"/>
          <p14:tracePt t="58423" x="6554788" y="3228975"/>
          <p14:tracePt t="58448" x="6546850" y="3228975"/>
          <p14:tracePt t="58467" x="6538913" y="3236913"/>
          <p14:tracePt t="58475" x="6530975" y="3244850"/>
          <p14:tracePt t="58490" x="6523038" y="3262313"/>
          <p14:tracePt t="58499" x="6515100" y="3270250"/>
          <p14:tracePt t="58504" x="6507163" y="3286125"/>
          <p14:tracePt t="58514" x="6491288" y="3309938"/>
          <p14:tracePt t="58520" x="6483350" y="3325813"/>
          <p14:tracePt t="58532" x="6467475" y="3349625"/>
          <p14:tracePt t="58535" x="6459538" y="3365500"/>
          <p14:tracePt t="58542" x="6442075" y="3381375"/>
          <p14:tracePt t="58549" x="6434138" y="3405188"/>
          <p14:tracePt t="58557" x="6426200" y="3421063"/>
          <p14:tracePt t="58566" x="6418263" y="3429000"/>
          <p14:tracePt t="58571" x="6410325" y="3444875"/>
          <p14:tracePt t="58581" x="6402388" y="3452813"/>
          <p14:tracePt t="58587" x="6394450" y="3468688"/>
          <p14:tracePt t="58599" x="6386513" y="3484563"/>
          <p14:tracePt t="58602" x="6378575" y="3500438"/>
          <p14:tracePt t="58610" x="6370638" y="3508375"/>
          <p14:tracePt t="58616" x="6362700" y="3532188"/>
          <p14:tracePt t="58624" x="6354763" y="3556000"/>
          <p14:tracePt t="58634" x="6346825" y="3571875"/>
          <p14:tracePt t="58640" x="6330950" y="3587750"/>
          <p14:tracePt t="58648" x="6330950" y="3605213"/>
          <p14:tracePt t="58653" x="6323013" y="3629025"/>
          <p14:tracePt t="58665" x="6307138" y="3652838"/>
          <p14:tracePt t="58669" x="6307138" y="3668713"/>
          <p14:tracePt t="58676" x="6307138" y="3684588"/>
          <p14:tracePt t="58684" x="6299200" y="3700463"/>
          <p14:tracePt t="58691" x="6299200" y="3716338"/>
          <p14:tracePt t="58699" x="6291263" y="3732213"/>
          <p14:tracePt t="58706" x="6291263" y="3763963"/>
          <p14:tracePt t="58715" x="6291263" y="3779838"/>
          <p14:tracePt t="58721" x="6283325" y="3795713"/>
          <p14:tracePt t="58731" x="6275388" y="3811588"/>
          <p14:tracePt t="58736" x="6275388" y="3827463"/>
          <p14:tracePt t="58750" x="6259513" y="3890963"/>
          <p14:tracePt t="58758" x="6259513" y="3922713"/>
          <p14:tracePt t="58766" x="6259513" y="3956050"/>
          <p14:tracePt t="58772" x="6251575" y="3987800"/>
          <p14:tracePt t="58782" x="6243638" y="4027488"/>
          <p14:tracePt t="58788" x="6235700" y="4059238"/>
          <p14:tracePt t="58798" x="6235700" y="4083050"/>
          <p14:tracePt t="58802" x="6227763" y="4114800"/>
          <p14:tracePt t="58815" x="6219825" y="4154488"/>
          <p14:tracePt t="58818" x="6219825" y="4186238"/>
          <p14:tracePt t="58825" x="6211888" y="4217988"/>
          <p14:tracePt t="58833" x="6203950" y="4265613"/>
          <p14:tracePt t="58840" x="6203950" y="4306888"/>
          <p14:tracePt t="58849" x="6196013" y="4354513"/>
          <p14:tracePt t="58855" x="6196013" y="4394200"/>
          <p14:tracePt t="58864" x="6180138" y="4449763"/>
          <p14:tracePt t="58869" x="6180138" y="4481513"/>
          <p14:tracePt t="58882" x="6172200" y="4505325"/>
          <p14:tracePt t="58885" x="6164263" y="4537075"/>
          <p14:tracePt t="58893" x="6164263" y="4552950"/>
          <p14:tracePt t="58899" x="6156325" y="4568825"/>
          <p14:tracePt t="58907" x="6156325" y="4576763"/>
          <p14:tracePt t="58917" x="6156325" y="4584700"/>
          <p14:tracePt t="60403" x="6108700" y="4584700"/>
          <p14:tracePt t="60413" x="6051550" y="4576763"/>
          <p14:tracePt t="60418" x="6011863" y="4560888"/>
          <p14:tracePt t="60429" x="5964238" y="4552950"/>
          <p14:tracePt t="60433" x="5916613" y="4545013"/>
          <p14:tracePt t="60441" x="5853113" y="4537075"/>
          <p14:tracePt t="60448" x="5789613" y="4529138"/>
          <p14:tracePt t="60455" x="5716588" y="4529138"/>
          <p14:tracePt t="60463" x="5621338" y="4521200"/>
          <p14:tracePt t="60470" x="5534025" y="4513263"/>
          <p14:tracePt t="60480" x="5430838" y="4513263"/>
          <p14:tracePt t="60485" x="5310188" y="4505325"/>
          <p14:tracePt t="60497" x="5207000" y="4497388"/>
          <p14:tracePt t="60500" x="5111750" y="4497388"/>
          <p14:tracePt t="60508" x="5006975" y="4497388"/>
          <p14:tracePt t="60515" x="4943475" y="4497388"/>
          <p14:tracePt t="60522" x="4848225" y="4489450"/>
          <p14:tracePt t="60531" x="4752975" y="4481513"/>
          <p14:tracePt t="60537" x="4640263" y="4457700"/>
          <p14:tracePt t="60546" x="4537075" y="4449763"/>
          <p14:tracePt t="60552" x="4425950" y="4441825"/>
          <p14:tracePt t="60563" x="4321175" y="4425950"/>
          <p14:tracePt t="60567" x="4217988" y="4410075"/>
          <p14:tracePt t="60578" x="4106863" y="4402138"/>
          <p14:tracePt t="60582" x="4002088" y="4394200"/>
          <p14:tracePt t="60589" x="3898900" y="4370388"/>
          <p14:tracePt t="60598" x="3811588" y="4362450"/>
          <p14:tracePt t="60604" x="3740150" y="4362450"/>
          <p14:tracePt t="60613" x="3660775" y="4362450"/>
          <p14:tracePt t="60619" x="3587750" y="4362450"/>
          <p14:tracePt t="60630" x="3524250" y="4362450"/>
          <p14:tracePt t="60634" x="3436938" y="4362450"/>
          <p14:tracePt t="60647" x="3373438" y="4362450"/>
          <p14:tracePt t="60649" x="3308350" y="4362450"/>
          <p14:tracePt t="60656" x="3252788" y="4362450"/>
          <p14:tracePt t="60664" x="3213100" y="4362450"/>
          <p14:tracePt t="60671" x="3181350" y="4362450"/>
          <p14:tracePt t="60680" x="3141663" y="4362450"/>
          <p14:tracePt t="60686" x="3094038" y="4362450"/>
          <p14:tracePt t="60697" x="3054350" y="4362450"/>
          <p14:tracePt t="60702" x="3006725" y="4362450"/>
          <p14:tracePt t="60713" x="2967038" y="4362450"/>
          <p14:tracePt t="60716" x="2933700" y="4362450"/>
          <p14:tracePt t="60724" x="2894013" y="4362450"/>
          <p14:tracePt t="60730" x="2854325" y="4362450"/>
          <p14:tracePt t="60738" x="2822575" y="4362450"/>
          <p14:tracePt t="60749" x="2790825" y="4362450"/>
          <p14:tracePt t="60753" x="2743200" y="4362450"/>
          <p14:tracePt t="60763" x="2703513" y="4362450"/>
          <p14:tracePt t="60768" x="2647950" y="4362450"/>
          <p14:tracePt t="60781" x="2590800" y="4362450"/>
          <p14:tracePt t="60783" x="2543175" y="4362450"/>
          <p14:tracePt t="60791" x="2487613" y="4362450"/>
          <p14:tracePt t="60798" x="2439988" y="4362450"/>
          <p14:tracePt t="60805" x="2400300" y="4362450"/>
          <p14:tracePt t="60814" x="2376488" y="4362450"/>
          <p14:tracePt t="60821" x="2352675" y="4362450"/>
          <p14:tracePt t="60829" x="2328863" y="4362450"/>
          <p14:tracePt t="60835" x="2305050" y="4362450"/>
          <p14:tracePt t="60846" x="2273300" y="4362450"/>
          <p14:tracePt t="60850" x="2239963" y="4362450"/>
          <p14:tracePt t="60860" x="2216150" y="4362450"/>
          <p14:tracePt t="60864" x="2184400" y="4362450"/>
          <p14:tracePt t="60872" x="2144713" y="4370388"/>
          <p14:tracePt t="60881" x="2120900" y="4378325"/>
          <p14:tracePt t="60899" x="2081213" y="4378325"/>
          <p14:tracePt t="60902" x="2065338" y="4386263"/>
          <p14:tracePt t="60913" x="2049463" y="4386263"/>
          <p14:tracePt t="60917" x="2033588" y="4394200"/>
          <p14:tracePt t="60930" x="2025650" y="4394200"/>
          <p14:tracePt t="60932" x="2017713" y="4394200"/>
          <p14:tracePt t="60939" x="2001838" y="4394200"/>
          <p14:tracePt t="60948" x="1993900" y="4394200"/>
          <p14:tracePt t="60954" x="1978025" y="4402138"/>
          <p14:tracePt t="60964" x="1970088" y="4410075"/>
          <p14:tracePt t="60969" x="1954213" y="4410075"/>
          <p14:tracePt t="60979" x="1946275" y="4410075"/>
          <p14:tracePt t="60984" x="1938338" y="4418013"/>
          <p14:tracePt t="60997" x="1922463" y="4418013"/>
          <p14:tracePt t="61000" x="1912938" y="4425950"/>
          <p14:tracePt t="61007" x="1905000" y="4433888"/>
          <p14:tracePt t="61013" x="1889125" y="4433888"/>
          <p14:tracePt t="61022" x="1881188" y="4449763"/>
          <p14:tracePt t="61030" x="1865313" y="4465638"/>
          <p14:tracePt t="61037" x="1849438" y="4481513"/>
          <p14:tracePt t="61046" x="1833563" y="4505325"/>
          <p14:tracePt t="61051" x="1809750" y="4529138"/>
          <p14:tracePt t="61063" x="1785938" y="4552950"/>
          <p14:tracePt t="61067" x="1778000" y="4584700"/>
          <p14:tracePt t="61074" x="1770063" y="4592638"/>
          <p14:tracePt t="61080" x="1762125" y="4616450"/>
          <p14:tracePt t="61088" x="1754188" y="4633913"/>
          <p14:tracePt t="61098" x="1754188" y="4649788"/>
          <p14:tracePt t="61103" x="1746250" y="4665663"/>
          <p14:tracePt t="61113" x="1746250" y="4689475"/>
          <p14:tracePt t="61118" x="1746250" y="4705350"/>
          <p14:tracePt t="61130" x="1746250" y="4721225"/>
          <p14:tracePt t="61134" x="1746250" y="4745038"/>
          <p14:tracePt t="61141" x="1746250" y="4760913"/>
          <p14:tracePt t="61148" x="1746250" y="4776788"/>
          <p14:tracePt t="61155" x="1754188" y="4792663"/>
          <p14:tracePt t="61164" x="1754188" y="4800600"/>
          <p14:tracePt t="61170" x="1754188" y="4816475"/>
          <p14:tracePt t="61180" x="1762125" y="4824413"/>
          <p14:tracePt t="61185" x="1770063" y="4832350"/>
          <p14:tracePt t="61195" x="1770063" y="4848225"/>
          <p14:tracePt t="61200" x="1778000" y="4848225"/>
          <p14:tracePt t="61212" x="1785938" y="4856163"/>
          <p14:tracePt t="61215" x="1785938" y="4864100"/>
          <p14:tracePt t="61224" x="1801813" y="4872038"/>
          <p14:tracePt t="61237" x="1809750" y="4879975"/>
          <p14:tracePt t="61247" x="1825625" y="4887913"/>
          <p14:tracePt t="61252" x="1833563" y="4887913"/>
          <p14:tracePt t="61262" x="1849438" y="4887913"/>
          <p14:tracePt t="61268" x="1873250" y="4879975"/>
          <p14:tracePt t="61279" x="1897063" y="4872038"/>
          <p14:tracePt t="61283" x="1922463" y="4872038"/>
          <p14:tracePt t="61289" x="1946275" y="4856163"/>
          <p14:tracePt t="61297" x="1962150" y="4848225"/>
          <p14:tracePt t="61304" x="1985963" y="4832350"/>
          <p14:tracePt t="61312" x="2001838" y="4824413"/>
          <p14:tracePt t="61319" x="2025650" y="4808538"/>
          <p14:tracePt t="61329" x="2033588" y="4800600"/>
          <p14:tracePt t="61334" x="2049463" y="4784725"/>
          <p14:tracePt t="61346" x="2073275" y="4776788"/>
          <p14:tracePt t="61349" x="2097088" y="4752975"/>
          <p14:tracePt t="61357" x="2112963" y="4737100"/>
          <p14:tracePt t="61364" x="2136775" y="4705350"/>
          <p14:tracePt t="61371" x="2168525" y="4681538"/>
          <p14:tracePt t="61379" x="2184400" y="4649788"/>
          <p14:tracePt t="61386" x="2208213" y="4624388"/>
          <p14:tracePt t="61396" x="2232025" y="4576763"/>
          <p14:tracePt t="61401" x="2247900" y="4545013"/>
          <p14:tracePt t="61412" x="2265363" y="4521200"/>
          <p14:tracePt t="61416" x="2273300" y="4505325"/>
          <p14:tracePt t="61424" x="2281238" y="4489450"/>
          <p14:tracePt t="61430" x="2289175" y="4473575"/>
          <p14:tracePt t="61438" x="2297113" y="4465638"/>
          <p14:tracePt t="61448" x="2297113" y="4457700"/>
          <p14:tracePt t="61453" x="2297113" y="4441825"/>
          <p14:tracePt t="61462" x="2297113" y="4433888"/>
          <p14:tracePt t="61468" x="2297113" y="4425950"/>
          <p14:tracePt t="61479" x="2297113" y="4410075"/>
          <p14:tracePt t="61483" x="2297113" y="4402138"/>
          <p14:tracePt t="61494" x="2297113" y="4394200"/>
          <p14:tracePt t="61498" x="2297113" y="4386263"/>
          <p14:tracePt t="61505" x="2297113" y="4370388"/>
          <p14:tracePt t="61513" x="2297113" y="4362450"/>
          <p14:tracePt t="61520" x="2297113" y="4354513"/>
          <p14:tracePt t="61529" x="2289175" y="4338638"/>
          <p14:tracePt t="61546" x="2273300" y="4330700"/>
          <p14:tracePt t="61550" x="2273300" y="4322763"/>
          <p14:tracePt t="61559" x="2265363" y="4314825"/>
          <p14:tracePt t="61565" x="2255838" y="4306888"/>
          <p14:tracePt t="61572" x="2239963" y="4298950"/>
          <p14:tracePt t="61581" x="2224088" y="4291013"/>
          <p14:tracePt t="61587" x="2208213" y="4291013"/>
          <p14:tracePt t="61596" x="2184400" y="4281488"/>
          <p14:tracePt t="61602" x="2168525" y="4273550"/>
          <p14:tracePt t="61612" x="2152650" y="4273550"/>
          <p14:tracePt t="61617" x="2128838" y="4265613"/>
          <p14:tracePt t="61629" x="2112963" y="4265613"/>
          <p14:tracePt t="61632" x="2089150" y="4265613"/>
          <p14:tracePt t="61640" x="2073275" y="4265613"/>
          <p14:tracePt t="61648" x="2057400" y="4265613"/>
          <p14:tracePt t="61654" x="2033588" y="4265613"/>
          <p14:tracePt t="61663" x="2017713" y="4281488"/>
          <p14:tracePt t="61669" x="2001838" y="4281488"/>
          <p14:tracePt t="61679" x="1970088" y="4291013"/>
          <p14:tracePt t="61684" x="1954213" y="4298950"/>
          <p14:tracePt t="61695" x="1938338" y="4314825"/>
          <p14:tracePt t="61699" x="1922463" y="4322763"/>
          <p14:tracePt t="61707" x="1905000" y="4330700"/>
          <p14:tracePt t="61715" x="1889125" y="4338638"/>
          <p14:tracePt t="61721" x="1881188" y="4346575"/>
          <p14:tracePt t="61730" x="1865313" y="4354513"/>
          <p14:tracePt t="61736" x="1857375" y="4362450"/>
          <p14:tracePt t="61747" x="1841500" y="4386263"/>
          <p14:tracePt t="61752" x="1833563" y="4394200"/>
          <p14:tracePt t="61764" x="1817688" y="4418013"/>
          <p14:tracePt t="61767" x="1809750" y="4441825"/>
          <p14:tracePt t="61774" x="1801813" y="4465638"/>
          <p14:tracePt t="61781" x="1793875" y="4481513"/>
          <p14:tracePt t="61788" x="1785938" y="4505325"/>
          <p14:tracePt t="61797" x="1778000" y="4529138"/>
          <p14:tracePt t="61803" x="1770063" y="4545013"/>
          <p14:tracePt t="61813" x="1770063" y="4560888"/>
          <p14:tracePt t="61818" x="1762125" y="4584700"/>
          <p14:tracePt t="61829" x="1762125" y="4600575"/>
          <p14:tracePt t="61834" x="1762125" y="4608513"/>
          <p14:tracePt t="61845" x="1762125" y="4616450"/>
          <p14:tracePt t="61849" x="1762125" y="4633913"/>
          <p14:tracePt t="61855" x="1762125" y="4641850"/>
          <p14:tracePt t="61863" x="1762125" y="4657725"/>
          <p14:tracePt t="61870" x="1762125" y="4673600"/>
          <p14:tracePt t="61879" x="1762125" y="4689475"/>
          <p14:tracePt t="61885" x="1770063" y="4697413"/>
          <p14:tracePt t="61897" x="1778000" y="4705350"/>
          <p14:tracePt t="61900" x="1778000" y="4721225"/>
          <p14:tracePt t="61912" x="1785938" y="4729163"/>
          <p14:tracePt t="61916" x="1785938" y="4737100"/>
          <p14:tracePt t="61923" x="1801813" y="4752975"/>
          <p14:tracePt t="61929" x="1801813" y="4760913"/>
          <p14:tracePt t="61937" x="1809750" y="4768850"/>
          <p14:tracePt t="61947" x="1817688" y="4784725"/>
          <p14:tracePt t="61952" x="1825625" y="4792663"/>
          <p14:tracePt t="61962" x="1833563" y="4800600"/>
          <p14:tracePt t="61967" x="1841500" y="4808538"/>
          <p14:tracePt t="61979" x="1849438" y="4816475"/>
          <p14:tracePt t="61983" x="1865313" y="4824413"/>
          <p14:tracePt t="61990" x="1889125" y="4840288"/>
          <p14:tracePt t="61996" x="1897063" y="4848225"/>
          <p14:tracePt t="62004" x="1912938" y="4856163"/>
          <p14:tracePt t="62013" x="1930400" y="4864100"/>
          <p14:tracePt t="62019" x="1946275" y="4864100"/>
          <p14:tracePt t="62028" x="1954213" y="4864100"/>
          <p14:tracePt t="62034" x="1970088" y="4872038"/>
          <p14:tracePt t="62046" x="1993900" y="4872038"/>
          <p14:tracePt t="62049" x="2001838" y="4872038"/>
          <p14:tracePt t="62058" x="2025650" y="4872038"/>
          <p14:tracePt t="62064" x="2041525" y="4872038"/>
          <p14:tracePt t="62071" x="2057400" y="4872038"/>
          <p14:tracePt t="62079" x="2081213" y="4872038"/>
          <p14:tracePt t="62086" x="2089150" y="4872038"/>
          <p14:tracePt t="62095" x="2105025" y="4872038"/>
          <p14:tracePt t="62101" x="2112963" y="4872038"/>
          <p14:tracePt t="62112" x="2120900" y="4864100"/>
          <p14:tracePt t="62116" x="2136775" y="4856163"/>
          <p14:tracePt t="62131" x="2144713" y="4856163"/>
          <p14:tracePt t="62138" x="2152650" y="4848225"/>
          <p14:tracePt t="62153" x="2160588" y="4848225"/>
          <p14:tracePt t="62161" x="2168525" y="4848225"/>
          <p14:tracePt t="63322" x="2184400" y="4824413"/>
          <p14:tracePt t="63330" x="2192338" y="4800600"/>
          <p14:tracePt t="63337" x="2208213" y="4760913"/>
          <p14:tracePt t="63345" x="2216150" y="4737100"/>
          <p14:tracePt t="63352" x="2224088" y="4713288"/>
          <p14:tracePt t="63362" x="2232025" y="4689475"/>
          <p14:tracePt t="63367" x="2232025" y="4673600"/>
          <p14:tracePt t="63378" x="2239963" y="4657725"/>
          <p14:tracePt t="63382" x="2247900" y="4641850"/>
          <p14:tracePt t="63393" x="2247900" y="4633913"/>
          <p14:tracePt t="63397" x="2247900" y="4616450"/>
          <p14:tracePt t="63414" x="2247900" y="4608513"/>
          <p14:tracePt t="63419" x="2247900" y="4600575"/>
          <p14:tracePt t="63429" x="2247900" y="4592638"/>
          <p14:tracePt t="63434" x="2247900" y="4584700"/>
          <p14:tracePt t="63444" x="2239963" y="4576763"/>
          <p14:tracePt t="63449" x="2224088" y="4560888"/>
          <p14:tracePt t="63461" x="2216150" y="4545013"/>
          <p14:tracePt t="63464" x="2200275" y="4537075"/>
          <p14:tracePt t="63471" x="2184400" y="4521200"/>
          <p14:tracePt t="63478" x="2176463" y="4505325"/>
          <p14:tracePt t="63486" x="2160588" y="4497388"/>
          <p14:tracePt t="63495" x="2144713" y="4481513"/>
          <p14:tracePt t="63501" x="2128838" y="4473575"/>
          <p14:tracePt t="63510" x="2105025" y="4465638"/>
          <p14:tracePt t="63516" x="2089150" y="4449763"/>
          <p14:tracePt t="63527" x="2073275" y="4449763"/>
          <p14:tracePt t="63531" x="2057400" y="4441825"/>
          <p14:tracePt t="63539" x="2049463" y="4433888"/>
          <p14:tracePt t="63546" x="2033588" y="4433888"/>
          <p14:tracePt t="63553" x="2025650" y="4425950"/>
          <p14:tracePt t="63562" x="2017713" y="4418013"/>
          <p14:tracePt t="63578" x="2001838" y="4418013"/>
          <p14:tracePt t="63599" x="1993900" y="4418013"/>
          <p14:tracePt t="63613" x="1985963" y="4418013"/>
          <p14:tracePt t="63620" x="1978025" y="4418013"/>
          <p14:tracePt t="63628" x="1970088" y="4418013"/>
          <p14:tracePt t="63635" x="1954213" y="4425950"/>
          <p14:tracePt t="63645" x="1930400" y="4425950"/>
          <p14:tracePt t="63650" x="1922463" y="4433888"/>
          <p14:tracePt t="63661" x="1905000" y="4449763"/>
          <p14:tracePt t="63664" x="1889125" y="4449763"/>
          <p14:tracePt t="63677" x="1881188" y="4457700"/>
          <p14:tracePt t="63680" x="1873250" y="4457700"/>
          <p14:tracePt t="63687" x="1865313" y="4465638"/>
          <p14:tracePt t="63694" x="1857375" y="4465638"/>
          <p14:tracePt t="63711" x="1857375" y="4473575"/>
          <p14:tracePt t="63717" x="1849438" y="4473575"/>
          <p14:tracePt t="63732" x="1849438" y="4481513"/>
          <p14:tracePt t="63754" x="1849438" y="4497388"/>
          <p14:tracePt t="63762" x="1849438" y="4505325"/>
          <p14:tracePt t="63769" x="1849438" y="4513263"/>
          <p14:tracePt t="63778" x="1849438" y="4537075"/>
          <p14:tracePt t="63784" x="1873250" y="4568825"/>
          <p14:tracePt t="63794" x="1897063" y="4616450"/>
          <p14:tracePt t="63799" x="1930400" y="4665663"/>
          <p14:tracePt t="63811" x="1946275" y="4697413"/>
          <p14:tracePt t="63814" x="1962150" y="4737100"/>
          <p14:tracePt t="63822" x="1985963" y="4760913"/>
          <p14:tracePt t="63828" x="1993900" y="4784725"/>
          <p14:tracePt t="63836" x="2001838" y="4800600"/>
          <p14:tracePt t="63846" x="2009775" y="4800600"/>
          <p14:tracePt t="63851" x="2017713" y="4816475"/>
          <p14:tracePt t="63860" x="2025650" y="4816475"/>
          <p14:tracePt t="63866" x="2041525" y="4824413"/>
          <p14:tracePt t="63877" x="2049463" y="4824413"/>
          <p14:tracePt t="63881" x="2057400" y="4824413"/>
          <p14:tracePt t="63888" x="2073275" y="4824413"/>
          <p14:tracePt t="63895" x="2081213" y="4824413"/>
          <p14:tracePt t="63903" x="2089150" y="4824413"/>
          <p14:tracePt t="63910" x="2105025" y="4824413"/>
          <p14:tracePt t="63918" x="2112963" y="4808538"/>
          <p14:tracePt t="63926" x="2120900" y="4808538"/>
          <p14:tracePt t="63933" x="2136775" y="4784725"/>
          <p14:tracePt t="63944" x="2144713" y="4768850"/>
          <p14:tracePt t="63948" x="2152650" y="4760913"/>
          <p14:tracePt t="63958" x="2160588" y="4745038"/>
          <p14:tracePt t="63962" x="2168525" y="4721225"/>
          <p14:tracePt t="63970" x="2168525" y="4713288"/>
          <p14:tracePt t="63980" x="2176463" y="4697413"/>
          <p14:tracePt t="63985" x="2184400" y="4689475"/>
          <p14:tracePt t="63993" x="2184400" y="4673600"/>
          <p14:tracePt t="64000" x="2184400" y="4665663"/>
          <p14:tracePt t="64010" x="2184400" y="4649788"/>
          <p14:tracePt t="64015" x="2176463" y="4633913"/>
          <p14:tracePt t="64027" x="2168525" y="4616450"/>
          <p14:tracePt t="64030" x="2152650" y="4600575"/>
          <p14:tracePt t="64038" x="2144713" y="4584700"/>
          <p14:tracePt t="64045" x="2120900" y="4560888"/>
          <p14:tracePt t="64052" x="2097088" y="4545013"/>
          <p14:tracePt t="64061" x="2081213" y="4529138"/>
          <p14:tracePt t="64067" x="2057400" y="4513263"/>
          <p14:tracePt t="64077" x="2025650" y="4497388"/>
          <p14:tracePt t="64082" x="1993900" y="4481513"/>
          <p14:tracePt t="64094" x="1954213" y="4481513"/>
          <p14:tracePt t="64098" x="1930400" y="4473575"/>
          <p14:tracePt t="64104" x="1897063" y="4473575"/>
          <p14:tracePt t="64111" x="1865313" y="4473575"/>
          <p14:tracePt t="64119" x="1841500" y="4473575"/>
          <p14:tracePt t="64127" x="1825625" y="4473575"/>
          <p14:tracePt t="64134" x="1809750" y="4473575"/>
          <p14:tracePt t="64143" x="1793875" y="4481513"/>
          <p14:tracePt t="64149" x="1778000" y="4489450"/>
          <p14:tracePt t="64165" x="1762125" y="4489450"/>
          <p14:tracePt t="64172" x="1762125" y="4497388"/>
          <p14:tracePt t="64186" x="1754188" y="4497388"/>
          <p14:tracePt t="64195" x="1754188" y="4505325"/>
          <p14:tracePt t="64210" x="1754188" y="4513263"/>
          <p14:tracePt t="64216" x="1754188" y="4521200"/>
          <p14:tracePt t="64227" x="1754188" y="4529138"/>
          <p14:tracePt t="64231" x="1770063" y="4545013"/>
          <p14:tracePt t="64239" x="1778000" y="4560888"/>
          <p14:tracePt t="64246" x="1801813" y="4576763"/>
          <p14:tracePt t="64253" x="1817688" y="4592638"/>
          <p14:tracePt t="64262" x="1841500" y="4608513"/>
          <p14:tracePt t="64269" x="1865313" y="4624388"/>
          <p14:tracePt t="64276" x="1881188" y="4633913"/>
          <p14:tracePt t="64283" x="1905000" y="4649788"/>
          <p14:tracePt t="64293" x="1954213" y="4657725"/>
          <p14:tracePt t="64298" x="2017713" y="4665663"/>
          <p14:tracePt t="64309" x="2081213" y="4665663"/>
          <p14:tracePt t="64313" x="2144713" y="4665663"/>
          <p14:tracePt t="64320" x="2208213" y="4657725"/>
          <p14:tracePt t="64328" x="2239963" y="4657725"/>
          <p14:tracePt t="64335" x="2265363" y="4649788"/>
          <p14:tracePt t="64344" x="2289175" y="4641850"/>
          <p14:tracePt t="64361" x="2297113" y="4641850"/>
          <p14:tracePt t="64377" x="2305050" y="4641850"/>
          <p14:tracePt t="64699" x="2408238" y="4608513"/>
          <p14:tracePt t="64710" x="2590800" y="4537075"/>
          <p14:tracePt t="64714" x="2814638" y="4457700"/>
          <p14:tracePt t="64726" x="3070225" y="4394200"/>
          <p14:tracePt t="64730" x="3333750" y="4322763"/>
          <p14:tracePt t="64738" x="3540125" y="4291013"/>
          <p14:tracePt t="64745" x="3771900" y="4233863"/>
          <p14:tracePt t="64752" x="4002088" y="4210050"/>
          <p14:tracePt t="64761" x="4225925" y="4186238"/>
          <p14:tracePt t="64767" x="4465638" y="4170363"/>
          <p14:tracePt t="64777" x="4752975" y="4154488"/>
          <p14:tracePt t="64781" x="5064125" y="4130675"/>
          <p14:tracePt t="64793" x="5326063" y="4114800"/>
          <p14:tracePt t="64797" x="5573713" y="4106863"/>
          <p14:tracePt t="64804" x="5773738" y="4083050"/>
          <p14:tracePt t="64811" x="5980113" y="4059238"/>
          <p14:tracePt t="64819" x="6108700" y="4035425"/>
          <p14:tracePt t="64827" x="6211888" y="4019550"/>
          <p14:tracePt t="64834" x="6299200" y="3987800"/>
          <p14:tracePt t="64843" x="6394450" y="3956050"/>
          <p14:tracePt t="64849" x="6475413" y="3930650"/>
          <p14:tracePt t="64860" x="6538913" y="3914775"/>
          <p14:tracePt t="64864" x="6594475" y="3890963"/>
          <p14:tracePt t="64875" x="6634163" y="3875088"/>
          <p14:tracePt t="64878" x="6681788" y="3859213"/>
          <p14:tracePt t="64894" x="6729413" y="3843338"/>
          <p14:tracePt t="65228" x="6737350" y="3803650"/>
          <p14:tracePt t="65235" x="6745288" y="3771900"/>
          <p14:tracePt t="65245" x="6753225" y="3724275"/>
          <p14:tracePt t="65250" x="6761163" y="3676650"/>
          <p14:tracePt t="65260" x="6761163" y="3629025"/>
          <p14:tracePt t="65265" x="6761163" y="3571875"/>
          <p14:tracePt t="65275" x="6761163" y="3540125"/>
          <p14:tracePt t="65280" x="6761163" y="3508375"/>
          <p14:tracePt t="65293" x="6761163" y="3476625"/>
          <p14:tracePt t="65295" x="6753225" y="3452813"/>
          <p14:tracePt t="65303" x="6737350" y="3421063"/>
          <p14:tracePt t="65310" x="6737350" y="3397250"/>
          <p14:tracePt t="65318" x="6737350" y="3381375"/>
          <p14:tracePt t="65327" x="6721475" y="3357563"/>
          <p14:tracePt t="65332" x="6721475" y="3349625"/>
          <p14:tracePt t="65343" x="6713538" y="3333750"/>
          <p14:tracePt t="65347" x="6713538" y="3317875"/>
          <p14:tracePt t="65363" x="6705600" y="3302000"/>
          <p14:tracePt t="65371" x="6697663" y="3294063"/>
          <p14:tracePt t="65385" x="6689725" y="3286125"/>
          <p14:tracePt t="65392" x="6681788" y="3278188"/>
          <p14:tracePt t="65399" x="6681788" y="3270250"/>
          <p14:tracePt t="65409" x="6665913" y="3262313"/>
          <p14:tracePt t="65425" x="6657975" y="3262313"/>
          <p14:tracePt t="65429" x="6642100" y="3252788"/>
          <p14:tracePt t="65438" x="6626225" y="3252788"/>
          <p14:tracePt t="65445" x="6618288" y="3252788"/>
          <p14:tracePt t="65451" x="6602413" y="3252788"/>
          <p14:tracePt t="65460" x="6586538" y="3252788"/>
          <p14:tracePt t="65466" x="6562725" y="3252788"/>
          <p14:tracePt t="65476" x="6538913" y="3262313"/>
          <p14:tracePt t="65481" x="6523038" y="3270250"/>
          <p14:tracePt t="65492" x="6499225" y="3278188"/>
          <p14:tracePt t="65496" x="6483350" y="3286125"/>
          <p14:tracePt t="65507" x="6467475" y="3294063"/>
          <p14:tracePt t="65512" x="6434138" y="3309938"/>
          <p14:tracePt t="65518" x="6410325" y="3317875"/>
          <p14:tracePt t="65527" x="6378575" y="3349625"/>
          <p14:tracePt t="65533" x="6354763" y="3373438"/>
          <p14:tracePt t="65542" x="6315075" y="3413125"/>
          <p14:tracePt t="65548" x="6275388" y="3476625"/>
          <p14:tracePt t="65559" x="6235700" y="3524250"/>
          <p14:tracePt t="65563" x="6203950" y="3571875"/>
          <p14:tracePt t="65575" x="6164263" y="3629025"/>
          <p14:tracePt t="65578" x="6132513" y="3676650"/>
          <p14:tracePt t="65586" x="6116638" y="3716338"/>
          <p14:tracePt t="65594" x="6091238" y="3756025"/>
          <p14:tracePt t="65600" x="6067425" y="3787775"/>
          <p14:tracePt t="65609" x="6051550" y="3835400"/>
          <p14:tracePt t="65615" x="6035675" y="3883025"/>
          <p14:tracePt t="65625" x="6019800" y="3922713"/>
          <p14:tracePt t="65630" x="6011863" y="3971925"/>
          <p14:tracePt t="65643" x="6003925" y="4019550"/>
          <p14:tracePt t="65646" x="5995988" y="4043363"/>
          <p14:tracePt t="65654" x="5995988" y="4075113"/>
          <p14:tracePt t="65661" x="5988050" y="4098925"/>
          <p14:tracePt t="65667" x="5980113" y="4122738"/>
          <p14:tracePt t="65677" x="5980113" y="4146550"/>
          <p14:tracePt t="65682" x="5980113" y="4162425"/>
          <p14:tracePt t="65692" x="5980113" y="4186238"/>
          <p14:tracePt t="65697" x="5980113" y="4202113"/>
          <p14:tracePt t="65709" x="5980113" y="4217988"/>
          <p14:tracePt t="65712" x="5980113" y="4225925"/>
          <p14:tracePt t="65720" x="5980113" y="4233863"/>
          <p14:tracePt t="65727" x="5980113" y="4249738"/>
          <p14:tracePt t="65734" x="5988050" y="4257675"/>
          <p14:tracePt t="65742" x="5988050" y="4273550"/>
          <p14:tracePt t="65749" x="5988050" y="4306888"/>
          <p14:tracePt t="65759" x="5988050" y="4354513"/>
          <p14:tracePt t="65764" x="5995988" y="4410075"/>
          <p14:tracePt t="65775" x="5995988" y="4457700"/>
          <p14:tracePt t="65779" x="6003925" y="4505325"/>
          <p14:tracePt t="65792" x="6011863" y="4560888"/>
          <p14:tracePt t="65794" x="6019800" y="4633913"/>
          <p14:tracePt t="65801" x="6027738" y="4705350"/>
          <p14:tracePt t="65810" x="6043613" y="4760913"/>
          <p14:tracePt t="65816" x="6043613" y="4800600"/>
          <p14:tracePt t="65825" x="6059488" y="4840288"/>
          <p14:tracePt t="65831" x="6059488" y="4872038"/>
          <p14:tracePt t="65841" x="6067425" y="4887913"/>
          <p14:tracePt t="65846" x="6075363" y="4903788"/>
          <p14:tracePt t="65859" x="6075363" y="4911725"/>
          <p14:tracePt t="65869" x="6075363" y="4919663"/>
          <p14:tracePt t="65875" x="6075363" y="4927600"/>
          <p14:tracePt t="70968" x="6075363" y="4935538"/>
          <p14:tracePt t="70976" x="6075363" y="4951413"/>
          <p14:tracePt t="70988" x="6083300" y="4959350"/>
          <p14:tracePt t="70991" x="6091238" y="4967288"/>
          <p14:tracePt t="70999" x="6091238" y="4984750"/>
          <p14:tracePt t="71013" x="6091238" y="4992688"/>
          <p14:tracePt t="71022" x="6091238" y="5000625"/>
          <p14:tracePt t="71038" x="6091238" y="5008563"/>
          <p14:tracePt t="71043" x="6091238" y="5016500"/>
          <p14:tracePt t="71054" x="6100763" y="5016500"/>
          <p14:tracePt t="71058" x="6100763" y="5024438"/>
          <p14:tracePt t="71073" x="6100763" y="5032375"/>
          <p14:tracePt t="71081" x="6108700" y="5040313"/>
          <p14:tracePt t="71095" x="6116638" y="5048250"/>
          <p14:tracePt t="71104" x="6124575" y="5056188"/>
          <p14:tracePt t="71110" x="6132513" y="5064125"/>
          <p14:tracePt t="71120" x="6140450" y="5080000"/>
          <p14:tracePt t="71125" x="6148388" y="5087938"/>
          <p14:tracePt t="71137" x="6164263" y="5103813"/>
          <p14:tracePt t="71140" x="6180138" y="5111750"/>
          <p14:tracePt t="71148" x="6196013" y="5127625"/>
          <p14:tracePt t="71156" x="6211888" y="5135563"/>
          <p14:tracePt t="71162" x="6219825" y="5151438"/>
          <p14:tracePt t="71170" x="6235700" y="5159375"/>
          <p14:tracePt t="71177" x="6251575" y="5167313"/>
          <p14:tracePt t="71188" x="6267450" y="5183188"/>
          <p14:tracePt t="71192" x="6283325" y="5191125"/>
          <p14:tracePt t="71204" x="6307138" y="5199063"/>
          <p14:tracePt t="71207" x="6330950" y="5214938"/>
          <p14:tracePt t="71215" x="6362700" y="5222875"/>
          <p14:tracePt t="71222" x="6402388" y="5238750"/>
          <p14:tracePt t="71229" x="6434138" y="5238750"/>
          <p14:tracePt t="71239" x="6459538" y="5246688"/>
          <p14:tracePt t="71244" x="6483350" y="5246688"/>
          <p14:tracePt t="71257" x="6499225" y="5254625"/>
          <p14:tracePt t="71260" x="6523038" y="5254625"/>
          <p14:tracePt t="71271" x="6538913" y="5254625"/>
          <p14:tracePt t="71275" x="6562725" y="5254625"/>
          <p14:tracePt t="71284" x="6570663" y="5254625"/>
          <p14:tracePt t="71289" x="6594475" y="5254625"/>
          <p14:tracePt t="71296" x="6618288" y="5246688"/>
          <p14:tracePt t="71305" x="6642100" y="5238750"/>
          <p14:tracePt t="71311" x="6689725" y="5214938"/>
          <p14:tracePt t="71321" x="6737350" y="5191125"/>
          <p14:tracePt t="71326" x="6784975" y="5151438"/>
          <p14:tracePt t="71337" x="6850063" y="5095875"/>
          <p14:tracePt t="71341" x="6905625" y="5040313"/>
          <p14:tracePt t="71353" x="6969125" y="4976813"/>
          <p14:tracePt t="71357" x="7024688" y="4919663"/>
          <p14:tracePt t="71363" x="7088188" y="4856163"/>
          <p14:tracePt t="71373" x="7153275" y="4776788"/>
          <p14:tracePt t="71378" x="7200900" y="4697413"/>
          <p14:tracePt t="71387" x="7256463" y="4608513"/>
          <p14:tracePt t="71393" x="7304088" y="4497388"/>
          <p14:tracePt t="71404" x="7335838" y="4410075"/>
          <p14:tracePt t="71408" x="7375525" y="4322763"/>
          <p14:tracePt t="71420" x="7399338" y="4233863"/>
          <p14:tracePt t="71424" x="7415213" y="4138613"/>
          <p14:tracePt t="71431" x="7439025" y="4019550"/>
          <p14:tracePt t="71439" x="7446963" y="3914775"/>
          <p14:tracePt t="71445" x="7454900" y="3819525"/>
          <p14:tracePt t="71454" x="7454900" y="3732213"/>
          <p14:tracePt t="71460" x="7454900" y="3668713"/>
          <p14:tracePt t="71471" x="7454900" y="3605213"/>
          <p14:tracePt t="71476" x="7439025" y="3548063"/>
          <p14:tracePt t="71487" x="7423150" y="3468688"/>
          <p14:tracePt t="71491" x="7399338" y="3405188"/>
          <p14:tracePt t="71498" x="7391400" y="3357563"/>
          <p14:tracePt t="71506" x="7375525" y="3302000"/>
          <p14:tracePt t="71512" x="7359650" y="3252788"/>
          <p14:tracePt t="71522" x="7343775" y="3221038"/>
          <p14:tracePt t="71528" x="7327900" y="3197225"/>
          <p14:tracePt t="71537" x="7319963" y="3165475"/>
          <p14:tracePt t="71544" x="7304088" y="3141663"/>
          <p14:tracePt t="71554" x="7288213" y="3133725"/>
          <p14:tracePt t="71557" x="7280275" y="3109913"/>
          <p14:tracePt t="71565" x="7264400" y="3094038"/>
          <p14:tracePt t="71571" x="7248525" y="3086100"/>
          <p14:tracePt t="71579" x="7224713" y="3062288"/>
          <p14:tracePt t="71588" x="7192963" y="3038475"/>
          <p14:tracePt t="71594" x="7169150" y="3030538"/>
          <p14:tracePt t="71603" x="7145338" y="3014663"/>
          <p14:tracePt t="71609" x="7104063" y="2998788"/>
          <p14:tracePt t="71621" x="7072313" y="2990850"/>
          <p14:tracePt t="71624" x="7032625" y="2974975"/>
          <p14:tracePt t="71636" x="7000875" y="2967038"/>
          <p14:tracePt t="71639" x="6969125" y="2959100"/>
          <p14:tracePt t="71646" x="6929438" y="2951163"/>
          <p14:tracePt t="71655" x="6905625" y="2943225"/>
          <p14:tracePt t="71661" x="6873875" y="2943225"/>
          <p14:tracePt t="71670" x="6842125" y="2943225"/>
          <p14:tracePt t="71676" x="6818313" y="2943225"/>
          <p14:tracePt t="71687" x="6784975" y="2943225"/>
          <p14:tracePt t="71691" x="6753225" y="2943225"/>
          <p14:tracePt t="71703" x="6705600" y="2951163"/>
          <p14:tracePt t="71706" x="6657975" y="2967038"/>
          <p14:tracePt t="71714" x="6618288" y="2982913"/>
          <p14:tracePt t="71722" x="6546850" y="3014663"/>
          <p14:tracePt t="71728" x="6491288" y="3046413"/>
          <p14:tracePt t="71740" x="6426200" y="3101975"/>
          <p14:tracePt t="71744" x="6362700" y="3149600"/>
          <p14:tracePt t="71755" x="6307138" y="3205163"/>
          <p14:tracePt t="71758" x="6259513" y="3252788"/>
          <p14:tracePt t="71770" x="6227763" y="3294063"/>
          <p14:tracePt t="71773" x="6203950" y="3325813"/>
          <p14:tracePt t="71780" x="6172200" y="3357563"/>
          <p14:tracePt t="71789" x="6140450" y="3397250"/>
          <p14:tracePt t="71795" x="6116638" y="3429000"/>
          <p14:tracePt t="71804" x="6091238" y="3476625"/>
          <p14:tracePt t="71810" x="6075363" y="3532188"/>
          <p14:tracePt t="71820" x="6043613" y="3613150"/>
          <p14:tracePt t="71825" x="6019800" y="3708400"/>
          <p14:tracePt t="71837" x="5988050" y="3795713"/>
          <p14:tracePt t="71841" x="5972175" y="3875088"/>
          <p14:tracePt t="71848" x="5956300" y="3963988"/>
          <p14:tracePt t="71854" x="5940425" y="4043363"/>
          <p14:tracePt t="71862" x="5924550" y="4154488"/>
          <p14:tracePt t="71871" x="5916613" y="4257675"/>
          <p14:tracePt t="71877" x="5908675" y="4338638"/>
          <p14:tracePt t="71888" x="5908675" y="4402138"/>
          <p14:tracePt t="71892" x="5892800" y="4465638"/>
          <p14:tracePt t="71904" x="5892800" y="4505325"/>
          <p14:tracePt t="71907" x="5892800" y="4552950"/>
          <p14:tracePt t="71915" x="5892800" y="4592638"/>
          <p14:tracePt t="71922" x="5892800" y="4641850"/>
          <p14:tracePt t="71929" x="5892800" y="4681538"/>
          <p14:tracePt t="71938" x="5892800" y="4737100"/>
          <p14:tracePt t="71944" x="5900738" y="4792663"/>
          <p14:tracePt t="71953" x="5908675" y="4856163"/>
          <p14:tracePt t="71959" x="5924550" y="4903788"/>
          <p14:tracePt t="71970" x="5932488" y="4951413"/>
          <p14:tracePt t="71974" x="5948363" y="4984750"/>
          <p14:tracePt t="71985" x="5956300" y="5008563"/>
          <p14:tracePt t="71988" x="5972175" y="5040313"/>
          <p14:tracePt t="71996" x="5980113" y="5056188"/>
          <p14:tracePt t="72005" x="6003925" y="5080000"/>
          <p14:tracePt t="72011" x="6019800" y="5095875"/>
          <p14:tracePt t="72020" x="6027738" y="5127625"/>
          <p14:tracePt t="72026" x="6059488" y="5167313"/>
          <p14:tracePt t="72035" x="6108700" y="5207000"/>
          <p14:tracePt t="72041" x="6164263" y="5246688"/>
          <p14:tracePt t="72053" x="6211888" y="5286375"/>
          <p14:tracePt t="72057" x="6259513" y="5319713"/>
          <p14:tracePt t="72066" x="6299200" y="5351463"/>
          <p14:tracePt t="72073" x="6330950" y="5367338"/>
          <p14:tracePt t="72079" x="6354763" y="5383213"/>
          <p14:tracePt t="72087" x="6386513" y="5399088"/>
          <p14:tracePt t="72093" x="6410325" y="5407025"/>
          <p14:tracePt t="72103" x="6434138" y="5414963"/>
          <p14:tracePt t="72108" x="6483350" y="5422900"/>
          <p14:tracePt t="72119" x="6515100" y="5422900"/>
          <p14:tracePt t="72123" x="6554788" y="5422900"/>
          <p14:tracePt t="72131" x="6602413" y="5414963"/>
          <p14:tracePt t="72138" x="6657975" y="5399088"/>
          <p14:tracePt t="72145" x="6713538" y="5383213"/>
          <p14:tracePt t="72153" x="6769100" y="5367338"/>
          <p14:tracePt t="72160" x="6818313" y="5343525"/>
          <p14:tracePt t="72170" x="6858000" y="5319713"/>
          <p14:tracePt t="72175" x="6889750" y="5310188"/>
          <p14:tracePt t="72187" x="6929438" y="5294313"/>
          <p14:tracePt t="72190" x="6953250" y="5278438"/>
          <p14:tracePt t="72198" x="6977063" y="5270500"/>
          <p14:tracePt t="72206" x="7008813" y="5254625"/>
          <p14:tracePt t="72213" x="7032625" y="5238750"/>
          <p14:tracePt t="72800" x="7064375" y="5159375"/>
          <p14:tracePt t="72808" x="7096125" y="5087938"/>
          <p14:tracePt t="72819" x="7119938" y="5000625"/>
          <p14:tracePt t="72823" x="7153275" y="4911725"/>
          <p14:tracePt t="72832" x="7169150" y="4848225"/>
          <p14:tracePt t="72837" x="7185025" y="4776788"/>
          <p14:tracePt t="72845" x="7192963" y="4705350"/>
          <p14:tracePt t="72854" x="7200900" y="4616450"/>
          <p14:tracePt t="72860" x="7216775" y="4545013"/>
          <p14:tracePt t="72870" x="7216775" y="4449763"/>
          <p14:tracePt t="72886" x="7224713" y="4298950"/>
          <p14:tracePt t="72890" x="7224713" y="4225925"/>
          <p14:tracePt t="72900" x="7224713" y="4146550"/>
          <p14:tracePt t="72905" x="7224713" y="4083050"/>
          <p14:tracePt t="72912" x="7224713" y="4011613"/>
          <p14:tracePt t="72921" x="7216775" y="3956050"/>
          <p14:tracePt t="72928" x="7208838" y="3906838"/>
          <p14:tracePt t="72936" x="7200900" y="3867150"/>
          <p14:tracePt t="72942" x="7185025" y="3835400"/>
          <p14:tracePt t="72953" x="7177088" y="3803650"/>
          <p14:tracePt t="72957" x="7169150" y="3779838"/>
          <p14:tracePt t="72969" x="7161213" y="3763963"/>
          <p14:tracePt t="72973" x="7153275" y="3740150"/>
          <p14:tracePt t="72980" x="7145338" y="3716338"/>
          <p14:tracePt t="72988" x="7127875" y="3700463"/>
          <p14:tracePt t="72994" x="7119938" y="3676650"/>
          <p14:tracePt t="73003" x="7096125" y="3660775"/>
          <p14:tracePt t="73009" x="7088188" y="3629025"/>
          <p14:tracePt t="73019" x="7072313" y="3595688"/>
          <p14:tracePt t="73024" x="7048500" y="3556000"/>
          <p14:tracePt t="73036" x="7024688" y="3524250"/>
          <p14:tracePt t="73040" x="7016750" y="3492500"/>
          <p14:tracePt t="73047" x="6992938" y="3476625"/>
          <p14:tracePt t="73053" x="6977063" y="3460750"/>
          <p14:tracePt t="73061" x="6961188" y="3436938"/>
          <p14:tracePt t="73070" x="6945313" y="3421063"/>
          <p14:tracePt t="73076" x="6929438" y="3413125"/>
          <p14:tracePt t="73085" x="6913563" y="3397250"/>
          <p14:tracePt t="73092" x="6897688" y="3381375"/>
          <p14:tracePt t="73102" x="6881813" y="3365500"/>
          <p14:tracePt t="73106" x="6858000" y="3349625"/>
          <p14:tracePt t="73118" x="6834188" y="3333750"/>
          <p14:tracePt t="73122" x="6818313" y="3317875"/>
          <p14:tracePt t="73128" x="6794500" y="3302000"/>
          <p14:tracePt t="73137" x="6777038" y="3294063"/>
          <p14:tracePt t="73143" x="6753225" y="3278188"/>
          <p14:tracePt t="73153" x="6737350" y="3278188"/>
          <p14:tracePt t="73158" x="6713538" y="3262313"/>
          <p14:tracePt t="73169" x="6689725" y="3252788"/>
          <p14:tracePt t="73173" x="6665913" y="3252788"/>
          <p14:tracePt t="73181" x="6618288" y="3252788"/>
          <p14:tracePt t="73187" x="6594475" y="3244850"/>
          <p14:tracePt t="73195" x="6578600" y="3236913"/>
          <p14:tracePt t="73204" x="6562725" y="3236913"/>
          <p14:tracePt t="73210" x="6546850" y="3236913"/>
          <p14:tracePt t="73219" x="6538913" y="3236913"/>
          <p14:tracePt t="73226" x="6530975" y="3236913"/>
          <p14:tracePt t="73235" x="6523038" y="3236913"/>
          <p14:tracePt t="73241" x="6507163" y="3236913"/>
          <p14:tracePt t="73256" x="6491288" y="3236913"/>
          <p14:tracePt t="73262" x="6475413" y="3236913"/>
          <p14:tracePt t="73270" x="6451600" y="3236913"/>
          <p14:tracePt t="73277" x="6434138" y="3252788"/>
          <p14:tracePt t="73287" x="6418263" y="3262313"/>
          <p14:tracePt t="73292" x="6394450" y="3262313"/>
          <p14:tracePt t="73303" x="6386513" y="3278188"/>
          <p14:tracePt t="73307" x="6362700" y="3286125"/>
          <p14:tracePt t="73319" x="6354763" y="3286125"/>
          <p14:tracePt t="73324" x="6346825" y="3302000"/>
          <p14:tracePt t="73329" x="6330950" y="3302000"/>
          <p14:tracePt t="73338" x="6330950" y="3309938"/>
          <p14:tracePt t="73344" x="6315075" y="3317875"/>
          <p14:tracePt t="73354" x="6315075" y="3325813"/>
          <p14:tracePt t="73359" x="6299200" y="3333750"/>
          <p14:tracePt t="73369" x="6283325" y="3349625"/>
          <p14:tracePt t="73374" x="6259513" y="3389313"/>
          <p14:tracePt t="73385" x="6243638" y="3429000"/>
          <p14:tracePt t="73389" x="6227763" y="3452813"/>
          <p14:tracePt t="73397" x="6203950" y="3476625"/>
          <p14:tracePt t="73403" x="6188075" y="3508375"/>
          <p14:tracePt t="73411" x="6172200" y="3532188"/>
          <p14:tracePt t="73420" x="6156325" y="3563938"/>
          <p14:tracePt t="73426" x="6156325" y="3579813"/>
          <p14:tracePt t="73435" x="6148388" y="3595688"/>
          <p14:tracePt t="73441" x="6132513" y="3613150"/>
          <p14:tracePt t="73452" x="6132513" y="3629025"/>
          <p14:tracePt t="73456" x="6124575" y="3652838"/>
          <p14:tracePt t="73465" x="6108700" y="3700463"/>
          <p14:tracePt t="73470" x="6100763" y="3779838"/>
          <p14:tracePt t="73478" x="6091238" y="3843338"/>
          <p14:tracePt t="73485" x="6083300" y="3906838"/>
          <p14:tracePt t="73493" x="6075363" y="3963988"/>
          <p14:tracePt t="73502" x="6075363" y="4019550"/>
          <p14:tracePt t="73508" x="6075363" y="4067175"/>
          <p14:tracePt t="73519" x="6075363" y="4114800"/>
          <p14:tracePt t="73523" x="6075363" y="4154488"/>
          <p14:tracePt t="73535" x="6075363" y="4217988"/>
          <p14:tracePt t="73538" x="6075363" y="4265613"/>
          <p14:tracePt t="73545" x="6075363" y="4314825"/>
          <p14:tracePt t="73553" x="6075363" y="4362450"/>
          <p14:tracePt t="73560" x="6083300" y="4410075"/>
          <p14:tracePt t="73570" x="6083300" y="4449763"/>
          <p14:tracePt t="73575" x="6091238" y="4497388"/>
          <p14:tracePt t="73585" x="6100763" y="4545013"/>
          <p14:tracePt t="73589" x="6116638" y="4600575"/>
          <p14:tracePt t="73602" x="6124575" y="4649788"/>
          <p14:tracePt t="73604" x="6132513" y="4681538"/>
          <p14:tracePt t="73612" x="6140450" y="4721225"/>
          <p14:tracePt t="73619" x="6140450" y="4760913"/>
          <p14:tracePt t="73627" x="6148388" y="4784725"/>
          <p14:tracePt t="73636" x="6156325" y="4808538"/>
          <p14:tracePt t="73642" x="6156325" y="4824413"/>
          <p14:tracePt t="73652" x="6164263" y="4840288"/>
          <p14:tracePt t="73657" x="6164263" y="4856163"/>
          <p14:tracePt t="73669" x="6172200" y="4872038"/>
          <p14:tracePt t="73673" x="6180138" y="4895850"/>
          <p14:tracePt t="73680" x="6188075" y="4919663"/>
          <p14:tracePt t="73687" x="6203950" y="4943475"/>
          <p14:tracePt t="73694" x="6227763" y="4967288"/>
          <p14:tracePt t="73702" x="6243638" y="5008563"/>
          <p14:tracePt t="73708" x="6259513" y="5048250"/>
          <p14:tracePt t="73718" x="6275388" y="5072063"/>
          <p14:tracePt t="73724" x="6275388" y="5080000"/>
          <p14:tracePt t="73735" x="6283325" y="5095875"/>
          <p14:tracePt t="73739" x="6291263" y="5111750"/>
          <p14:tracePt t="73747" x="6299200" y="5119688"/>
          <p14:tracePt t="73753" x="6299200" y="5127625"/>
          <p14:tracePt t="73769" x="6299200" y="5135563"/>
          <p14:tracePt t="80365" x="6227763" y="5151438"/>
          <p14:tracePt t="80372" x="6075363" y="5167313"/>
          <p14:tracePt t="80380" x="5884863" y="5199063"/>
          <p14:tracePt t="80387" x="5661025" y="5230813"/>
          <p14:tracePt t="80396" x="5438775" y="5238750"/>
          <p14:tracePt t="80402" x="5175250" y="5254625"/>
          <p14:tracePt t="80413" x="4872038" y="5254625"/>
          <p14:tracePt t="80417" x="4568825" y="5254625"/>
          <p14:tracePt t="80429" x="4233863" y="5199063"/>
          <p14:tracePt t="80433" x="3890963" y="5143500"/>
          <p14:tracePt t="80439" x="3556000" y="5087938"/>
          <p14:tracePt t="80448" x="3252788" y="5000625"/>
          <p14:tracePt t="80454" x="2967038" y="4895850"/>
          <p14:tracePt t="80464" x="2767013" y="4824413"/>
          <p14:tracePt t="80469" x="2582863" y="4752975"/>
          <p14:tracePt t="80479" x="2408238" y="4681538"/>
          <p14:tracePt t="80484" x="2239963" y="4584700"/>
          <p14:tracePt t="80496" x="2073275" y="4497388"/>
          <p14:tracePt t="80500" x="1922463" y="4394200"/>
          <p14:tracePt t="80507" x="1770063" y="4298950"/>
          <p14:tracePt t="80514" x="1619250" y="4225925"/>
          <p14:tracePt t="80521" x="1474788" y="4146550"/>
          <p14:tracePt t="80529" x="1331913" y="4083050"/>
          <p14:tracePt t="80536" x="1228725" y="4019550"/>
          <p14:tracePt t="80546" x="1123950" y="3963988"/>
          <p14:tracePt t="80552" x="1036638" y="3922713"/>
          <p14:tracePt t="80562" x="965200" y="3875088"/>
          <p14:tracePt t="80566" x="868363" y="3811588"/>
          <p14:tracePt t="80575" x="781050" y="3740150"/>
          <p14:tracePt t="80580" x="677863" y="3652838"/>
          <p14:tracePt t="80588" x="582613" y="3548063"/>
          <p14:tracePt t="80597" x="501650" y="3468688"/>
          <p14:tracePt t="80603" x="414338" y="3373438"/>
          <p14:tracePt t="80613" x="319088" y="3262313"/>
          <p14:tracePt t="80618" x="215900" y="3125788"/>
          <p14:tracePt t="80630" x="142875" y="3030538"/>
          <p14:tracePt t="80633" x="79375" y="2951163"/>
          <p14:tracePt t="80646" x="23813" y="28940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678D-9CA2-4F9E-A58C-705C81521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BackGround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806A2B-20D0-4A56-B5CA-CCE3B8286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47">
        <p:fade/>
      </p:transition>
    </mc:Choice>
    <mc:Fallback>
      <p:transition spd="med" advTm="9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99CA-9EFF-CDE4-9177-3E617C7C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96" y="380210"/>
            <a:ext cx="10608903" cy="688848"/>
          </a:xfrm>
        </p:spPr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Experiment: Autoencoder with and without Bayesian Anomaly Scores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77D67-77A2-C844-95A6-B21DD7596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3D31DD-32D2-B9B8-2491-C6AE8DD8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77" y="1427210"/>
            <a:ext cx="8545689" cy="22574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83D937-6D0F-9F5E-7EE0-739788A890F6}"/>
                  </a:ext>
                </a:extLst>
              </p:cNvPr>
              <p:cNvSpPr txBox="1"/>
              <p:nvPr/>
            </p:nvSpPr>
            <p:spPr>
              <a:xfrm>
                <a:off x="1992489" y="4143022"/>
                <a:ext cx="7930444" cy="2054578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Autofit/>
              </a:bodyPr>
              <a:lstStyle/>
              <a:p>
                <a:pPr algn="l"/>
                <a:r>
                  <a:rPr lang="en-US" dirty="0"/>
                  <a:t>Pairwise comparison of various LSTM autoencoder models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Performance metric: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score @5% of top nominations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All models include basic process name information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C: Process count (simple metric of rarity)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T: Raw time information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TCS: Bayesian timing-based anomaly score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CXS: 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TCS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83D937-6D0F-9F5E-7EE0-739788A89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489" y="4143022"/>
                <a:ext cx="7930444" cy="2054578"/>
              </a:xfrm>
              <a:prstGeom prst="rect">
                <a:avLst/>
              </a:prstGeom>
              <a:blipFill>
                <a:blip r:embed="rId5"/>
                <a:stretch>
                  <a:fillRect l="-692" t="-1780" b="-2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772E927-3BA9-F29B-E3B8-C04B8EF3BDF5}"/>
              </a:ext>
            </a:extLst>
          </p:cNvPr>
          <p:cNvSpPr txBox="1"/>
          <p:nvPr/>
        </p:nvSpPr>
        <p:spPr>
          <a:xfrm>
            <a:off x="9639300" y="5645150"/>
            <a:ext cx="1301750" cy="9271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TF9 Data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FA0841-4E1B-4489-8F66-68EAE6FD8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4244">
        <p:fade/>
      </p:transition>
    </mc:Choice>
    <mc:Fallback>
      <p:transition spd="med" advTm="104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91" x="63500" y="2233613"/>
          <p14:tracePt t="5799" x="95250" y="2241550"/>
          <p14:tracePt t="5805" x="142875" y="2249488"/>
          <p14:tracePt t="5813" x="184150" y="2265363"/>
          <p14:tracePt t="5821" x="255588" y="2281238"/>
          <p14:tracePt t="5828" x="319088" y="2289175"/>
          <p14:tracePt t="5835" x="390525" y="2297113"/>
          <p14:tracePt t="5846" x="469900" y="2312988"/>
          <p14:tracePt t="5849" x="558800" y="2320925"/>
          <p14:tracePt t="5862" x="622300" y="2344738"/>
          <p14:tracePt t="5865" x="685800" y="2352675"/>
          <p14:tracePt t="5873" x="749300" y="2368550"/>
          <p14:tracePt t="5880" x="788988" y="2376488"/>
          <p14:tracePt t="5887" x="836613" y="2392363"/>
          <p14:tracePt t="5897" x="868363" y="2408238"/>
          <p14:tracePt t="5902" x="893763" y="2408238"/>
          <p14:tracePt t="5915" x="909638" y="2416175"/>
          <p14:tracePt t="6646" x="925513" y="2400300"/>
          <p14:tracePt t="6653" x="949325" y="2368550"/>
          <p14:tracePt t="6660" x="957263" y="2352675"/>
          <p14:tracePt t="6668" x="981075" y="2328863"/>
          <p14:tracePt t="6679" x="996950" y="2297113"/>
          <p14:tracePt t="6683" x="1012825" y="2273300"/>
          <p14:tracePt t="6695" x="1028700" y="2241550"/>
          <p14:tracePt t="6698" x="1052513" y="2208213"/>
          <p14:tracePt t="6710" x="1084263" y="2160588"/>
          <p14:tracePt t="6714" x="1123950" y="2112963"/>
          <p14:tracePt t="6720" x="1163638" y="2073275"/>
          <p14:tracePt t="6728" x="1195388" y="2033588"/>
          <p14:tracePt t="6735" x="1236663" y="1985963"/>
          <p14:tracePt t="6745" x="1276350" y="1946275"/>
          <p14:tracePt t="6751" x="1323975" y="1906588"/>
          <p14:tracePt t="6761" x="1379538" y="1849438"/>
          <p14:tracePt t="6765" x="1427163" y="1809750"/>
          <p14:tracePt t="6774" x="1474788" y="1770063"/>
          <p14:tracePt t="6779" x="1514475" y="1730375"/>
          <p14:tracePt t="6788" x="1554163" y="1690688"/>
          <p14:tracePt t="6796" x="1579563" y="1666875"/>
          <p14:tracePt t="6802" x="1611313" y="1635125"/>
          <p14:tracePt t="6811" x="1635125" y="1611313"/>
          <p14:tracePt t="6818" x="1666875" y="1579563"/>
          <p14:tracePt t="6829" x="1698625" y="1547813"/>
          <p14:tracePt t="6832" x="1738313" y="1506538"/>
          <p14:tracePt t="6845" x="1778000" y="1466850"/>
          <p14:tracePt t="6847" x="1809750" y="1435100"/>
          <p14:tracePt t="6855" x="1865313" y="1379538"/>
          <p14:tracePt t="6862" x="1912938" y="1339850"/>
          <p14:tracePt t="6869" x="1962150" y="1300163"/>
          <p14:tracePt t="6879" x="2009775" y="1268413"/>
          <p14:tracePt t="6884" x="2057400" y="1236663"/>
          <p14:tracePt t="6895" x="2097088" y="1204913"/>
          <p14:tracePt t="6900" x="2144713" y="1179513"/>
          <p14:tracePt t="6911" x="2168525" y="1163638"/>
          <p14:tracePt t="6914" x="2192338" y="1147763"/>
          <p14:tracePt t="6923" x="2224088" y="1123950"/>
          <p14:tracePt t="6929" x="2247900" y="1108075"/>
          <p14:tracePt t="6936" x="2281238" y="1092200"/>
          <p14:tracePt t="6945" x="2305050" y="1076325"/>
          <p14:tracePt t="6952" x="2320925" y="1052513"/>
          <p14:tracePt t="6961" x="2352675" y="1044575"/>
          <p14:tracePt t="6967" x="2368550" y="1028700"/>
          <p14:tracePt t="6978" x="2392363" y="1020763"/>
          <p14:tracePt t="6981" x="2408238" y="1004888"/>
          <p14:tracePt t="6993" x="2424113" y="996950"/>
          <p14:tracePt t="6996" x="2432050" y="981075"/>
          <p14:tracePt t="7003" x="2447925" y="981075"/>
          <p14:tracePt t="7011" x="2455863" y="973138"/>
          <p14:tracePt t="7018" x="2463800" y="957263"/>
          <p14:tracePt t="7028" x="2487613" y="957263"/>
          <p14:tracePt t="7033" x="2495550" y="949325"/>
          <p14:tracePt t="7044" x="2503488" y="941388"/>
          <p14:tracePt t="7049" x="2519363" y="933450"/>
          <p14:tracePt t="7062" x="2535238" y="925513"/>
          <p14:tracePt t="7063" x="2551113" y="925513"/>
          <p14:tracePt t="7070" x="2559050" y="917575"/>
          <p14:tracePt t="7078" x="2582863" y="917575"/>
          <p14:tracePt t="7086" x="2590800" y="917575"/>
          <p14:tracePt t="7094" x="2606675" y="909638"/>
          <p14:tracePt t="7100" x="2624138" y="901700"/>
          <p14:tracePt t="7110" x="2632075" y="901700"/>
          <p14:tracePt t="7115" x="2640013" y="901700"/>
          <p14:tracePt t="7127" x="2655888" y="893763"/>
          <p14:tracePt t="7138" x="2663825" y="885825"/>
          <p14:tracePt t="7145" x="2679700" y="885825"/>
          <p14:tracePt t="7161" x="2687638" y="885825"/>
          <p14:tracePt t="7167" x="2695575" y="885825"/>
          <p14:tracePt t="7177" x="2703513" y="885825"/>
          <p14:tracePt t="7197" x="2711450" y="885825"/>
          <p14:tracePt t="7219" x="2719388" y="885825"/>
          <p14:tracePt t="7345" x="2719388" y="877888"/>
          <p14:tracePt t="7406" x="2719388" y="869950"/>
          <p14:tracePt t="7412" x="2719388" y="862013"/>
          <p14:tracePt t="7435" x="2711450" y="852488"/>
          <p14:tracePt t="7444" x="2703513" y="844550"/>
          <p14:tracePt t="7450" x="2679700" y="836613"/>
          <p14:tracePt t="7460" x="2647950" y="828675"/>
          <p14:tracePt t="7465" x="2624138" y="820738"/>
          <p14:tracePt t="7477" x="2598738" y="804863"/>
          <p14:tracePt t="7480" x="2574925" y="796925"/>
          <p14:tracePt t="7488" x="2559050" y="788988"/>
          <p14:tracePt t="7496" x="2527300" y="781050"/>
          <p14:tracePt t="7502" x="2519363" y="781050"/>
          <p14:tracePt t="7511" x="2503488" y="773113"/>
          <p14:tracePt t="7517" x="2495550" y="765175"/>
          <p14:tracePt t="7528" x="2487613" y="765175"/>
          <p14:tracePt t="7532" x="2479675" y="765175"/>
          <p14:tracePt t="7544" x="2471738" y="765175"/>
          <p14:tracePt t="7555" x="2463800" y="765175"/>
          <p14:tracePt t="7562" x="2455863" y="765175"/>
          <p14:tracePt t="7584" x="2447925" y="765175"/>
          <p14:tracePt t="7609" x="2439988" y="765175"/>
          <p14:tracePt t="7718" x="2455863" y="765175"/>
          <p14:tracePt t="7725" x="2463800" y="765175"/>
          <p14:tracePt t="7733" x="2487613" y="765175"/>
          <p14:tracePt t="7744" x="2511425" y="765175"/>
          <p14:tracePt t="7748" x="2543175" y="765175"/>
          <p14:tracePt t="7760" x="2574925" y="765175"/>
          <p14:tracePt t="7763" x="2598738" y="765175"/>
          <p14:tracePt t="7771" x="2632075" y="765175"/>
          <p14:tracePt t="7777" x="2655888" y="765175"/>
          <p14:tracePt t="7785" x="2687638" y="765175"/>
          <p14:tracePt t="7794" x="2719388" y="765175"/>
          <p14:tracePt t="7800" x="2774950" y="765175"/>
          <p14:tracePt t="7812" x="2830513" y="765175"/>
          <p14:tracePt t="7814" x="2894013" y="765175"/>
          <p14:tracePt t="7827" x="2957513" y="765175"/>
          <p14:tracePt t="7829" x="3022600" y="765175"/>
          <p14:tracePt t="7838" x="3086100" y="765175"/>
          <p14:tracePt t="7844" x="3125788" y="765175"/>
          <p14:tracePt t="7852" x="3189288" y="773113"/>
          <p14:tracePt t="7860" x="3236913" y="781050"/>
          <p14:tracePt t="7867" x="3292475" y="796925"/>
          <p14:tracePt t="7878" x="3349625" y="804863"/>
          <p14:tracePt t="7883" x="3381375" y="820738"/>
          <p14:tracePt t="7893" x="3421063" y="820738"/>
          <p14:tracePt t="7897" x="3444875" y="836613"/>
          <p14:tracePt t="7905" x="3468688" y="844550"/>
          <p14:tracePt t="7912" x="3492500" y="852488"/>
          <p14:tracePt t="7920" x="3508375" y="862013"/>
          <p14:tracePt t="7927" x="3532188" y="862013"/>
          <p14:tracePt t="7934" x="3540125" y="869950"/>
          <p14:tracePt t="7944" x="3548063" y="877888"/>
          <p14:tracePt t="10287" x="3548063" y="885825"/>
          <p14:tracePt t="10293" x="3532188" y="893763"/>
          <p14:tracePt t="10301" x="3508375" y="917575"/>
          <p14:tracePt t="10309" x="3500438" y="925513"/>
          <p14:tracePt t="10315" x="3484563" y="941388"/>
          <p14:tracePt t="10324" x="3468688" y="941388"/>
          <p14:tracePt t="10331" x="3460750" y="957263"/>
          <p14:tracePt t="10341" x="3452813" y="957263"/>
          <p14:tracePt t="10346" x="3436938" y="965200"/>
          <p14:tracePt t="10358" x="3429000" y="981075"/>
          <p14:tracePt t="10360" x="3413125" y="981075"/>
          <p14:tracePt t="10369" x="3405188" y="989013"/>
          <p14:tracePt t="10376" x="3389313" y="996950"/>
          <p14:tracePt t="10383" x="3373438" y="1004888"/>
          <p14:tracePt t="10391" x="3349625" y="1012825"/>
          <p14:tracePt t="10398" x="3333750" y="1020763"/>
          <p14:tracePt t="10408" x="3317875" y="1028700"/>
          <p14:tracePt t="10412" x="3292475" y="1036638"/>
          <p14:tracePt t="10424" x="3268663" y="1052513"/>
          <p14:tracePt t="10427" x="3236913" y="1052513"/>
          <p14:tracePt t="10436" x="3213100" y="1060450"/>
          <p14:tracePt t="10442" x="3197225" y="1068388"/>
          <p14:tracePt t="10450" x="3181350" y="1076325"/>
          <p14:tracePt t="10459" x="3173413" y="1076325"/>
          <p14:tracePt t="10465" x="3157538" y="1076325"/>
          <p14:tracePt t="10475" x="3141663" y="1084263"/>
          <p14:tracePt t="10479" x="3133725" y="1084263"/>
          <p14:tracePt t="10492" x="3117850" y="1092200"/>
          <p14:tracePt t="10495" x="3109913" y="1092200"/>
          <p14:tracePt t="10509" x="3086100" y="1100138"/>
          <p14:tracePt t="10516" x="3062288" y="1108075"/>
          <p14:tracePt t="10525" x="3054350" y="1116013"/>
          <p14:tracePt t="10532" x="3030538" y="1123950"/>
          <p14:tracePt t="10541" x="3014663" y="1131888"/>
          <p14:tracePt t="10547" x="2998788" y="1139825"/>
          <p14:tracePt t="10558" x="2967038" y="1155700"/>
          <p14:tracePt t="10561" x="2941638" y="1163638"/>
          <p14:tracePt t="10572" x="2917825" y="1187450"/>
          <p14:tracePt t="10576" x="2878138" y="1212850"/>
          <p14:tracePt t="10584" x="2830513" y="1244600"/>
          <p14:tracePt t="10591" x="2782888" y="1284288"/>
          <p14:tracePt t="10600" x="2735263" y="1316038"/>
          <p14:tracePt t="10608" x="2671763" y="1355725"/>
          <p14:tracePt t="10613" x="2624138" y="1387475"/>
          <p14:tracePt t="10625" x="2590800" y="1411288"/>
          <p14:tracePt t="10628" x="2551113" y="1435100"/>
          <p14:tracePt t="10642" x="2511425" y="1458913"/>
          <p14:tracePt t="10644" x="2487613" y="1466850"/>
          <p14:tracePt t="10652" x="2463800" y="1482725"/>
          <p14:tracePt t="10659" x="2447925" y="1490663"/>
          <p14:tracePt t="10666" x="2416175" y="1506538"/>
          <p14:tracePt t="10675" x="2408238" y="1514475"/>
          <p14:tracePt t="10681" x="2384425" y="1522413"/>
          <p14:tracePt t="10691" x="2368550" y="1530350"/>
          <p14:tracePt t="10695" x="2352675" y="1538288"/>
          <p14:tracePt t="10709" x="2336800" y="1538288"/>
          <p14:tracePt t="10712" x="2328863" y="1547813"/>
          <p14:tracePt t="10718" x="2312988" y="1555750"/>
          <p14:tracePt t="10725" x="2305050" y="1555750"/>
          <p14:tracePt t="10732" x="2297113" y="1563688"/>
          <p14:tracePt t="10741" x="2281238" y="1563688"/>
          <p14:tracePt t="11127" x="2273300" y="1563688"/>
          <p14:tracePt t="11137" x="2247900" y="1563688"/>
          <p14:tracePt t="11142" x="2239963" y="1563688"/>
          <p14:tracePt t="11150" x="2216150" y="1563688"/>
          <p14:tracePt t="11158" x="2192338" y="1563688"/>
          <p14:tracePt t="11165" x="2168525" y="1563688"/>
          <p14:tracePt t="11174" x="2144713" y="1563688"/>
          <p14:tracePt t="11179" x="2120900" y="1563688"/>
          <p14:tracePt t="11191" x="2105025" y="1563688"/>
          <p14:tracePt t="11194" x="2089150" y="1563688"/>
          <p14:tracePt t="11207" x="2073275" y="1563688"/>
          <p14:tracePt t="11210" x="2057400" y="1571625"/>
          <p14:tracePt t="11217" x="2033588" y="1571625"/>
          <p14:tracePt t="11224" x="2025650" y="1579563"/>
          <p14:tracePt t="11231" x="2009775" y="1579563"/>
          <p14:tracePt t="11241" x="1993900" y="1579563"/>
          <p14:tracePt t="11247" x="1978025" y="1587500"/>
          <p14:tracePt t="11257" x="1954213" y="1587500"/>
          <p14:tracePt t="11261" x="1938338" y="1595438"/>
          <p14:tracePt t="11274" x="1922463" y="1595438"/>
          <p14:tracePt t="11277" x="1897063" y="1603375"/>
          <p14:tracePt t="11284" x="1873250" y="1611313"/>
          <p14:tracePt t="11291" x="1857375" y="1619250"/>
          <p14:tracePt t="11298" x="1833563" y="1627188"/>
          <p14:tracePt t="11308" x="1825625" y="1635125"/>
          <p14:tracePt t="11313" x="1817688" y="1635125"/>
          <p14:tracePt t="11324" x="1801813" y="1643063"/>
          <p14:tracePt t="11329" x="1793875" y="1643063"/>
          <p14:tracePt t="11341" x="1785938" y="1643063"/>
          <p14:tracePt t="11343" x="1770063" y="1651000"/>
          <p14:tracePt t="11358" x="1762125" y="1651000"/>
          <p14:tracePt t="11365" x="1746250" y="1666875"/>
          <p14:tracePt t="11375" x="1738313" y="1674813"/>
          <p14:tracePt t="11381" x="1730375" y="1674813"/>
          <p14:tracePt t="11391" x="1722438" y="1682750"/>
          <p14:tracePt t="11395" x="1714500" y="1690688"/>
          <p14:tracePt t="11407" x="1714500" y="1698625"/>
          <p14:tracePt t="11410" x="1706563" y="1706563"/>
          <p14:tracePt t="11419" x="1698625" y="1706563"/>
          <p14:tracePt t="11425" x="1690688" y="1722438"/>
          <p14:tracePt t="11432" x="1682750" y="1730375"/>
          <p14:tracePt t="11441" x="1674813" y="1738313"/>
          <p14:tracePt t="11448" x="1674813" y="1754188"/>
          <p14:tracePt t="11458" x="1674813" y="1762125"/>
          <p14:tracePt t="11462" x="1658938" y="1778000"/>
          <p14:tracePt t="11473" x="1658938" y="1793875"/>
          <p14:tracePt t="11477" x="1651000" y="1809750"/>
          <p14:tracePt t="11489" x="1651000" y="1817688"/>
          <p14:tracePt t="11492" x="1651000" y="1825625"/>
          <p14:tracePt t="11501" x="1643063" y="1841500"/>
          <p14:tracePt t="11508" x="1643063" y="1849438"/>
          <p14:tracePt t="11514" x="1643063" y="1857375"/>
          <p14:tracePt t="11524" x="1643063" y="1865313"/>
          <p14:tracePt t="11540" x="1643063" y="1873250"/>
          <p14:tracePt t="11544" x="1643063" y="1881188"/>
          <p14:tracePt t="11558" x="1643063" y="1890713"/>
          <p14:tracePt t="11567" x="1643063" y="1898650"/>
          <p14:tracePt t="11574" x="1643063" y="1906588"/>
          <p14:tracePt t="11581" x="1651000" y="1906588"/>
          <p14:tracePt t="11596" x="1651000" y="1914525"/>
          <p14:tracePt t="11607" x="1658938" y="1922463"/>
          <p14:tracePt t="11611" x="1666875" y="1930400"/>
          <p14:tracePt t="11624" x="1682750" y="1938338"/>
          <p14:tracePt t="11626" x="1714500" y="1954213"/>
          <p14:tracePt t="11634" x="1738313" y="1970088"/>
          <p14:tracePt t="11641" x="1762125" y="1985963"/>
          <p14:tracePt t="11649" x="1793875" y="2001838"/>
          <p14:tracePt t="11658" x="1817688" y="2009775"/>
          <p14:tracePt t="11664" x="1833563" y="2025650"/>
          <p14:tracePt t="11673" x="1849438" y="2033588"/>
          <p14:tracePt t="11678" x="1857375" y="2041525"/>
          <p14:tracePt t="11686" x="1865313" y="2049463"/>
          <p14:tracePt t="11693" x="1881188" y="2057400"/>
          <p14:tracePt t="11700" x="1897063" y="2065338"/>
          <p14:tracePt t="11708" x="1905000" y="2065338"/>
          <p14:tracePt t="11716" x="1922463" y="2081213"/>
          <p14:tracePt t="11723" x="1938338" y="2089150"/>
          <p14:tracePt t="11731" x="1954213" y="2089150"/>
          <p14:tracePt t="11740" x="1978025" y="2105025"/>
          <p14:tracePt t="11745" x="2009775" y="2112963"/>
          <p14:tracePt t="11756" x="2041525" y="2112963"/>
          <p14:tracePt t="11760" x="2081213" y="2120900"/>
          <p14:tracePt t="11768" x="2128838" y="2128838"/>
          <p14:tracePt t="11775" x="2168525" y="2128838"/>
          <p14:tracePt t="11783" x="2208213" y="2136775"/>
          <p14:tracePt t="11791" x="2239963" y="2144713"/>
          <p14:tracePt t="11798" x="2273300" y="2144713"/>
          <p14:tracePt t="11808" x="2297113" y="2152650"/>
          <p14:tracePt t="11812" x="2320925" y="2160588"/>
          <p14:tracePt t="11823" x="2336800" y="2160588"/>
          <p14:tracePt t="11827" x="2360613" y="2160588"/>
          <p14:tracePt t="11841" x="2376488" y="2160588"/>
          <p14:tracePt t="11842" x="2392363" y="2160588"/>
          <p14:tracePt t="11850" x="2416175" y="2160588"/>
          <p14:tracePt t="11858" x="2432050" y="2160588"/>
          <p14:tracePt t="11864" x="2447925" y="2160588"/>
          <p14:tracePt t="11874" x="2471738" y="2160588"/>
          <p14:tracePt t="11881" x="2503488" y="2160588"/>
          <p14:tracePt t="11890" x="2535238" y="2160588"/>
          <p14:tracePt t="11895" x="2559050" y="2160588"/>
          <p14:tracePt t="11906" x="2590800" y="2160588"/>
          <p14:tracePt t="11909" x="2624138" y="2152650"/>
          <p14:tracePt t="11916" x="2640013" y="2152650"/>
          <p14:tracePt t="11923" x="2655888" y="2144713"/>
          <p14:tracePt t="11932" x="2663825" y="2144713"/>
          <p14:tracePt t="11939" x="2679700" y="2144713"/>
          <p14:tracePt t="11947" x="2687638" y="2136775"/>
          <p14:tracePt t="11956" x="2687638" y="2128838"/>
          <p14:tracePt t="11961" x="2703513" y="2128838"/>
          <p14:tracePt t="11976" x="2711450" y="2120900"/>
          <p14:tracePt t="11984" x="2719388" y="2120900"/>
          <p14:tracePt t="11991" x="2727325" y="2120900"/>
          <p14:tracePt t="11998" x="2743200" y="2112963"/>
          <p14:tracePt t="12013" x="2751138" y="2105025"/>
          <p14:tracePt t="12028" x="2759075" y="2105025"/>
          <p14:tracePt t="12042" x="2767013" y="2105025"/>
          <p14:tracePt t="12058" x="2767013" y="2097088"/>
          <p14:tracePt t="12065" x="2774950" y="2097088"/>
          <p14:tracePt t="12191" x="2774950" y="2089150"/>
          <p14:tracePt t="12207" x="2774950" y="2081213"/>
          <p14:tracePt t="12229" x="2774950" y="2073275"/>
          <p14:tracePt t="12238" x="2774950" y="2065338"/>
          <p14:tracePt t="12255" x="2767013" y="2057400"/>
          <p14:tracePt t="12259" x="2767013" y="2049463"/>
          <p14:tracePt t="12267" x="2759075" y="2041525"/>
          <p14:tracePt t="12274" x="2751138" y="2033588"/>
          <p14:tracePt t="12281" x="2743200" y="2025650"/>
          <p14:tracePt t="12291" x="2735263" y="2025650"/>
          <p14:tracePt t="12296" x="2735263" y="2017713"/>
          <p14:tracePt t="12306" x="2727325" y="2009775"/>
          <p14:tracePt t="12311" x="2719388" y="2009775"/>
          <p14:tracePt t="12323" x="2703513" y="1993900"/>
          <p14:tracePt t="12325" x="2695575" y="1993900"/>
          <p14:tracePt t="12334" x="2679700" y="1985963"/>
          <p14:tracePt t="12340" x="2671763" y="1978025"/>
          <p14:tracePt t="12348" x="2655888" y="1970088"/>
          <p14:tracePt t="12356" x="2640013" y="1962150"/>
          <p14:tracePt t="12363" x="2624138" y="1962150"/>
          <p14:tracePt t="12373" x="2606675" y="1954213"/>
          <p14:tracePt t="12378" x="2598738" y="1954213"/>
          <p14:tracePt t="12390" x="2590800" y="1954213"/>
          <p14:tracePt t="12393" x="2582863" y="1946275"/>
          <p14:tracePt t="12405" x="2574925" y="1938338"/>
          <p14:tracePt t="12409" x="2566988" y="1938338"/>
          <p14:tracePt t="12423" x="2551113" y="1938338"/>
          <p14:tracePt t="12440" x="2535238" y="1930400"/>
          <p14:tracePt t="12445" x="2527300" y="1930400"/>
          <p14:tracePt t="12457" x="2519363" y="1930400"/>
          <p14:tracePt t="12460" x="2503488" y="1922463"/>
          <p14:tracePt t="12468" x="2487613" y="1922463"/>
          <p14:tracePt t="12475" x="2479675" y="1914525"/>
          <p14:tracePt t="12483" x="2471738" y="1906588"/>
          <p14:tracePt t="12490" x="2455863" y="1906588"/>
          <p14:tracePt t="12497" x="2447925" y="1906588"/>
          <p14:tracePt t="12506" x="2439988" y="1898650"/>
          <p14:tracePt t="12523" x="2432050" y="1898650"/>
          <p14:tracePt t="12527" x="2424113" y="1890713"/>
          <p14:tracePt t="12540" x="2416175" y="1890713"/>
          <p14:tracePt t="12541" x="2408238" y="1890713"/>
          <p14:tracePt t="12550" x="2400300" y="1890713"/>
          <p14:tracePt t="12558" x="2392363" y="1881188"/>
          <p14:tracePt t="12564" x="2376488" y="1881188"/>
          <p14:tracePt t="12573" x="2360613" y="1881188"/>
          <p14:tracePt t="12579" x="2352675" y="1881188"/>
          <p14:tracePt t="12589" x="2344738" y="1881188"/>
          <p14:tracePt t="12594" x="2328863" y="1881188"/>
          <p14:tracePt t="12606" x="2312988" y="1881188"/>
          <p14:tracePt t="12608" x="2305050" y="1881188"/>
          <p14:tracePt t="12616" x="2281238" y="1881188"/>
          <p14:tracePt t="12623" x="2273300" y="1881188"/>
          <p14:tracePt t="12631" x="2247900" y="1881188"/>
          <p14:tracePt t="12639" x="2224088" y="1881188"/>
          <p14:tracePt t="12646" x="2216150" y="1881188"/>
          <p14:tracePt t="12656" x="2200275" y="1881188"/>
          <p14:tracePt t="12662" x="2184400" y="1890713"/>
          <p14:tracePt t="12673" x="2168525" y="1898650"/>
          <p14:tracePt t="12676" x="2160588" y="1898650"/>
          <p14:tracePt t="12691" x="2152650" y="1898650"/>
          <p14:tracePt t="12698" x="2144713" y="1898650"/>
          <p14:tracePt t="12706" x="2136775" y="1898650"/>
          <p14:tracePt t="12728" x="2128838" y="1898650"/>
          <p14:tracePt t="12755" x="2120900" y="1898650"/>
          <p14:tracePt t="12758" x="2112963" y="1906588"/>
          <p14:tracePt t="12780" x="2105025" y="1914525"/>
          <p14:tracePt t="12805" x="2097088" y="1922463"/>
          <p14:tracePt t="12826" x="2097088" y="1930400"/>
          <p14:tracePt t="12862" x="2097088" y="1938338"/>
          <p14:tracePt t="12888" x="2097088" y="1946275"/>
          <p14:tracePt t="12901" x="2097088" y="1962150"/>
          <p14:tracePt t="12906" x="2105025" y="1962150"/>
          <p14:tracePt t="12914" x="2112963" y="1970088"/>
          <p14:tracePt t="12922" x="2128838" y="1978025"/>
          <p14:tracePt t="12929" x="2144713" y="1985963"/>
          <p14:tracePt t="12940" x="2168525" y="2001838"/>
          <p14:tracePt t="12944" x="2200275" y="2009775"/>
          <p14:tracePt t="12956" x="2239963" y="2025650"/>
          <p14:tracePt t="12958" x="2273300" y="2033588"/>
          <p14:tracePt t="12967" x="2320925" y="2049463"/>
          <p14:tracePt t="12974" x="2344738" y="2065338"/>
          <p14:tracePt t="12981" x="2384425" y="2073275"/>
          <p14:tracePt t="12989" x="2408238" y="2073275"/>
          <p14:tracePt t="12996" x="2432050" y="2073275"/>
          <p14:tracePt t="13006" x="2455863" y="2081213"/>
          <p14:tracePt t="13011" x="2471738" y="2089150"/>
          <p14:tracePt t="13022" x="2487613" y="2089150"/>
          <p14:tracePt t="13026" x="2503488" y="2089150"/>
          <p14:tracePt t="13034" x="2519363" y="2089150"/>
          <p14:tracePt t="13040" x="2543175" y="2089150"/>
          <p14:tracePt t="13048" x="2559050" y="2089150"/>
          <p14:tracePt t="13056" x="2574925" y="2089150"/>
          <p14:tracePt t="13062" x="2598738" y="2081213"/>
          <p14:tracePt t="13074" x="2624138" y="2081213"/>
          <p14:tracePt t="13078" x="2640013" y="2081213"/>
          <p14:tracePt t="13089" x="2655888" y="2073275"/>
          <p14:tracePt t="13093" x="2679700" y="2073275"/>
          <p14:tracePt t="13103" x="2695575" y="2065338"/>
          <p14:tracePt t="13107" x="2703513" y="2057400"/>
          <p14:tracePt t="13115" x="2711450" y="2057400"/>
          <p14:tracePt t="13130" x="2719388" y="2049463"/>
          <p14:tracePt t="13145" x="2727325" y="2049463"/>
          <p14:tracePt t="13156" x="2735263" y="2049463"/>
          <p14:tracePt t="13205" x="2735263" y="2041525"/>
          <p14:tracePt t="13234" x="2735263" y="2033588"/>
          <p14:tracePt t="13242" x="2727325" y="2025650"/>
          <p14:tracePt t="13250" x="2719388" y="2025650"/>
          <p14:tracePt t="13257" x="2711450" y="2009775"/>
          <p14:tracePt t="13264" x="2695575" y="2009775"/>
          <p14:tracePt t="13273" x="2687638" y="2001838"/>
          <p14:tracePt t="13279" x="2671763" y="1985963"/>
          <p14:tracePt t="13289" x="2655888" y="1985963"/>
          <p14:tracePt t="13294" x="2632075" y="1978025"/>
          <p14:tracePt t="13306" x="2598738" y="1962150"/>
          <p14:tracePt t="13309" x="2566988" y="1954213"/>
          <p14:tracePt t="13316" x="2535238" y="1954213"/>
          <p14:tracePt t="13323" x="2495550" y="1938338"/>
          <p14:tracePt t="13331" x="2447925" y="1930400"/>
          <p14:tracePt t="13339" x="2416175" y="1922463"/>
          <p14:tracePt t="13346" x="2384425" y="1914525"/>
          <p14:tracePt t="13356" x="2344738" y="1906588"/>
          <p14:tracePt t="13361" x="2312988" y="1906588"/>
          <p14:tracePt t="13372" x="2281238" y="1898650"/>
          <p14:tracePt t="13375" x="2255838" y="1898650"/>
          <p14:tracePt t="13387" x="2232025" y="1898650"/>
          <p14:tracePt t="13391" x="2208213" y="1898650"/>
          <p14:tracePt t="13398" x="2184400" y="1890713"/>
          <p14:tracePt t="13408" x="2160588" y="1890713"/>
          <p14:tracePt t="13413" x="2128838" y="1890713"/>
          <p14:tracePt t="13423" x="2105025" y="1890713"/>
          <p14:tracePt t="13428" x="2073275" y="1890713"/>
          <p14:tracePt t="13438" x="2041525" y="1890713"/>
          <p14:tracePt t="13443" x="1993900" y="1890713"/>
          <p14:tracePt t="13453" x="1962150" y="1890713"/>
          <p14:tracePt t="13458" x="1912938" y="1898650"/>
          <p14:tracePt t="13464" x="1873250" y="1906588"/>
          <p14:tracePt t="13472" x="1825625" y="1922463"/>
          <p14:tracePt t="13479" x="1785938" y="1922463"/>
          <p14:tracePt t="13489" x="1738313" y="1922463"/>
          <p14:tracePt t="13495" x="1706563" y="1930400"/>
          <p14:tracePt t="13505" x="1674813" y="1930400"/>
          <p14:tracePt t="13509" x="1635125" y="1938338"/>
          <p14:tracePt t="13522" x="1611313" y="1946275"/>
          <p14:tracePt t="13525" x="1587500" y="1946275"/>
          <p14:tracePt t="13532" x="1571625" y="1946275"/>
          <p14:tracePt t="13539" x="1562100" y="1946275"/>
          <p14:tracePt t="13546" x="1546225" y="1946275"/>
          <p14:tracePt t="13561" x="1538288" y="1946275"/>
          <p14:tracePt t="13576" x="1530350" y="1946275"/>
          <p14:tracePt t="13600" x="1522413" y="1946275"/>
          <p14:tracePt t="13607" x="1514475" y="1946275"/>
          <p14:tracePt t="13725" x="1514475" y="1954213"/>
          <p14:tracePt t="13740" x="1522413" y="1962150"/>
          <p14:tracePt t="13749" x="1530350" y="1962150"/>
          <p14:tracePt t="13755" x="1546225" y="1962150"/>
          <p14:tracePt t="13763" x="1562100" y="1970088"/>
          <p14:tracePt t="13772" x="1587500" y="1978025"/>
          <p14:tracePt t="13777" x="1611313" y="1978025"/>
          <p14:tracePt t="13789" x="1627188" y="1985963"/>
          <p14:tracePt t="13792" x="1651000" y="1985963"/>
          <p14:tracePt t="13806" x="1674813" y="1985963"/>
          <p14:tracePt t="13808" x="1706563" y="1993900"/>
          <p14:tracePt t="13815" x="1738313" y="2001838"/>
          <p14:tracePt t="13823" x="1785938" y="2001838"/>
          <p14:tracePt t="13829" x="1825625" y="2009775"/>
          <p14:tracePt t="13838" x="1881188" y="2017713"/>
          <p14:tracePt t="13845" x="1938338" y="2017713"/>
          <p14:tracePt t="13856" x="2001838" y="2025650"/>
          <p14:tracePt t="13859" x="2041525" y="2025650"/>
          <p14:tracePt t="13872" x="2089150" y="2025650"/>
          <p14:tracePt t="13874" x="2128838" y="2025650"/>
          <p14:tracePt t="13890" x="2200275" y="2025650"/>
          <p14:tracePt t="13897" x="2216150" y="2025650"/>
          <p14:tracePt t="13907" x="2239963" y="2025650"/>
          <p14:tracePt t="13911" x="2265363" y="2025650"/>
          <p14:tracePt t="13921" x="2289175" y="2025650"/>
          <p14:tracePt t="13927" x="2320925" y="2025650"/>
          <p14:tracePt t="13938" x="2352675" y="2025650"/>
          <p14:tracePt t="13941" x="2384425" y="2025650"/>
          <p14:tracePt t="13949" x="2416175" y="2017713"/>
          <p14:tracePt t="13956" x="2455863" y="2017713"/>
          <p14:tracePt t="13963" x="2487613" y="2017713"/>
          <p14:tracePt t="13971" x="2511425" y="2009775"/>
          <p14:tracePt t="13978" x="2543175" y="2009775"/>
          <p14:tracePt t="13988" x="2566988" y="2009775"/>
          <p14:tracePt t="13993" x="2590800" y="2009775"/>
          <p14:tracePt t="14005" x="2606675" y="2009775"/>
          <p14:tracePt t="14009" x="2624138" y="2009775"/>
          <p14:tracePt t="14022" x="2655888" y="2001838"/>
          <p14:tracePt t="14030" x="2671763" y="2001838"/>
          <p14:tracePt t="14038" x="2687638" y="2001838"/>
          <p14:tracePt t="14045" x="2703513" y="1993900"/>
          <p14:tracePt t="14055" x="2727325" y="1993900"/>
          <p14:tracePt t="14060" x="2751138" y="1993900"/>
          <p14:tracePt t="14071" x="2767013" y="1993900"/>
          <p14:tracePt t="14075" x="2782888" y="1993900"/>
          <p14:tracePt t="14086" x="2806700" y="1993900"/>
          <p14:tracePt t="14090" x="2814638" y="1993900"/>
          <p14:tracePt t="14097" x="2822575" y="1993900"/>
          <p14:tracePt t="14105" x="2838450" y="1993900"/>
          <p14:tracePt t="14112" x="2846388" y="1993900"/>
          <p14:tracePt t="14121" x="2854325" y="1993900"/>
          <p14:tracePt t="14142" x="2862263" y="1993900"/>
          <p14:tracePt t="14165" x="2870200" y="1993900"/>
          <p14:tracePt t="14403" x="2870200" y="1985963"/>
          <p14:tracePt t="14420" x="2862263" y="1978025"/>
          <p14:tracePt t="14425" x="2854325" y="1978025"/>
          <p14:tracePt t="14433" x="2846388" y="1970088"/>
          <p14:tracePt t="14448" x="2830513" y="1954213"/>
          <p14:tracePt t="14455" x="2822575" y="1954213"/>
          <p14:tracePt t="14462" x="2814638" y="1946275"/>
          <p14:tracePt t="14471" x="2814638" y="1938338"/>
          <p14:tracePt t="14477" x="2798763" y="1922463"/>
          <p14:tracePt t="14488" x="2790825" y="1914525"/>
          <p14:tracePt t="14492" x="2774950" y="1898650"/>
          <p14:tracePt t="14505" x="2774950" y="1881188"/>
          <p14:tracePt t="14507" x="2767013" y="1857375"/>
          <p14:tracePt t="14515" x="2759075" y="1841500"/>
          <p14:tracePt t="14522" x="2751138" y="1817688"/>
          <p14:tracePt t="14529" x="2751138" y="1793875"/>
          <p14:tracePt t="14538" x="2751138" y="1770063"/>
          <p14:tracePt t="14544" x="2751138" y="1754188"/>
          <p14:tracePt t="14554" x="2759075" y="1730375"/>
          <p14:tracePt t="14559" x="2759075" y="1706563"/>
          <p14:tracePt t="14571" x="2774950" y="1682750"/>
          <p14:tracePt t="14574" x="2774950" y="1658938"/>
          <p14:tracePt t="14583" x="2782888" y="1635125"/>
          <p14:tracePt t="14589" x="2798763" y="1611313"/>
          <p14:tracePt t="14596" x="2798763" y="1595438"/>
          <p14:tracePt t="14604" x="2806700" y="1579563"/>
          <p14:tracePt t="14611" x="2822575" y="1555750"/>
          <p14:tracePt t="14622" x="2846388" y="1506538"/>
          <p14:tracePt t="14626" x="2862263" y="1466850"/>
          <p14:tracePt t="14638" x="2878138" y="1443038"/>
          <p14:tracePt t="14641" x="2886075" y="1419225"/>
          <p14:tracePt t="14650" x="2894013" y="1395413"/>
          <p14:tracePt t="14656" x="2901950" y="1379538"/>
          <p14:tracePt t="14663" x="2917825" y="1363663"/>
          <p14:tracePt t="14671" x="2917825" y="1347788"/>
          <p14:tracePt t="14678" x="2917825" y="1339850"/>
          <p14:tracePt t="14688" x="2925763" y="1323975"/>
          <p14:tracePt t="14703" x="2925763" y="1316038"/>
          <p14:tracePt t="18854" x="2909888" y="1339850"/>
          <p14:tracePt t="18864" x="2870200" y="1387475"/>
          <p14:tracePt t="18869" x="2822575" y="1443038"/>
          <p14:tracePt t="18876" x="2790825" y="1506538"/>
          <p14:tracePt t="18884" x="2751138" y="1555750"/>
          <p14:tracePt t="18891" x="2719388" y="1595438"/>
          <p14:tracePt t="18901" x="2703513" y="1627188"/>
          <p14:tracePt t="18907" x="2671763" y="1666875"/>
          <p14:tracePt t="18918" x="2655888" y="1690688"/>
          <p14:tracePt t="18921" x="2640013" y="1714500"/>
          <p14:tracePt t="18933" x="2616200" y="1730375"/>
          <p14:tracePt t="18937" x="2606675" y="1754188"/>
          <p14:tracePt t="18946" x="2590800" y="1778000"/>
          <p14:tracePt t="18952" x="2566988" y="1793875"/>
          <p14:tracePt t="18959" x="2559050" y="1809750"/>
          <p14:tracePt t="18968" x="2543175" y="1825625"/>
          <p14:tracePt t="18975" x="2535238" y="1841500"/>
          <p14:tracePt t="18985" x="2527300" y="1849438"/>
          <p14:tracePt t="18988" x="2527300" y="1857375"/>
          <p14:tracePt t="19001" x="2511425" y="1857375"/>
          <p14:tracePt t="19003" x="2511425" y="1873250"/>
          <p14:tracePt t="19018" x="2503488" y="1873250"/>
          <p14:tracePt t="19025" x="2503488" y="1881188"/>
          <p14:tracePt t="19040" x="2495550" y="1881188"/>
          <p14:tracePt t="19050" x="2495550" y="1890713"/>
          <p14:tracePt t="19055" x="2487613" y="1898650"/>
          <p14:tracePt t="19068" x="2471738" y="1898650"/>
          <p14:tracePt t="19070" x="2463800" y="1914525"/>
          <p14:tracePt t="19079" x="2455863" y="1914525"/>
          <p14:tracePt t="19086" x="2432050" y="1922463"/>
          <p14:tracePt t="19092" x="2416175" y="1930400"/>
          <p14:tracePt t="19100" x="2400300" y="1938338"/>
          <p14:tracePt t="19107" x="2384425" y="1946275"/>
          <p14:tracePt t="19117" x="2368550" y="1954213"/>
          <p14:tracePt t="19122" x="2360613" y="1954213"/>
          <p14:tracePt t="19135" x="2352675" y="1954213"/>
          <p14:tracePt t="19137" x="2344738" y="1954213"/>
          <p14:tracePt t="19152" x="2328863" y="1954213"/>
          <p14:tracePt t="19167" x="2320925" y="1954213"/>
          <p14:tracePt t="19189" x="2312988" y="1954213"/>
          <p14:tracePt t="19200" x="2305050" y="1954213"/>
          <p14:tracePt t="19204" x="2297113" y="1954213"/>
          <p14:tracePt t="19217" x="2297113" y="1962150"/>
          <p14:tracePt t="19220" x="2289175" y="1962150"/>
          <p14:tracePt t="19226" x="2281238" y="1962150"/>
          <p14:tracePt t="19234" x="2273300" y="1962150"/>
          <p14:tracePt t="19241" x="2265363" y="1962150"/>
          <p14:tracePt t="19266" x="2255838" y="1962150"/>
          <p14:tracePt t="19281" x="2247900" y="1962150"/>
          <p14:tracePt t="24587" x="2255838" y="1970088"/>
          <p14:tracePt t="24593" x="2265363" y="1970088"/>
          <p14:tracePt t="24601" x="2273300" y="1970088"/>
          <p14:tracePt t="24612" x="2281238" y="1978025"/>
          <p14:tracePt t="24616" x="2289175" y="1978025"/>
          <p14:tracePt t="24638" x="2297113" y="1978025"/>
          <p14:tracePt t="24653" x="2305050" y="1978025"/>
          <p14:tracePt t="24668" x="2320925" y="1985963"/>
          <p14:tracePt t="24680" x="2328863" y="1993900"/>
          <p14:tracePt t="24683" x="2344738" y="1993900"/>
          <p14:tracePt t="24694" x="2360613" y="1993900"/>
          <p14:tracePt t="24698" x="2376488" y="2001838"/>
          <p14:tracePt t="24707" x="2384425" y="2001838"/>
          <p14:tracePt t="24713" x="2392363" y="2009775"/>
          <p14:tracePt t="24720" x="2408238" y="2009775"/>
          <p14:tracePt t="24735" x="2424113" y="2009775"/>
          <p14:tracePt t="24749" x="2432050" y="2009775"/>
          <p14:tracePt t="24773" x="2439988" y="2009775"/>
          <p14:tracePt t="24780" x="2447925" y="2017713"/>
          <p14:tracePt t="24787" x="2455863" y="2025650"/>
          <p14:tracePt t="24796" x="2471738" y="2025650"/>
          <p14:tracePt t="24802" x="2479675" y="2025650"/>
          <p14:tracePt t="24812" x="2487613" y="2025650"/>
          <p14:tracePt t="24817" x="2503488" y="2025650"/>
          <p14:tracePt t="24828" x="2511425" y="2025650"/>
          <p14:tracePt t="24839" x="2519363" y="2025650"/>
          <p14:tracePt t="24847" x="2527300" y="2025650"/>
          <p14:tracePt t="24854" x="2535238" y="2025650"/>
          <p14:tracePt t="24869" x="2551113" y="2025650"/>
          <p14:tracePt t="24880" x="2559050" y="2025650"/>
          <p14:tracePt t="24884" x="2566988" y="2025650"/>
          <p14:tracePt t="24895" x="2574925" y="2025650"/>
          <p14:tracePt t="24900" x="2590800" y="2025650"/>
          <p14:tracePt t="24910" x="2598738" y="2025650"/>
          <p14:tracePt t="24915" x="2616200" y="2025650"/>
          <p14:tracePt t="24921" x="2624138" y="2025650"/>
          <p14:tracePt t="24928" x="2640013" y="2025650"/>
          <p14:tracePt t="24936" x="2647950" y="2025650"/>
          <p14:tracePt t="24945" x="2655888" y="2025650"/>
          <p14:tracePt t="24951" x="2671763" y="2025650"/>
          <p14:tracePt t="24962" x="2679700" y="2033588"/>
          <p14:tracePt t="24966" x="2687638" y="2033588"/>
          <p14:tracePt t="24979" x="2703513" y="2033588"/>
          <p14:tracePt t="24981" x="2719388" y="2041525"/>
          <p14:tracePt t="24988" x="2743200" y="2049463"/>
          <p14:tracePt t="24995" x="2767013" y="2049463"/>
          <p14:tracePt t="25003" x="2790825" y="2049463"/>
          <p14:tracePt t="25012" x="2822575" y="2057400"/>
          <p14:tracePt t="25018" x="2854325" y="2057400"/>
          <p14:tracePt t="25029" x="2878138" y="2065338"/>
          <p14:tracePt t="25033" x="2917825" y="2073275"/>
          <p14:tracePt t="25045" x="2941638" y="2073275"/>
          <p14:tracePt t="25048" x="2967038" y="2081213"/>
          <p14:tracePt t="25056" x="2990850" y="2081213"/>
          <p14:tracePt t="25063" x="3014663" y="2081213"/>
          <p14:tracePt t="25070" x="3030538" y="2089150"/>
          <p14:tracePt t="25079" x="3054350" y="2097088"/>
          <p14:tracePt t="25085" x="3070225" y="2097088"/>
          <p14:tracePt t="25095" x="3086100" y="2105025"/>
          <p14:tracePt t="25100" x="3109913" y="2105025"/>
          <p14:tracePt t="25114" x="3149600" y="2105025"/>
          <p14:tracePt t="25116" x="3181350" y="2105025"/>
          <p14:tracePt t="25124" x="3221038" y="2105025"/>
          <p14:tracePt t="25130" x="3268663" y="2105025"/>
          <p14:tracePt t="25137" x="3308350" y="2105025"/>
          <p14:tracePt t="25145" x="3341688" y="2112963"/>
          <p14:tracePt t="25152" x="3365500" y="2112963"/>
          <p14:tracePt t="25162" x="3389313" y="2112963"/>
          <p14:tracePt t="25167" x="3413125" y="2112963"/>
          <p14:tracePt t="25178" x="3429000" y="2112963"/>
          <p14:tracePt t="25181" x="3452813" y="2112963"/>
          <p14:tracePt t="25191" x="3468688" y="2112963"/>
          <p14:tracePt t="25196" x="3484563" y="2112963"/>
          <p14:tracePt t="25203" x="3500438" y="2112963"/>
          <p14:tracePt t="25212" x="3508375" y="2112963"/>
          <p14:tracePt t="25219" x="3532188" y="2112963"/>
          <p14:tracePt t="25229" x="3548063" y="2112963"/>
          <p14:tracePt t="25234" x="3571875" y="2112963"/>
          <p14:tracePt t="25245" x="3603625" y="2112963"/>
          <p14:tracePt t="25248" x="3627438" y="2112963"/>
          <p14:tracePt t="25259" x="3660775" y="2112963"/>
          <p14:tracePt t="25263" x="3700463" y="2112963"/>
          <p14:tracePt t="25271" x="3732213" y="2112963"/>
          <p14:tracePt t="25278" x="3756025" y="2112963"/>
          <p14:tracePt t="25286" x="3779838" y="2112963"/>
          <p14:tracePt t="25295" x="3803650" y="2112963"/>
          <p14:tracePt t="25301" x="3811588" y="2112963"/>
          <p14:tracePt t="25312" x="3827463" y="2112963"/>
          <p14:tracePt t="25316" x="3843338" y="2112963"/>
          <p14:tracePt t="25328" x="3859213" y="2112963"/>
          <p14:tracePt t="25331" x="3867150" y="2112963"/>
          <p14:tracePt t="25339" x="3875088" y="2112963"/>
          <p14:tracePt t="25346" x="3883025" y="2112963"/>
          <p14:tracePt t="25353" x="3898900" y="2112963"/>
          <p14:tracePt t="25363" x="3914775" y="2112963"/>
          <p14:tracePt t="25368" x="3930650" y="2105025"/>
          <p14:tracePt t="25378" x="3938588" y="2105025"/>
          <p14:tracePt t="25383" x="3954463" y="2097088"/>
          <p14:tracePt t="25398" x="3962400" y="2097088"/>
          <p14:tracePt t="25411" x="3970338" y="2089150"/>
          <p14:tracePt t="25428" x="3978275" y="2089150"/>
          <p14:tracePt t="25474" x="3978275" y="2081213"/>
          <p14:tracePt t="25480" x="3978275" y="2073275"/>
          <p14:tracePt t="25501" x="3978275" y="2065338"/>
          <p14:tracePt t="25511" x="3970338" y="2057400"/>
          <p14:tracePt t="25517" x="3970338" y="2049463"/>
          <p14:tracePt t="25528" x="3962400" y="2049463"/>
          <p14:tracePt t="25531" x="3946525" y="2033588"/>
          <p14:tracePt t="25545" x="3938588" y="2025650"/>
          <p14:tracePt t="25547" x="3922713" y="2017713"/>
          <p14:tracePt t="25554" x="3914775" y="2001838"/>
          <p14:tracePt t="25562" x="3898900" y="1993900"/>
          <p14:tracePt t="25568" x="3890963" y="1978025"/>
          <p14:tracePt t="25578" x="3883025" y="1978025"/>
          <p14:tracePt t="25584" x="3867150" y="1970088"/>
          <p14:tracePt t="25595" x="3859213" y="1954213"/>
          <p14:tracePt t="25598" x="3851275" y="1954213"/>
          <p14:tracePt t="25609" x="3827463" y="1946275"/>
          <p14:tracePt t="25614" x="3811588" y="1938338"/>
          <p14:tracePt t="25621" x="3803650" y="1930400"/>
          <p14:tracePt t="25628" x="3787775" y="1922463"/>
          <p14:tracePt t="25636" x="3763963" y="1914525"/>
          <p14:tracePt t="25645" x="3756025" y="1914525"/>
          <p14:tracePt t="25651" x="3740150" y="1906588"/>
          <p14:tracePt t="25662" x="3724275" y="1898650"/>
          <p14:tracePt t="25666" x="3708400" y="1898650"/>
          <p14:tracePt t="25678" x="3700463" y="1898650"/>
          <p14:tracePt t="25681" x="3692525" y="1890713"/>
          <p14:tracePt t="25689" x="3676650" y="1890713"/>
          <p14:tracePt t="25695" x="3668713" y="1890713"/>
          <p14:tracePt t="25703" x="3660775" y="1890713"/>
          <p14:tracePt t="25711" x="3643313" y="1881188"/>
          <p14:tracePt t="25718" x="3635375" y="1881188"/>
          <p14:tracePt t="25728" x="3627438" y="1873250"/>
          <p14:tracePt t="25733" x="3611563" y="1873250"/>
          <p14:tracePt t="25745" x="3603625" y="1873250"/>
          <p14:tracePt t="25748" x="3587750" y="1865313"/>
          <p14:tracePt t="25757" x="3579813" y="1865313"/>
          <p14:tracePt t="25763" x="3556000" y="1857375"/>
          <p14:tracePt t="25770" x="3548063" y="1857375"/>
          <p14:tracePt t="25778" x="3532188" y="1857375"/>
          <p14:tracePt t="25784" x="3524250" y="1857375"/>
          <p14:tracePt t="25795" x="3500438" y="1849438"/>
          <p14:tracePt t="25799" x="3484563" y="1849438"/>
          <p14:tracePt t="25812" x="3476625" y="1849438"/>
          <p14:tracePt t="25815" x="3460750" y="1849438"/>
          <p14:tracePt t="25826" x="3444875" y="1849438"/>
          <p14:tracePt t="25829" x="3429000" y="1849438"/>
          <p14:tracePt t="25837" x="3413125" y="1849438"/>
          <p14:tracePt t="25845" x="3397250" y="1849438"/>
          <p14:tracePt t="25851" x="3389313" y="1849438"/>
          <p14:tracePt t="25862" x="3373438" y="1849438"/>
          <p14:tracePt t="25867" x="3357563" y="1849438"/>
          <p14:tracePt t="25878" x="3341688" y="1849438"/>
          <p14:tracePt t="25881" x="3317875" y="1849438"/>
          <p14:tracePt t="25896" x="3284538" y="1849438"/>
          <p14:tracePt t="25905" x="3268663" y="1857375"/>
          <p14:tracePt t="25911" x="3252788" y="1857375"/>
          <p14:tracePt t="25919" x="3236913" y="1857375"/>
          <p14:tracePt t="25928" x="3228975" y="1865313"/>
          <p14:tracePt t="25933" x="3221038" y="1865313"/>
          <p14:tracePt t="25945" x="3213100" y="1865313"/>
          <p14:tracePt t="25962" x="3197225" y="1873250"/>
          <p14:tracePt t="25972" x="3189288" y="1881188"/>
          <p14:tracePt t="25979" x="3181350" y="1881188"/>
          <p14:tracePt t="25985" x="3173413" y="1881188"/>
          <p14:tracePt t="25996" x="3173413" y="1890713"/>
          <p14:tracePt t="26000" x="3165475" y="1890713"/>
          <p14:tracePt t="26016" x="3157538" y="1898650"/>
          <p14:tracePt t="26028" x="3149600" y="1898650"/>
          <p14:tracePt t="26045" x="3141663" y="1898650"/>
          <p14:tracePt t="26077" x="3141663" y="1906588"/>
          <p14:tracePt t="26092" x="3141663" y="1914525"/>
          <p14:tracePt t="26097" x="3141663" y="1922463"/>
          <p14:tracePt t="26112" x="3149600" y="1938338"/>
          <p14:tracePt t="26127" x="3157538" y="1946275"/>
          <p14:tracePt t="26134" x="3165475" y="1954213"/>
          <p14:tracePt t="26144" x="3173413" y="1954213"/>
          <p14:tracePt t="26151" x="3189288" y="1962150"/>
          <p14:tracePt t="26162" x="3197225" y="1978025"/>
          <p14:tracePt t="26165" x="3205163" y="1985963"/>
          <p14:tracePt t="26176" x="3221038" y="1985963"/>
          <p14:tracePt t="26180" x="3228975" y="2001838"/>
          <p14:tracePt t="26186" x="3244850" y="2001838"/>
          <p14:tracePt t="26196" x="3260725" y="2009775"/>
          <p14:tracePt t="26201" x="3276600" y="2009775"/>
          <p14:tracePt t="26212" x="3284538" y="2017713"/>
          <p14:tracePt t="26216" x="3308350" y="2017713"/>
          <p14:tracePt t="26228" x="3325813" y="2017713"/>
          <p14:tracePt t="26231" x="3357563" y="2025650"/>
          <p14:tracePt t="26240" x="3381375" y="2033588"/>
          <p14:tracePt t="26247" x="3413125" y="2033588"/>
          <p14:tracePt t="26255" x="3436938" y="2041525"/>
          <p14:tracePt t="26262" x="3468688" y="2049463"/>
          <p14:tracePt t="26269" x="3492500" y="2049463"/>
          <p14:tracePt t="26278" x="3516313" y="2049463"/>
          <p14:tracePt t="26284" x="3540125" y="2049463"/>
          <p14:tracePt t="26294" x="3579813" y="2049463"/>
          <p14:tracePt t="26299" x="3603625" y="2057400"/>
          <p14:tracePt t="26311" x="3627438" y="2057400"/>
          <p14:tracePt t="26313" x="3651250" y="2057400"/>
          <p14:tracePt t="26322" x="3676650" y="2057400"/>
          <p14:tracePt t="26328" x="3684588" y="2057400"/>
          <p14:tracePt t="26335" x="3700463" y="2057400"/>
          <p14:tracePt t="26345" x="3716338" y="2057400"/>
          <p14:tracePt t="26350" x="3724275" y="2057400"/>
          <p14:tracePt t="26361" x="3748088" y="2057400"/>
          <p14:tracePt t="26365" x="3763963" y="2057400"/>
          <p14:tracePt t="26378" x="3779838" y="2057400"/>
          <p14:tracePt t="26380" x="3787775" y="2057400"/>
          <p14:tracePt t="26389" x="3811588" y="2057400"/>
          <p14:tracePt t="26396" x="3819525" y="2057400"/>
          <p14:tracePt t="26402" x="3843338" y="2057400"/>
          <p14:tracePt t="26411" x="3859213" y="2057400"/>
          <p14:tracePt t="26417" x="3867150" y="2057400"/>
          <p14:tracePt t="26427" x="3875088" y="2057400"/>
          <p14:tracePt t="26433" x="3890963" y="2057400"/>
          <p14:tracePt t="26444" x="3898900" y="2057400"/>
          <p14:tracePt t="26447" x="3906838" y="2057400"/>
          <p14:tracePt t="26462" x="3914775" y="2057400"/>
          <p14:tracePt t="26484" x="3922713" y="2057400"/>
          <p14:tracePt t="26514" x="3930650" y="2057400"/>
          <p14:tracePt t="26523" x="3938588" y="2057400"/>
          <p14:tracePt t="26545" x="3946525" y="2049463"/>
          <p14:tracePt t="26775" x="3946525" y="2041525"/>
          <p14:tracePt t="26782" x="3938588" y="2025650"/>
          <p14:tracePt t="26790" x="3922713" y="2009775"/>
          <p14:tracePt t="26799" x="3906838" y="1993900"/>
          <p14:tracePt t="26806" x="3883025" y="1978025"/>
          <p14:tracePt t="26812" x="3859213" y="1970088"/>
          <p14:tracePt t="26819" x="3851275" y="1954213"/>
          <p14:tracePt t="26827" x="3827463" y="1946275"/>
          <p14:tracePt t="26834" x="3819525" y="1930400"/>
          <p14:tracePt t="26843" x="3811588" y="1922463"/>
          <p14:tracePt t="26850" x="3795713" y="1914525"/>
          <p14:tracePt t="26860" x="3787775" y="1906588"/>
          <p14:tracePt t="26864" x="3771900" y="1898650"/>
          <p14:tracePt t="26877" x="3763963" y="1890713"/>
          <p14:tracePt t="26882" x="3748088" y="1881188"/>
          <p14:tracePt t="26886" x="3732213" y="1865313"/>
          <p14:tracePt t="26894" x="3716338" y="1857375"/>
          <p14:tracePt t="26902" x="3700463" y="1849438"/>
          <p14:tracePt t="26911" x="3684588" y="1841500"/>
          <p14:tracePt t="26916" x="3668713" y="1833563"/>
          <p14:tracePt t="26927" x="3643313" y="1825625"/>
          <p14:tracePt t="26931" x="3635375" y="1825625"/>
          <p14:tracePt t="26942" x="3627438" y="1817688"/>
          <p14:tracePt t="26947" x="3611563" y="1817688"/>
          <p14:tracePt t="26954" x="3603625" y="1809750"/>
          <p14:tracePt t="26961" x="3595688" y="1801813"/>
          <p14:tracePt t="26968" x="3579813" y="1801813"/>
          <p14:tracePt t="26977" x="3571875" y="1801813"/>
          <p14:tracePt t="26983" x="3563938" y="1793875"/>
          <p14:tracePt t="26994" x="3548063" y="1793875"/>
          <p14:tracePt t="26998" x="3540125" y="1785938"/>
          <p14:tracePt t="27010" x="3532188" y="1785938"/>
          <p14:tracePt t="27013" x="3516313" y="1785938"/>
          <p14:tracePt t="27021" x="3508375" y="1785938"/>
          <p14:tracePt t="27028" x="3500438" y="1785938"/>
          <p14:tracePt t="27035" x="3484563" y="1785938"/>
          <p14:tracePt t="27050" x="3476625" y="1785938"/>
          <p14:tracePt t="27474" x="3500438" y="1785938"/>
          <p14:tracePt t="27482" x="3556000" y="1809750"/>
          <p14:tracePt t="27492" x="3619500" y="1825625"/>
          <p14:tracePt t="27497" x="3684588" y="1841500"/>
          <p14:tracePt t="27508" x="3724275" y="1849438"/>
          <p14:tracePt t="27512" x="3771900" y="1865313"/>
          <p14:tracePt t="27519" x="3795713" y="1873250"/>
          <p14:tracePt t="27526" x="3843338" y="1881188"/>
          <p14:tracePt t="27534" x="3867150" y="1890713"/>
          <p14:tracePt t="27543" x="3898900" y="1898650"/>
          <p14:tracePt t="27549" x="3938588" y="1906588"/>
          <p14:tracePt t="27559" x="3978275" y="1906588"/>
          <p14:tracePt t="27564" x="4043363" y="1914525"/>
          <p14:tracePt t="27577" x="4114800" y="1922463"/>
          <p14:tracePt t="27580" x="4194175" y="1922463"/>
          <p14:tracePt t="27587" x="4305300" y="1938338"/>
          <p14:tracePt t="27593" x="4433888" y="1946275"/>
          <p14:tracePt t="27601" x="4529138" y="1954213"/>
          <p14:tracePt t="27609" x="4616450" y="1962150"/>
          <p14:tracePt t="27616" x="4687888" y="1970088"/>
          <p14:tracePt t="27626" x="4752975" y="1978025"/>
          <p14:tracePt t="27631" x="4824413" y="1985963"/>
          <p14:tracePt t="27643" x="4887913" y="1993900"/>
          <p14:tracePt t="27647" x="4951413" y="2001838"/>
          <p14:tracePt t="27654" x="4999038" y="2009775"/>
          <p14:tracePt t="27661" x="5046663" y="2017713"/>
          <p14:tracePt t="27668" x="5095875" y="2025650"/>
          <p14:tracePt t="27676" x="5135563" y="2025650"/>
          <p14:tracePt t="27683" x="5175250" y="2033588"/>
          <p14:tracePt t="27693" x="5199063" y="2041525"/>
          <p14:tracePt t="27698" x="5214938" y="2041525"/>
          <p14:tracePt t="27710" x="5230813" y="2041525"/>
          <p14:tracePt t="27713" x="5238750" y="2041525"/>
          <p14:tracePt t="27720" x="5254625" y="2041525"/>
          <p14:tracePt t="28040" x="5278438" y="2041525"/>
          <p14:tracePt t="28048" x="5294313" y="2041525"/>
          <p14:tracePt t="28055" x="5310188" y="2041525"/>
          <p14:tracePt t="28063" x="5334000" y="2041525"/>
          <p14:tracePt t="28075" x="5349875" y="2049463"/>
          <p14:tracePt t="28078" x="5373688" y="2049463"/>
          <p14:tracePt t="28085" x="5397500" y="2057400"/>
          <p14:tracePt t="28093" x="5438775" y="2065338"/>
          <p14:tracePt t="28100" x="5462588" y="2065338"/>
          <p14:tracePt t="28109" x="5494338" y="2065338"/>
          <p14:tracePt t="28115" x="5526088" y="2073275"/>
          <p14:tracePt t="28126" x="5557838" y="2073275"/>
          <p14:tracePt t="28130" x="5597525" y="2081213"/>
          <p14:tracePt t="28138" x="5621338" y="2089150"/>
          <p14:tracePt t="28144" x="5637213" y="2089150"/>
          <p14:tracePt t="28152" x="5653088" y="2089150"/>
          <p14:tracePt t="28159" x="5661025" y="2089150"/>
          <p14:tracePt t="28167" x="5668963" y="2089150"/>
          <p14:tracePt t="28176" x="5684838" y="2089150"/>
          <p14:tracePt t="28181" x="5692775" y="2089150"/>
          <p14:tracePt t="28193" x="5708650" y="2089150"/>
          <p14:tracePt t="28197" x="5724525" y="2089150"/>
          <p14:tracePt t="28210" x="5749925" y="2089150"/>
          <p14:tracePt t="28212" x="5773738" y="2089150"/>
          <p14:tracePt t="28220" x="5797550" y="2089150"/>
          <p14:tracePt t="28227" x="5821363" y="2089150"/>
          <p14:tracePt t="28234" x="5845175" y="2089150"/>
          <p14:tracePt t="28242" x="5868988" y="2089150"/>
          <p14:tracePt t="28249" x="5892800" y="2089150"/>
          <p14:tracePt t="28259" x="5916613" y="2089150"/>
          <p14:tracePt t="28263" x="5940425" y="2081213"/>
          <p14:tracePt t="28277" x="5964238" y="2081213"/>
          <p14:tracePt t="28279" x="5988050" y="2081213"/>
          <p14:tracePt t="28287" x="6011863" y="2081213"/>
          <p14:tracePt t="28294" x="6043613" y="2081213"/>
          <p14:tracePt t="28301" x="6075363" y="2081213"/>
          <p14:tracePt t="28309" x="6108700" y="2073275"/>
          <p14:tracePt t="28316" x="6140450" y="2073275"/>
          <p14:tracePt t="28326" x="6172200" y="2073275"/>
          <p14:tracePt t="28330" x="6196013" y="2065338"/>
          <p14:tracePt t="28342" x="6219825" y="2065338"/>
          <p14:tracePt t="28345" x="6243638" y="2057400"/>
          <p14:tracePt t="28358" x="6259513" y="2057400"/>
          <p14:tracePt t="28360" x="6275388" y="2057400"/>
          <p14:tracePt t="28368" x="6283325" y="2057400"/>
          <p14:tracePt t="28376" x="6291263" y="2057400"/>
          <p14:tracePt t="28383" x="6307138" y="2057400"/>
          <p14:tracePt t="28392" x="6315075" y="2057400"/>
          <p14:tracePt t="28398" x="6330950" y="2049463"/>
          <p14:tracePt t="28409" x="6346825" y="2049463"/>
          <p14:tracePt t="28412" x="6362700" y="2049463"/>
          <p14:tracePt t="28424" x="6394450" y="2041525"/>
          <p14:tracePt t="28427" x="6418263" y="2041525"/>
          <p14:tracePt t="28435" x="6442075" y="2033588"/>
          <p14:tracePt t="28442" x="6467475" y="2033588"/>
          <p14:tracePt t="28449" x="6483350" y="2033588"/>
          <p14:tracePt t="28460" x="6499225" y="2025650"/>
          <p14:tracePt t="28465" x="6515100" y="2025650"/>
          <p14:tracePt t="28476" x="6523038" y="2025650"/>
          <p14:tracePt t="28480" x="6530975" y="2025650"/>
          <p14:tracePt t="28493" x="6538913" y="2017713"/>
          <p14:tracePt t="28495" x="6546850" y="2017713"/>
          <p14:tracePt t="28516" x="6554788" y="2009775"/>
          <p14:tracePt t="28531" x="6562725" y="2009775"/>
          <p14:tracePt t="28543" x="6562725" y="2001838"/>
          <p14:tracePt t="28547" x="6570663" y="1993900"/>
          <p14:tracePt t="28569" x="6578600" y="1985963"/>
          <p14:tracePt t="28593" x="6578600" y="1978025"/>
          <p14:tracePt t="28613" x="6578600" y="1970088"/>
          <p14:tracePt t="28637" x="6578600" y="1962150"/>
          <p14:tracePt t="28643" x="6578600" y="1954213"/>
          <p14:tracePt t="28651" x="6578600" y="1946275"/>
          <p14:tracePt t="28658" x="6562725" y="1938338"/>
          <p14:tracePt t="28665" x="6546850" y="1922463"/>
          <p14:tracePt t="28676" x="6530975" y="1906588"/>
          <p14:tracePt t="28681" x="6499225" y="1890713"/>
          <p14:tracePt t="28692" x="6483350" y="1873250"/>
          <p14:tracePt t="28695" x="6467475" y="1865313"/>
          <p14:tracePt t="28705" x="6442075" y="1849438"/>
          <p14:tracePt t="28710" x="6426200" y="1841500"/>
          <p14:tracePt t="28719" x="6410325" y="1833563"/>
          <p14:tracePt t="28725" x="6394450" y="1825625"/>
          <p14:tracePt t="28732" x="6386513" y="1817688"/>
          <p14:tracePt t="28743" x="6370638" y="1809750"/>
          <p14:tracePt t="28747" x="6362700" y="1801813"/>
          <p14:tracePt t="28759" x="6346825" y="1801813"/>
          <p14:tracePt t="28762" x="6330950" y="1801813"/>
          <p14:tracePt t="28774" x="6315075" y="1793875"/>
          <p14:tracePt t="28777" x="6307138" y="1785938"/>
          <p14:tracePt t="28785" x="6283325" y="1778000"/>
          <p14:tracePt t="28792" x="6259513" y="1778000"/>
          <p14:tracePt t="28799" x="6243638" y="1778000"/>
          <p14:tracePt t="28809" x="6219825" y="1770063"/>
          <p14:tracePt t="28815" x="6211888" y="1770063"/>
          <p14:tracePt t="28826" x="6196013" y="1770063"/>
          <p14:tracePt t="28829" x="6180138" y="1770063"/>
          <p14:tracePt t="28843" x="6164263" y="1770063"/>
          <p14:tracePt t="28852" x="6156325" y="1770063"/>
          <p14:tracePt t="28860" x="6140450" y="1770063"/>
          <p14:tracePt t="28866" x="6132513" y="1770063"/>
          <p14:tracePt t="28877" x="6124575" y="1770063"/>
          <p14:tracePt t="28881" x="6116638" y="1770063"/>
          <p14:tracePt t="28892" x="6100763" y="1770063"/>
          <p14:tracePt t="28896" x="6091238" y="1770063"/>
          <p14:tracePt t="28908" x="6083300" y="1770063"/>
          <p14:tracePt t="28911" x="6067425" y="1770063"/>
          <p14:tracePt t="28920" x="6059488" y="1770063"/>
          <p14:tracePt t="28926" x="6051550" y="1770063"/>
          <p14:tracePt t="28933" x="6043613" y="1770063"/>
          <p14:tracePt t="28942" x="6027738" y="1770063"/>
          <p14:tracePt t="28948" x="6011863" y="1770063"/>
          <p14:tracePt t="28958" x="6003925" y="1770063"/>
          <p14:tracePt t="28963" x="5988050" y="1778000"/>
          <p14:tracePt t="28975" x="5964238" y="1778000"/>
          <p14:tracePt t="28978" x="5948363" y="1785938"/>
          <p14:tracePt t="28988" x="5932488" y="1785938"/>
          <p14:tracePt t="28994" x="5908675" y="1785938"/>
          <p14:tracePt t="29000" x="5884863" y="1793875"/>
          <p14:tracePt t="29009" x="5868988" y="1801813"/>
          <p14:tracePt t="29015" x="5853113" y="1801813"/>
          <p14:tracePt t="29026" x="5829300" y="1809750"/>
          <p14:tracePt t="29030" x="5821363" y="1809750"/>
          <p14:tracePt t="29040" x="5813425" y="1809750"/>
          <p14:tracePt t="29046" x="5797550" y="1817688"/>
          <p14:tracePt t="29059" x="5789613" y="1825625"/>
          <p14:tracePt t="29061" x="5781675" y="1825625"/>
          <p14:tracePt t="29068" x="5773738" y="1825625"/>
          <p14:tracePt t="29076" x="5765800" y="1833563"/>
          <p14:tracePt t="29083" x="5757863" y="1833563"/>
          <p14:tracePt t="29092" x="5749925" y="1841500"/>
          <p14:tracePt t="29097" x="5740400" y="1841500"/>
          <p14:tracePt t="29108" x="5716588" y="1857375"/>
          <p14:tracePt t="29112" x="5708650" y="1865313"/>
          <p14:tracePt t="29124" x="5700713" y="1865313"/>
          <p14:tracePt t="29128" x="5692775" y="1881188"/>
          <p14:tracePt t="29134" x="5684838" y="1881188"/>
          <p14:tracePt t="29149" x="5676900" y="1890713"/>
          <p14:tracePt t="29174" x="5668963" y="1898650"/>
          <p14:tracePt t="29190" x="5668963" y="1906588"/>
          <p14:tracePt t="29195" x="5668963" y="1914525"/>
          <p14:tracePt t="29203" x="5668963" y="1930400"/>
          <p14:tracePt t="29216" x="5668963" y="1938338"/>
          <p14:tracePt t="29225" x="5668963" y="1946275"/>
          <p14:tracePt t="29231" x="5668963" y="1954213"/>
          <p14:tracePt t="29246" x="5668963" y="1962150"/>
          <p14:tracePt t="29259" x="5668963" y="1970088"/>
          <p14:tracePt t="29263" x="5668963" y="1978025"/>
          <p14:tracePt t="29270" x="5676900" y="1985963"/>
          <p14:tracePt t="29276" x="5684838" y="1985963"/>
          <p14:tracePt t="29284" x="5684838" y="1993900"/>
          <p14:tracePt t="29298" x="5692775" y="2001838"/>
          <p14:tracePt t="29313" x="5692775" y="2009775"/>
          <p14:tracePt t="29325" x="5700713" y="2009775"/>
          <p14:tracePt t="29340" x="5700713" y="2017713"/>
          <p14:tracePt t="29343" x="5708650" y="2017713"/>
          <p14:tracePt t="29350" x="5716588" y="2017713"/>
          <p14:tracePt t="29365" x="5724525" y="2025650"/>
          <p14:tracePt t="29375" x="5749925" y="2033588"/>
          <p14:tracePt t="29381" x="5765800" y="2041525"/>
          <p14:tracePt t="29391" x="5773738" y="2041525"/>
          <p14:tracePt t="29395" x="5789613" y="2049463"/>
          <p14:tracePt t="29406" x="5805488" y="2057400"/>
          <p14:tracePt t="29410" x="5813425" y="2057400"/>
          <p14:tracePt t="29417" x="5821363" y="2057400"/>
          <p14:tracePt t="29425" x="5837238" y="2065338"/>
          <p14:tracePt t="29432" x="5845175" y="2065338"/>
          <p14:tracePt t="29442" x="5853113" y="2065338"/>
          <p14:tracePt t="29447" x="5868988" y="2065338"/>
          <p14:tracePt t="29458" x="5884863" y="2073275"/>
          <p14:tracePt t="29462" x="5908675" y="2073275"/>
          <p14:tracePt t="29471" x="5924550" y="2073275"/>
          <p14:tracePt t="29477" x="5948363" y="2073275"/>
          <p14:tracePt t="29485" x="5964238" y="2073275"/>
          <p14:tracePt t="29491" x="5980113" y="2073275"/>
          <p14:tracePt t="29499" x="5995988" y="2073275"/>
          <p14:tracePt t="29509" x="6011863" y="2073275"/>
          <p14:tracePt t="29514" x="6019800" y="2073275"/>
          <p14:tracePt t="29525" x="6027738" y="2073275"/>
          <p14:tracePt t="29529" x="6035675" y="2073275"/>
          <p14:tracePt t="29544" x="6043613" y="2073275"/>
          <p14:tracePt t="29552" x="6059488" y="2073275"/>
          <p14:tracePt t="29559" x="6067425" y="2073275"/>
          <p14:tracePt t="29566" x="6083300" y="2073275"/>
          <p14:tracePt t="29574" x="6100763" y="2073275"/>
          <p14:tracePt t="29581" x="6116638" y="2073275"/>
          <p14:tracePt t="29592" x="6132513" y="2081213"/>
          <p14:tracePt t="29596" x="6148388" y="2089150"/>
          <p14:tracePt t="29608" x="6156325" y="2089150"/>
          <p14:tracePt t="29612" x="6172200" y="2097088"/>
          <p14:tracePt t="29619" x="6188075" y="2097088"/>
          <p14:tracePt t="29625" x="6203950" y="2097088"/>
          <p14:tracePt t="29633" x="6211888" y="2097088"/>
          <p14:tracePt t="29641" x="6227763" y="2097088"/>
          <p14:tracePt t="29649" x="6243638" y="2097088"/>
          <p14:tracePt t="29658" x="6259513" y="2097088"/>
          <p14:tracePt t="29663" x="6275388" y="2097088"/>
          <p14:tracePt t="29675" x="6291263" y="2097088"/>
          <p14:tracePt t="29678" x="6299200" y="2097088"/>
          <p14:tracePt t="29691" x="6315075" y="2097088"/>
          <p14:tracePt t="29694" x="6323013" y="2097088"/>
          <p14:tracePt t="29700" x="6330950" y="2097088"/>
          <p14:tracePt t="29708" x="6338888" y="2097088"/>
          <p14:tracePt t="29715" x="6354763" y="2097088"/>
          <p14:tracePt t="29725" x="6362700" y="2097088"/>
          <p14:tracePt t="29730" x="6370638" y="2097088"/>
          <p14:tracePt t="29741" x="6386513" y="2097088"/>
          <p14:tracePt t="29745" x="6394450" y="2097088"/>
          <p14:tracePt t="29756" x="6402388" y="2089150"/>
          <p14:tracePt t="29760" x="6418263" y="2089150"/>
          <p14:tracePt t="29768" x="6426200" y="2089150"/>
          <p14:tracePt t="29775" x="6434138" y="2089150"/>
          <p14:tracePt t="29782" x="6451600" y="2081213"/>
          <p14:tracePt t="29792" x="6459538" y="2073275"/>
          <p14:tracePt t="29797" x="6467475" y="2073275"/>
          <p14:tracePt t="29808" x="6491288" y="2065338"/>
          <p14:tracePt t="29812" x="6499225" y="2065338"/>
          <p14:tracePt t="29823" x="6507163" y="2049463"/>
          <p14:tracePt t="29828" x="6515100" y="2049463"/>
          <p14:tracePt t="29841" x="6530975" y="2041525"/>
          <p14:tracePt t="29864" x="6538913" y="2033588"/>
          <p14:tracePt t="29890" x="6538913" y="2025650"/>
          <p14:tracePt t="29931" x="6538913" y="2017713"/>
          <p14:tracePt t="29956" x="6538913" y="2009775"/>
          <p14:tracePt t="29977" x="6538913" y="1993900"/>
          <p14:tracePt t="29990" x="6530975" y="1985963"/>
          <p14:tracePt t="29998" x="6530975" y="1978025"/>
          <p14:tracePt t="30008" x="6523038" y="1970088"/>
          <p14:tracePt t="30013" x="6515100" y="1970088"/>
          <p14:tracePt t="30024" x="6499225" y="1954213"/>
          <p14:tracePt t="30028" x="6475413" y="1946275"/>
          <p14:tracePt t="30040" x="6459538" y="1930400"/>
          <p14:tracePt t="30044" x="6434138" y="1914525"/>
          <p14:tracePt t="30050" x="6410325" y="1906588"/>
          <p14:tracePt t="30058" x="6394450" y="1898650"/>
          <p14:tracePt t="30065" x="6370638" y="1890713"/>
          <p14:tracePt t="30074" x="6362700" y="1881188"/>
          <p14:tracePt t="30080" x="6346825" y="1881188"/>
          <p14:tracePt t="30091" x="6330950" y="1873250"/>
          <p14:tracePt t="30095" x="6315075" y="1873250"/>
          <p14:tracePt t="30108" x="6299200" y="1873250"/>
          <p14:tracePt t="30110" x="6283325" y="1865313"/>
          <p14:tracePt t="30117" x="6275388" y="1857375"/>
          <p14:tracePt t="30125" x="6251575" y="1857375"/>
          <p14:tracePt t="30132" x="6235700" y="1849438"/>
          <p14:tracePt t="30142" x="6211888" y="1849438"/>
          <p14:tracePt t="30148" x="6188075" y="1849438"/>
          <p14:tracePt t="30158" x="6164263" y="1849438"/>
          <p14:tracePt t="30162" x="6140450" y="1849438"/>
          <p14:tracePt t="30174" x="6116638" y="1849438"/>
          <p14:tracePt t="30177" x="6091238" y="1849438"/>
          <p14:tracePt t="30185" x="6075363" y="1849438"/>
          <p14:tracePt t="30191" x="6059488" y="1849438"/>
          <p14:tracePt t="30199" x="6051550" y="1849438"/>
          <p14:tracePt t="30208" x="6035675" y="1849438"/>
          <p14:tracePt t="30214" x="6027738" y="1849438"/>
          <p14:tracePt t="30224" x="6011863" y="1849438"/>
          <p14:tracePt t="30229" x="5995988" y="1849438"/>
          <p14:tracePt t="30240" x="5988050" y="1849438"/>
          <p14:tracePt t="30244" x="5964238" y="1849438"/>
          <p14:tracePt t="30253" x="5948363" y="1849438"/>
          <p14:tracePt t="30258" x="5940425" y="1849438"/>
          <p14:tracePt t="30266" x="5932488" y="1849438"/>
          <p14:tracePt t="30274" x="5916613" y="1849438"/>
          <p14:tracePt t="30281" x="5908675" y="1849438"/>
          <p14:tracePt t="30291" x="5900738" y="1849438"/>
          <p14:tracePt t="30296" x="5892800" y="1849438"/>
          <p14:tracePt t="30311" x="5884863" y="1849438"/>
          <p14:tracePt t="30333" x="5876925" y="1849438"/>
          <p14:tracePt t="30341" x="5868988" y="1849438"/>
          <p14:tracePt t="30363" x="5861050" y="1849438"/>
          <p14:tracePt t="30374" x="5853113" y="1849438"/>
          <p14:tracePt t="30379" x="5845175" y="1849438"/>
          <p14:tracePt t="30392" x="5837238" y="1857375"/>
          <p14:tracePt t="30402" x="5829300" y="1857375"/>
          <p14:tracePt t="30415" x="5813425" y="1857375"/>
          <p14:tracePt t="30423" x="5813425" y="1865313"/>
          <p14:tracePt t="30430" x="5805488" y="1865313"/>
          <p14:tracePt t="30441" x="5797550" y="1865313"/>
          <p14:tracePt t="30445" x="5789613" y="1873250"/>
          <p14:tracePt t="30460" x="5781675" y="1873250"/>
          <p14:tracePt t="30473" x="5773738" y="1873250"/>
          <p14:tracePt t="30482" x="5765800" y="1873250"/>
          <p14:tracePt t="30507" x="5757863" y="1873250"/>
          <p14:tracePt t="30593" x="5757863" y="1881188"/>
          <p14:tracePt t="30630" x="5757863" y="1890713"/>
          <p14:tracePt t="30638" x="5757863" y="1898650"/>
          <p14:tracePt t="30646" x="5757863" y="1906588"/>
          <p14:tracePt t="30661" x="5757863" y="1914525"/>
          <p14:tracePt t="30672" x="5757863" y="1922463"/>
          <p14:tracePt t="30675" x="5757863" y="1930400"/>
          <p14:tracePt t="30690" x="5757863" y="1946275"/>
          <p14:tracePt t="30698" x="5765800" y="1946275"/>
          <p14:tracePt t="30707" x="5765800" y="1954213"/>
          <p14:tracePt t="30713" x="5765800" y="1962150"/>
          <p14:tracePt t="30723" x="5773738" y="1962150"/>
          <p14:tracePt t="30728" x="5773738" y="1970088"/>
          <p14:tracePt t="30741" x="5773738" y="1978025"/>
          <p14:tracePt t="30743" x="5781675" y="1978025"/>
          <p14:tracePt t="30757" x="5781675" y="1985963"/>
          <p14:tracePt t="30764" x="5789613" y="1985963"/>
          <p14:tracePt t="30779" x="5797550" y="1993900"/>
          <p14:tracePt t="30795" x="5805488" y="1993900"/>
          <p14:tracePt t="30807" x="5821363" y="1993900"/>
          <p14:tracePt t="30809" x="5829300" y="2001838"/>
          <p14:tracePt t="30818" x="5837238" y="2009775"/>
          <p14:tracePt t="30825" x="5853113" y="2009775"/>
          <p14:tracePt t="30833" x="5861050" y="2017713"/>
          <p14:tracePt t="30842" x="5868988" y="2017713"/>
          <p14:tracePt t="30847" x="5884863" y="2025650"/>
          <p14:tracePt t="30857" x="5892800" y="2033588"/>
          <p14:tracePt t="30861" x="5900738" y="2033588"/>
          <p14:tracePt t="30874" x="5924550" y="2033588"/>
          <p14:tracePt t="30877" x="5940425" y="2041525"/>
          <p14:tracePt t="30886" x="5956300" y="2041525"/>
          <p14:tracePt t="30892" x="5972175" y="2049463"/>
          <p14:tracePt t="30899" x="5995988" y="2057400"/>
          <p14:tracePt t="30907" x="6011863" y="2057400"/>
          <p14:tracePt t="30914" x="6035675" y="2065338"/>
          <p14:tracePt t="30924" x="6051550" y="2065338"/>
          <p14:tracePt t="30928" x="6067425" y="2073275"/>
          <p14:tracePt t="30940" x="6075363" y="2073275"/>
          <p14:tracePt t="30944" x="6091238" y="2073275"/>
          <p14:tracePt t="30952" x="6100763" y="2081213"/>
          <p14:tracePt t="30958" x="6116638" y="2089150"/>
          <p14:tracePt t="30966" x="6132513" y="2089150"/>
          <p14:tracePt t="30974" x="6148388" y="2089150"/>
          <p14:tracePt t="30980" x="6172200" y="2089150"/>
          <p14:tracePt t="30991" x="6196013" y="2089150"/>
          <p14:tracePt t="30996" x="6219825" y="2097088"/>
          <p14:tracePt t="31007" x="6243638" y="2097088"/>
          <p14:tracePt t="31010" x="6267450" y="2097088"/>
          <p14:tracePt t="31019" x="6283325" y="2097088"/>
          <p14:tracePt t="31025" x="6299200" y="2097088"/>
          <p14:tracePt t="31033" x="6307138" y="2097088"/>
          <p14:tracePt t="31041" x="6323013" y="2097088"/>
          <p14:tracePt t="31048" x="6338888" y="2097088"/>
          <p14:tracePt t="31057" x="6354763" y="2097088"/>
          <p14:tracePt t="31062" x="6370638" y="2089150"/>
          <p14:tracePt t="31073" x="6378575" y="2081213"/>
          <p14:tracePt t="31077" x="6394450" y="2081213"/>
          <p14:tracePt t="31091" x="6410325" y="2081213"/>
          <p14:tracePt t="31093" x="6418263" y="2073275"/>
          <p14:tracePt t="31100" x="6426200" y="2073275"/>
          <p14:tracePt t="31108" x="6434138" y="2065338"/>
          <p14:tracePt t="31114" x="6442075" y="2065338"/>
          <p14:tracePt t="31124" x="6451600" y="2065338"/>
          <p14:tracePt t="31130" x="6451600" y="2057400"/>
          <p14:tracePt t="31140" x="6459538" y="2049463"/>
          <p14:tracePt t="31144" x="6467475" y="2041525"/>
          <p14:tracePt t="31157" x="6475413" y="2041525"/>
          <p14:tracePt t="31159" x="6475413" y="2033588"/>
          <p14:tracePt t="31168" x="6483350" y="2033588"/>
          <p14:tracePt t="31182" x="6491288" y="2025650"/>
          <p14:tracePt t="31206" x="6499225" y="2017713"/>
          <p14:tracePt t="31226" x="6499225" y="2009775"/>
          <p14:tracePt t="31248" x="6499225" y="2001838"/>
          <p14:tracePt t="31263" x="6499225" y="1993900"/>
          <p14:tracePt t="31272" x="6491288" y="1985963"/>
          <p14:tracePt t="31279" x="6475413" y="1978025"/>
          <p14:tracePt t="31288" x="6451600" y="1962150"/>
          <p14:tracePt t="31294" x="6418263" y="1954213"/>
          <p14:tracePt t="31305" x="6370638" y="1938338"/>
          <p14:tracePt t="31309" x="6323013" y="1922463"/>
          <p14:tracePt t="31316" x="6275388" y="1906588"/>
          <p14:tracePt t="31323" x="6235700" y="1890713"/>
          <p14:tracePt t="31331" x="6196013" y="1881188"/>
          <p14:tracePt t="31340" x="6164263" y="1873250"/>
          <p14:tracePt t="31346" x="6140450" y="1865313"/>
          <p14:tracePt t="31357" x="6116638" y="1865313"/>
          <p14:tracePt t="31360" x="6091238" y="1857375"/>
          <p14:tracePt t="31372" x="6067425" y="1849438"/>
          <p14:tracePt t="31376" x="6043613" y="1849438"/>
          <p14:tracePt t="31383" x="6003925" y="1841500"/>
          <p14:tracePt t="31390" x="5980113" y="1833563"/>
          <p14:tracePt t="31397" x="5948363" y="1833563"/>
          <p14:tracePt t="31407" x="5924550" y="1833563"/>
          <p14:tracePt t="31412" x="5892800" y="1833563"/>
          <p14:tracePt t="31423" x="5861050" y="1833563"/>
          <p14:tracePt t="31427" x="5829300" y="1833563"/>
          <p14:tracePt t="31439" x="5789613" y="1841500"/>
          <p14:tracePt t="31442" x="5765800" y="1841500"/>
          <p14:tracePt t="31450" x="5732463" y="1849438"/>
          <p14:tracePt t="31457" x="5708650" y="1857375"/>
          <p14:tracePt t="31465" x="5692775" y="1857375"/>
          <p14:tracePt t="31473" x="5668963" y="1857375"/>
          <p14:tracePt t="31480" x="5653088" y="1865313"/>
          <p14:tracePt t="31490" x="5637213" y="1865313"/>
          <p14:tracePt t="31494" x="5613400" y="1865313"/>
          <p14:tracePt t="31507" x="5589588" y="1865313"/>
          <p14:tracePt t="31510" x="5565775" y="1873250"/>
          <p14:tracePt t="31518" x="5549900" y="1873250"/>
          <p14:tracePt t="31525" x="5526088" y="1881188"/>
          <p14:tracePt t="31531" x="5510213" y="1881188"/>
          <p14:tracePt t="31539" x="5502275" y="1881188"/>
          <p14:tracePt t="31546" x="5494338" y="1881188"/>
          <p14:tracePt t="31562" x="5486400" y="1881188"/>
          <p14:tracePt t="33050" x="5478463" y="1881188"/>
          <p14:tracePt t="33057" x="5462588" y="1890713"/>
          <p14:tracePt t="33065" x="5438775" y="1898650"/>
          <p14:tracePt t="33075" x="5414963" y="1906588"/>
          <p14:tracePt t="33080" x="5389563" y="1906588"/>
          <p14:tracePt t="33088" x="5349875" y="1922463"/>
          <p14:tracePt t="33095" x="5318125" y="1930400"/>
          <p14:tracePt t="33106" x="5278438" y="1938338"/>
          <p14:tracePt t="33110" x="5238750" y="1946275"/>
          <p14:tracePt t="33122" x="5214938" y="1954213"/>
          <p14:tracePt t="33124" x="5183188" y="1954213"/>
          <p14:tracePt t="33133" x="5159375" y="1954213"/>
          <p14:tracePt t="33139" x="5135563" y="1954213"/>
          <p14:tracePt t="33147" x="5111750" y="1954213"/>
          <p14:tracePt t="33155" x="5095875" y="1954213"/>
          <p14:tracePt t="33162" x="5087938" y="1954213"/>
          <p14:tracePt t="33171" x="5072063" y="1954213"/>
          <p14:tracePt t="33177" x="5056188" y="1954213"/>
          <p14:tracePt t="33188" x="5038725" y="1954213"/>
          <p14:tracePt t="33191" x="5030788" y="1954213"/>
          <p14:tracePt t="33201" x="5014913" y="1954213"/>
          <p14:tracePt t="33207" x="4999038" y="1946275"/>
          <p14:tracePt t="33214" x="4983163" y="1946275"/>
          <p14:tracePt t="33221" x="4967288" y="1946275"/>
          <p14:tracePt t="33229" x="4951413" y="1938338"/>
          <p14:tracePt t="33238" x="4927600" y="1938338"/>
          <p14:tracePt t="33243" x="4903788" y="1938338"/>
          <p14:tracePt t="33255" x="4879975" y="1938338"/>
          <p14:tracePt t="33259" x="4856163" y="1930400"/>
          <p14:tracePt t="33270" x="4832350" y="1922463"/>
          <p14:tracePt t="33274" x="4816475" y="1922463"/>
          <p14:tracePt t="33281" x="4800600" y="1922463"/>
          <p14:tracePt t="33289" x="4784725" y="1922463"/>
          <p14:tracePt t="33295" x="4776788" y="1922463"/>
          <p14:tracePt t="33304" x="4768850" y="1922463"/>
          <p14:tracePt t="33310" x="4760913" y="1922463"/>
          <p14:tracePt t="33322" x="4745038" y="1922463"/>
          <p14:tracePt t="33325" x="4737100" y="1922463"/>
          <p14:tracePt t="33338" x="4729163" y="1922463"/>
          <p14:tracePt t="33340" x="4713288" y="1922463"/>
          <p14:tracePt t="33348" x="4695825" y="1922463"/>
          <p14:tracePt t="33355" x="4679950" y="1922463"/>
          <p14:tracePt t="33363" x="4656138" y="1922463"/>
          <p14:tracePt t="33372" x="4632325" y="1922463"/>
          <p14:tracePt t="33378" x="4608513" y="1930400"/>
          <p14:tracePt t="33388" x="4568825" y="1930400"/>
          <p14:tracePt t="33393" x="4521200" y="1938338"/>
          <p14:tracePt t="33406" x="4473575" y="1946275"/>
          <p14:tracePt t="36258" x="4465638" y="1946275"/>
          <p14:tracePt t="36284" x="4457700" y="1946275"/>
          <p14:tracePt t="36303" x="4449763" y="1946275"/>
          <p14:tracePt t="36325" x="4441825" y="1946275"/>
          <p14:tracePt t="36340" x="4433888" y="1946275"/>
          <p14:tracePt t="36350" x="4425950" y="1946275"/>
          <p14:tracePt t="36356" x="4418013" y="1946275"/>
          <p14:tracePt t="36365" x="4402138" y="1954213"/>
          <p14:tracePt t="36371" x="4394200" y="1954213"/>
          <p14:tracePt t="36377" x="4386263" y="1954213"/>
          <p14:tracePt t="36386" x="4378325" y="1954213"/>
          <p14:tracePt t="36392" x="4370388" y="1954213"/>
          <p14:tracePt t="36408" x="4362450" y="1954213"/>
          <p14:tracePt t="36419" x="4352925" y="1954213"/>
          <p14:tracePt t="36422" x="4344988" y="1954213"/>
          <p14:tracePt t="36435" x="4337050" y="1954213"/>
          <p14:tracePt t="36439" x="4329113" y="1954213"/>
          <p14:tracePt t="36445" x="4313238" y="1954213"/>
          <p14:tracePt t="36453" x="4289425" y="1954213"/>
          <p14:tracePt t="36461" x="4273550" y="1962150"/>
          <p14:tracePt t="36469" x="4249738" y="1962150"/>
          <p14:tracePt t="36475" x="4225925" y="1962150"/>
          <p14:tracePt t="36486" x="4202113" y="1962150"/>
          <p14:tracePt t="36489" x="4186238" y="1962150"/>
          <p14:tracePt t="36502" x="4170363" y="1962150"/>
          <p14:tracePt t="36504" x="4162425" y="1962150"/>
          <p14:tracePt t="36512" x="4146550" y="1962150"/>
          <p14:tracePt t="36519" x="4138613" y="1962150"/>
          <p14:tracePt t="36535" x="4130675" y="1962150"/>
          <p14:tracePt t="36541" x="4122738" y="1962150"/>
          <p14:tracePt t="36557" x="4114800" y="1962150"/>
          <p14:tracePt t="36569" x="4098925" y="1962150"/>
          <p14:tracePt t="36572" x="4083050" y="1962150"/>
          <p14:tracePt t="36579" x="4067175" y="1962150"/>
          <p14:tracePt t="36586" x="4051300" y="1962150"/>
          <p14:tracePt t="36593" x="4035425" y="1962150"/>
          <p14:tracePt t="36602" x="4011613" y="1962150"/>
          <p14:tracePt t="36608" x="3994150" y="1962150"/>
          <p14:tracePt t="36619" x="3978275" y="1962150"/>
          <p14:tracePt t="36623" x="3962400" y="1962150"/>
          <p14:tracePt t="36631" x="3938588" y="1962150"/>
          <p14:tracePt t="36638" x="3922713" y="1954213"/>
          <p14:tracePt t="36646" x="3906838" y="1946275"/>
          <p14:tracePt t="36653" x="3883025" y="1946275"/>
          <p14:tracePt t="36661" x="3859213" y="1946275"/>
          <p14:tracePt t="36669" x="3835400" y="1946275"/>
          <p14:tracePt t="36675" x="3811588" y="1946275"/>
          <p14:tracePt t="36686" x="3787775" y="1938338"/>
          <p14:tracePt t="36691" x="3763963" y="1930400"/>
          <p14:tracePt t="36702" x="3740150" y="1922463"/>
          <p14:tracePt t="36705" x="3700463" y="1922463"/>
          <p14:tracePt t="36718" x="3660775" y="1922463"/>
          <p14:tracePt t="36720" x="3619500" y="1914525"/>
          <p14:tracePt t="36728" x="3571875" y="1914525"/>
          <p14:tracePt t="36736" x="3532188" y="1914525"/>
          <p14:tracePt t="36743" x="3476625" y="1914525"/>
          <p14:tracePt t="36752" x="3436938" y="1914525"/>
          <p14:tracePt t="36758" x="3381375" y="1906588"/>
          <p14:tracePt t="36768" x="3333750" y="1898650"/>
          <p14:tracePt t="36773" x="3292475" y="1898650"/>
          <p14:tracePt t="36784" x="3244850" y="1898650"/>
          <p14:tracePt t="36788" x="3205163" y="1898650"/>
          <p14:tracePt t="36796" x="3165475" y="1898650"/>
          <p14:tracePt t="36803" x="3117850" y="1898650"/>
          <p14:tracePt t="36809" x="3078163" y="1898650"/>
          <p14:tracePt t="36819" x="3022600" y="1898650"/>
          <p14:tracePt t="36824" x="2982913" y="1898650"/>
          <p14:tracePt t="36835" x="2933700" y="1898650"/>
          <p14:tracePt t="36839" x="2886075" y="1906588"/>
          <p14:tracePt t="36852" x="2854325" y="1906588"/>
          <p14:tracePt t="36855" x="2822575" y="1906588"/>
          <p14:tracePt t="36862" x="2798763" y="1914525"/>
          <p14:tracePt t="36870" x="2774950" y="1914525"/>
          <p14:tracePt t="36876" x="2751138" y="1914525"/>
          <p14:tracePt t="36885" x="2727325" y="1914525"/>
          <p14:tracePt t="36891" x="2703513" y="1914525"/>
          <p14:tracePt t="36903" x="2687638" y="1914525"/>
          <p14:tracePt t="36907" x="2671763" y="1914525"/>
          <p14:tracePt t="36918" x="2647950" y="1914525"/>
          <p14:tracePt t="36922" x="2616200" y="1914525"/>
          <p14:tracePt t="36929" x="2574925" y="1922463"/>
          <p14:tracePt t="36936" x="2559050" y="1922463"/>
          <p14:tracePt t="36944" x="2543175" y="1922463"/>
          <p14:tracePt t="38082" x="2535238" y="1930400"/>
          <p14:tracePt t="38100" x="2535238" y="1938338"/>
          <p14:tracePt t="38105" x="2527300" y="1938338"/>
          <p14:tracePt t="38120" x="2527300" y="1946275"/>
          <p14:tracePt t="38129" x="2519363" y="1946275"/>
          <p14:tracePt t="38142" x="2519363" y="1954213"/>
          <p14:tracePt t="38150" x="2511425" y="1962150"/>
          <p14:tracePt t="38172" x="2503488" y="1970088"/>
          <p14:tracePt t="38185" x="2495550" y="1970088"/>
          <p14:tracePt t="38187" x="2487613" y="1978025"/>
          <p14:tracePt t="38196" x="2479675" y="1985963"/>
          <p14:tracePt t="38202" x="2479675" y="2001838"/>
          <p14:tracePt t="38209" x="2463800" y="2009775"/>
          <p14:tracePt t="38218" x="2463800" y="2025650"/>
          <p14:tracePt t="38224" x="2455863" y="2033588"/>
          <p14:tracePt t="38234" x="2447925" y="2041525"/>
          <p14:tracePt t="38239" x="2447925" y="2049463"/>
          <p14:tracePt t="38253" x="2439988" y="2049463"/>
          <p14:tracePt t="38264" x="2439988" y="2057400"/>
          <p14:tracePt t="38269" x="2439988" y="2065338"/>
          <p14:tracePt t="38276" x="2432050" y="2065338"/>
          <p14:tracePt t="38284" x="2424113" y="2065338"/>
          <p14:tracePt t="38291" x="2424113" y="2073275"/>
          <p14:tracePt t="38316" x="2424113" y="2081213"/>
          <p14:tracePt t="38332" x="2416175" y="2089150"/>
          <p14:tracePt t="38336" x="2416175" y="2097088"/>
          <p14:tracePt t="38351" x="2408238" y="2105025"/>
          <p14:tracePt t="38367" x="2400300" y="2120900"/>
          <p14:tracePt t="38388" x="2392363" y="2128838"/>
          <p14:tracePt t="38403" x="2392363" y="2136775"/>
          <p14:tracePt t="38411" x="2384425" y="2136775"/>
          <p14:tracePt t="38417" x="2384425" y="2144713"/>
          <p14:tracePt t="38425" x="2384425" y="2152650"/>
          <p14:tracePt t="38440" x="2384425" y="2160588"/>
          <p14:tracePt t="38450" x="2376488" y="2160588"/>
          <p14:tracePt t="38455" x="2368550" y="2168525"/>
          <p14:tracePt t="38467" x="2368550" y="2176463"/>
          <p14:tracePt t="38478" x="2368550" y="2184400"/>
          <p14:tracePt t="38485" x="2360613" y="2184400"/>
          <p14:tracePt t="38500" x="2360613" y="2192338"/>
          <p14:tracePt t="38521" x="2360613" y="2200275"/>
          <p14:tracePt t="38581" x="2352675" y="2200275"/>
          <p14:tracePt t="38599" x="2352675" y="2208213"/>
          <p14:tracePt t="38604" x="2344738" y="2208213"/>
          <p14:tracePt t="38611" x="2336800" y="2208213"/>
          <p14:tracePt t="38619" x="2328863" y="2216150"/>
          <p14:tracePt t="38634" x="2312988" y="2216150"/>
          <p14:tracePt t="38641" x="2312988" y="2224088"/>
          <p14:tracePt t="38651" x="2305050" y="2224088"/>
          <p14:tracePt t="38656" x="2297113" y="2224088"/>
          <p14:tracePt t="38671" x="2289175" y="2224088"/>
          <p14:tracePt t="38683" x="2281238" y="2224088"/>
          <p14:tracePt t="38700" x="2273300" y="2224088"/>
          <p14:tracePt t="38723" x="2265363" y="2224088"/>
          <p14:tracePt t="38738" x="2255838" y="2224088"/>
          <p14:tracePt t="38750" x="2247900" y="2224088"/>
          <p14:tracePt t="38752" x="2239963" y="2224088"/>
          <p14:tracePt t="38762" x="2224088" y="2233613"/>
          <p14:tracePt t="38769" x="2208213" y="2233613"/>
          <p14:tracePt t="38775" x="2200275" y="2233613"/>
          <p14:tracePt t="38783" x="2184400" y="2233613"/>
          <p14:tracePt t="38790" x="2176463" y="2233613"/>
          <p14:tracePt t="38800" x="2168525" y="2233613"/>
          <p14:tracePt t="38804" x="2160588" y="2233613"/>
          <p14:tracePt t="38817" x="2144713" y="2233613"/>
          <p14:tracePt t="38819" x="2136775" y="2233613"/>
          <p14:tracePt t="38828" x="2128838" y="2233613"/>
          <p14:tracePt t="38835" x="2120900" y="2233613"/>
          <p14:tracePt t="38842" x="2105025" y="2241550"/>
          <p14:tracePt t="38849" x="2081213" y="2241550"/>
          <p14:tracePt t="38856" x="2057400" y="2249488"/>
          <p14:tracePt t="38867" x="2033588" y="2249488"/>
          <p14:tracePt t="38872" x="2017713" y="2249488"/>
          <p14:tracePt t="38883" x="2001838" y="2249488"/>
          <p14:tracePt t="38887" x="1985963" y="2249488"/>
          <p14:tracePt t="38899" x="1970088" y="2249488"/>
          <p14:tracePt t="38904" x="1962150" y="2249488"/>
          <p14:tracePt t="38908" x="1954213" y="2249488"/>
          <p14:tracePt t="38924" x="1946275" y="2249488"/>
          <p14:tracePt t="38949" x="1938338" y="2249488"/>
          <p14:tracePt t="38990" x="1938338" y="2257425"/>
          <p14:tracePt t="38998" x="1954213" y="2265363"/>
          <p14:tracePt t="39005" x="1978025" y="2265363"/>
          <p14:tracePt t="39016" x="2001838" y="2273300"/>
          <p14:tracePt t="39020" x="2033588" y="2273300"/>
          <p14:tracePt t="39033" x="2065338" y="2281238"/>
          <p14:tracePt t="39036" x="2112963" y="2281238"/>
          <p14:tracePt t="39043" x="2144713" y="2289175"/>
          <p14:tracePt t="39050" x="2192338" y="2289175"/>
          <p14:tracePt t="39057" x="2232025" y="2289175"/>
          <p14:tracePt t="39066" x="2289175" y="2289175"/>
          <p14:tracePt t="39072" x="2352675" y="2289175"/>
          <p14:tracePt t="39083" x="2424113" y="2281238"/>
          <p14:tracePt t="39087" x="2503488" y="2281238"/>
          <p14:tracePt t="39100" x="2582863" y="2273300"/>
          <p14:tracePt t="39102" x="2671763" y="2265363"/>
          <p14:tracePt t="39111" x="2759075" y="2265363"/>
          <p14:tracePt t="39118" x="2838450" y="2265363"/>
          <p14:tracePt t="39125" x="2901950" y="2265363"/>
          <p14:tracePt t="39133" x="2974975" y="2265363"/>
          <p14:tracePt t="39140" x="3022600" y="2265363"/>
          <p14:tracePt t="39150" x="3078163" y="2265363"/>
          <p14:tracePt t="39156" x="3117850" y="2265363"/>
          <p14:tracePt t="39167" x="3165475" y="2265363"/>
          <p14:tracePt t="39169" x="3205163" y="2265363"/>
          <p14:tracePt t="39177" x="3252788" y="2265363"/>
          <p14:tracePt t="39183" x="3300413" y="2265363"/>
          <p14:tracePt t="39191" x="3349625" y="2265363"/>
          <p14:tracePt t="39200" x="3389313" y="2265363"/>
          <p14:tracePt t="39207" x="3421063" y="2265363"/>
          <p14:tracePt t="39216" x="3468688" y="2265363"/>
          <p14:tracePt t="39221" x="3500438" y="2265363"/>
          <p14:tracePt t="39233" x="3524250" y="2265363"/>
          <p14:tracePt t="39236" x="3548063" y="2265363"/>
          <p14:tracePt t="39248" x="3579813" y="2265363"/>
          <p14:tracePt t="39251" x="3611563" y="2265363"/>
          <p14:tracePt t="39259" x="3635375" y="2265363"/>
          <p14:tracePt t="39267" x="3660775" y="2265363"/>
          <p14:tracePt t="39273" x="3676650" y="2265363"/>
          <p14:tracePt t="39283" x="3700463" y="2265363"/>
          <p14:tracePt t="39288" x="3716338" y="2265363"/>
          <p14:tracePt t="39299" x="3732213" y="2265363"/>
          <p14:tracePt t="39303" x="3756025" y="2265363"/>
          <p14:tracePt t="39316" x="3771900" y="2257425"/>
          <p14:tracePt t="39318" x="3787775" y="2249488"/>
          <p14:tracePt t="39326" x="3811588" y="2241550"/>
          <p14:tracePt t="39683" x="3771900" y="2241550"/>
          <p14:tracePt t="39691" x="3732213" y="2233613"/>
          <p14:tracePt t="39699" x="3676650" y="2224088"/>
          <p14:tracePt t="39706" x="3627438" y="2216150"/>
          <p14:tracePt t="39715" x="3587750" y="2208213"/>
          <p14:tracePt t="39721" x="3532188" y="2200275"/>
          <p14:tracePt t="39728" x="3484563" y="2192338"/>
          <p14:tracePt t="39735" x="3452813" y="2184400"/>
          <p14:tracePt t="39743" x="3405188" y="2176463"/>
          <p14:tracePt t="39751" x="3365500" y="2168525"/>
          <p14:tracePt t="39759" x="3308350" y="2168525"/>
          <p14:tracePt t="39766" x="3252788" y="2160588"/>
          <p14:tracePt t="39773" x="3197225" y="2152650"/>
          <p14:tracePt t="39783" x="3133725" y="2152650"/>
          <p14:tracePt t="39787" x="3094038" y="2152650"/>
          <p14:tracePt t="39801" x="3046413" y="2152650"/>
          <p14:tracePt t="39803" x="2998788" y="2152650"/>
          <p14:tracePt t="39811" x="2949575" y="2152650"/>
          <p14:tracePt t="39818" x="2917825" y="2152650"/>
          <p14:tracePt t="39824" x="2878138" y="2152650"/>
          <p14:tracePt t="39832" x="2830513" y="2152650"/>
          <p14:tracePt t="39839" x="2798763" y="2152650"/>
          <p14:tracePt t="39850" x="2751138" y="2152650"/>
          <p14:tracePt t="39854" x="2711450" y="2160588"/>
          <p14:tracePt t="39866" x="2687638" y="2160588"/>
          <p14:tracePt t="39869" x="2655888" y="2160588"/>
          <p14:tracePt t="39885" x="2590800" y="2176463"/>
          <p14:tracePt t="39891" x="2559050" y="2176463"/>
          <p14:tracePt t="39899" x="2527300" y="2176463"/>
          <p14:tracePt t="39906" x="2503488" y="2176463"/>
          <p14:tracePt t="39917" x="2479675" y="2176463"/>
          <p14:tracePt t="39921" x="2455863" y="2176463"/>
          <p14:tracePt t="39932" x="2432050" y="2176463"/>
          <p14:tracePt t="39936" x="2408238" y="2176463"/>
          <p14:tracePt t="39949" x="2392363" y="2176463"/>
          <p14:tracePt t="39951" x="2368550" y="2176463"/>
          <p14:tracePt t="39959" x="2344738" y="2176463"/>
          <p14:tracePt t="39966" x="2320925" y="2176463"/>
          <p14:tracePt t="39973" x="2297113" y="2176463"/>
          <p14:tracePt t="39983" x="2281238" y="2176463"/>
          <p14:tracePt t="39988" x="2255838" y="2176463"/>
          <p14:tracePt t="39999" x="2232025" y="2176463"/>
          <p14:tracePt t="40003" x="2208213" y="2176463"/>
          <p14:tracePt t="40016" x="2192338" y="2176463"/>
          <p14:tracePt t="40018" x="2176463" y="2168525"/>
          <p14:tracePt t="40026" x="2152650" y="2168525"/>
          <p14:tracePt t="40034" x="2136775" y="2168525"/>
          <p14:tracePt t="40040" x="2120900" y="2168525"/>
          <p14:tracePt t="40050" x="2105025" y="2168525"/>
          <p14:tracePt t="40055" x="2097088" y="2168525"/>
          <p14:tracePt t="40066" x="2081213" y="2168525"/>
          <p14:tracePt t="40070" x="2057400" y="2168525"/>
          <p14:tracePt t="40083" x="2049463" y="2168525"/>
          <p14:tracePt t="40085" x="2033588" y="2168525"/>
          <p14:tracePt t="40093" x="2025650" y="2168525"/>
          <p14:tracePt t="40101" x="2009775" y="2168525"/>
          <p14:tracePt t="40107" x="1993900" y="2168525"/>
          <p14:tracePt t="40116" x="1978025" y="2168525"/>
          <p14:tracePt t="40122" x="1962150" y="2168525"/>
          <p14:tracePt t="40132" x="1954213" y="2168525"/>
          <p14:tracePt t="40137" x="1946275" y="2168525"/>
          <p14:tracePt t="40152" x="1938338" y="2168525"/>
          <p14:tracePt t="41500" x="1954213" y="2168525"/>
          <p14:tracePt t="41507" x="1970088" y="2168525"/>
          <p14:tracePt t="41514" x="1978025" y="2176463"/>
          <p14:tracePt t="41521" x="1993900" y="2184400"/>
          <p14:tracePt t="41531" x="2001838" y="2184400"/>
          <p14:tracePt t="41547" x="2009775" y="2192338"/>
          <p14:tracePt t="41552" x="2017713" y="2192338"/>
          <p14:tracePt t="41563" x="2025650" y="2192338"/>
          <p14:tracePt t="41574" x="2041525" y="2200275"/>
          <p14:tracePt t="41581" x="2049463" y="2200275"/>
          <p14:tracePt t="41588" x="2057400" y="2200275"/>
          <p14:tracePt t="41598" x="2073275" y="2208213"/>
          <p14:tracePt t="41603" x="2081213" y="2216150"/>
          <p14:tracePt t="41614" x="2089150" y="2216150"/>
          <p14:tracePt t="41619" x="2105025" y="2216150"/>
          <p14:tracePt t="41631" x="2112963" y="2216150"/>
          <p14:tracePt t="41634" x="2120900" y="2216150"/>
          <p14:tracePt t="41641" x="2128838" y="2216150"/>
          <p14:tracePt t="41647" x="2144713" y="2224088"/>
          <p14:tracePt t="41655" x="2152650" y="2224088"/>
          <p14:tracePt t="41664" x="2160588" y="2233613"/>
          <p14:tracePt t="41670" x="2176463" y="2233613"/>
          <p14:tracePt t="41681" x="2192338" y="2233613"/>
          <p14:tracePt t="41686" x="2208213" y="2241550"/>
          <p14:tracePt t="41698" x="2224088" y="2249488"/>
          <p14:tracePt t="41700" x="2247900" y="2249488"/>
          <p14:tracePt t="41709" x="2255838" y="2249488"/>
          <p14:tracePt t="41716" x="2273300" y="2257425"/>
          <p14:tracePt t="41723" x="2289175" y="2257425"/>
          <p14:tracePt t="41730" x="2305050" y="2257425"/>
          <p14:tracePt t="41738" x="2312988" y="2257425"/>
          <p14:tracePt t="41748" x="2320925" y="2257425"/>
          <p14:tracePt t="41752" x="2328863" y="2257425"/>
          <p14:tracePt t="41764" x="2336800" y="2257425"/>
          <p14:tracePt t="41767" x="2344738" y="2257425"/>
          <p14:tracePt t="41780" x="2352675" y="2257425"/>
          <p14:tracePt t="41783" x="2368550" y="2257425"/>
          <p14:tracePt t="41789" x="2376488" y="2257425"/>
          <p14:tracePt t="41797" x="2392363" y="2257425"/>
          <p14:tracePt t="41805" x="2400300" y="2257425"/>
          <p14:tracePt t="41814" x="2424113" y="2257425"/>
          <p14:tracePt t="41819" x="2432050" y="2257425"/>
          <p14:tracePt t="41830" x="2439988" y="2257425"/>
          <p14:tracePt t="41834" x="2447925" y="2257425"/>
          <p14:tracePt t="41846" x="2455863" y="2257425"/>
          <p14:tracePt t="41857" x="2463800" y="2257425"/>
          <p14:tracePt t="41864" x="2471738" y="2257425"/>
          <p14:tracePt t="41871" x="2479675" y="2257425"/>
          <p14:tracePt t="41882" x="2487613" y="2257425"/>
          <p14:tracePt t="41887" x="2495550" y="2257425"/>
          <p14:tracePt t="41898" x="2511425" y="2257425"/>
          <p14:tracePt t="41902" x="2519363" y="2257425"/>
          <p14:tracePt t="41914" x="2535238" y="2257425"/>
          <p14:tracePt t="41916" x="2543175" y="2257425"/>
          <p14:tracePt t="41924" x="2551113" y="2257425"/>
          <p14:tracePt t="41931" x="2559050" y="2257425"/>
          <p14:tracePt t="41938" x="2566988" y="2257425"/>
          <p14:tracePt t="41948" x="2574925" y="2257425"/>
          <p14:tracePt t="41953" x="2582863" y="2257425"/>
          <p14:tracePt t="41980" x="2590800" y="2257425"/>
          <p14:tracePt t="42058" x="2590800" y="2249488"/>
          <p14:tracePt t="42080" x="2582863" y="2241550"/>
          <p14:tracePt t="42088" x="2574925" y="2241550"/>
          <p14:tracePt t="42096" x="2566988" y="2241550"/>
          <p14:tracePt t="42104" x="2566988" y="2233613"/>
          <p14:tracePt t="42111" x="2559050" y="2233613"/>
          <p14:tracePt t="42130" x="2551113" y="2233613"/>
          <p14:tracePt t="42140" x="2543175" y="2233613"/>
          <p14:tracePt t="42207" x="2551113" y="2233613"/>
          <p14:tracePt t="42214" x="2590800" y="2241550"/>
          <p14:tracePt t="42222" x="2624138" y="2249488"/>
          <p14:tracePt t="42229" x="2679700" y="2257425"/>
          <p14:tracePt t="42236" x="2735263" y="2257425"/>
          <p14:tracePt t="42246" x="2798763" y="2265363"/>
          <p14:tracePt t="42251" x="2838450" y="2273300"/>
          <p14:tracePt t="42263" x="2894013" y="2273300"/>
          <p14:tracePt t="42267" x="2949575" y="2281238"/>
          <p14:tracePt t="42276" x="2998788" y="2289175"/>
          <p14:tracePt t="42281" x="3038475" y="2289175"/>
          <p14:tracePt t="42288" x="3094038" y="2305050"/>
          <p14:tracePt t="42297" x="3141663" y="2320925"/>
          <p14:tracePt t="42304" x="3181350" y="2328863"/>
          <p14:tracePt t="42314" x="3221038" y="2344738"/>
          <p14:tracePt t="42319" x="3252788" y="2352675"/>
          <p14:tracePt t="42330" x="3276600" y="2352675"/>
          <p14:tracePt t="42334" x="3292475" y="2352675"/>
          <p14:tracePt t="42343" x="3317875" y="2360613"/>
          <p14:tracePt t="42349" x="3325813" y="2360613"/>
          <p14:tracePt t="42363" x="3341688" y="2360613"/>
          <p14:tracePt t="42749" x="3349625" y="2360613"/>
          <p14:tracePt t="42759" x="3365500" y="2360613"/>
          <p14:tracePt t="42765" x="3381375" y="2352675"/>
          <p14:tracePt t="42773" x="3397250" y="2344738"/>
          <p14:tracePt t="42780" x="3405188" y="2344738"/>
          <p14:tracePt t="42788" x="3413125" y="2344738"/>
          <p14:tracePt t="42797" x="3436938" y="2336800"/>
          <p14:tracePt t="42802" x="3452813" y="2336800"/>
          <p14:tracePt t="42813" x="3460750" y="2328863"/>
          <p14:tracePt t="42817" x="3476625" y="2320925"/>
          <p14:tracePt t="42827" x="3492500" y="2320925"/>
          <p14:tracePt t="42831" x="3508375" y="2320925"/>
          <p14:tracePt t="42840" x="3524250" y="2312988"/>
          <p14:tracePt t="42849" x="3540125" y="2312988"/>
          <p14:tracePt t="42854" x="3556000" y="2305050"/>
          <p14:tracePt t="42864" x="3579813" y="2297113"/>
          <p14:tracePt t="42869" x="3595688" y="2297113"/>
          <p14:tracePt t="42879" x="3611563" y="2297113"/>
          <p14:tracePt t="42884" x="3627438" y="2289175"/>
          <p14:tracePt t="42896" x="3643313" y="2289175"/>
          <p14:tracePt t="42899" x="3668713" y="2289175"/>
          <p14:tracePt t="42907" x="3684588" y="2289175"/>
          <p14:tracePt t="42914" x="3700463" y="2289175"/>
          <p14:tracePt t="42921" x="3724275" y="2289175"/>
          <p14:tracePt t="42929" x="3756025" y="2289175"/>
          <p14:tracePt t="42936" x="3771900" y="2297113"/>
          <p14:tracePt t="42947" x="3787775" y="2297113"/>
          <p14:tracePt t="42951" x="3803650" y="2297113"/>
          <p14:tracePt t="42963" x="3819525" y="2297113"/>
          <p14:tracePt t="42965" x="3827463" y="2297113"/>
          <p14:tracePt t="42973" x="3835400" y="2297113"/>
          <p14:tracePt t="42981" x="3843338" y="2297113"/>
          <p14:tracePt t="42996" x="3851275" y="2297113"/>
          <p14:tracePt t="43013" x="3859213" y="2297113"/>
          <p14:tracePt t="43018" x="3875088" y="2297113"/>
          <p14:tracePt t="43030" x="3883025" y="2297113"/>
          <p14:tracePt t="43033" x="3890963" y="2289175"/>
          <p14:tracePt t="43045" x="3898900" y="2289175"/>
          <p14:tracePt t="43055" x="3898900" y="2281238"/>
          <p14:tracePt t="43063" x="3906838" y="2281238"/>
          <p14:tracePt t="43080" x="3906838" y="2273300"/>
          <p14:tracePt t="43100" x="3906838" y="2265363"/>
          <p14:tracePt t="43130" x="3906838" y="2257425"/>
          <p14:tracePt t="43137" x="3906838" y="2249488"/>
          <p14:tracePt t="43147" x="3898900" y="2241550"/>
          <p14:tracePt t="43152" x="3890963" y="2233613"/>
          <p14:tracePt t="43163" x="3883025" y="2224088"/>
          <p14:tracePt t="43167" x="3867150" y="2224088"/>
          <p14:tracePt t="43178" x="3859213" y="2208213"/>
          <p14:tracePt t="43181" x="3843338" y="2208213"/>
          <p14:tracePt t="43189" x="3835400" y="2200275"/>
          <p14:tracePt t="43196" x="3827463" y="2184400"/>
          <p14:tracePt t="43204" x="3803650" y="2184400"/>
          <p14:tracePt t="43213" x="3795713" y="2176463"/>
          <p14:tracePt t="43219" x="3771900" y="2160588"/>
          <p14:tracePt t="43229" x="3756025" y="2160588"/>
          <p14:tracePt t="43234" x="3732213" y="2152650"/>
          <p14:tracePt t="43246" x="3708400" y="2152650"/>
          <p14:tracePt t="43248" x="3684588" y="2144713"/>
          <p14:tracePt t="43257" x="3651250" y="2136775"/>
          <p14:tracePt t="43263" x="3627438" y="2136775"/>
          <p14:tracePt t="43271" x="3603625" y="2136775"/>
          <p14:tracePt t="43279" x="3579813" y="2136775"/>
          <p14:tracePt t="43286" x="3563938" y="2136775"/>
          <p14:tracePt t="43296" x="3540125" y="2136775"/>
          <p14:tracePt t="43302" x="3532188" y="2136775"/>
          <p14:tracePt t="43312" x="3516313" y="2136775"/>
          <p14:tracePt t="43317" x="3508375" y="2136775"/>
          <p14:tracePt t="43328" x="3500438" y="2136775"/>
          <p14:tracePt t="43331" x="3492500" y="2136775"/>
          <p14:tracePt t="43338" x="3484563" y="2136775"/>
          <p14:tracePt t="43362" x="3476625" y="2136775"/>
          <p14:tracePt t="43382" x="3468688" y="2136775"/>
          <p14:tracePt t="43395" x="3460750" y="2136775"/>
          <p14:tracePt t="43413" x="3452813" y="2136775"/>
          <p14:tracePt t="43434" x="3444875" y="2144713"/>
          <p14:tracePt t="43450" x="3436938" y="2160588"/>
          <p14:tracePt t="43464" x="3436938" y="2168525"/>
          <p14:tracePt t="43473" x="3429000" y="2176463"/>
          <p14:tracePt t="43479" x="3429000" y="2184400"/>
          <p14:tracePt t="43496" x="3429000" y="2192338"/>
          <p14:tracePt t="43501" x="3429000" y="2200275"/>
          <p14:tracePt t="43513" x="3429000" y="2208213"/>
          <p14:tracePt t="43516" x="3429000" y="2224088"/>
          <p14:tracePt t="43529" x="3429000" y="2233613"/>
          <p14:tracePt t="43532" x="3429000" y="2241550"/>
          <p14:tracePt t="43540" x="3429000" y="2257425"/>
          <p14:tracePt t="43547" x="3444875" y="2273300"/>
          <p14:tracePt t="43554" x="3444875" y="2289175"/>
          <p14:tracePt t="43563" x="3452813" y="2297113"/>
          <p14:tracePt t="43568" x="3460750" y="2312988"/>
          <p14:tracePt t="43579" x="3468688" y="2320925"/>
          <p14:tracePt t="43583" x="3476625" y="2336800"/>
          <p14:tracePt t="43594" x="3484563" y="2344738"/>
          <p14:tracePt t="43598" x="3492500" y="2352675"/>
          <p14:tracePt t="43613" x="3508375" y="2360613"/>
          <p14:tracePt t="43621" x="3524250" y="2368550"/>
          <p14:tracePt t="43630" x="3540125" y="2376488"/>
          <p14:tracePt t="43636" x="3563938" y="2384425"/>
          <p14:tracePt t="43646" x="3579813" y="2392363"/>
          <p14:tracePt t="43651" x="3603625" y="2408238"/>
          <p14:tracePt t="43662" x="3619500" y="2408238"/>
          <p14:tracePt t="43666" x="3635375" y="2408238"/>
          <p14:tracePt t="43676" x="3643313" y="2416175"/>
          <p14:tracePt t="43681" x="3660775" y="2416175"/>
          <p14:tracePt t="43688" x="3676650" y="2416175"/>
          <p14:tracePt t="43696" x="3700463" y="2416175"/>
          <p14:tracePt t="43702" x="3716338" y="2416175"/>
          <p14:tracePt t="43713" x="3740150" y="2416175"/>
          <p14:tracePt t="43717" x="3756025" y="2416175"/>
          <p14:tracePt t="43729" x="3771900" y="2416175"/>
          <p14:tracePt t="43732" x="3779838" y="2416175"/>
          <p14:tracePt t="43744" x="3795713" y="2408238"/>
          <p14:tracePt t="43748" x="3803650" y="2400300"/>
          <p14:tracePt t="43755" x="3811588" y="2400300"/>
          <p14:tracePt t="43763" x="3819525" y="2400300"/>
          <p14:tracePt t="43769" x="3827463" y="2392363"/>
          <p14:tracePt t="43779" x="3835400" y="2392363"/>
          <p14:tracePt t="43784" x="3835400" y="2384425"/>
          <p14:tracePt t="43795" x="3843338" y="2376488"/>
          <p14:tracePt t="43799" x="3851275" y="2376488"/>
          <p14:tracePt t="43813" x="3859213" y="2360613"/>
          <p14:tracePt t="43815" x="3867150" y="2360613"/>
          <p14:tracePt t="43823" x="3875088" y="2352675"/>
          <p14:tracePt t="43830" x="3883025" y="2336800"/>
          <p14:tracePt t="43836" x="3883025" y="2320925"/>
          <p14:tracePt t="43846" x="3890963" y="2305050"/>
          <p14:tracePt t="43852" x="3898900" y="2289175"/>
          <p14:tracePt t="43862" x="3898900" y="2281238"/>
          <p14:tracePt t="43866" x="3898900" y="2265363"/>
          <p14:tracePt t="43879" x="3898900" y="2257425"/>
          <p14:tracePt t="43882" x="3898900" y="2249488"/>
          <p14:tracePt t="43889" x="3898900" y="2241550"/>
          <p14:tracePt t="43896" x="3898900" y="2233613"/>
          <p14:tracePt t="43904" x="3898900" y="2224088"/>
          <p14:tracePt t="43912" x="3898900" y="2208213"/>
          <p14:tracePt t="43918" x="3898900" y="2200275"/>
          <p14:tracePt t="43929" x="3890963" y="2192338"/>
          <p14:tracePt t="43934" x="3890963" y="2184400"/>
          <p14:tracePt t="43945" x="3883025" y="2184400"/>
          <p14:tracePt t="43949" x="3875088" y="2168525"/>
          <p14:tracePt t="43963" x="3867150" y="2168525"/>
          <p14:tracePt t="43971" x="3859213" y="2160588"/>
          <p14:tracePt t="43978" x="3851275" y="2152650"/>
          <p14:tracePt t="43985" x="3843338" y="2152650"/>
          <p14:tracePt t="43995" x="3843338" y="2144713"/>
          <p14:tracePt t="44001" x="3835400" y="2144713"/>
          <p14:tracePt t="44012" x="3827463" y="2144713"/>
          <p14:tracePt t="44015" x="3811588" y="2136775"/>
          <p14:tracePt t="44024" x="3803650" y="2128838"/>
          <p14:tracePt t="44030" x="3795713" y="2128838"/>
          <p14:tracePt t="44038" x="3779838" y="2120900"/>
          <p14:tracePt t="44045" x="3771900" y="2120900"/>
          <p14:tracePt t="44052" x="3763963" y="2112963"/>
          <p14:tracePt t="44062" x="3748088" y="2105025"/>
          <p14:tracePt t="44068" x="3732213" y="2105025"/>
          <p14:tracePt t="44078" x="3716338" y="2105025"/>
          <p14:tracePt t="44082" x="3708400" y="2105025"/>
          <p14:tracePt t="44093" x="3692525" y="2105025"/>
          <p14:tracePt t="44097" x="3684588" y="2105025"/>
          <p14:tracePt t="44105" x="3676650" y="2105025"/>
          <p14:tracePt t="44113" x="3668713" y="2105025"/>
          <p14:tracePt t="44119" x="3651250" y="2105025"/>
          <p14:tracePt t="44129" x="3643313" y="2105025"/>
          <p14:tracePt t="44134" x="3635375" y="2105025"/>
          <p14:tracePt t="44145" x="3627438" y="2105025"/>
          <p14:tracePt t="44162" x="3611563" y="2105025"/>
          <p14:tracePt t="44173" x="3603625" y="2105025"/>
          <p14:tracePt t="44179" x="3595688" y="2105025"/>
          <p14:tracePt t="44187" x="3587750" y="2112963"/>
          <p14:tracePt t="44195" x="3571875" y="2112963"/>
          <p14:tracePt t="44201" x="3563938" y="2112963"/>
          <p14:tracePt t="44212" x="3563938" y="2120900"/>
          <p14:tracePt t="44216" x="3556000" y="2120900"/>
          <p14:tracePt t="44228" x="3548063" y="2120900"/>
          <p14:tracePt t="44232" x="3540125" y="2128838"/>
          <p14:tracePt t="44246" x="3532188" y="2136775"/>
          <p14:tracePt t="44253" x="3524250" y="2136775"/>
          <p14:tracePt t="44262" x="3524250" y="2144713"/>
          <p14:tracePt t="44268" x="3516313" y="2144713"/>
          <p14:tracePt t="44279" x="3508375" y="2160588"/>
          <p14:tracePt t="44284" x="3500438" y="2168525"/>
          <p14:tracePt t="44295" x="3500438" y="2176463"/>
          <p14:tracePt t="44299" x="3484563" y="2192338"/>
          <p14:tracePt t="44309" x="3476625" y="2208213"/>
          <p14:tracePt t="44313" x="3476625" y="2224088"/>
          <p14:tracePt t="44321" x="3468688" y="2241550"/>
          <p14:tracePt t="44329" x="3460750" y="2249488"/>
          <p14:tracePt t="44335" x="3460750" y="2257425"/>
          <p14:tracePt t="44347" x="3460750" y="2265363"/>
          <p14:tracePt t="44362" x="3460750" y="2273300"/>
          <p14:tracePt t="44374" x="3460750" y="2281238"/>
          <p14:tracePt t="44380" x="3460750" y="2289175"/>
          <p14:tracePt t="44389" x="3460750" y="2297113"/>
          <p14:tracePt t="44403" x="3468688" y="2305050"/>
          <p14:tracePt t="44412" x="3468688" y="2312988"/>
          <p14:tracePt t="44418" x="3468688" y="2320925"/>
          <p14:tracePt t="44428" x="3476625" y="2320925"/>
          <p14:tracePt t="44432" x="3476625" y="2328863"/>
          <p14:tracePt t="44447" x="3484563" y="2336800"/>
          <p14:tracePt t="44455" x="3484563" y="2344738"/>
          <p14:tracePt t="44462" x="3492500" y="2344738"/>
          <p14:tracePt t="44469" x="3500438" y="2352675"/>
          <p14:tracePt t="44484" x="3516313" y="2360613"/>
          <p14:tracePt t="44495" x="3524250" y="2360613"/>
          <p14:tracePt t="44499" x="3532188" y="2360613"/>
          <p14:tracePt t="44512" x="3548063" y="2368550"/>
          <p14:tracePt t="44515" x="3571875" y="2376488"/>
          <p14:tracePt t="44524" x="3595688" y="2376488"/>
          <p14:tracePt t="44530" x="3603625" y="2376488"/>
          <p14:tracePt t="44536" x="3619500" y="2376488"/>
          <p14:tracePt t="44545" x="3635375" y="2376488"/>
          <p14:tracePt t="44551" x="3643313" y="2376488"/>
          <p14:tracePt t="44562" x="3660775" y="2376488"/>
          <p14:tracePt t="44566" x="3668713" y="2376488"/>
          <p14:tracePt t="44578" x="3684588" y="2368550"/>
          <p14:tracePt t="44581" x="3700463" y="2368550"/>
          <p14:tracePt t="44589" x="3716338" y="2368550"/>
          <p14:tracePt t="44596" x="3724275" y="2360613"/>
          <p14:tracePt t="44603" x="3732213" y="2352675"/>
          <p14:tracePt t="44611" x="3748088" y="2352675"/>
          <p14:tracePt t="44618" x="3756025" y="2352675"/>
          <p14:tracePt t="44628" x="3763963" y="2344738"/>
          <p14:tracePt t="44634" x="3763963" y="2336800"/>
          <p14:tracePt t="44644" x="3771900" y="2336800"/>
          <p14:tracePt t="44657" x="3779838" y="2328863"/>
          <p14:tracePt t="44664" x="3787775" y="2328863"/>
          <p14:tracePt t="44678" x="3787775" y="2320925"/>
          <p14:tracePt t="44685" x="3795713" y="2320925"/>
          <p14:tracePt t="44700" x="3795713" y="2312988"/>
          <p14:tracePt t="44715" x="3795713" y="2305050"/>
          <p14:tracePt t="44737" x="3795713" y="2297113"/>
          <p14:tracePt t="44762" x="3795713" y="2289175"/>
          <p14:tracePt t="44782" x="3795713" y="2273300"/>
          <p14:tracePt t="44805" x="3795713" y="2265363"/>
          <p14:tracePt t="44828" x="3795713" y="2257425"/>
          <p14:tracePt t="44924" x="3803650" y="2257425"/>
          <p14:tracePt t="44932" x="3827463" y="2257425"/>
          <p14:tracePt t="44938" x="3859213" y="2257425"/>
          <p14:tracePt t="44946" x="3890963" y="2257425"/>
          <p14:tracePt t="44953" x="3938588" y="2257425"/>
          <p14:tracePt t="44961" x="3986213" y="2257425"/>
          <p14:tracePt t="44968" x="4043363" y="2257425"/>
          <p14:tracePt t="44978" x="4083050" y="2257425"/>
          <p14:tracePt t="44983" x="4130675" y="2257425"/>
          <p14:tracePt t="44994" x="4170363" y="2257425"/>
          <p14:tracePt t="44999" x="4233863" y="2257425"/>
          <p14:tracePt t="45010" x="4297363" y="2257425"/>
          <p14:tracePt t="45014" x="4378325" y="2257425"/>
          <p14:tracePt t="45020" x="4449763" y="2257425"/>
          <p14:tracePt t="45028" x="4521200" y="2257425"/>
          <p14:tracePt t="45036" x="4584700" y="2257425"/>
          <p14:tracePt t="45044" x="4664075" y="2257425"/>
          <p14:tracePt t="45050" x="4737100" y="2265363"/>
          <p14:tracePt t="45061" x="4816475" y="2281238"/>
          <p14:tracePt t="45065" x="4887913" y="2297113"/>
          <p14:tracePt t="45078" x="4959350" y="2320925"/>
          <p14:tracePt t="45081" x="4999038" y="2328863"/>
          <p14:tracePt t="45089" x="5046663" y="2328863"/>
          <p14:tracePt t="45095" x="5072063" y="2336800"/>
          <p14:tracePt t="45102" x="5087938" y="2344738"/>
          <p14:tracePt t="45111" x="5103813" y="2344738"/>
          <p14:tracePt t="45117" x="5119688" y="2352675"/>
          <p14:tracePt t="45128" x="5127625" y="2352675"/>
          <p14:tracePt t="45132" x="5135563" y="2352675"/>
          <p14:tracePt t="45145" x="5143500" y="2352675"/>
          <p14:tracePt t="45519" x="5159375" y="2352675"/>
          <p14:tracePt t="45526" x="5175250" y="2352675"/>
          <p14:tracePt t="45534" x="5199063" y="2352675"/>
          <p14:tracePt t="45545" x="5222875" y="2352675"/>
          <p14:tracePt t="45549" x="5246688" y="2352675"/>
          <p14:tracePt t="45560" x="5270500" y="2352675"/>
          <p14:tracePt t="45564" x="5294313" y="2352675"/>
          <p14:tracePt t="45574" x="5318125" y="2352675"/>
          <p14:tracePt t="45579" x="5341938" y="2352675"/>
          <p14:tracePt t="45586" x="5365750" y="2352675"/>
          <p14:tracePt t="45594" x="5389563" y="2352675"/>
          <p14:tracePt t="45601" x="5414963" y="2352675"/>
          <p14:tracePt t="45612" x="5438775" y="2352675"/>
          <p14:tracePt t="45618" x="5462588" y="2352675"/>
          <p14:tracePt t="45627" x="5486400" y="2344738"/>
          <p14:tracePt t="45631" x="5502275" y="2344738"/>
          <p14:tracePt t="45644" x="5526088" y="2344738"/>
          <p14:tracePt t="45647" x="5541963" y="2344738"/>
          <p14:tracePt t="45653" x="5557838" y="2344738"/>
          <p14:tracePt t="45660" x="5565775" y="2344738"/>
          <p14:tracePt t="45668" x="5581650" y="2344738"/>
          <p14:tracePt t="45677" x="5605463" y="2344738"/>
          <p14:tracePt t="45683" x="5613400" y="2344738"/>
          <p14:tracePt t="45694" x="5621338" y="2344738"/>
          <p14:tracePt t="45698" x="5629275" y="2344738"/>
          <p14:tracePt t="45711" x="5645150" y="2344738"/>
          <p14:tracePt t="45713" x="5653088" y="2344738"/>
          <p14:tracePt t="45720" x="5661025" y="2344738"/>
          <p14:tracePt t="45727" x="5676900" y="2344738"/>
          <p14:tracePt t="45735" x="5684838" y="2344738"/>
          <p14:tracePt t="45743" x="5700713" y="2336800"/>
          <p14:tracePt t="45750" x="5716588" y="2336800"/>
          <p14:tracePt t="45760" x="5732463" y="2336800"/>
          <p14:tracePt t="45766" x="5749925" y="2328863"/>
          <p14:tracePt t="45777" x="5765800" y="2328863"/>
          <p14:tracePt t="45780" x="5789613" y="2320925"/>
          <p14:tracePt t="45788" x="5805488" y="2312988"/>
          <p14:tracePt t="45794" x="5821363" y="2312988"/>
          <p14:tracePt t="45802" x="5837238" y="2312988"/>
          <p14:tracePt t="45810" x="5845175" y="2305050"/>
          <p14:tracePt t="45817" x="5853113" y="2305050"/>
          <p14:tracePt t="45827" x="5861050" y="2305050"/>
          <p14:tracePt t="45847" x="5868988" y="2305050"/>
          <p14:tracePt t="45855" x="5876925" y="2305050"/>
          <p14:tracePt t="45878" x="5884863" y="2305050"/>
          <p14:tracePt t="45894" x="5892800" y="2305050"/>
          <p14:tracePt t="45900" x="5900738" y="2297113"/>
          <p14:tracePt t="45912" x="5916613" y="2289175"/>
          <p14:tracePt t="45914" x="5940425" y="2289175"/>
          <p14:tracePt t="45928" x="5964238" y="2289175"/>
          <p14:tracePt t="45937" x="5972175" y="2289175"/>
          <p14:tracePt t="45944" x="5980113" y="2289175"/>
          <p14:tracePt t="45951" x="5988050" y="2289175"/>
          <p14:tracePt t="45960" x="5995988" y="2289175"/>
          <p14:tracePt t="45977" x="6003925" y="2289175"/>
          <p14:tracePt t="45996" x="6011863" y="2289175"/>
          <p14:tracePt t="46027" x="6027738" y="2289175"/>
          <p14:tracePt t="46043" x="6043613" y="2281238"/>
          <p14:tracePt t="46048" x="6051550" y="2281238"/>
          <p14:tracePt t="46061" x="6059488" y="2281238"/>
          <p14:tracePt t="46063" x="6067425" y="2281238"/>
          <p14:tracePt t="46071" x="6083300" y="2281238"/>
          <p14:tracePt t="46085" x="6091238" y="2281238"/>
          <p14:tracePt t="46095" x="6108700" y="2281238"/>
          <p14:tracePt t="46110" x="6116638" y="2281238"/>
          <p14:tracePt t="46115" x="6124575" y="2281238"/>
          <p14:tracePt t="46126" x="6132513" y="2281238"/>
          <p14:tracePt t="46129" x="6148388" y="2281238"/>
          <p14:tracePt t="46139" x="6156325" y="2281238"/>
          <p14:tracePt t="46145" x="6164263" y="2281238"/>
          <p14:tracePt t="46152" x="6180138" y="2273300"/>
          <p14:tracePt t="46160" x="6188075" y="2273300"/>
          <p14:tracePt t="46167" x="6196013" y="2273300"/>
          <p14:tracePt t="46177" x="6203950" y="2265363"/>
          <p14:tracePt t="46182" x="6219825" y="2265363"/>
          <p14:tracePt t="46193" x="6227763" y="2265363"/>
          <p14:tracePt t="46196" x="6235700" y="2257425"/>
          <p14:tracePt t="46206" x="6259513" y="2249488"/>
          <p14:tracePt t="46212" x="6275388" y="2249488"/>
          <p14:tracePt t="46219" x="6283325" y="2249488"/>
          <p14:tracePt t="46227" x="6307138" y="2241550"/>
          <p14:tracePt t="46233" x="6323013" y="2241550"/>
          <p14:tracePt t="46244" x="6346825" y="2241550"/>
          <p14:tracePt t="46249" x="6362700" y="2241550"/>
          <p14:tracePt t="46260" x="6370638" y="2241550"/>
          <p14:tracePt t="46264" x="6386513" y="2241550"/>
          <p14:tracePt t="46275" x="6402388" y="2241550"/>
          <p14:tracePt t="46279" x="6410325" y="2241550"/>
          <p14:tracePt t="46286" x="6426200" y="2241550"/>
          <p14:tracePt t="46294" x="6442075" y="2233613"/>
          <p14:tracePt t="46301" x="6451600" y="2224088"/>
          <p14:tracePt t="46310" x="6467475" y="2224088"/>
          <p14:tracePt t="46316" x="6475413" y="2224088"/>
          <p14:tracePt t="46326" x="6483350" y="2224088"/>
          <p14:tracePt t="46331" x="6491288" y="2224088"/>
          <p14:tracePt t="46343" x="6507163" y="2224088"/>
          <p14:tracePt t="46345" x="6515100" y="2224088"/>
          <p14:tracePt t="46353" x="6523038" y="2224088"/>
          <p14:tracePt t="46360" x="6538913" y="2224088"/>
          <p14:tracePt t="46368" x="6546850" y="2224088"/>
          <p14:tracePt t="46377" x="6554788" y="2224088"/>
          <p14:tracePt t="46383" x="6562725" y="2224088"/>
          <p14:tracePt t="46393" x="6570663" y="2224088"/>
          <p14:tracePt t="46412" x="6586538" y="2224088"/>
          <p14:tracePt t="46421" x="6602413" y="2224088"/>
          <p14:tracePt t="46429" x="6610350" y="2224088"/>
          <p14:tracePt t="46435" x="6618288" y="2224088"/>
          <p14:tracePt t="46444" x="6626225" y="2224088"/>
          <p14:tracePt t="46449" x="6642100" y="2224088"/>
          <p14:tracePt t="46460" x="6650038" y="2224088"/>
          <p14:tracePt t="46465" x="6657975" y="2224088"/>
          <p14:tracePt t="46477" x="6665913" y="2224088"/>
          <p14:tracePt t="46489" x="6681788" y="2224088"/>
          <p14:tracePt t="46510" x="6689725" y="2224088"/>
          <p14:tracePt t="46531" x="6697663" y="2224088"/>
          <p14:tracePt t="46673" x="6697663" y="2216150"/>
          <p14:tracePt t="46689" x="6689725" y="2216150"/>
          <p14:tracePt t="46711" x="6681788" y="2216150"/>
          <p14:tracePt t="46718" x="6673850" y="2208213"/>
          <p14:tracePt t="46732" x="6665913" y="2208213"/>
          <p14:tracePt t="46743" x="6657975" y="2200275"/>
          <p14:tracePt t="46748" x="6650038" y="2200275"/>
          <p14:tracePt t="46762" x="6642100" y="2200275"/>
          <p14:tracePt t="46771" x="6626225" y="2192338"/>
          <p14:tracePt t="46778" x="6618288" y="2192338"/>
          <p14:tracePt t="46785" x="6610350" y="2192338"/>
          <p14:tracePt t="46793" x="6594475" y="2184400"/>
          <p14:tracePt t="46800" x="6586538" y="2184400"/>
          <p14:tracePt t="46810" x="6578600" y="2184400"/>
          <p14:tracePt t="46815" x="6570663" y="2184400"/>
          <p14:tracePt t="46830" x="6554788" y="2176463"/>
          <p14:tracePt t="46844" x="6546850" y="2176463"/>
          <p14:tracePt t="46859" x="6538913" y="2176463"/>
          <p14:tracePt t="46876" x="6530975" y="2176463"/>
          <p14:tracePt t="46893" x="6523038" y="2176463"/>
          <p14:tracePt t="46896" x="6515100" y="2176463"/>
          <p14:tracePt t="46908" x="6507163" y="2176463"/>
          <p14:tracePt t="46912" x="6499225" y="2176463"/>
          <p14:tracePt t="46927" x="6491288" y="2176463"/>
          <p14:tracePt t="46933" x="6483350" y="2176463"/>
          <p14:tracePt t="46944" x="6475413" y="2176463"/>
          <p14:tracePt t="46960" x="6467475" y="2176463"/>
          <p14:tracePt t="46963" x="6459538" y="2176463"/>
          <p14:tracePt t="46974" x="6451600" y="2176463"/>
          <p14:tracePt t="46978" x="6442075" y="2176463"/>
          <p14:tracePt t="46986" x="6418263" y="2176463"/>
          <p14:tracePt t="46993" x="6410325" y="2176463"/>
          <p14:tracePt t="47000" x="6394450" y="2176463"/>
          <p14:tracePt t="47010" x="6378575" y="2176463"/>
          <p14:tracePt t="47015" x="6370638" y="2176463"/>
          <p14:tracePt t="47026" x="6346825" y="2176463"/>
          <p14:tracePt t="47031" x="6330950" y="2176463"/>
          <p14:tracePt t="47046" x="6315075" y="2176463"/>
          <p14:tracePt t="47053" x="6307138" y="2176463"/>
          <p14:tracePt t="47061" x="6299200" y="2176463"/>
          <p14:tracePt t="47068" x="6291263" y="2176463"/>
          <p14:tracePt t="47077" x="6275388" y="2176463"/>
          <p14:tracePt t="47082" x="6267450" y="2176463"/>
          <p14:tracePt t="47097" x="6251575" y="2176463"/>
          <p14:tracePt t="47112" x="6243638" y="2176463"/>
          <p14:tracePt t="47122" x="6227763" y="2176463"/>
          <p14:tracePt t="47128" x="6219825" y="2176463"/>
          <p14:tracePt t="47135" x="6211888" y="2176463"/>
          <p14:tracePt t="47143" x="6196013" y="2176463"/>
          <p14:tracePt t="47159" x="6188075" y="2176463"/>
          <p14:tracePt t="47164" x="6180138" y="2176463"/>
          <p14:tracePt t="47179" x="6172200" y="2176463"/>
          <p14:tracePt t="47190" x="6164263" y="2176463"/>
          <p14:tracePt t="47194" x="6148388" y="2176463"/>
          <p14:tracePt t="47201" x="6140450" y="2176463"/>
          <p14:tracePt t="47209" x="6132513" y="2176463"/>
          <p14:tracePt t="47216" x="6116638" y="2176463"/>
          <p14:tracePt t="47227" x="6100763" y="2176463"/>
          <p14:tracePt t="47231" x="6083300" y="2176463"/>
          <p14:tracePt t="47243" x="6075363" y="2176463"/>
          <p14:tracePt t="47246" x="6067425" y="2176463"/>
          <p14:tracePt t="47257" x="6051550" y="2176463"/>
          <p14:tracePt t="47261" x="6043613" y="2176463"/>
          <p14:tracePt t="47269" x="6035675" y="2176463"/>
          <p14:tracePt t="47276" x="6027738" y="2176463"/>
          <p14:tracePt t="47283" x="6019800" y="2176463"/>
          <p14:tracePt t="47293" x="6011863" y="2176463"/>
          <p14:tracePt t="47298" x="6003925" y="2176463"/>
          <p14:tracePt t="47309" x="5988050" y="2176463"/>
          <p14:tracePt t="47314" x="5972175" y="2168525"/>
          <p14:tracePt t="47325" x="5964238" y="2168525"/>
          <p14:tracePt t="47328" x="5948363" y="2168525"/>
          <p14:tracePt t="47337" x="5924550" y="2168525"/>
          <p14:tracePt t="47343" x="5916613" y="2168525"/>
          <p14:tracePt t="47350" x="5908675" y="2168525"/>
          <p14:tracePt t="47359" x="5900738" y="2168525"/>
          <p14:tracePt t="47365" x="5892800" y="2168525"/>
          <p14:tracePt t="47380" x="5876925" y="2168525"/>
          <p14:tracePt t="47395" x="5868988" y="2168525"/>
          <p14:tracePt t="47404" x="5861050" y="2168525"/>
          <p14:tracePt t="47410" x="5853113" y="2168525"/>
          <p14:tracePt t="47417" x="5837238" y="2176463"/>
          <p14:tracePt t="47427" x="5829300" y="2176463"/>
          <p14:tracePt t="47432" x="5821363" y="2176463"/>
          <p14:tracePt t="47443" x="5797550" y="2184400"/>
          <p14:tracePt t="47448" x="5781675" y="2192338"/>
          <p14:tracePt t="47458" x="5765800" y="2200275"/>
          <p14:tracePt t="47462" x="5749925" y="2200275"/>
          <p14:tracePt t="47470" x="5724525" y="2216150"/>
          <p14:tracePt t="47477" x="5700713" y="2224088"/>
          <p14:tracePt t="47484" x="5684838" y="2224088"/>
          <p14:tracePt t="47493" x="5661025" y="2233613"/>
          <p14:tracePt t="47499" x="5653088" y="2241550"/>
          <p14:tracePt t="47509" x="5637213" y="2241550"/>
          <p14:tracePt t="47515" x="5613400" y="2241550"/>
          <p14:tracePt t="47525" x="5605463" y="2249488"/>
          <p14:tracePt t="47529" x="5597525" y="2249488"/>
          <p14:tracePt t="47541" x="5581650" y="2257425"/>
          <p14:tracePt t="47544" x="5573713" y="2265363"/>
          <p14:tracePt t="47552" x="5565775" y="2265363"/>
          <p14:tracePt t="47559" x="5549900" y="2265363"/>
          <p14:tracePt t="47566" x="5541963" y="2273300"/>
          <p14:tracePt t="47576" x="5534025" y="2273300"/>
          <p14:tracePt t="47581" x="5518150" y="2273300"/>
          <p14:tracePt t="47592" x="5502275" y="2281238"/>
          <p14:tracePt t="47596" x="5494338" y="2281238"/>
          <p14:tracePt t="47607" x="5486400" y="2281238"/>
          <p14:tracePt t="47612" x="5478463" y="2281238"/>
          <p14:tracePt t="47618" x="5470525" y="2281238"/>
          <p14:tracePt t="47626" x="5462588" y="2281238"/>
          <p14:tracePt t="47642" x="5454650" y="2281238"/>
          <p14:tracePt t="47648" x="5446713" y="2281238"/>
          <p14:tracePt t="47659" x="5438775" y="2281238"/>
          <p14:tracePt t="47663" x="5430838" y="2281238"/>
          <p14:tracePt t="47676" x="5422900" y="2281238"/>
          <p14:tracePt t="47678" x="5414963" y="2281238"/>
          <p14:tracePt t="47686" x="5397500" y="2281238"/>
          <p14:tracePt t="47693" x="5389563" y="2281238"/>
          <p14:tracePt t="47700" x="5381625" y="2281238"/>
          <p14:tracePt t="47708" x="5365750" y="2281238"/>
          <p14:tracePt t="47715" x="5349875" y="2281238"/>
          <p14:tracePt t="47726" x="5341938" y="2281238"/>
          <p14:tracePt t="47742" x="5326063" y="2281238"/>
          <p14:tracePt t="47753" x="5318125" y="2281238"/>
          <p14:tracePt t="47759" x="5310188" y="2281238"/>
          <p14:tracePt t="47767" x="5302250" y="2281238"/>
          <p14:tracePt t="47782" x="5294313" y="2281238"/>
          <p14:tracePt t="47793" x="5286375" y="2281238"/>
          <p14:tracePt t="47798" x="5278438" y="2281238"/>
          <p14:tracePt t="47808" x="5270500" y="2281238"/>
          <p14:tracePt t="47812" x="5262563" y="2281238"/>
          <p14:tracePt t="47827" x="5254625" y="2281238"/>
          <p14:tracePt t="47849" x="5246688" y="2281238"/>
          <p14:tracePt t="49688" x="5238750" y="2281238"/>
          <p14:tracePt t="49696" x="5230813" y="2281238"/>
          <p14:tracePt t="49706" x="5222875" y="2281238"/>
          <p14:tracePt t="49712" x="5199063" y="2281238"/>
          <p14:tracePt t="49721" x="5183188" y="2281238"/>
          <p14:tracePt t="49726" x="5175250" y="2281238"/>
          <p14:tracePt t="49732" x="5151438" y="2281238"/>
          <p14:tracePt t="49741" x="5127625" y="2281238"/>
          <p14:tracePt t="49748" x="5103813" y="2281238"/>
          <p14:tracePt t="49756" x="5064125" y="2281238"/>
          <p14:tracePt t="49764" x="5030788" y="2281238"/>
          <p14:tracePt t="49774" x="4983163" y="2281238"/>
          <p14:tracePt t="49777" x="4943475" y="2281238"/>
          <p14:tracePt t="49788" x="4895850" y="2273300"/>
          <p14:tracePt t="49792" x="4864100" y="2273300"/>
          <p14:tracePt t="49801" x="4824413" y="2273300"/>
          <p14:tracePt t="49808" x="4784725" y="2273300"/>
          <p14:tracePt t="49815" x="4745038" y="2273300"/>
          <p14:tracePt t="49823" x="4687888" y="2273300"/>
          <p14:tracePt t="49829" x="4648200" y="2273300"/>
          <p14:tracePt t="49841" x="4592638" y="2273300"/>
          <p14:tracePt t="49844" x="4537075" y="2273300"/>
          <p14:tracePt t="49857" x="4473575" y="2273300"/>
          <p14:tracePt t="49861" x="4433888" y="2273300"/>
          <p14:tracePt t="49868" x="4378325" y="2273300"/>
          <p14:tracePt t="49875" x="4337050" y="2273300"/>
          <p14:tracePt t="49882" x="4289425" y="2273300"/>
          <p14:tracePt t="49891" x="4249738" y="2273300"/>
          <p14:tracePt t="49897" x="4194175" y="2273300"/>
          <p14:tracePt t="49908" x="4138613" y="2281238"/>
          <p14:tracePt t="49911" x="4098925" y="2281238"/>
          <p14:tracePt t="49924" x="4067175" y="2281238"/>
          <p14:tracePt t="49926" x="4027488" y="2281238"/>
          <p14:tracePt t="49935" x="4002088" y="2281238"/>
          <p14:tracePt t="49941" x="3970338" y="2281238"/>
          <p14:tracePt t="49948" x="3938588" y="2281238"/>
          <p14:tracePt t="49957" x="3906838" y="2281238"/>
          <p14:tracePt t="49963" x="3875088" y="2281238"/>
          <p14:tracePt t="49974" x="3843338" y="2281238"/>
          <p14:tracePt t="49978" x="3811588" y="2281238"/>
          <p14:tracePt t="49991" x="3763963" y="2289175"/>
          <p14:tracePt t="49993" x="3732213" y="2297113"/>
          <p14:tracePt t="50002" x="3700463" y="2297113"/>
          <p14:tracePt t="50008" x="3660775" y="2297113"/>
          <p14:tracePt t="50015" x="3635375" y="2305050"/>
          <p14:tracePt t="50024" x="3619500" y="2305050"/>
          <p14:tracePt t="50030" x="3611563" y="2305050"/>
          <p14:tracePt t="51147" x="3603625" y="2305050"/>
          <p14:tracePt t="51172" x="3595688" y="2305050"/>
          <p14:tracePt t="51191" x="3587750" y="2305050"/>
          <p14:tracePt t="51214" x="3579813" y="2305050"/>
          <p14:tracePt t="51222" x="3571875" y="2305050"/>
          <p14:tracePt t="51229" x="3563938" y="2312988"/>
          <p14:tracePt t="51240" x="3556000" y="2312988"/>
          <p14:tracePt t="51243" x="3548063" y="2312988"/>
          <p14:tracePt t="51256" x="3532188" y="2320925"/>
          <p14:tracePt t="51268" x="3516313" y="2328863"/>
          <p14:tracePt t="51281" x="3508375" y="2328863"/>
          <p14:tracePt t="51290" x="3492500" y="2328863"/>
          <p14:tracePt t="51296" x="3484563" y="2328863"/>
          <p14:tracePt t="51305" x="3476625" y="2328863"/>
          <p14:tracePt t="51311" x="3468688" y="2328863"/>
          <p14:tracePt t="51323" x="3460750" y="2336800"/>
          <p14:tracePt t="51326" x="3444875" y="2336800"/>
          <p14:tracePt t="51339" x="3436938" y="2336800"/>
          <p14:tracePt t="51341" x="3429000" y="2344738"/>
          <p14:tracePt t="51348" x="3413125" y="2352675"/>
          <p14:tracePt t="51356" x="3397250" y="2352675"/>
          <p14:tracePt t="51363" x="3389313" y="2352675"/>
          <p14:tracePt t="51372" x="3381375" y="2360613"/>
          <p14:tracePt t="51378" x="3365500" y="2360613"/>
          <p14:tracePt t="51389" x="3357563" y="2368550"/>
          <p14:tracePt t="51393" x="3349625" y="2368550"/>
          <p14:tracePt t="51406" x="3333750" y="2368550"/>
          <p14:tracePt t="51416" x="3325813" y="2368550"/>
          <p14:tracePt t="51423" x="3317875" y="2368550"/>
          <p14:tracePt t="51430" x="3308350" y="2376488"/>
          <p14:tracePt t="51439" x="3300413" y="2376488"/>
          <p14:tracePt t="51445" x="3292475" y="2376488"/>
          <p14:tracePt t="51455" x="3284538" y="2376488"/>
          <p14:tracePt t="51459" x="3268663" y="2384425"/>
          <p14:tracePt t="51475" x="3252788" y="2384425"/>
          <p14:tracePt t="51483" x="3244850" y="2392363"/>
          <p14:tracePt t="51490" x="3236913" y="2392363"/>
          <p14:tracePt t="51497" x="3228975" y="2392363"/>
          <p14:tracePt t="51505" x="3221038" y="2400300"/>
          <p14:tracePt t="51512" x="3213100" y="2400300"/>
          <p14:tracePt t="51522" x="3205163" y="2408238"/>
          <p14:tracePt t="51527" x="3197225" y="2408238"/>
          <p14:tracePt t="51539" x="3181350" y="2408238"/>
          <p14:tracePt t="51550" x="3173413" y="2408238"/>
          <p14:tracePt t="51573" x="3165475" y="2408238"/>
          <p14:tracePt t="51595" x="3157538" y="2408238"/>
          <p14:tracePt t="51606" x="3149600" y="2408238"/>
          <p14:tracePt t="51690" x="3141663" y="2408238"/>
          <p14:tracePt t="53306" x="3173413" y="2424113"/>
          <p14:tracePt t="53314" x="3189288" y="2432050"/>
          <p14:tracePt t="53321" x="3213100" y="2439988"/>
          <p14:tracePt t="53330" x="3236913" y="2447925"/>
          <p14:tracePt t="53338" x="3260725" y="2455863"/>
          <p14:tracePt t="53343" x="3284538" y="2463800"/>
          <p14:tracePt t="53354" x="3308350" y="2471738"/>
          <p14:tracePt t="53358" x="3333750" y="2471738"/>
          <p14:tracePt t="53369" x="3341688" y="2479675"/>
          <p14:tracePt t="53373" x="3357563" y="2487613"/>
          <p14:tracePt t="53381" x="3373438" y="2487613"/>
          <p14:tracePt t="53388" x="3389313" y="2487613"/>
          <p14:tracePt t="53395" x="3413125" y="2495550"/>
          <p14:tracePt t="53405" x="3429000" y="2495550"/>
          <p14:tracePt t="53410" x="3444875" y="2495550"/>
          <p14:tracePt t="53421" x="3468688" y="2503488"/>
          <p14:tracePt t="53425" x="3492500" y="2511425"/>
          <p14:tracePt t="53437" x="3516313" y="2511425"/>
          <p14:tracePt t="53440" x="3548063" y="2511425"/>
          <p14:tracePt t="53448" x="3579813" y="2511425"/>
          <p14:tracePt t="53454" x="3619500" y="2519363"/>
          <p14:tracePt t="53462" x="3651250" y="2527300"/>
          <p14:tracePt t="53471" x="3684588" y="2527300"/>
          <p14:tracePt t="53477" x="3724275" y="2535238"/>
          <p14:tracePt t="53488" x="3740150" y="2543175"/>
          <p14:tracePt t="53492" x="3756025" y="2543175"/>
          <p14:tracePt t="53504" x="3763963" y="2543175"/>
          <p14:tracePt t="53507" x="3779838" y="2543175"/>
          <p14:tracePt t="53517" x="3787775" y="2543175"/>
          <p14:tracePt t="53529" x="3803650" y="2543175"/>
          <p14:tracePt t="53544" x="3811588" y="2543175"/>
          <p14:tracePt t="53570" x="3819525" y="2543175"/>
          <p14:tracePt t="53663" x="3819525" y="2535238"/>
          <p14:tracePt t="53671" x="3819525" y="2527300"/>
          <p14:tracePt t="53678" x="3819525" y="2519363"/>
          <p14:tracePt t="53687" x="3819525" y="2503488"/>
          <p14:tracePt t="53704" x="3811588" y="2495550"/>
          <p14:tracePt t="53708" x="3803650" y="2487613"/>
          <p14:tracePt t="53721" x="3795713" y="2479675"/>
          <p14:tracePt t="53723" x="3787775" y="2479675"/>
          <p14:tracePt t="53731" x="3771900" y="2463800"/>
          <p14:tracePt t="53738" x="3763963" y="2463800"/>
          <p14:tracePt t="53745" x="3756025" y="2455863"/>
          <p14:tracePt t="53754" x="3748088" y="2447925"/>
          <p14:tracePt t="53760" x="3740150" y="2447925"/>
          <p14:tracePt t="53771" x="3724275" y="2432050"/>
          <p14:tracePt t="53775" x="3716338" y="2432050"/>
          <p14:tracePt t="53787" x="3708400" y="2424113"/>
          <p14:tracePt t="53789" x="3692525" y="2416175"/>
          <p14:tracePt t="53799" x="3684588" y="2416175"/>
          <p14:tracePt t="53805" x="3676650" y="2416175"/>
          <p14:tracePt t="53812" x="3660775" y="2408238"/>
          <p14:tracePt t="53820" x="3651250" y="2400300"/>
          <p14:tracePt t="53827" x="3643313" y="2400300"/>
          <p14:tracePt t="53842" x="3635375" y="2400300"/>
          <p14:tracePt t="53854" x="3627438" y="2400300"/>
          <p14:tracePt t="53857" x="3619500" y="2400300"/>
          <p14:tracePt t="53872" x="3611563" y="2400300"/>
          <p14:tracePt t="53879" x="3603625" y="2400300"/>
          <p14:tracePt t="53890" x="3595688" y="2400300"/>
          <p14:tracePt t="53904" x="3587750" y="2400300"/>
          <p14:tracePt t="53909" x="3579813" y="2400300"/>
          <p14:tracePt t="53920" x="3571875" y="2400300"/>
          <p14:tracePt t="53924" x="3563938" y="2400300"/>
          <p14:tracePt t="53936" x="3556000" y="2416175"/>
          <p14:tracePt t="53939" x="3540125" y="2424113"/>
          <p14:tracePt t="53947" x="3532188" y="2439988"/>
          <p14:tracePt t="53954" x="3524250" y="2439988"/>
          <p14:tracePt t="53961" x="3524250" y="2455863"/>
          <p14:tracePt t="53971" x="3508375" y="2455863"/>
          <p14:tracePt t="53976" x="3508375" y="2471738"/>
          <p14:tracePt t="53987" x="3500438" y="2471738"/>
          <p14:tracePt t="53992" x="3500438" y="2479675"/>
          <p14:tracePt t="54004" x="3500438" y="2487613"/>
          <p14:tracePt t="54006" x="3492500" y="2495550"/>
          <p14:tracePt t="54021" x="3492500" y="2503488"/>
          <p14:tracePt t="54028" x="3492500" y="2519363"/>
          <p14:tracePt t="54044" x="3492500" y="2527300"/>
          <p14:tracePt t="54054" x="3492500" y="2543175"/>
          <p14:tracePt t="54058" x="3492500" y="2551113"/>
          <p14:tracePt t="54073" x="3492500" y="2559050"/>
          <p14:tracePt t="54081" x="3492500" y="2566988"/>
          <p14:tracePt t="54088" x="3500438" y="2576513"/>
          <p14:tracePt t="54103" x="3516313" y="2592388"/>
          <p14:tracePt t="54110" x="3524250" y="2592388"/>
          <p14:tracePt t="54120" x="3532188" y="2600325"/>
          <p14:tracePt t="54125" x="3548063" y="2608263"/>
          <p14:tracePt t="54137" x="3556000" y="2608263"/>
          <p14:tracePt t="54139" x="3563938" y="2616200"/>
          <p14:tracePt t="54149" x="3571875" y="2624138"/>
          <p14:tracePt t="54162" x="3587750" y="2624138"/>
          <p14:tracePt t="54170" x="3595688" y="2624138"/>
          <p14:tracePt t="54178" x="3603625" y="2624138"/>
          <p14:tracePt t="54187" x="3619500" y="2624138"/>
          <p14:tracePt t="54192" x="3627438" y="2624138"/>
          <p14:tracePt t="54204" x="3635375" y="2624138"/>
          <p14:tracePt t="54206" x="3651250" y="2624138"/>
          <p14:tracePt t="54218" x="3668713" y="2616200"/>
          <p14:tracePt t="54222" x="3676650" y="2616200"/>
          <p14:tracePt t="54229" x="3692525" y="2608263"/>
          <p14:tracePt t="54236" x="3700463" y="2600325"/>
          <p14:tracePt t="54244" x="3716338" y="2592388"/>
          <p14:tracePt t="54253" x="3732213" y="2584450"/>
          <p14:tracePt t="54259" x="3748088" y="2576513"/>
          <p14:tracePt t="54270" x="3763963" y="2576513"/>
          <p14:tracePt t="54274" x="3779838" y="2576513"/>
          <p14:tracePt t="54285" x="3787775" y="2566988"/>
          <p14:tracePt t="54289" x="3811588" y="2559050"/>
          <p14:tracePt t="54297" x="3819525" y="2559050"/>
          <p14:tracePt t="54303" x="3827463" y="2551113"/>
          <p14:tracePt t="54311" x="3843338" y="2551113"/>
          <p14:tracePt t="54320" x="3851275" y="2551113"/>
          <p14:tracePt t="54337" x="3859213" y="2551113"/>
          <p14:tracePt t="54341" x="3867150" y="2551113"/>
          <p14:tracePt t="54631" x="3946525" y="2543175"/>
          <p14:tracePt t="54639" x="4043363" y="2535238"/>
          <p14:tracePt t="54646" x="4130675" y="2519363"/>
          <p14:tracePt t="54655" x="4210050" y="2487613"/>
          <p14:tracePt t="54662" x="4313238" y="2471738"/>
          <p14:tracePt t="54670" x="4418013" y="2447925"/>
          <p14:tracePt t="54676" x="4537075" y="2416175"/>
          <p14:tracePt t="54687" x="4664075" y="2400300"/>
          <p14:tracePt t="54690" x="4760913" y="2384425"/>
          <p14:tracePt t="54705" x="5014913" y="2352675"/>
          <p14:tracePt t="54715" x="5151438" y="2352675"/>
          <p14:tracePt t="54721" x="5254625" y="2352675"/>
          <p14:tracePt t="54727" x="5326063" y="2352675"/>
          <p14:tracePt t="54736" x="5389563" y="2352675"/>
          <p14:tracePt t="54743" x="5446713" y="2352675"/>
          <p14:tracePt t="54753" x="5502275" y="2352675"/>
          <p14:tracePt t="54758" x="5557838" y="2360613"/>
          <p14:tracePt t="54770" x="5597525" y="2368550"/>
          <p14:tracePt t="54774" x="5661025" y="2368550"/>
          <p14:tracePt t="54784" x="5716588" y="2376488"/>
          <p14:tracePt t="54788" x="5781675" y="2384425"/>
          <p14:tracePt t="54795" x="5845175" y="2384425"/>
          <p14:tracePt t="54803" x="5916613" y="2392363"/>
          <p14:tracePt t="54809" x="5980113" y="2400300"/>
          <p14:tracePt t="54820" x="6043613" y="2416175"/>
          <p14:tracePt t="54824" x="6108700" y="2416175"/>
          <p14:tracePt t="54836" x="6172200" y="2424113"/>
          <p14:tracePt t="54839" x="6219825" y="2432050"/>
          <p14:tracePt t="54853" x="6251575" y="2432050"/>
          <p14:tracePt t="54855" x="6283325" y="2439988"/>
          <p14:tracePt t="54862" x="6299200" y="2447925"/>
          <p14:tracePt t="54869" x="6323013" y="2447925"/>
          <p14:tracePt t="54877" x="6330950" y="2447925"/>
          <p14:tracePt t="54887" x="6346825" y="2447925"/>
          <p14:tracePt t="54892" x="6362700" y="2455863"/>
          <p14:tracePt t="54903" x="6378575" y="2455863"/>
          <p14:tracePt t="54907" x="6402388" y="2463800"/>
          <p14:tracePt t="54920" x="6442075" y="2479675"/>
          <p14:tracePt t="54929" x="6459538" y="2487613"/>
          <p14:tracePt t="54936" x="6483350" y="2495550"/>
          <p14:tracePt t="54943" x="6499225" y="2503488"/>
          <p14:tracePt t="54954" x="6507163" y="2503488"/>
          <p14:tracePt t="54958" x="6515100" y="2503488"/>
          <p14:tracePt t="54969" x="6523038" y="2511425"/>
          <p14:tracePt t="54988" x="6530975" y="2511425"/>
          <p14:tracePt t="54997" x="6530975" y="2519363"/>
          <p14:tracePt t="55010" x="6546850" y="2519363"/>
          <p14:tracePt t="55020" x="6554788" y="2519363"/>
          <p14:tracePt t="55025" x="6562725" y="2527300"/>
          <p14:tracePt t="55036" x="6570663" y="2535238"/>
          <p14:tracePt t="55052" x="6578600" y="2535238"/>
          <p14:tracePt t="55055" x="6586538" y="2543175"/>
          <p14:tracePt t="55077" x="6594475" y="2543175"/>
          <p14:tracePt t="55293" x="6578600" y="2543175"/>
          <p14:tracePt t="55301" x="6562725" y="2543175"/>
          <p14:tracePt t="55308" x="6546850" y="2535238"/>
          <p14:tracePt t="55319" x="6530975" y="2535238"/>
          <p14:tracePt t="55323" x="6507163" y="2535238"/>
          <p14:tracePt t="55336" x="6499225" y="2535238"/>
          <p14:tracePt t="55347" x="6491288" y="2535238"/>
          <p14:tracePt t="55353" x="6483350" y="2535238"/>
          <p14:tracePt t="55369" x="6475413" y="2535238"/>
          <p14:tracePt t="55390" x="6467475" y="2535238"/>
          <p14:tracePt t="55415" x="6459538" y="2535238"/>
          <p14:tracePt t="55436" x="6451600" y="2535238"/>
          <p14:tracePt t="55468" x="6442075" y="2535238"/>
          <p14:tracePt t="55472" x="6434138" y="2535238"/>
          <p14:tracePt t="55483" x="6426200" y="2535238"/>
          <p14:tracePt t="55488" x="6410325" y="2535238"/>
          <p14:tracePt t="55494" x="6402388" y="2535238"/>
          <p14:tracePt t="55503" x="6386513" y="2535238"/>
          <p14:tracePt t="55509" x="6370638" y="2535238"/>
          <p14:tracePt t="55519" x="6362700" y="2535238"/>
          <p14:tracePt t="55524" x="6346825" y="2535238"/>
          <p14:tracePt t="55536" x="6338888" y="2535238"/>
          <p14:tracePt t="55539" x="6330950" y="2535238"/>
          <p14:tracePt t="55552" x="6323013" y="2535238"/>
          <p14:tracePt t="55555" x="6307138" y="2535238"/>
          <p14:tracePt t="55563" x="6299200" y="2535238"/>
          <p14:tracePt t="55569" x="6291263" y="2535238"/>
          <p14:tracePt t="55591" x="6283325" y="2535238"/>
          <p14:tracePt t="55616" x="6275388" y="2535238"/>
          <p14:tracePt t="55629" x="6259513" y="2535238"/>
          <p14:tracePt t="55637" x="6251575" y="2535238"/>
          <p14:tracePt t="55643" x="6243638" y="2535238"/>
          <p14:tracePt t="55652" x="6235700" y="2535238"/>
          <p14:tracePt t="55673" x="6227763" y="2535238"/>
          <p14:tracePt t="55685" x="6219825" y="2535238"/>
          <p14:tracePt t="55703" x="6211888" y="2535238"/>
          <p14:tracePt t="55822" x="6227763" y="2535238"/>
          <p14:tracePt t="55831" x="6235700" y="2535238"/>
          <p14:tracePt t="55837" x="6243638" y="2527300"/>
          <p14:tracePt t="55844" x="6259513" y="2527300"/>
          <p14:tracePt t="55852" x="6283325" y="2527300"/>
          <p14:tracePt t="55859" x="6291263" y="2519363"/>
          <p14:tracePt t="55868" x="6307138" y="2519363"/>
          <p14:tracePt t="55874" x="6323013" y="2519363"/>
          <p14:tracePt t="55885" x="6338888" y="2519363"/>
          <p14:tracePt t="55890" x="6346825" y="2519363"/>
          <p14:tracePt t="55904" x="6370638" y="2519363"/>
          <p14:tracePt t="55912" x="6386513" y="2519363"/>
          <p14:tracePt t="55919" x="6394450" y="2519363"/>
          <p14:tracePt t="55926" x="6402388" y="2519363"/>
          <p14:tracePt t="55935" x="6410325" y="2519363"/>
          <p14:tracePt t="55941" x="6418263" y="2519363"/>
          <p14:tracePt t="55952" x="6426200" y="2519363"/>
          <p14:tracePt t="55956" x="6434138" y="2519363"/>
          <p14:tracePt t="55972" x="6442075" y="2519363"/>
          <p14:tracePt t="55993" x="6451600" y="2519363"/>
          <p14:tracePt t="56002" x="6459538" y="2519363"/>
          <p14:tracePt t="57542" x="6451600" y="2519363"/>
          <p14:tracePt t="57549" x="6434138" y="2519363"/>
          <p14:tracePt t="57556" x="6410325" y="2527300"/>
          <p14:tracePt t="57567" x="6386513" y="2527300"/>
          <p14:tracePt t="57571" x="6362700" y="2527300"/>
          <p14:tracePt t="57584" x="6338888" y="2527300"/>
          <p14:tracePt t="57587" x="6315075" y="2527300"/>
          <p14:tracePt t="57594" x="6299200" y="2527300"/>
          <p14:tracePt t="57601" x="6283325" y="2527300"/>
          <p14:tracePt t="57609" x="6259513" y="2527300"/>
          <p14:tracePt t="57617" x="6243638" y="2527300"/>
          <p14:tracePt t="57623" x="6219825" y="2527300"/>
          <p14:tracePt t="57634" x="6188075" y="2527300"/>
          <p14:tracePt t="57638" x="6140450" y="2527300"/>
          <p14:tracePt t="57651" x="6100763" y="2527300"/>
          <p14:tracePt t="57654" x="6035675" y="2527300"/>
          <p14:tracePt t="57666" x="5980113" y="2527300"/>
          <p14:tracePt t="57669" x="5916613" y="2519363"/>
          <p14:tracePt t="57675" x="5861050" y="2519363"/>
          <p14:tracePt t="57683" x="5797550" y="2519363"/>
          <p14:tracePt t="57690" x="5732463" y="2519363"/>
          <p14:tracePt t="57700" x="5668963" y="2519363"/>
          <p14:tracePt t="57706" x="5573713" y="2519363"/>
          <p14:tracePt t="57718" x="5486400" y="2519363"/>
          <p14:tracePt t="57721" x="5407025" y="2519363"/>
          <p14:tracePt t="57734" x="5318125" y="2519363"/>
          <p14:tracePt t="57736" x="5230813" y="2519363"/>
          <p14:tracePt t="57743" x="5127625" y="2519363"/>
          <p14:tracePt t="57750" x="5022850" y="2519363"/>
          <p14:tracePt t="57757" x="4919663" y="2519363"/>
          <p14:tracePt t="57767" x="4816475" y="2519363"/>
          <p14:tracePt t="57772" x="4729163" y="2519363"/>
          <p14:tracePt t="57783" x="4656138" y="2519363"/>
          <p14:tracePt t="57788" x="4576763" y="2519363"/>
          <p14:tracePt t="57798" x="4489450" y="2527300"/>
          <p14:tracePt t="57802" x="4425950" y="2543175"/>
          <p14:tracePt t="57810" x="4362450" y="2559050"/>
          <p14:tracePt t="57817" x="4305300" y="2566988"/>
          <p14:tracePt t="57825" x="4249738" y="2576513"/>
          <p14:tracePt t="57833" x="4194175" y="2592388"/>
          <p14:tracePt t="57839" x="4146550" y="2608263"/>
          <p14:tracePt t="57850" x="4106863" y="2624138"/>
          <p14:tracePt t="57855" x="4067175" y="2632075"/>
          <p14:tracePt t="57867" x="4035425" y="2640013"/>
          <p14:tracePt t="57869" x="4019550" y="2640013"/>
          <p14:tracePt t="57885" x="3986213" y="2640013"/>
          <p14:tracePt t="57891" x="3978275" y="2640013"/>
          <p14:tracePt t="57900" x="3970338" y="2640013"/>
          <p14:tracePt t="57907" x="3962400" y="2640013"/>
          <p14:tracePt t="58464" x="3954463" y="2655888"/>
          <p14:tracePt t="58473" x="3930650" y="2671763"/>
          <p14:tracePt t="58482" x="3914775" y="2687638"/>
          <p14:tracePt t="58488" x="3898900" y="2719388"/>
          <p14:tracePt t="58499" x="3875088" y="2735263"/>
          <p14:tracePt t="58502" x="3859213" y="2767013"/>
          <p14:tracePt t="58510" x="3835400" y="2790825"/>
          <p14:tracePt t="58516" x="3819525" y="2806700"/>
          <p14:tracePt t="58524" x="3795713" y="2838450"/>
          <p14:tracePt t="58533" x="3779838" y="2862263"/>
          <p14:tracePt t="58540" x="3756025" y="2886075"/>
          <p14:tracePt t="58549" x="3748088" y="2901950"/>
          <p14:tracePt t="58554" x="3724275" y="2919413"/>
          <p14:tracePt t="58566" x="3708400" y="2935288"/>
          <p14:tracePt t="58570" x="3700463" y="2951163"/>
          <p14:tracePt t="58578" x="3684588" y="2959100"/>
          <p14:tracePt t="58584" x="3676650" y="2974975"/>
          <p14:tracePt t="58591" x="3660775" y="2982913"/>
          <p14:tracePt t="58599" x="3660775" y="2998788"/>
          <p14:tracePt t="58607" x="3643313" y="2998788"/>
          <p14:tracePt t="58617" x="3627438" y="3014663"/>
          <p14:tracePt t="58621" x="3611563" y="3014663"/>
          <p14:tracePt t="58633" x="3595688" y="3030538"/>
          <p14:tracePt t="58636" x="3579813" y="3038475"/>
          <p14:tracePt t="58648" x="3563938" y="3046413"/>
          <p14:tracePt t="58651" x="3540125" y="3054350"/>
          <p14:tracePt t="58658" x="3524250" y="3062288"/>
          <p14:tracePt t="58666" x="3500438" y="3078163"/>
          <p14:tracePt t="58673" x="3484563" y="3086100"/>
          <p14:tracePt t="58683" x="3468688" y="3086100"/>
          <p14:tracePt t="58688" x="3452813" y="3094038"/>
          <p14:tracePt t="58699" x="3436938" y="3101975"/>
          <p14:tracePt t="58703" x="3421063" y="3101975"/>
          <p14:tracePt t="58715" x="3405188" y="3109913"/>
          <p14:tracePt t="58719" x="3389313" y="3109913"/>
          <p14:tracePt t="58725" x="3365500" y="3109913"/>
          <p14:tracePt t="58733" x="3349625" y="3117850"/>
          <p14:tracePt t="58740" x="3325813" y="3125788"/>
          <p14:tracePt t="58749" x="3300413" y="3125788"/>
          <p14:tracePt t="58755" x="3276600" y="3133725"/>
          <p14:tracePt t="58767" x="3236913" y="3133725"/>
          <p14:tracePt t="58770" x="3213100" y="3133725"/>
          <p14:tracePt t="58783" x="3189288" y="3141663"/>
          <p14:tracePt t="58786" x="3165475" y="3149600"/>
          <p14:tracePt t="58793" x="3141663" y="3149600"/>
          <p14:tracePt t="58800" x="3125788" y="3157538"/>
          <p14:tracePt t="58807" x="3109913" y="3157538"/>
          <p14:tracePt t="58816" x="3086100" y="3157538"/>
          <p14:tracePt t="58822" x="3070225" y="3157538"/>
          <p14:tracePt t="58834" x="3054350" y="3157538"/>
          <p14:tracePt t="58836" x="3030538" y="3157538"/>
          <p14:tracePt t="58849" x="3006725" y="3157538"/>
          <p14:tracePt t="58852" x="2982913" y="3157538"/>
          <p14:tracePt t="58860" x="2957513" y="3157538"/>
          <p14:tracePt t="58867" x="2933700" y="3165475"/>
          <p14:tracePt t="58874" x="2886075" y="3173413"/>
          <p14:tracePt t="58883" x="2862263" y="3173413"/>
          <p14:tracePt t="58890" x="2822575" y="3173413"/>
          <p14:tracePt t="58901" x="2798763" y="3173413"/>
          <p14:tracePt t="58904" x="2774950" y="3173413"/>
          <p14:tracePt t="58916" x="2751138" y="3173413"/>
          <p14:tracePt t="58919" x="2727325" y="3173413"/>
          <p14:tracePt t="58929" x="2711450" y="3173413"/>
          <p14:tracePt t="58934" x="2695575" y="3173413"/>
          <p14:tracePt t="58941" x="2671763" y="3173413"/>
          <p14:tracePt t="58949" x="2655888" y="3173413"/>
          <p14:tracePt t="58956" x="2632075" y="3181350"/>
          <p14:tracePt t="58966" x="2606675" y="3181350"/>
          <p14:tracePt t="58971" x="2582863" y="3181350"/>
          <p14:tracePt t="58982" x="2566988" y="3181350"/>
          <p14:tracePt t="58986" x="2551113" y="3181350"/>
          <p14:tracePt t="58999" x="2535238" y="3181350"/>
          <p14:tracePt t="59001" x="2519363" y="3181350"/>
          <p14:tracePt t="59008" x="2511425" y="3181350"/>
          <p14:tracePt t="59016" x="2495550" y="3181350"/>
          <p14:tracePt t="59023" x="2487613" y="3181350"/>
          <p14:tracePt t="59033" x="2479675" y="3181350"/>
          <p14:tracePt t="59038" x="2463800" y="3181350"/>
          <p14:tracePt t="59048" x="2455863" y="3181350"/>
          <p14:tracePt t="59054" x="2447925" y="3181350"/>
          <p14:tracePt t="59064" x="2439988" y="3181350"/>
          <p14:tracePt t="59068" x="2424113" y="3181350"/>
          <p14:tracePt t="59075" x="2416175" y="3181350"/>
          <p14:tracePt t="59083" x="2400300" y="3181350"/>
          <p14:tracePt t="59090" x="2392363" y="3181350"/>
          <p14:tracePt t="59100" x="2368550" y="3181350"/>
          <p14:tracePt t="59105" x="2360613" y="3181350"/>
          <p14:tracePt t="59116" x="2344738" y="3173413"/>
          <p14:tracePt t="59120" x="2328863" y="3173413"/>
          <p14:tracePt t="59132" x="2312988" y="3173413"/>
          <p14:tracePt t="59135" x="2289175" y="3173413"/>
          <p14:tracePt t="59143" x="2273300" y="3165475"/>
          <p14:tracePt t="59150" x="2247900" y="3157538"/>
          <p14:tracePt t="59157" x="2224088" y="3157538"/>
          <p14:tracePt t="59165" x="2200275" y="3157538"/>
          <p14:tracePt t="59172" x="2176463" y="3157538"/>
          <p14:tracePt t="59182" x="2144713" y="3157538"/>
          <p14:tracePt t="59187" x="2120900" y="3157538"/>
          <p14:tracePt t="59198" x="2081213" y="3157538"/>
          <p14:tracePt t="59202" x="2049463" y="3157538"/>
          <p14:tracePt t="59211" x="2017713" y="3157538"/>
          <p14:tracePt t="59217" x="1970088" y="3157538"/>
          <p14:tracePt t="59224" x="1946275" y="3157538"/>
          <p14:tracePt t="59233" x="1912938" y="3165475"/>
          <p14:tracePt t="59239" x="1881188" y="3165475"/>
          <p14:tracePt t="59249" x="1857375" y="3173413"/>
          <p14:tracePt t="59254" x="1817688" y="3173413"/>
          <p14:tracePt t="59266" x="1785938" y="3173413"/>
          <p14:tracePt t="59269" x="1762125" y="3181350"/>
          <p14:tracePt t="59278" x="1738313" y="3181350"/>
          <p14:tracePt t="59284" x="1714500" y="3189288"/>
          <p14:tracePt t="59291" x="1682750" y="3189288"/>
          <p14:tracePt t="59299" x="1658938" y="3197225"/>
          <p14:tracePt t="59306" x="1635125" y="3205163"/>
          <p14:tracePt t="59316" x="1611313" y="3205163"/>
          <p14:tracePt t="59321" x="1587500" y="3205163"/>
          <p14:tracePt t="59333" x="1571625" y="3213100"/>
          <p14:tracePt t="59336" x="1546225" y="3213100"/>
          <p14:tracePt t="59347" x="1530350" y="3221038"/>
          <p14:tracePt t="59352" x="1522413" y="3221038"/>
          <p14:tracePt t="59359" x="1514475" y="3221038"/>
          <p14:tracePt t="59367" x="1498600" y="3228975"/>
          <p14:tracePt t="59373" x="1490663" y="3236913"/>
          <p14:tracePt t="59383" x="1482725" y="3236913"/>
          <p14:tracePt t="59388" x="1466850" y="3236913"/>
          <p14:tracePt t="59399" x="1466850" y="3244850"/>
          <p14:tracePt t="59404" x="1458913" y="3244850"/>
          <p14:tracePt t="59417" x="1443038" y="3252788"/>
          <p14:tracePt t="59425" x="1443038" y="3270250"/>
          <p14:tracePt t="59433" x="1435100" y="3270250"/>
          <p14:tracePt t="59449" x="1435100" y="3278188"/>
          <p14:tracePt t="59455" x="1427163" y="3278188"/>
          <p14:tracePt t="59465" x="1419225" y="3286125"/>
          <p14:tracePt t="59482" x="1419225" y="3294063"/>
          <p14:tracePt t="59485" x="1419225" y="3302000"/>
          <p14:tracePt t="59494" x="1419225" y="3309938"/>
          <p14:tracePt t="59500" x="1419225" y="3325813"/>
          <p14:tracePt t="59507" x="1419225" y="3333750"/>
          <p14:tracePt t="59515" x="1419225" y="3341688"/>
          <p14:tracePt t="59522" x="1419225" y="3357563"/>
          <p14:tracePt t="59537" x="1427163" y="3365500"/>
          <p14:tracePt t="59548" x="1427163" y="3373438"/>
          <p14:tracePt t="59561" x="1435100" y="3381375"/>
          <p14:tracePt t="59567" x="1435100" y="3389313"/>
          <p14:tracePt t="59574" x="1443038" y="3405188"/>
          <p14:tracePt t="59582" x="1450975" y="3413125"/>
          <p14:tracePt t="59589" x="1474788" y="3429000"/>
          <p14:tracePt t="59599" x="1490663" y="3436938"/>
          <p14:tracePt t="59603" x="1498600" y="3444875"/>
          <p14:tracePt t="59616" x="1514475" y="3444875"/>
          <p14:tracePt t="59618" x="1522413" y="3460750"/>
          <p14:tracePt t="59629" x="1530350" y="3460750"/>
          <p14:tracePt t="59634" x="1538288" y="3468688"/>
          <p14:tracePt t="59641" x="1554163" y="3476625"/>
          <p14:tracePt t="59649" x="1562100" y="3484563"/>
          <p14:tracePt t="59656" x="1595438" y="3484563"/>
          <p14:tracePt t="59665" x="1619250" y="3492500"/>
          <p14:tracePt t="59671" x="1643063" y="3492500"/>
          <p14:tracePt t="59682" x="1674813" y="3500438"/>
          <p14:tracePt t="59686" x="1714500" y="3508375"/>
          <p14:tracePt t="59699" x="1770063" y="3516313"/>
          <p14:tracePt t="59701" x="1833563" y="3524250"/>
          <p14:tracePt t="59708" x="1881188" y="3524250"/>
          <p14:tracePt t="59715" x="1922463" y="3532188"/>
          <p14:tracePt t="59723" x="1970088" y="3532188"/>
          <p14:tracePt t="59731" x="1993900" y="3532188"/>
          <p14:tracePt t="59738" x="2033588" y="3532188"/>
          <p14:tracePt t="59748" x="2057400" y="3532188"/>
          <p14:tracePt t="59753" x="2097088" y="3532188"/>
          <p14:tracePt t="59765" x="2128838" y="3532188"/>
          <p14:tracePt t="59768" x="2160588" y="3532188"/>
          <p14:tracePt t="59775" x="2208213" y="3532188"/>
          <p14:tracePt t="59783" x="2265363" y="3532188"/>
          <p14:tracePt t="59790" x="2312988" y="3524250"/>
          <p14:tracePt t="59798" x="2392363" y="3524250"/>
          <p14:tracePt t="59805" x="2487613" y="3524250"/>
          <p14:tracePt t="59815" x="2582863" y="3524250"/>
          <p14:tracePt t="59819" x="2679700" y="3524250"/>
          <p14:tracePt t="59831" x="2838450" y="3548063"/>
          <p14:tracePt t="59835" x="3030538" y="3563938"/>
          <p14:tracePt t="59842" x="3252788" y="3595688"/>
          <p14:tracePt t="59849" x="3421063" y="3629025"/>
          <p14:tracePt t="59857" x="3548063" y="3660775"/>
          <p14:tracePt t="59866" x="3635375" y="3684588"/>
          <p14:tracePt t="59872" x="3724275" y="3708400"/>
          <p14:tracePt t="59882" x="3787775" y="3724275"/>
          <p14:tracePt t="59887" x="3835400" y="3732213"/>
          <p14:tracePt t="59898" x="3875088" y="3740150"/>
          <p14:tracePt t="59904" x="3922713" y="3748088"/>
          <p14:tracePt t="59910" x="3954463" y="3756025"/>
          <p14:tracePt t="59917" x="3978275" y="3756025"/>
          <p14:tracePt t="60542" x="4002088" y="3748088"/>
          <p14:tracePt t="60549" x="4027488" y="3740150"/>
          <p14:tracePt t="60556" x="4051300" y="3724275"/>
          <p14:tracePt t="60564" x="4075113" y="3716338"/>
          <p14:tracePt t="60571" x="4106863" y="3700463"/>
          <p14:tracePt t="60582" x="4122738" y="3684588"/>
          <p14:tracePt t="60586" x="4146550" y="3676650"/>
          <p14:tracePt t="60597" x="4162425" y="3660775"/>
          <p14:tracePt t="60603" x="4186238" y="3652838"/>
          <p14:tracePt t="60613" x="4202113" y="3636963"/>
          <p14:tracePt t="60616" x="4210050" y="3636963"/>
          <p14:tracePt t="60624" x="4225925" y="3629025"/>
          <p14:tracePt t="60631" x="4233863" y="3621088"/>
          <p14:tracePt t="60639" x="4241800" y="3621088"/>
          <p14:tracePt t="60648" x="4257675" y="3605213"/>
          <p14:tracePt t="60653" x="4265613" y="3595688"/>
          <p14:tracePt t="60664" x="4273550" y="3595688"/>
          <p14:tracePt t="60668" x="4289425" y="3579813"/>
          <p14:tracePt t="60681" x="4297363" y="3579813"/>
          <p14:tracePt t="60684" x="4313238" y="3571875"/>
          <p14:tracePt t="60691" x="4313238" y="3563938"/>
          <p14:tracePt t="60698" x="4329113" y="3556000"/>
          <p14:tracePt t="60705" x="4329113" y="3548063"/>
          <p14:tracePt t="60715" x="4337050" y="3540125"/>
          <p14:tracePt t="60731" x="4344988" y="3540125"/>
          <p14:tracePt t="60735" x="4344988" y="3532188"/>
          <p14:tracePt t="60748" x="4352925" y="3532188"/>
          <p14:tracePt t="60750" x="4352925" y="3524250"/>
          <p14:tracePt t="60773" x="4352925" y="3516313"/>
          <p14:tracePt t="60797" x="4362450" y="3500438"/>
          <p14:tracePt t="60802" x="4362450" y="3484563"/>
          <p14:tracePt t="60814" x="4362450" y="3468688"/>
          <p14:tracePt t="60818" x="4362450" y="3452813"/>
          <p14:tracePt t="60825" x="4362450" y="3436938"/>
          <p14:tracePt t="60832" x="4362450" y="3429000"/>
          <p14:tracePt t="60839" x="4362450" y="3413125"/>
          <p14:tracePt t="60847" x="4362450" y="3405188"/>
          <p14:tracePt t="60854" x="4362450" y="3397250"/>
          <p14:tracePt t="60864" x="4362450" y="3381375"/>
          <p14:tracePt t="60869" x="4362450" y="3373438"/>
          <p14:tracePt t="60881" x="4362450" y="3365500"/>
          <p14:tracePt t="60886" x="4352925" y="3349625"/>
          <p14:tracePt t="60897" x="4352925" y="3333750"/>
          <p14:tracePt t="60901" x="4344988" y="3325813"/>
          <p14:tracePt t="60908" x="4337050" y="3309938"/>
          <p14:tracePt t="60916" x="4329113" y="3309938"/>
          <p14:tracePt t="60921" x="4329113" y="3294063"/>
          <p14:tracePt t="60932" x="4321175" y="3294063"/>
          <p14:tracePt t="60936" x="4313238" y="3286125"/>
          <p14:tracePt t="60947" x="4305300" y="3286125"/>
          <p14:tracePt t="60952" x="4297363" y="3286125"/>
          <p14:tracePt t="60963" x="4297363" y="3278188"/>
          <p14:tracePt t="60967" x="4289425" y="3270250"/>
          <p14:tracePt t="60973" x="4281488" y="3270250"/>
          <p14:tracePt t="60981" x="4265613" y="3252788"/>
          <p14:tracePt t="60988" x="4257675" y="3252788"/>
          <p14:tracePt t="60997" x="4249738" y="3244850"/>
          <p14:tracePt t="61003" x="4233863" y="3236913"/>
          <p14:tracePt t="61018" x="4217988" y="3236913"/>
          <p14:tracePt t="61030" x="4210050" y="3228975"/>
          <p14:tracePt t="61033" x="4202113" y="3221038"/>
          <p14:tracePt t="61042" x="4186238" y="3221038"/>
          <p14:tracePt t="61049" x="4178300" y="3221038"/>
          <p14:tracePt t="61055" x="4170363" y="3213100"/>
          <p14:tracePt t="61064" x="4154488" y="3213100"/>
          <p14:tracePt t="61070" x="4138613" y="3205163"/>
          <p14:tracePt t="61081" x="4130675" y="3205163"/>
          <p14:tracePt t="61085" x="4114800" y="3205163"/>
          <p14:tracePt t="61098" x="4098925" y="3197225"/>
          <p14:tracePt t="61100" x="4083050" y="3189288"/>
          <p14:tracePt t="61109" x="4075113" y="3189288"/>
          <p14:tracePt t="61115" x="4067175" y="3189288"/>
          <p14:tracePt t="61122" x="4051300" y="3189288"/>
          <p14:tracePt t="61131" x="4043363" y="3189288"/>
          <p14:tracePt t="61137" x="4035425" y="3189288"/>
          <p14:tracePt t="61147" x="4027488" y="3189288"/>
          <p14:tracePt t="61152" x="4002088" y="3189288"/>
          <p14:tracePt t="61162" x="3986213" y="3189288"/>
          <p14:tracePt t="61167" x="3962400" y="3189288"/>
          <p14:tracePt t="61179" x="3938588" y="3189288"/>
          <p14:tracePt t="61182" x="3906838" y="3189288"/>
          <p14:tracePt t="61189" x="3875088" y="3181350"/>
          <p14:tracePt t="61197" x="3851275" y="3181350"/>
          <p14:tracePt t="61204" x="3803650" y="3181350"/>
          <p14:tracePt t="61215" x="3771900" y="3181350"/>
          <p14:tracePt t="61219" x="3740150" y="3181350"/>
          <p14:tracePt t="61230" x="3700463" y="3181350"/>
          <p14:tracePt t="61234" x="3651250" y="3181350"/>
          <p14:tracePt t="61245" x="3619500" y="3181350"/>
          <p14:tracePt t="61249" x="3587750" y="3181350"/>
          <p14:tracePt t="61256" x="3556000" y="3181350"/>
          <p14:tracePt t="61264" x="3516313" y="3181350"/>
          <p14:tracePt t="61271" x="3484563" y="3181350"/>
          <p14:tracePt t="61281" x="3452813" y="3181350"/>
          <p14:tracePt t="61286" x="3413125" y="3181350"/>
          <p14:tracePt t="61297" x="3389313" y="3181350"/>
          <p14:tracePt t="61301" x="3357563" y="3181350"/>
          <p14:tracePt t="61314" x="3333750" y="3181350"/>
          <p14:tracePt t="61316" x="3308350" y="3181350"/>
          <p14:tracePt t="61324" x="3292475" y="3181350"/>
          <p14:tracePt t="61331" x="3268663" y="3181350"/>
          <p14:tracePt t="61338" x="3244850" y="3181350"/>
          <p14:tracePt t="61347" x="3228975" y="3181350"/>
          <p14:tracePt t="61353" x="3205163" y="3181350"/>
          <p14:tracePt t="61364" x="3181350" y="3181350"/>
          <p14:tracePt t="61368" x="3165475" y="3181350"/>
          <p14:tracePt t="61380" x="3141663" y="3181350"/>
          <p14:tracePt t="61383" x="3125788" y="3181350"/>
          <p14:tracePt t="61391" x="3101975" y="3181350"/>
          <p14:tracePt t="61398" x="3086100" y="3181350"/>
          <p14:tracePt t="61405" x="3070225" y="3181350"/>
          <p14:tracePt t="61415" x="3046413" y="3181350"/>
          <p14:tracePt t="61420" x="3022600" y="3181350"/>
          <p14:tracePt t="61430" x="2998788" y="3181350"/>
          <p14:tracePt t="61437" x="2974975" y="3173413"/>
          <p14:tracePt t="61447" x="2933700" y="3165475"/>
          <p14:tracePt t="61450" x="2901950" y="3165475"/>
          <p14:tracePt t="61459" x="2870200" y="3165475"/>
          <p14:tracePt t="61465" x="2838450" y="3165475"/>
          <p14:tracePt t="61472" x="2806700" y="3165475"/>
          <p14:tracePt t="61481" x="2782888" y="3165475"/>
          <p14:tracePt t="61487" x="2759075" y="3165475"/>
          <p14:tracePt t="61497" x="2743200" y="3165475"/>
          <p14:tracePt t="61502" x="2727325" y="3165475"/>
          <p14:tracePt t="61514" x="2703513" y="3165475"/>
          <p14:tracePt t="61517" x="2695575" y="3157538"/>
          <p14:tracePt t="61530" x="2687638" y="3157538"/>
          <p14:tracePt t="61532" x="2671763" y="3157538"/>
          <p14:tracePt t="61539" x="2663825" y="3157538"/>
          <p14:tracePt t="61547" x="2655888" y="3157538"/>
          <p14:tracePt t="61554" x="2647950" y="3157538"/>
          <p14:tracePt t="61564" x="2640013" y="3157538"/>
          <p14:tracePt t="61569" x="2632075" y="3157538"/>
          <p14:tracePt t="61942" x="2616200" y="3157538"/>
          <p14:tracePt t="61948" x="2590800" y="3157538"/>
          <p14:tracePt t="61956" x="2574925" y="3157538"/>
          <p14:tracePt t="61965" x="2559050" y="3157538"/>
          <p14:tracePt t="61971" x="2535238" y="3157538"/>
          <p14:tracePt t="61980" x="2511425" y="3157538"/>
          <p14:tracePt t="61986" x="2487613" y="3157538"/>
          <p14:tracePt t="61996" x="2463800" y="3157538"/>
          <p14:tracePt t="62001" x="2439988" y="3157538"/>
          <p14:tracePt t="62013" x="2424113" y="3157538"/>
          <p14:tracePt t="62016" x="2400300" y="3157538"/>
          <p14:tracePt t="62024" x="2376488" y="3157538"/>
          <p14:tracePt t="62032" x="2352675" y="3157538"/>
          <p14:tracePt t="62038" x="2328863" y="3157538"/>
          <p14:tracePt t="62046" x="2305050" y="3157538"/>
          <p14:tracePt t="62053" x="2281238" y="3157538"/>
          <p14:tracePt t="62063" x="2255838" y="3157538"/>
          <p14:tracePt t="62068" x="2232025" y="3157538"/>
          <p14:tracePt t="62081" x="2208213" y="3157538"/>
          <p14:tracePt t="62083" x="2192338" y="3157538"/>
          <p14:tracePt t="62091" x="2176463" y="3157538"/>
          <p14:tracePt t="62097" x="2152650" y="3157538"/>
          <p14:tracePt t="62105" x="2128838" y="3157538"/>
          <p14:tracePt t="62113" x="2105025" y="3149600"/>
          <p14:tracePt t="62120" x="2081213" y="3149600"/>
          <p14:tracePt t="62129" x="2057400" y="3141663"/>
          <p14:tracePt t="62134" x="2033588" y="3141663"/>
          <p14:tracePt t="62146" x="2009775" y="3133725"/>
          <p14:tracePt t="62149" x="1993900" y="3133725"/>
          <p14:tracePt t="62162" x="1978025" y="3133725"/>
          <p14:tracePt t="62165" x="1962150" y="3133725"/>
          <p14:tracePt t="62172" x="1938338" y="3133725"/>
          <p14:tracePt t="62179" x="1912938" y="3133725"/>
          <p14:tracePt t="62187" x="1897063" y="3133725"/>
          <p14:tracePt t="62197" x="1881188" y="3133725"/>
          <p14:tracePt t="62201" x="1857375" y="3141663"/>
          <p14:tracePt t="62213" x="1833563" y="3141663"/>
          <p14:tracePt t="62216" x="1809750" y="3149600"/>
          <p14:tracePt t="62228" x="1785938" y="3149600"/>
          <p14:tracePt t="62231" x="1762125" y="3149600"/>
          <p14:tracePt t="62239" x="1754188" y="3149600"/>
          <p14:tracePt t="62247" x="1730375" y="3157538"/>
          <p14:tracePt t="62254" x="1722438" y="3165475"/>
          <p14:tracePt t="62264" x="1714500" y="3165475"/>
          <p14:tracePt t="62269" x="1706563" y="3165475"/>
          <p14:tracePt t="62280" x="1698625" y="3173413"/>
          <p14:tracePt t="62284" x="1690688" y="3173413"/>
          <p14:tracePt t="62297" x="1674813" y="3181350"/>
          <p14:tracePt t="62299" x="1666875" y="3189288"/>
          <p14:tracePt t="62306" x="1651000" y="3197225"/>
          <p14:tracePt t="62313" x="1627188" y="3205163"/>
          <p14:tracePt t="62321" x="1619250" y="3221038"/>
          <p14:tracePt t="62329" x="1611313" y="3228975"/>
          <p14:tracePt t="62336" x="1595438" y="3244850"/>
          <p14:tracePt t="62347" x="1587500" y="3252788"/>
          <p14:tracePt t="62351" x="1579563" y="3262313"/>
          <p14:tracePt t="62363" x="1571625" y="3278188"/>
          <p14:tracePt t="62366" x="1562100" y="3286125"/>
          <p14:tracePt t="62374" x="1554163" y="3302000"/>
          <p14:tracePt t="62388" x="1554163" y="3309938"/>
          <p14:tracePt t="62396" x="1546225" y="3317875"/>
          <p14:tracePt t="62403" x="1538288" y="3325813"/>
          <p14:tracePt t="62418" x="1538288" y="3333750"/>
          <p14:tracePt t="62430" x="1530350" y="3341688"/>
          <p14:tracePt t="62433" x="1530350" y="3349625"/>
          <p14:tracePt t="62441" x="1530350" y="3357563"/>
          <p14:tracePt t="62454" x="1530350" y="3365500"/>
          <p14:tracePt t="62462" x="1530350" y="3373438"/>
          <p14:tracePt t="62469" x="1530350" y="3381375"/>
          <p14:tracePt t="62485" x="1530350" y="3389313"/>
          <p14:tracePt t="62496" x="1530350" y="3397250"/>
          <p14:tracePt t="62499" x="1546225" y="3405188"/>
          <p14:tracePt t="62512" x="1546225" y="3413125"/>
          <p14:tracePt t="62515" x="1554163" y="3421063"/>
          <p14:tracePt t="62521" x="1562100" y="3429000"/>
          <p14:tracePt t="62529" x="1579563" y="3436938"/>
          <p14:tracePt t="62536" x="1587500" y="3452813"/>
          <p14:tracePt t="62546" x="1603375" y="3460750"/>
          <p14:tracePt t="62552" x="1627188" y="3476625"/>
          <p14:tracePt t="62562" x="1643063" y="3484563"/>
          <p14:tracePt t="62566" x="1658938" y="3492500"/>
          <p14:tracePt t="62577" x="1674813" y="3500438"/>
          <p14:tracePt t="62581" x="1698625" y="3508375"/>
          <p14:tracePt t="62589" x="1706563" y="3516313"/>
          <p14:tracePt t="62597" x="1722438" y="3524250"/>
          <p14:tracePt t="62603" x="1738313" y="3524250"/>
          <p14:tracePt t="62613" x="1754188" y="3524250"/>
          <p14:tracePt t="62619" x="1762125" y="3532188"/>
          <p14:tracePt t="62629" x="1785938" y="3540125"/>
          <p14:tracePt t="62633" x="1809750" y="3540125"/>
          <p14:tracePt t="62646" x="1849438" y="3556000"/>
          <p14:tracePt t="62649" x="1873250" y="3556000"/>
          <p14:tracePt t="62657" x="1912938" y="3563938"/>
          <p14:tracePt t="62663" x="1946275" y="3571875"/>
          <p14:tracePt t="62671" x="1978025" y="3579813"/>
          <p14:tracePt t="62679" x="2001838" y="3579813"/>
          <p14:tracePt t="62686" x="2033588" y="3587750"/>
          <p14:tracePt t="62696" x="2049463" y="3587750"/>
          <p14:tracePt t="62700" x="2081213" y="3587750"/>
          <p14:tracePt t="62712" x="2105025" y="3587750"/>
          <p14:tracePt t="62716" x="2136775" y="3587750"/>
          <p14:tracePt t="62724" x="2176463" y="3587750"/>
          <p14:tracePt t="62731" x="2216150" y="3595688"/>
          <p14:tracePt t="62737" x="2265363" y="3595688"/>
          <p14:tracePt t="62745" x="2305050" y="3595688"/>
          <p14:tracePt t="62752" x="2344738" y="3595688"/>
          <p14:tracePt t="62763" x="2392363" y="3595688"/>
          <p14:tracePt t="62767" x="2432050" y="3595688"/>
          <p14:tracePt t="62778" x="2479675" y="3595688"/>
          <p14:tracePt t="62783" x="2535238" y="3595688"/>
          <p14:tracePt t="62795" x="2574925" y="3595688"/>
          <p14:tracePt t="62798" x="2616200" y="3595688"/>
          <p14:tracePt t="62805" x="2655888" y="3595688"/>
          <p14:tracePt t="62812" x="2695575" y="3595688"/>
          <p14:tracePt t="62819" x="2735263" y="3595688"/>
          <p14:tracePt t="62829" x="2782888" y="3595688"/>
          <p14:tracePt t="62834" x="2814638" y="3595688"/>
          <p14:tracePt t="62845" x="2862263" y="3605213"/>
          <p14:tracePt t="62849" x="2901950" y="3605213"/>
          <p14:tracePt t="62861" x="2941638" y="3613150"/>
          <p14:tracePt t="62866" x="2974975" y="3621088"/>
          <p14:tracePt t="62872" x="3006725" y="3621088"/>
          <p14:tracePt t="62879" x="3030538" y="3629025"/>
          <p14:tracePt t="62888" x="3054350" y="3629025"/>
          <p14:tracePt t="62896" x="3070225" y="3629025"/>
          <p14:tracePt t="62902" x="3094038" y="3636963"/>
          <p14:tracePt t="62912" x="3109913" y="3636963"/>
          <p14:tracePt t="62916" x="3117850" y="3636963"/>
          <p14:tracePt t="62927" x="3133725" y="3636963"/>
          <p14:tracePt t="62932" x="3149600" y="3636963"/>
          <p14:tracePt t="62939" x="3165475" y="3629025"/>
          <p14:tracePt t="62946" x="3173413" y="3629025"/>
          <p14:tracePt t="62953" x="3181350" y="3621088"/>
          <p14:tracePt t="63727" x="3173413" y="3621088"/>
          <p14:tracePt t="63736" x="3157538" y="3613150"/>
          <p14:tracePt t="63744" x="3149600" y="3613150"/>
          <p14:tracePt t="63752" x="3141663" y="3613150"/>
          <p14:tracePt t="63757" x="3125788" y="3613150"/>
          <p14:tracePt t="63765" x="3117850" y="3605213"/>
          <p14:tracePt t="63776" x="3109913" y="3595688"/>
          <p14:tracePt t="63780" x="3094038" y="3595688"/>
          <p14:tracePt t="63795" x="3086100" y="3595688"/>
          <p14:tracePt t="63812" x="3078163" y="3587750"/>
          <p14:tracePt t="63817" x="3070225" y="3587750"/>
          <p14:tracePt t="63828" x="3062288" y="3587750"/>
          <p14:tracePt t="63833" x="3062288" y="3579813"/>
          <p14:tracePt t="63844" x="3054350" y="3579813"/>
          <p14:tracePt t="63848" x="3046413" y="3571875"/>
          <p14:tracePt t="63854" x="3038475" y="3563938"/>
          <p14:tracePt t="63862" x="3030538" y="3556000"/>
          <p14:tracePt t="63869" x="3022600" y="3548063"/>
          <p14:tracePt t="63881" x="3006725" y="3540125"/>
          <p14:tracePt t="63884" x="2998788" y="3516313"/>
          <p14:tracePt t="63894" x="2982913" y="3500438"/>
          <p14:tracePt t="63900" x="2974975" y="3492500"/>
          <p14:tracePt t="63912" x="2957513" y="3476625"/>
          <p14:tracePt t="63914" x="2941638" y="3468688"/>
          <p14:tracePt t="63922" x="2933700" y="3452813"/>
          <p14:tracePt t="63929" x="2909888" y="3444875"/>
          <p14:tracePt t="63937" x="2901950" y="3429000"/>
          <p14:tracePt t="63945" x="2894013" y="3429000"/>
          <p14:tracePt t="63951" x="2878138" y="3421063"/>
          <p14:tracePt t="63962" x="2870200" y="3413125"/>
          <p14:tracePt t="63966" x="2854325" y="3405188"/>
          <p14:tracePt t="63978" x="2846388" y="3397250"/>
          <p14:tracePt t="63982" x="2838450" y="3389313"/>
          <p14:tracePt t="63988" x="2822575" y="3381375"/>
          <p14:tracePt t="63996" x="2814638" y="3373438"/>
          <p14:tracePt t="64003" x="2806700" y="3365500"/>
          <p14:tracePt t="64011" x="2790825" y="3357563"/>
          <p14:tracePt t="64019" x="2782888" y="3357563"/>
          <p14:tracePt t="64029" x="2767013" y="3341688"/>
          <p14:tracePt t="64034" x="2759075" y="3341688"/>
          <p14:tracePt t="64044" x="2751138" y="3341688"/>
          <p14:tracePt t="64048" x="2735263" y="3333750"/>
          <p14:tracePt t="64056" x="2727325" y="3333750"/>
          <p14:tracePt t="64063" x="2719388" y="3325813"/>
          <p14:tracePt t="64070" x="2703513" y="3317875"/>
          <p14:tracePt t="64078" x="2695575" y="3317875"/>
          <p14:tracePt t="64085" x="2687638" y="3317875"/>
          <p14:tracePt t="64094" x="2671763" y="3309938"/>
          <p14:tracePt t="64111" x="2663825" y="3309938"/>
          <p14:tracePt t="64115" x="2647950" y="3302000"/>
          <p14:tracePt t="64126" x="2640013" y="3302000"/>
          <p14:tracePt t="64130" x="2624138" y="3294063"/>
          <p14:tracePt t="64137" x="2606675" y="3286125"/>
          <p14:tracePt t="64144" x="2590800" y="3286125"/>
          <p14:tracePt t="64152" x="2574925" y="3286125"/>
          <p14:tracePt t="64163" x="2566988" y="3278188"/>
          <p14:tracePt t="64167" x="2543175" y="3278188"/>
          <p14:tracePt t="64178" x="2527300" y="3270250"/>
          <p14:tracePt t="64182" x="2519363" y="3270250"/>
          <p14:tracePt t="64194" x="2503488" y="3270250"/>
          <p14:tracePt t="64197" x="2487613" y="3262313"/>
          <p14:tracePt t="64204" x="2471738" y="3252788"/>
          <p14:tracePt t="64212" x="2455863" y="3252788"/>
          <p14:tracePt t="64219" x="2447925" y="3252788"/>
          <p14:tracePt t="64228" x="2432050" y="3252788"/>
          <p14:tracePt t="64234" x="2416175" y="3252788"/>
          <p14:tracePt t="64245" x="2400300" y="3252788"/>
          <p14:tracePt t="64249" x="2384425" y="3252788"/>
          <p14:tracePt t="64262" x="2376488" y="3252788"/>
          <p14:tracePt t="64264" x="2368550" y="3252788"/>
          <p14:tracePt t="64272" x="2344738" y="3252788"/>
          <p14:tracePt t="64279" x="2328863" y="3252788"/>
          <p14:tracePt t="64286" x="2312988" y="3252788"/>
          <p14:tracePt t="64294" x="2297113" y="3252788"/>
          <p14:tracePt t="64301" x="2281238" y="3252788"/>
          <p14:tracePt t="64311" x="2265363" y="3252788"/>
          <p14:tracePt t="64316" x="2247900" y="3252788"/>
          <p14:tracePt t="64327" x="2224088" y="3252788"/>
          <p14:tracePt t="64331" x="2216150" y="3252788"/>
          <p14:tracePt t="64339" x="2200275" y="3252788"/>
          <p14:tracePt t="64346" x="2192338" y="3252788"/>
          <p14:tracePt t="64353" x="2176463" y="3252788"/>
          <p14:tracePt t="64361" x="2168525" y="3252788"/>
          <p14:tracePt t="64378" x="2152650" y="3252788"/>
          <p14:tracePt t="64395" x="2144713" y="3252788"/>
          <p14:tracePt t="64398" x="2136775" y="3252788"/>
          <p14:tracePt t="64411" x="2128838" y="3252788"/>
          <p14:tracePt t="64413" x="2120900" y="3262313"/>
          <p14:tracePt t="64420" x="2120900" y="3270250"/>
          <p14:tracePt t="64427" x="2105025" y="3270250"/>
          <p14:tracePt t="64444" x="2097088" y="3278188"/>
          <p14:tracePt t="64450" x="2089150" y="3278188"/>
          <p14:tracePt t="64461" x="2081213" y="3286125"/>
          <p14:tracePt t="64477" x="2073275" y="3294063"/>
          <p14:tracePt t="64480" x="2065338" y="3302000"/>
          <p14:tracePt t="64487" x="2057400" y="3309938"/>
          <p14:tracePt t="64494" x="2049463" y="3317875"/>
          <p14:tracePt t="64502" x="2041525" y="3325813"/>
          <p14:tracePt t="64510" x="2041525" y="3333750"/>
          <p14:tracePt t="64517" x="2025650" y="3349625"/>
          <p14:tracePt t="64528" x="2025650" y="3365500"/>
          <p14:tracePt t="64532" x="2017713" y="3381375"/>
          <p14:tracePt t="64545" x="2001838" y="3397250"/>
          <p14:tracePt t="64548" x="2001838" y="3413125"/>
          <p14:tracePt t="64555" x="1993900" y="3429000"/>
          <p14:tracePt t="64562" x="1985963" y="3436938"/>
          <p14:tracePt t="64569" x="1985963" y="3444875"/>
          <p14:tracePt t="64578" x="1985963" y="3452813"/>
          <p14:tracePt t="64584" x="1978025" y="3452813"/>
          <p14:tracePt t="64595" x="1978025" y="3460750"/>
          <p14:tracePt t="64614" x="1978025" y="3468688"/>
          <p14:tracePt t="64628" x="1978025" y="3476625"/>
          <p14:tracePt t="64636" x="1978025" y="3484563"/>
          <p14:tracePt t="64644" x="1985963" y="3484563"/>
          <p14:tracePt t="64651" x="1993900" y="3500438"/>
          <p14:tracePt t="64661" x="2001838" y="3500438"/>
          <p14:tracePt t="64666" x="2009775" y="3508375"/>
          <p14:tracePt t="64677" x="2017713" y="3516313"/>
          <p14:tracePt t="64681" x="2025650" y="3516313"/>
          <p14:tracePt t="64692" x="2041525" y="3516313"/>
          <p14:tracePt t="64696" x="2049463" y="3524250"/>
          <p14:tracePt t="64703" x="2057400" y="3532188"/>
          <p14:tracePt t="64711" x="2073275" y="3532188"/>
          <p14:tracePt t="64717" x="2089150" y="3532188"/>
          <p14:tracePt t="64728" x="2105025" y="3540125"/>
          <p14:tracePt t="64732" x="2136775" y="3540125"/>
          <p14:tracePt t="64744" x="2168525" y="3548063"/>
          <p14:tracePt t="64749" x="2192338" y="3556000"/>
          <p14:tracePt t="64761" x="2208213" y="3556000"/>
          <p14:tracePt t="64763" x="2232025" y="3556000"/>
          <p14:tracePt t="64770" x="2239963" y="3556000"/>
          <p14:tracePt t="64778" x="2247900" y="3556000"/>
          <p14:tracePt t="64785" x="2255838" y="3556000"/>
          <p14:tracePt t="64795" x="2265363" y="3556000"/>
          <p14:tracePt t="64800" x="2273300" y="3556000"/>
          <p14:tracePt t="64827" x="2281238" y="3556000"/>
          <p14:tracePt t="67189" x="2305050" y="3556000"/>
          <p14:tracePt t="67197" x="2328863" y="3548063"/>
          <p14:tracePt t="67207" x="2344738" y="3548063"/>
          <p14:tracePt t="67211" x="2360613" y="3540125"/>
          <p14:tracePt t="67219" x="2384425" y="3540125"/>
          <p14:tracePt t="67229" x="2392363" y="3540125"/>
          <p14:tracePt t="67234" x="2400300" y="3540125"/>
          <p14:tracePt t="67242" x="2408238" y="3540125"/>
          <p14:tracePt t="67258" x="2416175" y="3540125"/>
          <p14:tracePt t="67279" x="2424113" y="3540125"/>
          <p14:tracePt t="67293" x="2432050" y="3540125"/>
          <p14:tracePt t="67345" x="2439988" y="3532188"/>
          <p14:tracePt t="67355" x="2455863" y="3524250"/>
          <p14:tracePt t="67360" x="2463800" y="3516313"/>
          <p14:tracePt t="67368" x="2479675" y="3508375"/>
          <p14:tracePt t="67376" x="2487613" y="3508375"/>
          <p14:tracePt t="67383" x="2495550" y="3492500"/>
          <p14:tracePt t="67392" x="2503488" y="3492500"/>
          <p14:tracePt t="67398" x="2503488" y="3484563"/>
          <p14:tracePt t="67409" x="2511425" y="3484563"/>
          <p14:tracePt t="67412" x="2519363" y="3476625"/>
          <p14:tracePt t="67479" x="2519363" y="3468688"/>
          <p14:tracePt t="67502" x="2519363" y="3460750"/>
          <p14:tracePt t="67526" x="2519363" y="3452813"/>
          <p14:tracePt t="67546" x="2519363" y="3444875"/>
          <p14:tracePt t="67554" x="2519363" y="3436938"/>
          <p14:tracePt t="67569" x="2511425" y="3436938"/>
          <p14:tracePt t="67576" x="2511425" y="3429000"/>
          <p14:tracePt t="67703" x="2519363" y="3429000"/>
          <p14:tracePt t="67725" x="2527300" y="3436938"/>
          <p14:tracePt t="67741" x="2527300" y="3444875"/>
          <p14:tracePt t="67747" x="2535238" y="3444875"/>
          <p14:tracePt t="67762" x="2543175" y="3444875"/>
          <p14:tracePt t="67773" x="2551113" y="3452813"/>
          <p14:tracePt t="67778" x="2559050" y="3452813"/>
          <p14:tracePt t="67785" x="2566988" y="3452813"/>
          <p14:tracePt t="67793" x="2582863" y="3452813"/>
          <p14:tracePt t="67799" x="2590800" y="3452813"/>
          <p14:tracePt t="67808" x="2616200" y="3452813"/>
          <p14:tracePt t="67814" x="2640013" y="3452813"/>
          <p14:tracePt t="67825" x="2655888" y="3452813"/>
          <p14:tracePt t="67829" x="2671763" y="3452813"/>
          <p14:tracePt t="67842" x="2679700" y="3452813"/>
          <p14:tracePt t="67844" x="2687638" y="3452813"/>
          <p14:tracePt t="67859" x="2695575" y="3452813"/>
          <p14:tracePt t="67881" x="2703513" y="3452813"/>
          <p14:tracePt t="67896" x="2711450" y="3452813"/>
          <p14:tracePt t="68216" x="2703513" y="3452813"/>
          <p14:tracePt t="69407" x="2703513" y="3468688"/>
          <p14:tracePt t="69415" x="2719388" y="3476625"/>
          <p14:tracePt t="69422" x="2743200" y="3492500"/>
          <p14:tracePt t="69430" x="2759075" y="3500438"/>
          <p14:tracePt t="69440" x="2774950" y="3516313"/>
          <p14:tracePt t="69445" x="2798763" y="3524250"/>
          <p14:tracePt t="69457" x="2830513" y="3548063"/>
          <p14:tracePt t="69460" x="2862263" y="3563938"/>
          <p14:tracePt t="69468" x="2901950" y="3579813"/>
          <p14:tracePt t="69474" x="2949575" y="3595688"/>
          <p14:tracePt t="69482" x="3006725" y="3621088"/>
          <p14:tracePt t="69490" x="3070225" y="3652838"/>
          <p14:tracePt t="69498" x="3149600" y="3668713"/>
          <p14:tracePt t="69507" x="3213100" y="3684588"/>
          <p14:tracePt t="69512" x="3268663" y="3700463"/>
          <p14:tracePt t="69523" x="3325813" y="3716338"/>
          <p14:tracePt t="69527" x="3373438" y="3716338"/>
          <p14:tracePt t="69541" x="3436938" y="3724275"/>
          <p14:tracePt t="69549" x="3460750" y="3724275"/>
          <p14:tracePt t="69556" x="3484563" y="3724275"/>
          <p14:tracePt t="69564" x="3508375" y="3724275"/>
          <p14:tracePt t="69574" x="3524250" y="3724275"/>
          <p14:tracePt t="69579" x="3540125" y="3724275"/>
          <p14:tracePt t="69590" x="3548063" y="3724275"/>
          <p14:tracePt t="69594" x="3556000" y="3724275"/>
          <p14:tracePt t="69607" x="3571875" y="3724275"/>
          <p14:tracePt t="69616" x="3579813" y="3724275"/>
          <p14:tracePt t="70055" x="3603625" y="3724275"/>
          <p14:tracePt t="70063" x="3627438" y="3724275"/>
          <p14:tracePt t="70072" x="3660775" y="3724275"/>
          <p14:tracePt t="70078" x="3700463" y="3724275"/>
          <p14:tracePt t="70090" x="3724275" y="3716338"/>
          <p14:tracePt t="70093" x="3756025" y="3716338"/>
          <p14:tracePt t="70101" x="3779838" y="3716338"/>
          <p14:tracePt t="70108" x="3803650" y="3716338"/>
          <p14:tracePt t="70115" x="3827463" y="3708400"/>
          <p14:tracePt t="70122" x="3843338" y="3700463"/>
          <p14:tracePt t="70129" x="3867150" y="3700463"/>
          <p14:tracePt t="70139" x="3883025" y="3692525"/>
          <p14:tracePt t="70144" x="3898900" y="3692525"/>
          <p14:tracePt t="70155" x="3914775" y="3692525"/>
          <p14:tracePt t="70159" x="3922713" y="3684588"/>
          <p14:tracePt t="70168" x="3938588" y="3676650"/>
          <p14:tracePt t="70175" x="3946525" y="3676650"/>
          <p14:tracePt t="70181" x="3954463" y="3668713"/>
          <p14:tracePt t="70189" x="3978275" y="3660775"/>
          <p14:tracePt t="70196" x="3994150" y="3652838"/>
          <p14:tracePt t="70207" x="4011613" y="3644900"/>
          <p14:tracePt t="70211" x="4027488" y="3629025"/>
          <p14:tracePt t="70224" x="4059238" y="3613150"/>
          <p14:tracePt t="70227" x="4067175" y="3595688"/>
          <p14:tracePt t="70238" x="4083050" y="3579813"/>
          <p14:tracePt t="70242" x="4106863" y="3571875"/>
          <p14:tracePt t="70248" x="4114800" y="3556000"/>
          <p14:tracePt t="70256" x="4122738" y="3548063"/>
          <p14:tracePt t="70264" x="4122738" y="3540125"/>
          <p14:tracePt t="70273" x="4138613" y="3532188"/>
          <p14:tracePt t="70278" x="4138613" y="3524250"/>
          <p14:tracePt t="70289" x="4146550" y="3516313"/>
          <p14:tracePt t="70306" x="4146550" y="3508375"/>
          <p14:tracePt t="70308" x="4154488" y="3508375"/>
          <p14:tracePt t="70323" x="4154488" y="3500438"/>
          <p14:tracePt t="70345" x="4154488" y="3492500"/>
          <p14:tracePt t="70360" x="4162425" y="3492500"/>
          <p14:tracePt t="70372" x="4162425" y="3476625"/>
          <p14:tracePt t="70375" x="4178300" y="3476625"/>
          <p14:tracePt t="70383" x="4178300" y="3468688"/>
          <p14:tracePt t="70391" x="4186238" y="3460750"/>
          <p14:tracePt t="70397" x="4194175" y="3452813"/>
          <p14:tracePt t="70406" x="4202113" y="3452813"/>
          <p14:tracePt t="70412" x="4202113" y="3444875"/>
          <p14:tracePt t="70422" x="4202113" y="3436938"/>
          <p14:tracePt t="70428" x="4210050" y="3436938"/>
          <p14:tracePt t="70442" x="4210050" y="3429000"/>
          <p14:tracePt t="70452" x="4217988" y="3429000"/>
          <p14:tracePt t="70458" x="4225925" y="3429000"/>
          <p14:tracePt t="70489" x="4225925" y="3421063"/>
          <p14:tracePt t="70509" x="4225925" y="3413125"/>
          <p14:tracePt t="70521" x="4225925" y="3405188"/>
          <p14:tracePt t="70524" x="4225925" y="3397250"/>
          <p14:tracePt t="70532" x="4225925" y="3381375"/>
          <p14:tracePt t="70540" x="4225925" y="3357563"/>
          <p14:tracePt t="70546" x="4217988" y="3333750"/>
          <p14:tracePt t="70556" x="4210050" y="3317875"/>
          <p14:tracePt t="70562" x="4210050" y="3294063"/>
          <p14:tracePt t="70572" x="4194175" y="3270250"/>
          <p14:tracePt t="70577" x="4186238" y="3252788"/>
          <p14:tracePt t="70588" x="4186238" y="3244850"/>
          <p14:tracePt t="70592" x="4170363" y="3236913"/>
          <p14:tracePt t="70599" x="4170363" y="3228975"/>
          <p14:tracePt t="70606" x="4162425" y="3221038"/>
          <p14:tracePt t="70613" x="4154488" y="3221038"/>
          <p14:tracePt t="70628" x="4146550" y="3213100"/>
          <p14:tracePt t="70639" x="4122738" y="3213100"/>
          <p14:tracePt t="70643" x="4106863" y="3213100"/>
          <p14:tracePt t="70653" x="4098925" y="3213100"/>
          <p14:tracePt t="70658" x="4083050" y="3213100"/>
          <p14:tracePt t="70667" x="4067175" y="3213100"/>
          <p14:tracePt t="70673" x="4051300" y="3213100"/>
          <p14:tracePt t="70680" x="4035425" y="3213100"/>
          <p14:tracePt t="70689" x="4019550" y="3213100"/>
          <p14:tracePt t="70695" x="4011613" y="3213100"/>
          <p14:tracePt t="70706" x="3994150" y="3213100"/>
          <p14:tracePt t="70710" x="3978275" y="3213100"/>
          <p14:tracePt t="70723" x="3970338" y="3213100"/>
          <p14:tracePt t="70725" x="3962400" y="3213100"/>
          <p14:tracePt t="70733" x="3954463" y="3213100"/>
          <p14:tracePt t="70740" x="3938588" y="3213100"/>
          <p14:tracePt t="70748" x="3930650" y="3213100"/>
          <p14:tracePt t="70757" x="3914775" y="3221038"/>
          <p14:tracePt t="70762" x="3898900" y="3228975"/>
          <p14:tracePt t="70773" x="3890963" y="3228975"/>
          <p14:tracePt t="70777" x="3875088" y="3236913"/>
          <p14:tracePt t="70789" x="3859213" y="3236913"/>
          <p14:tracePt t="70793" x="3851275" y="3236913"/>
          <p14:tracePt t="70804" x="3843338" y="3236913"/>
          <p14:tracePt t="70807" x="3835400" y="3236913"/>
          <p14:tracePt t="70814" x="3819525" y="3244850"/>
          <p14:tracePt t="70823" x="3811588" y="3244850"/>
          <p14:tracePt t="70829" x="3803650" y="3244850"/>
          <p14:tracePt t="70839" x="3795713" y="3252788"/>
          <p14:tracePt t="70844" x="3787775" y="3252788"/>
          <p14:tracePt t="70856" x="3779838" y="3252788"/>
          <p14:tracePt t="70859" x="3763963" y="3252788"/>
          <p14:tracePt t="70874" x="3756025" y="3262313"/>
          <p14:tracePt t="70881" x="3748088" y="3262313"/>
          <p14:tracePt t="70890" x="3740150" y="3270250"/>
          <p14:tracePt t="70897" x="3724275" y="3270250"/>
          <p14:tracePt t="70906" x="3716338" y="3270250"/>
          <p14:tracePt t="70912" x="3708400" y="3278188"/>
          <p14:tracePt t="70922" x="3700463" y="3278188"/>
          <p14:tracePt t="70926" x="3692525" y="3278188"/>
          <p14:tracePt t="70939" x="3676650" y="3286125"/>
          <p14:tracePt t="70941" x="3668713" y="3286125"/>
          <p14:tracePt t="70949" x="3660775" y="3294063"/>
          <p14:tracePt t="70956" x="3643313" y="3294063"/>
          <p14:tracePt t="70963" x="3643313" y="3309938"/>
          <p14:tracePt t="70972" x="3627438" y="3317875"/>
          <p14:tracePt t="70978" x="3619500" y="3317875"/>
          <p14:tracePt t="70989" x="3611563" y="3333750"/>
          <p14:tracePt t="71006" x="3603625" y="3341688"/>
          <p14:tracePt t="71008" x="3595688" y="3349625"/>
          <p14:tracePt t="71016" x="3587750" y="3357563"/>
          <p14:tracePt t="71023" x="3579813" y="3357563"/>
          <p14:tracePt t="71030" x="3579813" y="3373438"/>
          <p14:tracePt t="71039" x="3571875" y="3373438"/>
          <p14:tracePt t="71046" x="3571875" y="3381375"/>
          <p14:tracePt t="71056" x="3571875" y="3389313"/>
          <p14:tracePt t="71060" x="3563938" y="3397250"/>
          <p14:tracePt t="71075" x="3563938" y="3405188"/>
          <p14:tracePt t="71087" x="3556000" y="3413125"/>
          <p14:tracePt t="71097" x="3556000" y="3429000"/>
          <p14:tracePt t="71112" x="3556000" y="3436938"/>
          <p14:tracePt t="71122" x="3556000" y="3444875"/>
          <p14:tracePt t="71127" x="3556000" y="3452813"/>
          <p14:tracePt t="71138" x="3556000" y="3468688"/>
          <p14:tracePt t="71142" x="3556000" y="3476625"/>
          <p14:tracePt t="71153" x="3563938" y="3484563"/>
          <p14:tracePt t="71157" x="3563938" y="3500438"/>
          <p14:tracePt t="71164" x="3563938" y="3508375"/>
          <p14:tracePt t="71172" x="3571875" y="3516313"/>
          <p14:tracePt t="71188" x="3571875" y="3524250"/>
          <p14:tracePt t="71194" x="3579813" y="3524250"/>
          <p14:tracePt t="71205" x="3587750" y="3540125"/>
          <p14:tracePt t="71210" x="3595688" y="3540125"/>
          <p14:tracePt t="71221" x="3603625" y="3548063"/>
          <p14:tracePt t="71225" x="3627438" y="3556000"/>
          <p14:tracePt t="71231" x="3643313" y="3556000"/>
          <p14:tracePt t="71239" x="3668713" y="3563938"/>
          <p14:tracePt t="71246" x="3692525" y="3571875"/>
          <p14:tracePt t="71255" x="3708400" y="3571875"/>
          <p14:tracePt t="71262" x="3724275" y="3571875"/>
          <p14:tracePt t="71272" x="3732213" y="3571875"/>
          <p14:tracePt t="71277" x="3748088" y="3571875"/>
          <p14:tracePt t="71288" x="3763963" y="3571875"/>
          <p14:tracePt t="71292" x="3779838" y="3571875"/>
          <p14:tracePt t="71299" x="3787775" y="3571875"/>
          <p14:tracePt t="71305" x="3811588" y="3563938"/>
          <p14:tracePt t="71313" x="3835400" y="3556000"/>
          <p14:tracePt t="71321" x="3859213" y="3548063"/>
          <p14:tracePt t="71328" x="3890963" y="3540125"/>
          <p14:tracePt t="71339" x="3914775" y="3532188"/>
          <p14:tracePt t="71343" x="3962400" y="3524250"/>
          <p14:tracePt t="71355" x="4011613" y="3516313"/>
          <p14:tracePt t="71359" x="4051300" y="3500438"/>
          <p14:tracePt t="71366" x="4114800" y="3492500"/>
          <p14:tracePt t="71373" x="4162425" y="3484563"/>
          <p14:tracePt t="71380" x="4210050" y="3468688"/>
          <p14:tracePt t="71388" x="4249738" y="3460750"/>
          <p14:tracePt t="71395" x="4289425" y="3452813"/>
          <p14:tracePt t="71407" x="4321175" y="3436938"/>
          <p14:tracePt t="71410" x="4370388" y="3436938"/>
          <p14:tracePt t="71421" x="4394200" y="3429000"/>
          <p14:tracePt t="71425" x="4418013" y="3413125"/>
          <p14:tracePt t="71436" x="4441825" y="3413125"/>
          <p14:tracePt t="71440" x="4465638" y="3405188"/>
          <p14:tracePt t="71447" x="4481513" y="3397250"/>
          <p14:tracePt t="71455" x="4489450" y="3389313"/>
          <p14:tracePt t="71462" x="4505325" y="3381375"/>
          <p14:tracePt t="71471" x="4529138" y="3373438"/>
          <p14:tracePt t="71477" x="4537075" y="3365500"/>
          <p14:tracePt t="71488" x="4545013" y="3365500"/>
          <p14:tracePt t="71492" x="4552950" y="3357563"/>
          <p14:tracePt t="71508" x="4552950" y="3349625"/>
          <p14:tracePt t="71515" x="4560888" y="3349625"/>
          <p14:tracePt t="71523" x="4568825" y="3349625"/>
          <p14:tracePt t="71554" x="4568825" y="3341688"/>
          <p14:tracePt t="71570" x="4560888" y="3333750"/>
          <p14:tracePt t="71582" x="4552950" y="3317875"/>
          <p14:tracePt t="71589" x="4529138" y="3309938"/>
          <p14:tracePt t="71596" x="4505325" y="3294063"/>
          <p14:tracePt t="71606" x="4473575" y="3278188"/>
          <p14:tracePt t="71611" x="4418013" y="3262313"/>
          <p14:tracePt t="71622" x="4370388" y="3244850"/>
          <p14:tracePt t="71626" x="4305300" y="3236913"/>
          <p14:tracePt t="71638" x="4249738" y="3228975"/>
          <p14:tracePt t="71640" x="4194175" y="3228975"/>
          <p14:tracePt t="71649" x="4146550" y="3228975"/>
          <p14:tracePt t="71656" x="4114800" y="3228975"/>
          <p14:tracePt t="71663" x="4083050" y="3228975"/>
          <p14:tracePt t="71671" x="4059238" y="3228975"/>
          <p14:tracePt t="71678" x="4035425" y="3228975"/>
          <p14:tracePt t="71688" x="4011613" y="3228975"/>
          <p14:tracePt t="71694" x="3994150" y="3228975"/>
          <p14:tracePt t="71705" x="3970338" y="3228975"/>
          <p14:tracePt t="71708" x="3946525" y="3228975"/>
          <p14:tracePt t="71717" x="3922713" y="3228975"/>
          <p14:tracePt t="71723" x="3898900" y="3228975"/>
          <p14:tracePt t="71730" x="3875088" y="3228975"/>
          <p14:tracePt t="71738" x="3843338" y="3228975"/>
          <p14:tracePt t="71745" x="3819525" y="3228975"/>
          <p14:tracePt t="71755" x="3795713" y="3228975"/>
          <p14:tracePt t="71760" x="3771900" y="3228975"/>
          <p14:tracePt t="71771" x="3756025" y="3228975"/>
          <p14:tracePt t="71775" x="3740150" y="3228975"/>
          <p14:tracePt t="71788" x="3724275" y="3228975"/>
          <p14:tracePt t="71790" x="3708400" y="3228975"/>
          <p14:tracePt t="71797" x="3692525" y="3228975"/>
          <p14:tracePt t="71806" x="3676650" y="3228975"/>
          <p14:tracePt t="71812" x="3660775" y="3228975"/>
          <p14:tracePt t="71822" x="3651250" y="3228975"/>
          <p14:tracePt t="71827" x="3635375" y="3228975"/>
          <p14:tracePt t="71838" x="3611563" y="3228975"/>
          <p14:tracePt t="71841" x="3587750" y="3228975"/>
          <p14:tracePt t="71853" x="3571875" y="3236913"/>
          <p14:tracePt t="71857" x="3556000" y="3236913"/>
          <p14:tracePt t="71865" x="3532188" y="3244850"/>
          <p14:tracePt t="71872" x="3516313" y="3244850"/>
          <p14:tracePt t="71879" x="3500438" y="3244850"/>
          <p14:tracePt t="71889" x="3476625" y="3252788"/>
          <p14:tracePt t="71894" x="3460750" y="3262313"/>
          <p14:tracePt t="71905" x="3436938" y="3270250"/>
          <p14:tracePt t="71909" x="3421063" y="3286125"/>
          <p14:tracePt t="71921" x="3397250" y="3294063"/>
          <p14:tracePt t="71924" x="3365500" y="3309938"/>
          <p14:tracePt t="71933" x="3349625" y="3325813"/>
          <p14:tracePt t="71939" x="3325813" y="3333750"/>
          <p14:tracePt t="71946" x="3308350" y="3349625"/>
          <p14:tracePt t="71956" x="3292475" y="3357563"/>
          <p14:tracePt t="71961" x="3284538" y="3365500"/>
          <p14:tracePt t="71972" x="3268663" y="3365500"/>
          <p14:tracePt t="71975" x="3268663" y="3373438"/>
          <p14:tracePt t="71988" x="3260725" y="3381375"/>
          <p14:tracePt t="71999" x="3252788" y="3381375"/>
          <p14:tracePt t="72006" x="3252788" y="3389313"/>
          <p14:tracePt t="72023" x="3244850" y="3397250"/>
          <p14:tracePt t="72028" x="3236913" y="3405188"/>
          <p14:tracePt t="72038" x="3236913" y="3436938"/>
          <p14:tracePt t="72042" x="3236913" y="3476625"/>
          <p14:tracePt t="72055" x="3244850" y="3516313"/>
          <p14:tracePt t="72058" x="3252788" y="3540125"/>
          <p14:tracePt t="72069" x="3260725" y="3571875"/>
          <p14:tracePt t="72072" x="3268663" y="3595688"/>
          <p14:tracePt t="72080" x="3276600" y="3605213"/>
          <p14:tracePt t="72088" x="3284538" y="3629025"/>
          <p14:tracePt t="72095" x="3292475" y="3644900"/>
          <p14:tracePt t="72105" x="3300413" y="3652838"/>
          <p14:tracePt t="72110" x="3300413" y="3660775"/>
          <p14:tracePt t="72121" x="3317875" y="3676650"/>
          <p14:tracePt t="72125" x="3333750" y="3684588"/>
          <p14:tracePt t="72136" x="3349625" y="3684588"/>
          <p14:tracePt t="72141" x="3373438" y="3700463"/>
          <p14:tracePt t="72147" x="3413125" y="3716338"/>
          <p14:tracePt t="72155" x="3444875" y="3724275"/>
          <p14:tracePt t="72162" x="3484563" y="3724275"/>
          <p14:tracePt t="72171" x="3516313" y="3740150"/>
          <p14:tracePt t="72177" x="3563938" y="3740150"/>
          <p14:tracePt t="72188" x="3595688" y="3748088"/>
          <p14:tracePt t="72192" x="3627438" y="3748088"/>
          <p14:tracePt t="74469" x="3716338" y="3748088"/>
          <p14:tracePt t="74477" x="3795713" y="3748088"/>
          <p14:tracePt t="74485" x="3875088" y="3748088"/>
          <p14:tracePt t="74492" x="3922713" y="3748088"/>
          <p14:tracePt t="74504" x="3954463" y="3748088"/>
          <p14:tracePt t="74507" x="3994150" y="3748088"/>
          <p14:tracePt t="74519" x="4011613" y="3748088"/>
          <p14:tracePt t="74522" x="4027488" y="3740150"/>
          <p14:tracePt t="74531" x="4051300" y="3732213"/>
          <p14:tracePt t="74537" x="4067175" y="3724275"/>
          <p14:tracePt t="74544" x="4090988" y="3716338"/>
          <p14:tracePt t="74552" x="4114800" y="3700463"/>
          <p14:tracePt t="74559" x="4138613" y="3692525"/>
          <p14:tracePt t="74569" x="4170363" y="3668713"/>
          <p14:tracePt t="74573" x="4194175" y="3652838"/>
          <p14:tracePt t="74586" x="4210050" y="3644900"/>
          <p14:tracePt t="74589" x="4225925" y="3629025"/>
          <p14:tracePt t="74596" x="4249738" y="3621088"/>
          <p14:tracePt t="74603" x="4265613" y="3605213"/>
          <p14:tracePt t="74610" x="4273550" y="3595688"/>
          <p14:tracePt t="74619" x="4289425" y="3587750"/>
          <p14:tracePt t="74625" x="4297363" y="3571875"/>
          <p14:tracePt t="74636" x="4305300" y="3563938"/>
          <p14:tracePt t="74640" x="4313238" y="3548063"/>
          <p14:tracePt t="74652" x="4329113" y="3532188"/>
          <p14:tracePt t="74655" x="4337050" y="3516313"/>
          <p14:tracePt t="74665" x="4352925" y="3500438"/>
          <p14:tracePt t="74670" x="4362450" y="3484563"/>
          <p14:tracePt t="74679" x="4370388" y="3476625"/>
          <p14:tracePt t="74686" x="4378325" y="3460750"/>
          <p14:tracePt t="74702" x="4386263" y="3452813"/>
          <p14:tracePt t="74707" x="4386263" y="3444875"/>
          <p14:tracePt t="74719" x="4386263" y="3436938"/>
          <p14:tracePt t="74734" x="4386263" y="3429000"/>
          <p14:tracePt t="74745" x="4386263" y="3421063"/>
          <p14:tracePt t="74753" x="4378325" y="3413125"/>
          <p14:tracePt t="74759" x="4370388" y="3397250"/>
          <p14:tracePt t="74768" x="4352925" y="3389313"/>
          <p14:tracePt t="74775" x="4344988" y="3381375"/>
          <p14:tracePt t="74785" x="4329113" y="3365500"/>
          <p14:tracePt t="74789" x="4321175" y="3357563"/>
          <p14:tracePt t="74802" x="4305300" y="3349625"/>
          <p14:tracePt t="74805" x="4297363" y="3341688"/>
          <p14:tracePt t="74813" x="4289425" y="3333750"/>
          <p14:tracePt t="74819" x="4281488" y="3325813"/>
          <p14:tracePt t="74826" x="4273550" y="3325813"/>
          <p14:tracePt t="74835" x="4265613" y="3325813"/>
          <p14:tracePt t="74842" x="4249738" y="3317875"/>
          <p14:tracePt t="74856" x="4233863" y="3317875"/>
          <p14:tracePt t="74869" x="4225925" y="3309938"/>
          <p14:tracePt t="74872" x="4217988" y="3309938"/>
          <p14:tracePt t="74880" x="4210050" y="3309938"/>
          <p14:tracePt t="74887" x="4194175" y="3302000"/>
          <p14:tracePt t="74895" x="4186238" y="3302000"/>
          <p14:tracePt t="74904" x="4178300" y="3302000"/>
          <p14:tracePt t="74910" x="4170363" y="3302000"/>
          <p14:tracePt t="74919" x="4162425" y="3302000"/>
          <p14:tracePt t="74923" x="4146550" y="3302000"/>
          <p14:tracePt t="74935" x="4130675" y="3302000"/>
          <p14:tracePt t="74938" x="4122738" y="3302000"/>
          <p14:tracePt t="74949" x="4098925" y="3302000"/>
          <p14:tracePt t="74954" x="4083050" y="3302000"/>
          <p14:tracePt t="74960" x="4067175" y="3302000"/>
          <p14:tracePt t="74968" x="4043363" y="3302000"/>
          <p14:tracePt t="74975" x="4019550" y="3302000"/>
          <p14:tracePt t="74985" x="4002088" y="3302000"/>
          <p14:tracePt t="74991" x="3986213" y="3302000"/>
          <p14:tracePt t="75002" x="3962400" y="3302000"/>
          <p14:tracePt t="75005" x="3946525" y="3302000"/>
          <p14:tracePt t="75014" x="3930650" y="3302000"/>
          <p14:tracePt t="75020" x="3914775" y="3302000"/>
          <p14:tracePt t="75029" x="3906838" y="3302000"/>
          <p14:tracePt t="75035" x="3890963" y="3302000"/>
          <p14:tracePt t="75042" x="3867150" y="3302000"/>
          <p14:tracePt t="75052" x="3859213" y="3302000"/>
          <p14:tracePt t="75058" x="3843338" y="3302000"/>
          <p14:tracePt t="75068" x="3827463" y="3302000"/>
          <p14:tracePt t="75072" x="3811588" y="3302000"/>
          <p14:tracePt t="75083" x="3803650" y="3309938"/>
          <p14:tracePt t="75087" x="3795713" y="3309938"/>
          <p14:tracePt t="75095" x="3787775" y="3309938"/>
          <p14:tracePt t="75102" x="3787775" y="3317875"/>
          <p14:tracePt t="75118" x="3779838" y="3317875"/>
          <p14:tracePt t="75124" x="3779838" y="3325813"/>
          <p14:tracePt t="75139" x="3771900" y="3325813"/>
          <p14:tracePt t="75151" x="3763963" y="3325813"/>
          <p14:tracePt t="75170" x="3756025" y="3325813"/>
          <p14:tracePt t="75186" x="3756025" y="3333750"/>
          <p14:tracePt t="75207" x="3756025" y="3341688"/>
          <p14:tracePt t="75221" x="3756025" y="3357563"/>
          <p14:tracePt t="75233" x="3756025" y="3373438"/>
          <p14:tracePt t="75236" x="3763963" y="3397250"/>
          <p14:tracePt t="75243" x="3771900" y="3421063"/>
          <p14:tracePt t="75251" x="3771900" y="3444875"/>
          <p14:tracePt t="75259" x="3787775" y="3460750"/>
          <p14:tracePt t="75268" x="3795713" y="3476625"/>
          <p14:tracePt t="75273" x="3811588" y="3492500"/>
          <p14:tracePt t="75285" x="3835400" y="3508375"/>
          <p14:tracePt t="75288" x="3867150" y="3540125"/>
          <p14:tracePt t="75301" x="3898900" y="3548063"/>
          <p14:tracePt t="75303" x="3938588" y="3571875"/>
          <p14:tracePt t="75310" x="3994150" y="3595688"/>
          <p14:tracePt t="75318" x="4051300" y="3613150"/>
          <p14:tracePt t="75326" x="4106863" y="3629025"/>
          <p14:tracePt t="75335" x="4162425" y="3636963"/>
          <p14:tracePt t="75340" x="4233863" y="3644900"/>
          <p14:tracePt t="75352" x="4321175" y="3652838"/>
          <p14:tracePt t="75355" x="4394200" y="3652838"/>
          <p14:tracePt t="75369" x="4473575" y="3660775"/>
          <p14:tracePt t="75371" x="4521200" y="3660775"/>
          <p14:tracePt t="75377" x="4568825" y="3660775"/>
          <p14:tracePt t="75385" x="4608513" y="3660775"/>
          <p14:tracePt t="75392" x="4632325" y="3660775"/>
          <p14:tracePt t="75402" x="4656138" y="3660775"/>
          <p14:tracePt t="75407" x="4672013" y="3660775"/>
          <p14:tracePt t="75418" x="4695825" y="3660775"/>
          <p14:tracePt t="75423" x="4705350" y="3660775"/>
          <p14:tracePt t="75433" x="4713288" y="3660775"/>
          <p14:tracePt t="75438" x="4721225" y="3660775"/>
          <p14:tracePt t="75452" x="4729163" y="3660775"/>
          <p14:tracePt t="75459" x="4737100" y="3660775"/>
          <p14:tracePt t="75839" x="4800600" y="3660775"/>
          <p14:tracePt t="75847" x="4887913" y="3660775"/>
          <p14:tracePt t="75853" x="4983163" y="3660775"/>
          <p14:tracePt t="75863" x="5056188" y="3652838"/>
          <p14:tracePt t="75869" x="5119688" y="3652838"/>
          <p14:tracePt t="75876" x="5175250" y="3652838"/>
          <p14:tracePt t="75886" x="5222875" y="3644900"/>
          <p14:tracePt t="75891" x="5254625" y="3636963"/>
          <p14:tracePt t="75903" x="5302250" y="3629025"/>
          <p14:tracePt t="75906" x="5334000" y="3621088"/>
          <p14:tracePt t="75917" x="5365750" y="3605213"/>
          <p14:tracePt t="75921" x="5397500" y="3605213"/>
          <p14:tracePt t="75930" x="5438775" y="3595688"/>
          <p14:tracePt t="75936" x="5486400" y="3579813"/>
          <p14:tracePt t="75944" x="5534025" y="3563938"/>
          <p14:tracePt t="75952" x="5573713" y="3556000"/>
          <p14:tracePt t="75959" x="5621338" y="3548063"/>
          <p14:tracePt t="75969" x="5668963" y="3540125"/>
          <p14:tracePt t="75973" x="5708650" y="3540125"/>
          <p14:tracePt t="75984" x="5732463" y="3540125"/>
          <p14:tracePt t="75988" x="5749925" y="3540125"/>
          <p14:tracePt t="75999" x="5765800" y="3540125"/>
          <p14:tracePt t="76003" x="5781675" y="3540125"/>
          <p14:tracePt t="76010" x="5805488" y="3540125"/>
          <p14:tracePt t="76018" x="5813425" y="3532188"/>
          <p14:tracePt t="76025" x="5829300" y="3532188"/>
          <p14:tracePt t="76034" x="5845175" y="3532188"/>
          <p14:tracePt t="76040" x="5868988" y="3524250"/>
          <p14:tracePt t="76051" x="5892800" y="3524250"/>
          <p14:tracePt t="76055" x="5916613" y="3516313"/>
          <p14:tracePt t="76068" x="5940425" y="3508375"/>
          <p14:tracePt t="76070" x="5964238" y="3508375"/>
          <p14:tracePt t="76077" x="5980113" y="3508375"/>
          <p14:tracePt t="76086" x="5988050" y="3500438"/>
          <p14:tracePt t="76092" x="5995988" y="3500438"/>
          <p14:tracePt t="76100" x="6003925" y="3492500"/>
          <p14:tracePt t="76107" x="6011863" y="3492500"/>
          <p14:tracePt t="76118" x="6019800" y="3492500"/>
          <p14:tracePt t="76122" x="6027738" y="3484563"/>
          <p14:tracePt t="76134" x="6043613" y="3476625"/>
          <p14:tracePt t="76137" x="6067425" y="3468688"/>
          <p14:tracePt t="76145" x="6091238" y="3460750"/>
          <p14:tracePt t="76152" x="6116638" y="3444875"/>
          <p14:tracePt t="76159" x="6140450" y="3444875"/>
          <p14:tracePt t="76167" x="6164263" y="3429000"/>
          <p14:tracePt t="76174" x="6188075" y="3421063"/>
          <p14:tracePt t="76184" x="6203950" y="3421063"/>
          <p14:tracePt t="76189" x="6219825" y="3405188"/>
          <p14:tracePt t="76202" x="6235700" y="3397250"/>
          <p14:tracePt t="76205" x="6251575" y="3397250"/>
          <p14:tracePt t="76212" x="6259513" y="3381375"/>
          <p14:tracePt t="76218" x="6267450" y="3373438"/>
          <p14:tracePt t="76226" x="6283325" y="3373438"/>
          <p14:tracePt t="76234" x="6291263" y="3357563"/>
          <p14:tracePt t="76241" x="6299200" y="3357563"/>
          <p14:tracePt t="76251" x="6315075" y="3349625"/>
          <p14:tracePt t="76256" x="6323013" y="3341688"/>
          <p14:tracePt t="76267" x="6338888" y="3341688"/>
          <p14:tracePt t="76271" x="6338888" y="3333750"/>
          <p14:tracePt t="76282" x="6346825" y="3325813"/>
          <p14:tracePt t="76286" x="6354763" y="3325813"/>
          <p14:tracePt t="76300" x="6354763" y="3317875"/>
          <p14:tracePt t="76308" x="6362700" y="3317875"/>
          <p14:tracePt t="76323" x="6370638" y="3317875"/>
          <p14:tracePt t="76353" x="6378575" y="3317875"/>
          <p14:tracePt t="76361" x="6378575" y="3309938"/>
          <p14:tracePt t="76368" x="6386513" y="3309938"/>
          <p14:tracePt t="76384" x="6394450" y="3302000"/>
          <p14:tracePt t="76400" x="6402388" y="3294063"/>
          <p14:tracePt t="76451" x="6402388" y="3286125"/>
          <p14:tracePt t="76471" x="6394450" y="3278188"/>
          <p14:tracePt t="76481" x="6394450" y="3262313"/>
          <p14:tracePt t="76486" x="6378575" y="3252788"/>
          <p14:tracePt t="76495" x="6370638" y="3252788"/>
          <p14:tracePt t="76502" x="6362700" y="3236913"/>
          <p14:tracePt t="76509" x="6346825" y="3236913"/>
          <p14:tracePt t="76517" x="6338888" y="3228975"/>
          <p14:tracePt t="76524" x="6323013" y="3221038"/>
          <p14:tracePt t="76534" x="6315075" y="3213100"/>
          <p14:tracePt t="76539" x="6307138" y="3205163"/>
          <p14:tracePt t="76550" x="6291263" y="3205163"/>
          <p14:tracePt t="76554" x="6275388" y="3197225"/>
          <p14:tracePt t="76564" x="6267450" y="3197225"/>
          <p14:tracePt t="76569" x="6259513" y="3197225"/>
          <p14:tracePt t="76576" x="6235700" y="3197225"/>
          <p14:tracePt t="76583" x="6219825" y="3197225"/>
          <p14:tracePt t="76591" x="6196013" y="3197225"/>
          <p14:tracePt t="76601" x="6172200" y="3197225"/>
          <p14:tracePt t="76606" x="6148388" y="3205163"/>
          <p14:tracePt t="76617" x="6132513" y="3213100"/>
          <p14:tracePt t="76621" x="6116638" y="3213100"/>
          <p14:tracePt t="76632" x="6100763" y="3213100"/>
          <p14:tracePt t="76636" x="6083300" y="3221038"/>
          <p14:tracePt t="76643" x="6067425" y="3221038"/>
          <p14:tracePt t="76650" x="6059488" y="3228975"/>
          <p14:tracePt t="76658" x="6035675" y="3236913"/>
          <p14:tracePt t="76667" x="6019800" y="3236913"/>
          <p14:tracePt t="76673" x="6011863" y="3236913"/>
          <p14:tracePt t="76684" x="6003925" y="3244850"/>
          <p14:tracePt t="76688" x="5988050" y="3244850"/>
          <p14:tracePt t="76700" x="5980113" y="3252788"/>
          <p14:tracePt t="76703" x="5972175" y="3252788"/>
          <p14:tracePt t="76711" x="5964238" y="3262313"/>
          <p14:tracePt t="76717" x="5956300" y="3270250"/>
          <p14:tracePt t="76725" x="5948363" y="3270250"/>
          <p14:tracePt t="76739" x="5948363" y="3278188"/>
          <p14:tracePt t="76750" x="5940425" y="3278188"/>
          <p14:tracePt t="76770" x="5932488" y="3286125"/>
          <p14:tracePt t="76792" x="5932488" y="3294063"/>
          <p14:tracePt t="76801" x="5932488" y="3302000"/>
          <p14:tracePt t="76817" x="5932488" y="3309938"/>
          <p14:tracePt t="76822" x="5932488" y="3325813"/>
          <p14:tracePt t="76834" x="5932488" y="3333750"/>
          <p14:tracePt t="76838" x="5940425" y="3341688"/>
          <p14:tracePt t="76848" x="5948363" y="3365500"/>
          <p14:tracePt t="76852" x="5956300" y="3381375"/>
          <p14:tracePt t="76859" x="5972175" y="3389313"/>
          <p14:tracePt t="76867" x="5988050" y="3413125"/>
          <p14:tracePt t="76873" x="6003925" y="3429000"/>
          <p14:tracePt t="76885" x="6035675" y="3444875"/>
          <p14:tracePt t="76889" x="6051550" y="3452813"/>
          <p14:tracePt t="76900" x="6067425" y="3468688"/>
          <p14:tracePt t="76904" x="6091238" y="3476625"/>
          <p14:tracePt t="76916" x="6116638" y="3484563"/>
          <p14:tracePt t="76919" x="6140450" y="3492500"/>
          <p14:tracePt t="76927" x="6180138" y="3500438"/>
          <p14:tracePt t="76934" x="6211888" y="3500438"/>
          <p14:tracePt t="76941" x="6235700" y="3500438"/>
          <p14:tracePt t="76951" x="6275388" y="3500438"/>
          <p14:tracePt t="76956" x="6307138" y="3500438"/>
          <p14:tracePt t="76967" x="6338888" y="3500438"/>
          <p14:tracePt t="76971" x="6362700" y="3500438"/>
          <p14:tracePt t="76983" x="6394450" y="3500438"/>
          <p14:tracePt t="76985" x="6418263" y="3500438"/>
          <p14:tracePt t="76993" x="6442075" y="3500438"/>
          <p14:tracePt t="77002" x="6459538" y="3500438"/>
          <p14:tracePt t="77008" x="6467475" y="3500438"/>
          <p14:tracePt t="77017" x="6483350" y="3500438"/>
          <p14:tracePt t="77022" x="6499225" y="3500438"/>
          <p14:tracePt t="77033" x="6515100" y="3500438"/>
          <p14:tracePt t="77038" x="6523038" y="3492500"/>
          <p14:tracePt t="77760" x="6530975" y="3492500"/>
          <p14:tracePt t="77774" x="6538913" y="3492500"/>
          <p14:tracePt t="77782" x="6546850" y="3492500"/>
          <p14:tracePt t="77790" x="6554788" y="3500438"/>
          <p14:tracePt t="77800" x="6562725" y="3508375"/>
          <p14:tracePt t="77817" x="6570663" y="3508375"/>
          <p14:tracePt t="77820" x="6578600" y="3508375"/>
          <p14:tracePt t="77830" x="6586538" y="3516313"/>
          <p14:tracePt t="77835" x="6594475" y="3516313"/>
          <p14:tracePt t="77841" x="6602413" y="3524250"/>
          <p14:tracePt t="77849" x="6610350" y="3524250"/>
          <p14:tracePt t="77856" x="6618288" y="3524250"/>
          <p14:tracePt t="77866" x="6626225" y="3524250"/>
          <p14:tracePt t="77882" x="6634163" y="3524250"/>
          <p14:tracePt t="77901" x="6642100" y="3524250"/>
          <p14:tracePt t="77908" x="6650038" y="3524250"/>
          <p14:tracePt t="77938" x="6657975" y="3524250"/>
          <p14:tracePt t="77953" x="6665913" y="3524250"/>
          <p14:tracePt t="77968" x="6673850" y="3524250"/>
          <p14:tracePt t="77978" x="6681788" y="3524250"/>
          <p14:tracePt t="77991" x="6689725" y="3524250"/>
          <p14:tracePt t="78006" x="6697663" y="3524250"/>
          <p14:tracePt t="78018" x="6705600" y="3524250"/>
          <p14:tracePt t="78021" x="6713538" y="3524250"/>
          <p14:tracePt t="78032" x="6721475" y="3532188"/>
          <p14:tracePt t="78035" x="6729413" y="3532188"/>
          <p14:tracePt t="78044" x="6737350" y="3532188"/>
          <p14:tracePt t="78051" x="6753225" y="3532188"/>
          <p14:tracePt t="78066" x="6761163" y="3532188"/>
          <p14:tracePt t="78072" x="6769100" y="3532188"/>
          <p14:tracePt t="78083" x="6777038" y="3532188"/>
          <p14:tracePt t="79672" x="6761163" y="3532188"/>
          <p14:tracePt t="79680" x="6721475" y="3532188"/>
          <p14:tracePt t="79687" x="6681788" y="3532188"/>
          <p14:tracePt t="79697" x="6634163" y="3532188"/>
          <p14:tracePt t="79702" x="6602413" y="3532188"/>
          <p14:tracePt t="79715" x="6570663" y="3532188"/>
          <p14:tracePt t="79718" x="6538913" y="3532188"/>
          <p14:tracePt t="79725" x="6507163" y="3532188"/>
          <p14:tracePt t="79732" x="6483350" y="3532188"/>
          <p14:tracePt t="79739" x="6451600" y="3532188"/>
          <p14:tracePt t="79747" x="6418263" y="3532188"/>
          <p14:tracePt t="79754" x="6394450" y="3532188"/>
          <p14:tracePt t="79765" x="6370638" y="3532188"/>
          <p14:tracePt t="79770" x="6330950" y="3532188"/>
          <p14:tracePt t="79781" x="6307138" y="3548063"/>
          <p14:tracePt t="79784" x="6283325" y="3556000"/>
          <p14:tracePt t="79796" x="6259513" y="3556000"/>
          <p14:tracePt t="79800" x="6235700" y="3571875"/>
          <p14:tracePt t="79806" x="6211888" y="3579813"/>
          <p14:tracePt t="79814" x="6188075" y="3579813"/>
          <p14:tracePt t="79821" x="6164263" y="3595688"/>
          <p14:tracePt t="79831" x="6132513" y="3605213"/>
          <p14:tracePt t="79837" x="6100763" y="3613150"/>
          <p14:tracePt t="79848" x="6059488" y="3629025"/>
          <p14:tracePt t="79851" x="6019800" y="3636963"/>
          <p14:tracePt t="79860" x="5980113" y="3652838"/>
          <p14:tracePt t="79867" x="5924550" y="3668713"/>
          <p14:tracePt t="79875" x="5868988" y="3684588"/>
          <p14:tracePt t="79882" x="5797550" y="3700463"/>
          <p14:tracePt t="79888" x="5740400" y="3716338"/>
          <p14:tracePt t="79899" x="5684838" y="3724275"/>
          <p14:tracePt t="79905" x="5645150" y="3732213"/>
          <p14:tracePt t="79914" x="5597525" y="3740150"/>
          <p14:tracePt t="79919" x="5565775" y="3740150"/>
          <p14:tracePt t="79931" x="5534025" y="3740150"/>
          <p14:tracePt t="79933" x="5494338" y="3740150"/>
          <p14:tracePt t="79941" x="5454650" y="3740150"/>
          <p14:tracePt t="79949" x="5422900" y="3740150"/>
          <p14:tracePt t="79955" x="5381625" y="3740150"/>
          <p14:tracePt t="79965" x="5349875" y="3740150"/>
          <p14:tracePt t="79970" x="5310188" y="3732213"/>
          <p14:tracePt t="79981" x="5270500" y="3732213"/>
          <p14:tracePt t="79986" x="5238750" y="3732213"/>
          <p14:tracePt t="79998" x="5199063" y="3724275"/>
          <p14:tracePt t="80000" x="5167313" y="3716338"/>
          <p14:tracePt t="80009" x="5135563" y="3708400"/>
          <p14:tracePt t="80015" x="5103813" y="3700463"/>
          <p14:tracePt t="91434" x="5103813" y="3708400"/>
          <p14:tracePt t="91442" x="5111750" y="3732213"/>
          <p14:tracePt t="91452" x="5119688" y="3740150"/>
          <p14:tracePt t="91457" x="5127625" y="3756025"/>
          <p14:tracePt t="91464" x="5135563" y="3771900"/>
          <p14:tracePt t="91472" x="5143500" y="3779838"/>
          <p14:tracePt t="91478" x="5159375" y="3795713"/>
          <p14:tracePt t="91489" x="5167313" y="3811588"/>
          <p14:tracePt t="91493" x="5183188" y="3835400"/>
          <p14:tracePt t="91504" x="5191125" y="3859213"/>
          <p14:tracePt t="91508" x="5207000" y="3875088"/>
          <p14:tracePt t="91521" x="5214938" y="3898900"/>
          <p14:tracePt t="91524" x="5238750" y="3930650"/>
          <p14:tracePt t="91532" x="5262563" y="3963988"/>
          <p14:tracePt t="91538" x="5278438" y="3995738"/>
          <p14:tracePt t="91546" x="5302250" y="4011613"/>
          <p14:tracePt t="91554" x="5310188" y="4035425"/>
          <p14:tracePt t="91561" x="5341938" y="4059238"/>
          <p14:tracePt t="91571" x="5357813" y="4075113"/>
          <p14:tracePt t="91575" x="5373688" y="4106863"/>
          <p14:tracePt t="91588" x="5407025" y="4130675"/>
          <p14:tracePt t="91590" x="5422900" y="4154488"/>
          <p14:tracePt t="91600" x="5446713" y="4178300"/>
          <p14:tracePt t="91605" x="5470525" y="4202113"/>
          <p14:tracePt t="91612" x="5486400" y="4217988"/>
          <p14:tracePt t="91621" x="5510213" y="4233863"/>
          <p14:tracePt t="91628" x="5534025" y="4257675"/>
          <p14:tracePt t="91637" x="5557838" y="4281488"/>
          <p14:tracePt t="91642" x="5589588" y="4306888"/>
          <p14:tracePt t="91655" x="5613400" y="4330700"/>
          <p14:tracePt t="91657" x="5637213" y="4338638"/>
          <p14:tracePt t="91670" x="5668963" y="4362450"/>
          <p14:tracePt t="91673" x="5692775" y="4378325"/>
          <p14:tracePt t="91680" x="5732463" y="4394200"/>
          <p14:tracePt t="91687" x="5757863" y="4418013"/>
          <p14:tracePt t="91695" x="5781675" y="4433888"/>
          <p14:tracePt t="91704" x="5805488" y="4449763"/>
          <p14:tracePt t="91710" x="5821363" y="4465638"/>
          <p14:tracePt t="91720" x="5853113" y="4481513"/>
          <p14:tracePt t="91724" x="5876925" y="4489450"/>
          <p14:tracePt t="91735" x="5900738" y="4505325"/>
          <p14:tracePt t="91739" x="5924550" y="4513263"/>
          <p14:tracePt t="91748" x="5948363" y="4521200"/>
          <p14:tracePt t="91754" x="5964238" y="4529138"/>
          <p14:tracePt t="91761" x="5980113" y="4537075"/>
          <p14:tracePt t="91770" x="5995988" y="4537075"/>
          <p14:tracePt t="91776" x="6003925" y="4537075"/>
          <p14:tracePt t="91787" x="6027738" y="4545013"/>
          <p14:tracePt t="91791" x="6035675" y="4545013"/>
          <p14:tracePt t="91804" x="6043613" y="4545013"/>
          <p14:tracePt t="91806" x="6051550" y="4545013"/>
          <p14:tracePt t="91821" x="6067425" y="4545013"/>
          <p14:tracePt t="91837" x="6075363" y="4545013"/>
          <p14:tracePt t="91843" x="6083300" y="4545013"/>
          <p14:tracePt t="91858" x="6091238" y="4545013"/>
          <p14:tracePt t="91871" x="6100763" y="4545013"/>
          <p14:tracePt t="91873" x="6108700" y="4545013"/>
          <p14:tracePt t="91888" x="6124575" y="4545013"/>
          <p14:tracePt t="91905" x="6132513" y="4545013"/>
          <p14:tracePt t="91910" x="6132513" y="4537075"/>
          <p14:tracePt t="91925" x="6140450" y="4537075"/>
          <p14:tracePt t="91940" x="6140450" y="4529138"/>
          <p14:tracePt t="91950" x="6148388" y="4529138"/>
          <p14:tracePt t="92097" x="6140450" y="4521200"/>
          <p14:tracePt t="92119" x="6132513" y="4521200"/>
          <p14:tracePt t="92127" x="6124575" y="4521200"/>
          <p14:tracePt t="92136" x="6116638" y="4521200"/>
          <p14:tracePt t="92142" x="6108700" y="4513263"/>
          <p14:tracePt t="92153" x="6108700" y="4505325"/>
          <p14:tracePt t="92156" x="6100763" y="4505325"/>
          <p14:tracePt t="92164" x="6091238" y="4505325"/>
          <p14:tracePt t="92171" x="6075363" y="4497388"/>
          <p14:tracePt t="92178" x="6067425" y="4497388"/>
          <p14:tracePt t="92187" x="6059488" y="4489450"/>
          <p14:tracePt t="92193" x="6051550" y="4489450"/>
          <p14:tracePt t="92203" x="6043613" y="4489450"/>
          <p14:tracePt t="92208" x="6027738" y="4489450"/>
          <p14:tracePt t="92221" x="6011863" y="4481513"/>
          <p14:tracePt t="92224" x="6003925" y="4481513"/>
          <p14:tracePt t="92232" x="5988050" y="4481513"/>
          <p14:tracePt t="92238" x="5980113" y="4481513"/>
          <p14:tracePt t="92245" x="5964238" y="4481513"/>
          <p14:tracePt t="92255" x="5956300" y="4481513"/>
          <p14:tracePt t="92260" x="5948363" y="4481513"/>
          <p14:tracePt t="92270" x="5940425" y="4481513"/>
          <p14:tracePt t="92276" x="5924550" y="4473575"/>
          <p14:tracePt t="92286" x="5916613" y="4473575"/>
          <p14:tracePt t="92290" x="5908675" y="4473575"/>
          <p14:tracePt t="92300" x="5892800" y="4473575"/>
          <p14:tracePt t="92305" x="5884863" y="4473575"/>
          <p14:tracePt t="92312" x="5876925" y="4465638"/>
          <p14:tracePt t="92320" x="5861050" y="4465638"/>
          <p14:tracePt t="92327" x="5845175" y="4465638"/>
          <p14:tracePt t="92336" x="5829300" y="4465638"/>
          <p14:tracePt t="92342" x="5821363" y="4465638"/>
          <p14:tracePt t="92353" x="5797550" y="4457700"/>
          <p14:tracePt t="92357" x="5781675" y="4457700"/>
          <p14:tracePt t="92370" x="5765800" y="4457700"/>
          <p14:tracePt t="92372" x="5749925" y="4457700"/>
          <p14:tracePt t="92379" x="5732463" y="4457700"/>
          <p14:tracePt t="92388" x="5716588" y="4457700"/>
          <p14:tracePt t="92394" x="5700713" y="4457700"/>
          <p14:tracePt t="92404" x="5684838" y="4457700"/>
          <p14:tracePt t="92409" x="5668963" y="4457700"/>
          <p14:tracePt t="92420" x="5645150" y="4457700"/>
          <p14:tracePt t="92424" x="5629275" y="4457700"/>
          <p14:tracePt t="92435" x="5613400" y="4457700"/>
          <p14:tracePt t="92439" x="5605463" y="4457700"/>
          <p14:tracePt t="92448" x="5589588" y="4457700"/>
          <p14:tracePt t="92455" x="5573713" y="4457700"/>
          <p14:tracePt t="92461" x="5557838" y="4457700"/>
          <p14:tracePt t="92470" x="5541963" y="4457700"/>
          <p14:tracePt t="92476" x="5534025" y="4457700"/>
          <p14:tracePt t="92486" x="5526088" y="4457700"/>
          <p14:tracePt t="92491" x="5518150" y="4457700"/>
          <p14:tracePt t="92503" x="5510213" y="4457700"/>
          <p14:tracePt t="92514" x="5502275" y="4457700"/>
          <p14:tracePt t="92552" x="5502275" y="4449763"/>
          <p14:tracePt t="92558" x="5502275" y="4441825"/>
          <p14:tracePt t="92573" x="5502275" y="4433888"/>
          <p14:tracePt t="92584" x="5502275" y="4410075"/>
          <p14:tracePt t="92588" x="5526088" y="4386263"/>
          <p14:tracePt t="92595" x="5541963" y="4346575"/>
          <p14:tracePt t="92603" x="5581650" y="4291013"/>
          <p14:tracePt t="92610" x="5613400" y="4233863"/>
          <p14:tracePt t="92621" x="5661025" y="4178300"/>
          <p14:tracePt t="92625" x="5716588" y="4083050"/>
          <p14:tracePt t="92636" x="5773738" y="4019550"/>
          <p14:tracePt t="92640" x="5837238" y="3948113"/>
          <p14:tracePt t="92651" x="5892800" y="3875088"/>
          <p14:tracePt t="92655" x="5940425" y="3811588"/>
          <p14:tracePt t="92662" x="5988050" y="3756025"/>
          <p14:tracePt t="92670" x="6043613" y="3708400"/>
          <p14:tracePt t="92677" x="6083300" y="3652838"/>
          <p14:tracePt t="92686" x="6124575" y="3613150"/>
          <p14:tracePt t="92692" x="6148388" y="3579813"/>
          <p14:tracePt t="92703" x="6180138" y="3556000"/>
          <p14:tracePt t="92707" x="6203950" y="3524250"/>
          <p14:tracePt t="92721" x="6259513" y="3468688"/>
          <p14:tracePt t="92730" x="6275388" y="3436938"/>
          <p14:tracePt t="92737" x="6307138" y="3413125"/>
          <p14:tracePt t="92744" x="6323013" y="3389313"/>
          <p14:tracePt t="92754" x="6346825" y="3373438"/>
          <p14:tracePt t="92759" x="6362700" y="3357563"/>
          <p14:tracePt t="92770" x="6370638" y="3341688"/>
          <p14:tracePt t="92774" x="6386513" y="3325813"/>
          <p14:tracePt t="92786" x="6394450" y="3317875"/>
          <p14:tracePt t="92789" x="6402388" y="3309938"/>
          <p14:tracePt t="92797" x="6410325" y="3302000"/>
          <p14:tracePt t="92804" x="6418263" y="3294063"/>
          <p14:tracePt t="92820" x="6418263" y="3286125"/>
          <p14:tracePt t="92827" x="6426200" y="3286125"/>
          <p14:tracePt t="92842" x="6434138" y="3278188"/>
          <p14:tracePt t="92853" x="6434138" y="3270250"/>
          <p14:tracePt t="92871" x="6434138" y="3262313"/>
          <p14:tracePt t="92893" x="6434138" y="3252788"/>
          <p14:tracePt t="92932" x="6434138" y="3244850"/>
          <p14:tracePt t="92945" x="6434138" y="3236913"/>
          <p14:tracePt t="92970" x="6434138" y="3228975"/>
          <p14:tracePt t="92989" x="6434138" y="3221038"/>
          <p14:tracePt t="93004" x="6434138" y="3213100"/>
          <p14:tracePt t="93012" x="6426200" y="3205163"/>
          <p14:tracePt t="93035" x="6418263" y="3197225"/>
          <p14:tracePt t="93042" x="6410325" y="3189288"/>
          <p14:tracePt t="93052" x="6402388" y="3181350"/>
          <p14:tracePt t="93057" x="6386513" y="3181350"/>
          <p14:tracePt t="93070" x="6386513" y="3165475"/>
          <p14:tracePt t="93072" x="6370638" y="3157538"/>
          <p14:tracePt t="93079" x="6362700" y="3157538"/>
          <p14:tracePt t="93087" x="6354763" y="3141663"/>
          <p14:tracePt t="93103" x="6338888" y="3133725"/>
          <p14:tracePt t="93119" x="6330950" y="3125788"/>
          <p14:tracePt t="93137" x="6315075" y="3117850"/>
          <p14:tracePt t="93147" x="6307138" y="3117850"/>
          <p14:tracePt t="93154" x="6299200" y="3117850"/>
          <p14:tracePt t="93161" x="6291263" y="3117850"/>
          <p14:tracePt t="93186" x="6283325" y="3117850"/>
          <p14:tracePt t="93206" x="6275388" y="3117850"/>
          <p14:tracePt t="93228" x="6267450" y="3117850"/>
          <p14:tracePt t="93236" x="6259513" y="3117850"/>
          <p14:tracePt t="93258" x="6251575" y="3117850"/>
          <p14:tracePt t="93283" x="6243638" y="3117850"/>
          <p14:tracePt t="93309" x="6243638" y="3125788"/>
          <p14:tracePt t="93324" x="6235700" y="3125788"/>
          <p14:tracePt t="93336" x="6235700" y="3133725"/>
          <p14:tracePt t="93340" x="6227763" y="3133725"/>
          <p14:tracePt t="93355" x="6227763" y="3141663"/>
          <p14:tracePt t="93362" x="6219825" y="3141663"/>
          <p14:tracePt t="93377" x="6219825" y="3157538"/>
          <p14:tracePt t="93386" x="6211888" y="3157538"/>
          <p14:tracePt t="93392" x="6211888" y="3165475"/>
          <p14:tracePt t="93407" x="6203950" y="3165475"/>
          <p14:tracePt t="93419" x="6196013" y="3173413"/>
          <p14:tracePt t="93430" x="6188075" y="3181350"/>
          <p14:tracePt t="93437" x="6180138" y="3181350"/>
          <p14:tracePt t="93444" x="6172200" y="3181350"/>
          <p14:tracePt t="93454" x="6172200" y="3189288"/>
          <p14:tracePt t="93459" x="6164263" y="3189288"/>
          <p14:tracePt t="93469" x="6148388" y="3197225"/>
          <p14:tracePt t="93474" x="6140450" y="3205163"/>
          <p14:tracePt t="93486" x="6132513" y="3205163"/>
          <p14:tracePt t="93490" x="6116638" y="3213100"/>
          <p14:tracePt t="93498" x="6108700" y="3221038"/>
          <p14:tracePt t="93504" x="6091238" y="3228975"/>
          <p14:tracePt t="93510" x="6083300" y="3228975"/>
          <p14:tracePt t="93519" x="6075363" y="3236913"/>
          <p14:tracePt t="93525" x="6059488" y="3244850"/>
          <p14:tracePt t="93536" x="6043613" y="3252788"/>
          <p14:tracePt t="93541" x="6027738" y="3262313"/>
          <p14:tracePt t="93553" x="6011863" y="3270250"/>
          <p14:tracePt t="93555" x="6003925" y="3278188"/>
          <p14:tracePt t="93566" x="5995988" y="3286125"/>
          <p14:tracePt t="93571" x="5980113" y="3294063"/>
          <p14:tracePt t="93579" x="5972175" y="3302000"/>
          <p14:tracePt t="93587" x="5964238" y="3302000"/>
          <p14:tracePt t="93594" x="5964238" y="3309938"/>
          <p14:tracePt t="93602" x="5956300" y="3309938"/>
          <p14:tracePt t="93608" x="5948363" y="3317875"/>
          <p14:tracePt t="93618" x="5940425" y="3325813"/>
          <p14:tracePt t="93622" x="5932488" y="3333750"/>
          <p14:tracePt t="93637" x="5924550" y="3341688"/>
          <p14:tracePt t="93645" x="5916613" y="3349625"/>
          <p14:tracePt t="93652" x="5908675" y="3349625"/>
          <p14:tracePt t="93660" x="5900738" y="3365500"/>
          <p14:tracePt t="93669" x="5892800" y="3373438"/>
          <p14:tracePt t="93675" x="5884863" y="3381375"/>
          <p14:tracePt t="93686" x="5884863" y="3397250"/>
          <p14:tracePt t="93689" x="5868988" y="3405188"/>
          <p14:tracePt t="93702" x="5861050" y="3421063"/>
          <p14:tracePt t="93704" x="5861050" y="3429000"/>
          <p14:tracePt t="93712" x="5861050" y="3436938"/>
          <p14:tracePt t="93719" x="5853113" y="3444875"/>
          <p14:tracePt t="93727" x="5845175" y="3452813"/>
          <p14:tracePt t="93736" x="5845175" y="3460750"/>
          <p14:tracePt t="93742" x="5845175" y="3476625"/>
          <p14:tracePt t="93752" x="5837238" y="3484563"/>
          <p14:tracePt t="93757" x="5837238" y="3492500"/>
          <p14:tracePt t="93768" x="5837238" y="3508375"/>
          <p14:tracePt t="93771" x="5837238" y="3516313"/>
          <p14:tracePt t="93779" x="5837238" y="3532188"/>
          <p14:tracePt t="93786" x="5837238" y="3548063"/>
          <p14:tracePt t="93793" x="5837238" y="3563938"/>
          <p14:tracePt t="93802" x="5837238" y="3571875"/>
          <p14:tracePt t="93808" x="5845175" y="3579813"/>
          <p14:tracePt t="93819" x="5853113" y="3605213"/>
          <p14:tracePt t="93823" x="5861050" y="3621088"/>
          <p14:tracePt t="93835" x="5876925" y="3629025"/>
          <p14:tracePt t="93838" x="5892800" y="3652838"/>
          <p14:tracePt t="93849" x="5908675" y="3668713"/>
          <p14:tracePt t="93854" x="5948363" y="3692525"/>
          <p14:tracePt t="93861" x="5988050" y="3708400"/>
          <p14:tracePt t="93869" x="6035675" y="3732213"/>
          <p14:tracePt t="93876" x="6091238" y="3756025"/>
          <p14:tracePt t="93886" x="6156325" y="3787775"/>
          <p14:tracePt t="93891" x="6235700" y="3811588"/>
          <p14:tracePt t="93905" x="6378575" y="3835400"/>
          <p14:tracePt t="93919" x="6442075" y="3843338"/>
          <p14:tracePt t="93921" x="6499225" y="3843338"/>
          <p14:tracePt t="93929" x="6538913" y="3851275"/>
          <p14:tracePt t="93936" x="6570663" y="3851275"/>
          <p14:tracePt t="93943" x="6618288" y="3851275"/>
          <p14:tracePt t="93951" x="6642100" y="3851275"/>
          <p14:tracePt t="93958" x="6665913" y="3851275"/>
          <p14:tracePt t="93968" x="6689725" y="3843338"/>
          <p14:tracePt t="93973" x="6705600" y="3843338"/>
          <p14:tracePt t="93985" x="6721475" y="3843338"/>
          <p14:tracePt t="93987" x="6745288" y="3843338"/>
          <p14:tracePt t="93994" x="6761163" y="3835400"/>
          <p14:tracePt t="94002" x="6784975" y="3827463"/>
          <p14:tracePt t="94010" x="6810375" y="3827463"/>
          <p14:tracePt t="94019" x="6834188" y="3819525"/>
          <p14:tracePt t="94024" x="6842125" y="3819525"/>
          <p14:tracePt t="94568" x="6826250" y="3811588"/>
          <p14:tracePt t="94575" x="6802438" y="3803650"/>
          <p14:tracePt t="94584" x="6777038" y="3795713"/>
          <p14:tracePt t="94590" x="6737350" y="3787775"/>
          <p14:tracePt t="94600" x="6705600" y="3779838"/>
          <p14:tracePt t="94605" x="6681788" y="3771900"/>
          <p14:tracePt t="94615" x="6642100" y="3763963"/>
          <p14:tracePt t="94620" x="6610350" y="3748088"/>
          <p14:tracePt t="94627" x="6578600" y="3740150"/>
          <p14:tracePt t="94636" x="6538913" y="3732213"/>
          <p14:tracePt t="94643" x="6515100" y="3724275"/>
          <p14:tracePt t="94651" x="6491288" y="3716338"/>
          <p14:tracePt t="94658" x="6467475" y="3708400"/>
          <p14:tracePt t="94668" x="6451600" y="3708400"/>
          <p14:tracePt t="94672" x="6426200" y="3700463"/>
          <p14:tracePt t="94685" x="6410325" y="3700463"/>
          <p14:tracePt t="94690" x="6394450" y="3700463"/>
          <p14:tracePt t="94696" x="6378575" y="3692525"/>
          <p14:tracePt t="94703" x="6370638" y="3692525"/>
          <p14:tracePt t="94710" x="6354763" y="3692525"/>
          <p14:tracePt t="94718" x="6346825" y="3692525"/>
          <p14:tracePt t="94724" x="6338888" y="3692525"/>
          <p14:tracePt t="94735" x="6323013" y="3692525"/>
          <p14:tracePt t="94739" x="6315075" y="3692525"/>
          <p14:tracePt t="94752" x="6307138" y="3692525"/>
          <p14:tracePt t="94754" x="6291263" y="3692525"/>
          <p14:tracePt t="94762" x="6283325" y="3700463"/>
          <p14:tracePt t="94768" x="6275388" y="3700463"/>
          <p14:tracePt t="94776" x="6259513" y="3708400"/>
          <p14:tracePt t="94785" x="6251575" y="3708400"/>
          <p14:tracePt t="94791" x="6243638" y="3716338"/>
          <p14:tracePt t="94802" x="6227763" y="3724275"/>
          <p14:tracePt t="94806" x="6219825" y="3732213"/>
          <p14:tracePt t="94818" x="6203950" y="3748088"/>
          <p14:tracePt t="94822" x="6180138" y="3763963"/>
          <p14:tracePt t="94830" x="6172200" y="3779838"/>
          <p14:tracePt t="94836" x="6156325" y="3795713"/>
          <p14:tracePt t="94843" x="6132513" y="3803650"/>
          <p14:tracePt t="94851" x="6124575" y="3819525"/>
          <p14:tracePt t="94858" x="6116638" y="3827463"/>
          <p14:tracePt t="94868" x="6100763" y="3843338"/>
          <p14:tracePt t="94873" x="6091238" y="3851275"/>
          <p14:tracePt t="94885" x="6075363" y="3859213"/>
          <p14:tracePt t="94888" x="6075363" y="3867150"/>
          <p14:tracePt t="94899" x="6067425" y="3875088"/>
          <p14:tracePt t="95825" x="6067425" y="3883025"/>
          <p14:tracePt t="95833" x="6059488" y="3890963"/>
          <p14:tracePt t="95841" x="6059488" y="3898900"/>
          <p14:tracePt t="95851" x="6059488" y="3914775"/>
          <p14:tracePt t="95856" x="6051550" y="3922713"/>
          <p14:tracePt t="95867" x="6051550" y="3930650"/>
          <p14:tracePt t="95872" x="6051550" y="3938588"/>
          <p14:tracePt t="95884" x="6051550" y="3948113"/>
          <p14:tracePt t="95888" x="6051550" y="3956050"/>
          <p14:tracePt t="95893" x="6051550" y="3963988"/>
          <p14:tracePt t="95902" x="6051550" y="3971925"/>
          <p14:tracePt t="95917" x="6051550" y="3979863"/>
          <p14:tracePt t="95922" x="6051550" y="3995738"/>
          <p14:tracePt t="95938" x="6051550" y="4003675"/>
          <p14:tracePt t="95949" x="6051550" y="4011613"/>
          <p14:tracePt t="95952" x="6051550" y="4019550"/>
          <p14:tracePt t="95967" x="6051550" y="4027488"/>
          <p14:tracePt t="95984" x="6051550" y="4035425"/>
          <p14:tracePt t="96004" x="6051550" y="4043363"/>
          <p14:tracePt t="96017" x="6051550" y="4051300"/>
          <p14:tracePt t="96041" x="6051550" y="4059238"/>
          <p14:tracePt t="96198" x="6059488" y="4059238"/>
          <p14:tracePt t="96235" x="6067425" y="4059238"/>
          <p14:tracePt t="96250" x="6075363" y="4059238"/>
          <p14:tracePt t="96272" x="6083300" y="4059238"/>
          <p14:tracePt t="96287" x="6091238" y="4051300"/>
          <p14:tracePt t="96295" x="6100763" y="4043363"/>
          <p14:tracePt t="96304" x="6108700" y="4043363"/>
          <p14:tracePt t="96313" x="6116638" y="4035425"/>
          <p14:tracePt t="96319" x="6124575" y="4027488"/>
          <p14:tracePt t="96325" x="6140450" y="4019550"/>
          <p14:tracePt t="96333" x="6148388" y="4011613"/>
          <p14:tracePt t="96339" x="6156325" y="4003675"/>
          <p14:tracePt t="96350" x="6180138" y="3995738"/>
          <p14:tracePt t="96354" x="6188075" y="3995738"/>
          <p14:tracePt t="96367" x="6203950" y="3979863"/>
          <p14:tracePt t="96369" x="6219825" y="3971925"/>
          <p14:tracePt t="96377" x="6243638" y="3948113"/>
          <p14:tracePt t="96384" x="6259513" y="3930650"/>
          <p14:tracePt t="96392" x="6283325" y="3914775"/>
          <p14:tracePt t="96400" x="6307138" y="3906838"/>
          <p14:tracePt t="96407" x="6323013" y="3890963"/>
          <p14:tracePt t="96417" x="6338888" y="3883025"/>
          <p14:tracePt t="96422" x="6362700" y="3875088"/>
          <p14:tracePt t="96433" x="6378575" y="3867150"/>
          <p14:tracePt t="96437" x="6394450" y="3867150"/>
          <p14:tracePt t="96445" x="6402388" y="3859213"/>
          <p14:tracePt t="96451" x="6418263" y="3859213"/>
          <p14:tracePt t="98729" x="6402388" y="3883025"/>
          <p14:tracePt t="98737" x="6378575" y="3890963"/>
          <p14:tracePt t="98746" x="6362700" y="3906838"/>
          <p14:tracePt t="98753" x="6346825" y="3922713"/>
          <p14:tracePt t="98763" x="6330950" y="3930650"/>
          <p14:tracePt t="98767" x="6315075" y="3938588"/>
          <p14:tracePt t="98775" x="6307138" y="3948113"/>
          <p14:tracePt t="98782" x="6291263" y="3956050"/>
          <p14:tracePt t="98789" x="6275388" y="3963988"/>
          <p14:tracePt t="98798" x="6259513" y="3971925"/>
          <p14:tracePt t="98804" x="6243638" y="3979863"/>
          <p14:tracePt t="98814" x="6227763" y="3987800"/>
          <p14:tracePt t="98820" x="6211888" y="3995738"/>
          <p14:tracePt t="98831" x="6196013" y="4003675"/>
          <p14:tracePt t="98833" x="6188075" y="4011613"/>
          <p14:tracePt t="98841" x="6164263" y="4019550"/>
          <p14:tracePt t="98848" x="6148388" y="4027488"/>
          <p14:tracePt t="98856" x="6132513" y="4035425"/>
          <p14:tracePt t="98865" x="6116638" y="4035425"/>
          <p14:tracePt t="98871" x="6091238" y="4051300"/>
          <p14:tracePt t="98882" x="6067425" y="4059238"/>
          <p14:tracePt t="98886" x="6043613" y="4067175"/>
          <p14:tracePt t="98898" x="6019800" y="4075113"/>
          <p14:tracePt t="98901" x="6003925" y="4083050"/>
          <p14:tracePt t="98908" x="5980113" y="4090988"/>
          <p14:tracePt t="98915" x="5964238" y="4090988"/>
          <p14:tracePt t="98924" x="5956300" y="4098925"/>
          <p14:tracePt t="98932" x="5948363" y="4098925"/>
          <p14:tracePt t="98937" x="5932488" y="4106863"/>
          <p14:tracePt t="98952" x="5924550" y="4106863"/>
          <p14:tracePt t="98964" x="5916613" y="4106863"/>
          <p14:tracePt t="98967" x="5916613" y="4114800"/>
          <p14:tracePt t="98975" x="5908675" y="4122738"/>
          <p14:tracePt t="98982" x="5900738" y="4122738"/>
          <p14:tracePt t="98989" x="5900738" y="4130675"/>
          <p14:tracePt t="98998" x="5884863" y="4138613"/>
          <p14:tracePt t="99004" x="5884863" y="4146550"/>
          <p14:tracePt t="99014" x="5876925" y="4154488"/>
          <p14:tracePt t="99020" x="5868988" y="4154488"/>
          <p14:tracePt t="99030" x="5861050" y="4162425"/>
          <p14:tracePt t="99034" x="5861050" y="4170363"/>
          <p14:tracePt t="99043" x="5853113" y="4186238"/>
          <p14:tracePt t="99050" x="5845175" y="4186238"/>
          <p14:tracePt t="99057" x="5845175" y="4194175"/>
          <p14:tracePt t="99065" x="5845175" y="4202113"/>
          <p14:tracePt t="99071" x="5845175" y="4210050"/>
          <p14:tracePt t="99081" x="5845175" y="4217988"/>
          <p14:tracePt t="99097" x="5845175" y="4225925"/>
          <p14:tracePt t="99114" x="5845175" y="4233863"/>
          <p14:tracePt t="99116" x="5845175" y="4241800"/>
          <p14:tracePt t="99138" x="5845175" y="4249738"/>
          <p14:tracePt t="99163" x="5853113" y="4257675"/>
          <p14:tracePt t="99169" x="5861050" y="4265613"/>
          <p14:tracePt t="99181" x="5868988" y="4273550"/>
          <p14:tracePt t="99183" x="5884863" y="4281488"/>
          <p14:tracePt t="99192" x="5916613" y="4291013"/>
          <p14:tracePt t="99198" x="5940425" y="4298950"/>
          <p14:tracePt t="99205" x="5964238" y="4306888"/>
          <p14:tracePt t="99215" x="5988050" y="4314825"/>
          <p14:tracePt t="99221" x="6011863" y="4322763"/>
          <p14:tracePt t="99231" x="6035675" y="4330700"/>
          <p14:tracePt t="99235" x="6051550" y="4330700"/>
          <p14:tracePt t="99247" x="6067425" y="4338638"/>
          <p14:tracePt t="99250" x="6075363" y="4338638"/>
          <p14:tracePt t="99258" x="6083300" y="4338638"/>
          <p14:tracePt t="99265" x="6100763" y="4346575"/>
          <p14:tracePt t="99272" x="6100763" y="4354513"/>
          <p14:tracePt t="99281" x="6108700" y="4354513"/>
          <p14:tracePt t="99287" x="6116638" y="4354513"/>
          <p14:tracePt t="99297" x="6124575" y="4354513"/>
          <p14:tracePt t="99302" x="6124575" y="4362450"/>
          <p14:tracePt t="99314" x="6132513" y="4362450"/>
          <p14:tracePt t="99332" x="6140450" y="4362450"/>
          <p14:tracePt t="99347" x="6140450" y="4370388"/>
          <p14:tracePt t="99354" x="6148388" y="4370388"/>
          <p14:tracePt t="99364" x="6156325" y="4370388"/>
          <p14:tracePt t="99369" x="6156325" y="4378325"/>
          <p14:tracePt t="100658" x="6180138" y="4378325"/>
          <p14:tracePt t="100664" x="6227763" y="4362450"/>
          <p14:tracePt t="100672" x="6251575" y="4346575"/>
          <p14:tracePt t="100681" x="6307138" y="4322763"/>
          <p14:tracePt t="100687" x="6362700" y="4298950"/>
          <p14:tracePt t="100696" x="6402388" y="4281488"/>
          <p14:tracePt t="100702" x="6434138" y="4265613"/>
          <p14:tracePt t="100713" x="6475413" y="4249738"/>
          <p14:tracePt t="100718" x="6499225" y="4249738"/>
          <p14:tracePt t="100732" x="6530975" y="4225925"/>
          <p14:tracePt t="100740" x="6554788" y="4225925"/>
          <p14:tracePt t="100748" x="6570663" y="4217988"/>
          <p14:tracePt t="100756" x="6578600" y="4210050"/>
          <p14:tracePt t="100763" x="6594475" y="4202113"/>
          <p14:tracePt t="100770" x="6602413" y="4194175"/>
          <p14:tracePt t="100780" x="6610350" y="4186238"/>
          <p14:tracePt t="100785" x="6626225" y="4186238"/>
          <p14:tracePt t="100793" x="6634163" y="4178300"/>
          <p14:tracePt t="100801" x="6642100" y="4170363"/>
          <p14:tracePt t="100807" x="6665913" y="4162425"/>
          <p14:tracePt t="100815" x="6681788" y="4146550"/>
          <p14:tracePt t="100822" x="6729413" y="4130675"/>
          <p14:tracePt t="101237" x="6610350" y="4130675"/>
          <p14:tracePt t="101245" x="6386513" y="4114800"/>
          <p14:tracePt t="101253" x="6124575" y="4098925"/>
          <p14:tracePt t="101264" x="5900738" y="4075113"/>
          <p14:tracePt t="101267" x="5653088" y="4067175"/>
          <p14:tracePt t="101279" x="5373688" y="4051300"/>
          <p14:tracePt t="101282" x="5103813" y="4035425"/>
          <p14:tracePt t="101294" x="4903788" y="4027488"/>
          <p14:tracePt t="101298" x="4640263" y="4003675"/>
          <p14:tracePt t="101305" x="4329113" y="3971925"/>
          <p14:tracePt t="101312" x="4106863" y="3971925"/>
          <p14:tracePt t="101320" x="3803650" y="3956050"/>
          <p14:tracePt t="101330" x="3492500" y="3930650"/>
          <p14:tracePt t="101335" x="3189288" y="3914775"/>
          <p14:tracePt t="101345" x="2917825" y="3922713"/>
          <p14:tracePt t="101350" x="2616200" y="3914775"/>
          <p14:tracePt t="101362" x="2392363" y="3898900"/>
          <p14:tracePt t="101364" x="2216150" y="3898900"/>
          <p14:tracePt t="101372" x="2041525" y="3906838"/>
          <p14:tracePt t="101379" x="1857375" y="3914775"/>
          <p14:tracePt t="101386" x="1698625" y="3922713"/>
          <p14:tracePt t="101395" x="1538288" y="3948113"/>
          <p14:tracePt t="101402" x="1387475" y="3979863"/>
          <p14:tracePt t="101412" x="1203325" y="4019550"/>
          <p14:tracePt t="101416" x="1044575" y="4059238"/>
          <p14:tracePt t="101429" x="917575" y="4098925"/>
          <p14:tracePt t="101432" x="820738" y="4138613"/>
          <p14:tracePt t="101439" x="741363" y="4170363"/>
          <p14:tracePt t="101446" x="661988" y="4194175"/>
          <p14:tracePt t="101454" x="614363" y="4217988"/>
          <p14:tracePt t="101463" x="566738" y="4233863"/>
          <p14:tracePt t="101469" x="527050" y="4249738"/>
          <p14:tracePt t="101479" x="493713" y="4265613"/>
          <p14:tracePt t="101484" x="469900" y="4273550"/>
          <p14:tracePt t="101496" x="446088" y="4281488"/>
          <p14:tracePt t="101498" x="438150" y="4291013"/>
          <p14:tracePt t="102064" x="390525" y="4170363"/>
          <p14:tracePt t="102072" x="334963" y="4011613"/>
          <p14:tracePt t="102079" x="279400" y="3859213"/>
          <p14:tracePt t="102086" x="231775" y="3740150"/>
          <p14:tracePt t="102096" x="184150" y="3587750"/>
          <p14:tracePt t="102102" x="119063" y="3373438"/>
          <p14:tracePt t="102112" x="87313" y="3197225"/>
          <p14:tracePt t="102116" x="39688" y="3030538"/>
          <p14:tracePt t="102128" x="23813" y="28860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99CA-9EFF-CDE4-9177-3E617C7C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96" y="380210"/>
            <a:ext cx="10608903" cy="688848"/>
          </a:xfrm>
        </p:spPr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Experiment: Autoencoder with and without Bayesian Anomaly Scores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77D67-77A2-C844-95A6-B21DD7596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83D937-6D0F-9F5E-7EE0-739788A890F6}"/>
                  </a:ext>
                </a:extLst>
              </p:cNvPr>
              <p:cNvSpPr txBox="1"/>
              <p:nvPr/>
            </p:nvSpPr>
            <p:spPr>
              <a:xfrm>
                <a:off x="513644" y="1552222"/>
                <a:ext cx="5582356" cy="32483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l"/>
                <a:r>
                  <a:rPr lang="en-US" dirty="0"/>
                  <a:t>Regression analysis across all Autoencoder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Performance metric: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score @5% of top nominations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C: Process count (simple metric of rarity)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T: Raw time information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TCS: Bayesian timing-based anomaly score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CXS: 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TCS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algn="l"/>
                <a:r>
                  <a:rPr lang="en-US" dirty="0"/>
                  <a:t>F1 scores show improvement when Bayesian scores are included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83D937-6D0F-9F5E-7EE0-739788A89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44" y="1552222"/>
                <a:ext cx="5582356" cy="3248378"/>
              </a:xfrm>
              <a:prstGeom prst="rect">
                <a:avLst/>
              </a:prstGeom>
              <a:blipFill>
                <a:blip r:embed="rId4"/>
                <a:stretch>
                  <a:fillRect l="-873" t="-1126" r="-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AB78874-AF0C-9290-216A-7BBB9A15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302" y="1117601"/>
            <a:ext cx="4002148" cy="5079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44E53A-08DB-DDAC-2038-63BAA0CE3780}"/>
              </a:ext>
            </a:extLst>
          </p:cNvPr>
          <p:cNvSpPr/>
          <p:nvPr/>
        </p:nvSpPr>
        <p:spPr>
          <a:xfrm>
            <a:off x="8642350" y="1784350"/>
            <a:ext cx="927100" cy="45672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15F7F-D4FB-1A40-B72A-0EEA5AAC2188}"/>
              </a:ext>
            </a:extLst>
          </p:cNvPr>
          <p:cNvSpPr txBox="1"/>
          <p:nvPr/>
        </p:nvSpPr>
        <p:spPr>
          <a:xfrm>
            <a:off x="10633085" y="6010275"/>
            <a:ext cx="1301750" cy="37465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TF9 Data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91CF51-2C8E-4D12-B187-2D8DD45F4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4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35">
        <p:fade/>
      </p:transition>
    </mc:Choice>
    <mc:Fallback>
      <p:transition spd="med" advTm="23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30" x="119063" y="5518150"/>
          <p14:tracePt t="4737" x="247650" y="5518150"/>
          <p14:tracePt t="4746" x="469900" y="5502275"/>
          <p14:tracePt t="4752" x="733425" y="5502275"/>
          <p14:tracePt t="4761" x="981075" y="5462588"/>
          <p14:tracePt t="4767" x="1316038" y="5422900"/>
          <p14:tracePt t="4779" x="1722438" y="5359400"/>
          <p14:tracePt t="4782" x="2160588" y="5294313"/>
          <p14:tracePt t="4792" x="2735263" y="5207000"/>
          <p14:tracePt t="4797" x="3221038" y="5143500"/>
          <p14:tracePt t="4804" x="3740150" y="5111750"/>
          <p14:tracePt t="4814" x="4130675" y="5111750"/>
          <p14:tracePt t="4819" x="4386263" y="5111750"/>
          <p14:tracePt t="4829" x="4679950" y="5135563"/>
          <p14:tracePt t="4835" x="4840288" y="5143500"/>
          <p14:tracePt t="4845" x="4943475" y="5151438"/>
          <p14:tracePt t="4849" x="5030788" y="5167313"/>
          <p14:tracePt t="4858" x="5087938" y="5167313"/>
          <p14:tracePt t="4864" x="5119688" y="5167313"/>
          <p14:tracePt t="4871" x="5143500" y="5167313"/>
          <p14:tracePt t="4898" x="5175250" y="5167313"/>
          <p14:tracePt t="6026" x="5183188" y="5167313"/>
          <p14:tracePt t="6032" x="5191125" y="5175250"/>
          <p14:tracePt t="6042" x="5214938" y="5183188"/>
          <p14:tracePt t="6047" x="5230813" y="5191125"/>
          <p14:tracePt t="6055" x="5238750" y="5207000"/>
          <p14:tracePt t="6061" x="5254625" y="5207000"/>
          <p14:tracePt t="6070" x="5262563" y="5214938"/>
          <p14:tracePt t="6078" x="5270500" y="5222875"/>
          <p14:tracePt t="6085" x="5294313" y="5230813"/>
          <p14:tracePt t="6094" x="5310188" y="5238750"/>
          <p14:tracePt t="6100" x="5318125" y="5246688"/>
          <p14:tracePt t="6111" x="5334000" y="5254625"/>
          <p14:tracePt t="6115" x="5341938" y="5262563"/>
          <p14:tracePt t="6127" x="5349875" y="5262563"/>
          <p14:tracePt t="6129" x="5349875" y="5270500"/>
          <p14:tracePt t="6137" x="5357813" y="5270500"/>
          <p14:tracePt t="6152" x="5365750" y="5278438"/>
          <p14:tracePt t="6177" x="5373688" y="5286375"/>
          <p14:tracePt t="6181" x="5381625" y="5286375"/>
          <p14:tracePt t="6204" x="5389563" y="5286375"/>
          <p14:tracePt t="6212" x="5389563" y="5294313"/>
          <p14:tracePt t="6228" x="5397500" y="5302250"/>
          <p14:tracePt t="6234" x="5407025" y="5302250"/>
          <p14:tracePt t="6244" x="5414963" y="5319713"/>
          <p14:tracePt t="6264" x="5422900" y="5327650"/>
          <p14:tracePt t="6272" x="5430838" y="5327650"/>
          <p14:tracePt t="6286" x="5430838" y="5335588"/>
          <p14:tracePt t="6294" x="5438775" y="5335588"/>
          <p14:tracePt t="6301" x="5438775" y="5343525"/>
          <p14:tracePt t="6327" x="5438775" y="5351463"/>
          <p14:tracePt t="6353" x="5438775" y="5359400"/>
          <p14:tracePt t="6361" x="5446713" y="5359400"/>
          <p14:tracePt t="6368" x="5446713" y="5367338"/>
          <p14:tracePt t="6377" x="5446713" y="5375275"/>
          <p14:tracePt t="6383" x="5454650" y="5383213"/>
          <p14:tracePt t="6396" x="5454650" y="5391150"/>
          <p14:tracePt t="6400" x="5462588" y="5399088"/>
          <p14:tracePt t="6406" x="5462588" y="5414963"/>
          <p14:tracePt t="6412" x="5462588" y="5422900"/>
          <p14:tracePt t="6420" x="5470525" y="5430838"/>
          <p14:tracePt t="6429" x="5478463" y="5438775"/>
          <p14:tracePt t="6435" x="5478463" y="5446713"/>
          <p14:tracePt t="6444" x="5478463" y="5454650"/>
          <p14:tracePt t="6449" x="5486400" y="5454650"/>
          <p14:tracePt t="6460" x="5486400" y="5462588"/>
          <p14:tracePt t="6465" x="5486400" y="5470525"/>
          <p14:tracePt t="6476" x="5494338" y="5486400"/>
          <p14:tracePt t="6480" x="5502275" y="5494338"/>
          <p14:tracePt t="6487" x="5510213" y="5502275"/>
          <p14:tracePt t="6496" x="5518150" y="5518150"/>
          <p14:tracePt t="6502" x="5526088" y="5526088"/>
          <p14:tracePt t="6510" x="5526088" y="5534025"/>
          <p14:tracePt t="6516" x="5541963" y="5549900"/>
          <p14:tracePt t="6527" x="5541963" y="5565775"/>
          <p14:tracePt t="6531" x="5549900" y="5573713"/>
          <p14:tracePt t="6543" x="5565775" y="5589588"/>
          <p14:tracePt t="6548" x="5573713" y="5597525"/>
          <p14:tracePt t="6557" x="5581650" y="5613400"/>
          <p14:tracePt t="6562" x="5597525" y="5621338"/>
          <p14:tracePt t="6569" x="5613400" y="5637213"/>
          <p14:tracePt t="6579" x="5629275" y="5653088"/>
          <p14:tracePt t="6583" x="5661025" y="5670550"/>
          <p14:tracePt t="6595" x="5676900" y="5694363"/>
          <p14:tracePt t="6598" x="5692775" y="5702300"/>
          <p14:tracePt t="6611" x="5716588" y="5718175"/>
          <p14:tracePt t="6614" x="5740400" y="5726113"/>
          <p14:tracePt t="6621" x="5757863" y="5741988"/>
          <p14:tracePt t="6628" x="5765800" y="5749925"/>
          <p14:tracePt t="6635" x="5781675" y="5749925"/>
          <p14:tracePt t="6644" x="5789613" y="5749925"/>
          <p14:tracePt t="6651" x="5797550" y="5757863"/>
          <p14:tracePt t="6660" x="5813425" y="5765800"/>
          <p14:tracePt t="6665" x="5821363" y="5765800"/>
          <p14:tracePt t="6677" x="5829300" y="5765800"/>
          <p14:tracePt t="6680" x="5845175" y="5773738"/>
          <p14:tracePt t="6690" x="5868988" y="5773738"/>
          <p14:tracePt t="6696" x="5876925" y="5781675"/>
          <p14:tracePt t="6703" x="5892800" y="5781675"/>
          <p14:tracePt t="6712" x="5908675" y="5781675"/>
          <p14:tracePt t="6718" x="5924550" y="5789613"/>
          <p14:tracePt t="6727" x="5932488" y="5797550"/>
          <p14:tracePt t="6733" x="5940425" y="5797550"/>
          <p14:tracePt t="6744" x="5956300" y="5797550"/>
          <p14:tracePt t="6747" x="5964238" y="5805488"/>
          <p14:tracePt t="6755" x="5972175" y="5805488"/>
          <p14:tracePt t="6763" x="5972175" y="5813425"/>
          <p14:tracePt t="6769" x="5980113" y="5813425"/>
          <p14:tracePt t="6778" x="5988050" y="5813425"/>
          <p14:tracePt t="6784" x="5995988" y="5821363"/>
          <p14:tracePt t="6794" x="6003925" y="5829300"/>
          <p14:tracePt t="6799" x="6011863" y="5837238"/>
          <p14:tracePt t="6809" x="6019800" y="5845175"/>
          <p14:tracePt t="6826" x="6035675" y="5845175"/>
          <p14:tracePt t="6830" x="6035675" y="5853113"/>
          <p14:tracePt t="6837" x="6043613" y="5853113"/>
          <p14:tracePt t="7358" x="6059488" y="5853113"/>
          <p14:tracePt t="7372" x="6067425" y="5853113"/>
          <p14:tracePt t="7388" x="6075363" y="5853113"/>
          <p14:tracePt t="7410" x="6083300" y="5853113"/>
          <p14:tracePt t="7432" x="6091238" y="5853113"/>
          <p14:tracePt t="7656" x="6100763" y="5853113"/>
          <p14:tracePt t="7663" x="6108700" y="5853113"/>
          <p14:tracePt t="7686" x="6116638" y="5853113"/>
          <p14:tracePt t="7700" x="6124575" y="5853113"/>
          <p14:tracePt t="7730" x="6132513" y="5845175"/>
          <p14:tracePt t="7741" x="6140450" y="5837238"/>
          <p14:tracePt t="7746" x="6148388" y="5837238"/>
          <p14:tracePt t="7752" x="6156325" y="5829300"/>
          <p14:tracePt t="7767" x="6164263" y="5829300"/>
          <p14:tracePt t="7777" x="6164263" y="5821363"/>
          <p14:tracePt t="7782" x="6172200" y="5813425"/>
          <p14:tracePt t="7797" x="6180138" y="5813425"/>
          <p14:tracePt t="7820" x="6188075" y="5813425"/>
          <p14:tracePt t="7844" x="6188075" y="5805488"/>
          <p14:tracePt t="7849" x="6196013" y="5805488"/>
          <p14:tracePt t="7864" x="6211888" y="5797550"/>
          <p14:tracePt t="7877" x="6219825" y="5797550"/>
          <p14:tracePt t="7879" x="6227763" y="5789613"/>
          <p14:tracePt t="7887" x="6243638" y="5789613"/>
          <p14:tracePt t="7909" x="6251575" y="5789613"/>
          <p14:tracePt t="7916" x="6259513" y="5789613"/>
          <p14:tracePt t="7931" x="6267450" y="5789613"/>
          <p14:tracePt t="9189" x="6259513" y="5789613"/>
          <p14:tracePt t="9219" x="6251575" y="5789613"/>
          <p14:tracePt t="9242" x="6243638" y="5789613"/>
          <p14:tracePt t="9263" x="6235700" y="5789613"/>
          <p14:tracePt t="9369" x="6227763" y="5789613"/>
          <p14:tracePt t="9487" x="6219825" y="5789613"/>
          <p14:tracePt t="9501" x="6211888" y="5789613"/>
          <p14:tracePt t="9516" x="6203950" y="5789613"/>
          <p14:tracePt t="9526" x="6196013" y="5789613"/>
          <p14:tracePt t="9546" x="6188075" y="5789613"/>
          <p14:tracePt t="9569" x="6180138" y="5789613"/>
          <p14:tracePt t="9621" x="6172200" y="5789613"/>
          <p14:tracePt t="9628" x="6164263" y="5789613"/>
          <p14:tracePt t="9640" x="6156325" y="5789613"/>
          <p14:tracePt t="9644" x="6140450" y="5789613"/>
          <p14:tracePt t="9651" x="6132513" y="5789613"/>
          <p14:tracePt t="9658" x="6124575" y="5789613"/>
          <p14:tracePt t="9675" x="6116638" y="5789613"/>
          <p14:tracePt t="9680" x="6108700" y="5789613"/>
          <p14:tracePt t="9692" x="6100763" y="5789613"/>
          <p14:tracePt t="9710" x="6091238" y="5789613"/>
          <p14:tracePt t="9741" x="6083300" y="5789613"/>
          <p14:tracePt t="11697" x="6083300" y="5765800"/>
          <p14:tracePt t="11705" x="6083300" y="5741988"/>
          <p14:tracePt t="11712" x="6083300" y="5718175"/>
          <p14:tracePt t="11722" x="6083300" y="5686425"/>
          <p14:tracePt t="11727" x="6083300" y="5653088"/>
          <p14:tracePt t="11739" x="6083300" y="5629275"/>
          <p14:tracePt t="11743" x="6083300" y="5589588"/>
          <p14:tracePt t="11750" x="6083300" y="5526088"/>
          <p14:tracePt t="11758" x="6083300" y="5438775"/>
          <p14:tracePt t="11764" x="6091238" y="5375275"/>
          <p14:tracePt t="11773" x="6100763" y="5302250"/>
          <p14:tracePt t="11779" x="6108700" y="5230813"/>
          <p14:tracePt t="11789" x="6108700" y="5191125"/>
          <p14:tracePt t="11794" x="6116638" y="5143500"/>
          <p14:tracePt t="11806" x="6124575" y="5111750"/>
          <p14:tracePt t="11809" x="6124575" y="5080000"/>
          <p14:tracePt t="11818" x="6124575" y="5048250"/>
          <p14:tracePt t="11825" x="6132513" y="5008563"/>
          <p14:tracePt t="11832" x="6132513" y="4976813"/>
          <p14:tracePt t="11840" x="6140450" y="4943475"/>
          <p14:tracePt t="11846" x="6148388" y="4895850"/>
          <p14:tracePt t="11856" x="6148388" y="4856163"/>
          <p14:tracePt t="11862" x="6156325" y="4808538"/>
          <p14:tracePt t="11873" x="6164263" y="4768850"/>
          <p14:tracePt t="11876" x="6164263" y="4713288"/>
          <p14:tracePt t="11887" x="6172200" y="4665663"/>
          <p14:tracePt t="11893" x="6180138" y="4624388"/>
          <p14:tracePt t="11906" x="6196013" y="4521200"/>
          <p14:tracePt t="11914" x="6211888" y="4465638"/>
          <p14:tracePt t="11924" x="6211888" y="4410075"/>
          <p14:tracePt t="11929" x="6219825" y="4370388"/>
          <p14:tracePt t="11940" x="6227763" y="4330700"/>
          <p14:tracePt t="11943" x="6227763" y="4298950"/>
          <p14:tracePt t="11955" x="6227763" y="4273550"/>
          <p14:tracePt t="11959" x="6227763" y="4233863"/>
          <p14:tracePt t="11966" x="6235700" y="4186238"/>
          <p14:tracePt t="11974" x="6235700" y="4130675"/>
          <p14:tracePt t="11980" x="6243638" y="4083050"/>
          <p14:tracePt t="11990" x="6251575" y="3995738"/>
          <p14:tracePt t="11996" x="6259513" y="3906838"/>
          <p14:tracePt t="12005" x="6267450" y="3843338"/>
          <p14:tracePt t="12011" x="6267450" y="3787775"/>
          <p14:tracePt t="12022" x="6275388" y="3732213"/>
          <p14:tracePt t="12026" x="6275388" y="3692525"/>
          <p14:tracePt t="12034" x="6275388" y="3660775"/>
          <p14:tracePt t="12039" x="6275388" y="3613150"/>
          <p14:tracePt t="12048" x="6275388" y="3579813"/>
          <p14:tracePt t="12057" x="6275388" y="3540125"/>
          <p14:tracePt t="12062" x="6275388" y="3492500"/>
          <p14:tracePt t="12072" x="6267450" y="3444875"/>
          <p14:tracePt t="12077" x="6259513" y="3381375"/>
          <p14:tracePt t="12089" x="6251575" y="3341688"/>
          <p14:tracePt t="12092" x="6243638" y="3294063"/>
          <p14:tracePt t="12101" x="6235700" y="3236913"/>
          <p14:tracePt t="12108" x="6219825" y="3181350"/>
          <p14:tracePt t="12115" x="6219825" y="3141663"/>
          <p14:tracePt t="12124" x="6211888" y="3101975"/>
          <p14:tracePt t="12130" x="6203950" y="3070225"/>
          <p14:tracePt t="12139" x="6196013" y="3046413"/>
          <p14:tracePt t="12144" x="6196013" y="3030538"/>
          <p14:tracePt t="12156" x="6196013" y="3014663"/>
          <p14:tracePt t="12160" x="6188075" y="2998788"/>
          <p14:tracePt t="12168" x="6180138" y="2982913"/>
          <p14:tracePt t="12518" x="6164263" y="2943225"/>
          <p14:tracePt t="12524" x="6156325" y="2894013"/>
          <p14:tracePt t="12531" x="6156325" y="2862263"/>
          <p14:tracePt t="12538" x="6140450" y="2822575"/>
          <p14:tracePt t="12546" x="6132513" y="2798763"/>
          <p14:tracePt t="12555" x="6124575" y="2774950"/>
          <p14:tracePt t="12561" x="6116638" y="2751138"/>
          <p14:tracePt t="12571" x="6116638" y="2727325"/>
          <p14:tracePt t="12576" x="6108700" y="2695575"/>
          <p14:tracePt t="12586" x="6100763" y="2671763"/>
          <p14:tracePt t="12591" x="6091238" y="2632075"/>
          <p14:tracePt t="12599" x="6083300" y="2608263"/>
          <p14:tracePt t="12606" x="6075363" y="2576513"/>
          <p14:tracePt t="12613" x="6075363" y="2551113"/>
          <p14:tracePt t="12623" x="6067425" y="2527300"/>
          <p14:tracePt t="12628" x="6059488" y="2511425"/>
          <p14:tracePt t="12639" x="6059488" y="2495550"/>
          <p14:tracePt t="12643" x="6051550" y="2487613"/>
          <p14:tracePt t="12655" x="6051550" y="2463800"/>
          <p14:tracePt t="12658" x="6051550" y="2439988"/>
          <p14:tracePt t="12666" x="6051550" y="2424113"/>
          <p14:tracePt t="12672" x="6051550" y="2400300"/>
          <p14:tracePt t="12680" x="6051550" y="2384425"/>
          <p14:tracePt t="12688" x="6051550" y="2360613"/>
          <p14:tracePt t="12697" x="6051550" y="2328863"/>
          <p14:tracePt t="12705" x="6051550" y="2305050"/>
          <p14:tracePt t="12710" x="6051550" y="2281238"/>
          <p14:tracePt t="12722" x="6051550" y="2257425"/>
          <p14:tracePt t="12725" x="6051550" y="2241550"/>
          <p14:tracePt t="12733" x="6051550" y="2224088"/>
          <p14:tracePt t="12740" x="6051550" y="2216150"/>
          <p14:tracePt t="12747" x="6051550" y="2192338"/>
          <p14:tracePt t="12755" x="6051550" y="2176463"/>
          <p14:tracePt t="12762" x="6051550" y="2160588"/>
          <p14:tracePt t="12772" x="6051550" y="2152650"/>
          <p14:tracePt t="12778" x="6051550" y="2144713"/>
          <p14:tracePt t="12788" x="6051550" y="2136775"/>
          <p14:tracePt t="12800" x="6051550" y="2128838"/>
          <p14:tracePt t="12814" x="6051550" y="2120900"/>
          <p14:tracePt t="13387" x="6051550" y="2112963"/>
          <p14:tracePt t="13395" x="6051550" y="2097088"/>
          <p14:tracePt t="13405" x="6043613" y="2081213"/>
          <p14:tracePt t="13409" x="6035675" y="2073275"/>
          <p14:tracePt t="13422" x="6035675" y="2057400"/>
          <p14:tracePt t="13425" x="6035675" y="2041525"/>
          <p14:tracePt t="13433" x="6019800" y="2033588"/>
          <p14:tracePt t="13440" x="6011863" y="2017713"/>
          <p14:tracePt t="13447" x="6011863" y="1993900"/>
          <p14:tracePt t="13456" x="6003925" y="1978025"/>
          <p14:tracePt t="13462" x="5995988" y="1962150"/>
          <p14:tracePt t="13472" x="5995988" y="1954213"/>
          <p14:tracePt t="13477" x="5988050" y="1938338"/>
          <p14:tracePt t="13488" x="5988050" y="1930400"/>
          <p14:tracePt t="13492" x="5988050" y="1922463"/>
          <p14:tracePt t="13502" x="5980113" y="1914525"/>
          <p14:tracePt t="13515" x="5980113" y="1898650"/>
          <p14:tracePt t="13523" x="5972175" y="1898650"/>
          <p14:tracePt t="13538" x="5972175" y="1890713"/>
          <p14:tracePt t="13946" x="5980113" y="1898650"/>
          <p14:tracePt t="13954" x="5988050" y="1906588"/>
          <p14:tracePt t="13961" x="6003925" y="1914525"/>
          <p14:tracePt t="13971" x="6011863" y="1922463"/>
          <p14:tracePt t="13976" x="6027738" y="1930400"/>
          <p14:tracePt t="13987" x="6043613" y="1938338"/>
          <p14:tracePt t="13991" x="6051550" y="1946275"/>
          <p14:tracePt t="13999" x="6075363" y="1954213"/>
          <p14:tracePt t="14005" x="6100763" y="1954213"/>
          <p14:tracePt t="14013" x="6132513" y="1970088"/>
          <p14:tracePt t="14021" x="6156325" y="1978025"/>
          <p14:tracePt t="14027" x="6180138" y="1993900"/>
          <p14:tracePt t="14038" x="6227763" y="1993900"/>
          <p14:tracePt t="14042" x="6267450" y="2009775"/>
          <p14:tracePt t="14054" x="6307138" y="2025650"/>
          <p14:tracePt t="14058" x="6354763" y="2041525"/>
          <p14:tracePt t="14066" x="6410325" y="2057400"/>
          <p14:tracePt t="14074" x="6451600" y="2073275"/>
          <p14:tracePt t="14080" x="6523038" y="2089150"/>
          <p14:tracePt t="14088" x="6586538" y="2105025"/>
          <p14:tracePt t="14095" x="6673850" y="2128838"/>
          <p14:tracePt t="14104" x="6737350" y="2160588"/>
          <p14:tracePt t="14110" x="6818313" y="2192338"/>
          <p14:tracePt t="14120" x="6873875" y="2208213"/>
          <p14:tracePt t="14124" x="6929438" y="2233613"/>
          <p14:tracePt t="14135" x="6977063" y="2249488"/>
          <p14:tracePt t="14139" x="7024688" y="2265363"/>
          <p14:tracePt t="14147" x="7056438" y="2281238"/>
          <p14:tracePt t="14154" x="7096125" y="2289175"/>
          <p14:tracePt t="14162" x="7119938" y="2289175"/>
          <p14:tracePt t="14171" x="7153275" y="2297113"/>
          <p14:tracePt t="14177" x="7169150" y="2297113"/>
          <p14:tracePt t="14187" x="7185025" y="2297113"/>
          <p14:tracePt t="14192" x="7200900" y="2297113"/>
          <p14:tracePt t="14638" x="7248525" y="2297113"/>
          <p14:tracePt t="14645" x="7288213" y="2297113"/>
          <p14:tracePt t="14654" x="7327900" y="2297113"/>
          <p14:tracePt t="14660" x="7391400" y="2297113"/>
          <p14:tracePt t="14670" x="7454900" y="2297113"/>
          <p14:tracePt t="14675" x="7519988" y="2297113"/>
          <p14:tracePt t="14687" x="7607300" y="2297113"/>
          <p14:tracePt t="14690" x="7670800" y="2297113"/>
          <p14:tracePt t="14698" x="7750175" y="2305050"/>
          <p14:tracePt t="14706" x="7789863" y="2305050"/>
          <p14:tracePt t="14712" x="7829550" y="2305050"/>
          <p14:tracePt t="14721" x="7878763" y="2305050"/>
          <p14:tracePt t="14728" x="7902575" y="2305050"/>
          <p14:tracePt t="14737" x="7934325" y="2305050"/>
          <p14:tracePt t="14742" x="7966075" y="2305050"/>
          <p14:tracePt t="14754" x="8013700" y="2297113"/>
          <p14:tracePt t="14758" x="8069263" y="2281238"/>
          <p14:tracePt t="14769" x="8124825" y="2273300"/>
          <p14:tracePt t="14772" x="8172450" y="2257425"/>
          <p14:tracePt t="14779" x="8229600" y="2241550"/>
          <p14:tracePt t="14788" x="8269288" y="2233613"/>
          <p14:tracePt t="14794" x="8308975" y="2216150"/>
          <p14:tracePt t="14803" x="8340725" y="2208213"/>
          <p14:tracePt t="14809" x="8364538" y="2200275"/>
          <p14:tracePt t="14820" x="8388350" y="2192338"/>
          <p14:tracePt t="14824" x="8404225" y="2184400"/>
          <p14:tracePt t="14836" x="8420100" y="2176463"/>
          <p14:tracePt t="14841" x="8428038" y="2168525"/>
          <p14:tracePt t="14846" x="8443913" y="2160588"/>
          <p14:tracePt t="14855" x="8451850" y="2152650"/>
          <p14:tracePt t="14861" x="8459788" y="2144713"/>
          <p14:tracePt t="14876" x="8459788" y="2136775"/>
          <p14:tracePt t="14888" x="8467725" y="2136775"/>
          <p14:tracePt t="14893" x="8467725" y="2128838"/>
          <p14:tracePt t="14906" x="8467725" y="2120900"/>
          <p14:tracePt t="14921" x="8467725" y="2112963"/>
          <p14:tracePt t="14928" x="8467725" y="2105025"/>
          <p14:tracePt t="14943" x="8467725" y="2089150"/>
          <p14:tracePt t="14953" x="8467725" y="2081213"/>
          <p14:tracePt t="14958" x="8467725" y="2073275"/>
          <p14:tracePt t="14970" x="8467725" y="2065338"/>
          <p14:tracePt t="14974" x="8467725" y="2057400"/>
          <p14:tracePt t="14981" x="8459788" y="2049463"/>
          <p14:tracePt t="14987" x="8443913" y="2041525"/>
          <p14:tracePt t="14995" x="8435975" y="2025650"/>
          <p14:tracePt t="15004" x="8428038" y="2017713"/>
          <p14:tracePt t="15010" x="8396288" y="2001838"/>
          <p14:tracePt t="15019" x="8372475" y="1985963"/>
          <p14:tracePt t="15025" x="8348663" y="1970088"/>
          <p14:tracePt t="15036" x="8308975" y="1954213"/>
          <p14:tracePt t="15040" x="8277225" y="1946275"/>
          <p14:tracePt t="15049" x="8245475" y="1930400"/>
          <p14:tracePt t="15055" x="8221663" y="1922463"/>
          <p14:tracePt t="15062" x="8205788" y="1914525"/>
          <p14:tracePt t="15071" x="8189913" y="1914525"/>
          <p14:tracePt t="15077" x="8172450" y="1906588"/>
          <p14:tracePt t="15086" x="8148638" y="1898650"/>
          <p14:tracePt t="15092" x="8140700" y="1898650"/>
          <p14:tracePt t="15104" x="8124825" y="1890713"/>
          <p14:tracePt t="15107" x="8108950" y="1890713"/>
          <p14:tracePt t="15117" x="8093075" y="1881188"/>
          <p14:tracePt t="15123" x="8069263" y="1873250"/>
          <p14:tracePt t="15129" x="8045450" y="1865313"/>
          <p14:tracePt t="15138" x="8021638" y="1857375"/>
          <p14:tracePt t="15144" x="7989888" y="1849438"/>
          <p14:tracePt t="15154" x="7950200" y="1833563"/>
          <p14:tracePt t="15159" x="7926388" y="1825625"/>
          <p14:tracePt t="15170" x="7902575" y="1825625"/>
          <p14:tracePt t="15174" x="7878763" y="1809750"/>
          <p14:tracePt t="15186" x="7854950" y="1809750"/>
          <p14:tracePt t="15189" x="7829550" y="1793875"/>
          <p14:tracePt t="15196" x="7789863" y="1793875"/>
          <p14:tracePt t="15205" x="7758113" y="1785938"/>
          <p14:tracePt t="15211" x="7718425" y="1770063"/>
          <p14:tracePt t="15220" x="7686675" y="1762125"/>
          <p14:tracePt t="15226" x="7654925" y="1754188"/>
          <p14:tracePt t="15236" x="7607300" y="1738313"/>
          <p14:tracePt t="15241" x="7575550" y="1738313"/>
          <p14:tracePt t="15253" x="7535863" y="1730375"/>
          <p14:tracePt t="15256" x="7496175" y="1722438"/>
          <p14:tracePt t="15264" x="7446963" y="1706563"/>
          <p14:tracePt t="15272" x="7415213" y="1706563"/>
          <p14:tracePt t="15279" x="7375525" y="1698625"/>
          <p14:tracePt t="15287" x="7343775" y="1682750"/>
          <p14:tracePt t="15293" x="7327900" y="1682750"/>
          <p14:tracePt t="15303" x="7304088" y="1674813"/>
          <p14:tracePt t="15308" x="7264400" y="1666875"/>
          <p14:tracePt t="15320" x="7232650" y="1666875"/>
          <p14:tracePt t="15324" x="7208838" y="1658938"/>
          <p14:tracePt t="15331" x="7169150" y="1658938"/>
          <p14:tracePt t="15338" x="7127875" y="1658938"/>
          <p14:tracePt t="15345" x="7096125" y="1651000"/>
          <p14:tracePt t="15355" x="7056438" y="1651000"/>
          <p14:tracePt t="15360" x="7008813" y="1651000"/>
          <p14:tracePt t="15370" x="6969125" y="1651000"/>
          <p14:tracePt t="15374" x="6921500" y="1651000"/>
          <p14:tracePt t="15387" x="6889750" y="1651000"/>
          <p14:tracePt t="15392" x="6858000" y="1643063"/>
          <p14:tracePt t="15400" x="6834188" y="1643063"/>
          <p14:tracePt t="15405" x="6802438" y="1643063"/>
          <p14:tracePt t="15412" x="6777038" y="1635125"/>
          <p14:tracePt t="15421" x="6745288" y="1635125"/>
          <p14:tracePt t="15427" x="6721475" y="1635125"/>
          <p14:tracePt t="15436" x="6689725" y="1635125"/>
          <p14:tracePt t="15442" x="6657975" y="1635125"/>
          <p14:tracePt t="15453" x="6634163" y="1635125"/>
          <p14:tracePt t="15457" x="6602413" y="1635125"/>
          <p14:tracePt t="15469" x="6578600" y="1635125"/>
          <p14:tracePt t="15472" x="6554788" y="1635125"/>
          <p14:tracePt t="15479" x="6523038" y="1635125"/>
          <p14:tracePt t="15487" x="6499225" y="1635125"/>
          <p14:tracePt t="15494" x="6475413" y="1635125"/>
          <p14:tracePt t="15504" x="6451600" y="1635125"/>
          <p14:tracePt t="15509" x="6426200" y="1635125"/>
          <p14:tracePt t="15520" x="6402388" y="1635125"/>
          <p14:tracePt t="15524" x="6378575" y="1635125"/>
          <p14:tracePt t="15536" x="6354763" y="1635125"/>
          <p14:tracePt t="15539" x="6338888" y="1635125"/>
          <p14:tracePt t="15546" x="6315075" y="1635125"/>
          <p14:tracePt t="15553" x="6291263" y="1635125"/>
          <p14:tracePt t="15561" x="6259513" y="1643063"/>
          <p14:tracePt t="15569" x="6235700" y="1643063"/>
          <p14:tracePt t="15576" x="6203950" y="1651000"/>
          <p14:tracePt t="15586" x="6180138" y="1658938"/>
          <p14:tracePt t="15591" x="6140450" y="1674813"/>
          <p14:tracePt t="15603" x="6116638" y="1682750"/>
          <p14:tracePt t="15606" x="6091238" y="1690688"/>
          <p14:tracePt t="15614" x="6075363" y="1698625"/>
          <p14:tracePt t="15620" x="6059488" y="1706563"/>
          <p14:tracePt t="15628" x="6043613" y="1714500"/>
          <p14:tracePt t="15638" x="6035675" y="1722438"/>
          <p14:tracePt t="15643" x="6027738" y="1722438"/>
          <p14:tracePt t="15653" x="6019800" y="1722438"/>
          <p14:tracePt t="15658" x="6011863" y="1730375"/>
          <p14:tracePt t="15673" x="6011863" y="1738313"/>
          <p14:tracePt t="15680" x="6003925" y="1738313"/>
          <p14:tracePt t="15688" x="5995988" y="1754188"/>
          <p14:tracePt t="15695" x="5988050" y="1762125"/>
          <p14:tracePt t="15705" x="5988050" y="1770063"/>
          <p14:tracePt t="15710" x="5988050" y="1785938"/>
          <p14:tracePt t="15719" x="5980113" y="1793875"/>
          <p14:tracePt t="15725" x="5980113" y="1801813"/>
          <p14:tracePt t="15736" x="5972175" y="1817688"/>
          <p14:tracePt t="15740" x="5972175" y="1825625"/>
          <p14:tracePt t="15752" x="5972175" y="1833563"/>
          <p14:tracePt t="15755" x="5972175" y="1841500"/>
          <p14:tracePt t="15762" x="5972175" y="1857375"/>
          <p14:tracePt t="15769" x="5972175" y="1865313"/>
          <p14:tracePt t="15777" x="5972175" y="1873250"/>
          <p14:tracePt t="15785" x="5972175" y="1890713"/>
          <p14:tracePt t="15793" x="5980113" y="1898650"/>
          <p14:tracePt t="15803" x="5980113" y="1906588"/>
          <p14:tracePt t="15807" x="5980113" y="1922463"/>
          <p14:tracePt t="15818" x="5995988" y="1938338"/>
          <p14:tracePt t="15822" x="6003925" y="1954213"/>
          <p14:tracePt t="15829" x="6003925" y="1962150"/>
          <p14:tracePt t="15837" x="6019800" y="1985963"/>
          <p14:tracePt t="15844" x="6027738" y="2001838"/>
          <p14:tracePt t="15853" x="6043613" y="2025650"/>
          <p14:tracePt t="15859" x="6059488" y="2057400"/>
          <p14:tracePt t="15868" x="6083300" y="2081213"/>
          <p14:tracePt t="15874" x="6108700" y="2112963"/>
          <p14:tracePt t="15886" x="6124575" y="2128838"/>
          <p14:tracePt t="15903" x="6172200" y="2176463"/>
          <p14:tracePt t="15911" x="6180138" y="2184400"/>
          <p14:tracePt t="15921" x="6203950" y="2200275"/>
          <p14:tracePt t="15926" x="6219825" y="2208213"/>
          <p14:tracePt t="15936" x="6235700" y="2224088"/>
          <p14:tracePt t="15941" x="6251575" y="2233613"/>
          <p14:tracePt t="15953" x="6283325" y="2241550"/>
          <p14:tracePt t="15956" x="6323013" y="2257425"/>
          <p14:tracePt t="15963" x="6362700" y="2257425"/>
          <p14:tracePt t="15971" x="6418263" y="2273300"/>
          <p14:tracePt t="15978" x="6475413" y="2281238"/>
          <p14:tracePt t="15988" x="6530975" y="2289175"/>
          <p14:tracePt t="15993" x="6586538" y="2289175"/>
          <p14:tracePt t="16002" x="6650038" y="2297113"/>
          <p14:tracePt t="16007" x="6705600" y="2305050"/>
          <p14:tracePt t="16020" x="6777038" y="2305050"/>
          <p14:tracePt t="16024" x="6842125" y="2312988"/>
          <p14:tracePt t="16032" x="6921500" y="2312988"/>
          <p14:tracePt t="16037" x="6992938" y="2320925"/>
          <p14:tracePt t="16044" x="7056438" y="2320925"/>
          <p14:tracePt t="16054" x="7119938" y="2320925"/>
          <p14:tracePt t="16059" x="7185025" y="2320925"/>
          <p14:tracePt t="16068" x="7248525" y="2320925"/>
          <p14:tracePt t="16074" x="7296150" y="2320925"/>
          <p14:tracePt t="16086" x="7351713" y="2312988"/>
          <p14:tracePt t="16090" x="7391400" y="2312988"/>
          <p14:tracePt t="16099" x="7439025" y="2305050"/>
          <p14:tracePt t="16103" x="7470775" y="2297113"/>
          <p14:tracePt t="16112" x="7496175" y="2297113"/>
          <p14:tracePt t="16121" x="7512050" y="2289175"/>
          <p14:tracePt t="16126" x="7535863" y="2273300"/>
          <p14:tracePt t="16135" x="7543800" y="2273300"/>
          <p14:tracePt t="16141" x="7551738" y="2265363"/>
          <p14:tracePt t="16152" x="7567613" y="2257425"/>
          <p14:tracePt t="16156" x="7575550" y="2249488"/>
          <p14:tracePt t="16167" x="7583488" y="2241550"/>
          <p14:tracePt t="16179" x="7599363" y="2224088"/>
          <p14:tracePt t="16194" x="7607300" y="2208213"/>
          <p14:tracePt t="16203" x="7615238" y="2192338"/>
          <p14:tracePt t="16209" x="7615238" y="2176463"/>
          <p14:tracePt t="16219" x="7615238" y="2168525"/>
          <p14:tracePt t="16224" x="7623175" y="2152650"/>
          <p14:tracePt t="16236" x="7623175" y="2128838"/>
          <p14:tracePt t="16239" x="7623175" y="2112963"/>
          <p14:tracePt t="16247" x="7623175" y="2089150"/>
          <p14:tracePt t="16253" x="7615238" y="2057400"/>
          <p14:tracePt t="16260" x="7599363" y="2033588"/>
          <p14:tracePt t="16270" x="7583488" y="2001838"/>
          <p14:tracePt t="16275" x="7567613" y="1978025"/>
          <p14:tracePt t="16285" x="7543800" y="1946275"/>
          <p14:tracePt t="16290" x="7535863" y="1922463"/>
          <p14:tracePt t="16302" x="7504113" y="1898650"/>
          <p14:tracePt t="16306" x="7486650" y="1873250"/>
          <p14:tracePt t="16316" x="7454900" y="1857375"/>
          <p14:tracePt t="16320" x="7415213" y="1825625"/>
          <p14:tracePt t="16328" x="7391400" y="1801813"/>
          <p14:tracePt t="16337" x="7343775" y="1778000"/>
          <p14:tracePt t="16342" x="7304088" y="1754188"/>
          <p14:tracePt t="16353" x="7256463" y="1738313"/>
          <p14:tracePt t="16357" x="7200900" y="1714500"/>
          <p14:tracePt t="16368" x="7161213" y="1706563"/>
          <p14:tracePt t="16373" x="7104063" y="1690688"/>
          <p14:tracePt t="16384" x="7056438" y="1674813"/>
          <p14:tracePt t="16387" x="7008813" y="1658938"/>
          <p14:tracePt t="16394" x="6977063" y="1643063"/>
          <p14:tracePt t="16403" x="6937375" y="1635125"/>
          <p14:tracePt t="16409" x="6905625" y="1627188"/>
          <p14:tracePt t="16418" x="6881813" y="1619250"/>
          <p14:tracePt t="16424" x="6842125" y="1619250"/>
          <p14:tracePt t="16436" x="6810375" y="1619250"/>
          <p14:tracePt t="16439" x="6777038" y="1611313"/>
          <p14:tracePt t="16451" x="6745288" y="1603375"/>
          <p14:tracePt t="16454" x="6697663" y="1603375"/>
          <p14:tracePt t="16462" x="6657975" y="1595438"/>
          <p14:tracePt t="16471" x="6610350" y="1587500"/>
          <p14:tracePt t="16476" x="6570663" y="1587500"/>
          <p14:tracePt t="16486" x="6530975" y="1579563"/>
          <p14:tracePt t="16491" x="6499225" y="1579563"/>
          <p14:tracePt t="16501" x="6459538" y="1579563"/>
          <p14:tracePt t="16506" x="6434138" y="1579563"/>
          <p14:tracePt t="16518" x="6402388" y="1579563"/>
          <p14:tracePt t="16521" x="6362700" y="1579563"/>
          <p14:tracePt t="16529" x="6338888" y="1595438"/>
          <p14:tracePt t="16537" x="6315075" y="1603375"/>
          <p14:tracePt t="16543" x="6275388" y="1619250"/>
          <p14:tracePt t="16553" x="6259513" y="1635125"/>
          <p14:tracePt t="16558" x="6235700" y="1643063"/>
          <p14:tracePt t="16568" x="6219825" y="1658938"/>
          <p14:tracePt t="16573" x="6203950" y="1666875"/>
          <p14:tracePt t="16585" x="6196013" y="1674813"/>
          <p14:tracePt t="16589" x="6180138" y="1674813"/>
          <p14:tracePt t="16598" x="6180138" y="1690688"/>
          <p14:tracePt t="16603" x="6164263" y="1698625"/>
          <p14:tracePt t="16610" x="6164263" y="1706563"/>
          <p14:tracePt t="16618" x="6164263" y="1714500"/>
          <p14:tracePt t="16626" x="6156325" y="1722438"/>
          <p14:tracePt t="16635" x="6156325" y="1730375"/>
          <p14:tracePt t="16640" x="6156325" y="1738313"/>
          <p14:tracePt t="16651" x="6156325" y="1746250"/>
          <p14:tracePt t="16655" x="6156325" y="1770063"/>
          <p14:tracePt t="16663" x="6164263" y="1785938"/>
          <p14:tracePt t="16671" x="6172200" y="1809750"/>
          <p14:tracePt t="16677" x="6188075" y="1833563"/>
          <p14:tracePt t="16686" x="6196013" y="1865313"/>
          <p14:tracePt t="16692" x="6211888" y="1890713"/>
          <p14:tracePt t="16701" x="6235700" y="1930400"/>
          <p14:tracePt t="16707" x="6259513" y="1962150"/>
          <p14:tracePt t="16718" x="6267450" y="1985963"/>
          <p14:tracePt t="16722" x="6299200" y="2017713"/>
          <p14:tracePt t="16731" x="6323013" y="2049463"/>
          <p14:tracePt t="16737" x="6338888" y="2065338"/>
          <p14:tracePt t="16745" x="6362700" y="2089150"/>
          <p14:tracePt t="16753" x="6394450" y="2112963"/>
          <p14:tracePt t="16759" x="6434138" y="2144713"/>
          <p14:tracePt t="16770" x="6491288" y="2176463"/>
          <p14:tracePt t="16774" x="6538913" y="2200275"/>
          <p14:tracePt t="16785" x="6602413" y="2224088"/>
          <p14:tracePt t="16789" x="6657975" y="2241550"/>
          <p14:tracePt t="16801" x="6713538" y="2249488"/>
          <p14:tracePt t="16805" x="6777038" y="2257425"/>
          <p14:tracePt t="16812" x="6842125" y="2257425"/>
          <p14:tracePt t="16820" x="6897688" y="2257425"/>
          <p14:tracePt t="16827" x="6961188" y="2257425"/>
          <p14:tracePt t="16835" x="7024688" y="2257425"/>
          <p14:tracePt t="16841" x="7080250" y="2257425"/>
          <p14:tracePt t="16853" x="7145338" y="2257425"/>
          <p14:tracePt t="16856" x="7208838" y="2257425"/>
          <p14:tracePt t="16868" x="7272338" y="2257425"/>
          <p14:tracePt t="16872" x="7359650" y="2257425"/>
          <p14:tracePt t="16879" x="7462838" y="2257425"/>
          <p14:tracePt t="16888" x="7551738" y="2249488"/>
          <p14:tracePt t="16903" x="7678738" y="2241550"/>
          <p14:tracePt t="16909" x="7710488" y="2233613"/>
          <p14:tracePt t="16918" x="7750175" y="2224088"/>
          <p14:tracePt t="16924" x="7773988" y="2224088"/>
          <p14:tracePt t="16935" x="7789863" y="2208213"/>
          <p14:tracePt t="16938" x="7805738" y="2200275"/>
          <p14:tracePt t="16946" x="7813675" y="2200275"/>
          <p14:tracePt t="16954" x="7829550" y="2184400"/>
          <p14:tracePt t="16960" x="7839075" y="2184400"/>
          <p14:tracePt t="16968" x="7854950" y="2176463"/>
          <p14:tracePt t="16975" x="7854950" y="2168525"/>
          <p14:tracePt t="16990" x="7862888" y="2152650"/>
          <p14:tracePt t="17015" x="7862888" y="2144713"/>
          <p14:tracePt t="17021" x="7862888" y="2136775"/>
          <p14:tracePt t="17027" x="7862888" y="2128838"/>
          <p14:tracePt t="17036" x="7854950" y="2105025"/>
          <p14:tracePt t="17042" x="7829550" y="2081213"/>
          <p14:tracePt t="17051" x="7805738" y="2057400"/>
          <p14:tracePt t="17057" x="7773988" y="2025650"/>
          <p14:tracePt t="17068" x="7726363" y="1985963"/>
          <p14:tracePt t="17072" x="7678738" y="1954213"/>
          <p14:tracePt t="17085" x="7631113" y="1914525"/>
          <p14:tracePt t="17088" x="7559675" y="1865313"/>
          <p14:tracePt t="17095" x="7504113" y="1833563"/>
          <p14:tracePt t="17102" x="7446963" y="1793875"/>
          <p14:tracePt t="17109" x="7375525" y="1754188"/>
          <p14:tracePt t="17118" x="7296150" y="1714500"/>
          <p14:tracePt t="17125" x="7216775" y="1682750"/>
          <p14:tracePt t="17135" x="7153275" y="1651000"/>
          <p14:tracePt t="17139" x="7080250" y="1611313"/>
          <p14:tracePt t="17151" x="7024688" y="1595438"/>
          <p14:tracePt t="17154" x="6969125" y="1579563"/>
          <p14:tracePt t="17162" x="6913563" y="1563688"/>
          <p14:tracePt t="17170" x="6858000" y="1547813"/>
          <p14:tracePt t="17176" x="6794500" y="1530350"/>
          <p14:tracePt t="17186" x="6729413" y="1522413"/>
          <p14:tracePt t="17191" x="6673850" y="1514475"/>
          <p14:tracePt t="17202" x="6618288" y="1514475"/>
          <p14:tracePt t="17206" x="6578600" y="1506538"/>
          <p14:tracePt t="17218" x="6546850" y="1506538"/>
          <p14:tracePt t="17221" x="6507163" y="1506538"/>
          <p14:tracePt t="17229" x="6467475" y="1506538"/>
          <p14:tracePt t="17237" x="6434138" y="1506538"/>
          <p14:tracePt t="17243" x="6402388" y="1506538"/>
          <p14:tracePt t="17252" x="6354763" y="1506538"/>
          <p14:tracePt t="17258" x="6323013" y="1514475"/>
          <p14:tracePt t="17267" x="6283325" y="1522413"/>
          <p14:tracePt t="17273" x="6243638" y="1538288"/>
          <p14:tracePt t="17284" x="6196013" y="1547813"/>
          <p14:tracePt t="17288" x="6172200" y="1555750"/>
          <p14:tracePt t="17296" x="6132513" y="1563688"/>
          <p14:tracePt t="17303" x="6100763" y="1579563"/>
          <p14:tracePt t="17310" x="6075363" y="1595438"/>
          <p14:tracePt t="17319" x="6051550" y="1603375"/>
          <p14:tracePt t="17325" x="6035675" y="1619250"/>
          <p14:tracePt t="17334" x="6011863" y="1635125"/>
          <p14:tracePt t="17340" x="5995988" y="1643063"/>
          <p14:tracePt t="17352" x="5980113" y="1651000"/>
          <p14:tracePt t="17355" x="5964238" y="1666875"/>
          <p14:tracePt t="17367" x="5956300" y="1674813"/>
          <p14:tracePt t="17370" x="5932488" y="1690688"/>
          <p14:tracePt t="17377" x="5916613" y="1698625"/>
          <p14:tracePt t="17387" x="5908675" y="1714500"/>
          <p14:tracePt t="17392" x="5884863" y="1722438"/>
          <p14:tracePt t="17401" x="5868988" y="1738313"/>
          <p14:tracePt t="17407" x="5861050" y="1746250"/>
          <p14:tracePt t="17418" x="5845175" y="1762125"/>
          <p14:tracePt t="17422" x="5821363" y="1778000"/>
          <p14:tracePt t="17433" x="5813425" y="1785938"/>
          <p14:tracePt t="17437" x="5797550" y="1801813"/>
          <p14:tracePt t="17444" x="5797550" y="1809750"/>
          <p14:tracePt t="17451" x="5789613" y="1817688"/>
          <p14:tracePt t="17459" x="5781675" y="1833563"/>
          <p14:tracePt t="17467" x="5781675" y="1849438"/>
          <p14:tracePt t="17474" x="5781675" y="1873250"/>
          <p14:tracePt t="17484" x="5797550" y="1898650"/>
          <p14:tracePt t="17489" x="5813425" y="1930400"/>
          <p14:tracePt t="17500" x="5829300" y="1954213"/>
          <p14:tracePt t="17504" x="5853113" y="1978025"/>
          <p14:tracePt t="17512" x="5861050" y="1993900"/>
          <p14:tracePt t="17518" x="5876925" y="2009775"/>
          <p14:tracePt t="17526" x="5884863" y="2025650"/>
          <p14:tracePt t="17534" x="5900738" y="2033588"/>
          <p14:tracePt t="17541" x="5908675" y="2041525"/>
          <p14:tracePt t="17550" x="5916613" y="2049463"/>
          <p14:tracePt t="17556" x="5940425" y="2065338"/>
          <p14:tracePt t="17568" x="5956300" y="2065338"/>
          <p14:tracePt t="17571" x="5980113" y="2073275"/>
          <p14:tracePt t="17579" x="6011863" y="2081213"/>
          <p14:tracePt t="17585" x="6059488" y="2081213"/>
          <p14:tracePt t="17593" x="6108700" y="2089150"/>
          <p14:tracePt t="17602" x="6172200" y="2089150"/>
          <p14:tracePt t="17608" x="6259513" y="2089150"/>
          <p14:tracePt t="17617" x="6346825" y="2089150"/>
          <p14:tracePt t="17623" x="6451600" y="2089150"/>
          <p14:tracePt t="17635" x="6523038" y="2089150"/>
          <p14:tracePt t="17638" x="6586538" y="2089150"/>
          <p14:tracePt t="17647" x="6634163" y="2097088"/>
          <p14:tracePt t="17653" x="6665913" y="2105025"/>
          <p14:tracePt t="17660" x="6681788" y="2105025"/>
          <p14:tracePt t="17668" x="6705600" y="2105025"/>
          <p14:tracePt t="17675" x="6721475" y="2112963"/>
          <p14:tracePt t="17684" x="6737350" y="2112963"/>
          <p14:tracePt t="17690" x="6745288" y="2112963"/>
          <p14:tracePt t="17701" x="6761163" y="2112963"/>
          <p14:tracePt t="17705" x="6777038" y="2112963"/>
          <p14:tracePt t="17716" x="6802438" y="2120900"/>
          <p14:tracePt t="17720" x="6834188" y="2128838"/>
          <p14:tracePt t="17727" x="6858000" y="2128838"/>
          <p14:tracePt t="17735" x="6897688" y="2136775"/>
          <p14:tracePt t="17742" x="6953250" y="2144713"/>
          <p14:tracePt t="17751" x="7008813" y="2144713"/>
          <p14:tracePt t="17757" x="7048500" y="2144713"/>
          <p14:tracePt t="17768" x="7096125" y="2152650"/>
          <p14:tracePt t="17772" x="7127875" y="2152650"/>
          <p14:tracePt t="17782" x="7161213" y="2152650"/>
          <p14:tracePt t="17786" x="7185025" y="2160588"/>
          <p14:tracePt t="17794" x="7208838" y="2160588"/>
          <p14:tracePt t="17801" x="7232650" y="2168525"/>
          <p14:tracePt t="17809" x="7264400" y="2168525"/>
          <p14:tracePt t="17818" x="7296150" y="2168525"/>
          <p14:tracePt t="17824" x="7335838" y="2168525"/>
          <p14:tracePt t="17834" x="7367588" y="2168525"/>
          <p14:tracePt t="17839" x="7407275" y="2168525"/>
          <p14:tracePt t="17850" x="7431088" y="2168525"/>
          <p14:tracePt t="17854" x="7462838" y="2168525"/>
          <p14:tracePt t="17864" x="7486650" y="2160588"/>
          <p14:tracePt t="17870" x="7504113" y="2160588"/>
          <p14:tracePt t="17876" x="7535863" y="2160588"/>
          <p14:tracePt t="17886" x="7543800" y="2152650"/>
          <p14:tracePt t="17891" x="7551738" y="2152650"/>
          <p14:tracePt t="17900" x="7559675" y="2152650"/>
          <p14:tracePt t="21032" x="7559675" y="2168525"/>
          <p14:tracePt t="21039" x="7567613" y="2208213"/>
          <p14:tracePt t="21048" x="7575550" y="2249488"/>
          <p14:tracePt t="21054" x="7575550" y="2297113"/>
          <p14:tracePt t="21065" x="7575550" y="2328863"/>
          <p14:tracePt t="21069" x="7583488" y="2360613"/>
          <p14:tracePt t="21082" x="7599363" y="2408238"/>
          <p14:tracePt t="21085" x="7599363" y="2455863"/>
          <p14:tracePt t="21092" x="7615238" y="2495550"/>
          <p14:tracePt t="21099" x="7623175" y="2543175"/>
          <p14:tracePt t="21107" x="7631113" y="2608263"/>
          <p14:tracePt t="21115" x="7646988" y="2687638"/>
          <p14:tracePt t="21122" x="7662863" y="2790825"/>
          <p14:tracePt t="21131" x="7686675" y="2909888"/>
          <p14:tracePt t="21137" x="7702550" y="2998788"/>
          <p14:tracePt t="21147" x="7710488" y="3062288"/>
          <p14:tracePt t="21152" x="7718425" y="3109913"/>
          <p14:tracePt t="21161" x="7726363" y="3141663"/>
          <p14:tracePt t="21165" x="7726363" y="3157538"/>
          <p14:tracePt t="21180" x="7726363" y="3173413"/>
          <p14:tracePt t="21183" x="7726363" y="3189288"/>
          <p14:tracePt t="21188" x="7726363" y="3197225"/>
          <p14:tracePt t="21198" x="7726363" y="3205163"/>
          <p14:tracePt t="21215" x="7726363" y="3213100"/>
          <p14:tracePt t="21219" x="7726363" y="3228975"/>
          <p14:tracePt t="21230" x="7726363" y="3236913"/>
          <p14:tracePt t="21233" x="7710488" y="3252788"/>
          <p14:tracePt t="21240" x="7686675" y="3278188"/>
          <p14:tracePt t="21250" x="7654925" y="3309938"/>
          <p14:tracePt t="21255" x="7599363" y="3357563"/>
          <p14:tracePt t="21266" x="7543800" y="3405188"/>
          <p14:tracePt t="21270" x="7470775" y="3460750"/>
          <p14:tracePt t="21281" x="7383463" y="3516313"/>
          <p14:tracePt t="21286" x="7272338" y="3556000"/>
          <p14:tracePt t="21297" x="7153275" y="3613150"/>
          <p14:tracePt t="21300" x="7000875" y="3652838"/>
          <p14:tracePt t="21308" x="6889750" y="3692525"/>
          <p14:tracePt t="21316" x="6713538" y="3740150"/>
          <p14:tracePt t="21322" x="6530975" y="3756025"/>
          <p14:tracePt t="21331" x="6362700" y="3795713"/>
          <p14:tracePt t="21337" x="6235700" y="3819525"/>
          <p14:tracePt t="21347" x="6091238" y="3843338"/>
          <p14:tracePt t="21353" x="5948363" y="3859213"/>
          <p14:tracePt t="21364" x="5813425" y="3906838"/>
          <p14:tracePt t="21368" x="5668963" y="3938588"/>
          <p14:tracePt t="21375" x="5494338" y="3995738"/>
          <p14:tracePt t="21383" x="5341938" y="4035425"/>
          <p14:tracePt t="21389" x="5095875" y="4122738"/>
          <p14:tracePt t="21398" x="4832350" y="4233863"/>
          <p14:tracePt t="21404" x="4584700" y="4314825"/>
          <p14:tracePt t="21414" x="4321175" y="4410075"/>
          <p14:tracePt t="21419" x="3994150" y="4513263"/>
          <p14:tracePt t="21431" x="3716338" y="4584700"/>
          <p14:tracePt t="21434" x="3357563" y="4657725"/>
          <p14:tracePt t="21442" x="2894013" y="4721225"/>
          <p14:tracePt t="21450" x="2455863" y="4752975"/>
          <p14:tracePt t="21456" x="1985963" y="4752975"/>
          <p14:tracePt t="21465" x="1658938" y="4752975"/>
          <p14:tracePt t="21471" x="1347788" y="4768850"/>
          <p14:tracePt t="21481" x="1084263" y="4784725"/>
          <p14:tracePt t="21487" x="901700" y="4800600"/>
          <p14:tracePt t="21498" x="796925" y="4816475"/>
          <p14:tracePt t="21501" x="717550" y="4824413"/>
          <p14:tracePt t="21509" x="661988" y="4832350"/>
          <p14:tracePt t="21515" x="614363" y="4840288"/>
          <p14:tracePt t="21523" x="558800" y="4840288"/>
          <p14:tracePt t="21533" x="509588" y="4840288"/>
          <p14:tracePt t="21539" x="469900" y="4840288"/>
          <p14:tracePt t="21859" x="358775" y="4592638"/>
          <p14:tracePt t="21866" x="231775" y="4306888"/>
          <p14:tracePt t="21873" x="150813" y="4067175"/>
          <p14:tracePt t="21880" x="71438" y="38433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99CA-9EFF-CDE4-9177-3E617C7C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96" y="380210"/>
            <a:ext cx="10608903" cy="688848"/>
          </a:xfrm>
        </p:spPr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Next Steps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77D67-77A2-C844-95A6-B21DD7596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3D937-6D0F-9F5E-7EE0-739788A890F6}"/>
              </a:ext>
            </a:extLst>
          </p:cNvPr>
          <p:cNvSpPr txBox="1"/>
          <p:nvPr/>
        </p:nvSpPr>
        <p:spPr>
          <a:xfrm>
            <a:off x="507294" y="1238250"/>
            <a:ext cx="6528506" cy="324837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 with different baseline (non-timing)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Different ways to handle chains in autoencoder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Variable-length Markov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sophisticated Bayesian models?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Even the simple Normal-Gamma model is giving promising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Must be fast enough to scale to large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Ideally exploit conjugacy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on real log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D6D5E-6BC8-EBED-92A8-F96F84DEB4C7}"/>
              </a:ext>
            </a:extLst>
          </p:cNvPr>
          <p:cNvSpPr txBox="1"/>
          <p:nvPr/>
        </p:nvSpPr>
        <p:spPr>
          <a:xfrm>
            <a:off x="3379172" y="4486628"/>
            <a:ext cx="4375150" cy="16383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+mj-lt"/>
              </a:rPr>
              <a:t>Thanks for listening!</a:t>
            </a:r>
          </a:p>
          <a:p>
            <a:pPr algn="ctr"/>
            <a:endParaRPr lang="en-US" sz="28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+mj-lt"/>
              </a:rPr>
              <a:t>Questions?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EEFF57-09CD-446A-9ECF-261C1D845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966">
        <p:fade/>
      </p:transition>
    </mc:Choice>
    <mc:Fallback>
      <p:transition spd="med" advTm="27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et started with Firefox - An overview of the main features | Firefox Help">
            <a:extLst>
              <a:ext uri="{FF2B5EF4-FFF2-40B4-BE49-F238E27FC236}">
                <a16:creationId xmlns:a16="http://schemas.microsoft.com/office/drawing/2014/main" id="{22A7E52B-F7BE-8400-D51F-C13D3935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95" y="5509150"/>
            <a:ext cx="1653287" cy="11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t started with Firefox - An overview of the main features | Firefox Help">
            <a:extLst>
              <a:ext uri="{FF2B5EF4-FFF2-40B4-BE49-F238E27FC236}">
                <a16:creationId xmlns:a16="http://schemas.microsoft.com/office/drawing/2014/main" id="{E9303641-D2B1-7FEC-1EDA-76A8FB24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38" y="2879013"/>
            <a:ext cx="1653287" cy="11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73EC8-BD48-4D29-E24F-17D13968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AB16A-1B05-7C04-D9CE-7AE29BFBA2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7764" y="1328928"/>
            <a:ext cx="11049000" cy="145237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dirty="0"/>
              <a:t>process</a:t>
            </a:r>
            <a:r>
              <a:rPr lang="en-US" dirty="0"/>
              <a:t> is a computer program or executable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Process creation </a:t>
            </a:r>
            <a:r>
              <a:rPr lang="en-US" dirty="0"/>
              <a:t>events are often logged by cybersecurity monitoring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Process creation logs may log the parent process that spawned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Process trees/chains</a:t>
            </a:r>
            <a:r>
              <a:rPr lang="en-US" dirty="0"/>
              <a:t> can be built from parent-child process information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B660A-CE8F-8A68-AEAA-4120E2DC3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81114-1F69-A835-D579-9794915470B4}"/>
              </a:ext>
            </a:extLst>
          </p:cNvPr>
          <p:cNvSpPr txBox="1"/>
          <p:nvPr/>
        </p:nvSpPr>
        <p:spPr>
          <a:xfrm>
            <a:off x="95250" y="2869618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userinit.exe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6305B-8861-D5A8-E638-37E2936BC3A8}"/>
              </a:ext>
            </a:extLst>
          </p:cNvPr>
          <p:cNvSpPr txBox="1"/>
          <p:nvPr/>
        </p:nvSpPr>
        <p:spPr>
          <a:xfrm>
            <a:off x="2395746" y="3643736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explorer.exe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258F3-2F0B-627B-13BA-031EDE91E908}"/>
              </a:ext>
            </a:extLst>
          </p:cNvPr>
          <p:cNvSpPr txBox="1"/>
          <p:nvPr/>
        </p:nvSpPr>
        <p:spPr>
          <a:xfrm>
            <a:off x="5626782" y="4073430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firefox.exe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C079D-CEA1-E894-EA82-42E355834D47}"/>
              </a:ext>
            </a:extLst>
          </p:cNvPr>
          <p:cNvSpPr txBox="1"/>
          <p:nvPr/>
        </p:nvSpPr>
        <p:spPr>
          <a:xfrm>
            <a:off x="5739938" y="5027614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firefox.exe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33773-7E9F-76CD-9A62-69F4F4844500}"/>
              </a:ext>
            </a:extLst>
          </p:cNvPr>
          <p:cNvSpPr txBox="1"/>
          <p:nvPr/>
        </p:nvSpPr>
        <p:spPr>
          <a:xfrm>
            <a:off x="9391870" y="3822835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acrobat.exe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27F5D8C5-AA77-E550-9830-5A172611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71" y="4133591"/>
            <a:ext cx="3003550" cy="16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862468-AF19-D2F1-69FD-EBF0AE509BB3}"/>
              </a:ext>
            </a:extLst>
          </p:cNvPr>
          <p:cNvCxnSpPr>
            <a:cxnSpLocks/>
          </p:cNvCxnSpPr>
          <p:nvPr/>
        </p:nvCxnSpPr>
        <p:spPr>
          <a:xfrm>
            <a:off x="1911350" y="3070386"/>
            <a:ext cx="552450" cy="744800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1369F2-E2C7-01A6-8B84-0D8D650C8A4D}"/>
              </a:ext>
            </a:extLst>
          </p:cNvPr>
          <p:cNvCxnSpPr>
            <a:cxnSpLocks/>
          </p:cNvCxnSpPr>
          <p:nvPr/>
        </p:nvCxnSpPr>
        <p:spPr>
          <a:xfrm>
            <a:off x="4275346" y="3793335"/>
            <a:ext cx="1464592" cy="451545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3019CA-FB8D-774C-56FC-08F39D1255A7}"/>
              </a:ext>
            </a:extLst>
          </p:cNvPr>
          <p:cNvCxnSpPr>
            <a:cxnSpLocks/>
          </p:cNvCxnSpPr>
          <p:nvPr/>
        </p:nvCxnSpPr>
        <p:spPr>
          <a:xfrm flipV="1">
            <a:off x="7412951" y="3986636"/>
            <a:ext cx="2080299" cy="273240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017028-F2A9-4C3E-A984-F780853461BD}"/>
              </a:ext>
            </a:extLst>
          </p:cNvPr>
          <p:cNvCxnSpPr>
            <a:cxnSpLocks/>
          </p:cNvCxnSpPr>
          <p:nvPr/>
        </p:nvCxnSpPr>
        <p:spPr>
          <a:xfrm>
            <a:off x="6470650" y="4406575"/>
            <a:ext cx="273989" cy="671372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>
            <a:extLst>
              <a:ext uri="{FF2B5EF4-FFF2-40B4-BE49-F238E27FC236}">
                <a16:creationId xmlns:a16="http://schemas.microsoft.com/office/drawing/2014/main" id="{354423B2-3342-DAEC-80AB-8BE28846A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751" y="4280597"/>
            <a:ext cx="1914211" cy="191002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C74B365-3594-4648-A328-C7BCD604A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8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277">
        <p:fade/>
      </p:transition>
    </mc:Choice>
    <mc:Fallback>
      <p:transition spd="med" advTm="105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09" x="1881188" y="6770688"/>
          <p14:tracePt t="5917" x="1881188" y="6691313"/>
          <p14:tracePt t="5923" x="1881188" y="6634163"/>
          <p14:tracePt t="5936" x="1881188" y="6570663"/>
          <p14:tracePt t="5938" x="1889125" y="6499225"/>
          <p14:tracePt t="5952" x="1889125" y="6427788"/>
          <p14:tracePt t="5954" x="1889125" y="6348413"/>
          <p14:tracePt t="5964" x="1889125" y="6275388"/>
          <p14:tracePt t="5973" x="1889125" y="6203950"/>
          <p14:tracePt t="5977" x="1889125" y="6124575"/>
          <p14:tracePt t="5987" x="1881188" y="6053138"/>
          <p14:tracePt t="5992" x="1881188" y="5964238"/>
          <p14:tracePt t="6004" x="1873250" y="5876925"/>
          <p14:tracePt t="6008" x="1865313" y="5773738"/>
          <p14:tracePt t="6018" x="1865313" y="5678488"/>
          <p14:tracePt t="6022" x="1865313" y="5597525"/>
          <p14:tracePt t="6028" x="1865313" y="5518150"/>
          <p14:tracePt t="6037" x="1873250" y="5454650"/>
          <p14:tracePt t="6044" x="1873250" y="5367338"/>
          <p14:tracePt t="6053" x="1889125" y="5286375"/>
          <p14:tracePt t="6061" x="1889125" y="5199063"/>
          <p14:tracePt t="6070" x="1905000" y="5103813"/>
          <p14:tracePt t="6074" x="1922463" y="4992688"/>
          <p14:tracePt t="6082" x="1930400" y="4879975"/>
          <p14:tracePt t="6088" x="1946275" y="4768850"/>
          <p14:tracePt t="6095" x="1962150" y="4665663"/>
          <p14:tracePt t="6104" x="1978025" y="4560888"/>
          <p14:tracePt t="6111" x="2001838" y="4473575"/>
          <p14:tracePt t="6120" x="2017713" y="4386263"/>
          <p14:tracePt t="6127" x="2033588" y="4322763"/>
          <p14:tracePt t="6136" x="2041525" y="4249738"/>
          <p14:tracePt t="6140" x="2057400" y="4178300"/>
          <p14:tracePt t="6148" x="2065338" y="4090988"/>
          <p14:tracePt t="6155" x="2073275" y="4019550"/>
          <p14:tracePt t="6164" x="2081213" y="3922713"/>
          <p14:tracePt t="6170" x="2081213" y="3843338"/>
          <p14:tracePt t="6178" x="2081213" y="3779838"/>
          <p14:tracePt t="6186" x="2081213" y="3708400"/>
          <p14:tracePt t="6193" x="2073275" y="3613150"/>
          <p14:tracePt t="6199" x="2065338" y="3524250"/>
          <p14:tracePt t="6208" x="2065338" y="3421063"/>
          <p14:tracePt t="6219" x="2065338" y="3317875"/>
          <p14:tracePt t="6222" x="2065338" y="3221038"/>
          <p14:tracePt t="6236" x="2065338" y="3101975"/>
          <p14:tracePt t="6238" x="2057400" y="2998788"/>
          <p14:tracePt t="6246" x="2049463" y="2862263"/>
          <p14:tracePt t="6254" x="2041525" y="2782888"/>
          <p14:tracePt t="6260" x="2041525" y="2687638"/>
          <p14:tracePt t="6270" x="2033588" y="2624138"/>
          <p14:tracePt t="6274" x="2025650" y="2551113"/>
          <p14:tracePt t="6289" x="2025650" y="2447925"/>
          <p14:tracePt t="6297" x="2025650" y="2392363"/>
          <p14:tracePt t="6304" x="2025650" y="2360613"/>
          <p14:tracePt t="6311" x="2025650" y="2336800"/>
          <p14:tracePt t="6319" x="2033588" y="2312988"/>
          <p14:tracePt t="6338" x="2041525" y="2305050"/>
          <p14:tracePt t="6595" x="2017713" y="2208213"/>
          <p14:tracePt t="6603" x="1962150" y="2049463"/>
          <p14:tracePt t="6611" x="1912938" y="1873250"/>
          <p14:tracePt t="6619" x="1881188" y="1746250"/>
          <p14:tracePt t="6626" x="1857375" y="1651000"/>
          <p14:tracePt t="6636" x="1833563" y="1587500"/>
          <p14:tracePt t="6643" x="1817688" y="1530350"/>
          <p14:tracePt t="6652" x="1801813" y="1490663"/>
          <p14:tracePt t="6655" x="1785938" y="1458913"/>
          <p14:tracePt t="6666" x="1770063" y="1419225"/>
          <p14:tracePt t="6670" x="1770063" y="1395413"/>
          <p14:tracePt t="6681" x="1754188" y="1379538"/>
          <p14:tracePt t="6686" x="1746250" y="1355725"/>
          <p14:tracePt t="6694" x="1730375" y="1339850"/>
          <p14:tracePt t="6702" x="1714500" y="1331913"/>
          <p14:tracePt t="6708" x="1698625" y="1316038"/>
          <p14:tracePt t="6719" x="1682750" y="1292225"/>
          <p14:tracePt t="6722" x="1666875" y="1284288"/>
          <p14:tracePt t="6732" x="1643063" y="1268413"/>
          <p14:tracePt t="6739" x="1619250" y="1260475"/>
          <p14:tracePt t="6753" x="1579563" y="1236663"/>
          <p14:tracePt t="6760" x="1562100" y="1236663"/>
          <p14:tracePt t="6770" x="1546225" y="1228725"/>
          <p14:tracePt t="6774" x="1522413" y="1220788"/>
          <p14:tracePt t="6787" x="1498600" y="1220788"/>
          <p14:tracePt t="6790" x="1482725" y="1220788"/>
          <p14:tracePt t="6802" x="1458913" y="1220788"/>
          <p14:tracePt t="6805" x="1443038" y="1220788"/>
          <p14:tracePt t="6818" x="1427163" y="1220788"/>
          <p14:tracePt t="6821" x="1419225" y="1220788"/>
          <p14:tracePt t="6834" x="1395413" y="1220788"/>
          <p14:tracePt t="6837" x="1387475" y="1220788"/>
          <p14:tracePt t="6842" x="1379538" y="1228725"/>
          <p14:tracePt t="6852" x="1371600" y="1236663"/>
          <p14:tracePt t="6868" x="1363663" y="1236663"/>
          <p14:tracePt t="6887" x="1355725" y="1236663"/>
          <p14:tracePt t="6909" x="1355725" y="1244600"/>
          <p14:tracePt t="6935" x="1355725" y="1252538"/>
          <p14:tracePt t="6940" x="1371600" y="1260475"/>
          <p14:tracePt t="6954" x="1466850" y="1284288"/>
          <p14:tracePt t="6967" x="1579563" y="1316038"/>
          <p14:tracePt t="6970" x="1698625" y="1331913"/>
          <p14:tracePt t="6977" x="1801813" y="1347788"/>
          <p14:tracePt t="6986" x="1922463" y="1371600"/>
          <p14:tracePt t="6994" x="2081213" y="1379538"/>
          <p14:tracePt t="7002" x="2239963" y="1387475"/>
          <p14:tracePt t="7007" x="2352675" y="1387475"/>
          <p14:tracePt t="7019" x="2447925" y="1395413"/>
          <p14:tracePt t="7021" x="2543175" y="1395413"/>
          <p14:tracePt t="7030" x="2632075" y="1395413"/>
          <p14:tracePt t="7036" x="2719388" y="1395413"/>
          <p14:tracePt t="7044" x="2790825" y="1403350"/>
          <p14:tracePt t="7053" x="2862263" y="1403350"/>
          <p14:tracePt t="7058" x="2917825" y="1403350"/>
          <p14:tracePt t="7072" x="2967038" y="1411288"/>
          <p14:tracePt t="7074" x="2990850" y="1411288"/>
          <p14:tracePt t="7087" x="3030538" y="1411288"/>
          <p14:tracePt t="7095" x="3038475" y="1411288"/>
          <p14:tracePt t="7102" x="3046413" y="1411288"/>
          <p14:tracePt t="7121" x="3046413" y="1403350"/>
          <p14:tracePt t="7745" x="3109913" y="1387475"/>
          <p14:tracePt t="7753" x="3197225" y="1363663"/>
          <p14:tracePt t="7760" x="3276600" y="1347788"/>
          <p14:tracePt t="7769" x="3381375" y="1316038"/>
          <p14:tracePt t="7775" x="3500438" y="1300163"/>
          <p14:tracePt t="7784" x="3603625" y="1284288"/>
          <p14:tracePt t="7791" x="3708400" y="1268413"/>
          <p14:tracePt t="7802" x="3787775" y="1252538"/>
          <p14:tracePt t="7805" x="3867150" y="1244600"/>
          <p14:tracePt t="7817" x="3954463" y="1228725"/>
          <p14:tracePt t="7820" x="4051300" y="1228725"/>
          <p14:tracePt t="7828" x="4130675" y="1228725"/>
          <p14:tracePt t="7835" x="4217988" y="1236663"/>
          <p14:tracePt t="7847" x="4305300" y="1244600"/>
          <p14:tracePt t="7852" x="4378325" y="1252538"/>
          <p14:tracePt t="7857" x="4457700" y="1260475"/>
          <p14:tracePt t="7868" x="4537075" y="1276350"/>
          <p14:tracePt t="7872" x="4608513" y="1284288"/>
          <p14:tracePt t="7884" x="4672013" y="1292225"/>
          <p14:tracePt t="7887" x="4737100" y="1308100"/>
          <p14:tracePt t="7900" x="4776788" y="1308100"/>
          <p14:tracePt t="7903" x="4824413" y="1323975"/>
          <p14:tracePt t="7918" x="4895850" y="1339850"/>
          <p14:tracePt t="7924" x="4927600" y="1347788"/>
          <p14:tracePt t="7934" x="4951413" y="1355725"/>
          <p14:tracePt t="7940" x="4975225" y="1363663"/>
          <p14:tracePt t="7950" x="4999038" y="1379538"/>
          <p14:tracePt t="7954" x="5006975" y="1379538"/>
          <p14:tracePt t="7967" x="5022850" y="1379538"/>
          <p14:tracePt t="7970" x="5030788" y="1387475"/>
          <p14:tracePt t="7985" x="5038725" y="1387475"/>
          <p14:tracePt t="8447" x="5095875" y="1387475"/>
          <p14:tracePt t="8455" x="5175250" y="1379538"/>
          <p14:tracePt t="8466" x="5278438" y="1363663"/>
          <p14:tracePt t="8470" x="5381625" y="1355725"/>
          <p14:tracePt t="8476" x="5470525" y="1347788"/>
          <p14:tracePt t="8485" x="5565775" y="1347788"/>
          <p14:tracePt t="8492" x="5653088" y="1339850"/>
          <p14:tracePt t="8501" x="5724525" y="1323975"/>
          <p14:tracePt t="8507" x="5781675" y="1316038"/>
          <p14:tracePt t="8517" x="5837238" y="1316038"/>
          <p14:tracePt t="8522" x="5892800" y="1316038"/>
          <p14:tracePt t="8536" x="5980113" y="1300163"/>
          <p14:tracePt t="8549" x="6011863" y="1300163"/>
          <p14:tracePt t="8552" x="6035675" y="1292225"/>
          <p14:tracePt t="8567" x="6091238" y="1292225"/>
          <p14:tracePt t="8574" x="6124575" y="1292225"/>
          <p14:tracePt t="8583" x="6148388" y="1292225"/>
          <p14:tracePt t="8590" x="6172200" y="1292225"/>
          <p14:tracePt t="8600" x="6196013" y="1292225"/>
          <p14:tracePt t="8604" x="6219825" y="1292225"/>
          <p14:tracePt t="8616" x="6243638" y="1292225"/>
          <p14:tracePt t="8619" x="6259513" y="1292225"/>
          <p14:tracePt t="8633" x="6299200" y="1292225"/>
          <p14:tracePt t="8642" x="6315075" y="1292225"/>
          <p14:tracePt t="8651" x="6338888" y="1292225"/>
          <p14:tracePt t="8656" x="6362700" y="1292225"/>
          <p14:tracePt t="8667" x="6378575" y="1292225"/>
          <p14:tracePt t="8671" x="6402388" y="1292225"/>
          <p14:tracePt t="8686" x="6451600" y="1292225"/>
          <p14:tracePt t="8699" x="6475413" y="1292225"/>
          <p14:tracePt t="8702" x="6491288" y="1292225"/>
          <p14:tracePt t="8716" x="6507163" y="1292225"/>
          <p14:tracePt t="8718" x="6530975" y="1292225"/>
          <p14:tracePt t="8723" x="6554788" y="1292225"/>
          <p14:tracePt t="8734" x="6570663" y="1292225"/>
          <p14:tracePt t="8738" x="6594475" y="1284288"/>
          <p14:tracePt t="8749" x="6618288" y="1284288"/>
          <p14:tracePt t="8753" x="6634163" y="1276350"/>
          <p14:tracePt t="8765" x="6657975" y="1268413"/>
          <p14:tracePt t="8768" x="6681788" y="1260475"/>
          <p14:tracePt t="8784" x="6697663" y="1252538"/>
          <p14:tracePt t="8786" x="6721475" y="1244600"/>
          <p14:tracePt t="8792" x="6745288" y="1236663"/>
          <p14:tracePt t="8801" x="6777038" y="1220788"/>
          <p14:tracePt t="8805" x="6802438" y="1220788"/>
          <p14:tracePt t="8816" x="6826250" y="1220788"/>
          <p14:tracePt t="8820" x="6842125" y="1212850"/>
          <p14:tracePt t="8833" x="6865938" y="1212850"/>
          <p14:tracePt t="8835" x="6881813" y="1204913"/>
          <p14:tracePt t="8850" x="6921500" y="1195388"/>
          <p14:tracePt t="8858" x="6945313" y="1195388"/>
          <p14:tracePt t="8867" x="6953250" y="1187450"/>
          <p14:tracePt t="8873" x="6961188" y="1187450"/>
          <p14:tracePt t="8883" x="6977063" y="1179513"/>
          <p14:tracePt t="8899" x="6985000" y="1179513"/>
          <p14:tracePt t="8902" x="6985000" y="1171575"/>
          <p14:tracePt t="42980" x="6977063" y="1171575"/>
          <p14:tracePt t="42995" x="6969125" y="1179513"/>
          <p14:tracePt t="43009" x="6961188" y="1179513"/>
          <p14:tracePt t="43017" x="6953250" y="1187450"/>
          <p14:tracePt t="43038" x="6945313" y="1187450"/>
          <p14:tracePt t="43060" x="6937375" y="1187450"/>
          <p14:tracePt t="43076" x="6937375" y="1195388"/>
          <p14:tracePt t="43086" x="6929438" y="1195388"/>
          <p14:tracePt t="43091" x="6921500" y="1195388"/>
          <p14:tracePt t="43114" x="6913563" y="1195388"/>
          <p14:tracePt t="43138" x="6897688" y="1204913"/>
          <p14:tracePt t="43142" x="6897688" y="1212850"/>
          <p14:tracePt t="43154" x="6889750" y="1212850"/>
          <p14:tracePt t="43157" x="6881813" y="1212850"/>
          <p14:tracePt t="43169" x="6881813" y="1220788"/>
          <p14:tracePt t="43172" x="6873875" y="1220788"/>
          <p14:tracePt t="43186" x="6865938" y="1220788"/>
          <p14:tracePt t="43188" x="6865938" y="1228725"/>
          <p14:tracePt t="43195" x="6858000" y="1228725"/>
          <p14:tracePt t="43220" x="6850063" y="1228725"/>
          <p14:tracePt t="43224" x="6842125" y="1236663"/>
          <p14:tracePt t="43240" x="6834188" y="1236663"/>
          <p14:tracePt t="43263" x="6826250" y="1236663"/>
          <p14:tracePt t="43287" x="6818313" y="1236663"/>
          <p14:tracePt t="43303" x="6810375" y="1236663"/>
          <p14:tracePt t="43941" x="6802438" y="1236663"/>
          <p14:tracePt t="44054" x="6794500" y="1236663"/>
          <p14:tracePt t="44069" x="6784975" y="1236663"/>
          <p14:tracePt t="44077" x="6777038" y="1236663"/>
          <p14:tracePt t="44087" x="6769100" y="1236663"/>
          <p14:tracePt t="44091" x="6761163" y="1236663"/>
          <p14:tracePt t="44102" x="6753225" y="1236663"/>
          <p14:tracePt t="44106" x="6737350" y="1236663"/>
          <p14:tracePt t="44119" x="6721475" y="1236663"/>
          <p14:tracePt t="44121" x="6713538" y="1236663"/>
          <p14:tracePt t="44136" x="6665913" y="1236663"/>
          <p14:tracePt t="44144" x="6618288" y="1220788"/>
          <p14:tracePt t="44153" x="6562725" y="1204913"/>
          <p14:tracePt t="44159" x="6491288" y="1187450"/>
          <p14:tracePt t="44169" x="6418263" y="1171575"/>
          <p14:tracePt t="44173" x="6346825" y="1155700"/>
          <p14:tracePt t="44185" x="6283325" y="1139825"/>
          <p14:tracePt t="44188" x="6211888" y="1116013"/>
          <p14:tracePt t="44202" x="6035675" y="1068388"/>
          <p14:tracePt t="44211" x="5924550" y="1044575"/>
          <p14:tracePt t="44218" x="5829300" y="1012825"/>
          <p14:tracePt t="44225" x="5732463" y="989013"/>
          <p14:tracePt t="44236" x="5637213" y="973138"/>
          <p14:tracePt t="44241" x="5526088" y="941388"/>
          <p14:tracePt t="44251" x="5422900" y="925513"/>
          <p14:tracePt t="44255" x="5302250" y="909638"/>
          <p14:tracePt t="44268" x="5191125" y="901700"/>
          <p14:tracePt t="44270" x="5087938" y="893763"/>
          <p14:tracePt t="44285" x="4872038" y="852488"/>
          <p14:tracePt t="44292" x="4752975" y="836613"/>
          <p14:tracePt t="44302" x="4624388" y="812800"/>
          <p14:tracePt t="44307" x="4521200" y="804863"/>
          <p14:tracePt t="44319" x="4418013" y="796925"/>
          <p14:tracePt t="44322" x="4297363" y="788988"/>
          <p14:tracePt t="44336" x="4051300" y="781050"/>
          <p14:tracePt t="44353" x="3803650" y="788988"/>
          <p14:tracePt t="44360" x="3676650" y="788988"/>
          <p14:tracePt t="44369" x="3532188" y="796925"/>
          <p14:tracePt t="44375" x="3373438" y="812800"/>
          <p14:tracePt t="44386" x="3252788" y="828675"/>
          <p14:tracePt t="44390" x="3157538" y="828675"/>
          <p14:tracePt t="44401" x="3062288" y="836613"/>
          <p14:tracePt t="44404" x="2957513" y="844550"/>
          <p14:tracePt t="44419" x="2782888" y="869950"/>
          <p14:tracePt t="44427" x="2711450" y="885825"/>
          <p14:tracePt t="44435" x="2655888" y="901700"/>
          <p14:tracePt t="44441" x="2590800" y="909638"/>
          <p14:tracePt t="44452" x="2543175" y="917575"/>
          <p14:tracePt t="44457" x="2495550" y="925513"/>
          <p14:tracePt t="44468" x="2455863" y="941388"/>
          <p14:tracePt t="44471" x="2408238" y="957263"/>
          <p14:tracePt t="44485" x="2384425" y="965200"/>
          <p14:tracePt t="44854" x="2336800" y="996950"/>
          <p14:tracePt t="44863" x="2289175" y="1036638"/>
          <p14:tracePt t="44870" x="2216150" y="1084263"/>
          <p14:tracePt t="44875" x="2144713" y="1131888"/>
          <p14:tracePt t="44886" x="2081213" y="1171575"/>
          <p14:tracePt t="44891" x="2009775" y="1220788"/>
          <p14:tracePt t="44902" x="1930400" y="1252538"/>
          <p14:tracePt t="44906" x="1857375" y="1284288"/>
          <p14:tracePt t="44911" x="1778000" y="1323975"/>
          <p14:tracePt t="44920" x="1698625" y="1355725"/>
          <p14:tracePt t="44928" x="1611313" y="1395413"/>
          <p14:tracePt t="44936" x="1522413" y="1427163"/>
          <p14:tracePt t="44951" x="1443038" y="1458913"/>
          <p14:tracePt t="44952" x="1371600" y="1498600"/>
          <p14:tracePt t="44958" x="1300163" y="1538288"/>
          <p14:tracePt t="44969" x="1228725" y="1579563"/>
          <p14:tracePt t="44972" x="1163638" y="1635125"/>
          <p14:tracePt t="44986" x="1004888" y="1730375"/>
          <p14:tracePt t="44995" x="933450" y="1770063"/>
          <p14:tracePt t="45003" x="868363" y="1817688"/>
          <p14:tracePt t="45011" x="796925" y="1857375"/>
          <p14:tracePt t="45019" x="741363" y="1898650"/>
          <p14:tracePt t="45025" x="685800" y="1930400"/>
          <p14:tracePt t="45035" x="638175" y="1962150"/>
          <p14:tracePt t="45040" x="598488" y="1993900"/>
          <p14:tracePt t="45051" x="558800" y="2025650"/>
          <p14:tracePt t="45054" x="527050" y="2049463"/>
          <p14:tracePt t="45061" x="501650" y="2065338"/>
          <p14:tracePt t="45069" x="493713" y="2081213"/>
          <p14:tracePt t="45077" x="469900" y="2089150"/>
          <p14:tracePt t="45086" x="461963" y="2097088"/>
          <p14:tracePt t="45092" x="454025" y="2097088"/>
          <p14:tracePt t="45102" x="446088" y="2112963"/>
          <p14:tracePt t="45119" x="438150" y="2112963"/>
          <p14:tracePt t="45122" x="438150" y="2120900"/>
          <p14:tracePt t="45134" x="430213" y="2120900"/>
          <p14:tracePt t="45150" x="430213" y="2128838"/>
          <p14:tracePt t="45153" x="422275" y="2128838"/>
          <p14:tracePt t="45158" x="422275" y="2136775"/>
          <p14:tracePt t="45168" x="406400" y="2152650"/>
          <p14:tracePt t="45173" x="406400" y="2160588"/>
          <p14:tracePt t="45184" x="398463" y="2168525"/>
          <p14:tracePt t="45189" x="382588" y="2184400"/>
          <p14:tracePt t="45201" x="382588" y="2192338"/>
          <p14:tracePt t="45204" x="374650" y="2208213"/>
          <p14:tracePt t="45218" x="350838" y="2241550"/>
          <p14:tracePt t="45226" x="342900" y="2257425"/>
          <p14:tracePt t="45235" x="327025" y="2265363"/>
          <p14:tracePt t="45241" x="327025" y="2273300"/>
          <p14:tracePt t="45252" x="311150" y="2289175"/>
          <p14:tracePt t="45268" x="303213" y="2297113"/>
          <p14:tracePt t="45271" x="303213" y="2305050"/>
          <p14:tracePt t="45284" x="295275" y="2305050"/>
          <p14:tracePt t="45286" x="295275" y="2312988"/>
          <p14:tracePt t="45302" x="287338" y="2312988"/>
          <p14:tracePt t="45307" x="287338" y="2320925"/>
          <p14:tracePt t="45349" x="287338" y="2328863"/>
          <p14:tracePt t="45353" x="287338" y="2336800"/>
          <p14:tracePt t="45360" x="287338" y="2344738"/>
          <p14:tracePt t="45369" x="295275" y="2344738"/>
          <p14:tracePt t="45375" x="303213" y="2360613"/>
          <p14:tracePt t="45388" x="311150" y="2368550"/>
          <p14:tracePt t="45391" x="327025" y="2384425"/>
          <p14:tracePt t="45402" x="327025" y="2400300"/>
          <p14:tracePt t="45407" x="342900" y="2408238"/>
          <p14:tracePt t="45419" x="350838" y="2424113"/>
          <p14:tracePt t="45427" x="358775" y="2432050"/>
          <p14:tracePt t="45435" x="358775" y="2439988"/>
          <p14:tracePt t="45443" x="358775" y="2447925"/>
          <p14:tracePt t="45452" x="366713" y="2463800"/>
          <p14:tracePt t="45457" x="366713" y="2471738"/>
          <p14:tracePt t="45468" x="374650" y="2479675"/>
          <p14:tracePt t="45472" x="374650" y="2495550"/>
          <p14:tracePt t="45484" x="374650" y="2503488"/>
          <p14:tracePt t="45487" x="374650" y="2511425"/>
          <p14:tracePt t="45502" x="374650" y="2519363"/>
          <p14:tracePt t="45518" x="374650" y="2535238"/>
          <p14:tracePt t="47951" x="366713" y="2535238"/>
          <p14:tracePt t="47960" x="350838" y="2543175"/>
          <p14:tracePt t="47974" x="342900" y="2551113"/>
          <p14:tracePt t="47984" x="334963" y="2551113"/>
          <p14:tracePt t="48000" x="327025" y="2551113"/>
          <p14:tracePt t="48004" x="319088" y="2551113"/>
          <p14:tracePt t="48019" x="311150" y="2551113"/>
          <p14:tracePt t="48033" x="303213" y="2551113"/>
          <p14:tracePt t="48041" x="295275" y="2551113"/>
          <p14:tracePt t="48066" x="287338" y="2551113"/>
          <p14:tracePt t="48206" x="303213" y="2551113"/>
          <p14:tracePt t="48221" x="311150" y="2551113"/>
          <p14:tracePt t="48232" x="327025" y="2551113"/>
          <p14:tracePt t="48237" x="334963" y="2551113"/>
          <p14:tracePt t="48244" x="350838" y="2551113"/>
          <p14:tracePt t="48251" x="358775" y="2551113"/>
          <p14:tracePt t="48258" x="382588" y="2551113"/>
          <p14:tracePt t="48266" x="390525" y="2551113"/>
          <p14:tracePt t="48272" x="406400" y="2551113"/>
          <p14:tracePt t="48282" x="430213" y="2551113"/>
          <p14:tracePt t="48287" x="454025" y="2551113"/>
          <p14:tracePt t="48298" x="477838" y="2551113"/>
          <p14:tracePt t="48302" x="501650" y="2551113"/>
          <p14:tracePt t="48315" x="517525" y="2551113"/>
          <p14:tracePt t="48317" x="534988" y="2551113"/>
          <p14:tracePt t="48332" x="566738" y="2551113"/>
          <p14:tracePt t="48338" x="574675" y="2551113"/>
          <p14:tracePt t="48349" x="582613" y="2551113"/>
          <p14:tracePt t="48354" x="598488" y="2543175"/>
          <p14:tracePt t="48365" x="606425" y="2543175"/>
          <p14:tracePt t="48369" x="614363" y="2543175"/>
          <p14:tracePt t="48384" x="622300" y="2543175"/>
          <p14:tracePt t="49871" x="614363" y="2543175"/>
          <p14:tracePt t="49886" x="606425" y="2543175"/>
          <p14:tracePt t="49912" x="598488" y="2543175"/>
          <p14:tracePt t="49945" x="590550" y="2543175"/>
          <p14:tracePt t="50026" x="590550" y="2551113"/>
          <p14:tracePt t="50035" x="590550" y="2559050"/>
          <p14:tracePt t="50047" x="590550" y="2566988"/>
          <p14:tracePt t="50051" x="590550" y="2576513"/>
          <p14:tracePt t="50065" x="598488" y="2584450"/>
          <p14:tracePt t="50072" x="606425" y="2592388"/>
          <p14:tracePt t="50083" x="614363" y="2600325"/>
          <p14:tracePt t="50087" x="622300" y="2600325"/>
          <p14:tracePt t="50097" x="630238" y="2616200"/>
          <p14:tracePt t="50102" x="646113" y="2624138"/>
          <p14:tracePt t="50113" x="661988" y="2632075"/>
          <p14:tracePt t="50117" x="669925" y="2640013"/>
          <p14:tracePt t="50131" x="693738" y="2647950"/>
          <p14:tracePt t="50133" x="709613" y="2655888"/>
          <p14:tracePt t="50138" x="717550" y="2663825"/>
          <p14:tracePt t="50148" x="733425" y="2663825"/>
          <p14:tracePt t="50153" x="749300" y="2671763"/>
          <p14:tracePt t="50164" x="765175" y="2671763"/>
          <p14:tracePt t="50168" x="773113" y="2679700"/>
          <p14:tracePt t="50180" x="788988" y="2679700"/>
          <p14:tracePt t="50183" x="804863" y="2679700"/>
          <p14:tracePt t="50196" x="812800" y="2679700"/>
          <p14:tracePt t="50199" x="820738" y="2679700"/>
          <p14:tracePt t="50213" x="836613" y="2679700"/>
          <p14:tracePt t="50220" x="844550" y="2679700"/>
          <p14:tracePt t="50236" x="852488" y="2679700"/>
          <p14:tracePt t="54238" x="844550" y="2679700"/>
          <p14:tracePt t="54246" x="836613" y="2695575"/>
          <p14:tracePt t="54253" x="812800" y="2703513"/>
          <p14:tracePt t="54261" x="796925" y="2719388"/>
          <p14:tracePt t="54267" x="773113" y="2727325"/>
          <p14:tracePt t="54279" x="757238" y="2735263"/>
          <p14:tracePt t="54282" x="733425" y="2743200"/>
          <p14:tracePt t="54293" x="709613" y="2759075"/>
          <p14:tracePt t="54296" x="693738" y="2759075"/>
          <p14:tracePt t="54311" x="669925" y="2767013"/>
          <p14:tracePt t="54314" x="654050" y="2774950"/>
          <p14:tracePt t="54327" x="614363" y="2782888"/>
          <p14:tracePt t="54343" x="582613" y="2790825"/>
          <p14:tracePt t="54350" x="574675" y="2790825"/>
          <p14:tracePt t="54360" x="558800" y="2798763"/>
          <p14:tracePt t="54365" x="550863" y="2798763"/>
          <p14:tracePt t="54376" x="542925" y="2798763"/>
          <p14:tracePt t="54379" x="527050" y="2798763"/>
          <p14:tracePt t="54392" x="517525" y="2798763"/>
          <p14:tracePt t="54402" x="509588" y="2798763"/>
          <p14:tracePt t="54416" x="501650" y="2798763"/>
          <p14:tracePt t="54443" x="493713" y="2798763"/>
          <p14:tracePt t="54498" x="509588" y="2798763"/>
          <p14:tracePt t="54508" x="534988" y="2798763"/>
          <p14:tracePt t="54514" x="566738" y="2798763"/>
          <p14:tracePt t="54526" x="606425" y="2782888"/>
          <p14:tracePt t="54529" x="638175" y="2774950"/>
          <p14:tracePt t="54543" x="733425" y="2743200"/>
          <p14:tracePt t="54551" x="773113" y="2735263"/>
          <p14:tracePt t="54560" x="820738" y="2719388"/>
          <p14:tracePt t="54566" x="868363" y="2703513"/>
          <p14:tracePt t="54576" x="909638" y="2687638"/>
          <p14:tracePt t="54581" x="949325" y="2687638"/>
          <p14:tracePt t="54593" x="989013" y="2679700"/>
          <p14:tracePt t="54596" x="1012825" y="2671763"/>
          <p14:tracePt t="54610" x="1036638" y="2663825"/>
          <p14:tracePt t="54611" x="1052513" y="2663825"/>
          <p14:tracePt t="54619" x="1076325" y="2663825"/>
          <p14:tracePt t="54627" x="1084263" y="2663825"/>
          <p14:tracePt t="54634" x="1108075" y="2663825"/>
          <p14:tracePt t="54644" x="1116013" y="2663825"/>
          <p14:tracePt t="54649" x="1131888" y="2663825"/>
          <p14:tracePt t="54659" x="1155700" y="2663825"/>
          <p14:tracePt t="54664" x="1163638" y="2671763"/>
          <p14:tracePt t="54676" x="1179513" y="2679700"/>
          <p14:tracePt t="54679" x="1195388" y="2687638"/>
          <p14:tracePt t="54693" x="1220788" y="2703513"/>
          <p14:tracePt t="54700" x="1236663" y="2711450"/>
          <p14:tracePt t="54715" x="1244600" y="2719388"/>
          <p14:tracePt t="54726" x="1252538" y="2727325"/>
          <p14:tracePt t="54730" x="1260475" y="2735263"/>
          <p14:tracePt t="54743" x="1260475" y="2743200"/>
          <p14:tracePt t="54761" x="1276350" y="2751138"/>
          <p14:tracePt t="58665" x="1268413" y="2751138"/>
          <p14:tracePt t="58672" x="1260475" y="2751138"/>
          <p14:tracePt t="58680" x="1252538" y="2751138"/>
          <p14:tracePt t="58689" x="1244600" y="2751138"/>
          <p14:tracePt t="58695" x="1228725" y="2751138"/>
          <p14:tracePt t="58707" x="1211263" y="2751138"/>
          <p14:tracePt t="58709" x="1195388" y="2751138"/>
          <p14:tracePt t="58722" x="1179513" y="2751138"/>
          <p14:tracePt t="58724" x="1163638" y="2751138"/>
          <p14:tracePt t="58734" x="1147763" y="2751138"/>
          <p14:tracePt t="58742" x="1131888" y="2751138"/>
          <p14:tracePt t="58748" x="1116013" y="2751138"/>
          <p14:tracePt t="58762" x="1100138" y="2751138"/>
          <p14:tracePt t="58773" x="1092200" y="2751138"/>
          <p14:tracePt t="58777" x="1084263" y="2751138"/>
          <p14:tracePt t="58789" x="1076325" y="2751138"/>
          <p14:tracePt t="58806" x="1060450" y="2751138"/>
          <p14:tracePt t="58823" x="1052513" y="2751138"/>
          <p14:tracePt t="58843" x="1044575" y="2751138"/>
          <p14:tracePt t="58859" x="1036638" y="2743200"/>
          <p14:tracePt t="58873" x="1020763" y="2743200"/>
          <p14:tracePt t="58882" x="1020763" y="2735263"/>
          <p14:tracePt t="58891" x="1012825" y="2735263"/>
          <p14:tracePt t="58910" x="1004888" y="2735263"/>
          <p14:tracePt t="58922" x="996950" y="2735263"/>
          <p14:tracePt t="58938" x="989013" y="2735263"/>
          <p14:tracePt t="58957" x="981075" y="2735263"/>
          <p14:tracePt t="58977" x="973138" y="2735263"/>
          <p14:tracePt t="58993" x="965200" y="2727325"/>
          <p14:tracePt t="59006" x="957263" y="2727325"/>
          <p14:tracePt t="59023" x="949325" y="2727325"/>
          <p14:tracePt t="59030" x="941388" y="2727325"/>
          <p14:tracePt t="59055" x="933450" y="2727325"/>
          <p14:tracePt t="59075" x="925513" y="2727325"/>
          <p14:tracePt t="59584" x="917575" y="2727325"/>
          <p14:tracePt t="59590" x="909638" y="2727325"/>
          <p14:tracePt t="59598" x="901700" y="2727325"/>
          <p14:tracePt t="59606" x="877888" y="2727325"/>
          <p14:tracePt t="59614" x="868363" y="2727325"/>
          <p14:tracePt t="59624" x="860425" y="2727325"/>
          <p14:tracePt t="59629" x="844550" y="2727325"/>
          <p14:tracePt t="59640" x="828675" y="2727325"/>
          <p14:tracePt t="59643" x="812800" y="2735263"/>
          <p14:tracePt t="59657" x="788988" y="2743200"/>
          <p14:tracePt t="59671" x="765175" y="2743200"/>
          <p14:tracePt t="59674" x="741363" y="2743200"/>
          <p14:tracePt t="59681" x="725488" y="2743200"/>
          <p14:tracePt t="59689" x="701675" y="2743200"/>
          <p14:tracePt t="59695" x="693738" y="2743200"/>
          <p14:tracePt t="59706" x="677863" y="2751138"/>
          <p14:tracePt t="59710" x="661988" y="2751138"/>
          <p14:tracePt t="59721" x="646113" y="2759075"/>
          <p14:tracePt t="59725" x="638175" y="2767013"/>
          <p14:tracePt t="59738" x="630238" y="2767013"/>
          <p14:tracePt t="59741" x="622300" y="2767013"/>
          <p14:tracePt t="59755" x="598488" y="2774950"/>
          <p14:tracePt t="59762" x="590550" y="2774950"/>
          <p14:tracePt t="59772" x="582613" y="2782888"/>
          <p14:tracePt t="59777" x="566738" y="2782888"/>
          <p14:tracePt t="59788" x="566738" y="2790825"/>
          <p14:tracePt t="59792" x="558800" y="2790825"/>
          <p14:tracePt t="59805" x="550863" y="2790825"/>
          <p14:tracePt t="59808" x="550863" y="2798763"/>
          <p14:tracePt t="59822" x="534988" y="2798763"/>
          <p14:tracePt t="59829" x="527050" y="2806700"/>
          <p14:tracePt t="59839" x="527050" y="2814638"/>
          <p14:tracePt t="59844" x="509588" y="2814638"/>
          <p14:tracePt t="59859" x="501650" y="2822575"/>
          <p14:tracePt t="59872" x="493713" y="2822575"/>
          <p14:tracePt t="59875" x="485775" y="2830513"/>
          <p14:tracePt t="59890" x="477838" y="2838450"/>
          <p14:tracePt t="59897" x="461963" y="2854325"/>
          <p14:tracePt t="59907" x="454025" y="2862263"/>
          <p14:tracePt t="59913" x="446088" y="2870200"/>
          <p14:tracePt t="59924" x="438150" y="2886075"/>
          <p14:tracePt t="59927" x="430213" y="2894013"/>
          <p14:tracePt t="59938" x="422275" y="2909888"/>
          <p14:tracePt t="59941" x="422275" y="2919413"/>
          <p14:tracePt t="59956" x="398463" y="2951163"/>
          <p14:tracePt t="59972" x="382588" y="2974975"/>
          <p14:tracePt t="59978" x="382588" y="2990850"/>
          <p14:tracePt t="59988" x="374650" y="2998788"/>
          <p14:tracePt t="59994" x="358775" y="3006725"/>
          <p14:tracePt t="60005" x="358775" y="3022600"/>
          <p14:tracePt t="60008" x="350838" y="3030538"/>
          <p14:tracePt t="60022" x="350838" y="3038475"/>
          <p14:tracePt t="60024" x="350838" y="3046413"/>
          <p14:tracePt t="60039" x="342900" y="3070225"/>
          <p14:tracePt t="60046" x="334963" y="3078163"/>
          <p14:tracePt t="60055" x="334963" y="3086100"/>
          <p14:tracePt t="60060" x="334963" y="3094038"/>
          <p14:tracePt t="60071" x="334963" y="3109913"/>
          <p14:tracePt t="60075" x="334963" y="3125788"/>
          <p14:tracePt t="60088" x="334963" y="3133725"/>
          <p14:tracePt t="60091" x="334963" y="3149600"/>
          <p14:tracePt t="60105" x="334963" y="3181350"/>
          <p14:tracePt t="60113" x="342900" y="3197225"/>
          <p14:tracePt t="60121" x="342900" y="3205163"/>
          <p14:tracePt t="60127" x="342900" y="3221038"/>
          <p14:tracePt t="60138" x="350838" y="3244850"/>
          <p14:tracePt t="60142" x="358775" y="3252788"/>
          <p14:tracePt t="60154" x="358775" y="3262313"/>
          <p14:tracePt t="60158" x="366713" y="3278188"/>
          <p14:tracePt t="60170" x="382588" y="3286125"/>
          <p14:tracePt t="60173" x="382588" y="3302000"/>
          <p14:tracePt t="60188" x="398463" y="3317875"/>
          <p14:tracePt t="60194" x="406400" y="3333750"/>
          <p14:tracePt t="60205" x="414338" y="3333750"/>
          <p14:tracePt t="60210" x="422275" y="3341688"/>
          <p14:tracePt t="60221" x="430213" y="3349625"/>
          <p14:tracePt t="60225" x="446088" y="3357563"/>
          <p14:tracePt t="60238" x="454025" y="3365500"/>
          <p14:tracePt t="60240" x="461963" y="3373438"/>
          <p14:tracePt t="60255" x="493713" y="3389313"/>
          <p14:tracePt t="60261" x="509588" y="3389313"/>
          <p14:tracePt t="60272" x="527050" y="3397250"/>
          <p14:tracePt t="60276" x="550863" y="3405188"/>
          <p14:tracePt t="60289" x="574675" y="3405188"/>
          <p14:tracePt t="60292" x="598488" y="3413125"/>
          <p14:tracePt t="60305" x="622300" y="3421063"/>
          <p14:tracePt t="60307" x="646113" y="3436938"/>
          <p14:tracePt t="60321" x="669925" y="3436938"/>
          <p14:tracePt t="60324" x="693738" y="3436938"/>
          <p14:tracePt t="60330" x="717550" y="3444875"/>
          <p14:tracePt t="60339" x="741363" y="3444875"/>
          <p14:tracePt t="60345" x="765175" y="3452813"/>
          <p14:tracePt t="60355" x="788988" y="3460750"/>
          <p14:tracePt t="60360" x="812800" y="3460750"/>
          <p14:tracePt t="60372" x="852488" y="3468688"/>
          <p14:tracePt t="60374" x="901700" y="3476625"/>
          <p14:tracePt t="60388" x="957263" y="3484563"/>
          <p14:tracePt t="60390" x="1012825" y="3492500"/>
          <p14:tracePt t="60405" x="1116013" y="3500438"/>
          <p14:tracePt t="60411" x="1147763" y="3500438"/>
          <p14:tracePt t="60421" x="1179513" y="3516313"/>
          <p14:tracePt t="60427" x="1211263" y="3516313"/>
          <p14:tracePt t="60438" x="1252538" y="3524250"/>
          <p14:tracePt t="60441" x="1276350" y="3532188"/>
          <p14:tracePt t="60456" x="1300163" y="3532188"/>
          <p14:tracePt t="60458" x="1323975" y="3532188"/>
          <p14:tracePt t="60472" x="1387475" y="3532188"/>
          <p14:tracePt t="60479" x="1419225" y="3532188"/>
          <p14:tracePt t="60488" x="1450975" y="3532188"/>
          <p14:tracePt t="60494" x="1474788" y="3532188"/>
          <p14:tracePt t="60504" x="1498600" y="3532188"/>
          <p14:tracePt t="60509" x="1522413" y="3524250"/>
          <p14:tracePt t="60521" x="1546225" y="3524250"/>
          <p14:tracePt t="60524" x="1562100" y="3524250"/>
          <p14:tracePt t="60538" x="1611313" y="3516313"/>
          <p14:tracePt t="60546" x="1619250" y="3508375"/>
          <p14:tracePt t="60555" x="1635125" y="3500438"/>
          <p14:tracePt t="60561" x="1651000" y="3500438"/>
          <p14:tracePt t="60571" x="1666875" y="3500438"/>
          <p14:tracePt t="60576" x="1682750" y="3492500"/>
          <p14:tracePt t="60588" x="1698625" y="3484563"/>
          <p14:tracePt t="60591" x="1706563" y="3484563"/>
          <p14:tracePt t="60604" x="1722438" y="3468688"/>
          <p14:tracePt t="60607" x="1730375" y="3468688"/>
          <p14:tracePt t="60620" x="1746250" y="3460750"/>
          <p14:tracePt t="60623" x="1746250" y="3444875"/>
          <p14:tracePt t="60628" x="1754188" y="3444875"/>
          <p14:tracePt t="60638" x="1762125" y="3444875"/>
          <p14:tracePt t="60643" x="1762125" y="3436938"/>
          <p14:tracePt t="60655" x="1770063" y="3436938"/>
          <p14:tracePt t="60672" x="1778000" y="3421063"/>
          <p14:tracePt t="60674" x="1785938" y="3381375"/>
          <p14:tracePt t="60689" x="1801813" y="3270250"/>
          <p14:tracePt t="60696" x="1809750" y="3213100"/>
          <p14:tracePt t="60705" x="1809750" y="3157538"/>
          <p14:tracePt t="60710" x="1809750" y="3117850"/>
          <p14:tracePt t="60722" x="1809750" y="3070225"/>
          <p14:tracePt t="60725" x="1809750" y="3046413"/>
          <p14:tracePt t="60738" x="1809750" y="3022600"/>
          <p14:tracePt t="60740" x="1801813" y="2998788"/>
          <p14:tracePt t="60753" x="1793875" y="2974975"/>
          <p14:tracePt t="60755" x="1793875" y="2959100"/>
          <p14:tracePt t="60763" x="1785938" y="2943225"/>
          <p14:tracePt t="60771" x="1778000" y="2927350"/>
          <p14:tracePt t="60777" x="1770063" y="2909888"/>
          <p14:tracePt t="60788" x="1754188" y="2901950"/>
          <p14:tracePt t="60792" x="1746250" y="2886075"/>
          <p14:tracePt t="60803" x="1738313" y="2878138"/>
          <p14:tracePt t="60807" x="1714500" y="2862263"/>
          <p14:tracePt t="60820" x="1698625" y="2846388"/>
          <p14:tracePt t="60823" x="1674813" y="2830513"/>
          <p14:tracePt t="60836" x="1635125" y="2822575"/>
          <p14:tracePt t="60839" x="1611313" y="2806700"/>
          <p14:tracePt t="60844" x="1562100" y="2790825"/>
          <p14:tracePt t="60854" x="1538288" y="2782888"/>
          <p14:tracePt t="60859" x="1506538" y="2774950"/>
          <p14:tracePt t="60870" x="1466850" y="2774950"/>
          <p14:tracePt t="60875" x="1443038" y="2774950"/>
          <p14:tracePt t="60887" x="1411288" y="2767013"/>
          <p14:tracePt t="60890" x="1379538" y="2759075"/>
          <p14:tracePt t="60905" x="1292225" y="2759075"/>
          <p14:tracePt t="60912" x="1252538" y="2759075"/>
          <p14:tracePt t="60922" x="1203325" y="2759075"/>
          <p14:tracePt t="60927" x="1163638" y="2759075"/>
          <p14:tracePt t="60938" x="1116013" y="2759075"/>
          <p14:tracePt t="60944" x="1076325" y="2759075"/>
          <p14:tracePt t="60954" x="1036638" y="2767013"/>
          <p14:tracePt t="60957" x="1004888" y="2767013"/>
          <p14:tracePt t="60971" x="949325" y="2782888"/>
          <p14:tracePt t="60980" x="909638" y="2790825"/>
          <p14:tracePt t="60989" x="877888" y="2806700"/>
          <p14:tracePt t="60994" x="836613" y="2814638"/>
          <p14:tracePt t="61005" x="804863" y="2822575"/>
          <p14:tracePt t="61009" x="757238" y="2838450"/>
          <p14:tracePt t="61021" x="725488" y="2838450"/>
          <p14:tracePt t="61024" x="677863" y="2846388"/>
          <p14:tracePt t="61037" x="646113" y="2862263"/>
          <p14:tracePt t="61040" x="614363" y="2870200"/>
          <p14:tracePt t="61054" x="550863" y="2894013"/>
          <p14:tracePt t="61061" x="527050" y="2894013"/>
          <p14:tracePt t="61071" x="501650" y="2901950"/>
          <p14:tracePt t="61076" x="485775" y="2901950"/>
          <p14:tracePt t="61087" x="461963" y="2909888"/>
          <p14:tracePt t="61091" x="438150" y="2909888"/>
          <p14:tracePt t="61105" x="414338" y="2919413"/>
          <p14:tracePt t="61107" x="390525" y="2927350"/>
          <p14:tracePt t="61121" x="342900" y="2943225"/>
          <p14:tracePt t="61129" x="319088" y="2951163"/>
          <p14:tracePt t="61139" x="287338" y="2959100"/>
          <p14:tracePt t="61143" x="271463" y="2967038"/>
          <p14:tracePt t="61155" x="255588" y="2974975"/>
          <p14:tracePt t="61158" x="239713" y="2982913"/>
          <p14:tracePt t="61171" x="223838" y="2982913"/>
          <p14:tracePt t="61174" x="207963" y="2990850"/>
          <p14:tracePt t="61187" x="192088" y="2998788"/>
          <p14:tracePt t="61189" x="184150" y="2998788"/>
          <p14:tracePt t="61196" x="176213" y="2998788"/>
          <p14:tracePt t="61205" x="150813" y="3006725"/>
          <p14:tracePt t="61211" x="142875" y="3022600"/>
          <p14:tracePt t="61221" x="134938" y="3022600"/>
          <p14:tracePt t="61226" x="119063" y="3022600"/>
          <p14:tracePt t="61237" x="119063" y="3030538"/>
          <p14:tracePt t="61241" x="111125" y="3030538"/>
          <p14:tracePt t="61256" x="103188" y="3038475"/>
          <p14:tracePt t="61272" x="95250" y="3046413"/>
          <p14:tracePt t="61293" x="87313" y="3046413"/>
          <p14:tracePt t="61304" x="87313" y="3054350"/>
          <p14:tracePt t="61308" x="87313" y="3062288"/>
          <p14:tracePt t="61321" x="79375" y="3062288"/>
          <p14:tracePt t="61325" x="79375" y="3078163"/>
          <p14:tracePt t="61338" x="79375" y="3094038"/>
          <p14:tracePt t="61345" x="79375" y="3109913"/>
          <p14:tracePt t="61354" x="79375" y="3117850"/>
          <p14:tracePt t="61359" x="79375" y="3125788"/>
          <p14:tracePt t="61370" x="87313" y="3141663"/>
          <p14:tracePt t="61375" x="103188" y="3157538"/>
          <p14:tracePt t="61387" x="111125" y="3173413"/>
          <p14:tracePt t="61390" x="134938" y="3197225"/>
          <p14:tracePt t="61403" x="158750" y="3228975"/>
          <p14:tracePt t="61404" x="192088" y="3262313"/>
          <p14:tracePt t="61413" x="231775" y="3286125"/>
          <p14:tracePt t="61421" x="255588" y="3317875"/>
          <p14:tracePt t="61428" x="295275" y="3349625"/>
          <p14:tracePt t="61439" x="327025" y="3381375"/>
          <p14:tracePt t="61442" x="358775" y="3397250"/>
          <p14:tracePt t="61454" x="406400" y="3421063"/>
          <p14:tracePt t="61457" x="454025" y="3452813"/>
          <p14:tracePt t="61470" x="501650" y="3468688"/>
          <p14:tracePt t="61472" x="550863" y="3484563"/>
          <p14:tracePt t="61488" x="638175" y="3516313"/>
          <p14:tracePt t="61495" x="669925" y="3516313"/>
          <p14:tracePt t="61506" x="701675" y="3524250"/>
          <p14:tracePt t="61510" x="725488" y="3524250"/>
          <p14:tracePt t="61522" x="749300" y="3524250"/>
          <p14:tracePt t="61525" x="773113" y="3524250"/>
          <p14:tracePt t="61533" x="796925" y="3524250"/>
          <p14:tracePt t="61539" x="812800" y="3524250"/>
          <p14:tracePt t="61555" x="852488" y="3524250"/>
          <p14:tracePt t="61562" x="877888" y="3524250"/>
          <p14:tracePt t="61572" x="901700" y="3524250"/>
          <p14:tracePt t="61577" x="917575" y="3524250"/>
          <p14:tracePt t="61588" x="941388" y="3516313"/>
          <p14:tracePt t="61591" x="957263" y="3516313"/>
          <p14:tracePt t="61604" x="981075" y="3516313"/>
          <p14:tracePt t="61607" x="989013" y="3516313"/>
          <p14:tracePt t="61620" x="1004888" y="3516313"/>
          <p14:tracePt t="61622" x="1012825" y="3516313"/>
          <p14:tracePt t="61629" x="1020763" y="3516313"/>
          <p14:tracePt t="61644" x="1028700" y="3508375"/>
          <p14:tracePt t="63413" x="1028700" y="3516313"/>
          <p14:tracePt t="63429" x="1020763" y="3524250"/>
          <p14:tracePt t="63436" x="1012825" y="3532188"/>
          <p14:tracePt t="63443" x="1004888" y="3548063"/>
          <p14:tracePt t="63451" x="1004888" y="3556000"/>
          <p14:tracePt t="63459" x="996950" y="3571875"/>
          <p14:tracePt t="63473" x="989013" y="3579813"/>
          <p14:tracePt t="63485" x="989013" y="3587750"/>
          <p14:tracePt t="63489" x="981075" y="3595688"/>
          <p14:tracePt t="63503" x="981075" y="3621088"/>
          <p14:tracePt t="63511" x="973138" y="3629025"/>
          <p14:tracePt t="63520" x="965200" y="3644900"/>
          <p14:tracePt t="63525" x="965200" y="3660775"/>
          <p14:tracePt t="63535" x="965200" y="3676650"/>
          <p14:tracePt t="63540" x="965200" y="3684588"/>
          <p14:tracePt t="63551" x="965200" y="3708400"/>
          <p14:tracePt t="63554" x="965200" y="3724275"/>
          <p14:tracePt t="63569" x="965200" y="3740150"/>
          <p14:tracePt t="63571" x="965200" y="3763963"/>
          <p14:tracePt t="63586" x="965200" y="3795713"/>
          <p14:tracePt t="63593" x="973138" y="3811588"/>
          <p14:tracePt t="63602" x="973138" y="3835400"/>
          <p14:tracePt t="63607" x="973138" y="3851275"/>
          <p14:tracePt t="63619" x="981075" y="3867150"/>
          <p14:tracePt t="63623" x="981075" y="3883025"/>
          <p14:tracePt t="63635" x="989013" y="3890963"/>
          <p14:tracePt t="63638" x="989013" y="3898900"/>
          <p14:tracePt t="63653" x="996950" y="3914775"/>
          <p14:tracePt t="63659" x="1004888" y="3914775"/>
          <p14:tracePt t="63669" x="1004888" y="3922713"/>
          <p14:tracePt t="63689" x="1004888" y="3930650"/>
          <p14:tracePt t="63719" x="1004888" y="3938588"/>
          <p14:tracePt t="63735" x="1004888" y="3948113"/>
          <p14:tracePt t="63752" x="1012825" y="3948113"/>
          <p14:tracePt t="63756" x="1012825" y="3956050"/>
          <p14:tracePt t="63772" x="1020763" y="3963988"/>
          <p14:tracePt t="63784" x="1020763" y="3971925"/>
          <p14:tracePt t="63786" x="1028700" y="3971925"/>
          <p14:tracePt t="66094" x="1036638" y="3971925"/>
          <p14:tracePt t="66101" x="1052513" y="3979863"/>
          <p14:tracePt t="66108" x="1060450" y="3979863"/>
          <p14:tracePt t="66118" x="1068388" y="3979863"/>
          <p14:tracePt t="66124" x="1084263" y="3987800"/>
          <p14:tracePt t="66134" x="1108075" y="3995738"/>
          <p14:tracePt t="66139" x="1116013" y="4003675"/>
          <p14:tracePt t="66149" x="1139825" y="4011613"/>
          <p14:tracePt t="66153" x="1163638" y="4019550"/>
          <p14:tracePt t="66167" x="1187450" y="4035425"/>
          <p14:tracePt t="66170" x="1220788" y="4035425"/>
          <p14:tracePt t="66183" x="1268413" y="4059238"/>
          <p14:tracePt t="66191" x="1292225" y="4067175"/>
          <p14:tracePt t="66201" x="1316038" y="4067175"/>
          <p14:tracePt t="66205" x="1339850" y="4075113"/>
          <p14:tracePt t="66215" x="1363663" y="4083050"/>
          <p14:tracePt t="66220" x="1387475" y="4083050"/>
          <p14:tracePt t="66232" x="1411288" y="4090988"/>
          <p14:tracePt t="66235" x="1435100" y="4090988"/>
          <p14:tracePt t="66249" x="1458913" y="4090988"/>
          <p14:tracePt t="66252" x="1482725" y="4098925"/>
          <p14:tracePt t="66258" x="1498600" y="4106863"/>
          <p14:tracePt t="66268" x="1522413" y="4106863"/>
          <p14:tracePt t="66272" x="1546225" y="4114800"/>
          <p14:tracePt t="66283" x="1562100" y="4114800"/>
          <p14:tracePt t="66287" x="1579563" y="4114800"/>
          <p14:tracePt t="66300" x="1603375" y="4114800"/>
          <p14:tracePt t="66302" x="1619250" y="4114800"/>
          <p14:tracePt t="66316" x="1635125" y="4114800"/>
          <p14:tracePt t="66318" x="1651000" y="4114800"/>
          <p14:tracePt t="66325" x="1666875" y="4114800"/>
          <p14:tracePt t="66333" x="1682750" y="4114800"/>
          <p14:tracePt t="66339" x="1698625" y="4114800"/>
          <p14:tracePt t="66350" x="1714500" y="4114800"/>
          <p14:tracePt t="66354" x="1738313" y="4114800"/>
          <p14:tracePt t="66366" x="1754188" y="4114800"/>
          <p14:tracePt t="66369" x="1778000" y="4114800"/>
          <p14:tracePt t="66382" x="1793875" y="4098925"/>
          <p14:tracePt t="66385" x="1809750" y="4098925"/>
          <p14:tracePt t="66393" x="1825625" y="4090988"/>
          <p14:tracePt t="66402" x="1849438" y="4075113"/>
          <p14:tracePt t="66407" x="1857375" y="4075113"/>
          <p14:tracePt t="66417" x="1865313" y="4067175"/>
          <p14:tracePt t="66422" x="1881188" y="4059238"/>
          <p14:tracePt t="66434" x="1897063" y="4051300"/>
          <p14:tracePt t="66437" x="1912938" y="4043363"/>
          <p14:tracePt t="66450" x="1930400" y="4035425"/>
          <p14:tracePt t="66452" x="1946275" y="4027488"/>
          <p14:tracePt t="66459" x="1962150" y="4019550"/>
          <p14:tracePt t="66466" x="1970088" y="4011613"/>
          <p14:tracePt t="66474" x="1985963" y="4003675"/>
          <p14:tracePt t="66484" x="1993900" y="4003675"/>
          <p14:tracePt t="66489" x="2009775" y="3987800"/>
          <p14:tracePt t="66500" x="2017713" y="3987800"/>
          <p14:tracePt t="66518" x="2033588" y="3979863"/>
          <p14:tracePt t="66533" x="2041525" y="3971925"/>
          <p14:tracePt t="66550" x="2041525" y="3963988"/>
          <p14:tracePt t="67484" x="2097088" y="3963988"/>
          <p14:tracePt t="67490" x="2160588" y="3963988"/>
          <p14:tracePt t="67497" x="2224088" y="3987800"/>
          <p14:tracePt t="67506" x="2281238" y="4003675"/>
          <p14:tracePt t="67515" x="2336800" y="4019550"/>
          <p14:tracePt t="67520" x="2392363" y="4035425"/>
          <p14:tracePt t="67532" x="2455863" y="4051300"/>
          <p14:tracePt t="67534" x="2527300" y="4075113"/>
          <p14:tracePt t="67549" x="2647950" y="4114800"/>
          <p14:tracePt t="67557" x="2703513" y="4138613"/>
          <p14:tracePt t="67566" x="2767013" y="4162425"/>
          <p14:tracePt t="67571" x="2806700" y="4178300"/>
          <p14:tracePt t="67585" x="2854325" y="4202113"/>
          <p14:tracePt t="67587" x="2925763" y="4225925"/>
          <p14:tracePt t="67598" x="2982913" y="4241800"/>
          <p14:tracePt t="67602" x="3046413" y="4257675"/>
          <p14:tracePt t="67608" x="3109913" y="4273550"/>
          <p14:tracePt t="67617" x="3165475" y="4291013"/>
          <p14:tracePt t="67624" x="3213100" y="4298950"/>
          <p14:tracePt t="67634" x="3268663" y="4314825"/>
          <p14:tracePt t="67638" x="3308350" y="4322763"/>
          <p14:tracePt t="67650" x="3381375" y="4338638"/>
          <p14:tracePt t="67654" x="3444875" y="4354513"/>
          <p14:tracePt t="67668" x="3579813" y="4386263"/>
          <p14:tracePt t="67681" x="3651250" y="4394200"/>
          <p14:tracePt t="67683" x="3716338" y="4402138"/>
          <p14:tracePt t="67698" x="3771900" y="4402138"/>
          <p14:tracePt t="67700" x="3819525" y="4410075"/>
          <p14:tracePt t="67705" x="3859213" y="4410075"/>
          <p14:tracePt t="67715" x="3883025" y="4410075"/>
          <p14:tracePt t="67721" x="3898900" y="4410075"/>
          <p14:tracePt t="68034" x="3962400" y="4362450"/>
          <p14:tracePt t="68042" x="4051300" y="4314825"/>
          <p14:tracePt t="68050" x="4122738" y="4265613"/>
          <p14:tracePt t="68058" x="4178300" y="4225925"/>
          <p14:tracePt t="68067" x="4225925" y="4186238"/>
          <p14:tracePt t="68072" x="4273550" y="4154488"/>
          <p14:tracePt t="68084" x="4305300" y="4130675"/>
          <p14:tracePt t="68087" x="4329113" y="4106863"/>
          <p14:tracePt t="68101" x="4370388" y="4067175"/>
          <p14:tracePt t="68109" x="4378325" y="4059238"/>
          <p14:tracePt t="68117" x="4394200" y="4035425"/>
          <p14:tracePt t="68125" x="4402138" y="4019550"/>
          <p14:tracePt t="68133" x="4410075" y="4003675"/>
          <p14:tracePt t="68139" x="4418013" y="3987800"/>
          <p14:tracePt t="68149" x="4425950" y="3971925"/>
          <p14:tracePt t="68154" x="4425950" y="3948113"/>
          <p14:tracePt t="68164" x="4433888" y="3930650"/>
          <p14:tracePt t="68169" x="4433888" y="3914775"/>
          <p14:tracePt t="68182" x="4433888" y="3890963"/>
          <p14:tracePt t="68185" x="4425950" y="3867150"/>
          <p14:tracePt t="68199" x="4402138" y="3811588"/>
          <p14:tracePt t="68206" x="4378325" y="3787775"/>
          <p14:tracePt t="68215" x="4362450" y="3756025"/>
          <p14:tracePt t="68221" x="4329113" y="3732213"/>
          <p14:tracePt t="68231" x="4289425" y="3700463"/>
          <p14:tracePt t="68236" x="4249738" y="3660775"/>
          <p14:tracePt t="68250" x="4178300" y="3587750"/>
          <p14:tracePt t="68266" x="4090988" y="3524250"/>
          <p14:tracePt t="68276" x="4051300" y="3492500"/>
          <p14:tracePt t="68283" x="4011613" y="3468688"/>
          <p14:tracePt t="68288" x="3962400" y="3444875"/>
          <p14:tracePt t="68300" x="3914775" y="3413125"/>
          <p14:tracePt t="68303" x="3883025" y="3397250"/>
          <p14:tracePt t="68315" x="3819525" y="3381375"/>
          <p14:tracePt t="68318" x="3771900" y="3365500"/>
          <p14:tracePt t="68332" x="3716338" y="3349625"/>
          <p14:tracePt t="68334" x="3660775" y="3341688"/>
          <p14:tracePt t="68348" x="3579813" y="3333750"/>
          <p14:tracePt t="68355" x="3540125" y="3333750"/>
          <p14:tracePt t="68365" x="3492500" y="3333750"/>
          <p14:tracePt t="68371" x="3452813" y="3341688"/>
          <p14:tracePt t="68381" x="3405188" y="3341688"/>
          <p14:tracePt t="68385" x="3357563" y="3357563"/>
          <p14:tracePt t="68398" x="3317875" y="3365500"/>
          <p14:tracePt t="68400" x="3268663" y="3373438"/>
          <p14:tracePt t="68415" x="3189288" y="3397250"/>
          <p14:tracePt t="68423" x="3149600" y="3413125"/>
          <p14:tracePt t="68432" x="3117850" y="3429000"/>
          <p14:tracePt t="68437" x="3086100" y="3452813"/>
          <p14:tracePt t="68448" x="3062288" y="3460750"/>
          <p14:tracePt t="68452" x="3038475" y="3484563"/>
          <p14:tracePt t="68464" x="3006725" y="3500438"/>
          <p14:tracePt t="68467" x="2990850" y="3516313"/>
          <p14:tracePt t="68481" x="2974975" y="3532188"/>
          <p14:tracePt t="68483" x="2941638" y="3556000"/>
          <p14:tracePt t="68498" x="2909888" y="3579813"/>
          <p14:tracePt t="68505" x="2901950" y="3587750"/>
          <p14:tracePt t="68515" x="2894013" y="3595688"/>
          <p14:tracePt t="68519" x="2886075" y="3595688"/>
          <p14:tracePt t="68531" x="2878138" y="3613150"/>
          <p14:tracePt t="68534" x="2878138" y="3621088"/>
          <p14:tracePt t="68548" x="2862263" y="3629025"/>
          <p14:tracePt t="68550" x="2862263" y="3644900"/>
          <p14:tracePt t="68565" x="2854325" y="3676650"/>
          <p14:tracePt t="68572" x="2846388" y="3692525"/>
          <p14:tracePt t="68583" x="2846388" y="3708400"/>
          <p14:tracePt t="68587" x="2846388" y="3732213"/>
          <p14:tracePt t="68599" x="2846388" y="3756025"/>
          <p14:tracePt t="68602" x="2846388" y="3779838"/>
          <p14:tracePt t="68615" x="2846388" y="3803650"/>
          <p14:tracePt t="68617" x="2846388" y="3835400"/>
          <p14:tracePt t="68630" x="2846388" y="3859213"/>
          <p14:tracePt t="68633" x="2854325" y="3883025"/>
          <p14:tracePt t="68640" x="2854325" y="3898900"/>
          <p14:tracePt t="68649" x="2870200" y="3914775"/>
          <p14:tracePt t="68654" x="2878138" y="3938588"/>
          <p14:tracePt t="68665" x="2886075" y="3956050"/>
          <p14:tracePt t="68669" x="2901950" y="3979863"/>
          <p14:tracePt t="68681" x="2917825" y="4003675"/>
          <p14:tracePt t="68683" x="2941638" y="4019550"/>
          <p14:tracePt t="68697" x="2974975" y="4051300"/>
          <p14:tracePt t="68700" x="3022600" y="4090988"/>
          <p14:tracePt t="68715" x="3141663" y="4146550"/>
          <p14:tracePt t="68721" x="3197225" y="4170363"/>
          <p14:tracePt t="68731" x="3252788" y="4194175"/>
          <p14:tracePt t="68736" x="3308350" y="4210050"/>
          <p14:tracePt t="68748" x="3365500" y="4225925"/>
          <p14:tracePt t="68751" x="3413125" y="4233863"/>
          <p14:tracePt t="68765" x="3452813" y="4241800"/>
          <p14:tracePt t="68768" x="3500438" y="4241800"/>
          <p14:tracePt t="68782" x="3587750" y="4241800"/>
          <p14:tracePt t="68790" x="3627438" y="4241800"/>
          <p14:tracePt t="68799" x="3668713" y="4233863"/>
          <p14:tracePt t="68803" x="3692525" y="4225925"/>
          <p14:tracePt t="68814" x="3716338" y="4210050"/>
          <p14:tracePt t="68819" x="3732213" y="4202113"/>
          <p14:tracePt t="68832" x="3748088" y="4178300"/>
          <p14:tracePt t="69394" x="3787775" y="4178300"/>
          <p14:tracePt t="69402" x="3819525" y="4178300"/>
          <p14:tracePt t="69412" x="3851275" y="4178300"/>
          <p14:tracePt t="69417" x="3898900" y="4186238"/>
          <p14:tracePt t="69423" x="3922713" y="4186238"/>
          <p14:tracePt t="69433" x="3954463" y="4186238"/>
          <p14:tracePt t="69438" x="3970338" y="4186238"/>
          <p14:tracePt t="69449" x="3994150" y="4186238"/>
          <p14:tracePt t="69453" x="4002088" y="4186238"/>
          <p14:tracePt t="69465" x="4019550" y="4186238"/>
          <p14:tracePt t="69468" x="4027488" y="4186238"/>
          <p14:tracePt t="69480" x="4035425" y="4186238"/>
          <p14:tracePt t="69498" x="4043363" y="4186238"/>
          <p14:tracePt t="69557" x="4027488" y="4178300"/>
          <p14:tracePt t="69565" x="3986213" y="4154488"/>
          <p14:tracePt t="69573" x="3954463" y="4130675"/>
          <p14:tracePt t="69581" x="3906838" y="4106863"/>
          <p14:tracePt t="69587" x="3867150" y="4090988"/>
          <p14:tracePt t="69599" x="3827463" y="4067175"/>
          <p14:tracePt t="69602" x="3779838" y="4043363"/>
          <p14:tracePt t="69613" x="3740150" y="4019550"/>
          <p14:tracePt t="69617" x="3692525" y="3995738"/>
          <p14:tracePt t="69629" x="3619500" y="3971925"/>
          <p14:tracePt t="69632" x="3563938" y="3956050"/>
          <p14:tracePt t="69647" x="3468688" y="3930650"/>
          <p14:tracePt t="69654" x="3429000" y="3914775"/>
          <p14:tracePt t="69664" x="3397250" y="3914775"/>
          <p14:tracePt t="69669" x="3373438" y="3906838"/>
          <p14:tracePt t="69679" x="3349625" y="3898900"/>
          <p14:tracePt t="69684" x="3325813" y="3898900"/>
          <p14:tracePt t="69695" x="3308350" y="3898900"/>
          <p14:tracePt t="69698" x="3284538" y="3898900"/>
          <p14:tracePt t="69712" x="3260725" y="3898900"/>
          <p14:tracePt t="69714" x="3244850" y="3898900"/>
          <p14:tracePt t="69721" x="3221038" y="3898900"/>
          <p14:tracePt t="69729" x="3197225" y="3898900"/>
          <p14:tracePt t="69735" x="3165475" y="3898900"/>
          <p14:tracePt t="70013" x="3109913" y="3835400"/>
          <p14:tracePt t="70021" x="3030538" y="3756025"/>
          <p14:tracePt t="70028" x="2933700" y="3668713"/>
          <p14:tracePt t="70036" x="2854325" y="3595688"/>
          <p14:tracePt t="70046" x="2782888" y="3524250"/>
          <p14:tracePt t="70050" x="2727325" y="3476625"/>
          <p14:tracePt t="70063" x="2655888" y="3421063"/>
          <p14:tracePt t="70065" x="2582863" y="3373438"/>
          <p14:tracePt t="70081" x="2447925" y="3302000"/>
          <p14:tracePt t="70088" x="2384425" y="3270250"/>
          <p14:tracePt t="70098" x="2312988" y="3244850"/>
          <p14:tracePt t="70102" x="2255838" y="3221038"/>
          <p14:tracePt t="70114" x="2200275" y="3205163"/>
          <p14:tracePt t="70117" x="2136775" y="3189288"/>
          <p14:tracePt t="70129" x="2073275" y="3173413"/>
          <p14:tracePt t="70132" x="2017713" y="3157538"/>
          <p14:tracePt t="70145" x="1962150" y="3141663"/>
          <p14:tracePt t="70148" x="1912938" y="3133725"/>
          <p14:tracePt t="70156" x="1865313" y="3125788"/>
          <p14:tracePt t="70163" x="1833563" y="3109913"/>
          <p14:tracePt t="70169" x="1793875" y="3101975"/>
          <p14:tracePt t="70180" x="1770063" y="3094038"/>
          <p14:tracePt t="70184" x="1746250" y="3094038"/>
          <p14:tracePt t="70196" x="1730375" y="3094038"/>
          <p14:tracePt t="70199" x="1714500" y="3086100"/>
          <p14:tracePt t="70212" x="1690688" y="3086100"/>
          <p14:tracePt t="70214" x="1682750" y="3078163"/>
          <p14:tracePt t="70228" x="1658938" y="3078163"/>
          <p14:tracePt t="70230" x="1651000" y="3078163"/>
          <p14:tracePt t="70236" x="1643063" y="3078163"/>
          <p14:tracePt t="70246" x="1635125" y="3078163"/>
          <p14:tracePt t="70251" x="1627188" y="3078163"/>
          <p14:tracePt t="70262" x="1619250" y="3078163"/>
          <p14:tracePt t="70266" x="1603375" y="3078163"/>
          <p14:tracePt t="70279" x="1595438" y="3078163"/>
          <p14:tracePt t="70282" x="1571625" y="3078163"/>
          <p14:tracePt t="70296" x="1530350" y="3078163"/>
          <p14:tracePt t="70304" x="1506538" y="3078163"/>
          <p14:tracePt t="70313" x="1482725" y="3078163"/>
          <p14:tracePt t="70318" x="1458913" y="3078163"/>
          <p14:tracePt t="70330" x="1435100" y="3078163"/>
          <p14:tracePt t="70335" x="1411288" y="3078163"/>
          <p14:tracePt t="70345" x="1395413" y="3078163"/>
          <p14:tracePt t="70348" x="1371600" y="3078163"/>
          <p14:tracePt t="70362" x="1355725" y="3078163"/>
          <p14:tracePt t="70364" x="1339850" y="3078163"/>
          <p14:tracePt t="70371" x="1316038" y="3078163"/>
          <p14:tracePt t="70379" x="1292225" y="3078163"/>
          <p14:tracePt t="70385" x="1268413" y="3078163"/>
          <p14:tracePt t="70396" x="1236663" y="3070225"/>
          <p14:tracePt t="70401" x="1195388" y="3062288"/>
          <p14:tracePt t="70413" x="1155700" y="3062288"/>
          <p14:tracePt t="70416" x="1123950" y="3054350"/>
          <p14:tracePt t="70429" x="1084263" y="3046413"/>
          <p14:tracePt t="70432" x="1052513" y="3046413"/>
          <p14:tracePt t="70447" x="1004888" y="3038475"/>
          <p14:tracePt t="70453" x="989013" y="3038475"/>
          <p14:tracePt t="70464" x="973138" y="3038475"/>
          <p14:tracePt t="70468" x="949325" y="3038475"/>
          <p14:tracePt t="70483" x="941388" y="3038475"/>
          <p14:tracePt t="70496" x="925513" y="3038475"/>
          <p14:tracePt t="70499" x="917575" y="3038475"/>
          <p14:tracePt t="70513" x="901700" y="3038475"/>
          <p14:tracePt t="70529" x="893763" y="3038475"/>
          <p14:tracePt t="70550" x="885825" y="3038475"/>
          <p14:tracePt t="70562" x="877888" y="3038475"/>
          <p14:tracePt t="70580" x="868363" y="3038475"/>
          <p14:tracePt t="70857" x="877888" y="3038475"/>
          <p14:tracePt t="70865" x="885825" y="3038475"/>
          <p14:tracePt t="70872" x="901700" y="3038475"/>
          <p14:tracePt t="70882" x="909638" y="3046413"/>
          <p14:tracePt t="70896" x="917575" y="3046413"/>
          <p14:tracePt t="70902" x="925513" y="3046413"/>
          <p14:tracePt t="70916" x="933450" y="3046413"/>
          <p14:tracePt t="70941" x="941388" y="3046413"/>
          <p14:tracePt t="70963" x="949325" y="3046413"/>
          <p14:tracePt t="70968" x="957263" y="3046413"/>
          <p14:tracePt t="70983" x="965200" y="3046413"/>
          <p14:tracePt t="70998" x="973138" y="3046413"/>
          <p14:tracePt t="71012" x="981075" y="3046413"/>
          <p14:tracePt t="71029" x="989013" y="3046413"/>
          <p14:tracePt t="71051" x="996950" y="3046413"/>
          <p14:tracePt t="71078" x="1004888" y="3046413"/>
          <p14:tracePt t="71088" x="1012825" y="3046413"/>
          <p14:tracePt t="71112" x="1020763" y="3046413"/>
          <p14:tracePt t="71132" x="1028700" y="3046413"/>
          <p14:tracePt t="71214" x="1012825" y="3046413"/>
          <p14:tracePt t="71223" x="996950" y="3046413"/>
          <p14:tracePt t="71229" x="973138" y="3046413"/>
          <p14:tracePt t="71237" x="949325" y="3046413"/>
          <p14:tracePt t="71246" x="917575" y="3046413"/>
          <p14:tracePt t="71252" x="893763" y="3046413"/>
          <p14:tracePt t="71263" x="868363" y="3054350"/>
          <p14:tracePt t="71267" x="844550" y="3054350"/>
          <p14:tracePt t="71279" x="828675" y="3062288"/>
          <p14:tracePt t="71282" x="812800" y="3062288"/>
          <p14:tracePt t="71296" x="796925" y="3062288"/>
          <p14:tracePt t="71298" x="781050" y="3062288"/>
          <p14:tracePt t="71312" x="757238" y="3070225"/>
          <p14:tracePt t="71318" x="749300" y="3070225"/>
          <p14:tracePt t="71329" x="741363" y="3070225"/>
          <p14:tracePt t="71333" x="733425" y="3070225"/>
          <p14:tracePt t="71345" x="725488" y="3070225"/>
          <p14:tracePt t="71362" x="717550" y="3070225"/>
          <p14:tracePt t="71380" x="709613" y="3070225"/>
          <p14:tracePt t="71431" x="709613" y="3078163"/>
          <p14:tracePt t="71445" x="725488" y="3086100"/>
          <p14:tracePt t="71454" x="741363" y="3094038"/>
          <p14:tracePt t="71463" x="773113" y="3101975"/>
          <p14:tracePt t="71468" x="820738" y="3117850"/>
          <p14:tracePt t="71479" x="868363" y="3133725"/>
          <p14:tracePt t="71483" x="933450" y="3149600"/>
          <p14:tracePt t="71494" x="965200" y="3157538"/>
          <p14:tracePt t="71498" x="1012825" y="3165475"/>
          <p14:tracePt t="71511" x="1044575" y="3181350"/>
          <p14:tracePt t="71513" x="1084263" y="3197225"/>
          <p14:tracePt t="71528" x="1155700" y="3213100"/>
          <p14:tracePt t="71535" x="1187450" y="3228975"/>
          <p14:tracePt t="71545" x="1228725" y="3244850"/>
          <p14:tracePt t="71550" x="1260475" y="3252788"/>
          <p14:tracePt t="71562" x="1300163" y="3270250"/>
          <p14:tracePt t="71565" x="1323975" y="3270250"/>
          <p14:tracePt t="71579" x="1339850" y="3278188"/>
          <p14:tracePt t="71581" x="1355725" y="3294063"/>
          <p14:tracePt t="71596" x="1379538" y="3294063"/>
          <p14:tracePt t="71603" x="1387475" y="3302000"/>
          <p14:tracePt t="71613" x="1403350" y="3302000"/>
          <p14:tracePt t="71628" x="1411288" y="3309938"/>
          <p14:tracePt t="71633" x="1419225" y="3309938"/>
          <p14:tracePt t="71645" x="1427163" y="3317875"/>
          <p14:tracePt t="71647" x="1427163" y="3325813"/>
          <p14:tracePt t="71662" x="1450975" y="3341688"/>
          <p14:tracePt t="71671" x="1458913" y="3349625"/>
          <p14:tracePt t="71679" x="1474788" y="3365500"/>
          <p14:tracePt t="71685" x="1490663" y="3373438"/>
          <p14:tracePt t="71694" x="1506538" y="3389313"/>
          <p14:tracePt t="71700" x="1530350" y="3397250"/>
          <p14:tracePt t="71711" x="1562100" y="3413125"/>
          <p14:tracePt t="71715" x="1587500" y="3429000"/>
          <p14:tracePt t="71728" x="1619250" y="3444875"/>
          <p14:tracePt t="71731" x="1658938" y="3452813"/>
          <p14:tracePt t="71746" x="1722438" y="3484563"/>
          <p14:tracePt t="71753" x="1754188" y="3500438"/>
          <p14:tracePt t="71761" x="1793875" y="3508375"/>
          <p14:tracePt t="71769" x="1825625" y="3524250"/>
          <p14:tracePt t="71778" x="1857375" y="3540125"/>
          <p14:tracePt t="71781" x="1873250" y="3548063"/>
          <p14:tracePt t="71794" x="1889125" y="3548063"/>
          <p14:tracePt t="71797" x="1905000" y="3556000"/>
          <p14:tracePt t="71811" x="1922463" y="3563938"/>
          <p14:tracePt t="72178" x="1970088" y="3563938"/>
          <p14:tracePt t="72186" x="2025650" y="3563938"/>
          <p14:tracePt t="72193" x="2089150" y="3563938"/>
          <p14:tracePt t="72200" x="2136775" y="3571875"/>
          <p14:tracePt t="72212" x="2168525" y="3571875"/>
          <p14:tracePt t="72215" x="2200275" y="3571875"/>
          <p14:tracePt t="72228" x="2224088" y="3579813"/>
          <p14:tracePt t="72231" x="2255838" y="3587750"/>
          <p14:tracePt t="72245" x="2328863" y="3605213"/>
          <p14:tracePt t="72253" x="2376488" y="3621088"/>
          <p14:tracePt t="72263" x="2424113" y="3636963"/>
          <p14:tracePt t="72267" x="2463800" y="3644900"/>
          <p14:tracePt t="72279" x="2519363" y="3660775"/>
          <p14:tracePt t="72283" x="2566988" y="3676650"/>
          <p14:tracePt t="72295" x="2598738" y="3684588"/>
          <p14:tracePt t="72298" x="2640013" y="3692525"/>
          <p14:tracePt t="72311" x="2663825" y="3700463"/>
          <p14:tracePt t="72313" x="2687638" y="3708400"/>
          <p14:tracePt t="72328" x="2735263" y="3724275"/>
          <p14:tracePt t="72335" x="2767013" y="3732213"/>
          <p14:tracePt t="72344" x="2790825" y="3740150"/>
          <p14:tracePt t="72351" x="2814638" y="3748088"/>
          <p14:tracePt t="72360" x="2854325" y="3763963"/>
          <p14:tracePt t="72364" x="2901950" y="3779838"/>
          <p14:tracePt t="72377" x="2949575" y="3779838"/>
          <p14:tracePt t="72380" x="2998788" y="3795713"/>
          <p14:tracePt t="72395" x="3094038" y="3819525"/>
          <p14:tracePt t="72402" x="3133725" y="3835400"/>
          <p14:tracePt t="72413" x="3165475" y="3843338"/>
          <p14:tracePt t="72417" x="3189288" y="3851275"/>
          <p14:tracePt t="72429" x="3205163" y="3859213"/>
          <p14:tracePt t="72432" x="3228975" y="3867150"/>
          <p14:tracePt t="72445" x="3244850" y="3875088"/>
          <p14:tracePt t="72448" x="3252788" y="3875088"/>
          <p14:tracePt t="72462" x="3292475" y="3890963"/>
          <p14:tracePt t="72470" x="3325813" y="3898900"/>
          <p14:tracePt t="72479" x="3357563" y="3906838"/>
          <p14:tracePt t="72484" x="3389313" y="3914775"/>
          <p14:tracePt t="72496" x="3436938" y="3922713"/>
          <p14:tracePt t="72499" x="3484563" y="3930650"/>
          <p14:tracePt t="72511" x="3516313" y="3938588"/>
          <p14:tracePt t="72514" x="3548063" y="3938588"/>
          <p14:tracePt t="72528" x="3595688" y="3956050"/>
          <p14:tracePt t="72545" x="3627438" y="3956050"/>
          <p14:tracePt t="72551" x="3635375" y="3956050"/>
          <p14:tracePt t="72561" x="3643313" y="3956050"/>
          <p14:tracePt t="72567" x="3651250" y="3956050"/>
          <p14:tracePt t="72581" x="3660775" y="3956050"/>
          <p14:tracePt t="72594" x="3668713" y="3956050"/>
          <p14:tracePt t="73223" x="3684588" y="3956050"/>
          <p14:tracePt t="73231" x="3708400" y="3956050"/>
          <p14:tracePt t="73243" x="3740150" y="3971925"/>
          <p14:tracePt t="73246" x="3771900" y="3979863"/>
          <p14:tracePt t="73252" x="3803650" y="3987800"/>
          <p14:tracePt t="73262" x="3843338" y="4003675"/>
          <p14:tracePt t="73268" x="3875088" y="4011613"/>
          <p14:tracePt t="73279" x="3898900" y="4011613"/>
          <p14:tracePt t="73285" x="3946525" y="4027488"/>
          <p14:tracePt t="73294" x="3970338" y="4035425"/>
          <p14:tracePt t="73299" x="4019550" y="4043363"/>
          <p14:tracePt t="73310" x="4059238" y="4059238"/>
          <p14:tracePt t="73314" x="4130675" y="4075113"/>
          <p14:tracePt t="73327" x="4194175" y="4090988"/>
          <p14:tracePt t="73329" x="4273550" y="4114800"/>
          <p14:tracePt t="73343" x="4337050" y="4138613"/>
          <p14:tracePt t="73345" x="4402138" y="4154488"/>
          <p14:tracePt t="73351" x="4449763" y="4162425"/>
          <p14:tracePt t="73360" x="4481513" y="4170363"/>
          <p14:tracePt t="73365" x="4521200" y="4186238"/>
          <p14:tracePt t="73373" x="4545013" y="4186238"/>
          <p14:tracePt t="73380" x="4560888" y="4194175"/>
          <p14:tracePt t="73394" x="4584700" y="4202113"/>
          <p14:tracePt t="73396" x="4600575" y="4202113"/>
          <p14:tracePt t="73411" x="4632325" y="4210050"/>
          <p14:tracePt t="73417" x="4648200" y="4210050"/>
          <p14:tracePt t="73427" x="4664075" y="4210050"/>
          <p14:tracePt t="73432" x="4687888" y="4217988"/>
          <p14:tracePt t="73444" x="4705350" y="4217988"/>
          <p14:tracePt t="73448" x="4721225" y="4217988"/>
          <p14:tracePt t="73461" x="4752975" y="4225925"/>
          <p14:tracePt t="73463" x="4776788" y="4233863"/>
          <p14:tracePt t="73477" x="4824413" y="4249738"/>
          <p14:tracePt t="73485" x="4832350" y="4257675"/>
          <p14:tracePt t="73495" x="4856163" y="4257675"/>
          <p14:tracePt t="73499" x="4864100" y="4265613"/>
          <p14:tracePt t="73514" x="4879975" y="4265613"/>
          <p14:tracePt t="73526" x="4879975" y="4273550"/>
          <p14:tracePt t="73530" x="4887913" y="4281488"/>
          <p14:tracePt t="73545" x="4895850" y="4281488"/>
          <p14:tracePt t="75591" x="4879975" y="4291013"/>
          <p14:tracePt t="75599" x="4872038" y="4298950"/>
          <p14:tracePt t="75609" x="4856163" y="4314825"/>
          <p14:tracePt t="75612" x="4848225" y="4322763"/>
          <p14:tracePt t="75625" x="4832350" y="4338638"/>
          <p14:tracePt t="75628" x="4816475" y="4346575"/>
          <p14:tracePt t="75634" x="4800600" y="4362450"/>
          <p14:tracePt t="75642" x="4776788" y="4370388"/>
          <p14:tracePt t="75650" x="4760913" y="4386263"/>
          <p14:tracePt t="75659" x="4737100" y="4394200"/>
          <p14:tracePt t="75665" x="4713288" y="4410075"/>
          <p14:tracePt t="75677" x="4695825" y="4418013"/>
          <p14:tracePt t="75683" x="4672013" y="4433888"/>
          <p14:tracePt t="75690" x="4632325" y="4449763"/>
          <p14:tracePt t="75693" x="4608513" y="4457700"/>
          <p14:tracePt t="75702" x="4576763" y="4465638"/>
          <p14:tracePt t="75709" x="4537075" y="4473575"/>
          <p14:tracePt t="75717" x="4513263" y="4489450"/>
          <p14:tracePt t="75727" x="4481513" y="4489450"/>
          <p14:tracePt t="75731" x="4457700" y="4497388"/>
          <p14:tracePt t="75742" x="4425950" y="4513263"/>
          <p14:tracePt t="75747" x="4394200" y="4513263"/>
          <p14:tracePt t="75757" x="4370388" y="4521200"/>
          <p14:tracePt t="75762" x="4337050" y="4529138"/>
          <p14:tracePt t="75774" x="4305300" y="4529138"/>
          <p14:tracePt t="75777" x="4281488" y="4529138"/>
          <p14:tracePt t="75792" x="4217988" y="4529138"/>
          <p14:tracePt t="75799" x="4178300" y="4529138"/>
          <p14:tracePt t="75808" x="4138613" y="4521200"/>
          <p14:tracePt t="75813" x="4090988" y="4521200"/>
          <p14:tracePt t="75824" x="4035425" y="4513263"/>
          <p14:tracePt t="75828" x="3970338" y="4505325"/>
          <p14:tracePt t="75841" x="3906838" y="4505325"/>
          <p14:tracePt t="75844" x="3843338" y="4497388"/>
          <p14:tracePt t="75859" x="3732213" y="4489450"/>
          <p14:tracePt t="75866" x="3676650" y="4481513"/>
          <p14:tracePt t="75875" x="3643313" y="4473575"/>
          <p14:tracePt t="75881" x="3603625" y="4473575"/>
          <p14:tracePt t="75892" x="3579813" y="4465638"/>
          <p14:tracePt t="75896" x="3556000" y="4465638"/>
          <p14:tracePt t="75907" x="3532188" y="4465638"/>
          <p14:tracePt t="75911" x="3516313" y="4457700"/>
          <p14:tracePt t="75924" x="3492500" y="4457700"/>
          <p14:tracePt t="75927" x="3484563" y="4457700"/>
          <p14:tracePt t="75941" x="3460750" y="4457700"/>
          <p14:tracePt t="75959" x="3436938" y="4457700"/>
          <p14:tracePt t="75963" x="3429000" y="4457700"/>
          <p14:tracePt t="75975" x="3421063" y="4457700"/>
          <p14:tracePt t="75978" x="3413125" y="4457700"/>
          <p14:tracePt t="75991" x="3405188" y="4457700"/>
          <p14:tracePt t="76008" x="3389313" y="4457700"/>
          <p14:tracePt t="78553" x="3444875" y="4449763"/>
          <p14:tracePt t="78562" x="3556000" y="4418013"/>
          <p14:tracePt t="78572" x="3676650" y="4362450"/>
          <p14:tracePt t="78577" x="3795713" y="4314825"/>
          <p14:tracePt t="78585" x="3890963" y="4273550"/>
          <p14:tracePt t="78591" x="4035425" y="4210050"/>
          <p14:tracePt t="78598" x="4217988" y="4122738"/>
          <p14:tracePt t="78606" x="4402138" y="4051300"/>
          <p14:tracePt t="78614" x="4560888" y="3979863"/>
          <p14:tracePt t="78623" x="4768850" y="3906838"/>
          <p14:tracePt t="78630" x="4967288" y="3827463"/>
          <p14:tracePt t="78642" x="5167313" y="3756025"/>
          <p14:tracePt t="78645" x="5318125" y="3716338"/>
          <p14:tracePt t="78656" x="5438775" y="3660775"/>
          <p14:tracePt t="78659" x="5557838" y="3613150"/>
          <p14:tracePt t="78667" x="5653088" y="3579813"/>
          <p14:tracePt t="78673" x="5749925" y="3540125"/>
          <p14:tracePt t="78681" x="5829300" y="3516313"/>
          <p14:tracePt t="78689" x="5908675" y="3492500"/>
          <p14:tracePt t="78695" x="5972175" y="3468688"/>
          <p14:tracePt t="78706" x="6027738" y="3444875"/>
          <p14:tracePt t="78710" x="6083300" y="3429000"/>
          <p14:tracePt t="78722" x="6140450" y="3413125"/>
          <p14:tracePt t="78724" x="6196013" y="3397250"/>
          <p14:tracePt t="78740" x="6251575" y="3381375"/>
          <p14:tracePt t="78741" x="6307138" y="3365500"/>
          <p14:tracePt t="78756" x="6410325" y="3341688"/>
          <p14:tracePt t="78762" x="6442075" y="3333750"/>
          <p14:tracePt t="78773" x="6467475" y="3333750"/>
          <p14:tracePt t="78777" x="6483350" y="3325813"/>
          <p14:tracePt t="78789" x="6499225" y="3317875"/>
          <p14:tracePt t="79137" x="6538913" y="3309938"/>
          <p14:tracePt t="79144" x="6570663" y="3302000"/>
          <p14:tracePt t="79154" x="6610350" y="3286125"/>
          <p14:tracePt t="79160" x="6626225" y="3278188"/>
          <p14:tracePt t="79167" x="6642100" y="3262313"/>
          <p14:tracePt t="79173" x="6657975" y="3262313"/>
          <p14:tracePt t="79182" x="6665913" y="3252788"/>
          <p14:tracePt t="79189" x="6673850" y="3244850"/>
          <p14:tracePt t="79206" x="6681788" y="3236913"/>
          <p14:tracePt t="79212" x="6689725" y="3228975"/>
          <p14:tracePt t="79226" x="6689725" y="3221038"/>
          <p14:tracePt t="79242" x="6689725" y="3213100"/>
          <p14:tracePt t="79258" x="6657975" y="3197225"/>
          <p14:tracePt t="79264" x="6594475" y="3181350"/>
          <p14:tracePt t="79272" x="6530975" y="3173413"/>
          <p14:tracePt t="79278" x="6467475" y="3157538"/>
          <p14:tracePt t="79289" x="6402388" y="3157538"/>
          <p14:tracePt t="79293" x="6338888" y="3165475"/>
          <p14:tracePt t="79304" x="6267450" y="3181350"/>
          <p14:tracePt t="79307" x="6196013" y="3197225"/>
          <p14:tracePt t="79322" x="6124575" y="3228975"/>
          <p14:tracePt t="79323" x="6059488" y="3270250"/>
          <p14:tracePt t="79331" x="6003925" y="3302000"/>
          <p14:tracePt t="79340" x="5956300" y="3325813"/>
          <p14:tracePt t="79345" x="5916613" y="3341688"/>
          <p14:tracePt t="79357" x="5876925" y="3365500"/>
          <p14:tracePt t="79360" x="5853113" y="3397250"/>
          <p14:tracePt t="79375" x="5797550" y="3484563"/>
          <p14:tracePt t="79388" x="5773738" y="3548063"/>
          <p14:tracePt t="79391" x="5757863" y="3613150"/>
          <p14:tracePt t="79405" x="5740400" y="3732213"/>
          <p14:tracePt t="79412" x="5740400" y="3787775"/>
          <p14:tracePt t="79422" x="5749925" y="3835400"/>
          <p14:tracePt t="79427" x="5765800" y="3883025"/>
          <p14:tracePt t="79437" x="5797550" y="3938588"/>
          <p14:tracePt t="79443" x="5845175" y="3995738"/>
          <p14:tracePt t="79456" x="5892800" y="4059238"/>
          <p14:tracePt t="79458" x="5956300" y="4114800"/>
          <p14:tracePt t="79472" x="6180138" y="4273550"/>
          <p14:tracePt t="79480" x="6362700" y="4362450"/>
          <p14:tracePt t="79489" x="6538913" y="4425950"/>
          <p14:tracePt t="79494" x="6650038" y="4449763"/>
          <p14:tracePt t="79506" x="6745288" y="4473575"/>
          <p14:tracePt t="79509" x="6850063" y="4481513"/>
          <p14:tracePt t="79521" x="6945313" y="4481513"/>
          <p14:tracePt t="79523" x="7024688" y="4473575"/>
          <p14:tracePt t="79537" x="7080250" y="4457700"/>
          <p14:tracePt t="79540" x="7127875" y="4441825"/>
          <p14:tracePt t="79555" x="7161213" y="4418013"/>
          <p14:tracePt t="79556" x="7200900" y="4386263"/>
          <p14:tracePt t="79561" x="7240588" y="4322763"/>
          <p14:tracePt t="79572" x="7296150" y="4257675"/>
          <p14:tracePt t="79576" x="7327900" y="4178300"/>
          <p14:tracePt t="79588" x="7375525" y="4098925"/>
          <p14:tracePt t="79591" x="7407275" y="4003675"/>
          <p14:tracePt t="79605" x="7439025" y="3906838"/>
          <p14:tracePt t="79607" x="7454900" y="3819525"/>
          <p14:tracePt t="79623" x="7470775" y="3708400"/>
          <p14:tracePt t="79630" x="7478713" y="3660775"/>
          <p14:tracePt t="79639" x="7478713" y="3629025"/>
          <p14:tracePt t="79644" x="7478713" y="3613150"/>
          <p14:tracePt t="79654" x="7478713" y="3587750"/>
          <p14:tracePt t="79658" x="7470775" y="3579813"/>
          <p14:tracePt t="79670" x="7470775" y="3563938"/>
          <p14:tracePt t="79674" x="7454900" y="3556000"/>
          <p14:tracePt t="79689" x="7431088" y="3540125"/>
          <p14:tracePt t="79696" x="7399338" y="3532188"/>
          <p14:tracePt t="79705" x="7351713" y="3516313"/>
          <p14:tracePt t="79713" x="7288213" y="3516313"/>
          <p14:tracePt t="79723" x="7232650" y="3516313"/>
          <p14:tracePt t="79727" x="7169150" y="3516313"/>
          <p14:tracePt t="79738" x="7112000" y="3516313"/>
          <p14:tracePt t="79741" x="7056438" y="3524250"/>
          <p14:tracePt t="79755" x="6945313" y="3556000"/>
          <p14:tracePt t="79771" x="6889750" y="3571875"/>
          <p14:tracePt t="79773" x="6850063" y="3579813"/>
          <p14:tracePt t="79778" x="6818313" y="3595688"/>
          <p14:tracePt t="79788" x="6794500" y="3595688"/>
          <p14:tracePt t="79793" x="6784975" y="3613150"/>
          <p14:tracePt t="79804" x="6769100" y="3613150"/>
          <p14:tracePt t="79808" x="6761163" y="3613150"/>
          <p14:tracePt t="79821" x="6761163" y="3621088"/>
          <p14:tracePt t="79824" x="6753225" y="3621088"/>
          <p14:tracePt t="79838" x="6745288" y="3621088"/>
          <p14:tracePt t="81668" x="6729413" y="3621088"/>
          <p14:tracePt t="81676" x="6713538" y="3621088"/>
          <p14:tracePt t="81685" x="6689725" y="3621088"/>
          <p14:tracePt t="81690" x="6657975" y="3605213"/>
          <p14:tracePt t="81696" x="6634163" y="3595688"/>
          <p14:tracePt t="81704" x="6610350" y="3587750"/>
          <p14:tracePt t="81713" x="6594475" y="3579813"/>
          <p14:tracePt t="81720" x="6570663" y="3571875"/>
          <p14:tracePt t="81729" x="6554788" y="3563938"/>
          <p14:tracePt t="81737" x="6523038" y="3556000"/>
          <p14:tracePt t="81744" x="6507163" y="3548063"/>
          <p14:tracePt t="81753" x="6491288" y="3540125"/>
          <p14:tracePt t="81758" x="6483350" y="3532188"/>
          <p14:tracePt t="81768" x="6459538" y="3524250"/>
          <p14:tracePt t="81772" x="6451600" y="3516313"/>
          <p14:tracePt t="81779" x="6442075" y="3516313"/>
          <p14:tracePt t="81788" x="6434138" y="3516313"/>
          <p14:tracePt t="81795" x="6426200" y="3508375"/>
          <p14:tracePt t="81805" x="6418263" y="3508375"/>
          <p14:tracePt t="81820" x="6418263" y="3500438"/>
          <p14:tracePt t="81824" x="6410325" y="3500438"/>
          <p14:tracePt t="81848" x="6402388" y="3500438"/>
          <p14:tracePt t="81854" x="6394450" y="3500438"/>
          <p14:tracePt t="81885" x="6386513" y="3500438"/>
          <p14:tracePt t="82220" x="6394450" y="3500438"/>
          <p14:tracePt t="82229" x="6410325" y="3500438"/>
          <p14:tracePt t="82234" x="6426200" y="3500438"/>
          <p14:tracePt t="82243" x="6442075" y="3508375"/>
          <p14:tracePt t="82252" x="6451600" y="3516313"/>
          <p14:tracePt t="82257" x="6459538" y="3516313"/>
          <p14:tracePt t="82272" x="6475413" y="3524250"/>
          <p14:tracePt t="82287" x="6483350" y="3524250"/>
          <p14:tracePt t="82309" x="6491288" y="3524250"/>
          <p14:tracePt t="82318" x="6491288" y="3532188"/>
          <p14:tracePt t="82325" x="6499225" y="3532188"/>
          <p14:tracePt t="82336" x="6515100" y="3548063"/>
          <p14:tracePt t="82339" x="6530975" y="3556000"/>
          <p14:tracePt t="82351" x="6546850" y="3571875"/>
          <p14:tracePt t="82354" x="6562725" y="3587750"/>
          <p14:tracePt t="82369" x="6594475" y="3621088"/>
          <p14:tracePt t="82376" x="6610350" y="3629025"/>
          <p14:tracePt t="82385" x="6610350" y="3636963"/>
          <p14:tracePt t="82391" x="6618288" y="3652838"/>
          <p14:tracePt t="82401" x="6626225" y="3652838"/>
          <p14:tracePt t="82406" x="6626225" y="3660775"/>
          <p14:tracePt t="84527" x="6626225" y="3668713"/>
          <p14:tracePt t="84535" x="6626225" y="3684588"/>
          <p14:tracePt t="84542" x="6626225" y="3708400"/>
          <p14:tracePt t="84551" x="6626225" y="3732213"/>
          <p14:tracePt t="84556" x="6618288" y="3748088"/>
          <p14:tracePt t="84566" x="6618288" y="3763963"/>
          <p14:tracePt t="84572" x="6618288" y="3787775"/>
          <p14:tracePt t="84583" x="6618288" y="3811588"/>
          <p14:tracePt t="84585" x="6618288" y="3827463"/>
          <p14:tracePt t="84598" x="6610350" y="3843338"/>
          <p14:tracePt t="84602" x="6610350" y="3867150"/>
          <p14:tracePt t="84609" x="6610350" y="3883025"/>
          <p14:tracePt t="84619" x="6610350" y="3906838"/>
          <p14:tracePt t="84625" x="6610350" y="3914775"/>
          <p14:tracePt t="84634" x="6610350" y="3922713"/>
          <p14:tracePt t="84638" x="6610350" y="3930650"/>
          <p14:tracePt t="84650" x="6610350" y="3948113"/>
          <p14:tracePt t="84653" x="6610350" y="3956050"/>
          <p14:tracePt t="84668" x="6602413" y="3979863"/>
          <p14:tracePt t="84676" x="6602413" y="3987800"/>
          <p14:tracePt t="84685" x="6594475" y="4003675"/>
          <p14:tracePt t="84690" x="6594475" y="4019550"/>
          <p14:tracePt t="84701" x="6586538" y="4043363"/>
          <p14:tracePt t="84705" x="6586538" y="4067175"/>
          <p14:tracePt t="84716" x="6586538" y="4090988"/>
          <p14:tracePt t="84720" x="6586538" y="4098925"/>
          <p14:tracePt t="84733" x="6586538" y="4114800"/>
          <p14:tracePt t="84736" x="6586538" y="4130675"/>
          <p14:tracePt t="84750" x="6578600" y="4162425"/>
          <p14:tracePt t="84757" x="6578600" y="4178300"/>
          <p14:tracePt t="84766" x="6578600" y="4194175"/>
          <p14:tracePt t="84772" x="6578600" y="4210050"/>
          <p14:tracePt t="84783" x="6578600" y="4233863"/>
          <p14:tracePt t="84787" x="6578600" y="4257675"/>
          <p14:tracePt t="84800" x="6578600" y="4291013"/>
          <p14:tracePt t="84802" x="6578600" y="4314825"/>
          <p14:tracePt t="84817" x="6578600" y="4346575"/>
          <p14:tracePt t="84819" x="6578600" y="4370388"/>
          <p14:tracePt t="84825" x="6586538" y="4402138"/>
          <p14:tracePt t="84835" x="6586538" y="4425950"/>
          <p14:tracePt t="84842" x="6586538" y="4457700"/>
          <p14:tracePt t="84850" x="6586538" y="4481513"/>
          <p14:tracePt t="84855" x="6586538" y="4497388"/>
          <p14:tracePt t="84866" x="6594475" y="4521200"/>
          <p14:tracePt t="84870" x="6594475" y="4537075"/>
          <p14:tracePt t="84883" x="6602413" y="4552950"/>
          <p14:tracePt t="84886" x="6602413" y="4560888"/>
          <p14:tracePt t="84892" x="6602413" y="4584700"/>
          <p14:tracePt t="84900" x="6602413" y="4608513"/>
          <p14:tracePt t="84906" x="6602413" y="4624388"/>
          <p14:tracePt t="84918" x="6602413" y="4649788"/>
          <p14:tracePt t="84922" x="6602413" y="4673600"/>
          <p14:tracePt t="84934" x="6602413" y="4697413"/>
          <p14:tracePt t="84938" x="6602413" y="4721225"/>
          <p14:tracePt t="84949" x="6610350" y="4745038"/>
          <p14:tracePt t="84952" x="6610350" y="4768850"/>
          <p14:tracePt t="84968" x="6610350" y="4808538"/>
          <p14:tracePt t="84974" x="6610350" y="4832350"/>
          <p14:tracePt t="84984" x="6610350" y="4856163"/>
          <p14:tracePt t="84989" x="6610350" y="4879975"/>
          <p14:tracePt t="85000" x="6610350" y="4895850"/>
          <p14:tracePt t="85004" x="6618288" y="4919663"/>
          <p14:tracePt t="85017" x="6626225" y="4935538"/>
          <p14:tracePt t="85019" x="6626225" y="4951413"/>
          <p14:tracePt t="85034" x="6634163" y="5000625"/>
          <p14:tracePt t="85042" x="6634163" y="5048250"/>
          <p14:tracePt t="85051" x="6650038" y="5103813"/>
          <p14:tracePt t="85056" x="6657975" y="5159375"/>
          <p14:tracePt t="85067" x="6665913" y="5199063"/>
          <p14:tracePt t="85071" x="6673850" y="5246688"/>
          <p14:tracePt t="85084" x="6681788" y="5302250"/>
          <p14:tracePt t="85086" x="6689725" y="5335588"/>
          <p14:tracePt t="85101" x="6705600" y="5399088"/>
          <p14:tracePt t="85117" x="6721475" y="5430838"/>
          <p14:tracePt t="85123" x="6721475" y="5446713"/>
          <p14:tracePt t="85134" x="6721475" y="5462588"/>
          <p14:tracePt t="85138" x="6729413" y="5478463"/>
          <p14:tracePt t="85149" x="6729413" y="5494338"/>
          <p14:tracePt t="85153" x="6737350" y="5502275"/>
          <p14:tracePt t="85166" x="6737350" y="5526088"/>
          <p14:tracePt t="85169" x="6737350" y="5541963"/>
          <p14:tracePt t="85183" x="6753225" y="5573713"/>
          <p14:tracePt t="85190" x="6753225" y="5597525"/>
          <p14:tracePt t="85201" x="6761163" y="5613400"/>
          <p14:tracePt t="85205" x="6761163" y="5637213"/>
          <p14:tracePt t="85216" x="6761163" y="5653088"/>
          <p14:tracePt t="85220" x="6761163" y="5670550"/>
          <p14:tracePt t="85232" x="6761163" y="5678488"/>
          <p14:tracePt t="85235" x="6761163" y="5686425"/>
          <p14:tracePt t="85248" x="6761163" y="5702300"/>
          <p14:tracePt t="85258" x="6761163" y="5710238"/>
          <p14:tracePt t="85283" x="6761163" y="5718175"/>
          <p14:tracePt t="85332" x="6769100" y="5718175"/>
          <p14:tracePt t="85340" x="6777038" y="5710238"/>
          <p14:tracePt t="85349" x="6784975" y="5694363"/>
          <p14:tracePt t="85355" x="6784975" y="5686425"/>
          <p14:tracePt t="85368" x="6802438" y="5653088"/>
          <p14:tracePt t="85371" x="6802438" y="5637213"/>
          <p14:tracePt t="85383" x="6810375" y="5621338"/>
          <p14:tracePt t="85385" x="6826250" y="5597525"/>
          <p14:tracePt t="85399" x="6826250" y="5581650"/>
          <p14:tracePt t="85401" x="6842125" y="5541963"/>
          <p14:tracePt t="85406" x="6858000" y="5518150"/>
          <p14:tracePt t="85416" x="6865938" y="5494338"/>
          <p14:tracePt t="85421" x="6881813" y="5470525"/>
          <p14:tracePt t="85432" x="6889750" y="5438775"/>
          <p14:tracePt t="85437" x="6897688" y="5422900"/>
          <p14:tracePt t="85450" x="6905625" y="5407025"/>
          <p14:tracePt t="85453" x="6913563" y="5383213"/>
          <p14:tracePt t="85467" x="6921500" y="5351463"/>
          <p14:tracePt t="85474" x="6921500" y="5327650"/>
          <p14:tracePt t="85482" x="6921500" y="5302250"/>
          <p14:tracePt t="85488" x="6921500" y="5278438"/>
          <p14:tracePt t="85499" x="6921500" y="5254625"/>
          <p14:tracePt t="85504" x="6921500" y="5230813"/>
          <p14:tracePt t="85516" x="6921500" y="5207000"/>
          <p14:tracePt t="85519" x="6921500" y="5183188"/>
          <p14:tracePt t="85532" x="6905625" y="5159375"/>
          <p14:tracePt t="85534" x="6889750" y="5119688"/>
          <p14:tracePt t="85542" x="6881813" y="5095875"/>
          <p14:tracePt t="85550" x="6858000" y="5072063"/>
          <p14:tracePt t="85557" x="6834188" y="5040313"/>
          <p14:tracePt t="85566" x="6826250" y="5024438"/>
          <p14:tracePt t="85571" x="6810375" y="5008563"/>
          <p14:tracePt t="85582" x="6794500" y="4992688"/>
          <p14:tracePt t="85586" x="6777038" y="4984750"/>
          <p14:tracePt t="85599" x="6769100" y="4967288"/>
          <p14:tracePt t="85602" x="6753225" y="4959350"/>
          <p14:tracePt t="85616" x="6721475" y="4943475"/>
          <p14:tracePt t="85623" x="6705600" y="4935538"/>
          <p14:tracePt t="85633" x="6681788" y="4927600"/>
          <p14:tracePt t="85638" x="6657975" y="4919663"/>
          <p14:tracePt t="85649" x="6650038" y="4919663"/>
          <p14:tracePt t="85654" x="6634163" y="4919663"/>
          <p14:tracePt t="85665" x="6610350" y="4927600"/>
          <p14:tracePt t="85668" x="6594475" y="4935538"/>
          <p14:tracePt t="85683" x="6570663" y="4943475"/>
          <p14:tracePt t="85685" x="6562725" y="4959350"/>
          <p14:tracePt t="85691" x="6546850" y="4967288"/>
          <p14:tracePt t="85700" x="6538913" y="4976813"/>
          <p14:tracePt t="85706" x="6530975" y="5000625"/>
          <p14:tracePt t="85717" x="6515100" y="5016500"/>
          <p14:tracePt t="85721" x="6507163" y="5032375"/>
          <p14:tracePt t="85732" x="6491288" y="5056188"/>
          <p14:tracePt t="85735" x="6475413" y="5095875"/>
          <p14:tracePt t="85750" x="6459538" y="5175250"/>
          <p14:tracePt t="85766" x="6459538" y="5262563"/>
          <p14:tracePt t="85773" x="6459538" y="5310188"/>
          <p14:tracePt t="85783" x="6459538" y="5367338"/>
          <p14:tracePt t="85787" x="6467475" y="5414963"/>
          <p14:tracePt t="85799" x="6483350" y="5462588"/>
          <p14:tracePt t="85803" x="6499225" y="5502275"/>
          <p14:tracePt t="85815" x="6530975" y="5565775"/>
          <p14:tracePt t="85818" x="6562725" y="5613400"/>
          <p14:tracePt t="85833" x="6626225" y="5702300"/>
          <p14:tracePt t="85839" x="6665913" y="5749925"/>
          <p14:tracePt t="85849" x="6697663" y="5781675"/>
          <p14:tracePt t="85854" x="6745288" y="5829300"/>
          <p14:tracePt t="85865" x="6784975" y="5853113"/>
          <p14:tracePt t="85870" x="6826250" y="5884863"/>
          <p14:tracePt t="85883" x="6873875" y="5900738"/>
          <p14:tracePt t="85885" x="6897688" y="5924550"/>
          <p14:tracePt t="85898" x="6937375" y="5940425"/>
          <p14:tracePt t="85901" x="6969125" y="5940425"/>
          <p14:tracePt t="85908" x="6992938" y="5948363"/>
          <p14:tracePt t="85917" x="7000875" y="5956300"/>
          <p14:tracePt t="85923" x="7016750" y="5956300"/>
          <p14:tracePt t="85932" x="7032625" y="5956300"/>
          <p14:tracePt t="85938" x="7040563" y="5956300"/>
          <p14:tracePt t="85950" x="7048500" y="5948363"/>
          <p14:tracePt t="85953" x="7056438" y="5940425"/>
          <p14:tracePt t="85964" x="7064375" y="5916613"/>
          <p14:tracePt t="85967" x="7072313" y="5876925"/>
          <p14:tracePt t="85983" x="7072313" y="5789613"/>
          <p14:tracePt t="85989" x="7064375" y="5726113"/>
          <p14:tracePt t="85999" x="7048500" y="5678488"/>
          <p14:tracePt t="86004" x="7032625" y="5645150"/>
          <p14:tracePt t="86015" x="7016750" y="5605463"/>
          <p14:tracePt t="86019" x="6992938" y="5573713"/>
          <p14:tracePt t="86031" x="6977063" y="5549900"/>
          <p14:tracePt t="86034" x="6945313" y="5526088"/>
          <p14:tracePt t="86050" x="6897688" y="5494338"/>
          <p14:tracePt t="86056" x="6858000" y="5486400"/>
          <p14:tracePt t="86066" x="6834188" y="5470525"/>
          <p14:tracePt t="86071" x="6810375" y="5470525"/>
          <p14:tracePt t="86083" x="6784975" y="5470525"/>
          <p14:tracePt t="86086" x="6769100" y="5470525"/>
          <p14:tracePt t="86099" x="6753225" y="5470525"/>
          <p14:tracePt t="86101" x="6729413" y="5470525"/>
          <p14:tracePt t="86116" x="6729413" y="5486400"/>
          <p14:tracePt t="86117" x="6721475" y="5502275"/>
          <p14:tracePt t="86124" x="6713538" y="5518150"/>
          <p14:tracePt t="86132" x="6713538" y="5541963"/>
          <p14:tracePt t="86138" x="6713538" y="5565775"/>
          <p14:tracePt t="86149" x="6713538" y="5605463"/>
          <p14:tracePt t="86153" x="6729413" y="5662613"/>
          <p14:tracePt t="86165" x="6761163" y="5726113"/>
          <p14:tracePt t="86168" x="6794500" y="5781675"/>
          <p14:tracePt t="86181" x="6842125" y="5845175"/>
          <p14:tracePt t="86184" x="6881813" y="5900738"/>
          <p14:tracePt t="86191" x="6913563" y="5932488"/>
          <p14:tracePt t="86200" x="6937375" y="5964238"/>
          <p14:tracePt t="86205" x="6969125" y="5988050"/>
          <p14:tracePt t="86215" x="6992938" y="6005513"/>
          <p14:tracePt t="86221" x="7016750" y="6021388"/>
          <p14:tracePt t="86232" x="7032625" y="6021388"/>
          <p14:tracePt t="86236" x="7040563" y="6029325"/>
          <p14:tracePt t="86248" x="7056438" y="6037263"/>
          <p14:tracePt t="86250" x="7072313" y="6037263"/>
          <p14:tracePt t="86266" x="7088188" y="6021388"/>
          <p14:tracePt t="86273" x="7112000" y="5995988"/>
          <p14:tracePt t="86282" x="7135813" y="5940425"/>
          <p14:tracePt t="86288" x="7153275" y="5861050"/>
          <p14:tracePt t="86299" x="7161213" y="5789613"/>
          <p14:tracePt t="86303" x="7169150" y="5653088"/>
          <p14:tracePt t="86314" x="7169150" y="5549900"/>
          <p14:tracePt t="86317" x="7161213" y="5414963"/>
          <p14:tracePt t="86332" x="7127875" y="5222875"/>
          <p14:tracePt t="86340" x="7096125" y="5143500"/>
          <p14:tracePt t="86349" x="7080250" y="5072063"/>
          <p14:tracePt t="86355" x="7056438" y="4984750"/>
          <p14:tracePt t="86366" x="7032625" y="4903788"/>
          <p14:tracePt t="86370" x="7016750" y="4832350"/>
          <p14:tracePt t="86382" x="6985000" y="4760913"/>
          <p14:tracePt t="86385" x="6969125" y="4713288"/>
          <p14:tracePt t="86400" x="6937375" y="4624388"/>
          <p14:tracePt t="86408" x="6921500" y="4576763"/>
          <p14:tracePt t="86416" x="6897688" y="4529138"/>
          <p14:tracePt t="86422" x="6873875" y="4481513"/>
          <p14:tracePt t="86433" x="6842125" y="4433888"/>
          <p14:tracePt t="86438" x="6818313" y="4378325"/>
          <p14:tracePt t="86449" x="6794500" y="4338638"/>
          <p14:tracePt t="86452" x="6769100" y="4291013"/>
          <p14:tracePt t="86465" x="6745288" y="4249738"/>
          <p14:tracePt t="86468" x="6713538" y="4210050"/>
          <p14:tracePt t="86482" x="6673850" y="4146550"/>
          <p14:tracePt t="86489" x="6657975" y="4114800"/>
          <p14:tracePt t="86499" x="6642100" y="4090988"/>
          <p14:tracePt t="86505" x="6626225" y="4059238"/>
          <p14:tracePt t="86516" x="6602413" y="4035425"/>
          <p14:tracePt t="86519" x="6586538" y="4019550"/>
          <p14:tracePt t="86531" x="6562725" y="3995738"/>
          <p14:tracePt t="86534" x="6530975" y="3963988"/>
          <p14:tracePt t="86549" x="6491288" y="3914775"/>
          <p14:tracePt t="86558" x="6459538" y="3890963"/>
          <p14:tracePt t="86567" x="6434138" y="3867150"/>
          <p14:tracePt t="86572" x="6410325" y="3859213"/>
          <p14:tracePt t="86582" x="6378575" y="3843338"/>
          <p14:tracePt t="86587" x="6354763" y="3827463"/>
          <p14:tracePt t="86598" x="6330950" y="3827463"/>
          <p14:tracePt t="86601" x="6307138" y="3819525"/>
          <p14:tracePt t="86614" x="6283325" y="3819525"/>
          <p14:tracePt t="86616" x="6267450" y="3811588"/>
          <p14:tracePt t="86630" x="6259513" y="3811588"/>
          <p14:tracePt t="86633" x="6251575" y="3811588"/>
          <p14:tracePt t="86638" x="6243638" y="3811588"/>
          <p14:tracePt t="86664" x="6235700" y="3811588"/>
          <p14:tracePt t="86683" x="6235700" y="3819525"/>
          <p14:tracePt t="86691" x="6235700" y="3827463"/>
          <p14:tracePt t="86701" x="6235700" y="3851275"/>
          <p14:tracePt t="86706" x="6235700" y="3875088"/>
          <p14:tracePt t="86716" x="6235700" y="3898900"/>
          <p14:tracePt t="86721" x="6235700" y="3938588"/>
          <p14:tracePt t="86731" x="6235700" y="3963988"/>
          <p14:tracePt t="86736" x="6251575" y="3995738"/>
          <p14:tracePt t="86748" x="6259513" y="4027488"/>
          <p14:tracePt t="86751" x="6267450" y="4059238"/>
          <p14:tracePt t="86765" x="6283325" y="4106863"/>
          <p14:tracePt t="86767" x="6291263" y="4154488"/>
          <p14:tracePt t="86774" x="6315075" y="4202113"/>
          <p14:tracePt t="86782" x="6338888" y="4249738"/>
          <p14:tracePt t="86788" x="6354763" y="4298950"/>
          <p14:tracePt t="86799" x="6378575" y="4338638"/>
          <p14:tracePt t="86803" x="6402388" y="4386263"/>
          <p14:tracePt t="86815" x="6434138" y="4449763"/>
          <p14:tracePt t="86818" x="6451600" y="4481513"/>
          <p14:tracePt t="86833" x="6483350" y="4545013"/>
          <p14:tracePt t="86849" x="6507163" y="4584700"/>
          <p14:tracePt t="86854" x="6507163" y="4608513"/>
          <p14:tracePt t="86865" x="6515100" y="4624388"/>
          <p14:tracePt t="86870" x="6530975" y="4649788"/>
          <p14:tracePt t="86882" x="6530975" y="4673600"/>
          <p14:tracePt t="86885" x="6538913" y="4705350"/>
          <p14:tracePt t="86898" x="6554788" y="4737100"/>
          <p14:tracePt t="86900" x="6562725" y="4768850"/>
          <p14:tracePt t="86915" x="6578600" y="4832350"/>
          <p14:tracePt t="86923" x="6594475" y="4872038"/>
          <p14:tracePt t="86931" x="6602413" y="4919663"/>
          <p14:tracePt t="86937" x="6618288" y="4967288"/>
          <p14:tracePt t="86949" x="6626225" y="5024438"/>
          <p14:tracePt t="86952" x="6642100" y="5064125"/>
          <p14:tracePt t="86964" x="6657975" y="5135563"/>
          <p14:tracePt t="86967" x="6673850" y="5199063"/>
          <p14:tracePt t="86981" x="6681788" y="5246688"/>
          <p14:tracePt t="86983" x="6689725" y="5278438"/>
          <p14:tracePt t="86990" x="6697663" y="5327650"/>
          <p14:tracePt t="86999" x="6705600" y="5367338"/>
          <p14:tracePt t="87004" x="6721475" y="5414963"/>
          <p14:tracePt t="87015" x="6729413" y="5462588"/>
          <p14:tracePt t="87020" x="6745288" y="5518150"/>
          <p14:tracePt t="87032" x="6769100" y="5573713"/>
          <p14:tracePt t="87036" x="6794500" y="5637213"/>
          <p14:tracePt t="87047" x="6810375" y="5686425"/>
          <p14:tracePt t="87050" x="6834188" y="5734050"/>
          <p14:tracePt t="87065" x="6850063" y="5789613"/>
          <p14:tracePt t="87071" x="6858000" y="5805488"/>
          <p14:tracePt t="87082" x="6865938" y="5813425"/>
          <p14:tracePt t="87086" x="6865938" y="5821363"/>
          <p14:tracePt t="87102" x="6873875" y="5829300"/>
          <p14:tracePt t="87153" x="6873875" y="5813425"/>
          <p14:tracePt t="87162" x="6873875" y="5757863"/>
          <p14:tracePt t="87169" x="6865938" y="5678488"/>
          <p14:tracePt t="87181" x="6850063" y="5597525"/>
          <p14:tracePt t="87183" x="6826250" y="5494338"/>
          <p14:tracePt t="87197" x="6794500" y="5391150"/>
          <p14:tracePt t="87200" x="6777038" y="5294313"/>
          <p14:tracePt t="87206" x="6753225" y="5183188"/>
          <p14:tracePt t="87216" x="6729413" y="5111750"/>
          <p14:tracePt t="87222" x="6713538" y="5032375"/>
          <p14:tracePt t="87233" x="6705600" y="4967288"/>
          <p14:tracePt t="87236" x="6689725" y="4903788"/>
          <p14:tracePt t="87250" x="6657975" y="4752975"/>
          <p14:tracePt t="87264" x="6634163" y="4665663"/>
          <p14:tracePt t="87266" x="6618288" y="4592638"/>
          <p14:tracePt t="87279" x="6586538" y="4529138"/>
          <p14:tracePt t="87282" x="6578600" y="4481513"/>
          <p14:tracePt t="87288" x="6562725" y="4449763"/>
          <p14:tracePt t="87298" x="6546850" y="4410075"/>
          <p14:tracePt t="87303" x="6530975" y="4386263"/>
          <p14:tracePt t="87314" x="6523038" y="4370388"/>
          <p14:tracePt t="87318" x="6507163" y="4346575"/>
          <p14:tracePt t="87331" x="6499225" y="4338638"/>
          <p14:tracePt t="87333" x="6483350" y="4322763"/>
          <p14:tracePt t="87348" x="6483350" y="4314825"/>
          <p14:tracePt t="87349" x="6467475" y="4306888"/>
          <p14:tracePt t="87355" x="6467475" y="4291013"/>
          <p14:tracePt t="87365" x="6459538" y="4291013"/>
          <p14:tracePt t="87370" x="6459538" y="4281488"/>
          <p14:tracePt t="87381" x="6451600" y="4281488"/>
          <p14:tracePt t="87385" x="6451600" y="4273550"/>
          <p14:tracePt t="87397" x="6442075" y="4273550"/>
          <p14:tracePt t="87467" x="6434138" y="4273550"/>
          <p14:tracePt t="87475" x="6434138" y="4291013"/>
          <p14:tracePt t="87482" x="6434138" y="4314825"/>
          <p14:tracePt t="87497" x="6426200" y="4346575"/>
          <p14:tracePt t="87499" x="6426200" y="4410075"/>
          <p14:tracePt t="87504" x="6426200" y="4489450"/>
          <p14:tracePt t="87514" x="6426200" y="4560888"/>
          <p14:tracePt t="87519" x="6434138" y="4624388"/>
          <p14:tracePt t="87531" x="6442075" y="4689475"/>
          <p14:tracePt t="87535" x="6459538" y="4760913"/>
          <p14:tracePt t="87548" x="6467475" y="4824413"/>
          <p14:tracePt t="87551" x="6475413" y="4895850"/>
          <p14:tracePt t="87566" x="6507163" y="5024438"/>
          <p14:tracePt t="87574" x="6523038" y="5080000"/>
          <p14:tracePt t="87583" x="6538913" y="5119688"/>
          <p14:tracePt t="87587" x="6554788" y="5167313"/>
          <p14:tracePt t="87598" x="6578600" y="5214938"/>
          <p14:tracePt t="87602" x="6602413" y="5262563"/>
          <p14:tracePt t="87614" x="6626225" y="5319713"/>
          <p14:tracePt t="87617" x="6650038" y="5375275"/>
          <p14:tracePt t="87630" x="6673850" y="5430838"/>
          <p14:tracePt t="87632" x="6697663" y="5478463"/>
          <p14:tracePt t="87640" x="6713538" y="5510213"/>
          <p14:tracePt t="87647" x="6721475" y="5534025"/>
          <p14:tracePt t="87654" x="6729413" y="5557838"/>
          <p14:tracePt t="87664" x="6737350" y="5565775"/>
          <p14:tracePt t="87670" x="6737350" y="5581650"/>
          <p14:tracePt t="87680" x="6737350" y="5589588"/>
          <p14:tracePt t="87684" x="6737350" y="5597525"/>
          <p14:tracePt t="87697" x="6745288" y="5597525"/>
          <p14:tracePt t="87713" x="6745288" y="5605463"/>
          <p14:tracePt t="87780" x="6745288" y="5597525"/>
          <p14:tracePt t="87789" x="6745288" y="5573713"/>
          <p14:tracePt t="87799" x="6737350" y="5541963"/>
          <p14:tracePt t="87810" x="6729413" y="5494338"/>
          <p14:tracePt t="87816" x="6713538" y="5462588"/>
          <p14:tracePt t="87822" x="6705600" y="5414963"/>
          <p14:tracePt t="87831" x="6697663" y="5383213"/>
          <p14:tracePt t="87835" x="6681788" y="5343525"/>
          <p14:tracePt t="87841" x="6681788" y="5319713"/>
          <p14:tracePt t="87848" x="6681788" y="5302250"/>
          <p14:tracePt t="87857" x="6673850" y="5286375"/>
          <p14:tracePt t="87867" x="6673850" y="5278438"/>
          <p14:tracePt t="87871" x="6665913" y="5262563"/>
          <p14:tracePt t="87885" x="6665913" y="5254625"/>
          <p14:tracePt t="87897" x="6657975" y="5246688"/>
          <p14:tracePt t="87913" x="6657975" y="5238750"/>
          <p14:tracePt t="87916" x="6657975" y="5230813"/>
          <p14:tracePt t="87937" x="6657975" y="5222875"/>
          <p14:tracePt t="88028" x="6657975" y="5238750"/>
          <p14:tracePt t="88036" x="6657975" y="5254625"/>
          <p14:tracePt t="88047" x="6665913" y="5278438"/>
          <p14:tracePt t="88051" x="6681788" y="5310188"/>
          <p14:tracePt t="88057" x="6697663" y="5343525"/>
          <p14:tracePt t="88065" x="6705600" y="5367338"/>
          <p14:tracePt t="88073" x="6721475" y="5391150"/>
          <p14:tracePt t="88081" x="6737350" y="5422900"/>
          <p14:tracePt t="88088" x="6737350" y="5446713"/>
          <p14:tracePt t="88100" x="6753225" y="5470525"/>
          <p14:tracePt t="88106" x="6777038" y="5510213"/>
          <p14:tracePt t="88115" x="6802438" y="5541963"/>
          <p14:tracePt t="88119" x="6810375" y="5573713"/>
          <p14:tracePt t="88128" x="6842125" y="5597525"/>
          <p14:tracePt t="88133" x="6858000" y="5629275"/>
          <p14:tracePt t="88140" x="6873875" y="5653088"/>
          <p14:tracePt t="88149" x="6889750" y="5670550"/>
          <p14:tracePt t="88154" x="6897688" y="5678488"/>
          <p14:tracePt t="88166" x="6905625" y="5686425"/>
          <p14:tracePt t="88170" x="6913563" y="5686425"/>
          <p14:tracePt t="88182" x="6921500" y="5686425"/>
          <p14:tracePt t="89118" x="6929438" y="5686425"/>
          <p14:tracePt t="89127" x="6937375" y="5686425"/>
          <p14:tracePt t="89133" x="6945313" y="5686425"/>
          <p14:tracePt t="89147" x="6969125" y="5670550"/>
          <p14:tracePt t="89161" x="6977063" y="5662613"/>
          <p14:tracePt t="89164" x="6985000" y="5653088"/>
          <p14:tracePt t="89170" x="6992938" y="5645150"/>
          <p14:tracePt t="89180" x="7000875" y="5645150"/>
          <p14:tracePt t="89185" x="7008813" y="5629275"/>
          <p14:tracePt t="89201" x="7016750" y="5621338"/>
          <p14:tracePt t="89213" x="7032625" y="5613400"/>
          <p14:tracePt t="89216" x="7040563" y="5597525"/>
          <p14:tracePt t="89230" x="7064375" y="5573713"/>
          <p14:tracePt t="89237" x="7080250" y="5557838"/>
          <p14:tracePt t="89247" x="7088188" y="5541963"/>
          <p14:tracePt t="89253" x="7096125" y="5534025"/>
          <p14:tracePt t="89264" x="7096125" y="5518150"/>
          <p14:tracePt t="89267" x="7112000" y="5510213"/>
          <p14:tracePt t="89280" x="7119938" y="5502275"/>
          <p14:tracePt t="89283" x="7119938" y="5494338"/>
          <p14:tracePt t="89298" x="7127875" y="5486400"/>
          <p14:tracePt t="89306" x="7127875" y="5478463"/>
          <p14:tracePt t="89319" x="7135813" y="5470525"/>
          <p14:tracePt t="89330" x="7145338" y="5454650"/>
          <p14:tracePt t="89334" x="7169150" y="5414963"/>
          <p14:tracePt t="89346" x="7185025" y="5383213"/>
          <p14:tracePt t="89349" x="7200900" y="5351463"/>
          <p14:tracePt t="89363" x="7224713" y="5335588"/>
          <p14:tracePt t="89365" x="7232650" y="5319713"/>
          <p14:tracePt t="89378" x="7248525" y="5302250"/>
          <p14:tracePt t="89380" x="7256463" y="5278438"/>
          <p14:tracePt t="89386" x="7264400" y="5270500"/>
          <p14:tracePt t="89397" x="7272338" y="5254625"/>
          <p14:tracePt t="89402" x="7280275" y="5238750"/>
          <p14:tracePt t="89414" x="7296150" y="5222875"/>
          <p14:tracePt t="89417" x="7304088" y="5207000"/>
          <p14:tracePt t="89429" x="7319963" y="5191125"/>
          <p14:tracePt t="89432" x="7327900" y="5167313"/>
          <p14:tracePt t="89447" x="7351713" y="5127625"/>
          <p14:tracePt t="89453" x="7367588" y="5103813"/>
          <p14:tracePt t="89463" x="7375525" y="5087938"/>
          <p14:tracePt t="89468" x="7391400" y="5064125"/>
          <p14:tracePt t="89479" x="7391400" y="5048250"/>
          <p14:tracePt t="89483" x="7399338" y="5040313"/>
          <p14:tracePt t="89498" x="7415213" y="5016500"/>
          <p14:tracePt t="89513" x="7415213" y="5000625"/>
          <p14:tracePt t="89521" x="7423150" y="5000625"/>
          <p14:tracePt t="89529" x="7423150" y="4992688"/>
          <p14:tracePt t="89545" x="7423150" y="4984750"/>
          <p14:tracePt t="89550" x="7431088" y="4976813"/>
          <p14:tracePt t="89562" x="7431088" y="4967288"/>
          <p14:tracePt t="89580" x="7439025" y="4951413"/>
          <p14:tracePt t="89588" x="7446963" y="4943475"/>
          <p14:tracePt t="89597" x="7446963" y="4935538"/>
          <p14:tracePt t="89602" x="7462838" y="4927600"/>
          <p14:tracePt t="89612" x="7462838" y="4911725"/>
          <p14:tracePt t="89617" x="7470775" y="4903788"/>
          <p14:tracePt t="89629" x="7486650" y="4887913"/>
          <p14:tracePt t="89633" x="7496175" y="4879975"/>
          <p14:tracePt t="89645" x="7504113" y="4872038"/>
          <p14:tracePt t="89648" x="7512050" y="4856163"/>
          <p14:tracePt t="89663" x="7527925" y="4848225"/>
          <p14:tracePt t="89672" x="7535863" y="4840288"/>
          <p14:tracePt t="89680" x="7551738" y="4824413"/>
          <p14:tracePt t="89685" x="7551738" y="4816475"/>
          <p14:tracePt t="91127" x="7567613" y="4816475"/>
          <p14:tracePt t="91135" x="7575550" y="4808538"/>
          <p14:tracePt t="91145" x="7583488" y="4800600"/>
          <p14:tracePt t="91150" x="7591425" y="4800600"/>
          <p14:tracePt t="91160" x="7599363" y="4800600"/>
          <p14:tracePt t="91162" x="7615238" y="4792663"/>
          <p14:tracePt t="91181" x="7623175" y="4784725"/>
          <p14:tracePt t="91187" x="7631113" y="4784725"/>
          <p14:tracePt t="91195" x="7639050" y="4784725"/>
          <p14:tracePt t="91217" x="7646988" y="4784725"/>
          <p14:tracePt t="91243" x="7654925" y="4784725"/>
          <p14:tracePt t="91261" x="7654925" y="4776788"/>
          <p14:tracePt t="91269" x="7662863" y="4776788"/>
          <p14:tracePt t="91283" x="7670800" y="4768850"/>
          <p14:tracePt t="91298" x="7678738" y="4768850"/>
          <p14:tracePt t="91310" x="7678738" y="4752975"/>
          <p14:tracePt t="91313" x="7694613" y="4752975"/>
          <p14:tracePt t="91328" x="7702550" y="4745038"/>
          <p14:tracePt t="91349" x="7710488" y="4737100"/>
          <p14:tracePt t="91377" x="7718425" y="4729163"/>
          <p14:tracePt t="91387" x="7726363" y="4729163"/>
          <p14:tracePt t="91446" x="7734300" y="4721225"/>
          <p14:tracePt t="91955" x="7734300" y="4713288"/>
          <p14:tracePt t="91964" x="7734300" y="4689475"/>
          <p14:tracePt t="91970" x="7734300" y="4657725"/>
          <p14:tracePt t="91980" x="7734300" y="4633913"/>
          <p14:tracePt t="91985" x="7718425" y="4600575"/>
          <p14:tracePt t="91993" x="7710488" y="4560888"/>
          <p14:tracePt t="92000" x="7694613" y="4505325"/>
          <p14:tracePt t="92010" x="7678738" y="4449763"/>
          <p14:tracePt t="92015" x="7662863" y="4394200"/>
          <p14:tracePt t="92027" x="7654925" y="4354513"/>
          <p14:tracePt t="92030" x="7639050" y="4306888"/>
          <p14:tracePt t="92045" x="7615238" y="4257675"/>
          <p14:tracePt t="92053" x="7607300" y="4233863"/>
          <p14:tracePt t="92062" x="7599363" y="4210050"/>
          <p14:tracePt t="92067" x="7591425" y="4194175"/>
          <p14:tracePt t="92077" x="7583488" y="4178300"/>
          <p14:tracePt t="92082" x="7583488" y="4162425"/>
          <p14:tracePt t="92093" x="7567613" y="4146550"/>
          <p14:tracePt t="92096" x="7559675" y="4130675"/>
          <p14:tracePt t="92111" x="7535863" y="4083050"/>
          <p14:tracePt t="92120" x="7519988" y="4043363"/>
          <p14:tracePt t="92129" x="7512050" y="4019550"/>
          <p14:tracePt t="92134" x="7496175" y="3971925"/>
          <p14:tracePt t="92148" x="7462838" y="3922713"/>
          <p14:tracePt t="92164" x="7439025" y="3867150"/>
          <p14:tracePt t="92174" x="7431088" y="3843338"/>
          <p14:tracePt t="92180" x="7415213" y="3819525"/>
          <p14:tracePt t="92187" x="7407275" y="3803650"/>
          <p14:tracePt t="92196" x="7391400" y="3779838"/>
          <p14:tracePt t="92201" x="7383463" y="3771900"/>
          <p14:tracePt t="92212" x="7367588" y="3740150"/>
          <p14:tracePt t="92216" x="7351713" y="3732213"/>
          <p14:tracePt t="92229" x="7343775" y="3708400"/>
          <p14:tracePt t="92232" x="7327900" y="3684588"/>
          <p14:tracePt t="92243" x="7304088" y="3660775"/>
          <p14:tracePt t="92246" x="7280275" y="3629025"/>
          <p14:tracePt t="92262" x="7240588" y="3563938"/>
          <p14:tracePt t="92270" x="7216775" y="3540125"/>
          <p14:tracePt t="92279" x="7200900" y="3508375"/>
          <p14:tracePt t="92283" x="7177088" y="3484563"/>
          <p14:tracePt t="92295" x="7153275" y="3460750"/>
          <p14:tracePt t="92298" x="7127875" y="3444875"/>
          <p14:tracePt t="92310" x="7112000" y="3421063"/>
          <p14:tracePt t="92313" x="7080250" y="3405188"/>
          <p14:tracePt t="92328" x="7024688" y="3357563"/>
          <p14:tracePt t="92344" x="6945313" y="3302000"/>
          <p14:tracePt t="92350" x="6897688" y="3286125"/>
          <p14:tracePt t="92361" x="6850063" y="3262313"/>
          <p14:tracePt t="92365" x="6802438" y="3236913"/>
          <p14:tracePt t="92378" x="6753225" y="3221038"/>
          <p14:tracePt t="92380" x="6721475" y="3213100"/>
          <p14:tracePt t="92394" x="6689725" y="3205163"/>
          <p14:tracePt t="92396" x="6650038" y="3197225"/>
          <p14:tracePt t="92411" x="6586538" y="3189288"/>
          <p14:tracePt t="92418" x="6538913" y="3189288"/>
          <p14:tracePt t="92428" x="6507163" y="3189288"/>
          <p14:tracePt t="92433" x="6467475" y="3189288"/>
          <p14:tracePt t="92443" x="6426200" y="3189288"/>
          <p14:tracePt t="92447" x="6386513" y="3189288"/>
          <p14:tracePt t="92461" x="6346825" y="3197225"/>
          <p14:tracePt t="92463" x="6315075" y="3205163"/>
          <p14:tracePt t="92478" x="6275388" y="3228975"/>
          <p14:tracePt t="92485" x="6251575" y="3244850"/>
          <p14:tracePt t="92494" x="6235700" y="3252788"/>
          <p14:tracePt t="92500" x="6227763" y="3270250"/>
          <p14:tracePt t="92511" x="6211888" y="3286125"/>
          <p14:tracePt t="92515" x="6196013" y="3309938"/>
          <p14:tracePt t="92526" x="6180138" y="3341688"/>
          <p14:tracePt t="92529" x="6164263" y="3365500"/>
          <p14:tracePt t="92542" x="6156325" y="3413125"/>
          <p14:tracePt t="92545" x="6156325" y="3444875"/>
          <p14:tracePt t="92553" x="6156325" y="3476625"/>
          <p14:tracePt t="92560" x="6156325" y="3508375"/>
          <p14:tracePt t="92566" x="6156325" y="3548063"/>
          <p14:tracePt t="92578" x="6164263" y="3571875"/>
          <p14:tracePt t="92583" x="6188075" y="3595688"/>
          <p14:tracePt t="92593" x="6219825" y="3644900"/>
          <p14:tracePt t="92597" x="6243638" y="3676650"/>
          <p14:tracePt t="92610" x="6275388" y="3716338"/>
          <p14:tracePt t="92612" x="6323013" y="3748088"/>
          <p14:tracePt t="92627" x="6402388" y="3787775"/>
          <p14:tracePt t="92634" x="6426200" y="3803650"/>
          <p14:tracePt t="92645" x="6459538" y="3811588"/>
          <p14:tracePt t="92649" x="6491288" y="3811588"/>
          <p14:tracePt t="92659" x="6538913" y="3811588"/>
          <p14:tracePt t="92664" x="6578600" y="3803650"/>
          <p14:tracePt t="92676" x="6626225" y="3787775"/>
          <p14:tracePt t="92680" x="6665913" y="3763963"/>
          <p14:tracePt t="92694" x="6729413" y="3732213"/>
          <p14:tracePt t="92701" x="6753225" y="3716338"/>
          <p14:tracePt t="92711" x="6769100" y="3700463"/>
          <p14:tracePt t="92715" x="6777038" y="3684588"/>
          <p14:tracePt t="92726" x="6794500" y="3660775"/>
          <p14:tracePt t="92731" x="6802438" y="3644900"/>
          <p14:tracePt t="92742" x="6818313" y="3621088"/>
          <p14:tracePt t="92745" x="6818313" y="3605213"/>
          <p14:tracePt t="92757" x="6826250" y="3579813"/>
          <p14:tracePt t="92761" x="6826250" y="3556000"/>
          <p14:tracePt t="92776" x="6826250" y="3500438"/>
          <p14:tracePt t="92783" x="6818313" y="3476625"/>
          <p14:tracePt t="92794" x="6802438" y="3452813"/>
          <p14:tracePt t="92798" x="6794500" y="3436938"/>
          <p14:tracePt t="92810" x="6777038" y="3421063"/>
          <p14:tracePt t="92813" x="6769100" y="3405188"/>
          <p14:tracePt t="92826" x="6753225" y="3397250"/>
          <p14:tracePt t="92829" x="6737350" y="3381375"/>
          <p14:tracePt t="92843" x="6689725" y="3365500"/>
          <p14:tracePt t="92851" x="6673850" y="3357563"/>
          <p14:tracePt t="92860" x="6650038" y="3349625"/>
          <p14:tracePt t="92865" x="6626225" y="3349625"/>
          <p14:tracePt t="92877" x="6602413" y="3349625"/>
          <p14:tracePt t="92880" x="6586538" y="3357563"/>
          <p14:tracePt t="92893" x="6570663" y="3365500"/>
          <p14:tracePt t="92895" x="6562725" y="3365500"/>
          <p14:tracePt t="92911" x="6546850" y="3381375"/>
          <p14:tracePt t="92918" x="6538913" y="3389313"/>
          <p14:tracePt t="92927" x="6530975" y="3397250"/>
          <p14:tracePt t="92933" x="6523038" y="3413125"/>
          <p14:tracePt t="92943" x="6515100" y="3429000"/>
          <p14:tracePt t="92948" x="6515100" y="3444875"/>
          <p14:tracePt t="92961" x="6515100" y="3468688"/>
          <p14:tracePt t="92963" x="6515100" y="3492500"/>
          <p14:tracePt t="92976" x="6523038" y="3516313"/>
          <p14:tracePt t="92979" x="6538913" y="3556000"/>
          <p14:tracePt t="92993" x="6578600" y="3621088"/>
          <p14:tracePt t="92999" x="6610350" y="3652838"/>
          <p14:tracePt t="93009" x="6642100" y="3692525"/>
          <p14:tracePt t="93014" x="6689725" y="3732213"/>
          <p14:tracePt t="93025" x="6737350" y="3771900"/>
          <p14:tracePt t="93030" x="6777038" y="3803650"/>
          <p14:tracePt t="93042" x="6818313" y="3827463"/>
          <p14:tracePt t="93045" x="6865938" y="3851275"/>
          <p14:tracePt t="93059" x="6897688" y="3875088"/>
          <p14:tracePt t="93061" x="6937375" y="3890963"/>
          <p14:tracePt t="93066" x="6969125" y="3906838"/>
          <p14:tracePt t="93077" x="7008813" y="3914775"/>
          <p14:tracePt t="93082" x="7056438" y="3930650"/>
          <p14:tracePt t="93093" x="7088188" y="3938588"/>
          <p14:tracePt t="93097" x="7119938" y="3956050"/>
          <p14:tracePt t="93110" x="7161213" y="3963988"/>
          <p14:tracePt t="93112" x="7185025" y="3971925"/>
          <p14:tracePt t="93127" x="7216775" y="3971925"/>
          <p14:tracePt t="93134" x="7232650" y="3979863"/>
          <p14:tracePt t="93149" x="7240588" y="3979863"/>
          <p14:tracePt t="93159" x="7248525" y="3979863"/>
          <p14:tracePt t="93614" x="7248525" y="3995738"/>
          <p14:tracePt t="93621" x="7248525" y="4019550"/>
          <p14:tracePt t="93627" x="7248525" y="4043363"/>
          <p14:tracePt t="93642" x="7240588" y="4090988"/>
          <p14:tracePt t="93649" x="7232650" y="4106863"/>
          <p14:tracePt t="93660" x="7232650" y="4130675"/>
          <p14:tracePt t="93664" x="7232650" y="4146550"/>
          <p14:tracePt t="93675" x="7232650" y="4170363"/>
          <p14:tracePt t="93679" x="7232650" y="4186238"/>
          <p14:tracePt t="93693" x="7232650" y="4210050"/>
          <p14:tracePt t="93711" x="7232650" y="4241800"/>
          <p14:tracePt t="93718" x="7232650" y="4249738"/>
          <p14:tracePt t="93726" x="7232650" y="4257675"/>
          <p14:tracePt t="93731" x="7232650" y="4265613"/>
          <p14:tracePt t="93742" x="7232650" y="4281488"/>
          <p14:tracePt t="93758" x="7232650" y="4291013"/>
          <p14:tracePt t="93761" x="7232650" y="4306888"/>
          <p14:tracePt t="93776" x="7232650" y="4322763"/>
          <p14:tracePt t="93784" x="7232650" y="4338638"/>
          <p14:tracePt t="93794" x="7240588" y="4346575"/>
          <p14:tracePt t="93798" x="7240588" y="4354513"/>
          <p14:tracePt t="93809" x="7240588" y="4362450"/>
          <p14:tracePt t="93813" x="7248525" y="4370388"/>
          <p14:tracePt t="93826" x="7248525" y="4378325"/>
          <p14:tracePt t="93829" x="7248525" y="4386263"/>
          <p14:tracePt t="93844" x="7256463" y="4410075"/>
          <p14:tracePt t="93859" x="7256463" y="4418013"/>
          <p14:tracePt t="93875" x="7256463" y="4425950"/>
          <p14:tracePt t="93895" x="7256463" y="4433888"/>
          <p14:tracePt t="93941" x="7264400" y="4433888"/>
          <p14:tracePt t="93959" x="7272338" y="4433888"/>
          <p14:tracePt t="93963" x="7280275" y="4433888"/>
          <p14:tracePt t="93972" x="7288213" y="4433888"/>
          <p14:tracePt t="93991" x="7304088" y="4433888"/>
          <p14:tracePt t="94001" x="7312025" y="4433888"/>
          <p14:tracePt t="94010" x="7327900" y="4433888"/>
          <p14:tracePt t="94015" x="7335838" y="4433888"/>
          <p14:tracePt t="94026" x="7351713" y="4433888"/>
          <p14:tracePt t="94030" x="7367588" y="4433888"/>
          <p14:tracePt t="94042" x="7383463" y="4433888"/>
          <p14:tracePt t="94045" x="7407275" y="4425950"/>
          <p14:tracePt t="94058" x="7431088" y="4418013"/>
          <p14:tracePt t="94061" x="7454900" y="4410075"/>
          <p14:tracePt t="94074" x="7478713" y="4402138"/>
          <p14:tracePt t="94077" x="7504113" y="4402138"/>
          <p14:tracePt t="94082" x="7527925" y="4394200"/>
          <p14:tracePt t="94092" x="7551738" y="4386263"/>
          <p14:tracePt t="94096" x="7567613" y="4378325"/>
          <p14:tracePt t="94108" x="7583488" y="4378325"/>
          <p14:tracePt t="94112" x="7615238" y="4378325"/>
          <p14:tracePt t="94125" x="7631113" y="4370388"/>
          <p14:tracePt t="94127" x="7646988" y="4370388"/>
          <p14:tracePt t="94143" x="7678738" y="4354513"/>
          <p14:tracePt t="94149" x="7702550" y="4354513"/>
          <p14:tracePt t="94159" x="7726363" y="4354513"/>
          <p14:tracePt t="94164" x="7742238" y="4354513"/>
          <p14:tracePt t="94175" x="7766050" y="4354513"/>
          <p14:tracePt t="94179" x="7789863" y="4346575"/>
          <p14:tracePt t="94192" x="7805738" y="4346575"/>
          <p14:tracePt t="94195" x="7821613" y="4346575"/>
          <p14:tracePt t="94210" x="7847013" y="4346575"/>
          <p14:tracePt t="94217" x="7862888" y="4346575"/>
          <p14:tracePt t="94225" x="7870825" y="4346575"/>
          <p14:tracePt t="94242" x="7886700" y="4346575"/>
          <p14:tracePt t="94261" x="7894638" y="4346575"/>
          <p14:tracePt t="94285" x="7902575" y="4346575"/>
          <p14:tracePt t="94299" x="7910513" y="4346575"/>
          <p14:tracePt t="94309" x="7918450" y="4346575"/>
          <p14:tracePt t="94324" x="7926388" y="4346575"/>
          <p14:tracePt t="94344" x="7934325" y="4346575"/>
          <p14:tracePt t="94359" x="7942263" y="4338638"/>
          <p14:tracePt t="94367" x="7950200" y="4338638"/>
          <p14:tracePt t="94381" x="7966075" y="4322763"/>
          <p14:tracePt t="94792" x="7989888" y="4322763"/>
          <p14:tracePt t="94800" x="8013700" y="4322763"/>
          <p14:tracePt t="94806" x="8037513" y="4314825"/>
          <p14:tracePt t="94814" x="8061325" y="4314825"/>
          <p14:tracePt t="94824" x="8085138" y="4306888"/>
          <p14:tracePt t="94829" x="8101013" y="4298950"/>
          <p14:tracePt t="94841" x="8124825" y="4298950"/>
          <p14:tracePt t="94844" x="8148638" y="4298950"/>
          <p14:tracePt t="94859" x="8189913" y="4291013"/>
          <p14:tracePt t="94867" x="8213725" y="4291013"/>
          <p14:tracePt t="94876" x="8245475" y="4281488"/>
          <p14:tracePt t="94883" x="8269288" y="4273550"/>
          <p14:tracePt t="94894" x="8301038" y="4273550"/>
          <p14:tracePt t="94897" x="8340725" y="4273550"/>
          <p14:tracePt t="94908" x="8364538" y="4273550"/>
          <p14:tracePt t="94911" x="8396288" y="4265613"/>
          <p14:tracePt t="94925" x="8420100" y="4265613"/>
          <p14:tracePt t="94927" x="8435975" y="4265613"/>
          <p14:tracePt t="94942" x="8459788" y="4265613"/>
          <p14:tracePt t="94944" x="8467725" y="4265613"/>
          <p14:tracePt t="94961" x="8499475" y="4257675"/>
          <p14:tracePt t="94964" x="8523288" y="4249738"/>
          <p14:tracePt t="94975" x="8540750" y="4249738"/>
          <p14:tracePt t="94978" x="8548688" y="4249738"/>
          <p14:tracePt t="94991" x="8564563" y="4249738"/>
          <p14:tracePt t="94994" x="8572500" y="4249738"/>
          <p14:tracePt t="95009" x="8604250" y="4249738"/>
          <p14:tracePt t="95016" x="8620125" y="4241800"/>
          <p14:tracePt t="95025" x="8636000" y="4241800"/>
          <p14:tracePt t="95030" x="8651875" y="4241800"/>
          <p14:tracePt t="95041" x="8667750" y="4233863"/>
          <p14:tracePt t="95045" x="8675688" y="4233863"/>
          <p14:tracePt t="95058" x="8683625" y="4225925"/>
          <p14:tracePt t="95061" x="8699500" y="4225925"/>
          <p14:tracePt t="95075" x="8723313" y="4225925"/>
          <p14:tracePt t="95083" x="8739188" y="4225925"/>
          <p14:tracePt t="95092" x="8747125" y="4217988"/>
          <p14:tracePt t="95097" x="8763000" y="4217988"/>
          <p14:tracePt t="95108" x="8778875" y="4210050"/>
          <p14:tracePt t="95112" x="8786813" y="4210050"/>
          <p14:tracePt t="95124" x="8810625" y="4210050"/>
          <p14:tracePt t="95127" x="8826500" y="4210050"/>
          <p14:tracePt t="95140" x="8834438" y="4210050"/>
          <p14:tracePt t="95143" x="8842375" y="4210050"/>
          <p14:tracePt t="95158" x="8858250" y="4210050"/>
          <p14:tracePt t="95164" x="8866188" y="4210050"/>
          <p14:tracePt t="95174" x="8874125" y="4210050"/>
          <p14:tracePt t="95179" x="8883650" y="4210050"/>
          <p14:tracePt t="95190" x="8891588" y="4202113"/>
          <p14:tracePt t="95207" x="8907463" y="4202113"/>
          <p14:tracePt t="95224" x="8923338" y="4194175"/>
          <p14:tracePt t="95232" x="8931275" y="4194175"/>
          <p14:tracePt t="95241" x="8947150" y="4194175"/>
          <p14:tracePt t="95246" x="8955088" y="4194175"/>
          <p14:tracePt t="95257" x="8963025" y="4194175"/>
          <p14:tracePt t="95262" x="8970963" y="4194175"/>
          <p14:tracePt t="95273" x="8986838" y="4186238"/>
          <p14:tracePt t="95290" x="8994775" y="4186238"/>
          <p14:tracePt t="95292" x="9002713" y="4178300"/>
          <p14:tracePt t="95300" x="9010650" y="4178300"/>
          <p14:tracePt t="95308" x="9026525" y="4178300"/>
          <p14:tracePt t="95325" x="9034463" y="4170363"/>
          <p14:tracePt t="95328" x="9042400" y="4170363"/>
          <p14:tracePt t="95340" x="9050338" y="4170363"/>
          <p14:tracePt t="95344" x="9058275" y="4170363"/>
          <p14:tracePt t="95357" x="9066213" y="4162425"/>
          <p14:tracePt t="95360" x="9082088" y="4154488"/>
          <p14:tracePt t="95374" x="9097963" y="4154488"/>
          <p14:tracePt t="95381" x="9105900" y="4146550"/>
          <p14:tracePt t="95391" x="9113838" y="4146550"/>
          <p14:tracePt t="95396" x="9121775" y="4138613"/>
          <p14:tracePt t="95412" x="9137650" y="4138613"/>
          <p14:tracePt t="95427" x="9145588" y="4130675"/>
          <p14:tracePt t="95442" x="9161463" y="4130675"/>
          <p14:tracePt t="95448" x="9161463" y="4122738"/>
          <p14:tracePt t="95458" x="9169400" y="4114800"/>
          <p14:tracePt t="95463" x="9177338" y="4114800"/>
          <p14:tracePt t="95479" x="9193213" y="4106863"/>
          <p14:tracePt t="95490" x="9201150" y="4106863"/>
          <p14:tracePt t="95494" x="9209088" y="4106863"/>
          <p14:tracePt t="95507" x="9217025" y="4098925"/>
          <p14:tracePt t="95510" x="9224963" y="4098925"/>
          <p14:tracePt t="95516" x="9234488" y="4090988"/>
          <p14:tracePt t="95526" x="9242425" y="4090988"/>
          <p14:tracePt t="95531" x="9250363" y="4090988"/>
          <p14:tracePt t="95541" x="9266238" y="4083050"/>
          <p14:tracePt t="95545" x="9274175" y="4075113"/>
          <p14:tracePt t="95556" x="9282113" y="4067175"/>
          <p14:tracePt t="95561" x="9297988" y="4059238"/>
          <p14:tracePt t="95573" x="9305925" y="4059238"/>
          <p14:tracePt t="95576" x="9313863" y="4059238"/>
          <p14:tracePt t="95591" x="9337675" y="4043363"/>
          <p14:tracePt t="95597" x="9345613" y="4043363"/>
          <p14:tracePt t="95608" x="9361488" y="4035425"/>
          <p14:tracePt t="95612" x="9385300" y="4035425"/>
          <p14:tracePt t="95624" x="9401175" y="4019550"/>
          <p14:tracePt t="95628" x="9417050" y="4011613"/>
          <p14:tracePt t="95641" x="9440863" y="4011613"/>
          <p14:tracePt t="95643" x="9472613" y="3995738"/>
          <p14:tracePt t="95657" x="9520238" y="3971925"/>
          <p14:tracePt t="95665" x="9536113" y="3963988"/>
          <p14:tracePt t="95675" x="9567863" y="3948113"/>
          <p14:tracePt t="95679" x="9585325" y="3948113"/>
          <p14:tracePt t="95690" x="9609138" y="3930650"/>
          <p14:tracePt t="95694" x="9632950" y="3914775"/>
          <p14:tracePt t="95707" x="9664700" y="3906838"/>
          <p14:tracePt t="95710" x="9696450" y="3890963"/>
          <p14:tracePt t="95723" x="9728200" y="3867150"/>
          <p14:tracePt t="95726" x="9775825" y="3843338"/>
          <p14:tracePt t="95733" x="9807575" y="3835400"/>
          <p14:tracePt t="95741" x="9855200" y="3819525"/>
          <p14:tracePt t="95747" x="9910763" y="3803650"/>
          <p14:tracePt t="95757" x="9959975" y="3787775"/>
          <p14:tracePt t="95762" x="10015538" y="3771900"/>
          <p14:tracePt t="95773" x="10047288" y="3763963"/>
          <p14:tracePt t="95777" x="10102850" y="3756025"/>
          <p14:tracePt t="95790" x="10158413" y="3748088"/>
          <p14:tracePt t="95793" x="10221913" y="3748088"/>
          <p14:tracePt t="95808" x="10358438" y="3748088"/>
          <p14:tracePt t="95814" x="10437813" y="3748088"/>
          <p14:tracePt t="95824" x="10485438" y="3748088"/>
          <p14:tracePt t="95829" x="10541000" y="3748088"/>
          <p14:tracePt t="95840" x="10564813" y="3748088"/>
          <p14:tracePt t="95845" x="10596563" y="3748088"/>
          <p14:tracePt t="95857" x="10620375" y="3748088"/>
          <p14:tracePt t="95859" x="10637838" y="3748088"/>
          <p14:tracePt t="95875" x="10677525" y="3748088"/>
          <p14:tracePt t="95881" x="10701338" y="3748088"/>
          <p14:tracePt t="95891" x="10725150" y="3740150"/>
          <p14:tracePt t="95896" x="10748963" y="3732213"/>
          <p14:tracePt t="95906" x="10772775" y="3724275"/>
          <p14:tracePt t="95912" x="10796588" y="3716338"/>
          <p14:tracePt t="95923" x="10820400" y="3708400"/>
          <p14:tracePt t="95926" x="10844213" y="3692525"/>
          <p14:tracePt t="95940" x="10875963" y="3684588"/>
          <p14:tracePt t="95945" x="10915650" y="3676650"/>
          <p14:tracePt t="95951" x="10939463" y="3668713"/>
          <p14:tracePt t="95960" x="10971213" y="3660775"/>
          <p14:tracePt t="95964" x="10996613" y="3652838"/>
          <p14:tracePt t="95978" x="11044238" y="3636963"/>
          <p14:tracePt t="95994" x="11099800" y="3613150"/>
          <p14:tracePt t="96001" x="11123613" y="3595688"/>
          <p14:tracePt t="96010" x="11147425" y="3579813"/>
          <p14:tracePt t="96025" x="11187113" y="3556000"/>
          <p14:tracePt t="96032" x="11202988" y="3548063"/>
          <p14:tracePt t="96041" x="11218863" y="3532188"/>
          <p14:tracePt t="96046" x="11234738" y="3532188"/>
          <p14:tracePt t="96057" x="11242675" y="3524250"/>
          <p14:tracePt t="96061" x="11250613" y="3508375"/>
          <p14:tracePt t="96076" x="11258550" y="3500438"/>
          <p14:tracePt t="96098" x="11266488" y="3492500"/>
          <p14:tracePt t="96125" x="11266488" y="3484563"/>
          <p14:tracePt t="96141" x="11266488" y="3476625"/>
          <p14:tracePt t="96144" x="11258550" y="3468688"/>
          <p14:tracePt t="96150" x="11250613" y="3460750"/>
          <p14:tracePt t="96158" x="11234738" y="3452813"/>
          <p14:tracePt t="96166" x="11226800" y="3436938"/>
          <p14:tracePt t="96175" x="11202988" y="3429000"/>
          <p14:tracePt t="96181" x="11171238" y="3413125"/>
          <p14:tracePt t="96191" x="11131550" y="3397250"/>
          <p14:tracePt t="96198" x="11083925" y="3389313"/>
          <p14:tracePt t="96208" x="11036300" y="3373438"/>
          <p14:tracePt t="96212" x="10980738" y="3373438"/>
          <p14:tracePt t="96218" x="10939463" y="3365500"/>
          <p14:tracePt t="96226" x="10891838" y="3365500"/>
          <p14:tracePt t="96234" x="10860088" y="3365500"/>
          <p14:tracePt t="96242" x="10828338" y="3365500"/>
          <p14:tracePt t="96248" x="10796588" y="3365500"/>
          <p14:tracePt t="96255" x="10772775" y="3365500"/>
          <p14:tracePt t="96265" x="10748963" y="3365500"/>
          <p14:tracePt t="96274" x="10725150" y="3373438"/>
          <p14:tracePt t="96280" x="10693400" y="3381375"/>
          <p14:tracePt t="96292" x="10669588" y="3381375"/>
          <p14:tracePt t="96296" x="10637838" y="3389313"/>
          <p14:tracePt t="96299" x="10612438" y="3397250"/>
          <p14:tracePt t="96307" x="10580688" y="3413125"/>
          <p14:tracePt t="96315" x="10541000" y="3429000"/>
          <p14:tracePt t="96324" x="10493375" y="3452813"/>
          <p14:tracePt t="96331" x="10461625" y="3476625"/>
          <p14:tracePt t="96341" x="10414000" y="3508375"/>
          <p14:tracePt t="96345" x="10366375" y="3540125"/>
          <p14:tracePt t="96358" x="10326688" y="3579813"/>
          <p14:tracePt t="96360" x="10287000" y="3621088"/>
          <p14:tracePt t="96367" x="10245725" y="3668713"/>
          <p14:tracePt t="96374" x="10206038" y="3708400"/>
          <p14:tracePt t="96382" x="10166350" y="3756025"/>
          <p14:tracePt t="96391" x="10118725" y="3811588"/>
          <p14:tracePt t="96398" x="10086975" y="3859213"/>
          <p14:tracePt t="96404" x="10055225" y="3922713"/>
          <p14:tracePt t="96412" x="10031413" y="3971925"/>
          <p14:tracePt t="96423" x="10015538" y="4027488"/>
          <p14:tracePt t="96427" x="10007600" y="4059238"/>
          <p14:tracePt t="96434" x="10007600" y="4090988"/>
          <p14:tracePt t="96444" x="10007600" y="4114800"/>
          <p14:tracePt t="96449" x="10007600" y="4138613"/>
          <p14:tracePt t="96458" x="10015538" y="4162425"/>
          <p14:tracePt t="96464" x="10023475" y="4186238"/>
          <p14:tracePt t="96474" x="10039350" y="4202113"/>
          <p14:tracePt t="96481" x="10047288" y="4217988"/>
          <p14:tracePt t="96492" x="10079038" y="4233863"/>
          <p14:tracePt t="96496" x="10102850" y="4257675"/>
          <p14:tracePt t="96505" x="10150475" y="4273550"/>
          <p14:tracePt t="96508" x="10198100" y="4291013"/>
          <p14:tracePt t="96521" x="10245725" y="4306888"/>
          <p14:tracePt t="96525" x="10287000" y="4322763"/>
          <p14:tracePt t="96533" x="10334625" y="4330700"/>
          <p14:tracePt t="96538" x="10366375" y="4338638"/>
          <p14:tracePt t="96547" x="10398125" y="4338638"/>
          <p14:tracePt t="96557" x="10421938" y="4338638"/>
          <p14:tracePt t="96562" x="10445750" y="4338638"/>
          <p14:tracePt t="96573" x="10469563" y="4338638"/>
          <p14:tracePt t="96575" x="10501313" y="4338638"/>
          <p14:tracePt t="96590" x="10517188" y="4330700"/>
          <p14:tracePt t="96593" x="10533063" y="4314825"/>
          <p14:tracePt t="96607" x="10564813" y="4291013"/>
          <p14:tracePt t="96614" x="10580688" y="4257675"/>
          <p14:tracePt t="96623" x="10596563" y="4249738"/>
          <p14:tracePt t="96628" x="10596563" y="4233863"/>
          <p14:tracePt t="96640" x="10604500" y="4210050"/>
          <p14:tracePt t="96643" x="10620375" y="4186238"/>
          <p14:tracePt t="96650" x="10620375" y="4178300"/>
          <p14:tracePt t="96659" x="10620375" y="4162425"/>
          <p14:tracePt t="96666" x="10620375" y="4146550"/>
          <p14:tracePt t="96674" x="10620375" y="4130675"/>
          <p14:tracePt t="96681" x="10612438" y="4122738"/>
          <p14:tracePt t="96691" x="10612438" y="4114800"/>
          <p14:tracePt t="96696" x="10596563" y="4106863"/>
          <p14:tracePt t="96710" x="10556875" y="4083050"/>
          <p14:tracePt t="96723" x="10533063" y="4075113"/>
          <p14:tracePt t="96728" x="10485438" y="4059238"/>
          <p14:tracePt t="96733" x="10437813" y="4051300"/>
          <p14:tracePt t="96741" x="10406063" y="4043363"/>
          <p14:tracePt t="96748" x="10374313" y="4043363"/>
          <p14:tracePt t="96759" x="10342563" y="4043363"/>
          <p14:tracePt t="96763" x="10302875" y="4043363"/>
          <p14:tracePt t="96774" x="10287000" y="4051300"/>
          <p14:tracePt t="96781" x="10261600" y="4059238"/>
          <p14:tracePt t="96790" x="10245725" y="4059238"/>
          <p14:tracePt t="96797" x="10229850" y="4075113"/>
          <p14:tracePt t="96799" x="10206038" y="4083050"/>
          <p14:tracePt t="96808" x="10198100" y="4098925"/>
          <p14:tracePt t="96816" x="10190163" y="4106863"/>
          <p14:tracePt t="96825" x="10174288" y="4130675"/>
          <p14:tracePt t="96831" x="10166350" y="4146550"/>
          <p14:tracePt t="96840" x="10166350" y="4162425"/>
          <p14:tracePt t="96846" x="10158413" y="4178300"/>
          <p14:tracePt t="96857" x="10150475" y="4202113"/>
          <p14:tracePt t="96861" x="10150475" y="4217988"/>
          <p14:tracePt t="96867" x="10150475" y="4233863"/>
          <p14:tracePt t="96874" x="10150475" y="4249738"/>
          <p14:tracePt t="96883" x="10150475" y="4257675"/>
          <p14:tracePt t="96891" x="10158413" y="4273550"/>
          <p14:tracePt t="96898" x="10166350" y="4281488"/>
          <p14:tracePt t="96907" x="10174288" y="4291013"/>
          <p14:tracePt t="96915" x="10190163" y="4306888"/>
          <p14:tracePt t="96924" x="10213975" y="4314825"/>
          <p14:tracePt t="96927" x="10237788" y="4330700"/>
          <p14:tracePt t="96936" x="10261600" y="4346575"/>
          <p14:tracePt t="96942" x="10287000" y="4346575"/>
          <p14:tracePt t="96949" x="10310813" y="4346575"/>
          <p14:tracePt t="96959" x="10334625" y="4346575"/>
          <p14:tracePt t="96966" x="10358438" y="4346575"/>
          <p14:tracePt t="96974" x="10382250" y="4346575"/>
          <p14:tracePt t="96981" x="10406063" y="4346575"/>
          <p14:tracePt t="96991" x="10429875" y="4346575"/>
          <p14:tracePt t="96995" x="10453688" y="4338638"/>
          <p14:tracePt t="97006" x="10469563" y="4330700"/>
          <p14:tracePt t="97011" x="10477500" y="4322763"/>
          <p14:tracePt t="97018" x="10493375" y="4314825"/>
          <p14:tracePt t="97025" x="10501313" y="4306888"/>
          <p14:tracePt t="97040" x="10525125" y="4291013"/>
          <p14:tracePt t="97047" x="10525125" y="4281488"/>
          <p14:tracePt t="97055" x="10533063" y="4273550"/>
          <p14:tracePt t="97062" x="10541000" y="4265613"/>
          <p14:tracePt t="97077" x="10548938" y="4249738"/>
          <p14:tracePt t="97090" x="10556875" y="4249738"/>
          <p14:tracePt t="97107" x="10556875" y="4241800"/>
          <p14:tracePt t="97109" x="10564813" y="4241800"/>
          <p14:tracePt t="97124" x="10564813" y="4233863"/>
          <p14:tracePt t="97156" x="10572750" y="4233863"/>
          <p14:tracePt t="97161" x="10572750" y="4225925"/>
          <p14:tracePt t="97166" x="10580688" y="4217988"/>
          <p14:tracePt t="97174" x="10588625" y="4217988"/>
          <p14:tracePt t="97182" x="10588625" y="4210050"/>
          <p14:tracePt t="97191" x="10604500" y="4202113"/>
          <p14:tracePt t="97197" x="10612438" y="4194175"/>
          <p14:tracePt t="97207" x="10620375" y="4186238"/>
          <p14:tracePt t="97213" x="10637838" y="4170363"/>
          <p14:tracePt t="97223" x="10653713" y="4162425"/>
          <p14:tracePt t="97227" x="10669588" y="4146550"/>
          <p14:tracePt t="97232" x="10693400" y="4138613"/>
          <p14:tracePt t="97241" x="10709275" y="4122738"/>
          <p14:tracePt t="97248" x="10725150" y="4106863"/>
          <p14:tracePt t="97258" x="10741025" y="4098925"/>
          <p14:tracePt t="97263" x="10756900" y="4083050"/>
          <p14:tracePt t="97271" x="10764838" y="4075113"/>
          <p14:tracePt t="97278" x="10772775" y="4067175"/>
          <p14:tracePt t="97293" x="10772775" y="4059238"/>
          <p14:tracePt t="97297" x="10788650" y="4059238"/>
          <p14:tracePt t="97302" x="10788650" y="4051300"/>
          <p14:tracePt t="97309" x="10796588" y="4051300"/>
          <p14:tracePt t="97324" x="10796588" y="4043363"/>
          <p14:tracePt t="97330" x="10804525" y="4043363"/>
          <p14:tracePt t="97345" x="10812463" y="4035425"/>
          <p14:tracePt t="97360" x="10812463" y="4027488"/>
          <p14:tracePt t="97643" x="10820400" y="4027488"/>
          <p14:tracePt t="98324" x="10764838" y="4027488"/>
          <p14:tracePt t="98334" x="10669588" y="4027488"/>
          <p14:tracePt t="98337" x="10564813" y="4019550"/>
          <p14:tracePt t="98346" x="10461625" y="4003675"/>
          <p14:tracePt t="98357" x="10334625" y="3971925"/>
          <p14:tracePt t="98361" x="10182225" y="3922713"/>
          <p14:tracePt t="98371" x="9991725" y="3875088"/>
          <p14:tracePt t="98375" x="9752013" y="3827463"/>
          <p14:tracePt t="98388" x="9585325" y="3787775"/>
          <p14:tracePt t="98391" x="9417050" y="3748088"/>
          <p14:tracePt t="98405" x="9026525" y="3644900"/>
          <p14:tracePt t="98414" x="8874125" y="3605213"/>
          <p14:tracePt t="98422" x="8731250" y="3579813"/>
          <p14:tracePt t="98427" x="8572500" y="3563938"/>
          <p14:tracePt t="98437" x="8364538" y="3540125"/>
          <p14:tracePt t="98443" x="8213725" y="3540125"/>
          <p14:tracePt t="98454" x="8077200" y="3540125"/>
          <p14:tracePt t="98457" x="7966075" y="3540125"/>
          <p14:tracePt t="98471" x="7813675" y="3540125"/>
          <p14:tracePt t="98473" x="7662863" y="3540125"/>
          <p14:tracePt t="98480" x="7543800" y="3548063"/>
          <p14:tracePt t="98488" x="7439025" y="3563938"/>
          <p14:tracePt t="98494" x="7351713" y="3579813"/>
          <p14:tracePt t="98504" x="7280275" y="3605213"/>
          <p14:tracePt t="98509" x="7208838" y="3621088"/>
          <p14:tracePt t="98520" x="7127875" y="3629025"/>
          <p14:tracePt t="98525" x="7080250" y="3636963"/>
          <p14:tracePt t="98539" x="7000875" y="3652838"/>
          <p14:tracePt t="98555" x="6945313" y="3660775"/>
          <p14:tracePt t="98561" x="6937375" y="3660775"/>
          <p14:tracePt t="98907" x="6753225" y="3652838"/>
          <p14:tracePt t="98913" x="6475413" y="3595688"/>
          <p14:tracePt t="98920" x="6116638" y="3532188"/>
          <p14:tracePt t="98929" x="5732463" y="3460750"/>
          <p14:tracePt t="98939" x="5373688" y="3365500"/>
          <p14:tracePt t="98943" x="4919663" y="3270250"/>
          <p14:tracePt t="98954" x="4600575" y="3197225"/>
          <p14:tracePt t="98958" x="4241800" y="3141663"/>
          <p14:tracePt t="98971" x="3883025" y="3078163"/>
          <p14:tracePt t="98974" x="3587750" y="3022600"/>
          <p14:tracePt t="98988" x="2957513" y="2935288"/>
          <p14:tracePt t="98997" x="2687638" y="2878138"/>
          <p14:tracePt t="99004" x="2439988" y="2854325"/>
          <p14:tracePt t="99011" x="2144713" y="2798763"/>
          <p14:tracePt t="99021" x="1897063" y="2774950"/>
          <p14:tracePt t="99025" x="1730375" y="2751138"/>
          <p14:tracePt t="99038" x="1595438" y="2743200"/>
          <p14:tracePt t="99041" x="1490663" y="2735263"/>
          <p14:tracePt t="99054" x="1300163" y="2719388"/>
          <p14:tracePt t="99063" x="1220788" y="2719388"/>
          <p14:tracePt t="99070" x="1171575" y="2719388"/>
          <p14:tracePt t="99077" x="1116013" y="2719388"/>
          <p14:tracePt t="99087" x="1084263" y="2719388"/>
          <p14:tracePt t="99092" x="1060450" y="2719388"/>
          <p14:tracePt t="99105" x="1036638" y="2719388"/>
          <p14:tracePt t="99108" x="1020763" y="2719388"/>
          <p14:tracePt t="99120" x="996950" y="2719388"/>
          <p14:tracePt t="99122" x="989013" y="2719388"/>
          <p14:tracePt t="99129" x="981075" y="2719388"/>
          <p14:tracePt t="99137" x="965200" y="2719388"/>
          <p14:tracePt t="99144" x="949325" y="2719388"/>
          <p14:tracePt t="99155" x="925513" y="2719388"/>
          <p14:tracePt t="99158" x="909638" y="2727325"/>
          <p14:tracePt t="99170" x="885825" y="2735263"/>
          <p14:tracePt t="99174" x="877888" y="2735263"/>
          <p14:tracePt t="99187" x="860425" y="2735263"/>
          <p14:tracePt t="99192" x="852488" y="2743200"/>
          <p14:tracePt t="99205" x="836613" y="2743200"/>
          <p14:tracePt t="99226" x="828675" y="2743200"/>
          <p14:tracePt t="99271" x="828675" y="2751138"/>
          <p14:tracePt t="99287" x="828675" y="2759075"/>
          <p14:tracePt t="99293" x="828675" y="2774950"/>
          <p14:tracePt t="99301" x="836613" y="2790825"/>
          <p14:tracePt t="99308" x="852488" y="2806700"/>
          <p14:tracePt t="99323" x="909638" y="2862263"/>
          <p14:tracePt t="99337" x="957263" y="2894013"/>
          <p14:tracePt t="99339" x="1004888" y="2935288"/>
          <p14:tracePt t="99346" x="1076325" y="2967038"/>
          <p14:tracePt t="99354" x="1131888" y="2998788"/>
          <p14:tracePt t="99360" x="1187450" y="3030538"/>
          <p14:tracePt t="99371" x="1236663" y="3046413"/>
          <p14:tracePt t="99376" x="1284288" y="3062288"/>
          <p14:tracePt t="99387" x="1308100" y="3070225"/>
          <p14:tracePt t="99390" x="1339850" y="3078163"/>
          <p14:tracePt t="99403" x="1379538" y="3086100"/>
          <p14:tracePt t="99406" x="1419225" y="3101975"/>
          <p14:tracePt t="99421" x="1474788" y="3109913"/>
          <p14:tracePt t="99423" x="1562100" y="3125788"/>
          <p14:tracePt t="99428" x="1658938" y="3141663"/>
          <p14:tracePt t="99437" x="1762125" y="3149600"/>
          <p14:tracePt t="99443" x="1857375" y="3157538"/>
          <p14:tracePt t="99454" x="1962150" y="3165475"/>
          <p14:tracePt t="99458" x="2073275" y="3165475"/>
          <p14:tracePt t="99470" x="2192338" y="3181350"/>
          <p14:tracePt t="99473" x="2297113" y="3181350"/>
          <p14:tracePt t="99488" x="2447925" y="3189288"/>
          <p14:tracePt t="99496" x="2511425" y="3197225"/>
          <p14:tracePt t="99504" x="2551113" y="3205163"/>
          <p14:tracePt t="99510" x="2598738" y="3205163"/>
          <p14:tracePt t="99521" x="2632075" y="3205163"/>
          <p14:tracePt t="99525" x="2663825" y="3205163"/>
          <p14:tracePt t="99537" x="2703513" y="3205163"/>
          <p14:tracePt t="99540" x="2727325" y="3205163"/>
          <p14:tracePt t="99553" x="2759075" y="3205163"/>
          <p14:tracePt t="99556" x="2782888" y="3205163"/>
          <p14:tracePt t="100340" x="2830513" y="3221038"/>
          <p14:tracePt t="100347" x="2886075" y="3244850"/>
          <p14:tracePt t="100354" x="2949575" y="3286125"/>
          <p14:tracePt t="100370" x="3086100" y="3333750"/>
          <p14:tracePt t="100378" x="3165475" y="3357563"/>
          <p14:tracePt t="100387" x="3252788" y="3381375"/>
          <p14:tracePt t="100391" x="3341688" y="3405188"/>
          <p14:tracePt t="100403" x="3444875" y="3429000"/>
          <p14:tracePt t="100406" x="3556000" y="3444875"/>
          <p14:tracePt t="100419" x="3635375" y="3460750"/>
          <p14:tracePt t="100422" x="3748088" y="3484563"/>
          <p14:tracePt t="100438" x="3986213" y="3524250"/>
          <p14:tracePt t="100445" x="4098925" y="3548063"/>
          <p14:tracePt t="100453" x="4202113" y="3563938"/>
          <p14:tracePt t="100459" x="4289425" y="3587750"/>
          <p14:tracePt t="100470" x="4378325" y="3613150"/>
          <p14:tracePt t="100473" x="4465638" y="3636963"/>
          <p14:tracePt t="100485" x="4552950" y="3660775"/>
          <p14:tracePt t="100488" x="4640263" y="3684588"/>
          <p14:tracePt t="100502" x="4713288" y="3700463"/>
          <p14:tracePt t="100504" x="4784725" y="3716338"/>
          <p14:tracePt t="100509" x="4856163" y="3732213"/>
          <p14:tracePt t="100519" x="4935538" y="3763963"/>
          <p14:tracePt t="100525" x="4999038" y="3787775"/>
          <p14:tracePt t="100535" x="5064125" y="3803650"/>
          <p14:tracePt t="100541" x="5143500" y="3827463"/>
          <p14:tracePt t="100552" x="5207000" y="3851275"/>
          <p14:tracePt t="100555" x="5270500" y="3867150"/>
          <p14:tracePt t="100570" x="5334000" y="3883025"/>
          <p14:tracePt t="100577" x="5357813" y="3883025"/>
          <p14:tracePt t="100587" x="5373688" y="3890963"/>
          <p14:tracePt t="100592" x="5381625" y="3890963"/>
          <p14:tracePt t="100603" x="5389563" y="3890963"/>
          <p14:tracePt t="100989" x="5454650" y="3890963"/>
          <p14:tracePt t="100997" x="5557838" y="3890963"/>
          <p14:tracePt t="101004" x="5692775" y="3898900"/>
          <p14:tracePt t="101012" x="5797550" y="3906838"/>
          <p14:tracePt t="101020" x="5892800" y="3914775"/>
          <p14:tracePt t="101026" x="5995988" y="3930650"/>
          <p14:tracePt t="101036" x="6116638" y="3956050"/>
          <p14:tracePt t="101042" x="6243638" y="3979863"/>
          <p14:tracePt t="101052" x="6338888" y="4003675"/>
          <p14:tracePt t="101056" x="6434138" y="4019550"/>
          <p14:tracePt t="101069" x="6523038" y="4035425"/>
          <p14:tracePt t="101071" x="6626225" y="4059238"/>
          <p14:tracePt t="101086" x="6873875" y="4106863"/>
          <p14:tracePt t="101093" x="6969125" y="4146550"/>
          <p14:tracePt t="101103" x="7056438" y="4162425"/>
          <p14:tracePt t="101109" x="7153275" y="4186238"/>
          <p14:tracePt t="101121" x="7248525" y="4202113"/>
          <p14:tracePt t="101123" x="7343775" y="4225925"/>
          <p14:tracePt t="101137" x="7512050" y="4249738"/>
          <p14:tracePt t="101153" x="7662863" y="4273550"/>
          <p14:tracePt t="101160" x="7726363" y="4281488"/>
          <p14:tracePt t="101169" x="7789863" y="4298950"/>
          <p14:tracePt t="101176" x="7854950" y="4314825"/>
          <p14:tracePt t="101188" x="7926388" y="4330700"/>
          <p14:tracePt t="101190" x="7981950" y="4346575"/>
          <p14:tracePt t="101202" x="8037513" y="4362450"/>
          <p14:tracePt t="101205" x="8085138" y="4378325"/>
          <p14:tracePt t="101220" x="8148638" y="4402138"/>
          <p14:tracePt t="101227" x="8172450" y="4410075"/>
          <p14:tracePt t="101237" x="8189913" y="4410075"/>
          <p14:tracePt t="101242" x="8197850" y="4410075"/>
          <p14:tracePt t="102280" x="8197850" y="4418013"/>
          <p14:tracePt t="102296" x="8189913" y="4418013"/>
          <p14:tracePt t="102305" x="8189913" y="4425950"/>
          <p14:tracePt t="102313" x="8180388" y="4425950"/>
          <p14:tracePt t="102317" x="8164513" y="4433888"/>
          <p14:tracePt t="102325" x="8156575" y="4441825"/>
          <p14:tracePt t="102335" x="8140700" y="4449763"/>
          <p14:tracePt t="102340" x="8132763" y="4457700"/>
          <p14:tracePt t="102351" x="8124825" y="4465638"/>
          <p14:tracePt t="102354" x="8108950" y="4465638"/>
          <p14:tracePt t="102367" x="8101013" y="4481513"/>
          <p14:tracePt t="102370" x="8093075" y="4481513"/>
          <p14:tracePt t="102384" x="8085138" y="4489450"/>
          <p14:tracePt t="102386" x="8077200" y="4497388"/>
          <p14:tracePt t="102391" x="8061325" y="4497388"/>
          <p14:tracePt t="102401" x="8045450" y="4513263"/>
          <p14:tracePt t="102406" x="8029575" y="4521200"/>
          <p14:tracePt t="102417" x="7997825" y="4537075"/>
          <p14:tracePt t="102423" x="7958138" y="4552950"/>
          <p14:tracePt t="102434" x="7910513" y="4568825"/>
          <p14:tracePt t="102437" x="7854950" y="4592638"/>
          <p14:tracePt t="102452" x="7742238" y="4633913"/>
          <p14:tracePt t="102459" x="7654925" y="4665663"/>
          <p14:tracePt t="102468" x="7535863" y="4697413"/>
          <p14:tracePt t="102474" x="7383463" y="4729163"/>
          <p14:tracePt t="102484" x="7216775" y="4752975"/>
          <p14:tracePt t="102489" x="7080250" y="4760913"/>
          <p14:tracePt t="102501" x="6826250" y="4760913"/>
          <p14:tracePt t="102504" x="6578600" y="4752975"/>
          <p14:tracePt t="102517" x="6370638" y="4729163"/>
          <p14:tracePt t="102519" x="6100763" y="4689475"/>
          <p14:tracePt t="102526" x="5781675" y="4616450"/>
          <p14:tracePt t="102535" x="5462588" y="4529138"/>
          <p14:tracePt t="102542" x="5111750" y="4410075"/>
          <p14:tracePt t="102551" x="4672013" y="4241800"/>
          <p14:tracePt t="102556" x="4289425" y="4019550"/>
          <p14:tracePt t="102568" x="3803650" y="3756025"/>
          <p14:tracePt t="102571" x="3333750" y="3468688"/>
          <p14:tracePt t="102584" x="2901950" y="3181350"/>
          <p14:tracePt t="102586" x="2447925" y="2886075"/>
          <p14:tracePt t="102601" x="1785938" y="2352675"/>
          <p14:tracePt t="102607" x="1458913" y="2112963"/>
          <p14:tracePt t="102618" x="1195388" y="1914525"/>
          <p14:tracePt t="102623" x="973138" y="1730375"/>
          <p14:tracePt t="102634" x="796925" y="1587500"/>
          <p14:tracePt t="102638" x="622300" y="1458913"/>
          <p14:tracePt t="102651" x="485775" y="1379538"/>
          <p14:tracePt t="102654" x="382588" y="1316038"/>
          <p14:tracePt t="102668" x="263525" y="1252538"/>
          <p14:tracePt t="102675" x="215900" y="1236663"/>
          <p14:tracePt t="102685" x="184150" y="1220788"/>
          <p14:tracePt t="102691" x="158750" y="1220788"/>
          <p14:tracePt t="102702" x="142875" y="1220788"/>
          <p14:tracePt t="103027" x="103188" y="1187450"/>
          <p14:tracePt t="103036" x="63500" y="1155700"/>
          <p14:tracePt t="103041" x="23813" y="11160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2909-2D9C-18B5-0586-F7877351E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Process Masquerading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30F74-288D-B6B0-73F2-040B6FEC6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E8E232-FF3C-5E0C-6CFA-3FC8126C4C3A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7" y="3649671"/>
            <a:ext cx="1831975" cy="19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1D89D-E036-036A-564C-3308C14F1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1856226"/>
            <a:ext cx="4927600" cy="31455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B86A00-60DA-2A42-4F5B-C0061EB4FEA2}"/>
              </a:ext>
            </a:extLst>
          </p:cNvPr>
          <p:cNvSpPr txBox="1"/>
          <p:nvPr/>
        </p:nvSpPr>
        <p:spPr>
          <a:xfrm>
            <a:off x="711200" y="511503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https://redcanary.com/blog/process-masquerading/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F6BA48F-700F-A53C-0833-B629D24FD632}"/>
              </a:ext>
            </a:extLst>
          </p:cNvPr>
          <p:cNvSpPr txBox="1">
            <a:spLocks/>
          </p:cNvSpPr>
          <p:nvPr/>
        </p:nvSpPr>
        <p:spPr>
          <a:xfrm>
            <a:off x="6096000" y="1834127"/>
            <a:ext cx="5530850" cy="19740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tool used to evade cybersecurity defenses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malicious process declares itself to be a benign process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25939F0-B5A2-49DB-ADA0-C001CA5F46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349">
        <p:fade/>
      </p:transition>
    </mc:Choice>
    <mc:Fallback>
      <p:transition spd="med" advTm="60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730" x="2774950" y="6681788"/>
          <p14:tracePt t="50738" x="2566988" y="6578600"/>
          <p14:tracePt t="50746" x="2392363" y="6459538"/>
          <p14:tracePt t="50752" x="2216150" y="6330950"/>
          <p14:tracePt t="50763" x="2049463" y="6164263"/>
          <p14:tracePt t="50768" x="1857375" y="5956300"/>
          <p14:tracePt t="50781" x="1635125" y="5710238"/>
          <p14:tracePt t="50783" x="1419225" y="5367338"/>
          <p14:tracePt t="50796" x="1260475" y="5111750"/>
          <p14:tracePt t="50799" x="1116013" y="4816475"/>
          <p14:tracePt t="50812" x="996950" y="4465638"/>
          <p14:tracePt t="50815" x="909638" y="4162425"/>
          <p14:tracePt t="50820" x="852488" y="3930650"/>
          <p14:tracePt t="50831" x="828675" y="3644900"/>
          <p14:tracePt t="50835" x="804863" y="3436938"/>
          <p14:tracePt t="50846" x="781050" y="3309938"/>
          <p14:tracePt t="50849" x="781050" y="3236913"/>
          <p14:tracePt t="50863" x="773113" y="3197225"/>
          <p14:tracePt t="50866" x="773113" y="3157538"/>
          <p14:tracePt t="50876" x="773113" y="3141663"/>
          <p14:tracePt t="50887" x="773113" y="3133725"/>
          <p14:tracePt t="51119" x="757238" y="2982913"/>
          <p14:tracePt t="51128" x="717550" y="2663825"/>
          <p14:tracePt t="51133" x="693738" y="2463800"/>
          <p14:tracePt t="51145" x="669925" y="2233613"/>
          <p14:tracePt t="51148" x="654050" y="2017713"/>
          <p14:tracePt t="51160" x="646113" y="1833563"/>
          <p14:tracePt t="51164" x="646113" y="1706563"/>
          <p14:tracePt t="51171" x="646113" y="1619250"/>
          <p14:tracePt t="51179" x="646113" y="1555750"/>
          <p14:tracePt t="51185" x="646113" y="1506538"/>
          <p14:tracePt t="51196" x="654050" y="1474788"/>
          <p14:tracePt t="51214" x="654050" y="1435100"/>
          <p14:tracePt t="51216" x="654050" y="1419225"/>
          <p14:tracePt t="51229" x="654050" y="1411288"/>
          <p14:tracePt t="51232" x="654050" y="1403350"/>
          <p14:tracePt t="51244" x="654050" y="1395413"/>
          <p14:tracePt t="51253" x="654050" y="1387475"/>
          <p14:tracePt t="51268" x="654050" y="1371600"/>
          <p14:tracePt t="51279" x="654050" y="1363663"/>
          <p14:tracePt t="51283" x="654050" y="1355725"/>
          <p14:tracePt t="51293" x="654050" y="1339850"/>
          <p14:tracePt t="51298" x="646113" y="1331913"/>
          <p14:tracePt t="51311" x="646113" y="1323975"/>
          <p14:tracePt t="51320" x="646113" y="1316038"/>
          <p14:tracePt t="51389" x="638175" y="1316038"/>
          <p14:tracePt t="51395" x="630238" y="1339850"/>
          <p14:tracePt t="51402" x="622300" y="1363663"/>
          <p14:tracePt t="51413" x="614363" y="1411288"/>
          <p14:tracePt t="51417" x="606425" y="1458913"/>
          <p14:tracePt t="51430" x="606425" y="1522413"/>
          <p14:tracePt t="51432" x="606425" y="1595438"/>
          <p14:tracePt t="51445" x="606425" y="1682750"/>
          <p14:tracePt t="51448" x="606425" y="1754188"/>
          <p14:tracePt t="51458" x="606425" y="1817688"/>
          <p14:tracePt t="51464" x="614363" y="1873250"/>
          <p14:tracePt t="51469" x="614363" y="1930400"/>
          <p14:tracePt t="51481" x="630238" y="1993900"/>
          <p14:tracePt t="51485" x="630238" y="2081213"/>
          <p14:tracePt t="51496" x="638175" y="2160588"/>
          <p14:tracePt t="51499" x="646113" y="2257425"/>
          <p14:tracePt t="51514" x="646113" y="2344738"/>
          <p14:tracePt t="51517" x="646113" y="2408238"/>
          <p14:tracePt t="51530" x="646113" y="2566988"/>
          <p14:tracePt t="51538" x="646113" y="2663825"/>
          <p14:tracePt t="51546" x="646113" y="2759075"/>
          <p14:tracePt t="51552" x="654050" y="2862263"/>
          <p14:tracePt t="51562" x="661988" y="2951163"/>
          <p14:tracePt t="51566" x="685800" y="3022600"/>
          <p14:tracePt t="51580" x="693738" y="3109913"/>
          <p14:tracePt t="51583" x="701675" y="3197225"/>
          <p14:tracePt t="51597" x="725488" y="3325813"/>
          <p14:tracePt t="51611" x="733425" y="3381375"/>
          <p14:tracePt t="51614" x="733425" y="3413125"/>
          <p14:tracePt t="51621" x="733425" y="3444875"/>
          <p14:tracePt t="51630" x="733425" y="3468688"/>
          <p14:tracePt t="51903" x="733425" y="3563938"/>
          <p14:tracePt t="51912" x="733425" y="3740150"/>
          <p14:tracePt t="51917" x="733425" y="3938588"/>
          <p14:tracePt t="51928" x="741363" y="4138613"/>
          <p14:tracePt t="51933" x="757238" y="4362450"/>
          <p14:tracePt t="51943" x="765175" y="4600575"/>
          <p14:tracePt t="51947" x="781050" y="4760913"/>
          <p14:tracePt t="51958" x="796925" y="4856163"/>
          <p14:tracePt t="51964" x="812800" y="4951413"/>
          <p14:tracePt t="51971" x="828675" y="5040313"/>
          <p14:tracePt t="51980" x="860425" y="5127625"/>
          <p14:tracePt t="51985" x="885825" y="5199063"/>
          <p14:tracePt t="51996" x="901700" y="5254625"/>
          <p14:tracePt t="52000" x="917575" y="5294313"/>
          <p14:tracePt t="52012" x="917575" y="5319713"/>
          <p14:tracePt t="52014" x="925513" y="5335588"/>
          <p14:tracePt t="52028" x="925513" y="5351463"/>
          <p14:tracePt t="52030" x="933450" y="5359400"/>
          <p14:tracePt t="52044" x="933450" y="5375275"/>
          <p14:tracePt t="52053" x="949325" y="5391150"/>
          <p14:tracePt t="52063" x="957263" y="5391150"/>
          <p14:tracePt t="52067" x="973138" y="5399088"/>
          <p14:tracePt t="52079" x="1004888" y="5399088"/>
          <p14:tracePt t="52082" x="1068388" y="5399088"/>
          <p14:tracePt t="52096" x="1139825" y="5391150"/>
          <p14:tracePt t="52098" x="1220788" y="5375275"/>
          <p14:tracePt t="52113" x="1427163" y="5367338"/>
          <p14:tracePt t="52120" x="1554163" y="5351463"/>
          <p14:tracePt t="52130" x="1754188" y="5351463"/>
          <p14:tracePt t="52134" x="1930400" y="5359400"/>
          <p14:tracePt t="52146" x="2089150" y="5367338"/>
          <p14:tracePt t="52149" x="2289175" y="5367338"/>
          <p14:tracePt t="52159" x="2479675" y="5367338"/>
          <p14:tracePt t="52164" x="2687638" y="5391150"/>
          <p14:tracePt t="52175" x="2870200" y="5414963"/>
          <p14:tracePt t="52179" x="3125788" y="5454650"/>
          <p14:tracePt t="52187" x="3357563" y="5494338"/>
          <p14:tracePt t="52196" x="3540125" y="5518150"/>
          <p14:tracePt t="52204" x="3724275" y="5549900"/>
          <p14:tracePt t="52213" x="3875088" y="5581650"/>
          <p14:tracePt t="52216" x="4011613" y="5621338"/>
          <p14:tracePt t="52229" x="4106863" y="5645150"/>
          <p14:tracePt t="52232" x="4194175" y="5670550"/>
          <p14:tracePt t="52244" x="4257675" y="5686425"/>
          <p14:tracePt t="52247" x="4313238" y="5702300"/>
          <p14:tracePt t="52261" x="4344988" y="5710238"/>
          <p14:tracePt t="52264" x="4370388" y="5718175"/>
          <p14:tracePt t="52268" x="4394200" y="5718175"/>
          <p14:tracePt t="52281" x="4410075" y="5718175"/>
          <p14:tracePt t="52576" x="4465638" y="5686425"/>
          <p14:tracePt t="52582" x="4529138" y="5629275"/>
          <p14:tracePt t="52597" x="4664075" y="5518150"/>
          <p14:tracePt t="52607" x="4737100" y="5454650"/>
          <p14:tracePt t="52613" x="4808538" y="5391150"/>
          <p14:tracePt t="52621" x="4864100" y="5310188"/>
          <p14:tracePt t="52629" x="4935538" y="5230813"/>
          <p14:tracePt t="52634" x="4991100" y="5135563"/>
          <p14:tracePt t="52646" x="5046663" y="5056188"/>
          <p14:tracePt t="52650" x="5080000" y="4992688"/>
          <p14:tracePt t="52662" x="5119688" y="4919663"/>
          <p14:tracePt t="52665" x="5159375" y="4856163"/>
          <p14:tracePt t="52673" x="5191125" y="4776788"/>
          <p14:tracePt t="52680" x="5222875" y="4697413"/>
          <p14:tracePt t="52688" x="5254625" y="4608513"/>
          <p14:tracePt t="52697" x="5278438" y="4545013"/>
          <p14:tracePt t="52703" x="5294313" y="4481513"/>
          <p14:tracePt t="52713" x="5302250" y="4418013"/>
          <p14:tracePt t="52717" x="5310188" y="4346575"/>
          <p14:tracePt t="52728" x="5326063" y="4249738"/>
          <p14:tracePt t="52732" x="5334000" y="4154488"/>
          <p14:tracePt t="52744" x="5341938" y="4027488"/>
          <p14:tracePt t="52747" x="5349875" y="3914775"/>
          <p14:tracePt t="52758" x="5349875" y="3811588"/>
          <p14:tracePt t="52763" x="5365750" y="3708400"/>
          <p14:tracePt t="52770" x="5365750" y="3579813"/>
          <p14:tracePt t="52778" x="5373688" y="3397250"/>
          <p14:tracePt t="52784" x="5373688" y="3286125"/>
          <p14:tracePt t="52795" x="5373688" y="3189288"/>
          <p14:tracePt t="52799" x="5373688" y="3109913"/>
          <p14:tracePt t="52812" x="5373688" y="3038475"/>
          <p14:tracePt t="52814" x="5381625" y="2951163"/>
          <p14:tracePt t="52823" x="5381625" y="2886075"/>
          <p14:tracePt t="52830" x="5381625" y="2790825"/>
          <p14:tracePt t="52837" x="5389563" y="2719388"/>
          <p14:tracePt t="52845" x="5397500" y="2663825"/>
          <p14:tracePt t="52851" x="5397500" y="2608263"/>
          <p14:tracePt t="52862" x="5407025" y="2566988"/>
          <p14:tracePt t="52866" x="5407025" y="2543175"/>
          <p14:tracePt t="52879" x="5407025" y="2519363"/>
          <p14:tracePt t="52881" x="5407025" y="2495550"/>
          <p14:tracePt t="52893" x="5407025" y="2479675"/>
          <p14:tracePt t="52898" x="5407025" y="2471738"/>
          <p14:tracePt t="52911" x="5407025" y="2463800"/>
          <p14:tracePt t="52914" x="5414963" y="2455863"/>
          <p14:tracePt t="52919" x="5414963" y="2439988"/>
          <p14:tracePt t="52928" x="5414963" y="2432050"/>
          <p14:tracePt t="53233" x="5414963" y="2400300"/>
          <p14:tracePt t="53241" x="5414963" y="2360613"/>
          <p14:tracePt t="53247" x="5397500" y="2336800"/>
          <p14:tracePt t="53261" x="5381625" y="2312988"/>
          <p14:tracePt t="53263" x="5373688" y="2289175"/>
          <p14:tracePt t="53276" x="5349875" y="2241550"/>
          <p14:tracePt t="53279" x="5326063" y="2208213"/>
          <p14:tracePt t="53285" x="5302250" y="2168525"/>
          <p14:tracePt t="53295" x="5262563" y="2120900"/>
          <p14:tracePt t="53299" x="5222875" y="2081213"/>
          <p14:tracePt t="53312" x="5167313" y="2033588"/>
          <p14:tracePt t="53315" x="5095875" y="1993900"/>
          <p14:tracePt t="53327" x="5030788" y="1946275"/>
          <p14:tracePt t="53330" x="4959350" y="1906588"/>
          <p14:tracePt t="53344" x="4872038" y="1857375"/>
          <p14:tracePt t="53346" x="4784725" y="1825625"/>
          <p14:tracePt t="53352" x="4672013" y="1785938"/>
          <p14:tracePt t="53363" x="4521200" y="1746250"/>
          <p14:tracePt t="53367" x="4329113" y="1706563"/>
          <p14:tracePt t="53377" x="4162425" y="1674813"/>
          <p14:tracePt t="53383" x="3890963" y="1635125"/>
          <p14:tracePt t="53394" x="3660775" y="1595438"/>
          <p14:tracePt t="53396" x="3484563" y="1587500"/>
          <p14:tracePt t="53408" x="3300413" y="1579563"/>
          <p14:tracePt t="53411" x="3149600" y="1579563"/>
          <p14:tracePt t="53420" x="3022600" y="1579563"/>
          <p14:tracePt t="53429" x="2909888" y="1579563"/>
          <p14:tracePt t="53433" x="2838450" y="1587500"/>
          <p14:tracePt t="53445" x="2767013" y="1603375"/>
          <p14:tracePt t="53449" x="2703513" y="1611313"/>
          <p14:tracePt t="53460" x="2640013" y="1627188"/>
          <p14:tracePt t="53463" x="2574925" y="1651000"/>
          <p14:tracePt t="53471" x="2519363" y="1666875"/>
          <p14:tracePt t="53478" x="2455863" y="1690688"/>
          <p14:tracePt t="53486" x="2416175" y="1714500"/>
          <p14:tracePt t="53496" x="2368550" y="1730375"/>
          <p14:tracePt t="53501" x="2352675" y="1738313"/>
          <p14:tracePt t="53512" x="2328863" y="1746250"/>
          <p14:tracePt t="53785" x="2216150" y="1714500"/>
          <p14:tracePt t="53792" x="2065338" y="1658938"/>
          <p14:tracePt t="53800" x="1905000" y="1603375"/>
          <p14:tracePt t="53812" x="1746250" y="1547813"/>
          <p14:tracePt t="53815" x="1595438" y="1498600"/>
          <p14:tracePt t="53825" x="1450975" y="1482725"/>
          <p14:tracePt t="53829" x="1347788" y="1458913"/>
          <p14:tracePt t="53843" x="1252538" y="1450975"/>
          <p14:tracePt t="53846" x="1163638" y="1443038"/>
          <p14:tracePt t="53855" x="1076325" y="1443038"/>
          <p14:tracePt t="53862" x="996950" y="1443038"/>
          <p14:tracePt t="53867" x="901700" y="1450975"/>
          <p14:tracePt t="53878" x="820738" y="1450975"/>
          <p14:tracePt t="53882" x="749300" y="1474788"/>
          <p14:tracePt t="53893" x="685800" y="1482725"/>
          <p14:tracePt t="53896" x="630238" y="1490663"/>
          <p14:tracePt t="53910" x="582613" y="1498600"/>
          <p14:tracePt t="53913" x="550863" y="1506538"/>
          <p14:tracePt t="53928" x="477838" y="1522413"/>
          <p14:tracePt t="53934" x="461963" y="1530350"/>
          <p14:tracePt t="53947" x="446088" y="1530350"/>
          <p14:tracePt t="53951" x="430213" y="1530350"/>
          <p14:tracePt t="53961" x="422275" y="1538288"/>
          <p14:tracePt t="53964" x="414338" y="1538288"/>
          <p14:tracePt t="53976" x="406400" y="1547813"/>
          <p14:tracePt t="53979" x="398463" y="1547813"/>
          <p14:tracePt t="53994" x="374650" y="1563688"/>
          <p14:tracePt t="53996" x="366713" y="1571625"/>
          <p14:tracePt t="54002" x="350838" y="1571625"/>
          <p14:tracePt t="54010" x="334963" y="1587500"/>
          <p14:tracePt t="54016" x="319088" y="1595438"/>
          <p14:tracePt t="54031" x="311150" y="1603375"/>
          <p14:tracePt t="54046" x="303213" y="1603375"/>
          <p14:tracePt t="54057" x="303213" y="1611313"/>
          <p14:tracePt t="54062" x="295275" y="1611313"/>
          <p14:tracePt t="54074" x="295275" y="1627188"/>
          <p14:tracePt t="54077" x="295275" y="1651000"/>
          <p14:tracePt t="54083" x="287338" y="1674813"/>
          <p14:tracePt t="54095" x="287338" y="1698625"/>
          <p14:tracePt t="54099" x="287338" y="1722438"/>
          <p14:tracePt t="54111" x="287338" y="1754188"/>
          <p14:tracePt t="54113" x="303213" y="1785938"/>
          <p14:tracePt t="54127" x="311150" y="1833563"/>
          <p14:tracePt t="54129" x="327025" y="1881188"/>
          <p14:tracePt t="54141" x="358775" y="1930400"/>
          <p14:tracePt t="54144" x="382588" y="1978025"/>
          <p14:tracePt t="54151" x="414338" y="2017713"/>
          <p14:tracePt t="54161" x="446088" y="2065338"/>
          <p14:tracePt t="54166" x="485775" y="2105025"/>
          <p14:tracePt t="54178" x="527050" y="2152650"/>
          <p14:tracePt t="54182" x="566738" y="2208213"/>
          <p14:tracePt t="54193" x="622300" y="2273300"/>
          <p14:tracePt t="54195" x="654050" y="2305050"/>
          <p14:tracePt t="54211" x="709613" y="2376488"/>
          <p14:tracePt t="54228" x="757238" y="2432050"/>
          <p14:tracePt t="54233" x="765175" y="2439988"/>
          <p14:tracePt t="54245" x="773113" y="2447925"/>
          <p14:tracePt t="54248" x="781050" y="2455863"/>
          <p14:tracePt t="54259" x="781050" y="2463800"/>
          <p14:tracePt t="58482" x="757238" y="2416175"/>
          <p14:tracePt t="58490" x="717550" y="2328863"/>
          <p14:tracePt t="58496" x="677863" y="2249488"/>
          <p14:tracePt t="58507" x="654050" y="2176463"/>
          <p14:tracePt t="58512" x="630238" y="2120900"/>
          <p14:tracePt t="58524" x="614363" y="2065338"/>
          <p14:tracePt t="58528" x="590550" y="2017713"/>
          <p14:tracePt t="58539" x="574675" y="1978025"/>
          <p14:tracePt t="58542" x="566738" y="1938338"/>
          <p14:tracePt t="58557" x="542925" y="1833563"/>
          <p14:tracePt t="58564" x="527050" y="1801813"/>
          <p14:tracePt t="58575" x="509588" y="1754188"/>
          <p14:tracePt t="58578" x="493713" y="1690688"/>
          <p14:tracePt t="58590" x="477838" y="1643063"/>
          <p14:tracePt t="58594" x="469900" y="1603375"/>
          <p14:tracePt t="58606" x="461963" y="1563688"/>
          <p14:tracePt t="58608" x="446088" y="1530350"/>
          <p14:tracePt t="58624" x="422275" y="1466850"/>
          <p14:tracePt t="58632" x="406400" y="1427163"/>
          <p14:tracePt t="58640" x="398463" y="1387475"/>
          <p14:tracePt t="58646" x="374650" y="1347788"/>
          <p14:tracePt t="58658" x="350838" y="1300163"/>
          <p14:tracePt t="58661" x="334963" y="1252538"/>
          <p14:tracePt t="58672" x="303213" y="1187450"/>
          <p14:tracePt t="58675" x="287338" y="1131888"/>
          <p14:tracePt t="58685" x="263525" y="1084263"/>
          <p14:tracePt t="58691" x="239713" y="1036638"/>
          <p14:tracePt t="58707" x="207963" y="949325"/>
          <p14:tracePt t="58713" x="200025" y="909638"/>
          <p14:tracePt t="58724" x="184150" y="869950"/>
          <p14:tracePt t="58728" x="166688" y="812800"/>
          <p14:tracePt t="58740" x="150813" y="773113"/>
          <p14:tracePt t="58743" x="142875" y="717550"/>
          <p14:tracePt t="58756" x="134938" y="669925"/>
          <p14:tracePt t="58760" x="119063" y="606425"/>
          <p14:tracePt t="58773" x="111125" y="558800"/>
          <p14:tracePt t="58775" x="103188" y="493713"/>
          <p14:tracePt t="58781" x="87313" y="446088"/>
          <p14:tracePt t="58790" x="79375" y="382588"/>
          <p14:tracePt t="58796" x="71438" y="319088"/>
          <p14:tracePt t="58807" x="55563" y="263525"/>
          <p14:tracePt t="58810" x="47625" y="207963"/>
          <p14:tracePt t="58822" x="39688" y="166688"/>
          <p14:tracePt t="58825" x="23813" y="111125"/>
          <p14:tracePt t="58834" x="15875" y="71438"/>
          <p14:tracePt t="58841" x="7938" y="47625"/>
          <p14:tracePt t="58848" x="0" y="158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et started with Firefox - An overview of the main features | Firefox Help">
            <a:extLst>
              <a:ext uri="{FF2B5EF4-FFF2-40B4-BE49-F238E27FC236}">
                <a16:creationId xmlns:a16="http://schemas.microsoft.com/office/drawing/2014/main" id="{E9303641-D2B1-7FEC-1EDA-76A8FB24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38" y="2034503"/>
            <a:ext cx="1653287" cy="11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73EC8-BD48-4D29-E24F-17D13968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+mj-lt"/>
                <a:cs typeface="+mj-lt"/>
              </a:rPr>
              <a:t>Process Masquerading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B660A-CE8F-8A68-AEAA-4120E2DC3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81114-1F69-A835-D579-9794915470B4}"/>
              </a:ext>
            </a:extLst>
          </p:cNvPr>
          <p:cNvSpPr txBox="1"/>
          <p:nvPr/>
        </p:nvSpPr>
        <p:spPr>
          <a:xfrm>
            <a:off x="95250" y="2025108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userinit.exe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6305B-8861-D5A8-E638-37E2936BC3A8}"/>
              </a:ext>
            </a:extLst>
          </p:cNvPr>
          <p:cNvSpPr txBox="1"/>
          <p:nvPr/>
        </p:nvSpPr>
        <p:spPr>
          <a:xfrm>
            <a:off x="2395746" y="2799226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explorer.exe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258F3-2F0B-627B-13BA-031EDE91E908}"/>
              </a:ext>
            </a:extLst>
          </p:cNvPr>
          <p:cNvSpPr txBox="1"/>
          <p:nvPr/>
        </p:nvSpPr>
        <p:spPr>
          <a:xfrm>
            <a:off x="5626782" y="3228920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firefox.exe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C079D-CEA1-E894-EA82-42E355834D47}"/>
              </a:ext>
            </a:extLst>
          </p:cNvPr>
          <p:cNvSpPr txBox="1"/>
          <p:nvPr/>
        </p:nvSpPr>
        <p:spPr>
          <a:xfrm>
            <a:off x="5744124" y="4183104"/>
            <a:ext cx="1992644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latin typeface="Courier New"/>
                <a:cs typeface="Courier New"/>
              </a:rPr>
              <a:t>"firefox.exe"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33773-7E9F-76CD-9A62-69F4F4844500}"/>
              </a:ext>
            </a:extLst>
          </p:cNvPr>
          <p:cNvSpPr txBox="1"/>
          <p:nvPr/>
        </p:nvSpPr>
        <p:spPr>
          <a:xfrm>
            <a:off x="9391870" y="2978325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acrobat.exe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27F5D8C5-AA77-E550-9830-5A172611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771" y="3289081"/>
            <a:ext cx="3003550" cy="16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862468-AF19-D2F1-69FD-EBF0AE509BB3}"/>
              </a:ext>
            </a:extLst>
          </p:cNvPr>
          <p:cNvCxnSpPr>
            <a:cxnSpLocks/>
          </p:cNvCxnSpPr>
          <p:nvPr/>
        </p:nvCxnSpPr>
        <p:spPr>
          <a:xfrm>
            <a:off x="1911350" y="2225876"/>
            <a:ext cx="552450" cy="744800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1369F2-E2C7-01A6-8B84-0D8D650C8A4D}"/>
              </a:ext>
            </a:extLst>
          </p:cNvPr>
          <p:cNvCxnSpPr>
            <a:cxnSpLocks/>
          </p:cNvCxnSpPr>
          <p:nvPr/>
        </p:nvCxnSpPr>
        <p:spPr>
          <a:xfrm>
            <a:off x="4275346" y="2948825"/>
            <a:ext cx="1464592" cy="451545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3019CA-FB8D-774C-56FC-08F39D1255A7}"/>
              </a:ext>
            </a:extLst>
          </p:cNvPr>
          <p:cNvCxnSpPr>
            <a:cxnSpLocks/>
          </p:cNvCxnSpPr>
          <p:nvPr/>
        </p:nvCxnSpPr>
        <p:spPr>
          <a:xfrm flipV="1">
            <a:off x="7412951" y="3142126"/>
            <a:ext cx="2080299" cy="273240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017028-F2A9-4C3E-A984-F780853461BD}"/>
              </a:ext>
            </a:extLst>
          </p:cNvPr>
          <p:cNvCxnSpPr>
            <a:cxnSpLocks/>
          </p:cNvCxnSpPr>
          <p:nvPr/>
        </p:nvCxnSpPr>
        <p:spPr>
          <a:xfrm>
            <a:off x="6470650" y="3562065"/>
            <a:ext cx="273989" cy="671372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>
            <a:extLst>
              <a:ext uri="{FF2B5EF4-FFF2-40B4-BE49-F238E27FC236}">
                <a16:creationId xmlns:a16="http://schemas.microsoft.com/office/drawing/2014/main" id="{63E9FB25-B652-9578-7349-EE0C24DF3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939" y="4604831"/>
            <a:ext cx="817266" cy="1134219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2278C8D-A882-87C3-B270-A08A7BA4C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751" y="3436087"/>
            <a:ext cx="1914211" cy="19100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DF7C80-86BD-4017-B2AB-6D321F527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2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938">
        <p:fade/>
      </p:transition>
    </mc:Choice>
    <mc:Fallback>
      <p:transition spd="med" advTm="24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8" x="158750" y="2376488"/>
          <p14:tracePt t="3945" x="303213" y="2408238"/>
          <p14:tracePt t="3955" x="485775" y="2424113"/>
          <p14:tracePt t="3960" x="654050" y="2447925"/>
          <p14:tracePt t="3970" x="836613" y="2471738"/>
          <p14:tracePt t="3974" x="1084263" y="2495550"/>
          <p14:tracePt t="3986" x="1308100" y="2519363"/>
          <p14:tracePt t="3989" x="1538288" y="2559050"/>
          <p14:tracePt t="4003" x="1833563" y="2616200"/>
          <p14:tracePt t="4005" x="2160588" y="2687638"/>
          <p14:tracePt t="4012" x="2432050" y="2743200"/>
          <p14:tracePt t="4021" x="2735263" y="2814638"/>
          <p14:tracePt t="4026" x="3030538" y="2886075"/>
          <p14:tracePt t="4038" x="3284538" y="2943225"/>
          <p14:tracePt t="4041" x="3548063" y="3014663"/>
          <p14:tracePt t="4054" x="3795713" y="3046413"/>
          <p14:tracePt t="4057" x="4002088" y="3086100"/>
          <p14:tracePt t="4069" x="4146550" y="3109913"/>
          <p14:tracePt t="4072" x="4257675" y="3117850"/>
          <p14:tracePt t="4083" x="4352925" y="3125788"/>
          <p14:tracePt t="4088" x="4433888" y="3133725"/>
          <p14:tracePt t="4094" x="4489450" y="3133725"/>
          <p14:tracePt t="4104" x="4537075" y="3133725"/>
          <p14:tracePt t="4108" x="4552950" y="3125788"/>
          <p14:tracePt t="4123" x="4568825" y="3109913"/>
          <p14:tracePt t="4519" x="4632325" y="3109913"/>
          <p14:tracePt t="4527" x="4713288" y="3094038"/>
          <p14:tracePt t="4537" x="4776788" y="3086100"/>
          <p14:tracePt t="4542" x="4856163" y="3078163"/>
          <p14:tracePt t="4554" x="4927600" y="3070225"/>
          <p14:tracePt t="4557" x="5006975" y="3062288"/>
          <p14:tracePt t="4567" x="5103813" y="3046413"/>
          <p14:tracePt t="4571" x="5207000" y="3030538"/>
          <p14:tracePt t="4585" x="5310188" y="3006725"/>
          <p14:tracePt t="4588" x="5373688" y="2998788"/>
          <p14:tracePt t="4595" x="5438775" y="2990850"/>
          <p14:tracePt t="4605" x="5494338" y="2974975"/>
          <p14:tracePt t="4608" x="5549900" y="2967038"/>
          <p14:tracePt t="4621" x="5597525" y="2967038"/>
          <p14:tracePt t="4624" x="5629275" y="2951163"/>
          <p14:tracePt t="4638" x="5684838" y="2943225"/>
          <p14:tracePt t="4641" x="5740400" y="2935288"/>
          <p14:tracePt t="4655" x="5845175" y="2909888"/>
          <p14:tracePt t="4662" x="5876925" y="2901950"/>
          <p14:tracePt t="4669" x="5924550" y="2894013"/>
          <p14:tracePt t="4675" x="5948363" y="2886075"/>
          <p14:tracePt t="4687" x="5972175" y="2886075"/>
          <p14:tracePt t="4691" x="6003925" y="2878138"/>
          <p14:tracePt t="4703" x="6027738" y="2870200"/>
          <p14:tracePt t="4706" x="6043613" y="2862263"/>
          <p14:tracePt t="4718" x="6067425" y="2854325"/>
          <p14:tracePt t="4721" x="6075363" y="2846388"/>
          <p14:tracePt t="4733" x="6083300" y="2838450"/>
          <p14:tracePt t="4738" x="6100763" y="2830513"/>
          <p14:tracePt t="4743" x="6100763" y="2814638"/>
          <p14:tracePt t="4754" x="6116638" y="2790825"/>
          <p14:tracePt t="4758" x="6132513" y="2767013"/>
          <p14:tracePt t="4770" x="6140450" y="2743200"/>
          <p14:tracePt t="4773" x="6156325" y="2695575"/>
          <p14:tracePt t="4785" x="6172200" y="2671763"/>
          <p14:tracePt t="4788" x="6172200" y="2647950"/>
          <p14:tracePt t="4800" x="6180138" y="2624138"/>
          <p14:tracePt t="4804" x="6180138" y="2600325"/>
          <p14:tracePt t="4810" x="6180138" y="2584450"/>
          <p14:tracePt t="4820" x="6188075" y="2576513"/>
          <p14:tracePt t="4825" x="6188075" y="2566988"/>
          <p14:tracePt t="4836" x="6188075" y="2559050"/>
          <p14:tracePt t="4840" x="6188075" y="2551113"/>
          <p14:tracePt t="4853" x="6188075" y="2543175"/>
          <p14:tracePt t="4870" x="6188075" y="2527300"/>
          <p14:tracePt t="4878" x="6180138" y="2519363"/>
          <p14:tracePt t="4892" x="6180138" y="2511425"/>
          <p14:tracePt t="4919" x="6164263" y="2503488"/>
          <p14:tracePt t="4923" x="6156325" y="2495550"/>
          <p14:tracePt t="4935" x="6148388" y="2495550"/>
          <p14:tracePt t="4947" x="6132513" y="2495550"/>
          <p14:tracePt t="4954" x="6124575" y="2495550"/>
          <p14:tracePt t="4960" x="6108700" y="2495550"/>
          <p14:tracePt t="4970" x="6091238" y="2495550"/>
          <p14:tracePt t="4975" x="6075363" y="2495550"/>
          <p14:tracePt t="4985" x="6051550" y="2503488"/>
          <p14:tracePt t="4989" x="6027738" y="2519363"/>
          <p14:tracePt t="4998" x="6011863" y="2527300"/>
          <p14:tracePt t="5004" x="5995988" y="2543175"/>
          <p14:tracePt t="5017" x="5972175" y="2551113"/>
          <p14:tracePt t="5020" x="5948363" y="2566988"/>
          <p14:tracePt t="5027" x="5924550" y="2600325"/>
          <p14:tracePt t="5036" x="5884863" y="2647950"/>
          <p14:tracePt t="5041" x="5853113" y="2703513"/>
          <p14:tracePt t="5052" x="5805488" y="2759075"/>
          <p14:tracePt t="5056" x="5773738" y="2806700"/>
          <p14:tracePt t="5069" x="5749925" y="2846388"/>
          <p14:tracePt t="5072" x="5724525" y="2878138"/>
          <p14:tracePt t="5084" x="5708650" y="2894013"/>
          <p14:tracePt t="5088" x="5692775" y="2919413"/>
          <p14:tracePt t="5094" x="5684838" y="2927350"/>
          <p14:tracePt t="5104" x="5668963" y="2943225"/>
          <p14:tracePt t="5109" x="5661025" y="2943225"/>
          <p14:tracePt t="5119" x="5653088" y="2951163"/>
          <p14:tracePt t="5123" x="5645150" y="2959100"/>
          <p14:tracePt t="5136" x="5637213" y="2967038"/>
          <p14:tracePt t="5151" x="5629275" y="2974975"/>
          <p14:tracePt t="5154" x="5621338" y="2982913"/>
          <p14:tracePt t="5166" x="5613400" y="2990850"/>
          <p14:tracePt t="5171" x="5605463" y="2998788"/>
          <p14:tracePt t="5187" x="5597525" y="3006725"/>
          <p14:tracePt t="5191" x="5597525" y="3014663"/>
          <p14:tracePt t="5203" x="5589588" y="3022600"/>
          <p14:tracePt t="5219" x="5589588" y="3030538"/>
          <p14:tracePt t="5222" x="5581650" y="3030538"/>
          <p14:tracePt t="5237" x="5581650" y="3046413"/>
          <p14:tracePt t="5253" x="5581650" y="3054350"/>
          <p14:tracePt t="5258" x="5581650" y="3070225"/>
          <p14:tracePt t="5269" x="5581650" y="3078163"/>
          <p14:tracePt t="5273" x="5581650" y="3094038"/>
          <p14:tracePt t="5286" x="5589588" y="3109913"/>
          <p14:tracePt t="5288" x="5597525" y="3117850"/>
          <p14:tracePt t="5298" x="5597525" y="3125788"/>
          <p14:tracePt t="5304" x="5597525" y="3141663"/>
          <p14:tracePt t="5311" x="5605463" y="3149600"/>
          <p14:tracePt t="5320" x="5605463" y="3157538"/>
          <p14:tracePt t="5326" x="5605463" y="3165475"/>
          <p14:tracePt t="5336" x="5613400" y="3165475"/>
          <p14:tracePt t="5341" x="5613400" y="3173413"/>
          <p14:tracePt t="5351" x="5621338" y="3181350"/>
          <p14:tracePt t="5365" x="5629275" y="3189288"/>
          <p14:tracePt t="5370" x="5637213" y="3197225"/>
          <p14:tracePt t="5386" x="5668963" y="3205163"/>
          <p14:tracePt t="5392" x="5676900" y="3221038"/>
          <p14:tracePt t="5402" x="5692775" y="3221038"/>
          <p14:tracePt t="5407" x="5700713" y="3228975"/>
          <p14:tracePt t="5418" x="5716588" y="3228975"/>
          <p14:tracePt t="5422" x="5724525" y="3228975"/>
          <p14:tracePt t="5434" x="5732463" y="3228975"/>
          <p14:tracePt t="5451" x="5740400" y="3228975"/>
          <p14:tracePt t="6022" x="5749925" y="3228975"/>
          <p14:tracePt t="6028" x="5773738" y="3236913"/>
          <p14:tracePt t="6035" x="5797550" y="3244850"/>
          <p14:tracePt t="6044" x="5821363" y="3244850"/>
          <p14:tracePt t="6053" x="5845175" y="3252788"/>
          <p14:tracePt t="6060" x="5868988" y="3252788"/>
          <p14:tracePt t="6068" x="5892800" y="3252788"/>
          <p14:tracePt t="6075" x="5916613" y="3262313"/>
          <p14:tracePt t="6084" x="5948363" y="3270250"/>
          <p14:tracePt t="6087" x="5964238" y="3270250"/>
          <p14:tracePt t="6100" x="5995988" y="3278188"/>
          <p14:tracePt t="6103" x="6027738" y="3278188"/>
          <p14:tracePt t="6111" x="6059488" y="3278188"/>
          <p14:tracePt t="6119" x="6108700" y="3286125"/>
          <p14:tracePt t="6124" x="6140450" y="3286125"/>
          <p14:tracePt t="6135" x="6172200" y="3286125"/>
          <p14:tracePt t="6139" x="6211888" y="3286125"/>
          <p14:tracePt t="6150" x="6243638" y="3286125"/>
          <p14:tracePt t="6154" x="6291263" y="3286125"/>
          <p14:tracePt t="6164" x="6323013" y="3286125"/>
          <p14:tracePt t="6170" x="6354763" y="3286125"/>
          <p14:tracePt t="6181" x="6402388" y="3286125"/>
          <p14:tracePt t="6185" x="6434138" y="3286125"/>
          <p14:tracePt t="6191" x="6475413" y="3286125"/>
          <p14:tracePt t="6201" x="6530975" y="3294063"/>
          <p14:tracePt t="6206" x="6570663" y="3294063"/>
          <p14:tracePt t="6218" x="6626225" y="3302000"/>
          <p14:tracePt t="6222" x="6681788" y="3309938"/>
          <p14:tracePt t="6233" x="6713538" y="3309938"/>
          <p14:tracePt t="6236" x="6745288" y="3309938"/>
          <p14:tracePt t="6250" x="6794500" y="3309938"/>
          <p14:tracePt t="6252" x="6826250" y="3309938"/>
          <p14:tracePt t="6259" x="6858000" y="3309938"/>
          <p14:tracePt t="6268" x="6889750" y="3309938"/>
          <p14:tracePt t="6274" x="6921500" y="3309938"/>
          <p14:tracePt t="6286" x="6969125" y="3309938"/>
          <p14:tracePt t="6289" x="7008813" y="3317875"/>
          <p14:tracePt t="6302" x="7056438" y="3325813"/>
          <p14:tracePt t="6304" x="7096125" y="3325813"/>
          <p14:tracePt t="6315" x="7135813" y="3333750"/>
          <p14:tracePt t="6320" x="7169150" y="3341688"/>
          <p14:tracePt t="6327" x="7216775" y="3341688"/>
          <p14:tracePt t="6336" x="7256463" y="3349625"/>
          <p14:tracePt t="6341" x="7280275" y="3357563"/>
          <p14:tracePt t="6352" x="7304088" y="3357563"/>
          <p14:tracePt t="6356" x="7327900" y="3357563"/>
          <p14:tracePt t="6368" x="7359650" y="3357563"/>
          <p14:tracePt t="6371" x="7383463" y="3357563"/>
          <p14:tracePt t="6381" x="7407275" y="3357563"/>
          <p14:tracePt t="6386" x="7423150" y="3357563"/>
          <p14:tracePt t="6396" x="7446963" y="3357563"/>
          <p14:tracePt t="6402" x="7470775" y="3357563"/>
          <p14:tracePt t="6408" x="7486650" y="3357563"/>
          <p14:tracePt t="6419" x="7512050" y="3357563"/>
          <p14:tracePt t="6424" x="7527925" y="3357563"/>
          <p14:tracePt t="6434" x="7543800" y="3357563"/>
          <p14:tracePt t="6438" x="7567613" y="3357563"/>
          <p14:tracePt t="6447" x="7583488" y="3357563"/>
          <p14:tracePt t="6453" x="7599363" y="3357563"/>
          <p14:tracePt t="6465" x="7623175" y="3357563"/>
          <p14:tracePt t="6469" x="7639050" y="3349625"/>
          <p14:tracePt t="6475" x="7662863" y="3349625"/>
          <p14:tracePt t="6484" x="7678738" y="3349625"/>
          <p14:tracePt t="6490" x="7694613" y="3349625"/>
          <p14:tracePt t="6501" x="7702550" y="3349625"/>
          <p14:tracePt t="6505" x="7718425" y="3349625"/>
          <p14:tracePt t="6515" x="7734300" y="3349625"/>
          <p14:tracePt t="6532" x="7750175" y="3349625"/>
          <p14:tracePt t="6543" x="7758113" y="3349625"/>
          <p14:tracePt t="6568" x="7766050" y="3349625"/>
          <p14:tracePt t="6610" x="7773988" y="3349625"/>
          <p14:tracePt t="6654" x="7773988" y="3357563"/>
          <p14:tracePt t="6666" x="7773988" y="3365500"/>
          <p14:tracePt t="6670" x="7773988" y="3373438"/>
          <p14:tracePt t="6684" x="7773988" y="3381375"/>
          <p14:tracePt t="6692" x="7766050" y="3389313"/>
          <p14:tracePt t="6702" x="7766050" y="3397250"/>
          <p14:tracePt t="6707" x="7758113" y="3413125"/>
          <p14:tracePt t="6718" x="7750175" y="3421063"/>
          <p14:tracePt t="6722" x="7742238" y="3444875"/>
          <p14:tracePt t="6733" x="7726363" y="3460750"/>
          <p14:tracePt t="6736" x="7718425" y="3468688"/>
          <p14:tracePt t="6749" x="7710488" y="3492500"/>
          <p14:tracePt t="6752" x="7702550" y="3500438"/>
          <p14:tracePt t="6760" x="7694613" y="3508375"/>
          <p14:tracePt t="6767" x="7678738" y="3524250"/>
          <p14:tracePt t="6774" x="7670800" y="3540125"/>
          <p14:tracePt t="6784" x="7662863" y="3548063"/>
          <p14:tracePt t="6789" x="7654925" y="3563938"/>
          <p14:tracePt t="6801" x="7639050" y="3571875"/>
          <p14:tracePt t="6803" x="7639050" y="3587750"/>
          <p14:tracePt t="6814" x="7623175" y="3587750"/>
          <p14:tracePt t="6819" x="7623175" y="3605213"/>
          <p14:tracePt t="6832" x="7615238" y="3605213"/>
          <p14:tracePt t="6836" x="7607300" y="3613150"/>
          <p14:tracePt t="6841" x="7607300" y="3621088"/>
          <p14:tracePt t="6851" x="7599363" y="3629025"/>
          <p14:tracePt t="6871" x="7591425" y="3636963"/>
          <p14:tracePt t="6901" x="7559675" y="3644900"/>
          <p14:tracePt t="6909" x="7543800" y="3644900"/>
          <p14:tracePt t="6919" x="7519988" y="3644900"/>
          <p14:tracePt t="6923" x="7504113" y="3644900"/>
          <p14:tracePt t="6934" x="7478713" y="3644900"/>
          <p14:tracePt t="6938" x="7446963" y="3636963"/>
          <p14:tracePt t="6952" x="7399338" y="3636963"/>
          <p14:tracePt t="6955" x="7359650" y="3629025"/>
          <p14:tracePt t="6969" x="7200900" y="3621088"/>
          <p14:tracePt t="6976" x="7112000" y="3621088"/>
          <p14:tracePt t="6984" x="7024688" y="3636963"/>
          <p14:tracePt t="6990" x="6929438" y="3644900"/>
          <p14:tracePt t="7001" x="6826250" y="3652838"/>
          <p14:tracePt t="7005" x="6721475" y="3668713"/>
          <p14:tracePt t="7018" x="6610350" y="3676650"/>
          <p14:tracePt t="7020" x="6538913" y="3684588"/>
          <p14:tracePt t="7033" x="6475413" y="3692525"/>
          <p14:tracePt t="7036" x="6418263" y="3700463"/>
          <p14:tracePt t="7048" x="6362700" y="3708400"/>
          <p14:tracePt t="7052" x="6307138" y="3716338"/>
          <p14:tracePt t="7059" x="6251575" y="3716338"/>
          <p14:tracePt t="7068" x="6196013" y="3716338"/>
          <p14:tracePt t="7073" x="6148388" y="3716338"/>
          <p14:tracePt t="7084" x="6100763" y="3716338"/>
          <p14:tracePt t="7087" x="6059488" y="3708400"/>
          <p14:tracePt t="7100" x="6027738" y="3708400"/>
          <p14:tracePt t="7103" x="6003925" y="3700463"/>
          <p14:tracePt t="7114" x="5980113" y="3684588"/>
          <p14:tracePt t="7118" x="5956300" y="3668713"/>
          <p14:tracePt t="7125" x="5924550" y="3660775"/>
          <p14:tracePt t="7135" x="5908675" y="3652838"/>
          <p14:tracePt t="7140" x="5892800" y="3644900"/>
          <p14:tracePt t="7152" x="5876925" y="3636963"/>
          <p14:tracePt t="7155" x="5861050" y="3636963"/>
          <p14:tracePt t="7169" x="5845175" y="3629025"/>
          <p14:tracePt t="7171" x="5837238" y="3621088"/>
          <p14:tracePt t="7179" x="5829300" y="3621088"/>
          <p14:tracePt t="7186" x="5813425" y="3621088"/>
          <p14:tracePt t="7195" x="5805488" y="3613150"/>
          <p14:tracePt t="7203" x="5797550" y="3613150"/>
          <p14:tracePt t="7208" x="5781675" y="3605213"/>
          <p14:tracePt t="7218" x="5773738" y="3605213"/>
          <p14:tracePt t="7222" x="5765800" y="3605213"/>
          <p14:tracePt t="7235" x="5749925" y="3595688"/>
          <p14:tracePt t="7237" x="5740400" y="3587750"/>
          <p14:tracePt t="7246" x="5732463" y="3587750"/>
          <p14:tracePt t="7268" x="5724525" y="3587750"/>
          <p14:tracePt t="7290" x="5716588" y="3587750"/>
          <p14:tracePt t="7317" x="5708650" y="3587750"/>
          <p14:tracePt t="7320" x="5700713" y="3587750"/>
          <p14:tracePt t="7425" x="5692775" y="3587750"/>
          <p14:tracePt t="7432" x="5692775" y="3579813"/>
          <p14:tracePt t="7455" x="5684838" y="3571875"/>
          <p14:tracePt t="7469" x="5676900" y="3571875"/>
          <p14:tracePt t="7477" x="5668963" y="3563938"/>
          <p14:tracePt t="7486" x="5661025" y="3563938"/>
          <p14:tracePt t="7492" x="5661025" y="3556000"/>
          <p14:tracePt t="7503" x="5645150" y="3556000"/>
          <p14:tracePt t="7518" x="5637213" y="3548063"/>
          <p14:tracePt t="7521" x="5629275" y="3540125"/>
          <p14:tracePt t="7536" x="5621338" y="3540125"/>
          <p14:tracePt t="7559" x="5613400" y="3540125"/>
          <p14:tracePt t="17296" x="5597525" y="3571875"/>
          <p14:tracePt t="17308" x="5581650" y="3629025"/>
          <p14:tracePt t="17312" x="5573713" y="3676650"/>
          <p14:tracePt t="17326" x="5557838" y="3748088"/>
          <p14:tracePt t="17330" x="5549900" y="3811588"/>
          <p14:tracePt t="17334" x="5534025" y="3898900"/>
          <p14:tracePt t="17342" x="5526088" y="3987800"/>
          <p14:tracePt t="17349" x="5518150" y="4051300"/>
          <p14:tracePt t="17360" x="5518150" y="4130675"/>
          <p14:tracePt t="17363" x="5510213" y="4202113"/>
          <p14:tracePt t="17376" x="5502275" y="4265613"/>
          <p14:tracePt t="17378" x="5502275" y="4354513"/>
          <p14:tracePt t="17391" x="5502275" y="4402138"/>
          <p14:tracePt t="17394" x="5502275" y="4457700"/>
          <p14:tracePt t="17407" x="5502275" y="4521200"/>
          <p14:tracePt t="17410" x="5510213" y="4576763"/>
          <p14:tracePt t="17415" x="5518150" y="4633913"/>
          <p14:tracePt t="17425" x="5534025" y="4689475"/>
          <p14:tracePt t="17430" x="5557838" y="4760913"/>
          <p14:tracePt t="17443" x="5573713" y="4824413"/>
          <p14:tracePt t="17446" x="5605463" y="4887913"/>
          <p14:tracePt t="17456" x="5621338" y="4967288"/>
          <p14:tracePt t="17460" x="5653088" y="5024438"/>
          <p14:tracePt t="17472" x="5692775" y="5080000"/>
          <p14:tracePt t="17477" x="5716588" y="5119688"/>
          <p14:tracePt t="17482" x="5749925" y="5167313"/>
          <p14:tracePt t="17492" x="5781675" y="5199063"/>
          <p14:tracePt t="17498" x="5821363" y="5230813"/>
          <p14:tracePt t="17508" x="5861050" y="5262563"/>
          <p14:tracePt t="17512" x="5908675" y="5278438"/>
          <p14:tracePt t="17524" x="5940425" y="5302250"/>
          <p14:tracePt t="17527" x="5988050" y="5319713"/>
          <p14:tracePt t="17540" x="6043613" y="5335588"/>
          <p14:tracePt t="17543" x="6100763" y="5343525"/>
          <p14:tracePt t="17549" x="6164263" y="5351463"/>
          <p14:tracePt t="17559" x="6251575" y="5351463"/>
          <p14:tracePt t="17563" x="6315075" y="5359400"/>
          <p14:tracePt t="17575" x="6386513" y="5359400"/>
          <p14:tracePt t="17579" x="6467475" y="5359400"/>
          <p14:tracePt t="17591" x="6515100" y="5367338"/>
          <p14:tracePt t="17594" x="6570663" y="5367338"/>
          <p14:tracePt t="17605" x="6626225" y="5367338"/>
          <p14:tracePt t="17610" x="6665913" y="5367338"/>
          <p14:tracePt t="17617" x="6713538" y="5367338"/>
          <p14:tracePt t="17626" x="6745288" y="5367338"/>
          <p14:tracePt t="17631" x="6777038" y="5367338"/>
          <p14:tracePt t="17642" x="6810375" y="5367338"/>
          <p14:tracePt t="17646" x="6834188" y="5367338"/>
          <p14:tracePt t="17658" x="6858000" y="5367338"/>
          <p14:tracePt t="17661" x="6873875" y="5367338"/>
          <p14:tracePt t="17674" x="6889750" y="5367338"/>
          <p14:tracePt t="17676" x="6905625" y="5367338"/>
          <p14:tracePt t="17691" x="6937375" y="5367338"/>
          <p14:tracePt t="17698" x="6945313" y="5367338"/>
          <p14:tracePt t="17983" x="7000875" y="5327650"/>
          <p14:tracePt t="17991" x="7064375" y="5278438"/>
          <p14:tracePt t="17999" x="7127875" y="5222875"/>
          <p14:tracePt t="18009" x="7185025" y="5175250"/>
          <p14:tracePt t="18013" x="7248525" y="5119688"/>
          <p14:tracePt t="18024" x="7288213" y="5080000"/>
          <p14:tracePt t="18029" x="7335838" y="5040313"/>
          <p14:tracePt t="18040" x="7383463" y="4992688"/>
          <p14:tracePt t="18045" x="7423150" y="4959350"/>
          <p14:tracePt t="18054" x="7462838" y="4919663"/>
          <p14:tracePt t="18060" x="7496175" y="4895850"/>
          <p14:tracePt t="18065" x="7527925" y="4864100"/>
          <p14:tracePt t="18077" x="7559675" y="4824413"/>
          <p14:tracePt t="18080" x="7591425" y="4800600"/>
          <p14:tracePt t="18094" x="7639050" y="4729163"/>
          <p14:tracePt t="18103" x="7662863" y="4697413"/>
          <p14:tracePt t="18110" x="7686675" y="4665663"/>
          <p14:tracePt t="18125" x="7718425" y="4600575"/>
          <p14:tracePt t="18133" x="7734300" y="4568825"/>
          <p14:tracePt t="18143" x="7742238" y="4537075"/>
          <p14:tracePt t="18149" x="7758113" y="4513263"/>
          <p14:tracePt t="18158" x="7766050" y="4481513"/>
          <p14:tracePt t="18161" x="7773988" y="4457700"/>
          <p14:tracePt t="18171" x="7773988" y="4433888"/>
          <p14:tracePt t="18177" x="7773988" y="4402138"/>
          <p14:tracePt t="18190" x="7773988" y="4386263"/>
          <p14:tracePt t="18192" x="7773988" y="4354513"/>
          <p14:tracePt t="18199" x="7773988" y="4322763"/>
          <p14:tracePt t="18208" x="7773988" y="4298950"/>
          <p14:tracePt t="18213" x="7766050" y="4273550"/>
          <p14:tracePt t="18224" x="7758113" y="4257675"/>
          <p14:tracePt t="18229" x="7750175" y="4241800"/>
          <p14:tracePt t="18241" x="7734300" y="4225925"/>
          <p14:tracePt t="18244" x="7718425" y="4202113"/>
          <p14:tracePt t="18256" x="7710488" y="4194175"/>
          <p14:tracePt t="18259" x="7678738" y="4170363"/>
          <p14:tracePt t="18269" x="7654925" y="4154488"/>
          <p14:tracePt t="18275" x="7623175" y="4138613"/>
          <p14:tracePt t="18281" x="7599363" y="4122738"/>
          <p14:tracePt t="18292" x="7551738" y="4098925"/>
          <p14:tracePt t="18296" x="7504113" y="4067175"/>
          <p14:tracePt t="18306" x="7446963" y="4051300"/>
          <p14:tracePt t="18311" x="7391400" y="4019550"/>
          <p14:tracePt t="18320" x="7327900" y="3995738"/>
          <p14:tracePt t="18325" x="7280275" y="3979863"/>
          <p14:tracePt t="18337" x="7232650" y="3963988"/>
          <p14:tracePt t="18342" x="7185025" y="3963988"/>
          <p14:tracePt t="18348" x="7153275" y="3956050"/>
          <p14:tracePt t="18358" x="7119938" y="3938588"/>
          <p14:tracePt t="18364" x="7080250" y="3930650"/>
          <p14:tracePt t="18378" x="7000875" y="3914775"/>
          <p14:tracePt t="18388" x="6969125" y="3906838"/>
          <p14:tracePt t="18393" x="6921500" y="3906838"/>
          <p14:tracePt t="18406" x="6881813" y="3898900"/>
          <p14:tracePt t="18410" x="6834188" y="3898900"/>
          <p14:tracePt t="18416" x="6794500" y="3898900"/>
          <p14:tracePt t="18425" x="6753225" y="3898900"/>
          <p14:tracePt t="18430" x="6705600" y="3898900"/>
          <p14:tracePt t="18441" x="6665913" y="3898900"/>
          <p14:tracePt t="18445" x="6618288" y="3914775"/>
          <p14:tracePt t="18458" x="6570663" y="3922713"/>
          <p14:tracePt t="18460" x="6515100" y="3948113"/>
          <p14:tracePt t="18473" x="6459538" y="3963988"/>
          <p14:tracePt t="18476" x="6402388" y="3987800"/>
          <p14:tracePt t="18491" x="6346825" y="4003675"/>
          <p14:tracePt t="18493" x="6299200" y="4019550"/>
          <p14:tracePt t="18498" x="6251575" y="4035425"/>
          <p14:tracePt t="18509" x="6219825" y="4051300"/>
          <p14:tracePt t="18513" x="6180138" y="4067175"/>
          <p14:tracePt t="18525" x="6156325" y="4075113"/>
          <p14:tracePt t="18528" x="6132513" y="4083050"/>
          <p14:tracePt t="18537" x="6108700" y="4098925"/>
          <p14:tracePt t="18543" x="6083300" y="4106863"/>
          <p14:tracePt t="18555" x="6067425" y="4114800"/>
          <p14:tracePt t="18560" x="6043613" y="4122738"/>
          <p14:tracePt t="18565" x="6027738" y="4130675"/>
          <p14:tracePt t="18574" x="6011863" y="4138613"/>
          <p14:tracePt t="18580" x="5988050" y="4154488"/>
          <p14:tracePt t="18592" x="5972175" y="4162425"/>
          <p14:tracePt t="18596" x="5964238" y="4178300"/>
          <p14:tracePt t="18608" x="5948363" y="4186238"/>
          <p14:tracePt t="18611" x="5924550" y="4194175"/>
          <p14:tracePt t="18620" x="5916613" y="4202113"/>
          <p14:tracePt t="18627" x="5900738" y="4217988"/>
          <p14:tracePt t="18633" x="5884863" y="4225925"/>
          <p14:tracePt t="18641" x="5876925" y="4233863"/>
          <p14:tracePt t="18647" x="5861050" y="4249738"/>
          <p14:tracePt t="18659" x="5853113" y="4257675"/>
          <p14:tracePt t="18663" x="5845175" y="4265613"/>
          <p14:tracePt t="18673" x="5837238" y="4273550"/>
          <p14:tracePt t="18677" x="5829300" y="4281488"/>
          <p14:tracePt t="18690" x="5821363" y="4281488"/>
          <p14:tracePt t="18693" x="5821363" y="4291013"/>
          <p14:tracePt t="18706" x="5813425" y="4298950"/>
          <p14:tracePt t="18709" x="5805488" y="4314825"/>
          <p14:tracePt t="18725" x="5805488" y="4322763"/>
          <p14:tracePt t="18729" x="5797550" y="4330700"/>
          <p14:tracePt t="18743" x="5797550" y="4338638"/>
          <p14:tracePt t="18746" x="5797550" y="4354513"/>
          <p14:tracePt t="18754" x="5797550" y="4362450"/>
          <p14:tracePt t="18759" x="5797550" y="4370388"/>
          <p14:tracePt t="18773" x="5797550" y="4386263"/>
          <p14:tracePt t="18776" x="5813425" y="4394200"/>
          <p14:tracePt t="18782" x="5821363" y="4402138"/>
          <p14:tracePt t="18792" x="5829300" y="4418013"/>
          <p14:tracePt t="18797" x="5837238" y="4425950"/>
          <p14:tracePt t="18809" x="5861050" y="4441825"/>
          <p14:tracePt t="18812" x="5876925" y="4457700"/>
          <p14:tracePt t="18824" x="5916613" y="4481513"/>
          <p14:tracePt t="18828" x="5964238" y="4513263"/>
          <p14:tracePt t="18842" x="6116638" y="4584700"/>
          <p14:tracePt t="18850" x="6203950" y="4616450"/>
          <p14:tracePt t="18858" x="6291263" y="4649788"/>
          <p14:tracePt t="18863" x="6378575" y="4665663"/>
          <p14:tracePt t="18875" x="6442075" y="4697413"/>
          <p14:tracePt t="18878" x="6530975" y="4713288"/>
          <p14:tracePt t="18893" x="6705600" y="4737100"/>
          <p14:tracePt t="18909" x="6873875" y="4752975"/>
          <p14:tracePt t="18922" x="6937375" y="4752975"/>
          <p14:tracePt t="18926" x="7000875" y="4752975"/>
          <p14:tracePt t="18931" x="7056438" y="4752975"/>
          <p14:tracePt t="18942" x="7119938" y="4752975"/>
          <p14:tracePt t="18947" x="7185025" y="4752975"/>
          <p14:tracePt t="18958" x="7248525" y="4745038"/>
          <p14:tracePt t="18961" x="7327900" y="4745038"/>
          <p14:tracePt t="18971" x="7391400" y="4737100"/>
          <p14:tracePt t="18975" x="7446963" y="4729163"/>
          <p14:tracePt t="18989" x="7496175" y="4713288"/>
          <p14:tracePt t="18992" x="7535863" y="4705350"/>
          <p14:tracePt t="18998" x="7583488" y="4697413"/>
          <p14:tracePt t="19008" x="7631113" y="4681538"/>
          <p14:tracePt t="19013" x="7654925" y="4681538"/>
          <p14:tracePt t="19025" x="7678738" y="4673600"/>
          <p14:tracePt t="19028" x="7686675" y="4657725"/>
          <p14:tracePt t="19041" x="7694613" y="4657725"/>
          <p14:tracePt t="19044" x="7710488" y="4657725"/>
          <p14:tracePt t="19054" x="7710488" y="4649788"/>
          <p14:tracePt t="19059" x="7718425" y="4649788"/>
          <p14:tracePt t="19075" x="7726363" y="4641850"/>
          <p14:tracePt t="19080" x="7734300" y="4633913"/>
          <p14:tracePt t="19095" x="7750175" y="4624388"/>
          <p14:tracePt t="19108" x="7750175" y="4616450"/>
          <p14:tracePt t="19110" x="7758113" y="4608513"/>
          <p14:tracePt t="19121" x="7758113" y="4600575"/>
          <p14:tracePt t="19137" x="7766050" y="4592638"/>
          <p14:tracePt t="19147" x="7773988" y="4584700"/>
          <p14:tracePt t="19174" x="7773988" y="4576763"/>
          <p14:tracePt t="19178" x="7773988" y="4560888"/>
          <p14:tracePt t="19186" x="7773988" y="4552950"/>
          <p14:tracePt t="19192" x="7773988" y="4545013"/>
          <p14:tracePt t="19207" x="7773988" y="4513263"/>
          <p14:tracePt t="19214" x="7773988" y="4497388"/>
          <p14:tracePt t="19223" x="7758113" y="4489450"/>
          <p14:tracePt t="19229" x="7750175" y="4465638"/>
          <p14:tracePt t="19240" x="7734300" y="4433888"/>
          <p14:tracePt t="19244" x="7718425" y="4418013"/>
          <p14:tracePt t="19256" x="7694613" y="4402138"/>
          <p14:tracePt t="19259" x="7670800" y="4370388"/>
          <p14:tracePt t="19270" x="7623175" y="4338638"/>
          <p14:tracePt t="19274" x="7559675" y="4306888"/>
          <p14:tracePt t="19282" x="7496175" y="4281488"/>
          <p14:tracePt t="19291" x="7431088" y="4257675"/>
          <p14:tracePt t="19296" x="7359650" y="4225925"/>
          <p14:tracePt t="19307" x="7304088" y="4202113"/>
          <p14:tracePt t="19311" x="7240588" y="4186238"/>
          <p14:tracePt t="19323" x="7161213" y="4170363"/>
          <p14:tracePt t="19326" x="7104063" y="4154488"/>
          <p14:tracePt t="19338" x="7032625" y="4138613"/>
          <p14:tracePt t="19341" x="6953250" y="4130675"/>
          <p14:tracePt t="19354" x="6889750" y="4122738"/>
          <p14:tracePt t="19359" x="6834188" y="4106863"/>
          <p14:tracePt t="19364" x="6777038" y="4098925"/>
          <p14:tracePt t="19375" x="6721475" y="4090988"/>
          <p14:tracePt t="19379" x="6681788" y="4090988"/>
          <p14:tracePt t="19391" x="6634163" y="4083050"/>
          <p14:tracePt t="19394" x="6594475" y="4075113"/>
          <p14:tracePt t="19406" x="6546850" y="4075113"/>
          <p14:tracePt t="19408" x="6507163" y="4075113"/>
          <p14:tracePt t="19420" x="6459538" y="4075113"/>
          <p14:tracePt t="19425" x="6418263" y="4075113"/>
          <p14:tracePt t="19433" x="6378575" y="4083050"/>
          <p14:tracePt t="19441" x="6346825" y="4083050"/>
          <p14:tracePt t="19446" x="6323013" y="4090988"/>
          <p14:tracePt t="19457" x="6299200" y="4090988"/>
          <p14:tracePt t="19461" x="6283325" y="4090988"/>
          <p14:tracePt t="19474" x="6267450" y="4098925"/>
          <p14:tracePt t="19476" x="6243638" y="4106863"/>
          <p14:tracePt t="19487" x="6227763" y="4114800"/>
          <p14:tracePt t="19492" x="6203950" y="4114800"/>
          <p14:tracePt t="19499" x="6188075" y="4130675"/>
          <p14:tracePt t="19507" x="6172200" y="4130675"/>
          <p14:tracePt t="19513" x="6164263" y="4138613"/>
          <p14:tracePt t="19524" x="6148388" y="4138613"/>
          <p14:tracePt t="19540" x="6140450" y="4146550"/>
          <p14:tracePt t="19543" x="6132513" y="4146550"/>
          <p14:tracePt t="19558" x="6124575" y="4154488"/>
          <p14:tracePt t="19570" x="6124575" y="4162425"/>
          <p14:tracePt t="19574" x="6108700" y="4170363"/>
          <p14:tracePt t="19581" x="6108700" y="4186238"/>
          <p14:tracePt t="19590" x="6100763" y="4202113"/>
          <p14:tracePt t="19595" x="6083300" y="4225925"/>
          <p14:tracePt t="19606" x="6083300" y="4249738"/>
          <p14:tracePt t="19610" x="6083300" y="4265613"/>
          <p14:tracePt t="19620" x="6083300" y="4291013"/>
          <p14:tracePt t="19625" x="6083300" y="4314825"/>
          <p14:tracePt t="19639" x="6083300" y="4330700"/>
          <p14:tracePt t="19641" x="6083300" y="4346575"/>
          <p14:tracePt t="19648" x="6091238" y="4370388"/>
          <p14:tracePt t="19657" x="6108700" y="4394200"/>
          <p14:tracePt t="19662" x="6124575" y="4410075"/>
          <p14:tracePt t="19673" x="6156325" y="4433888"/>
          <p14:tracePt t="19677" x="6203950" y="4465638"/>
          <p14:tracePt t="19690" x="6275388" y="4505325"/>
          <p14:tracePt t="19692" x="6346825" y="4537075"/>
          <p14:tracePt t="19705" x="6418263" y="4560888"/>
          <p14:tracePt t="19708" x="6483350" y="4584700"/>
          <p14:tracePt t="19715" x="6546850" y="4600575"/>
          <p14:tracePt t="19724" x="6626225" y="4633913"/>
          <p14:tracePt t="19729" x="6713538" y="4649788"/>
          <p14:tracePt t="19740" x="6802438" y="4657725"/>
          <p14:tracePt t="19744" x="6905625" y="4673600"/>
          <p14:tracePt t="19756" x="6977063" y="4673600"/>
          <p14:tracePt t="19759" x="7056438" y="4681538"/>
          <p14:tracePt t="19771" x="7127875" y="4681538"/>
          <p14:tracePt t="19774" x="7208838" y="4681538"/>
          <p14:tracePt t="19786" x="7272338" y="4681538"/>
          <p14:tracePt t="19790" x="7335838" y="4681538"/>
          <p14:tracePt t="19796" x="7415213" y="4681538"/>
          <p14:tracePt t="19806" x="7478713" y="4681538"/>
          <p14:tracePt t="19811" x="7527925" y="4673600"/>
          <p14:tracePt t="19823" x="7575550" y="4665663"/>
          <p14:tracePt t="19826" x="7615238" y="4649788"/>
          <p14:tracePt t="19839" x="7654925" y="4641850"/>
          <p14:tracePt t="19841" x="7694613" y="4641850"/>
          <p14:tracePt t="19855" x="7734300" y="4624388"/>
          <p14:tracePt t="19857" x="7766050" y="4616450"/>
          <p14:tracePt t="19864" x="7789863" y="4608513"/>
          <p14:tracePt t="19874" x="7821613" y="4592638"/>
          <p14:tracePt t="19878" x="7847013" y="4592638"/>
          <p14:tracePt t="19889" x="7862888" y="4584700"/>
          <p14:tracePt t="19893" x="7878763" y="4568825"/>
          <p14:tracePt t="19906" x="7894638" y="4568825"/>
          <p14:tracePt t="19909" x="7910513" y="4560888"/>
          <p14:tracePt t="19918" x="7926388" y="4552950"/>
          <p14:tracePt t="19924" x="7934325" y="4552950"/>
          <p14:tracePt t="19935" x="7950200" y="4537075"/>
          <p14:tracePt t="19947" x="7958138" y="4521200"/>
          <p14:tracePt t="19958" x="7966075" y="4513263"/>
          <p14:tracePt t="19963" x="7974013" y="4505325"/>
          <p14:tracePt t="19972" x="7981950" y="4481513"/>
          <p14:tracePt t="19975" x="7989888" y="4473575"/>
          <p14:tracePt t="19984" x="7989888" y="4465638"/>
          <p14:tracePt t="19991" x="7997825" y="4449763"/>
          <p14:tracePt t="20004" x="7997825" y="4433888"/>
          <p14:tracePt t="20007" x="7997825" y="4418013"/>
          <p14:tracePt t="20013" x="7997825" y="4394200"/>
          <p14:tracePt t="20023" x="7981950" y="4370388"/>
          <p14:tracePt t="20028" x="7966075" y="4330700"/>
          <p14:tracePt t="20039" x="7942263" y="4306888"/>
          <p14:tracePt t="20043" x="7910513" y="4273550"/>
          <p14:tracePt t="20053" x="7870825" y="4233863"/>
          <p14:tracePt t="20059" x="7839075" y="4202113"/>
          <p14:tracePt t="20074" x="7726363" y="4138613"/>
          <p14:tracePt t="20081" x="7662863" y="4106863"/>
          <p14:tracePt t="20091" x="7583488" y="4067175"/>
          <p14:tracePt t="20095" x="7496175" y="4035425"/>
          <p14:tracePt t="20107" x="7407275" y="4019550"/>
          <p14:tracePt t="20110" x="7343775" y="4003675"/>
          <p14:tracePt t="20124" x="7264400" y="3995738"/>
          <p14:tracePt t="20126" x="7200900" y="3987800"/>
          <p14:tracePt t="20139" x="7119938" y="3979863"/>
          <p14:tracePt t="20141" x="7032625" y="3979863"/>
          <p14:tracePt t="20148" x="6945313" y="3979863"/>
          <p14:tracePt t="20157" x="6881813" y="3979863"/>
          <p14:tracePt t="20162" x="6818313" y="3987800"/>
          <p14:tracePt t="20173" x="6761163" y="3995738"/>
          <p14:tracePt t="20177" x="6705600" y="4011613"/>
          <p14:tracePt t="20190" x="6642100" y="4019550"/>
          <p14:tracePt t="20193" x="6586538" y="4027488"/>
          <p14:tracePt t="20206" x="6530975" y="4043363"/>
          <p14:tracePt t="20208" x="6483350" y="4059238"/>
          <p14:tracePt t="20221" x="6434138" y="4075113"/>
          <p14:tracePt t="20224" x="6394450" y="4083050"/>
          <p14:tracePt t="20230" x="6346825" y="4098925"/>
          <p14:tracePt t="20240" x="6323013" y="4114800"/>
          <p14:tracePt t="20244" x="6291263" y="4130675"/>
          <p14:tracePt t="20257" x="6267450" y="4138613"/>
          <p14:tracePt t="20260" x="6243638" y="4154488"/>
          <p14:tracePt t="20271" x="6227763" y="4162425"/>
          <p14:tracePt t="20275" x="6203950" y="4178300"/>
          <p14:tracePt t="20286" x="6196013" y="4186238"/>
          <p14:tracePt t="20291" x="6180138" y="4194175"/>
          <p14:tracePt t="20297" x="6172200" y="4202113"/>
          <p14:tracePt t="20307" x="6164263" y="4210050"/>
          <p14:tracePt t="20312" x="6156325" y="4225925"/>
          <p14:tracePt t="20323" x="6148388" y="4233863"/>
          <p14:tracePt t="20327" x="6140450" y="4249738"/>
          <p14:tracePt t="20339" x="6124575" y="4265613"/>
          <p14:tracePt t="20342" x="6124575" y="4273550"/>
          <p14:tracePt t="20354" x="6116638" y="4281488"/>
          <p14:tracePt t="20357" x="6108700" y="4298950"/>
          <p14:tracePt t="20373" x="6108700" y="4306888"/>
          <p14:tracePt t="20379" x="6100763" y="4314825"/>
          <p14:tracePt t="20390" x="6100763" y="4322763"/>
          <p14:tracePt t="20406" x="6100763" y="4330700"/>
          <p14:tracePt t="20409" x="6100763" y="4346575"/>
          <p14:tracePt t="20421" x="6100763" y="4354513"/>
          <p14:tracePt t="20424" x="6108700" y="4362450"/>
          <p14:tracePt t="20437" x="6108700" y="4378325"/>
          <p14:tracePt t="20440" x="6124575" y="4386263"/>
          <p14:tracePt t="20446" x="6140450" y="4402138"/>
          <p14:tracePt t="20455" x="6164263" y="4425950"/>
          <p14:tracePt t="20461" x="6211888" y="4457700"/>
          <p14:tracePt t="20473" x="6275388" y="4489450"/>
          <p14:tracePt t="20477" x="6338888" y="4521200"/>
          <p14:tracePt t="20488" x="6410325" y="4552950"/>
          <p14:tracePt t="20491" x="6475413" y="4584700"/>
          <p14:tracePt t="20505" x="6530975" y="4616450"/>
          <p14:tracePt t="20507" x="6578600" y="4633913"/>
          <p14:tracePt t="20514" x="6618288" y="4649788"/>
          <p14:tracePt t="20522" x="6657975" y="4665663"/>
          <p14:tracePt t="20529" x="6681788" y="4665663"/>
          <p14:tracePt t="20540" x="6705600" y="4665663"/>
          <p14:tracePt t="20544" x="6729413" y="4665663"/>
          <p14:tracePt t="20557" x="6745288" y="4665663"/>
          <p14:tracePt t="20560" x="6769100" y="4665663"/>
          <p14:tracePt t="20570" x="6784975" y="4665663"/>
          <p14:tracePt t="20575" x="6802438" y="4665663"/>
          <p14:tracePt t="20584" x="6826250" y="4665663"/>
          <p14:tracePt t="20590" x="6842125" y="4657725"/>
          <p14:tracePt t="20596" x="6865938" y="4649788"/>
          <p14:tracePt t="20606" x="6889750" y="4649788"/>
          <p14:tracePt t="20612" x="6905625" y="4633913"/>
          <p14:tracePt t="21216" x="6850063" y="4657725"/>
          <p14:tracePt t="21223" x="6794500" y="4705350"/>
          <p14:tracePt t="21231" x="6737350" y="4752975"/>
          <p14:tracePt t="21240" x="6673850" y="4792663"/>
          <p14:tracePt t="21246" x="6626225" y="4840288"/>
          <p14:tracePt t="21257" x="6562725" y="4903788"/>
          <p14:tracePt t="21261" x="6515100" y="4959350"/>
          <p14:tracePt t="21273" x="6442075" y="5016500"/>
          <p14:tracePt t="21276" x="6394450" y="5072063"/>
          <p14:tracePt t="21286" x="6346825" y="5119688"/>
          <p14:tracePt t="21291" x="6291263" y="5183188"/>
          <p14:tracePt t="21302" x="6259513" y="5238750"/>
          <p14:tracePt t="21308" x="6227763" y="5286375"/>
          <p14:tracePt t="21314" x="6196013" y="5343525"/>
          <p14:tracePt t="21323" x="6172200" y="5399088"/>
          <p14:tracePt t="21328" x="6156325" y="5446713"/>
          <p14:tracePt t="21340" x="6148388" y="5502275"/>
          <p14:tracePt t="21343" x="6140450" y="5534025"/>
          <p14:tracePt t="21356" x="6140450" y="5581650"/>
          <p14:tracePt t="21359" x="6148388" y="5605463"/>
          <p14:tracePt t="21371" x="6172200" y="5645150"/>
          <p14:tracePt t="21374" x="6196013" y="5678488"/>
          <p14:tracePt t="21386" x="6219825" y="5718175"/>
          <p14:tracePt t="21390" x="6251575" y="5757863"/>
          <p14:tracePt t="21395" x="6291263" y="5789613"/>
          <p14:tracePt t="21407" x="6330950" y="5829300"/>
          <p14:tracePt t="21410" x="6386513" y="5868988"/>
          <p14:tracePt t="21421" x="6451600" y="5908675"/>
          <p14:tracePt t="21425" x="6507163" y="5940425"/>
          <p14:tracePt t="21435" x="6586538" y="5980113"/>
          <p14:tracePt t="21441" x="6657975" y="6005513"/>
          <p14:tracePt t="21453" x="6729413" y="6021388"/>
          <p14:tracePt t="21457" x="6769100" y="6021388"/>
          <p14:tracePt t="21463" x="6818313" y="6029325"/>
          <p14:tracePt t="21474" x="6850063" y="6029325"/>
          <p14:tracePt t="21477" x="6873875" y="6029325"/>
          <p14:tracePt t="21489" x="6897688" y="6029325"/>
          <p14:tracePt t="21492" x="6921500" y="6021388"/>
          <p14:tracePt t="21504" x="6937375" y="6005513"/>
          <p14:tracePt t="21507" x="6969125" y="5988050"/>
          <p14:tracePt t="21521" x="6977063" y="5980113"/>
          <p14:tracePt t="21524" x="6992938" y="5972175"/>
          <p14:tracePt t="21530" x="7016750" y="5940425"/>
          <p14:tracePt t="21538" x="7032625" y="5916613"/>
          <p14:tracePt t="21545" x="7056438" y="5884863"/>
          <p14:tracePt t="21557" x="7088188" y="5829300"/>
          <p14:tracePt t="21560" x="7104063" y="5773738"/>
          <p14:tracePt t="21572" x="7119938" y="5718175"/>
          <p14:tracePt t="21575" x="7135813" y="5662613"/>
          <p14:tracePt t="21585" x="7135813" y="5597525"/>
          <p14:tracePt t="21591" x="7135813" y="5541963"/>
          <p14:tracePt t="21597" x="7135813" y="5502275"/>
          <p14:tracePt t="21605" x="7135813" y="5462588"/>
          <p14:tracePt t="21611" x="7127875" y="5438775"/>
          <p14:tracePt t="21623" x="7127875" y="5430838"/>
          <p14:tracePt t="21627" x="7127875" y="5414963"/>
          <p14:tracePt t="21639" x="7119938" y="5407025"/>
          <p14:tracePt t="21642" x="7112000" y="5399088"/>
          <p14:tracePt t="21651" x="7104063" y="5383213"/>
          <p14:tracePt t="21657" x="7088188" y="5383213"/>
          <p14:tracePt t="21669" x="7064375" y="5375275"/>
          <p14:tracePt t="21673" x="7024688" y="5367338"/>
          <p14:tracePt t="21679" x="6961188" y="5359400"/>
          <p14:tracePt t="21689" x="6873875" y="5359400"/>
          <p14:tracePt t="21693" x="6794500" y="5367338"/>
          <p14:tracePt t="21706" x="6713538" y="5383213"/>
          <p14:tracePt t="21709" x="6634163" y="5422900"/>
          <p14:tracePt t="21717" x="6578600" y="5454650"/>
          <p14:tracePt t="21723" x="6515100" y="5494338"/>
          <p14:tracePt t="21736" x="6442075" y="5549900"/>
          <p14:tracePt t="21740" x="6370638" y="5605463"/>
          <p14:tracePt t="21746" x="6299200" y="5670550"/>
          <p14:tracePt t="21755" x="6235700" y="5734050"/>
          <p14:tracePt t="21761" x="6156325" y="5821363"/>
          <p14:tracePt t="21772" x="6083300" y="5916613"/>
          <p14:tracePt t="21776" x="6019800" y="6005513"/>
          <p14:tracePt t="21788" x="5956300" y="6092825"/>
          <p14:tracePt t="21792" x="5916613" y="6172200"/>
          <p14:tracePt t="21803" x="5876925" y="6235700"/>
          <p14:tracePt t="21807" x="5845175" y="6267450"/>
          <p14:tracePt t="21819" x="5821363" y="6299200"/>
          <p14:tracePt t="21824" x="5805488" y="6315075"/>
          <p14:tracePt t="21829" x="5789613" y="6330950"/>
          <p14:tracePt t="21839" x="5781675" y="6356350"/>
          <p14:tracePt t="21843" x="5773738" y="6364288"/>
          <p14:tracePt t="22135" x="5629275" y="6291263"/>
          <p14:tracePt t="22143" x="5397500" y="6156325"/>
          <p14:tracePt t="22154" x="5119688" y="6013450"/>
          <p14:tracePt t="22158" x="4808538" y="5861050"/>
          <p14:tracePt t="22168" x="4497388" y="5718175"/>
          <p14:tracePt t="22174" x="4051300" y="5518150"/>
          <p14:tracePt t="22180" x="3627438" y="5286375"/>
          <p14:tracePt t="22187" x="3117850" y="5040313"/>
          <p14:tracePt t="22194" x="2574925" y="4800600"/>
          <p14:tracePt t="22205" x="2041525" y="4537075"/>
          <p14:tracePt t="22210" x="1514475" y="4281488"/>
          <p14:tracePt t="22221" x="1004888" y="4035425"/>
          <p14:tracePt t="22224" x="527050" y="3811588"/>
          <p14:tracePt t="22233" x="166688" y="3644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00C7EA-43C7-CBB2-9CB0-FDF5B81D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Living off the land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54835-DC52-33A4-0B7E-4FD7E9ECC6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00077" y="1143512"/>
            <a:ext cx="4809236" cy="4690872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tool to avoid cybersecurity defenses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“…uses built-in network administration tools to perform their objectives.”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“…allows the actor to evade detection by blending in with normal Windows system and network activities…”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170FF5-6660-6326-B950-BF51D2304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87" y="1509981"/>
            <a:ext cx="5957813" cy="42430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Advance Camouflage Level | Camouflage, Add meme, Memes">
            <a:extLst>
              <a:ext uri="{FF2B5EF4-FFF2-40B4-BE49-F238E27FC236}">
                <a16:creationId xmlns:a16="http://schemas.microsoft.com/office/drawing/2014/main" id="{6AF50AF2-EBEA-336C-2014-6A3DD5BC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207" y="4052563"/>
            <a:ext cx="1751352" cy="263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868678-E08C-7C49-A62A-7422D4398D3F}"/>
              </a:ext>
            </a:extLst>
          </p:cNvPr>
          <p:cNvSpPr txBox="1"/>
          <p:nvPr/>
        </p:nvSpPr>
        <p:spPr>
          <a:xfrm>
            <a:off x="582687" y="5880617"/>
            <a:ext cx="6217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https://www.cisa.gov/news-events/cybersecurity-advisories/aa23-144a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3CD071-2A96-4F63-89A0-2016BD871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280">
        <p:fade/>
      </p:transition>
    </mc:Choice>
    <mc:Fallback>
      <p:transition spd="med" advTm="44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et started with Firefox - An overview of the main features | Firefox Help">
            <a:extLst>
              <a:ext uri="{FF2B5EF4-FFF2-40B4-BE49-F238E27FC236}">
                <a16:creationId xmlns:a16="http://schemas.microsoft.com/office/drawing/2014/main" id="{E9303641-D2B1-7FEC-1EDA-76A8FB24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94" y="1102630"/>
            <a:ext cx="1653287" cy="11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73EC8-BD48-4D29-E24F-17D139687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+mj-lt"/>
                <a:cs typeface="+mj-lt"/>
              </a:rPr>
              <a:t>Living off the Land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B660A-CE8F-8A68-AEAA-4120E2DC3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81114-1F69-A835-D579-9794915470B4}"/>
              </a:ext>
            </a:extLst>
          </p:cNvPr>
          <p:cNvSpPr txBox="1"/>
          <p:nvPr/>
        </p:nvSpPr>
        <p:spPr>
          <a:xfrm>
            <a:off x="95250" y="2025108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userinit.exe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6305B-8861-D5A8-E638-37E2936BC3A8}"/>
              </a:ext>
            </a:extLst>
          </p:cNvPr>
          <p:cNvSpPr txBox="1"/>
          <p:nvPr/>
        </p:nvSpPr>
        <p:spPr>
          <a:xfrm>
            <a:off x="2541351" y="2129443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explorer.exe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258F3-2F0B-627B-13BA-031EDE91E908}"/>
              </a:ext>
            </a:extLst>
          </p:cNvPr>
          <p:cNvSpPr txBox="1"/>
          <p:nvPr/>
        </p:nvSpPr>
        <p:spPr>
          <a:xfrm>
            <a:off x="5704438" y="2297047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firefox.exe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C079D-CEA1-E894-EA82-42E355834D47}"/>
              </a:ext>
            </a:extLst>
          </p:cNvPr>
          <p:cNvSpPr txBox="1"/>
          <p:nvPr/>
        </p:nvSpPr>
        <p:spPr>
          <a:xfrm>
            <a:off x="3754188" y="4736404"/>
            <a:ext cx="2332389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latin typeface="Courier New"/>
                <a:cs typeface="Courier New"/>
              </a:rPr>
              <a:t>powershell.exe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33773-7E9F-76CD-9A62-69F4F4844500}"/>
              </a:ext>
            </a:extLst>
          </p:cNvPr>
          <p:cNvSpPr txBox="1"/>
          <p:nvPr/>
        </p:nvSpPr>
        <p:spPr>
          <a:xfrm>
            <a:off x="9391870" y="2978325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acrobat.exe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27F5D8C5-AA77-E550-9830-5A172611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76" y="2619298"/>
            <a:ext cx="3003550" cy="160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862468-AF19-D2F1-69FD-EBF0AE509BB3}"/>
              </a:ext>
            </a:extLst>
          </p:cNvPr>
          <p:cNvCxnSpPr>
            <a:cxnSpLocks/>
          </p:cNvCxnSpPr>
          <p:nvPr/>
        </p:nvCxnSpPr>
        <p:spPr>
          <a:xfrm>
            <a:off x="1911350" y="2225876"/>
            <a:ext cx="688348" cy="65310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1369F2-E2C7-01A6-8B84-0D8D650C8A4D}"/>
              </a:ext>
            </a:extLst>
          </p:cNvPr>
          <p:cNvCxnSpPr>
            <a:cxnSpLocks/>
          </p:cNvCxnSpPr>
          <p:nvPr/>
        </p:nvCxnSpPr>
        <p:spPr>
          <a:xfrm>
            <a:off x="4357855" y="2288749"/>
            <a:ext cx="1454885" cy="189456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3019CA-FB8D-774C-56FC-08F39D1255A7}"/>
              </a:ext>
            </a:extLst>
          </p:cNvPr>
          <p:cNvCxnSpPr>
            <a:cxnSpLocks/>
          </p:cNvCxnSpPr>
          <p:nvPr/>
        </p:nvCxnSpPr>
        <p:spPr>
          <a:xfrm>
            <a:off x="7519728" y="2468933"/>
            <a:ext cx="1978375" cy="663486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017028-F2A9-4C3E-A984-F780853461BD}"/>
              </a:ext>
            </a:extLst>
          </p:cNvPr>
          <p:cNvCxnSpPr>
            <a:cxnSpLocks/>
          </p:cNvCxnSpPr>
          <p:nvPr/>
        </p:nvCxnSpPr>
        <p:spPr>
          <a:xfrm flipH="1">
            <a:off x="8899595" y="3319391"/>
            <a:ext cx="599641" cy="836391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>
            <a:extLst>
              <a:ext uri="{FF2B5EF4-FFF2-40B4-BE49-F238E27FC236}">
                <a16:creationId xmlns:a16="http://schemas.microsoft.com/office/drawing/2014/main" id="{63E9FB25-B652-9578-7349-EE0C24DF3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876" y="5148424"/>
            <a:ext cx="817266" cy="1134219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A2278C8D-A882-87C3-B270-A08A7BA4CF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751" y="3436087"/>
            <a:ext cx="1914211" cy="1910025"/>
          </a:xfrm>
          <a:prstGeom prst="rect">
            <a:avLst/>
          </a:prstGeom>
        </p:spPr>
      </p:pic>
      <p:pic>
        <p:nvPicPr>
          <p:cNvPr id="3" name="Picture 4" descr="Get started with Firefox - An overview of the main features | Firefox Help">
            <a:extLst>
              <a:ext uri="{FF2B5EF4-FFF2-40B4-BE49-F238E27FC236}">
                <a16:creationId xmlns:a16="http://schemas.microsoft.com/office/drawing/2014/main" id="{C1181050-F108-2A02-9AF6-EBC3AE98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14" y="3980757"/>
            <a:ext cx="1653287" cy="11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9CF6C2-236E-F3DB-8724-AE535EE03F24}"/>
              </a:ext>
            </a:extLst>
          </p:cNvPr>
          <p:cNvSpPr txBox="1"/>
          <p:nvPr/>
        </p:nvSpPr>
        <p:spPr>
          <a:xfrm>
            <a:off x="7048858" y="5175174"/>
            <a:ext cx="1879600" cy="3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firefox.exe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2249AD-27E7-2E57-87DF-C3E7C18B7039}"/>
              </a:ext>
            </a:extLst>
          </p:cNvPr>
          <p:cNvCxnSpPr>
            <a:cxnSpLocks/>
          </p:cNvCxnSpPr>
          <p:nvPr/>
        </p:nvCxnSpPr>
        <p:spPr>
          <a:xfrm flipH="1" flipV="1">
            <a:off x="6002053" y="4898368"/>
            <a:ext cx="1094698" cy="406105"/>
          </a:xfrm>
          <a:prstGeom prst="straightConnector1">
            <a:avLst/>
          </a:prstGeom>
          <a:ln w="444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BF82E1E9-FD52-46A6-801E-6EF318705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1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988">
        <p:fade/>
      </p:transition>
    </mc:Choice>
    <mc:Fallback>
      <p:transition spd="med" advTm="48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0" x="158750" y="2033588"/>
          <p14:tracePt t="5387" x="287338" y="2089150"/>
          <p14:tracePt t="5402" x="501650" y="2233613"/>
          <p14:tracePt t="5410" x="622300" y="2289175"/>
          <p14:tracePt t="5420" x="741363" y="2352675"/>
          <p14:tracePt t="5425" x="909638" y="2424113"/>
          <p14:tracePt t="5437" x="1060450" y="2479675"/>
          <p14:tracePt t="5440" x="1211263" y="2519363"/>
          <p14:tracePt t="5449" x="1427163" y="2559050"/>
          <p14:tracePt t="5455" x="1682750" y="2616200"/>
          <p14:tracePt t="5467" x="1912938" y="2663825"/>
          <p14:tracePt t="5471" x="2232025" y="2719388"/>
          <p14:tracePt t="5478" x="2590800" y="2782888"/>
          <p14:tracePt t="5487" x="2933700" y="2854325"/>
          <p14:tracePt t="5493" x="3252788" y="2943225"/>
          <p14:tracePt t="5503" x="3660775" y="3054350"/>
          <p14:tracePt t="5506" x="3994150" y="3189288"/>
          <p14:tracePt t="5520" x="4305300" y="3309938"/>
          <p14:tracePt t="5523" x="4592638" y="3421063"/>
          <p14:tracePt t="5532" x="4832350" y="3516313"/>
          <p14:tracePt t="5538" x="5014913" y="3579813"/>
          <p14:tracePt t="5549" x="5143500" y="3605213"/>
          <p14:tracePt t="5554" x="5238750" y="3636963"/>
          <p14:tracePt t="5559" x="5302250" y="3644900"/>
          <p14:tracePt t="5570" x="5334000" y="3644900"/>
          <p14:tracePt t="5575" x="5365750" y="3644900"/>
          <p14:tracePt t="5586" x="5381625" y="3644900"/>
          <p14:tracePt t="5589" x="5389563" y="3644900"/>
          <p14:tracePt t="5933" x="5462588" y="3621088"/>
          <p14:tracePt t="5940" x="5557838" y="3587750"/>
          <p14:tracePt t="5953" x="5668963" y="3548063"/>
          <p14:tracePt t="5956" x="5781675" y="3508375"/>
          <p14:tracePt t="5966" x="5876925" y="3484563"/>
          <p14:tracePt t="5970" x="5948363" y="3460750"/>
          <p14:tracePt t="5980" x="6027738" y="3436938"/>
          <p14:tracePt t="5987" x="6116638" y="3421063"/>
          <p14:tracePt t="5992" x="6203950" y="3381375"/>
          <p14:tracePt t="6003" x="6291263" y="3357563"/>
          <p14:tracePt t="6007" x="6386513" y="3333750"/>
          <p14:tracePt t="6020" x="6467475" y="3302000"/>
          <p14:tracePt t="6023" x="6554788" y="3278188"/>
          <p14:tracePt t="6036" x="6634163" y="3262313"/>
          <p14:tracePt t="6039" x="6729413" y="3221038"/>
          <p14:tracePt t="6050" x="6818313" y="3205163"/>
          <p14:tracePt t="6054" x="6889750" y="3189288"/>
          <p14:tracePt t="6060" x="6969125" y="3173413"/>
          <p14:tracePt t="6071" x="7032625" y="3157538"/>
          <p14:tracePt t="6075" x="7088188" y="3141663"/>
          <p14:tracePt t="6086" x="7145338" y="3133725"/>
          <p14:tracePt t="6089" x="7192963" y="3117850"/>
          <p14:tracePt t="6103" x="7248525" y="3101975"/>
          <p14:tracePt t="6105" x="7304088" y="3078163"/>
          <p14:tracePt t="6118" x="7359650" y="3046413"/>
          <p14:tracePt t="6121" x="7423150" y="3014663"/>
          <p14:tracePt t="6127" x="7486650" y="2974975"/>
          <p14:tracePt t="6136" x="7535863" y="2943225"/>
          <p14:tracePt t="6142" x="7583488" y="2909888"/>
          <p14:tracePt t="6154" x="7631113" y="2878138"/>
          <p14:tracePt t="6157" x="7670800" y="2854325"/>
          <p14:tracePt t="6170" x="7710488" y="2814638"/>
          <p14:tracePt t="6171" x="7758113" y="2774950"/>
          <p14:tracePt t="6184" x="7797800" y="2743200"/>
          <p14:tracePt t="6188" x="7847013" y="2687638"/>
          <p14:tracePt t="6197" x="7894638" y="2647950"/>
          <p14:tracePt t="6203" x="7942263" y="2600325"/>
          <p14:tracePt t="6209" x="7989888" y="2559050"/>
          <p14:tracePt t="6220" x="8045450" y="2511425"/>
          <p14:tracePt t="6224" x="8077200" y="2479675"/>
          <p14:tracePt t="6235" x="8108950" y="2439988"/>
          <p14:tracePt t="6239" x="8140700" y="2400300"/>
          <p14:tracePt t="6249" x="8172450" y="2376488"/>
          <p14:tracePt t="6254" x="8197850" y="2344738"/>
          <p14:tracePt t="6269" x="8213725" y="2320925"/>
          <p14:tracePt t="6271" x="8229600" y="2297113"/>
          <p14:tracePt t="6277" x="8237538" y="2273300"/>
          <p14:tracePt t="6285" x="8245475" y="2257425"/>
          <p14:tracePt t="6291" x="8253413" y="2224088"/>
          <p14:tracePt t="6303" x="8261350" y="2184400"/>
          <p14:tracePt t="6306" x="8277225" y="2120900"/>
          <p14:tracePt t="6315" x="8277225" y="2081213"/>
          <p14:tracePt t="6321" x="8277225" y="2025650"/>
          <p14:tracePt t="6330" x="8269288" y="1962150"/>
          <p14:tracePt t="6337" x="8261350" y="1906588"/>
          <p14:tracePt t="6344" x="8253413" y="1857375"/>
          <p14:tracePt t="6352" x="8229600" y="1809750"/>
          <p14:tracePt t="6358" x="8205788" y="1762125"/>
          <p14:tracePt t="6369" x="8180388" y="1730375"/>
          <p14:tracePt t="6373" x="8148638" y="1674813"/>
          <p14:tracePt t="6386" x="8108950" y="1643063"/>
          <p14:tracePt t="6389" x="8069263" y="1603375"/>
          <p14:tracePt t="6401" x="8021638" y="1547813"/>
          <p14:tracePt t="6404" x="7974013" y="1498600"/>
          <p14:tracePt t="6416" x="7902575" y="1450975"/>
          <p14:tracePt t="6420" x="7813675" y="1395413"/>
          <p14:tracePt t="6427" x="7718425" y="1331913"/>
          <p14:tracePt t="6436" x="7631113" y="1292225"/>
          <p14:tracePt t="6441" x="7559675" y="1244600"/>
          <p14:tracePt t="6453" x="7478713" y="1220788"/>
          <p14:tracePt t="6456" x="7391400" y="1187450"/>
          <p14:tracePt t="6468" x="7304088" y="1163638"/>
          <p14:tracePt t="6471" x="7216775" y="1147763"/>
          <p14:tracePt t="6482" x="7112000" y="1131888"/>
          <p14:tracePt t="6487" x="7016750" y="1123950"/>
          <p14:tracePt t="6493" x="6921500" y="1116013"/>
          <p14:tracePt t="6502" x="6834188" y="1108075"/>
          <p14:tracePt t="6508" x="6745288" y="1100138"/>
          <p14:tracePt t="6519" x="6673850" y="1100138"/>
          <p14:tracePt t="6523" x="6602413" y="1100138"/>
          <p14:tracePt t="6535" x="6538913" y="1100138"/>
          <p14:tracePt t="6538" x="6459538" y="1100138"/>
          <p14:tracePt t="6552" x="6338888" y="1100138"/>
          <p14:tracePt t="6564" x="6291263" y="1100138"/>
          <p14:tracePt t="6569" x="6235700" y="1108075"/>
          <p14:tracePt t="6575" x="6180138" y="1116013"/>
          <p14:tracePt t="6586" x="6116638" y="1131888"/>
          <p14:tracePt t="6590" x="6043613" y="1147763"/>
          <p14:tracePt t="6602" x="5972175" y="1171575"/>
          <p14:tracePt t="6606" x="5900738" y="1195388"/>
          <p14:tracePt t="6614" x="5837238" y="1220788"/>
          <p14:tracePt t="6620" x="5765800" y="1268413"/>
          <p14:tracePt t="6629" x="5716588" y="1308100"/>
          <p14:tracePt t="6636" x="5676900" y="1339850"/>
          <p14:tracePt t="6642" x="5629275" y="1387475"/>
          <p14:tracePt t="6653" x="5589588" y="1443038"/>
          <p14:tracePt t="6657" x="5549900" y="1498600"/>
          <p14:tracePt t="6669" x="5510213" y="1563688"/>
          <p14:tracePt t="6672" x="5486400" y="1619250"/>
          <p14:tracePt t="6681" x="5462588" y="1682750"/>
          <p14:tracePt t="6687" x="5438775" y="1770063"/>
          <p14:tracePt t="6695" x="5422900" y="1865313"/>
          <p14:tracePt t="6702" x="5414963" y="1978025"/>
          <p14:tracePt t="6709" x="5414963" y="2057400"/>
          <p14:tracePt t="6719" x="5414963" y="2144713"/>
          <p14:tracePt t="6724" x="5430838" y="2265363"/>
          <p14:tracePt t="6735" x="5462588" y="2392363"/>
          <p14:tracePt t="6739" x="5510213" y="2584450"/>
          <p14:tracePt t="6752" x="5541963" y="2695575"/>
          <p14:tracePt t="6755" x="5613400" y="2838450"/>
          <p14:tracePt t="6765" x="5692775" y="2982913"/>
          <p14:tracePt t="6769" x="5773738" y="3117850"/>
          <p14:tracePt t="6781" x="5861050" y="3244850"/>
          <p14:tracePt t="6787" x="5924550" y="3325813"/>
          <p14:tracePt t="6792" x="5980113" y="3389313"/>
          <p14:tracePt t="6803" x="6027738" y="3436938"/>
          <p14:tracePt t="6807" x="6075363" y="3468688"/>
          <p14:tracePt t="6819" x="6132513" y="3500438"/>
          <p14:tracePt t="6822" x="6180138" y="3524250"/>
          <p14:tracePt t="6831" x="6243638" y="3540125"/>
          <p14:tracePt t="6837" x="6307138" y="3548063"/>
          <p14:tracePt t="6844" x="6386513" y="3548063"/>
          <p14:tracePt t="6852" x="6459538" y="3548063"/>
          <p14:tracePt t="6859" x="6538913" y="3532188"/>
          <p14:tracePt t="6869" x="6626225" y="3516313"/>
          <p14:tracePt t="6873" x="6705600" y="3484563"/>
          <p14:tracePt t="6886" x="6794500" y="3468688"/>
          <p14:tracePt t="6901" x="6961188" y="3421063"/>
          <p14:tracePt t="6905" x="7016750" y="3405188"/>
          <p14:tracePt t="6913" x="7072313" y="3389313"/>
          <p14:tracePt t="6919" x="7119938" y="3373438"/>
          <p14:tracePt t="6926" x="7153275" y="3357563"/>
          <p14:tracePt t="6937" x="7192963" y="3341688"/>
          <p14:tracePt t="6941" x="7216775" y="3333750"/>
          <p14:tracePt t="6953" x="7240588" y="3333750"/>
          <p14:tracePt t="6956" x="7264400" y="3317875"/>
          <p14:tracePt t="6969" x="7280275" y="3309938"/>
          <p14:tracePt t="6972" x="7304088" y="3309938"/>
          <p14:tracePt t="6982" x="7312025" y="3294063"/>
          <p14:tracePt t="6987" x="7319963" y="3286125"/>
          <p14:tracePt t="6998" x="7319963" y="3270250"/>
          <p14:tracePt t="8048" x="7335838" y="3270250"/>
          <p14:tracePt t="8066" x="7343775" y="3262313"/>
          <p14:tracePt t="8071" x="7351713" y="3262313"/>
          <p14:tracePt t="8077" x="7359650" y="3262313"/>
          <p14:tracePt t="8085" x="7375525" y="3252788"/>
          <p14:tracePt t="8092" x="7391400" y="3252788"/>
          <p14:tracePt t="8102" x="7407275" y="3244850"/>
          <p14:tracePt t="8106" x="7415213" y="3244850"/>
          <p14:tracePt t="8117" x="7431088" y="3244850"/>
          <p14:tracePt t="8122" x="7439025" y="3236913"/>
          <p14:tracePt t="8135" x="7454900" y="3228975"/>
          <p14:tracePt t="8137" x="7470775" y="3228975"/>
          <p14:tracePt t="8150" x="7496175" y="3228975"/>
          <p14:tracePt t="8152" x="7519988" y="3221038"/>
          <p14:tracePt t="8160" x="7535863" y="3221038"/>
          <p14:tracePt t="8168" x="7559675" y="3221038"/>
          <p14:tracePt t="8173" x="7591425" y="3221038"/>
          <p14:tracePt t="8185" x="7623175" y="3221038"/>
          <p14:tracePt t="8188" x="7654925" y="3221038"/>
          <p14:tracePt t="8201" x="7678738" y="3221038"/>
          <p14:tracePt t="8204" x="7702550" y="3221038"/>
          <p14:tracePt t="8215" x="7726363" y="3221038"/>
          <p14:tracePt t="8218" x="7742238" y="3221038"/>
          <p14:tracePt t="8225" x="7766050" y="3221038"/>
          <p14:tracePt t="8234" x="7773988" y="3221038"/>
          <p14:tracePt t="8240" x="7797800" y="3221038"/>
          <p14:tracePt t="8251" x="7813675" y="3221038"/>
          <p14:tracePt t="8255" x="7829550" y="3221038"/>
          <p14:tracePt t="8268" x="7847013" y="3221038"/>
          <p14:tracePt t="8271" x="7870825" y="3221038"/>
          <p14:tracePt t="8281" x="7894638" y="3213100"/>
          <p14:tracePt t="8287" x="7918450" y="3205163"/>
          <p14:tracePt t="8297" x="7934325" y="3205163"/>
          <p14:tracePt t="8302" x="7950200" y="3197225"/>
          <p14:tracePt t="8308" x="7966075" y="3197225"/>
          <p14:tracePt t="8318" x="7974013" y="3197225"/>
          <p14:tracePt t="8322" x="7989888" y="3189288"/>
          <p14:tracePt t="8335" x="7989888" y="3181350"/>
          <p14:tracePt t="8338" x="7997825" y="3181350"/>
          <p14:tracePt t="8740" x="8029575" y="3181350"/>
          <p14:tracePt t="8747" x="8069263" y="3181350"/>
          <p14:tracePt t="8755" x="8116888" y="3181350"/>
          <p14:tracePt t="8768" x="8180388" y="3181350"/>
          <p14:tracePt t="8770" x="8245475" y="3181350"/>
          <p14:tracePt t="8781" x="8308975" y="3181350"/>
          <p14:tracePt t="8786" x="8380413" y="3181350"/>
          <p14:tracePt t="8799" x="8459788" y="3181350"/>
          <p14:tracePt t="8802" x="8523288" y="3181350"/>
          <p14:tracePt t="8808" x="8588375" y="3181350"/>
          <p14:tracePt t="8817" x="8651875" y="3181350"/>
          <p14:tracePt t="8822" x="8699500" y="3181350"/>
          <p14:tracePt t="8833" x="8755063" y="3181350"/>
          <p14:tracePt t="8838" x="8802688" y="3189288"/>
          <p14:tracePt t="8849" x="8842375" y="3189288"/>
          <p14:tracePt t="8852" x="8891588" y="3197225"/>
          <p14:tracePt t="8863" x="8923338" y="3205163"/>
          <p14:tracePt t="8868" x="8955088" y="3205163"/>
          <p14:tracePt t="8880" x="8994775" y="3205163"/>
          <p14:tracePt t="8884" x="9026525" y="3205163"/>
          <p14:tracePt t="8900" x="9090025" y="3205163"/>
          <p14:tracePt t="8905" x="9129713" y="3205163"/>
          <p14:tracePt t="8917" x="9177338" y="3205163"/>
          <p14:tracePt t="8921" x="9217025" y="3205163"/>
          <p14:tracePt t="8933" x="9274175" y="3213100"/>
          <p14:tracePt t="8936" x="9329738" y="3221038"/>
          <p14:tracePt t="8948" x="9385300" y="3221038"/>
          <p14:tracePt t="8952" x="9424988" y="3221038"/>
          <p14:tracePt t="8958" x="9472613" y="3221038"/>
          <p14:tracePt t="8968" x="9520238" y="3228975"/>
          <p14:tracePt t="8972" x="9575800" y="3228975"/>
          <p14:tracePt t="8984" x="9625013" y="3228975"/>
          <p14:tracePt t="8987" x="9664700" y="3228975"/>
          <p14:tracePt t="8995" x="9720263" y="3228975"/>
          <p14:tracePt t="9001" x="9775825" y="3236913"/>
          <p14:tracePt t="9012" x="9815513" y="3236913"/>
          <p14:tracePt t="9017" x="9863138" y="3244850"/>
          <p14:tracePt t="9024" x="9894888" y="3244850"/>
          <p14:tracePt t="9034" x="9926638" y="3244850"/>
          <p14:tracePt t="9040" x="9967913" y="3244850"/>
          <p14:tracePt t="9051" x="9991725" y="3244850"/>
          <p14:tracePt t="9054" x="10023475" y="3244850"/>
          <p14:tracePt t="9065" x="10063163" y="3244850"/>
          <p14:tracePt t="9069" x="10086975" y="3244850"/>
          <p14:tracePt t="9078" x="10118725" y="3244850"/>
          <p14:tracePt t="9083" x="10158413" y="3244850"/>
          <p14:tracePt t="9093" x="10213975" y="3244850"/>
          <p14:tracePt t="9101" x="10269538" y="3236913"/>
          <p14:tracePt t="9106" x="10334625" y="3228975"/>
          <p14:tracePt t="9116" x="10398125" y="3228975"/>
          <p14:tracePt t="9120" x="10453688" y="3228975"/>
          <p14:tracePt t="9133" x="10509250" y="3228975"/>
          <p14:tracePt t="9135" x="10541000" y="3228975"/>
          <p14:tracePt t="9144" x="10572750" y="3228975"/>
          <p14:tracePt t="9151" x="10612438" y="3236913"/>
          <p14:tracePt t="9167" x="10701338" y="3252788"/>
          <p14:tracePt t="9174" x="10733088" y="3262313"/>
          <p14:tracePt t="9183" x="10764838" y="3270250"/>
          <p14:tracePt t="9188" x="10812463" y="3278188"/>
          <p14:tracePt t="9199" x="10860088" y="3286125"/>
          <p14:tracePt t="9203" x="10899775" y="3302000"/>
          <p14:tracePt t="9213" x="10939463" y="3317875"/>
          <p14:tracePt t="9218" x="10971213" y="3325813"/>
          <p14:tracePt t="9230" x="11020425" y="3341688"/>
          <p14:tracePt t="9233" x="11060113" y="3357563"/>
          <p14:tracePt t="9241" x="11099800" y="3365500"/>
          <p14:tracePt t="9250" x="11147425" y="3373438"/>
          <p14:tracePt t="9255" x="11202988" y="3389313"/>
          <p14:tracePt t="9268" x="11250613" y="3405188"/>
          <p14:tracePt t="9270" x="11298238" y="3405188"/>
          <p14:tracePt t="9282" x="11355388" y="3413125"/>
          <p14:tracePt t="9286" x="11403013" y="3413125"/>
          <p14:tracePt t="9298" x="11442700" y="3413125"/>
          <p14:tracePt t="9302" x="11474450" y="3413125"/>
          <p14:tracePt t="9309" x="11514138" y="3405188"/>
          <p14:tracePt t="9317" x="11537950" y="3397250"/>
          <p14:tracePt t="9322" x="11561763" y="3381375"/>
          <p14:tracePt t="9333" x="11593513" y="3357563"/>
          <p14:tracePt t="9337" x="11617325" y="3341688"/>
          <p14:tracePt t="9349" x="11649075" y="3317875"/>
          <p14:tracePt t="9352" x="11664950" y="3294063"/>
          <p14:tracePt t="9364" x="11682413" y="3278188"/>
          <p14:tracePt t="9368" x="11698288" y="3262313"/>
          <p14:tracePt t="9376" x="11706225" y="3252788"/>
          <p14:tracePt t="9384" x="11714163" y="3236913"/>
          <p14:tracePt t="9390" x="11722100" y="3228975"/>
          <p14:tracePt t="9400" x="11730038" y="3213100"/>
          <p14:tracePt t="9404" x="11737975" y="3205163"/>
          <p14:tracePt t="9416" x="11737975" y="3197225"/>
          <p14:tracePt t="9419" x="11737975" y="3181350"/>
          <p14:tracePt t="9432" x="11745913" y="3173413"/>
          <p14:tracePt t="9434" x="11745913" y="3165475"/>
          <p14:tracePt t="9447" x="11745913" y="3141663"/>
          <p14:tracePt t="9450" x="11745913" y="3125788"/>
          <p14:tracePt t="9457" x="11737975" y="3117850"/>
          <p14:tracePt t="9466" x="11730038" y="3101975"/>
          <p14:tracePt t="9471" x="11722100" y="3086100"/>
          <p14:tracePt t="9483" x="11706225" y="3070225"/>
          <p14:tracePt t="9487" x="11674475" y="3046413"/>
          <p14:tracePt t="9499" x="11617325" y="3014663"/>
          <p14:tracePt t="9502" x="11545888" y="2974975"/>
          <p14:tracePt t="9511" x="11482388" y="2943225"/>
          <p14:tracePt t="9518" x="11410950" y="2901950"/>
          <p14:tracePt t="9529" x="11355388" y="2878138"/>
          <p14:tracePt t="9533" x="11306175" y="2846388"/>
          <p14:tracePt t="9539" x="11258550" y="2822575"/>
          <p14:tracePt t="9549" x="11218863" y="2798763"/>
          <p14:tracePt t="9554" x="11187113" y="2774950"/>
          <p14:tracePt t="9567" x="11123613" y="2743200"/>
          <p14:tracePt t="9570" x="11068050" y="2703513"/>
          <p14:tracePt t="9578" x="11012488" y="2671763"/>
          <p14:tracePt t="9584" x="10955338" y="2647950"/>
          <p14:tracePt t="9597" x="10883900" y="2616200"/>
          <p14:tracePt t="9600" x="10828338" y="2600325"/>
          <p14:tracePt t="9606" x="10772775" y="2576513"/>
          <p14:tracePt t="9615" x="10701338" y="2559050"/>
          <p14:tracePt t="9621" x="10620375" y="2551113"/>
          <p14:tracePt t="9632" x="10548938" y="2535238"/>
          <p14:tracePt t="9637" x="10453688" y="2527300"/>
          <p14:tracePt t="9648" x="10366375" y="2527300"/>
          <p14:tracePt t="9651" x="10279063" y="2527300"/>
          <p14:tracePt t="9661" x="10198100" y="2527300"/>
          <p14:tracePt t="9668" x="10126663" y="2527300"/>
          <p14:tracePt t="9674" x="10063163" y="2527300"/>
          <p14:tracePt t="9683" x="9999663" y="2535238"/>
          <p14:tracePt t="9690" x="9926638" y="2543175"/>
          <p14:tracePt t="9701" x="9855200" y="2543175"/>
          <p14:tracePt t="9705" x="9783763" y="2559050"/>
          <p14:tracePt t="9716" x="9720263" y="2566988"/>
          <p14:tracePt t="9719" x="9672638" y="2576513"/>
          <p14:tracePt t="9731" x="9625013" y="2584450"/>
          <p14:tracePt t="9735" x="9585325" y="2584450"/>
          <p14:tracePt t="9748" x="9536113" y="2600325"/>
          <p14:tracePt t="9750" x="9496425" y="2608263"/>
          <p14:tracePt t="9756" x="9448800" y="2624138"/>
          <p14:tracePt t="9766" x="9401175" y="2640013"/>
          <p14:tracePt t="9770" x="9361488" y="2655888"/>
          <p14:tracePt t="9783" x="9313863" y="2671763"/>
          <p14:tracePt t="9786" x="9274175" y="2687638"/>
          <p14:tracePt t="9798" x="9224963" y="2711450"/>
          <p14:tracePt t="9801" x="9193213" y="2727325"/>
          <p14:tracePt t="9815" x="9161463" y="2743200"/>
          <p14:tracePt t="9817" x="9137650" y="2767013"/>
          <p14:tracePt t="9823" x="9113838" y="2774950"/>
          <p14:tracePt t="9833" x="9090025" y="2798763"/>
          <p14:tracePt t="9838" x="9082088" y="2814638"/>
          <p14:tracePt t="9850" x="9066213" y="2830513"/>
          <p14:tracePt t="9853" x="9042400" y="2846388"/>
          <p14:tracePt t="9864" x="9034463" y="2862263"/>
          <p14:tracePt t="9868" x="9018588" y="2870200"/>
          <p14:tracePt t="9884" x="9002713" y="2909888"/>
          <p14:tracePt t="9892" x="8994775" y="2927350"/>
          <p14:tracePt t="9900" x="8986838" y="2943225"/>
          <p14:tracePt t="9905" x="8978900" y="2990850"/>
          <p14:tracePt t="9916" x="8970963" y="3030538"/>
          <p14:tracePt t="9921" x="8970963" y="3078163"/>
          <p14:tracePt t="9933" x="8970963" y="3141663"/>
          <p14:tracePt t="9936" x="8970963" y="3189288"/>
          <p14:tracePt t="9943" x="8970963" y="3244850"/>
          <p14:tracePt t="9950" x="8970963" y="3294063"/>
          <p14:tracePt t="9962" x="8978900" y="3333750"/>
          <p14:tracePt t="9966" x="8994775" y="3373438"/>
          <p14:tracePt t="9973" x="9010650" y="3405188"/>
          <p14:tracePt t="9984" x="9018588" y="3444875"/>
          <p14:tracePt t="9988" x="9034463" y="3492500"/>
          <p14:tracePt t="10000" x="9058275" y="3516313"/>
          <p14:tracePt t="10003" x="9082088" y="3556000"/>
          <p14:tracePt t="10012" x="9113838" y="3595688"/>
          <p14:tracePt t="10017" x="9145588" y="3629025"/>
          <p14:tracePt t="10027" x="9185275" y="3668713"/>
          <p14:tracePt t="10034" x="9242425" y="3724275"/>
          <p14:tracePt t="10040" x="9297988" y="3771900"/>
          <p14:tracePt t="10049" x="9345613" y="3819525"/>
          <p14:tracePt t="10055" x="9393238" y="3867150"/>
          <p14:tracePt t="10066" x="9456738" y="3922713"/>
          <p14:tracePt t="10070" x="9528175" y="3971925"/>
          <p14:tracePt t="10083" x="9609138" y="4043363"/>
          <p14:tracePt t="10085" x="9672638" y="4098925"/>
          <p14:tracePt t="10097" x="9767888" y="4146550"/>
          <p14:tracePt t="10101" x="9823450" y="4194175"/>
          <p14:tracePt t="10110" x="9886950" y="4233863"/>
          <p14:tracePt t="10116" x="9959975" y="4265613"/>
          <p14:tracePt t="10121" x="10015538" y="4281488"/>
          <p14:tracePt t="10133" x="10079038" y="4298950"/>
          <p14:tracePt t="10136" x="10134600" y="4314825"/>
          <p14:tracePt t="10150" x="10190163" y="4314825"/>
          <p14:tracePt t="10152" x="10253663" y="4314825"/>
          <p14:tracePt t="10162" x="10310813" y="4314825"/>
          <p14:tracePt t="10167" x="10366375" y="4306888"/>
          <p14:tracePt t="10176" x="10414000" y="4291013"/>
          <p14:tracePt t="10183" x="10469563" y="4273550"/>
          <p14:tracePt t="10190" x="10533063" y="4249738"/>
          <p14:tracePt t="10199" x="10612438" y="4225925"/>
          <p14:tracePt t="10204" x="10685463" y="4194175"/>
          <p14:tracePt t="10217" x="10772775" y="4154488"/>
          <p14:tracePt t="10220" x="10852150" y="4122738"/>
          <p14:tracePt t="10230" x="10923588" y="4090988"/>
          <p14:tracePt t="10235" x="10988675" y="4051300"/>
          <p14:tracePt t="10243" x="11044238" y="4019550"/>
          <p14:tracePt t="10250" x="11115675" y="3987800"/>
          <p14:tracePt t="10257" x="11171238" y="3948113"/>
          <p14:tracePt t="10266" x="11234738" y="3906838"/>
          <p14:tracePt t="10271" x="11290300" y="3867150"/>
          <p14:tracePt t="10282" x="11339513" y="3835400"/>
          <p14:tracePt t="10286" x="11410950" y="3787775"/>
          <p14:tracePt t="10299" x="11458575" y="3756025"/>
          <p14:tracePt t="10302" x="11506200" y="3716338"/>
          <p14:tracePt t="10310" x="11530013" y="3684588"/>
          <p14:tracePt t="10317" x="11561763" y="3644900"/>
          <p14:tracePt t="10328" x="11593513" y="3621088"/>
          <p14:tracePt t="10333" x="11617325" y="3587750"/>
          <p14:tracePt t="10338" x="11633200" y="3563938"/>
          <p14:tracePt t="10349" x="11657013" y="3532188"/>
          <p14:tracePt t="10353" x="11664950" y="3508375"/>
          <p14:tracePt t="10365" x="11674475" y="3492500"/>
          <p14:tracePt t="10369" x="11690350" y="3468688"/>
          <p14:tracePt t="10380" x="11690350" y="3452813"/>
          <p14:tracePt t="10385" x="11690350" y="3429000"/>
          <p14:tracePt t="10400" x="11698288" y="3405188"/>
          <p14:tracePt t="10407" x="11706225" y="3381375"/>
          <p14:tracePt t="10418" x="11706225" y="3357563"/>
          <p14:tracePt t="10421" x="11706225" y="3341688"/>
          <p14:tracePt t="10432" x="11706225" y="3317875"/>
          <p14:tracePt t="10435" x="11698288" y="3294063"/>
          <p14:tracePt t="10446" x="11690350" y="3262313"/>
          <p14:tracePt t="10451" x="11664950" y="3236913"/>
          <p14:tracePt t="10464" x="11633200" y="3205163"/>
          <p14:tracePt t="10467" x="11609388" y="3165475"/>
          <p14:tracePt t="10473" x="11553825" y="3125788"/>
          <p14:tracePt t="10482" x="11506200" y="3078163"/>
          <p14:tracePt t="10488" x="11458575" y="3030538"/>
          <p14:tracePt t="10500" x="11403013" y="2990850"/>
          <p14:tracePt t="10503" x="11355388" y="2943225"/>
          <p14:tracePt t="10514" x="11290300" y="2894013"/>
          <p14:tracePt t="10518" x="11226800" y="2854325"/>
          <p14:tracePt t="10531" x="11155363" y="2798763"/>
          <p14:tracePt t="10535" x="11068050" y="2759075"/>
          <p14:tracePt t="10548" x="10988675" y="2711450"/>
          <p14:tracePt t="10550" x="10907713" y="2679700"/>
          <p14:tracePt t="10555" x="10844213" y="2647950"/>
          <p14:tracePt t="10566" x="10772775" y="2616200"/>
          <p14:tracePt t="10570" x="10709275" y="2600325"/>
          <p14:tracePt t="10582" x="10620375" y="2576513"/>
          <p14:tracePt t="10585" x="10556875" y="2559050"/>
          <p14:tracePt t="10594" x="10477500" y="2543175"/>
          <p14:tracePt t="10600" x="10414000" y="2527300"/>
          <p14:tracePt t="10613" x="10358438" y="2511425"/>
          <p14:tracePt t="10618" x="10302875" y="2495550"/>
          <p14:tracePt t="10622" x="10237788" y="2479675"/>
          <p14:tracePt t="10632" x="10182225" y="2471738"/>
          <p14:tracePt t="10637" x="10110788" y="2455863"/>
          <p14:tracePt t="10649" x="10039350" y="2455863"/>
          <p14:tracePt t="10652" x="9967913" y="2447925"/>
          <p14:tracePt t="10663" x="9879013" y="2447925"/>
          <p14:tracePt t="10667" x="9815513" y="2447925"/>
          <p14:tracePt t="10682" x="9752013" y="2447925"/>
          <p14:tracePt t="10684" x="9704388" y="2447925"/>
          <p14:tracePt t="10691" x="9648825" y="2463800"/>
          <p14:tracePt t="10699" x="9593263" y="2471738"/>
          <p14:tracePt t="10704" x="9544050" y="2479675"/>
          <p14:tracePt t="10716" x="9496425" y="2495550"/>
          <p14:tracePt t="10719" x="9448800" y="2495550"/>
          <p14:tracePt t="10732" x="9417050" y="2503488"/>
          <p14:tracePt t="10734" x="9393238" y="2519363"/>
          <p14:tracePt t="10747" x="9369425" y="2519363"/>
          <p14:tracePt t="10750" x="9345613" y="2527300"/>
          <p14:tracePt t="10766" x="9321800" y="2527300"/>
          <p14:tracePt t="10772" x="9313863" y="2535238"/>
          <p14:tracePt t="10782" x="9313863" y="2543175"/>
          <p14:tracePt t="10786" x="9305925" y="2543175"/>
          <p14:tracePt t="11856" x="9305925" y="2551113"/>
          <p14:tracePt t="11864" x="9297988" y="2559050"/>
          <p14:tracePt t="11871" x="9297988" y="2576513"/>
          <p14:tracePt t="11882" x="9297988" y="2584450"/>
          <p14:tracePt t="11896" x="9282113" y="2608263"/>
          <p14:tracePt t="11899" x="9282113" y="2616200"/>
          <p14:tracePt t="11906" x="9282113" y="2624138"/>
          <p14:tracePt t="11917" x="9274175" y="2647950"/>
          <p14:tracePt t="11928" x="9274175" y="2655888"/>
          <p14:tracePt t="11932" x="9266238" y="2663825"/>
          <p14:tracePt t="11938" x="9258300" y="2679700"/>
          <p14:tracePt t="11948" x="9258300" y="2687638"/>
          <p14:tracePt t="11951" x="9258300" y="2695575"/>
          <p14:tracePt t="11964" x="9250363" y="2711450"/>
          <p14:tracePt t="11967" x="9250363" y="2719388"/>
          <p14:tracePt t="11980" x="9250363" y="2735263"/>
          <p14:tracePt t="11982" x="9250363" y="2743200"/>
          <p14:tracePt t="11993" x="9250363" y="2759075"/>
          <p14:tracePt t="11997" x="9250363" y="2782888"/>
          <p14:tracePt t="12004" x="9250363" y="2790825"/>
          <p14:tracePt t="12013" x="9250363" y="2806700"/>
          <p14:tracePt t="12018" x="9250363" y="2814638"/>
          <p14:tracePt t="12029" x="9250363" y="2822575"/>
          <p14:tracePt t="12033" x="9250363" y="2838450"/>
          <p14:tracePt t="12049" x="9250363" y="2854325"/>
          <p14:tracePt t="12059" x="9250363" y="2862263"/>
          <p14:tracePt t="12065" x="9250363" y="2870200"/>
          <p14:tracePt t="12070" x="9250363" y="2878138"/>
          <p14:tracePt t="12080" x="9250363" y="2886075"/>
          <p14:tracePt t="12085" x="9250363" y="2894013"/>
          <p14:tracePt t="12097" x="9250363" y="2909888"/>
          <p14:tracePt t="12100" x="9250363" y="2927350"/>
          <p14:tracePt t="12113" x="9250363" y="2935288"/>
          <p14:tracePt t="12115" x="9258300" y="2951163"/>
          <p14:tracePt t="12126" x="9266238" y="2967038"/>
          <p14:tracePt t="12131" x="9274175" y="2990850"/>
          <p14:tracePt t="12138" x="9274175" y="3006725"/>
          <p14:tracePt t="12147" x="9290050" y="3030538"/>
          <p14:tracePt t="12152" x="9297988" y="3046413"/>
          <p14:tracePt t="12165" x="9297988" y="3062288"/>
          <p14:tracePt t="12168" x="9305925" y="3086100"/>
          <p14:tracePt t="12181" x="9313863" y="3101975"/>
          <p14:tracePt t="12184" x="9313863" y="3117850"/>
          <p14:tracePt t="12193" x="9321800" y="3133725"/>
          <p14:tracePt t="12198" x="9321800" y="3141663"/>
          <p14:tracePt t="12210" x="9321800" y="3157538"/>
          <p14:tracePt t="12215" x="9329738" y="3165475"/>
          <p14:tracePt t="12220" x="9337675" y="3173413"/>
          <p14:tracePt t="12230" x="9337675" y="3189288"/>
          <p14:tracePt t="12235" x="9337675" y="3197225"/>
          <p14:tracePt t="12247" x="9345613" y="3205163"/>
          <p14:tracePt t="12250" x="9345613" y="3221038"/>
          <p14:tracePt t="12260" x="9353550" y="3236913"/>
          <p14:tracePt t="12266" x="9361488" y="3252788"/>
          <p14:tracePt t="12279" x="9361488" y="3262313"/>
          <p14:tracePt t="12282" x="9361488" y="3278188"/>
          <p14:tracePt t="12288" x="9361488" y="3286125"/>
          <p14:tracePt t="12299" x="9361488" y="3294063"/>
          <p14:tracePt t="12302" x="9361488" y="3309938"/>
          <p14:tracePt t="12313" x="9361488" y="3317875"/>
          <p14:tracePt t="12318" x="9361488" y="3325813"/>
          <p14:tracePt t="12330" x="9361488" y="3333750"/>
          <p14:tracePt t="12344" x="9361488" y="3341688"/>
          <p14:tracePt t="12364" x="9361488" y="3349625"/>
          <p14:tracePt t="12370" x="9361488" y="3357563"/>
          <p14:tracePt t="12381" x="9361488" y="3365500"/>
          <p14:tracePt t="12396" x="9361488" y="3381375"/>
          <p14:tracePt t="12399" x="9361488" y="3389313"/>
          <p14:tracePt t="12409" x="9361488" y="3397250"/>
          <p14:tracePt t="12414" x="9361488" y="3405188"/>
          <p14:tracePt t="12426" x="9361488" y="3421063"/>
          <p14:tracePt t="12436" x="9361488" y="3429000"/>
          <p14:tracePt t="12448" x="9361488" y="3436938"/>
          <p14:tracePt t="12451" x="9361488" y="3444875"/>
          <p14:tracePt t="12466" x="9361488" y="3452813"/>
          <p14:tracePt t="12478" x="9361488" y="3468688"/>
          <p14:tracePt t="12481" x="9361488" y="3476625"/>
          <p14:tracePt t="12496" x="9369425" y="3500438"/>
          <p14:tracePt t="12499" x="9369425" y="3524250"/>
          <p14:tracePt t="12504" x="9377363" y="3548063"/>
          <p14:tracePt t="12514" x="9385300" y="3595688"/>
          <p14:tracePt t="12519" x="9385300" y="3636963"/>
          <p14:tracePt t="12531" x="9401175" y="3684588"/>
          <p14:tracePt t="12533" x="9409113" y="3732213"/>
          <p14:tracePt t="12547" x="9409113" y="3756025"/>
          <p14:tracePt t="12549" x="9417050" y="3787775"/>
          <p14:tracePt t="12558" x="9424988" y="3811588"/>
          <p14:tracePt t="12565" x="9440863" y="3835400"/>
          <p14:tracePt t="12571" x="9440863" y="3851275"/>
          <p14:tracePt t="12581" x="9440863" y="3875088"/>
          <p14:tracePt t="12586" x="9448800" y="3883025"/>
          <p14:tracePt t="12597" x="9448800" y="3890963"/>
          <p14:tracePt t="13357" x="9448800" y="3898900"/>
          <p14:tracePt t="13380" x="9440863" y="3906838"/>
          <p14:tracePt t="13401" x="9432925" y="3906838"/>
          <p14:tracePt t="13416" x="9432925" y="3914775"/>
          <p14:tracePt t="13430" x="9424988" y="3922713"/>
          <p14:tracePt t="13438" x="9417050" y="3922713"/>
          <p14:tracePt t="13453" x="9417050" y="3930650"/>
          <p14:tracePt t="13464" x="9409113" y="3930650"/>
          <p14:tracePt t="13481" x="9409113" y="3938588"/>
          <p14:tracePt t="13484" x="9401175" y="3938588"/>
          <p14:tracePt t="13496" x="9401175" y="3948113"/>
          <p14:tracePt t="13512" x="9393238" y="3956050"/>
          <p14:tracePt t="13530" x="9385300" y="3963988"/>
          <p14:tracePt t="13534" x="9377363" y="3963988"/>
          <p14:tracePt t="13546" x="9369425" y="3963988"/>
          <p14:tracePt t="13549" x="9369425" y="3971925"/>
          <p14:tracePt t="13562" x="9353550" y="3979863"/>
          <p14:tracePt t="13565" x="9345613" y="3979863"/>
          <p14:tracePt t="13580" x="9321800" y="3987800"/>
          <p14:tracePt t="13597" x="9305925" y="3995738"/>
          <p14:tracePt t="13602" x="9297988" y="3995738"/>
          <p14:tracePt t="13613" x="9290050" y="3995738"/>
          <p14:tracePt t="13617" x="9282113" y="3995738"/>
          <p14:tracePt t="13629" x="9274175" y="3995738"/>
          <p14:tracePt t="13632" x="9266238" y="3995738"/>
          <p14:tracePt t="13645" x="9258300" y="3995738"/>
          <p14:tracePt t="13647" x="9242425" y="3995738"/>
          <p14:tracePt t="13657" x="9234488" y="3995738"/>
          <p14:tracePt t="13664" x="9224963" y="3995738"/>
          <p14:tracePt t="13669" x="9217025" y="3995738"/>
          <p14:tracePt t="13679" x="9209088" y="3995738"/>
          <p14:tracePt t="13684" x="9193213" y="3995738"/>
          <p14:tracePt t="13696" x="9185275" y="3995738"/>
          <p14:tracePt t="13699" x="9177338" y="3987800"/>
          <p14:tracePt t="13712" x="9161463" y="3979863"/>
          <p14:tracePt t="13714" x="9153525" y="3979863"/>
          <p14:tracePt t="13728" x="9145588" y="3979863"/>
          <p14:tracePt t="13731" x="9129713" y="3971925"/>
          <p14:tracePt t="13737" x="9121775" y="3971925"/>
          <p14:tracePt t="13746" x="9113838" y="3963988"/>
          <p14:tracePt t="13751" x="9105900" y="3963988"/>
          <p14:tracePt t="13763" x="9090025" y="3963988"/>
          <p14:tracePt t="13774" x="9074150" y="3963988"/>
          <p14:tracePt t="13793" x="9066213" y="3963988"/>
          <p14:tracePt t="13797" x="9058275" y="3963988"/>
          <p14:tracePt t="13813" x="9042400" y="3963988"/>
          <p14:tracePt t="13818" x="9034463" y="3963988"/>
          <p14:tracePt t="13830" x="9026525" y="3963988"/>
          <p14:tracePt t="13834" x="9018588" y="3963988"/>
          <p14:tracePt t="13846" x="9002713" y="3963988"/>
          <p14:tracePt t="13848" x="8994775" y="3963988"/>
          <p14:tracePt t="13857" x="8986838" y="3963988"/>
          <p14:tracePt t="13863" x="8970963" y="3963988"/>
          <p14:tracePt t="13876" x="8963025" y="3963988"/>
          <p14:tracePt t="13880" x="8955088" y="3956050"/>
          <p14:tracePt t="13897" x="8931275" y="3948113"/>
          <p14:tracePt t="13900" x="8923338" y="3948113"/>
          <p14:tracePt t="13912" x="8915400" y="3948113"/>
          <p14:tracePt t="13915" x="8899525" y="3948113"/>
          <p14:tracePt t="13925" x="8891588" y="3948113"/>
          <p14:tracePt t="13930" x="8883650" y="3948113"/>
          <p14:tracePt t="13941" x="8858250" y="3948113"/>
          <p14:tracePt t="13946" x="8850313" y="3938588"/>
          <p14:tracePt t="13953" x="8826500" y="3938588"/>
          <p14:tracePt t="13962" x="8810625" y="3938588"/>
          <p14:tracePt t="13967" x="8794750" y="3938588"/>
          <p14:tracePt t="13980" x="8770938" y="3938588"/>
          <p14:tracePt t="13983" x="8755063" y="3930650"/>
          <p14:tracePt t="13994" x="8731250" y="3930650"/>
          <p14:tracePt t="13997" x="8707438" y="3930650"/>
          <p14:tracePt t="14010" x="8683625" y="3930650"/>
          <p14:tracePt t="14013" x="8667750" y="3930650"/>
          <p14:tracePt t="14021" x="8643938" y="3922713"/>
          <p14:tracePt t="14031" x="8620125" y="3922713"/>
          <p14:tracePt t="14035" x="8604250" y="3922713"/>
          <p14:tracePt t="14046" x="8580438" y="3922713"/>
          <p14:tracePt t="14050" x="8556625" y="3922713"/>
          <p14:tracePt t="14062" x="8540750" y="3922713"/>
          <p14:tracePt t="14065" x="8523288" y="3922713"/>
          <p14:tracePt t="14076" x="8499475" y="3922713"/>
          <p14:tracePt t="14080" x="8475663" y="3922713"/>
          <p14:tracePt t="14090" x="8451850" y="3914775"/>
          <p14:tracePt t="14097" x="8428038" y="3914775"/>
          <p14:tracePt t="14102" x="8404225" y="3906838"/>
          <p14:tracePt t="14112" x="8380413" y="3898900"/>
          <p14:tracePt t="14117" x="8356600" y="3898900"/>
          <p14:tracePt t="14129" x="8332788" y="3898900"/>
          <p14:tracePt t="14132" x="8308975" y="3890963"/>
          <p14:tracePt t="14145" x="8285163" y="3890963"/>
          <p14:tracePt t="14146" x="8261350" y="3883025"/>
          <p14:tracePt t="14161" x="8229600" y="3875088"/>
          <p14:tracePt t="14164" x="8205788" y="3875088"/>
          <p14:tracePt t="14170" x="8180388" y="3875088"/>
          <p14:tracePt t="14180" x="8164513" y="3875088"/>
          <p14:tracePt t="14184" x="8148638" y="3875088"/>
          <p14:tracePt t="14196" x="8132763" y="3875088"/>
          <p14:tracePt t="14199" x="8116888" y="3875088"/>
          <p14:tracePt t="14212" x="8108950" y="3875088"/>
          <p14:tracePt t="14214" x="8093075" y="3875088"/>
          <p14:tracePt t="14228" x="8069263" y="3875088"/>
          <p14:tracePt t="14230" x="8061325" y="3875088"/>
          <p14:tracePt t="14245" x="8053388" y="3867150"/>
          <p14:tracePt t="14246" x="8029575" y="3867150"/>
          <p14:tracePt t="14251" x="8013700" y="3859213"/>
          <p14:tracePt t="14261" x="8005763" y="3859213"/>
          <p14:tracePt t="14266" x="7989888" y="3859213"/>
          <p14:tracePt t="14278" x="7974013" y="3851275"/>
          <p14:tracePt t="14281" x="7958138" y="3843338"/>
          <p14:tracePt t="14289" x="7942263" y="3843338"/>
          <p14:tracePt t="14296" x="7926388" y="3835400"/>
          <p14:tracePt t="14304" x="7910513" y="3835400"/>
          <p14:tracePt t="14312" x="7886700" y="3835400"/>
          <p14:tracePt t="14318" x="7862888" y="3827463"/>
          <p14:tracePt t="14328" x="7839075" y="3819525"/>
          <p14:tracePt t="14334" x="7813675" y="3819525"/>
          <p14:tracePt t="14345" x="7789863" y="3819525"/>
          <p14:tracePt t="14349" x="7766050" y="3811588"/>
          <p14:tracePt t="14361" x="7742238" y="3811588"/>
          <p14:tracePt t="14363" x="7718425" y="3811588"/>
          <p14:tracePt t="14372" x="7694613" y="3811588"/>
          <p14:tracePt t="14379" x="7670800" y="3811588"/>
          <p14:tracePt t="14386" x="7654925" y="3811588"/>
          <p14:tracePt t="14394" x="7639050" y="3803650"/>
          <p14:tracePt t="14400" x="7623175" y="3795713"/>
          <p14:tracePt t="14411" x="7615238" y="3795713"/>
          <p14:tracePt t="14415" x="7591425" y="3795713"/>
          <p14:tracePt t="14427" x="7575550" y="3795713"/>
          <p14:tracePt t="14430" x="7559675" y="3795713"/>
          <p14:tracePt t="14442" x="7543800" y="3787775"/>
          <p14:tracePt t="14446" x="7535863" y="3787775"/>
          <p14:tracePt t="14453" x="7512050" y="3787775"/>
          <p14:tracePt t="14462" x="7496175" y="3787775"/>
          <p14:tracePt t="14468" x="7486650" y="3787775"/>
          <p14:tracePt t="14477" x="7478713" y="3787775"/>
          <p14:tracePt t="14482" x="7462838" y="3787775"/>
          <p14:tracePt t="14495" x="7454900" y="3779838"/>
          <p14:tracePt t="14497" x="7446963" y="3779838"/>
          <p14:tracePt t="14508" x="7439025" y="3779838"/>
          <p14:tracePt t="14512" x="7423150" y="3779838"/>
          <p14:tracePt t="14529" x="7415213" y="3779838"/>
          <p14:tracePt t="14534" x="7407275" y="3779838"/>
          <p14:tracePt t="14544" x="7399338" y="3779838"/>
          <p14:tracePt t="14561" x="7391400" y="3779838"/>
          <p14:tracePt t="14564" x="7383463" y="3779838"/>
          <p14:tracePt t="14578" x="7375525" y="3779838"/>
          <p14:tracePt t="14580" x="7367588" y="3779838"/>
          <p14:tracePt t="14595" x="7359650" y="3779838"/>
          <p14:tracePt t="14603" x="7351713" y="3779838"/>
          <p14:tracePt t="14612" x="7343775" y="3779838"/>
          <p14:tracePt t="14617" x="7335838" y="3779838"/>
          <p14:tracePt t="14628" x="7327900" y="3779838"/>
          <p14:tracePt t="14632" x="7312025" y="3779838"/>
          <p14:tracePt t="14645" x="7304088" y="3779838"/>
          <p14:tracePt t="14648" x="7288213" y="3787775"/>
          <p14:tracePt t="14660" x="7280275" y="3787775"/>
          <p14:tracePt t="14664" x="7256463" y="3795713"/>
          <p14:tracePt t="14673" x="7240588" y="3803650"/>
          <p14:tracePt t="14680" x="7224713" y="3803650"/>
          <p14:tracePt t="14685" x="7208838" y="3803650"/>
          <p14:tracePt t="14695" x="7192963" y="3811588"/>
          <p14:tracePt t="14699" x="7177088" y="3811588"/>
          <p14:tracePt t="14712" x="7145338" y="3819525"/>
          <p14:tracePt t="14715" x="7135813" y="3827463"/>
          <p14:tracePt t="14727" x="7119938" y="3827463"/>
          <p14:tracePt t="14730" x="7104063" y="3835400"/>
          <p14:tracePt t="14743" x="7088188" y="3843338"/>
          <p14:tracePt t="14747" x="7072313" y="3843338"/>
          <p14:tracePt t="14752" x="7056438" y="3859213"/>
          <p14:tracePt t="14762" x="7048500" y="3867150"/>
          <p14:tracePt t="14767" x="7024688" y="3867150"/>
          <p14:tracePt t="14779" x="7008813" y="3883025"/>
          <p14:tracePt t="14782" x="7000875" y="3898900"/>
          <p14:tracePt t="14795" x="6977063" y="3914775"/>
          <p14:tracePt t="14797" x="6961188" y="3938588"/>
          <p14:tracePt t="14806" x="6953250" y="3956050"/>
          <p14:tracePt t="14812" x="6937375" y="3971925"/>
          <p14:tracePt t="14819" x="6929438" y="3987800"/>
          <p14:tracePt t="14828" x="6913563" y="4003675"/>
          <p14:tracePt t="14834" x="6905625" y="4019550"/>
          <p14:tracePt t="14845" x="6897688" y="4035425"/>
          <p14:tracePt t="14849" x="6889750" y="4051300"/>
          <p14:tracePt t="14862" x="6881813" y="4075113"/>
          <p14:tracePt t="14864" x="6873875" y="4098925"/>
          <p14:tracePt t="14877" x="6865938" y="4114800"/>
          <p14:tracePt t="14896" x="6858000" y="4178300"/>
          <p14:tracePt t="14901" x="6858000" y="4202113"/>
          <p14:tracePt t="14912" x="6858000" y="4225925"/>
          <p14:tracePt t="14916" x="6858000" y="4257675"/>
          <p14:tracePt t="14929" x="6858000" y="4298950"/>
          <p14:tracePt t="14932" x="6858000" y="4330700"/>
          <p14:tracePt t="14946" x="6858000" y="4394200"/>
          <p14:tracePt t="14958" x="6865938" y="4425950"/>
          <p14:tracePt t="14962" x="6873875" y="4465638"/>
          <p14:tracePt t="14968" x="6873875" y="4513263"/>
          <p14:tracePt t="14978" x="6889750" y="4545013"/>
          <p14:tracePt t="14983" x="6897688" y="4576763"/>
          <p14:tracePt t="14995" x="6913563" y="4624388"/>
          <p14:tracePt t="14998" x="6921500" y="4665663"/>
          <p14:tracePt t="15011" x="6937375" y="4705350"/>
          <p14:tracePt t="15013" x="6953250" y="4745038"/>
          <p14:tracePt t="15024" x="6977063" y="4792663"/>
          <p14:tracePt t="15030" x="6992938" y="4816475"/>
          <p14:tracePt t="15036" x="7000875" y="4856163"/>
          <p14:tracePt t="15045" x="7016750" y="4879975"/>
          <p14:tracePt t="15050" x="7032625" y="4903788"/>
          <p14:tracePt t="15062" x="7040563" y="4927600"/>
          <p14:tracePt t="15065" x="7056438" y="4951413"/>
          <p14:tracePt t="15076" x="7064375" y="4976813"/>
          <p14:tracePt t="15080" x="7080250" y="5000625"/>
          <p14:tracePt t="15089" x="7096125" y="5032375"/>
          <p14:tracePt t="15096" x="7104063" y="5048250"/>
          <p14:tracePt t="15105" x="7119938" y="5064125"/>
          <p14:tracePt t="15113" x="7127875" y="5080000"/>
          <p14:tracePt t="15117" x="7145338" y="5095875"/>
          <p14:tracePt t="15128" x="7153275" y="5111750"/>
          <p14:tracePt t="15132" x="7169150" y="5119688"/>
          <p14:tracePt t="15144" x="7177088" y="5143500"/>
          <p14:tracePt t="15148" x="7192963" y="5151438"/>
          <p14:tracePt t="15156" x="7200900" y="5167313"/>
          <p14:tracePt t="15163" x="7208838" y="5175250"/>
          <p14:tracePt t="15172" x="7224713" y="5183188"/>
          <p14:tracePt t="15179" x="7224713" y="5199063"/>
          <p14:tracePt t="15185" x="7232650" y="5207000"/>
          <p14:tracePt t="15197" x="7248525" y="5222875"/>
          <p14:tracePt t="15200" x="7248525" y="5230813"/>
          <p14:tracePt t="15212" x="7264400" y="5238750"/>
          <p14:tracePt t="15215" x="7272338" y="5254625"/>
          <p14:tracePt t="15227" x="7288213" y="5262563"/>
          <p14:tracePt t="15230" x="7296150" y="5278438"/>
          <p14:tracePt t="15239" x="7312025" y="5294313"/>
          <p14:tracePt t="15245" x="7335838" y="5302250"/>
          <p14:tracePt t="15253" x="7351713" y="5327650"/>
          <p14:tracePt t="15262" x="7375525" y="5343525"/>
          <p14:tracePt t="15267" x="7407275" y="5359400"/>
          <p14:tracePt t="15279" x="7431088" y="5383213"/>
          <p14:tracePt t="15282" x="7446963" y="5399088"/>
          <p14:tracePt t="15295" x="7470775" y="5407025"/>
          <p14:tracePt t="15298" x="7496175" y="5438775"/>
          <p14:tracePt t="15307" x="7519988" y="5446713"/>
          <p14:tracePt t="15312" x="7543800" y="5470525"/>
          <p14:tracePt t="15325" x="7559675" y="5486400"/>
          <p14:tracePt t="15330" x="7583488" y="5502275"/>
          <p14:tracePt t="15334" x="7607300" y="5526088"/>
          <p14:tracePt t="15345" x="7631113" y="5549900"/>
          <p14:tracePt t="15349" x="7654925" y="5565775"/>
          <p14:tracePt t="15362" x="7678738" y="5597525"/>
          <p14:tracePt t="15364" x="7710488" y="5613400"/>
          <p14:tracePt t="15374" x="7734300" y="5645150"/>
          <p14:tracePt t="15381" x="7766050" y="5670550"/>
          <p14:tracePt t="15391" x="7781925" y="5694363"/>
          <p14:tracePt t="15396" x="7805738" y="5702300"/>
          <p14:tracePt t="15402" x="7813675" y="5726113"/>
          <p14:tracePt t="15412" x="7829550" y="5741988"/>
          <p14:tracePt t="15416" x="7839075" y="5749925"/>
          <p14:tracePt t="15427" x="7847013" y="5765800"/>
          <p14:tracePt t="15431" x="7854950" y="5773738"/>
          <p14:tracePt t="15444" x="7870825" y="5789613"/>
          <p14:tracePt t="15447" x="7878763" y="5797550"/>
          <p14:tracePt t="15458" x="7894638" y="5813425"/>
          <p14:tracePt t="15463" x="7910513" y="5837238"/>
          <p14:tracePt t="15477" x="7926388" y="5861050"/>
          <p14:tracePt t="15479" x="7950200" y="5884863"/>
          <p14:tracePt t="15483" x="7966075" y="5900738"/>
          <p14:tracePt t="15495" x="7981950" y="5924550"/>
          <p14:tracePt t="15498" x="7989888" y="5940425"/>
          <p14:tracePt t="15512" x="8005763" y="5956300"/>
          <p14:tracePt t="15514" x="8013700" y="5964238"/>
          <p14:tracePt t="15526" x="8021638" y="5972175"/>
          <p14:tracePt t="15542" x="8021638" y="5980113"/>
          <p14:tracePt t="15545" x="8029575" y="5980113"/>
          <p14:tracePt t="18248" x="8021638" y="5980113"/>
          <p14:tracePt t="18255" x="8005763" y="5980113"/>
          <p14:tracePt t="18262" x="7981950" y="5980113"/>
          <p14:tracePt t="18273" x="7958138" y="5972175"/>
          <p14:tracePt t="18278" x="7934325" y="5964238"/>
          <p14:tracePt t="18290" x="7902575" y="5948363"/>
          <p14:tracePt t="18293" x="7870825" y="5932488"/>
          <p14:tracePt t="18298" x="7847013" y="5908675"/>
          <p14:tracePt t="18310" x="7813675" y="5876925"/>
          <p14:tracePt t="18314" x="7789863" y="5861050"/>
          <p14:tracePt t="18326" x="7766050" y="5837238"/>
          <p14:tracePt t="18330" x="7750175" y="5813425"/>
          <p14:tracePt t="18342" x="7718425" y="5781675"/>
          <p14:tracePt t="18344" x="7702550" y="5757863"/>
          <p14:tracePt t="18353" x="7670800" y="5726113"/>
          <p14:tracePt t="18360" x="7639050" y="5694363"/>
          <p14:tracePt t="18366" x="7615238" y="5670550"/>
          <p14:tracePt t="18376" x="7575550" y="5629275"/>
          <p14:tracePt t="18380" x="7543800" y="5597525"/>
          <p14:tracePt t="18391" x="7504113" y="5557838"/>
          <p14:tracePt t="18395" x="7470775" y="5534025"/>
          <p14:tracePt t="18408" x="7415213" y="5486400"/>
          <p14:tracePt t="18410" x="7375525" y="5446713"/>
          <p14:tracePt t="18422" x="7343775" y="5422900"/>
          <p14:tracePt t="18426" x="7304088" y="5375275"/>
          <p14:tracePt t="18436" x="7264400" y="5343525"/>
          <p14:tracePt t="18442" x="7224713" y="5302250"/>
          <p14:tracePt t="18448" x="7185025" y="5270500"/>
          <p14:tracePt t="18459" x="7145338" y="5230813"/>
          <p14:tracePt t="18463" x="7104063" y="5199063"/>
          <p14:tracePt t="18475" x="7056438" y="5167313"/>
          <p14:tracePt t="18478" x="7008813" y="5127625"/>
          <p14:tracePt t="18487" x="6961188" y="5095875"/>
          <p14:tracePt t="18494" x="6905625" y="5064125"/>
          <p14:tracePt t="18502" x="6858000" y="5032375"/>
          <p14:tracePt t="18510" x="6810375" y="5000625"/>
          <p14:tracePt t="18516" x="6769100" y="4959350"/>
          <p14:tracePt t="18525" x="6729413" y="4927600"/>
          <p14:tracePt t="18530" x="6681788" y="4895850"/>
          <p14:tracePt t="18541" x="6642100" y="4864100"/>
          <p14:tracePt t="18545" x="6586538" y="4816475"/>
          <p14:tracePt t="18556" x="6507163" y="4768850"/>
          <p14:tracePt t="18561" x="6402388" y="4713288"/>
          <p14:tracePt t="18574" x="6283325" y="4657725"/>
          <p14:tracePt t="18576" x="6196013" y="4616450"/>
          <p14:tracePt t="18583" x="6100763" y="4576763"/>
          <p14:tracePt t="18592" x="5995988" y="4537075"/>
          <p14:tracePt t="18598" x="5884863" y="4505325"/>
          <p14:tracePt t="18610" x="5789613" y="4465638"/>
          <p14:tracePt t="18613" x="5700713" y="4441825"/>
          <p14:tracePt t="18627" x="5637213" y="4418013"/>
          <p14:tracePt t="18628" x="5581650" y="4394200"/>
          <p14:tracePt t="18638" x="5534025" y="4378325"/>
          <p14:tracePt t="18642" x="5486400" y="4362450"/>
          <p14:tracePt t="18656" x="5438775" y="4346575"/>
          <p14:tracePt t="18660" x="5407025" y="4330700"/>
          <p14:tracePt t="18664" x="5365750" y="4314825"/>
          <p14:tracePt t="18675" x="5341938" y="4306888"/>
          <p14:tracePt t="18680" x="5318125" y="4306888"/>
          <p14:tracePt t="19009" x="5278438" y="4306888"/>
          <p14:tracePt t="19017" x="5222875" y="4306888"/>
          <p14:tracePt t="19024" x="5167313" y="4314825"/>
          <p14:tracePt t="19030" x="5103813" y="4314825"/>
          <p14:tracePt t="19042" x="5046663" y="4322763"/>
          <p14:tracePt t="19047" x="4983163" y="4330700"/>
          <p14:tracePt t="19058" x="4927600" y="4330700"/>
          <p14:tracePt t="19061" x="4864100" y="4338638"/>
          <p14:tracePt t="19070" x="4808538" y="4346575"/>
          <p14:tracePt t="19076" x="4760913" y="4346575"/>
          <p14:tracePt t="19090" x="4705350" y="4346575"/>
          <p14:tracePt t="19093" x="4640263" y="4346575"/>
          <p14:tracePt t="19099" x="4576763" y="4346575"/>
          <p14:tracePt t="19111" x="4505325" y="4346575"/>
          <p14:tracePt t="19115" x="4441825" y="4346575"/>
          <p14:tracePt t="19125" x="4378325" y="4346575"/>
          <p14:tracePt t="19129" x="4321175" y="4346575"/>
          <p14:tracePt t="19141" x="4265613" y="4346575"/>
          <p14:tracePt t="19144" x="4225925" y="4346575"/>
          <p14:tracePt t="19154" x="4178300" y="4346575"/>
          <p14:tracePt t="19159" x="4138613" y="4346575"/>
          <p14:tracePt t="19165" x="4090988" y="4346575"/>
          <p14:tracePt t="19176" x="4051300" y="4346575"/>
          <p14:tracePt t="19180" x="4019550" y="4346575"/>
          <p14:tracePt t="19191" x="3970338" y="4346575"/>
          <p14:tracePt t="19195" x="3930650" y="4346575"/>
          <p14:tracePt t="19207" x="3890963" y="4346575"/>
          <p14:tracePt t="19210" x="3851275" y="4346575"/>
          <p14:tracePt t="19222" x="3819525" y="4346575"/>
          <p14:tracePt t="19225" x="3795713" y="4346575"/>
          <p14:tracePt t="19234" x="3771900" y="4354513"/>
          <p14:tracePt t="19241" x="3748088" y="4354513"/>
          <p14:tracePt t="19247" x="3732213" y="4362450"/>
          <p14:tracePt t="19258" x="3716338" y="4370388"/>
          <p14:tracePt t="19262" x="3700463" y="4370388"/>
          <p14:tracePt t="19274" x="3684588" y="4378325"/>
          <p14:tracePt t="19277" x="3668713" y="4394200"/>
          <p14:tracePt t="19290" x="3660775" y="4402138"/>
          <p14:tracePt t="19292" x="3635375" y="4418013"/>
          <p14:tracePt t="19303" x="3619500" y="4425950"/>
          <p14:tracePt t="19308" x="3611563" y="4433888"/>
          <p14:tracePt t="19314" x="3587750" y="4457700"/>
          <p14:tracePt t="19324" x="3571875" y="4473575"/>
          <p14:tracePt t="19329" x="3563938" y="4481513"/>
          <p14:tracePt t="19340" x="3540125" y="4513263"/>
          <p14:tracePt t="19344" x="3532188" y="4529138"/>
          <p14:tracePt t="19358" x="3516313" y="4545013"/>
          <p14:tracePt t="19360" x="3508375" y="4568825"/>
          <p14:tracePt t="19370" x="3492500" y="4584700"/>
          <p14:tracePt t="19376" x="3484563" y="4608513"/>
          <p14:tracePt t="19383" x="3476625" y="4624388"/>
          <p14:tracePt t="19392" x="3468688" y="4641850"/>
          <p14:tracePt t="19397" x="3460750" y="4657725"/>
          <p14:tracePt t="19408" x="3452813" y="4681538"/>
          <p14:tracePt t="19412" x="3452813" y="4689475"/>
          <p14:tracePt t="19424" x="3444875" y="4705350"/>
          <p14:tracePt t="19427" x="3436938" y="4721225"/>
          <p14:tracePt t="19435" x="3436938" y="4729163"/>
          <p14:tracePt t="19441" x="3436938" y="4737100"/>
          <p14:tracePt t="19450" x="3429000" y="4745038"/>
          <p14:tracePt t="19458" x="3429000" y="4752975"/>
          <p14:tracePt t="19463" x="3429000" y="4760913"/>
          <p14:tracePt t="19474" x="3429000" y="4768850"/>
          <p14:tracePt t="19490" x="3429000" y="4784725"/>
          <p14:tracePt t="19494" x="3429000" y="4792663"/>
          <p14:tracePt t="19506" x="3421063" y="4800600"/>
          <p14:tracePt t="19510" x="3421063" y="4816475"/>
          <p14:tracePt t="19523" x="3413125" y="4832350"/>
          <p14:tracePt t="19526" x="3405188" y="4848225"/>
          <p14:tracePt t="19531" x="3405188" y="4864100"/>
          <p14:tracePt t="19541" x="3405188" y="4879975"/>
          <p14:tracePt t="19546" x="3405188" y="4895850"/>
          <p14:tracePt t="19558" x="3405188" y="4919663"/>
          <p14:tracePt t="19561" x="3397250" y="4927600"/>
          <p14:tracePt t="19573" x="3397250" y="4935538"/>
          <p14:tracePt t="19576" x="3397250" y="4951413"/>
          <p14:tracePt t="19589" x="3397250" y="4959350"/>
          <p14:tracePt t="19599" x="3397250" y="4967288"/>
          <p14:tracePt t="19607" x="3397250" y="4976813"/>
          <p14:tracePt t="19613" x="3397250" y="4984750"/>
          <p14:tracePt t="19629" x="3397250" y="4992688"/>
          <p14:tracePt t="19640" x="3397250" y="5008563"/>
          <p14:tracePt t="19653" x="3397250" y="5024438"/>
          <p14:tracePt t="19658" x="3405188" y="5024438"/>
          <p14:tracePt t="19669" x="3405188" y="5032375"/>
          <p14:tracePt t="19674" x="3421063" y="5048250"/>
          <p14:tracePt t="19680" x="3429000" y="5064125"/>
          <p14:tracePt t="19690" x="3444875" y="5080000"/>
          <p14:tracePt t="19695" x="3452813" y="5095875"/>
          <p14:tracePt t="19708" x="3476625" y="5119688"/>
          <p14:tracePt t="19710" x="3492500" y="5135563"/>
          <p14:tracePt t="19723" x="3524250" y="5159375"/>
          <p14:tracePt t="19726" x="3540125" y="5183188"/>
          <p14:tracePt t="19738" x="3556000" y="5199063"/>
          <p14:tracePt t="19741" x="3587750" y="5214938"/>
          <p14:tracePt t="19748" x="3595688" y="5238750"/>
          <p14:tracePt t="19758" x="3619500" y="5246688"/>
          <p14:tracePt t="19763" x="3643313" y="5262563"/>
          <p14:tracePt t="19774" x="3660775" y="5270500"/>
          <p14:tracePt t="19778" x="3684588" y="5286375"/>
          <p14:tracePt t="19785" x="3716338" y="5294313"/>
          <p14:tracePt t="19792" x="3740150" y="5302250"/>
          <p14:tracePt t="19806" x="3779838" y="5310188"/>
          <p14:tracePt t="19809" x="3803650" y="5319713"/>
          <p14:tracePt t="19815" x="3827463" y="5335588"/>
          <p14:tracePt t="19823" x="3851275" y="5343525"/>
          <p14:tracePt t="19829" x="3875088" y="5351463"/>
          <p14:tracePt t="19841" x="3898900" y="5367338"/>
          <p14:tracePt t="19845" x="3922713" y="5367338"/>
          <p14:tracePt t="19856" x="3946525" y="5383213"/>
          <p14:tracePt t="19859" x="3962400" y="5391150"/>
          <p14:tracePt t="19872" x="3986213" y="5391150"/>
          <p14:tracePt t="19876" x="3994150" y="5391150"/>
          <p14:tracePt t="19886" x="4002088" y="5391150"/>
          <p14:tracePt t="36322" x="4002088" y="5430838"/>
          <p14:tracePt t="36329" x="4011613" y="5486400"/>
          <p14:tracePt t="36342" x="4011613" y="5526088"/>
          <p14:tracePt t="36345" x="4011613" y="5573713"/>
          <p14:tracePt t="36354" x="4019550" y="5613400"/>
          <p14:tracePt t="36360" x="4027488" y="5662613"/>
          <p14:tracePt t="36366" x="4027488" y="5702300"/>
          <p14:tracePt t="36375" x="4043363" y="5749925"/>
          <p14:tracePt t="36381" x="4051300" y="5797550"/>
          <p14:tracePt t="36393" x="4059238" y="5853113"/>
          <p14:tracePt t="36396" x="4075113" y="5884863"/>
          <p14:tracePt t="36409" x="4083050" y="5932488"/>
          <p14:tracePt t="36412" x="4090988" y="5964238"/>
          <p14:tracePt t="36424" x="4106863" y="6005513"/>
          <p14:tracePt t="36427" x="4106863" y="6029325"/>
          <p14:tracePt t="36434" x="4114800" y="6053138"/>
          <p14:tracePt t="36443" x="4130675" y="6069013"/>
          <p14:tracePt t="36449" x="4130675" y="6084888"/>
          <p14:tracePt t="36461" x="4146550" y="6100763"/>
          <p14:tracePt t="36464" x="4154488" y="6116638"/>
          <p14:tracePt t="36476" x="4178300" y="6132513"/>
          <p14:tracePt t="36479" x="4194175" y="6148388"/>
          <p14:tracePt t="36487" x="4225925" y="6164263"/>
          <p14:tracePt t="36493" x="4265613" y="6188075"/>
          <p14:tracePt t="36501" x="4297363" y="6203950"/>
          <p14:tracePt t="36510" x="4337050" y="6219825"/>
          <p14:tracePt t="36515" x="4394200" y="6235700"/>
          <p14:tracePt t="36525" x="4441825" y="6251575"/>
          <p14:tracePt t="36530" x="4497388" y="6267450"/>
          <p14:tracePt t="36542" x="4552950" y="6275388"/>
          <p14:tracePt t="36546" x="4600575" y="6283325"/>
          <p14:tracePt t="36557" x="4656138" y="6283325"/>
          <p14:tracePt t="36560" x="4713288" y="6291263"/>
          <p14:tracePt t="36572" x="4776788" y="6291263"/>
          <p14:tracePt t="36578" x="4848225" y="6291263"/>
          <p14:tracePt t="36583" x="4927600" y="6291263"/>
          <p14:tracePt t="36592" x="5006975" y="6291263"/>
          <p14:tracePt t="36598" x="5095875" y="6283325"/>
          <p14:tracePt t="36609" x="5175250" y="6267450"/>
          <p14:tracePt t="36613" x="5246688" y="6259513"/>
          <p14:tracePt t="36626" x="5310188" y="6251575"/>
          <p14:tracePt t="36629" x="5381625" y="6235700"/>
          <p14:tracePt t="36637" x="5462588" y="6227763"/>
          <p14:tracePt t="36643" x="5526088" y="6219825"/>
          <p14:tracePt t="36654" x="5597525" y="6203950"/>
          <p14:tracePt t="36661" x="5668963" y="6188075"/>
          <p14:tracePt t="36666" x="5724525" y="6172200"/>
          <p14:tracePt t="36676" x="5797550" y="6148388"/>
          <p14:tracePt t="36680" x="5845175" y="6124575"/>
          <p14:tracePt t="36695" x="5956300" y="6037263"/>
          <p14:tracePt t="36710" x="6059488" y="5956300"/>
          <p14:tracePt t="36722" x="6108700" y="5916613"/>
          <p14:tracePt t="36727" x="6156325" y="5876925"/>
          <p14:tracePt t="36732" x="6203950" y="5829300"/>
          <p14:tracePt t="36743" x="6243638" y="5781675"/>
          <p14:tracePt t="36747" x="6283325" y="5734050"/>
          <p14:tracePt t="36759" x="6338888" y="5670550"/>
          <p14:tracePt t="36762" x="6378575" y="5613400"/>
          <p14:tracePt t="36774" x="6418263" y="5541963"/>
          <p14:tracePt t="36777" x="6451600" y="5478463"/>
          <p14:tracePt t="36790" x="6475413" y="5422900"/>
          <p14:tracePt t="36794" x="6507163" y="5351463"/>
          <p14:tracePt t="36801" x="6538913" y="5302250"/>
          <p14:tracePt t="36809" x="6570663" y="5254625"/>
          <p14:tracePt t="36814" x="6586538" y="5207000"/>
          <p14:tracePt t="36826" x="6594475" y="5183188"/>
          <p14:tracePt t="36830" x="6610350" y="5151438"/>
          <p14:tracePt t="36842" x="6626225" y="5111750"/>
          <p14:tracePt t="36844" x="6634163" y="5087938"/>
          <p14:tracePt t="36855" x="6634163" y="5064125"/>
          <p14:tracePt t="36860" x="6650038" y="5040313"/>
          <p14:tracePt t="36870" x="6650038" y="5000625"/>
          <p14:tracePt t="36876" x="6650038" y="4967288"/>
          <p14:tracePt t="36893" x="6642100" y="4911725"/>
          <p14:tracePt t="36896" x="6634163" y="4879975"/>
          <p14:tracePt t="36909" x="6602413" y="4832350"/>
          <p14:tracePt t="36913" x="6546850" y="4784725"/>
          <p14:tracePt t="36924" x="6491288" y="4729163"/>
          <p14:tracePt t="36928" x="6402388" y="4673600"/>
          <p14:tracePt t="36940" x="6315075" y="4616450"/>
          <p14:tracePt t="36946" x="6235700" y="4568825"/>
          <p14:tracePt t="36949" x="6156325" y="4521200"/>
          <p14:tracePt t="36960" x="6083300" y="4481513"/>
          <p14:tracePt t="36964" x="6003925" y="4449763"/>
          <p14:tracePt t="36975" x="5940425" y="4402138"/>
          <p14:tracePt t="36980" x="5884863" y="4370388"/>
          <p14:tracePt t="36989" x="5813425" y="4338638"/>
          <p14:tracePt t="36995" x="5765800" y="4314825"/>
          <p14:tracePt t="37005" x="5716588" y="4298950"/>
          <p14:tracePt t="37010" x="5684838" y="4281488"/>
          <p14:tracePt t="37017" x="5629275" y="4265613"/>
          <p14:tracePt t="37025" x="5581650" y="4249738"/>
          <p14:tracePt t="37031" x="5526088" y="4249738"/>
          <p14:tracePt t="37042" x="5462588" y="4241800"/>
          <p14:tracePt t="37046" x="5389563" y="4241800"/>
          <p14:tracePt t="37058" x="5334000" y="4241800"/>
          <p14:tracePt t="37061" x="5278438" y="4241800"/>
          <p14:tracePt t="37076" x="5183188" y="4249738"/>
          <p14:tracePt t="37091" x="5151438" y="4257675"/>
          <p14:tracePt t="37092" x="5119688" y="4257675"/>
          <p14:tracePt t="37098" x="5080000" y="4265613"/>
          <p14:tracePt t="37109" x="5046663" y="4273550"/>
          <p14:tracePt t="37113" x="4999038" y="4273550"/>
          <p14:tracePt t="37125" x="4935538" y="4281488"/>
          <p14:tracePt t="37128" x="4872038" y="4291013"/>
          <p14:tracePt t="37140" x="4800600" y="4291013"/>
          <p14:tracePt t="37143" x="4721225" y="4298950"/>
          <p14:tracePt t="37153" x="4656138" y="4306888"/>
          <p14:tracePt t="37159" x="4600575" y="4306888"/>
          <p14:tracePt t="37166" x="4552950" y="4314825"/>
          <p14:tracePt t="37177" x="4481513" y="4322763"/>
          <p14:tracePt t="37180" x="4425950" y="4338638"/>
          <p14:tracePt t="37191" x="4352925" y="4346575"/>
          <p14:tracePt t="37196" x="4273550" y="4354513"/>
          <p14:tracePt t="37205" x="4194175" y="4362450"/>
          <p14:tracePt t="37212" x="4114800" y="4370388"/>
          <p14:tracePt t="37225" x="4043363" y="4370388"/>
          <p14:tracePt t="37228" x="3954463" y="4378325"/>
          <p14:tracePt t="37233" x="3867150" y="4386263"/>
          <p14:tracePt t="37242" x="3787775" y="4394200"/>
          <p14:tracePt t="37248" x="3708400" y="4402138"/>
          <p14:tracePt t="37259" x="3643313" y="4425950"/>
          <p14:tracePt t="37263" x="3587750" y="4425950"/>
          <p14:tracePt t="37276" x="3556000" y="4441825"/>
          <p14:tracePt t="37278" x="3516313" y="4457700"/>
          <p14:tracePt t="37290" x="3500438" y="4465638"/>
          <p14:tracePt t="37294" x="3484563" y="4473575"/>
          <p14:tracePt t="37303" x="3468688" y="4481513"/>
          <p14:tracePt t="37310" x="3460750" y="4489450"/>
          <p14:tracePt t="37316" x="3444875" y="4497388"/>
          <p14:tracePt t="48025" x="3429000" y="4362450"/>
          <p14:tracePt t="48031" x="3397250" y="4170363"/>
          <p14:tracePt t="48038" x="3357563" y="3987800"/>
          <p14:tracePt t="48050" x="3308350" y="3787775"/>
          <p14:tracePt t="48053" x="3252788" y="3429000"/>
          <p14:tracePt t="48066" x="3181350" y="3173413"/>
          <p14:tracePt t="48073" x="3117850" y="2935288"/>
          <p14:tracePt t="48085" x="2925763" y="2447925"/>
          <p14:tracePt t="48091" x="2854325" y="2249488"/>
          <p14:tracePt t="48100" x="2767013" y="2057400"/>
          <p14:tracePt t="48105" x="2671763" y="1914525"/>
          <p14:tracePt t="48117" x="2566988" y="1706563"/>
          <p14:tracePt t="48121" x="2447925" y="1490663"/>
          <p14:tracePt t="48132" x="2336800" y="1316038"/>
          <p14:tracePt t="48135" x="2216150" y="1163638"/>
          <p14:tracePt t="48144" x="2089150" y="965200"/>
          <p14:tracePt t="48150" x="1962150" y="788988"/>
          <p14:tracePt t="48160" x="1833563" y="614363"/>
          <p14:tracePt t="48166" x="1722438" y="477838"/>
          <p14:tracePt t="48173" x="1595438" y="334963"/>
          <p14:tracePt t="48184" x="1443038" y="1349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DF33-3BFE-F3E3-66EE-1CDCBC10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ea typeface="Open Sans bold"/>
                <a:cs typeface="Open Sans bold"/>
              </a:rPr>
              <a:t>Detection of Malicious Activity Using Host Logs</a:t>
            </a:r>
            <a:endParaRPr lang="en-US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8BD5-503E-BA54-58A6-227AE409BB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These and many other attacks are commonly used</a:t>
            </a:r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Can be difficult to detect</a:t>
            </a:r>
          </a:p>
          <a:p>
            <a:pPr marL="342900" indent="-342900"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Some existing detection strategies</a:t>
            </a:r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Fixed indicators (e.g. svchost.exe not run from known pathways, file hashes)</a:t>
            </a:r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Heuristics (e.g. inspecting unique process chains)</a:t>
            </a:r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Analyst intuition</a:t>
            </a:r>
          </a:p>
          <a:p>
            <a:pPr marL="726440" lvl="1" indent="-342900"/>
            <a:r>
              <a:rPr lang="en-US" dirty="0">
                <a:latin typeface="Open Sans"/>
                <a:ea typeface="Open Sans"/>
                <a:cs typeface="Open Sans"/>
              </a:rPr>
              <a:t>Behavioral analysis: Find chains in which process X does not behave like process X</a:t>
            </a:r>
          </a:p>
          <a:p>
            <a:pPr marL="726440" lvl="1" indent="-342900"/>
            <a:endParaRPr lang="en-US" dirty="0">
              <a:latin typeface="Open Sans"/>
              <a:ea typeface="Open Sans"/>
              <a:cs typeface="Open Sans"/>
            </a:endParaRPr>
          </a:p>
          <a:p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2FF6F-8171-50E9-CFB7-9D55392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CE991-71D1-0E48-5C0F-C52E4D8BA1BE}"/>
              </a:ext>
            </a:extLst>
          </p:cNvPr>
          <p:cNvSpPr txBox="1"/>
          <p:nvPr/>
        </p:nvSpPr>
        <p:spPr>
          <a:xfrm>
            <a:off x="1967802" y="4144945"/>
            <a:ext cx="7683638" cy="169790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latin typeface="Open Sans"/>
                <a:ea typeface="Open Sans"/>
                <a:cs typeface="Open Sans"/>
              </a:rPr>
              <a:t>Core question of this project</a:t>
            </a:r>
            <a:r>
              <a:rPr lang="en-US" dirty="0">
                <a:latin typeface="Open Sans"/>
                <a:ea typeface="Open Sans"/>
                <a:cs typeface="Open Sans"/>
              </a:rPr>
              <a:t>: </a:t>
            </a:r>
            <a:endParaRPr lang="en-US" dirty="0">
              <a:latin typeface="Open Sans Light"/>
              <a:ea typeface="Open Sans Light"/>
              <a:cs typeface="Open Sans Ligh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Can we use timing to improve behavioral analysis of process chains?</a:t>
            </a:r>
            <a:endParaRPr lang="en-US">
              <a:solidFill>
                <a:schemeClr val="tx2"/>
              </a:solidFill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dirty="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72644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Font typeface="Arial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Specifically, we seek to use inter-process creation times</a:t>
            </a:r>
            <a:endParaRPr lang="en-US" dirty="0">
              <a:ea typeface="+mn-lt"/>
              <a:cs typeface="+mn-lt"/>
            </a:endParaRPr>
          </a:p>
          <a:p>
            <a:pPr marL="72644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Font typeface="Arial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Can obtain this from process creation logs (e.g. Sysmon)</a:t>
            </a: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2F63781-23C3-4029-AFBA-3EA412410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0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978">
        <p:fade/>
      </p:transition>
    </mc:Choice>
    <mc:Fallback>
      <p:transition spd="med" advTm="129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194" x="7938" y="2909888"/>
          <p14:tracePt t="42205" x="23813" y="2901950"/>
          <p14:tracePt t="42209" x="31750" y="2901950"/>
          <p14:tracePt t="42221" x="39688" y="2901950"/>
          <p14:tracePt t="42224" x="55563" y="2894013"/>
          <p14:tracePt t="42231" x="63500" y="2886075"/>
          <p14:tracePt t="42239" x="87313" y="2886075"/>
          <p14:tracePt t="42248" x="103188" y="2878138"/>
          <p14:tracePt t="42255" x="134938" y="2878138"/>
          <p14:tracePt t="42260" x="166688" y="2862263"/>
          <p14:tracePt t="42271" x="192088" y="2862263"/>
          <p14:tracePt t="42276" x="215900" y="2854325"/>
          <p14:tracePt t="42288" x="231775" y="2846388"/>
          <p14:tracePt t="42290" x="247650" y="2846388"/>
          <p14:tracePt t="42301" x="263525" y="2846388"/>
          <p14:tracePt t="42305" x="287338" y="2838450"/>
          <p14:tracePt t="42315" x="295275" y="2838450"/>
          <p14:tracePt t="42323" x="303213" y="2830513"/>
          <p14:tracePt t="42328" x="311150" y="2830513"/>
          <p14:tracePt t="42339" x="319088" y="2830513"/>
          <p14:tracePt t="42343" x="327025" y="2830513"/>
          <p14:tracePt t="42355" x="334963" y="2830513"/>
          <p14:tracePt t="42368" x="342900" y="2830513"/>
          <p14:tracePt t="42383" x="350838" y="2830513"/>
          <p14:tracePt t="42405" x="358775" y="2830513"/>
          <p14:tracePt t="42437" x="366713" y="2830513"/>
          <p14:tracePt t="42455" x="374650" y="2830513"/>
          <p14:tracePt t="42477" x="382588" y="2830513"/>
          <p14:tracePt t="42488" x="390525" y="2830513"/>
          <p14:tracePt t="52322" x="390525" y="2846388"/>
          <p14:tracePt t="52328" x="398463" y="2862263"/>
          <p14:tracePt t="52337" x="398463" y="2870200"/>
          <p14:tracePt t="52347" x="406400" y="2886075"/>
          <p14:tracePt t="52351" x="406400" y="2894013"/>
          <p14:tracePt t="52362" x="406400" y="2901950"/>
          <p14:tracePt t="52366" x="414338" y="2919413"/>
          <p14:tracePt t="52380" x="422275" y="2927350"/>
          <p14:tracePt t="52393" x="422275" y="2943225"/>
          <p14:tracePt t="52405" x="422275" y="2951163"/>
          <p14:tracePt t="52415" x="422275" y="2959100"/>
          <p14:tracePt t="52418" x="430213" y="2967038"/>
          <p14:tracePt t="52445" x="438150" y="2974975"/>
          <p14:tracePt t="52448" x="446088" y="2982913"/>
          <p14:tracePt t="52459" x="446088" y="2990850"/>
          <p14:tracePt t="52464" x="446088" y="2998788"/>
          <p14:tracePt t="52475" x="454025" y="2998788"/>
          <p14:tracePt t="52480" x="454025" y="3006725"/>
          <p14:tracePt t="52486" x="454025" y="3014663"/>
          <p14:tracePt t="52497" x="461963" y="3014663"/>
          <p14:tracePt t="52512" x="461963" y="3022600"/>
          <p14:tracePt t="52530" x="461963" y="3030538"/>
          <p14:tracePt t="52546" x="469900" y="3030538"/>
          <p14:tracePt t="52563" x="477838" y="3038475"/>
          <p14:tracePt t="52567" x="477838" y="3046413"/>
          <p14:tracePt t="52583" x="485775" y="3046413"/>
          <p14:tracePt t="52590" x="485775" y="3054350"/>
          <p14:tracePt t="52609" x="493713" y="3054350"/>
          <p14:tracePt t="52613" x="493713" y="3062288"/>
          <p14:tracePt t="52629" x="501650" y="3062288"/>
          <p14:tracePt t="52646" x="509588" y="3062288"/>
          <p14:tracePt t="52677" x="509588" y="3070225"/>
          <p14:tracePt t="52696" x="509588" y="3078163"/>
          <p14:tracePt t="52717" x="509588" y="3086100"/>
          <p14:tracePt t="52744" x="517525" y="3086100"/>
          <p14:tracePt t="52754" x="517525" y="3094038"/>
          <p14:tracePt t="52779" x="517525" y="3101975"/>
          <p14:tracePt t="52829" x="517525" y="3109913"/>
          <p14:tracePt t="53165" x="517525" y="3117850"/>
          <p14:tracePt t="53187" x="517525" y="3125788"/>
          <p14:tracePt t="53225" x="517525" y="3133725"/>
          <p14:tracePt t="53247" x="517525" y="3141663"/>
          <p14:tracePt t="53262" x="517525" y="3149600"/>
          <p14:tracePt t="53306" x="517525" y="3157538"/>
          <p14:tracePt t="72609" x="517525" y="3173413"/>
          <p14:tracePt t="72616" x="509588" y="3189288"/>
          <p14:tracePt t="72628" x="509588" y="3205163"/>
          <p14:tracePt t="72632" x="509588" y="3213100"/>
          <p14:tracePt t="72646" x="501650" y="3236913"/>
          <p14:tracePt t="72656" x="493713" y="3244850"/>
          <p14:tracePt t="72663" x="493713" y="3262313"/>
          <p14:tracePt t="72669" x="493713" y="3270250"/>
          <p14:tracePt t="72678" x="485775" y="3278188"/>
          <p14:tracePt t="72683" x="477838" y="3294063"/>
          <p14:tracePt t="72695" x="477838" y="3302000"/>
          <p14:tracePt t="72699" x="477838" y="3309938"/>
          <p14:tracePt t="72710" x="477838" y="3325813"/>
          <p14:tracePt t="72713" x="477838" y="3333750"/>
          <p14:tracePt t="72726" x="477838" y="3341688"/>
          <p14:tracePt t="72729" x="477838" y="3349625"/>
          <p14:tracePt t="72737" x="477838" y="3365500"/>
          <p14:tracePt t="72745" x="477838" y="3373438"/>
          <p14:tracePt t="72751" x="477838" y="3381375"/>
          <p14:tracePt t="72761" x="477838" y="3397250"/>
          <p14:tracePt t="72765" x="477838" y="3405188"/>
          <p14:tracePt t="72780" x="477838" y="3413125"/>
          <p14:tracePt t="72790" x="477838" y="3421063"/>
          <p14:tracePt t="72812" x="477838" y="3429000"/>
          <p14:tracePt t="72893" x="493713" y="3429000"/>
          <p14:tracePt t="72900" x="501650" y="3429000"/>
          <p14:tracePt t="72912" x="509588" y="3429000"/>
          <p14:tracePt t="72917" x="517525" y="3429000"/>
          <p14:tracePt t="72928" x="542925" y="3436938"/>
          <p14:tracePt t="72931" x="558800" y="3444875"/>
          <p14:tracePt t="72943" x="566738" y="3444875"/>
          <p14:tracePt t="72946" x="574675" y="3444875"/>
          <p14:tracePt t="72957" x="590550" y="3444875"/>
          <p14:tracePt t="72967" x="598488" y="3452813"/>
          <p14:tracePt t="72979" x="606425" y="3452813"/>
          <p14:tracePt t="72982" x="614363" y="3460750"/>
          <p14:tracePt t="72998" x="622300" y="3460750"/>
          <p14:tracePt t="73012" x="622300" y="3468688"/>
          <p14:tracePt t="73027" x="630238" y="3468688"/>
          <p14:tracePt t="73029" x="638175" y="3468688"/>
          <p14:tracePt t="73077" x="638175" y="3476625"/>
          <p14:tracePt t="73088" x="630238" y="3476625"/>
          <p14:tracePt t="73094" x="630238" y="3484563"/>
          <p14:tracePt t="73102" x="630238" y="3492500"/>
          <p14:tracePt t="73112" x="622300" y="3492500"/>
          <p14:tracePt t="73127" x="622300" y="3500438"/>
          <p14:tracePt t="73131" x="614363" y="3500438"/>
          <p14:tracePt t="73146" x="606425" y="3508375"/>
          <p14:tracePt t="73162" x="598488" y="3508375"/>
          <p14:tracePt t="73171" x="598488" y="3516313"/>
          <p14:tracePt t="73184" x="590550" y="3524250"/>
          <p14:tracePt t="73211" x="582613" y="3524250"/>
          <p14:tracePt t="73482" x="590550" y="3524250"/>
          <p14:tracePt t="73509" x="598488" y="3524250"/>
          <p14:tracePt t="73513" x="606425" y="3524250"/>
          <p14:tracePt t="73535" x="614363" y="3524250"/>
          <p14:tracePt t="128185" x="582613" y="3484563"/>
          <p14:tracePt t="128192" x="517525" y="3405188"/>
          <p14:tracePt t="128200" x="438150" y="3286125"/>
          <p14:tracePt t="128213" x="366713" y="3157538"/>
          <p14:tracePt t="128215" x="303213" y="3014663"/>
          <p14:tracePt t="128223" x="231775" y="2878138"/>
          <p14:tracePt t="128231" x="158750" y="2655888"/>
          <p14:tracePt t="128238" x="55563" y="23685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678D-9CA2-4F9E-A58C-705C81521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C9F7C2B-D048-4CF6-AB9A-381852B82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3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98">
        <p:fade/>
      </p:transition>
    </mc:Choice>
    <mc:Fallback>
      <p:transition spd="med" advTm="5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dia Angles_UUI UUR Generic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631ecb-1266-4cce-91a7-f1cac9bb914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35D911E02C04ABCEBA23AAB3E1613" ma:contentTypeVersion="13" ma:contentTypeDescription="Create a new document." ma:contentTypeScope="" ma:versionID="6198c40b07c41c8a528a5f05c428efd8">
  <xsd:schema xmlns:xsd="http://www.w3.org/2001/XMLSchema" xmlns:xs="http://www.w3.org/2001/XMLSchema" xmlns:p="http://schemas.microsoft.com/office/2006/metadata/properties" xmlns:ns3="9a6b9456-f484-48c4-a76f-ebc77d863a0a" xmlns:ns4="70631ecb-1266-4cce-91a7-f1cac9bb9146" targetNamespace="http://schemas.microsoft.com/office/2006/metadata/properties" ma:root="true" ma:fieldsID="fb41bb7e62cd2c89a7fb15bce86b58fe" ns3:_="" ns4:_="">
    <xsd:import namespace="9a6b9456-f484-48c4-a76f-ebc77d863a0a"/>
    <xsd:import namespace="70631ecb-1266-4cce-91a7-f1cac9bb914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6b9456-f484-48c4-a76f-ebc77d863a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31ecb-1266-4cce-91a7-f1cac9bb9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2AA81B-C413-4BA2-82A5-E19EBA273CC2}">
  <ds:schemaRefs>
    <ds:schemaRef ds:uri="70631ecb-1266-4cce-91a7-f1cac9bb9146"/>
    <ds:schemaRef ds:uri="9a6b9456-f484-48c4-a76f-ebc77d863a0a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322DCD-3679-4925-B5EF-1C33F8F572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FB2641-0CC2-4DD5-8651-6CE0E8B93A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6b9456-f484-48c4-a76f-ebc77d863a0a"/>
    <ds:schemaRef ds:uri="70631ecb-1266-4cce-91a7-f1cac9bb9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4100</TotalTime>
  <Words>973</Words>
  <Application>Microsoft Office PowerPoint</Application>
  <PresentationFormat>Widescreen</PresentationFormat>
  <Paragraphs>188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Cambria Math</vt:lpstr>
      <vt:lpstr>Open Sans</vt:lpstr>
      <vt:lpstr>Open Sans bold</vt:lpstr>
      <vt:lpstr>Wingdings</vt:lpstr>
      <vt:lpstr>Courier New</vt:lpstr>
      <vt:lpstr>Open Sans SemiBold</vt:lpstr>
      <vt:lpstr>Open Sans Light</vt:lpstr>
      <vt:lpstr>Sandia Angles_UUI UUR Generic</vt:lpstr>
      <vt:lpstr>detecting anomalous event timings in cybersecurity logs</vt:lpstr>
      <vt:lpstr>BackGround</vt:lpstr>
      <vt:lpstr>Process trees</vt:lpstr>
      <vt:lpstr>Process Masquerading</vt:lpstr>
      <vt:lpstr>Process Masquerading</vt:lpstr>
      <vt:lpstr>Living off the land</vt:lpstr>
      <vt:lpstr>Living off the Land</vt:lpstr>
      <vt:lpstr>Detection of Malicious Activity Using Host Logs</vt:lpstr>
      <vt:lpstr>Methods</vt:lpstr>
      <vt:lpstr>Statistical Modeling of Process Chains</vt:lpstr>
      <vt:lpstr>Statistical Modeling of Process Chains</vt:lpstr>
      <vt:lpstr>Statistical Modeling of Process Chains</vt:lpstr>
      <vt:lpstr>Statistical Modeling of Process Chains</vt:lpstr>
      <vt:lpstr>LSTM Autoencoders</vt:lpstr>
      <vt:lpstr>Experiments</vt:lpstr>
      <vt:lpstr>Tracer FIRE data</vt:lpstr>
      <vt:lpstr>Anomaly Scores from Hierarchical Model</vt:lpstr>
      <vt:lpstr>Top Nominations from Hierarchical Model</vt:lpstr>
      <vt:lpstr>Experiment: Simple Count Baseline vs. Bayesian-informed Analysis</vt:lpstr>
      <vt:lpstr>Experiment: Autoencoder with and without Bayesian Anomaly Scores</vt:lpstr>
      <vt:lpstr>Experiment: Autoencoder with and without Bayesian Anomaly Scores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Foss, Alexander</cp:lastModifiedBy>
  <cp:revision>695</cp:revision>
  <dcterms:created xsi:type="dcterms:W3CDTF">2018-07-21T13:25:45Z</dcterms:created>
  <dcterms:modified xsi:type="dcterms:W3CDTF">2023-07-17T15:47:10Z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0x010100F7235D911E02C04ABCEBA23AAB3E1613</vt:lpwstr>
  </property>
  <property fmtid="{D5CDD505-2E9C-101B-9397-08002B2CF9AE}" pid="3" name="MediaServiceImageTags">
    <vt:lpwstr/>
  </property>
</Properties>
</file>