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4192" r:id="rId3"/>
    <p:sldId id="4239" r:id="rId4"/>
    <p:sldId id="4240" r:id="rId5"/>
    <p:sldId id="4231" r:id="rId6"/>
    <p:sldId id="4238" r:id="rId7"/>
    <p:sldId id="4241" r:id="rId8"/>
    <p:sldId id="4232" r:id="rId9"/>
    <p:sldId id="4242" r:id="rId10"/>
    <p:sldId id="4234" r:id="rId11"/>
    <p:sldId id="4235" r:id="rId12"/>
    <p:sldId id="4237" r:id="rId13"/>
    <p:sldId id="4243" r:id="rId14"/>
    <p:sldId id="424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9CBC"/>
    <a:srgbClr val="003B55"/>
    <a:srgbClr val="FFFFFF"/>
    <a:srgbClr val="E1F0D9"/>
    <a:srgbClr val="A4D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C6D0C9-0182-4460-A9DF-AA08446C59D5}" v="635" dt="2025-07-24T22:30:07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Nathan Kenneth" userId="ce872c33-b7c6-4eca-851d-18aa5b2549d7" providerId="ADAL" clId="{17C6D0C9-0182-4460-A9DF-AA08446C59D5}"/>
    <pc:docChg chg="undo custSel addSld delSld modSld">
      <pc:chgData name="Brown, Nathan Kenneth" userId="ce872c33-b7c6-4eca-851d-18aa5b2549d7" providerId="ADAL" clId="{17C6D0C9-0182-4460-A9DF-AA08446C59D5}" dt="2025-07-24T15:12:42.631" v="6913"/>
      <pc:docMkLst>
        <pc:docMk/>
      </pc:docMkLst>
      <pc:sldChg chg="del">
        <pc:chgData name="Brown, Nathan Kenneth" userId="ce872c33-b7c6-4eca-851d-18aa5b2549d7" providerId="ADAL" clId="{17C6D0C9-0182-4460-A9DF-AA08446C59D5}" dt="2025-07-18T21:02:45.560" v="6192" actId="47"/>
        <pc:sldMkLst>
          <pc:docMk/>
          <pc:sldMk cId="2128290080" sldId="1864"/>
        </pc:sldMkLst>
      </pc:sldChg>
      <pc:sldChg chg="addSp delSp modSp mod modTransition delAnim modAnim">
        <pc:chgData name="Brown, Nathan Kenneth" userId="ce872c33-b7c6-4eca-851d-18aa5b2549d7" providerId="ADAL" clId="{17C6D0C9-0182-4460-A9DF-AA08446C59D5}" dt="2025-07-24T15:12:42.631" v="6913"/>
        <pc:sldMkLst>
          <pc:docMk/>
          <pc:sldMk cId="563963218" sldId="4192"/>
        </pc:sldMkLst>
        <pc:spChg chg="mod">
          <ac:chgData name="Brown, Nathan Kenneth" userId="ce872c33-b7c6-4eca-851d-18aa5b2549d7" providerId="ADAL" clId="{17C6D0C9-0182-4460-A9DF-AA08446C59D5}" dt="2025-07-18T16:44:28.849" v="118" actId="20577"/>
          <ac:spMkLst>
            <pc:docMk/>
            <pc:sldMk cId="563963218" sldId="4192"/>
            <ac:spMk id="2" creationId="{8F5F1DDE-B014-D898-6E57-3BB5EC5D1EC9}"/>
          </ac:spMkLst>
        </pc:spChg>
        <pc:spChg chg="add mod">
          <ac:chgData name="Brown, Nathan Kenneth" userId="ce872c33-b7c6-4eca-851d-18aa5b2549d7" providerId="ADAL" clId="{17C6D0C9-0182-4460-A9DF-AA08446C59D5}" dt="2025-07-24T14:06:14.882" v="6868"/>
          <ac:spMkLst>
            <pc:docMk/>
            <pc:sldMk cId="563963218" sldId="4192"/>
            <ac:spMk id="4" creationId="{595E3A69-756A-C695-4537-156D312C644F}"/>
          </ac:spMkLst>
        </pc:spChg>
        <pc:spChg chg="mod">
          <ac:chgData name="Brown, Nathan Kenneth" userId="ce872c33-b7c6-4eca-851d-18aa5b2549d7" providerId="ADAL" clId="{17C6D0C9-0182-4460-A9DF-AA08446C59D5}" dt="2025-07-24T14:47:19.431" v="6908" actId="20577"/>
          <ac:spMkLst>
            <pc:docMk/>
            <pc:sldMk cId="563963218" sldId="4192"/>
            <ac:spMk id="8" creationId="{86A2410B-6AF7-5C23-C262-97C467549352}"/>
          </ac:spMkLst>
        </pc:spChg>
        <pc:spChg chg="del">
          <ac:chgData name="Brown, Nathan Kenneth" userId="ce872c33-b7c6-4eca-851d-18aa5b2549d7" providerId="ADAL" clId="{17C6D0C9-0182-4460-A9DF-AA08446C59D5}" dt="2025-07-18T16:44:31.676" v="119" actId="478"/>
          <ac:spMkLst>
            <pc:docMk/>
            <pc:sldMk cId="563963218" sldId="4192"/>
            <ac:spMk id="12" creationId="{FE4873B7-1324-8AB3-9E55-13DFF8C23AA3}"/>
          </ac:spMkLst>
        </pc:spChg>
        <pc:picChg chg="add del mod">
          <ac:chgData name="Brown, Nathan Kenneth" userId="ce872c33-b7c6-4eca-851d-18aa5b2549d7" providerId="ADAL" clId="{17C6D0C9-0182-4460-A9DF-AA08446C59D5}" dt="2025-07-24T14:46:08.806" v="6904" actId="478"/>
          <ac:picMkLst>
            <pc:docMk/>
            <pc:sldMk cId="563963218" sldId="4192"/>
            <ac:picMk id="7" creationId="{952279ED-1E22-EE84-5836-8011A41058D9}"/>
          </ac:picMkLst>
        </pc:picChg>
        <pc:picChg chg="add del mod">
          <ac:chgData name="Brown, Nathan Kenneth" userId="ce872c33-b7c6-4eca-851d-18aa5b2549d7" providerId="ADAL" clId="{17C6D0C9-0182-4460-A9DF-AA08446C59D5}" dt="2025-07-24T14:47:12.519" v="6907"/>
          <ac:picMkLst>
            <pc:docMk/>
            <pc:sldMk cId="563963218" sldId="4192"/>
            <ac:picMk id="15" creationId="{1D3738A0-23B0-AD58-2FB2-49863EDBBC98}"/>
          </ac:picMkLst>
        </pc:picChg>
        <pc:picChg chg="add del mod">
          <ac:chgData name="Brown, Nathan Kenneth" userId="ce872c33-b7c6-4eca-851d-18aa5b2549d7" providerId="ADAL" clId="{17C6D0C9-0182-4460-A9DF-AA08446C59D5}" dt="2025-07-24T14:48:14.728" v="6910"/>
          <ac:picMkLst>
            <pc:docMk/>
            <pc:sldMk cId="563963218" sldId="4192"/>
            <ac:picMk id="23" creationId="{C621CC10-B95C-67F4-AEC7-299E3438F953}"/>
          </ac:picMkLst>
        </pc:picChg>
        <pc:picChg chg="add del mod">
          <ac:chgData name="Brown, Nathan Kenneth" userId="ce872c33-b7c6-4eca-851d-18aa5b2549d7" providerId="ADAL" clId="{17C6D0C9-0182-4460-A9DF-AA08446C59D5}" dt="2025-07-24T14:49:56.322" v="6912"/>
          <ac:picMkLst>
            <pc:docMk/>
            <pc:sldMk cId="563963218" sldId="4192"/>
            <ac:picMk id="26" creationId="{FABAC0A9-B189-DB6B-72FF-FBDCFDF5E753}"/>
          </ac:picMkLst>
        </pc:pic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563963218" sldId="4192"/>
            <ac:picMk id="29" creationId="{8050DFA6-8438-6D39-8789-15387DBB4A7A}"/>
          </ac:picMkLst>
        </pc:picChg>
      </pc:sldChg>
      <pc:sldChg chg="addSp delSp modSp mod modTransition modAnim">
        <pc:chgData name="Brown, Nathan Kenneth" userId="ce872c33-b7c6-4eca-851d-18aa5b2549d7" providerId="ADAL" clId="{17C6D0C9-0182-4460-A9DF-AA08446C59D5}" dt="2025-07-24T15:12:42.631" v="6913"/>
        <pc:sldMkLst>
          <pc:docMk/>
          <pc:sldMk cId="2834533803" sldId="4231"/>
        </pc:sldMkLst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" creationId="{A3B7C1A4-8CB0-10A6-8725-5260845F556F}"/>
          </ac:spMkLst>
        </pc:spChg>
        <pc:spChg chg="mod">
          <ac:chgData name="Brown, Nathan Kenneth" userId="ce872c33-b7c6-4eca-851d-18aa5b2549d7" providerId="ADAL" clId="{17C6D0C9-0182-4460-A9DF-AA08446C59D5}" dt="2025-07-18T19:23:29.084" v="4124" actId="1035"/>
          <ac:spMkLst>
            <pc:docMk/>
            <pc:sldMk cId="2834533803" sldId="4231"/>
            <ac:spMk id="3" creationId="{05A829BC-A8F0-F4B6-44F0-79C618FDE4A3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4" creationId="{86BBCB42-4A46-333A-D8D1-154A7C744E70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5" creationId="{4A5EF7E8-DBBA-C200-6FEF-4EF7F5F744FE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6" creationId="{BFEE035B-5A74-2E52-B64B-806453492A3F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7" creationId="{9443A44C-95E2-79A4-3E3A-29EACFEDDB0B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9" creationId="{F28E505E-D306-9D41-8949-40792C5A0FD1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10" creationId="{66CA1E15-B96C-AA5B-43FE-E87C94A2BA54}"/>
          </ac:spMkLst>
        </pc:spChg>
        <pc:spChg chg="add mod">
          <ac:chgData name="Brown, Nathan Kenneth" userId="ce872c33-b7c6-4eca-851d-18aa5b2549d7" providerId="ADAL" clId="{17C6D0C9-0182-4460-A9DF-AA08446C59D5}" dt="2025-07-18T19:29:20.032" v="4489" actId="1076"/>
          <ac:spMkLst>
            <pc:docMk/>
            <pc:sldMk cId="2834533803" sldId="4231"/>
            <ac:spMk id="13" creationId="{3F3E972E-8D46-3F18-D076-813217FB3DFB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15" creationId="{893AC9D0-948A-6E5E-C845-848D8A3E654A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16" creationId="{1D9AC75D-CA2C-1E38-2CB8-AE915A29F6E4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19" creationId="{FA194ECB-31E2-961A-C8E8-98C8B976A5CB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0" creationId="{37F0EA7E-F503-E54A-651B-A3B514755BF8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1" creationId="{0C3559AB-CEA5-A716-6B65-C3EBDAC9C830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2" creationId="{44000A94-5289-7AC2-29F4-F73589091F97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3" creationId="{AE72D629-914B-CAC1-7D5D-ABA6B376C38C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4" creationId="{CC075BBE-03A3-2233-AD37-B9D0AA9D4A16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6" creationId="{381F89C6-07F9-598F-68E9-4C4CA94AF46C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7" creationId="{DACDBB9F-3CD3-BBCF-CA56-0139BEC916BF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8" creationId="{65BC8668-62B5-E83A-A5C8-50CD659F18D8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29" creationId="{8B9DF21F-2BEA-5DBD-D897-79AD4F41E2CB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30" creationId="{7405F65F-2EB2-A373-8C63-84AA3A0F1E80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31" creationId="{28BC1E56-2E6E-777F-6FD7-69529D4B81C4}"/>
          </ac:spMkLst>
        </pc:spChg>
        <pc:spChg chg="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32" creationId="{63D2DE6D-282C-5F15-45E7-3C6BBD079646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33" creationId="{32E5AFAD-C5D8-619A-C114-434CD11B1A7D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34" creationId="{0FA50352-2837-83C6-1120-9D79566E98F9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36" creationId="{BB178F7D-D826-A790-B3B6-A9DAB42E36D5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37" creationId="{673334A1-B9EF-C4BB-CB1D-6FE186FF1561}"/>
          </ac:spMkLst>
        </pc:spChg>
        <pc:spChg chg="mod">
          <ac:chgData name="Brown, Nathan Kenneth" userId="ce872c33-b7c6-4eca-851d-18aa5b2549d7" providerId="ADAL" clId="{17C6D0C9-0182-4460-A9DF-AA08446C59D5}" dt="2025-07-18T19:23:35.840" v="4125" actId="1076"/>
          <ac:spMkLst>
            <pc:docMk/>
            <pc:sldMk cId="2834533803" sldId="4231"/>
            <ac:spMk id="40" creationId="{A1E2957E-B979-93B8-D541-329DB9AC39F9}"/>
          </ac:spMkLst>
        </pc:spChg>
        <pc:spChg chg="add del mod">
          <ac:chgData name="Brown, Nathan Kenneth" userId="ce872c33-b7c6-4eca-851d-18aa5b2549d7" providerId="ADAL" clId="{17C6D0C9-0182-4460-A9DF-AA08446C59D5}" dt="2025-07-18T19:28:16.564" v="4451" actId="478"/>
          <ac:spMkLst>
            <pc:docMk/>
            <pc:sldMk cId="2834533803" sldId="4231"/>
            <ac:spMk id="42" creationId="{CE3061B2-8214-B732-58EA-1FAA1D169B9F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43" creationId="{44B8A2B7-2D82-0D23-42B2-56099D00B91C}"/>
          </ac:spMkLst>
        </pc:spChg>
        <pc:spChg chg="add mod">
          <ac:chgData name="Brown, Nathan Kenneth" userId="ce872c33-b7c6-4eca-851d-18aa5b2549d7" providerId="ADAL" clId="{17C6D0C9-0182-4460-A9DF-AA08446C59D5}" dt="2025-07-18T19:30:21.783" v="4532" actId="1076"/>
          <ac:spMkLst>
            <pc:docMk/>
            <pc:sldMk cId="2834533803" sldId="4231"/>
            <ac:spMk id="44" creationId="{ABE86FCB-BDC5-ABD0-906B-0CE24E50F7E0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45" creationId="{E6B5992D-15F7-6D40-7651-EAB759EACC49}"/>
          </ac:spMkLst>
        </pc:spChg>
        <pc:spChg chg="add mod">
          <ac:chgData name="Brown, Nathan Kenneth" userId="ce872c33-b7c6-4eca-851d-18aa5b2549d7" providerId="ADAL" clId="{17C6D0C9-0182-4460-A9DF-AA08446C59D5}" dt="2025-07-18T19:29:25.166" v="4490" actId="14100"/>
          <ac:spMkLst>
            <pc:docMk/>
            <pc:sldMk cId="2834533803" sldId="4231"/>
            <ac:spMk id="46" creationId="{62171BD6-D01F-B918-6D39-BFB06309415C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47" creationId="{E2FF142A-8E07-5393-155F-54B2D20B7C5C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48" creationId="{7C93B5BD-DBE8-A83E-EA9C-37CFD7A19FB7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49" creationId="{0517E1DC-41AB-99B0-AE7E-BE7D2D6758F4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50" creationId="{3FD6950F-94F5-639F-E020-D9C07E9C40CE}"/>
          </ac:spMkLst>
        </pc:spChg>
        <pc:spChg chg="add mod">
          <ac:chgData name="Brown, Nathan Kenneth" userId="ce872c33-b7c6-4eca-851d-18aa5b2549d7" providerId="ADAL" clId="{17C6D0C9-0182-4460-A9DF-AA08446C59D5}" dt="2025-07-18T19:28:34.275" v="4487" actId="1035"/>
          <ac:spMkLst>
            <pc:docMk/>
            <pc:sldMk cId="2834533803" sldId="4231"/>
            <ac:spMk id="51" creationId="{3C9BE5E5-D6A4-98C8-822D-A72FB8E6D8D9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52" creationId="{3270884B-5522-4290-A2BB-1A7D207A0A4A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53" creationId="{99D852D6-6226-7467-54F8-4163EEAED9A0}"/>
          </ac:spMkLst>
        </pc:spChg>
        <pc:spChg chg="del mod">
          <ac:chgData name="Brown, Nathan Kenneth" userId="ce872c33-b7c6-4eca-851d-18aa5b2549d7" providerId="ADAL" clId="{17C6D0C9-0182-4460-A9DF-AA08446C59D5}" dt="2025-07-18T19:23:57.331" v="4127" actId="478"/>
          <ac:spMkLst>
            <pc:docMk/>
            <pc:sldMk cId="2834533803" sldId="4231"/>
            <ac:spMk id="55" creationId="{9AE98EC8-8F6E-5068-CC4F-276B003CDAD2}"/>
          </ac:spMkLst>
        </pc:sp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2834533803" sldId="4231"/>
            <ac:picMk id="12" creationId="{BBDAD21B-FC7D-708B-1090-44F751D3F6CE}"/>
          </ac:picMkLst>
        </pc:picChg>
        <pc:picChg chg="mod">
          <ac:chgData name="Brown, Nathan Kenneth" userId="ce872c33-b7c6-4eca-851d-18aa5b2549d7" providerId="ADAL" clId="{17C6D0C9-0182-4460-A9DF-AA08446C59D5}" dt="2025-07-18T19:28:34.275" v="4487" actId="1035"/>
          <ac:picMkLst>
            <pc:docMk/>
            <pc:sldMk cId="2834533803" sldId="4231"/>
            <ac:picMk id="14" creationId="{60E812CC-B556-07BF-4595-29C27898703C}"/>
          </ac:picMkLst>
        </pc:picChg>
        <pc:picChg chg="add mod">
          <ac:chgData name="Brown, Nathan Kenneth" userId="ce872c33-b7c6-4eca-851d-18aa5b2549d7" providerId="ADAL" clId="{17C6D0C9-0182-4460-A9DF-AA08446C59D5}" dt="2025-07-18T19:28:34.275" v="4487" actId="1035"/>
          <ac:picMkLst>
            <pc:docMk/>
            <pc:sldMk cId="2834533803" sldId="4231"/>
            <ac:picMk id="17" creationId="{AD9318A3-E500-F343-EAF6-64732B283287}"/>
          </ac:picMkLst>
        </pc:picChg>
        <pc:picChg chg="add mod">
          <ac:chgData name="Brown, Nathan Kenneth" userId="ce872c33-b7c6-4eca-851d-18aa5b2549d7" providerId="ADAL" clId="{17C6D0C9-0182-4460-A9DF-AA08446C59D5}" dt="2025-07-18T19:28:34.275" v="4487" actId="1035"/>
          <ac:picMkLst>
            <pc:docMk/>
            <pc:sldMk cId="2834533803" sldId="4231"/>
            <ac:picMk id="18" creationId="{0FDE1D85-9472-93D7-5930-4B2B1B2216B1}"/>
          </ac:picMkLst>
        </pc:picChg>
        <pc:picChg chg="mod">
          <ac:chgData name="Brown, Nathan Kenneth" userId="ce872c33-b7c6-4eca-851d-18aa5b2549d7" providerId="ADAL" clId="{17C6D0C9-0182-4460-A9DF-AA08446C59D5}" dt="2025-07-18T19:28:34.275" v="4487" actId="1035"/>
          <ac:picMkLst>
            <pc:docMk/>
            <pc:sldMk cId="2834533803" sldId="4231"/>
            <ac:picMk id="25" creationId="{FBB384AF-B5BD-F56A-3B7A-728B1092EAFC}"/>
          </ac:picMkLst>
        </pc:picChg>
        <pc:picChg chg="del mod">
          <ac:chgData name="Brown, Nathan Kenneth" userId="ce872c33-b7c6-4eca-851d-18aa5b2549d7" providerId="ADAL" clId="{17C6D0C9-0182-4460-A9DF-AA08446C59D5}" dt="2025-07-18T19:23:57.331" v="4127" actId="478"/>
          <ac:picMkLst>
            <pc:docMk/>
            <pc:sldMk cId="2834533803" sldId="4231"/>
            <ac:picMk id="35" creationId="{54931DD2-300A-9C1B-E791-CC7FFE5A0D49}"/>
          </ac:picMkLst>
        </pc:picChg>
        <pc:picChg chg="del mod">
          <ac:chgData name="Brown, Nathan Kenneth" userId="ce872c33-b7c6-4eca-851d-18aa5b2549d7" providerId="ADAL" clId="{17C6D0C9-0182-4460-A9DF-AA08446C59D5}" dt="2025-07-18T19:23:57.331" v="4127" actId="478"/>
          <ac:picMkLst>
            <pc:docMk/>
            <pc:sldMk cId="2834533803" sldId="4231"/>
            <ac:picMk id="38" creationId="{8DC7FFC5-1406-24F0-230A-E48B12F41921}"/>
          </ac:picMkLst>
        </pc:picChg>
        <pc:picChg chg="del mod">
          <ac:chgData name="Brown, Nathan Kenneth" userId="ce872c33-b7c6-4eca-851d-18aa5b2549d7" providerId="ADAL" clId="{17C6D0C9-0182-4460-A9DF-AA08446C59D5}" dt="2025-07-18T19:23:57.331" v="4127" actId="478"/>
          <ac:picMkLst>
            <pc:docMk/>
            <pc:sldMk cId="2834533803" sldId="4231"/>
            <ac:picMk id="39" creationId="{75DB00BC-13B5-2478-C9E5-5BFDA6A6812C}"/>
          </ac:picMkLst>
        </pc:picChg>
        <pc:picChg chg="del mod">
          <ac:chgData name="Brown, Nathan Kenneth" userId="ce872c33-b7c6-4eca-851d-18aa5b2549d7" providerId="ADAL" clId="{17C6D0C9-0182-4460-A9DF-AA08446C59D5}" dt="2025-07-18T19:23:57.331" v="4127" actId="478"/>
          <ac:picMkLst>
            <pc:docMk/>
            <pc:sldMk cId="2834533803" sldId="4231"/>
            <ac:picMk id="41" creationId="{7904ADF7-C0AE-2289-F161-AEDF806986CD}"/>
          </ac:picMkLst>
        </pc:picChg>
        <pc:cxnChg chg="add del mod">
          <ac:chgData name="Brown, Nathan Kenneth" userId="ce872c33-b7c6-4eca-851d-18aa5b2549d7" providerId="ADAL" clId="{17C6D0C9-0182-4460-A9DF-AA08446C59D5}" dt="2025-07-18T19:24:42.064" v="4191" actId="478"/>
          <ac:cxnSpMkLst>
            <pc:docMk/>
            <pc:sldMk cId="2834533803" sldId="4231"/>
            <ac:cxnSpMk id="11" creationId="{3A0FD98E-7BFD-B4BE-64D2-E603B771A024}"/>
          </ac:cxnSpMkLst>
        </pc:cxnChg>
      </pc:sldChg>
      <pc:sldChg chg="addSp delSp modSp add mod modTransition">
        <pc:chgData name="Brown, Nathan Kenneth" userId="ce872c33-b7c6-4eca-851d-18aa5b2549d7" providerId="ADAL" clId="{17C6D0C9-0182-4460-A9DF-AA08446C59D5}" dt="2025-07-24T15:12:42.631" v="6913"/>
        <pc:sldMkLst>
          <pc:docMk/>
          <pc:sldMk cId="2864806712" sldId="4232"/>
        </pc:sldMkLst>
        <pc:spChg chg="mod">
          <ac:chgData name="Brown, Nathan Kenneth" userId="ce872c33-b7c6-4eca-851d-18aa5b2549d7" providerId="ADAL" clId="{17C6D0C9-0182-4460-A9DF-AA08446C59D5}" dt="2025-07-18T20:10:19.538" v="5392" actId="20577"/>
          <ac:spMkLst>
            <pc:docMk/>
            <pc:sldMk cId="2864806712" sldId="4232"/>
            <ac:spMk id="3" creationId="{05A829BC-A8F0-F4B6-44F0-79C618FDE4A3}"/>
          </ac:spMkLst>
        </pc:spChg>
        <pc:spChg chg="add mod">
          <ac:chgData name="Brown, Nathan Kenneth" userId="ce872c33-b7c6-4eca-851d-18aa5b2549d7" providerId="ADAL" clId="{17C6D0C9-0182-4460-A9DF-AA08446C59D5}" dt="2025-07-18T20:09:39.755" v="5387" actId="20577"/>
          <ac:spMkLst>
            <pc:docMk/>
            <pc:sldMk cId="2864806712" sldId="4232"/>
            <ac:spMk id="8" creationId="{C1BCF118-AACC-CC34-A3AC-8325BE5D8E2B}"/>
          </ac:spMkLst>
        </pc:spChg>
        <pc:spChg chg="mod">
          <ac:chgData name="Brown, Nathan Kenneth" userId="ce872c33-b7c6-4eca-851d-18aa5b2549d7" providerId="ADAL" clId="{17C6D0C9-0182-4460-A9DF-AA08446C59D5}" dt="2025-07-18T20:09:14.608" v="5363" actId="1076"/>
          <ac:spMkLst>
            <pc:docMk/>
            <pc:sldMk cId="2864806712" sldId="4232"/>
            <ac:spMk id="14" creationId="{0426EF6A-ED6B-3EB8-E889-A9EDAE085A6E}"/>
          </ac:spMkLst>
        </pc:spChg>
        <pc:spChg chg="mod">
          <ac:chgData name="Brown, Nathan Kenneth" userId="ce872c33-b7c6-4eca-851d-18aa5b2549d7" providerId="ADAL" clId="{17C6D0C9-0182-4460-A9DF-AA08446C59D5}" dt="2025-07-18T20:09:30.753" v="5375" actId="20577"/>
          <ac:spMkLst>
            <pc:docMk/>
            <pc:sldMk cId="2864806712" sldId="4232"/>
            <ac:spMk id="15" creationId="{D930A9A5-BF64-8327-9329-847BCA2E23AB}"/>
          </ac:spMkLst>
        </pc:spChg>
        <pc:spChg chg="mod">
          <ac:chgData name="Brown, Nathan Kenneth" userId="ce872c33-b7c6-4eca-851d-18aa5b2549d7" providerId="ADAL" clId="{17C6D0C9-0182-4460-A9DF-AA08446C59D5}" dt="2025-07-18T20:09:03.390" v="5361" actId="113"/>
          <ac:spMkLst>
            <pc:docMk/>
            <pc:sldMk cId="2864806712" sldId="4232"/>
            <ac:spMk id="95" creationId="{5C32D155-694C-4836-4852-6416EC481D1E}"/>
          </ac:spMkLst>
        </pc:spChg>
        <pc:picChg chg="del">
          <ac:chgData name="Brown, Nathan Kenneth" userId="ce872c33-b7c6-4eca-851d-18aa5b2549d7" providerId="ADAL" clId="{17C6D0C9-0182-4460-A9DF-AA08446C59D5}" dt="2025-07-18T20:04:34" v="5353" actId="478"/>
          <ac:picMkLst>
            <pc:docMk/>
            <pc:sldMk cId="2864806712" sldId="4232"/>
            <ac:picMk id="5" creationId="{4512C5DC-F44C-4BAD-B5C2-C784A868B6A4}"/>
          </ac:picMkLst>
        </pc:picChg>
        <pc:picChg chg="add mod">
          <ac:chgData name="Brown, Nathan Kenneth" userId="ce872c33-b7c6-4eca-851d-18aa5b2549d7" providerId="ADAL" clId="{17C6D0C9-0182-4460-A9DF-AA08446C59D5}" dt="2025-07-18T20:09:11.528" v="5362" actId="1076"/>
          <ac:picMkLst>
            <pc:docMk/>
            <pc:sldMk cId="2864806712" sldId="4232"/>
            <ac:picMk id="7" creationId="{FD5C8E56-6F12-7C1E-6EB7-77351EB4BF12}"/>
          </ac:picMkLst>
        </pc:pic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2864806712" sldId="4232"/>
            <ac:picMk id="22" creationId="{AEFE7497-E399-2A46-07EB-6A7E4EDB43FD}"/>
          </ac:picMkLst>
        </pc:picChg>
      </pc:sldChg>
      <pc:sldChg chg="addSp delSp modSp add mod modTransition modAnim">
        <pc:chgData name="Brown, Nathan Kenneth" userId="ce872c33-b7c6-4eca-851d-18aa5b2549d7" providerId="ADAL" clId="{17C6D0C9-0182-4460-A9DF-AA08446C59D5}" dt="2025-07-24T15:12:42.631" v="6913"/>
        <pc:sldMkLst>
          <pc:docMk/>
          <pc:sldMk cId="3609061542" sldId="4234"/>
        </pc:sldMkLst>
        <pc:spChg chg="mod">
          <ac:chgData name="Brown, Nathan Kenneth" userId="ce872c33-b7c6-4eca-851d-18aa5b2549d7" providerId="ADAL" clId="{17C6D0C9-0182-4460-A9DF-AA08446C59D5}" dt="2025-07-18T20:36:01.684" v="5605" actId="20577"/>
          <ac:spMkLst>
            <pc:docMk/>
            <pc:sldMk cId="3609061542" sldId="4234"/>
            <ac:spMk id="3" creationId="{05A829BC-A8F0-F4B6-44F0-79C618FDE4A3}"/>
          </ac:spMkLst>
        </pc:spChg>
        <pc:spChg chg="del">
          <ac:chgData name="Brown, Nathan Kenneth" userId="ce872c33-b7c6-4eca-851d-18aa5b2549d7" providerId="ADAL" clId="{17C6D0C9-0182-4460-A9DF-AA08446C59D5}" dt="2025-07-18T20:36:26.188" v="5623" actId="478"/>
          <ac:spMkLst>
            <pc:docMk/>
            <pc:sldMk cId="3609061542" sldId="4234"/>
            <ac:spMk id="5" creationId="{E06F385A-F80A-BB5B-9985-E9B9BDA49836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7" creationId="{42F7368A-7F8D-81E3-B424-0F5F36F4A427}"/>
          </ac:spMkLst>
        </pc:spChg>
        <pc:spChg chg="mod">
          <ac:chgData name="Brown, Nathan Kenneth" userId="ce872c33-b7c6-4eca-851d-18aa5b2549d7" providerId="ADAL" clId="{17C6D0C9-0182-4460-A9DF-AA08446C59D5}" dt="2025-07-18T20:44:14.213" v="5952" actId="1076"/>
          <ac:spMkLst>
            <pc:docMk/>
            <pc:sldMk cId="3609061542" sldId="4234"/>
            <ac:spMk id="9" creationId="{F19791CC-C61D-8BDC-373B-2BCEBCF26D17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11" creationId="{5E9CB1CC-E90E-97BD-279B-72527F226440}"/>
          </ac:spMkLst>
        </pc:spChg>
        <pc:spChg chg="add 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12" creationId="{246D11B8-627D-7F3E-004C-E8EC14818EC9}"/>
          </ac:spMkLst>
        </pc:spChg>
        <pc:spChg chg="add del">
          <ac:chgData name="Brown, Nathan Kenneth" userId="ce872c33-b7c6-4eca-851d-18aa5b2549d7" providerId="ADAL" clId="{17C6D0C9-0182-4460-A9DF-AA08446C59D5}" dt="2025-07-18T20:37:25.588" v="5755" actId="478"/>
          <ac:spMkLst>
            <pc:docMk/>
            <pc:sldMk cId="3609061542" sldId="4234"/>
            <ac:spMk id="12" creationId="{3627CD08-6519-5A35-C2FF-C26C7DC2C49B}"/>
          </ac:spMkLst>
        </pc:spChg>
        <pc:spChg chg="add 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13" creationId="{35938E09-31F0-D925-B5D6-A7A1B6A6331B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14" creationId="{4E7A4AB8-E762-E365-0598-B9F8C81F67F4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15" creationId="{303E9C49-3F1E-801A-1D5B-362CD921135F}"/>
          </ac:spMkLst>
        </pc:spChg>
        <pc:spChg chg="del">
          <ac:chgData name="Brown, Nathan Kenneth" userId="ce872c33-b7c6-4eca-851d-18aa5b2549d7" providerId="ADAL" clId="{17C6D0C9-0182-4460-A9DF-AA08446C59D5}" dt="2025-07-18T20:37:23.942" v="5754" actId="478"/>
          <ac:spMkLst>
            <pc:docMk/>
            <pc:sldMk cId="3609061542" sldId="4234"/>
            <ac:spMk id="16" creationId="{87794A1F-E1EA-C973-2D46-62549CFA0244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17" creationId="{EBABBDE6-49AD-6315-6049-468B22A4CC37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19" creationId="{2AFB8E5B-5CEE-8B8C-B1E3-4AB74D5C1331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21" creationId="{D2186194-E72A-DB8D-791B-C5DC00C800F4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22" creationId="{18F57873-EDD1-0472-E0F8-DD7E09E984AE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23" creationId="{ABFD70E8-AB98-B3F1-6632-17386E8FD767}"/>
          </ac:spMkLst>
        </pc:spChg>
        <pc:spChg chg="del">
          <ac:chgData name="Brown, Nathan Kenneth" userId="ce872c33-b7c6-4eca-851d-18aa5b2549d7" providerId="ADAL" clId="{17C6D0C9-0182-4460-A9DF-AA08446C59D5}" dt="2025-07-18T20:37:41.285" v="5761" actId="478"/>
          <ac:spMkLst>
            <pc:docMk/>
            <pc:sldMk cId="3609061542" sldId="4234"/>
            <ac:spMk id="23" creationId="{E19ADFFC-3797-5CF6-19C0-AE44851E6CCB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24" creationId="{96E8C380-0472-B3B7-1057-628B5A3A2EE3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26" creationId="{BB8F0F08-6C31-C673-6170-9B2345EE5044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27" creationId="{2B78FD35-40BB-D0C0-0BD3-FE6C9F11BB54}"/>
          </ac:spMkLst>
        </pc:spChg>
        <pc:spChg chg="del">
          <ac:chgData name="Brown, Nathan Kenneth" userId="ce872c33-b7c6-4eca-851d-18aa5b2549d7" providerId="ADAL" clId="{17C6D0C9-0182-4460-A9DF-AA08446C59D5}" dt="2025-07-18T20:37:37.858" v="5758" actId="478"/>
          <ac:spMkLst>
            <pc:docMk/>
            <pc:sldMk cId="3609061542" sldId="4234"/>
            <ac:spMk id="29" creationId="{0D9343F0-EF61-FFA2-3D21-52AE2C5FAD51}"/>
          </ac:spMkLst>
        </pc:spChg>
        <pc:spChg chg="add del mod">
          <ac:chgData name="Brown, Nathan Kenneth" userId="ce872c33-b7c6-4eca-851d-18aa5b2549d7" providerId="ADAL" clId="{17C6D0C9-0182-4460-A9DF-AA08446C59D5}" dt="2025-07-18T20:47:40.113" v="5961" actId="478"/>
          <ac:spMkLst>
            <pc:docMk/>
            <pc:sldMk cId="3609061542" sldId="4234"/>
            <ac:spMk id="29" creationId="{FCEC41F3-EDC6-7A68-1DD5-83FCFE2E290B}"/>
          </ac:spMkLst>
        </pc:spChg>
        <pc:spChg chg="add del mod">
          <ac:chgData name="Brown, Nathan Kenneth" userId="ce872c33-b7c6-4eca-851d-18aa5b2549d7" providerId="ADAL" clId="{17C6D0C9-0182-4460-A9DF-AA08446C59D5}" dt="2025-07-18T20:47:37.439" v="5960" actId="478"/>
          <ac:spMkLst>
            <pc:docMk/>
            <pc:sldMk cId="3609061542" sldId="4234"/>
            <ac:spMk id="30" creationId="{8A5B3227-783A-A0DC-3D42-6AA230F91E73}"/>
          </ac:spMkLst>
        </pc:spChg>
        <pc:spChg chg="add del mod">
          <ac:chgData name="Brown, Nathan Kenneth" userId="ce872c33-b7c6-4eca-851d-18aa5b2549d7" providerId="ADAL" clId="{17C6D0C9-0182-4460-A9DF-AA08446C59D5}" dt="2025-07-18T20:47:40.113" v="5961" actId="478"/>
          <ac:spMkLst>
            <pc:docMk/>
            <pc:sldMk cId="3609061542" sldId="4234"/>
            <ac:spMk id="31" creationId="{72B67E29-AFDC-2D5A-BE59-D9B187B6A6DD}"/>
          </ac:spMkLst>
        </pc:spChg>
        <pc:spChg chg="add del mod">
          <ac:chgData name="Brown, Nathan Kenneth" userId="ce872c33-b7c6-4eca-851d-18aa5b2549d7" providerId="ADAL" clId="{17C6D0C9-0182-4460-A9DF-AA08446C59D5}" dt="2025-07-18T20:47:40.113" v="5961" actId="478"/>
          <ac:spMkLst>
            <pc:docMk/>
            <pc:sldMk cId="3609061542" sldId="4234"/>
            <ac:spMk id="32" creationId="{132134FF-7629-AC28-AA70-3B0E2719674D}"/>
          </ac:spMkLst>
        </pc:spChg>
        <pc:spChg chg="add del mod">
          <ac:chgData name="Brown, Nathan Kenneth" userId="ce872c33-b7c6-4eca-851d-18aa5b2549d7" providerId="ADAL" clId="{17C6D0C9-0182-4460-A9DF-AA08446C59D5}" dt="2025-07-18T20:47:40.113" v="5961" actId="478"/>
          <ac:spMkLst>
            <pc:docMk/>
            <pc:sldMk cId="3609061542" sldId="4234"/>
            <ac:spMk id="33" creationId="{A451471B-C8E5-E3C3-C401-8377A70F18FA}"/>
          </ac:spMkLst>
        </pc:spChg>
        <pc:spChg chg="add del mod">
          <ac:chgData name="Brown, Nathan Kenneth" userId="ce872c33-b7c6-4eca-851d-18aa5b2549d7" providerId="ADAL" clId="{17C6D0C9-0182-4460-A9DF-AA08446C59D5}" dt="2025-07-18T20:47:40.113" v="5961" actId="478"/>
          <ac:spMkLst>
            <pc:docMk/>
            <pc:sldMk cId="3609061542" sldId="4234"/>
            <ac:spMk id="34" creationId="{8F498B71-37FD-D09F-1242-3374D2BE30BF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35" creationId="{371CA967-D02A-7F9C-28BE-0AB4F2D8616F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36" creationId="{6F79EF7C-06EC-0B5A-BF3E-D7400ED0DE21}"/>
          </ac:spMkLst>
        </pc:spChg>
        <pc:spChg chg="add del mod">
          <ac:chgData name="Brown, Nathan Kenneth" userId="ce872c33-b7c6-4eca-851d-18aa5b2549d7" providerId="ADAL" clId="{17C6D0C9-0182-4460-A9DF-AA08446C59D5}" dt="2025-07-18T20:47:35.442" v="5958" actId="478"/>
          <ac:spMkLst>
            <pc:docMk/>
            <pc:sldMk cId="3609061542" sldId="4234"/>
            <ac:spMk id="38" creationId="{FB121E26-E192-F931-1C6A-DEDCB7C4BBF3}"/>
          </ac:spMkLst>
        </pc:spChg>
        <pc:spChg chg="add del mod">
          <ac:chgData name="Brown, Nathan Kenneth" userId="ce872c33-b7c6-4eca-851d-18aa5b2549d7" providerId="ADAL" clId="{17C6D0C9-0182-4460-A9DF-AA08446C59D5}" dt="2025-07-18T20:47:32.594" v="5955" actId="478"/>
          <ac:spMkLst>
            <pc:docMk/>
            <pc:sldMk cId="3609061542" sldId="4234"/>
            <ac:spMk id="39" creationId="{5D18461F-D077-DFC9-E0B2-4061B5F82418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44" creationId="{9A1506EF-8182-483C-08B5-161C18D70F9D}"/>
          </ac:spMkLst>
        </pc:spChg>
        <pc:spChg chg="add mod">
          <ac:chgData name="Brown, Nathan Kenneth" userId="ce872c33-b7c6-4eca-851d-18aa5b2549d7" providerId="ADAL" clId="{17C6D0C9-0182-4460-A9DF-AA08446C59D5}" dt="2025-07-18T20:57:45.336" v="6144" actId="1076"/>
          <ac:spMkLst>
            <pc:docMk/>
            <pc:sldMk cId="3609061542" sldId="4234"/>
            <ac:spMk id="45" creationId="{756D761F-C887-30FE-FD60-06DE70C3B183}"/>
          </ac:spMkLst>
        </pc:spChg>
        <pc:spChg chg="add mod">
          <ac:chgData name="Brown, Nathan Kenneth" userId="ce872c33-b7c6-4eca-851d-18aa5b2549d7" providerId="ADAL" clId="{17C6D0C9-0182-4460-A9DF-AA08446C59D5}" dt="2025-07-18T21:04:32.498" v="6247" actId="1076"/>
          <ac:spMkLst>
            <pc:docMk/>
            <pc:sldMk cId="3609061542" sldId="4234"/>
            <ac:spMk id="48" creationId="{CDAD0290-80A2-4723-229F-7BE88AADBC25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51" creationId="{B052862F-9ECF-D4E8-E695-EECFA71BDA93}"/>
          </ac:spMkLst>
        </pc:spChg>
        <pc:spChg chg="del">
          <ac:chgData name="Brown, Nathan Kenneth" userId="ce872c33-b7c6-4eca-851d-18aa5b2549d7" providerId="ADAL" clId="{17C6D0C9-0182-4460-A9DF-AA08446C59D5}" dt="2025-07-18T20:37:37.858" v="5758" actId="478"/>
          <ac:spMkLst>
            <pc:docMk/>
            <pc:sldMk cId="3609061542" sldId="4234"/>
            <ac:spMk id="54" creationId="{9D3BA6A6-EC23-E26A-A265-F00F7C5701A6}"/>
          </ac:spMkLst>
        </pc:spChg>
        <pc:spChg chg="add del">
          <ac:chgData name="Brown, Nathan Kenneth" userId="ce872c33-b7c6-4eca-851d-18aa5b2549d7" providerId="ADAL" clId="{17C6D0C9-0182-4460-A9DF-AA08446C59D5}" dt="2025-07-18T20:36:26.188" v="5623" actId="478"/>
          <ac:spMkLst>
            <pc:docMk/>
            <pc:sldMk cId="3609061542" sldId="4234"/>
            <ac:spMk id="57" creationId="{54C22B80-30A7-1B55-78E8-4E0F29D62E53}"/>
          </ac:spMkLst>
        </pc:spChg>
        <pc:spChg chg="mod">
          <ac:chgData name="Brown, Nathan Kenneth" userId="ce872c33-b7c6-4eca-851d-18aa5b2549d7" providerId="ADAL" clId="{17C6D0C9-0182-4460-A9DF-AA08446C59D5}" dt="2025-07-18T20:42:20.029" v="5946" actId="1076"/>
          <ac:spMkLst>
            <pc:docMk/>
            <pc:sldMk cId="3609061542" sldId="4234"/>
            <ac:spMk id="58" creationId="{5BA20415-5863-C9B6-26CA-C41720EEBE82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59" creationId="{BDCBC203-92C7-3D45-B98E-60801308CD33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60" creationId="{C73E9188-B899-C72C-ACD7-295AE9043C13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61" creationId="{2E85A633-36A5-C621-C263-7248A4C382B5}"/>
          </ac:spMkLst>
        </pc:spChg>
        <pc:spChg chg="mod">
          <ac:chgData name="Brown, Nathan Kenneth" userId="ce872c33-b7c6-4eca-851d-18aa5b2549d7" providerId="ADAL" clId="{17C6D0C9-0182-4460-A9DF-AA08446C59D5}" dt="2025-07-18T20:44:06.231" v="5951" actId="1076"/>
          <ac:spMkLst>
            <pc:docMk/>
            <pc:sldMk cId="3609061542" sldId="4234"/>
            <ac:spMk id="62" creationId="{7C937737-7F25-906D-3F8A-6DA058B99F72}"/>
          </ac:spMkLst>
        </pc:spChg>
        <pc:picChg chg="add mod">
          <ac:chgData name="Brown, Nathan Kenneth" userId="ce872c33-b7c6-4eca-851d-18aa5b2549d7" providerId="ADAL" clId="{17C6D0C9-0182-4460-A9DF-AA08446C59D5}" dt="2025-07-18T20:44:06.231" v="5951" actId="1076"/>
          <ac:picMkLst>
            <pc:docMk/>
            <pc:sldMk cId="3609061542" sldId="4234"/>
            <ac:picMk id="6" creationId="{59733E2E-BBB5-31B5-77BE-DD8D229764D4}"/>
          </ac:picMkLst>
        </pc:picChg>
        <pc:picChg chg="mod">
          <ac:chgData name="Brown, Nathan Kenneth" userId="ce872c33-b7c6-4eca-851d-18aa5b2549d7" providerId="ADAL" clId="{17C6D0C9-0182-4460-A9DF-AA08446C59D5}" dt="2025-07-18T20:44:06.231" v="5951" actId="1076"/>
          <ac:picMkLst>
            <pc:docMk/>
            <pc:sldMk cId="3609061542" sldId="4234"/>
            <ac:picMk id="8" creationId="{E4D96BF8-6A5E-FF2C-5366-82C9747A3CB8}"/>
          </ac:picMkLst>
        </pc:picChg>
        <pc:picChg chg="mod">
          <ac:chgData name="Brown, Nathan Kenneth" userId="ce872c33-b7c6-4eca-851d-18aa5b2549d7" providerId="ADAL" clId="{17C6D0C9-0182-4460-A9DF-AA08446C59D5}" dt="2025-07-18T20:44:06.231" v="5951" actId="1076"/>
          <ac:picMkLst>
            <pc:docMk/>
            <pc:sldMk cId="3609061542" sldId="4234"/>
            <ac:picMk id="10" creationId="{F7E00497-EE56-D105-038B-79FD747932AA}"/>
          </ac:picMkLst>
        </pc:picChg>
        <pc:picChg chg="add mod">
          <ac:chgData name="Brown, Nathan Kenneth" userId="ce872c33-b7c6-4eca-851d-18aa5b2549d7" providerId="ADAL" clId="{17C6D0C9-0182-4460-A9DF-AA08446C59D5}" dt="2025-07-18T20:57:45.336" v="6144" actId="1076"/>
          <ac:picMkLst>
            <pc:docMk/>
            <pc:sldMk cId="3609061542" sldId="4234"/>
            <ac:picMk id="16" creationId="{07A198A7-E0A9-5CE2-C21A-28EF68896A53}"/>
          </ac:picMkLst>
        </pc:picChg>
        <pc:picChg chg="add del mod">
          <ac:chgData name="Brown, Nathan Kenneth" userId="ce872c33-b7c6-4eca-851d-18aa5b2549d7" providerId="ADAL" clId="{17C6D0C9-0182-4460-A9DF-AA08446C59D5}" dt="2025-07-18T20:47:40.113" v="5961" actId="478"/>
          <ac:picMkLst>
            <pc:docMk/>
            <pc:sldMk cId="3609061542" sldId="4234"/>
            <ac:picMk id="20" creationId="{9ACDE7B1-7D44-50E5-0A30-888DB3AFBB1D}"/>
          </ac:picMkLst>
        </pc:picChg>
        <pc:picChg chg="del">
          <ac:chgData name="Brown, Nathan Kenneth" userId="ce872c33-b7c6-4eca-851d-18aa5b2549d7" providerId="ADAL" clId="{17C6D0C9-0182-4460-A9DF-AA08446C59D5}" dt="2025-07-18T20:37:40.588" v="5760" actId="478"/>
          <ac:picMkLst>
            <pc:docMk/>
            <pc:sldMk cId="3609061542" sldId="4234"/>
            <ac:picMk id="21" creationId="{2E454B16-0D57-16A6-3F96-E1FA5DD8363F}"/>
          </ac:picMkLst>
        </pc:picChg>
        <pc:picChg chg="mod">
          <ac:chgData name="Brown, Nathan Kenneth" userId="ce872c33-b7c6-4eca-851d-18aa5b2549d7" providerId="ADAL" clId="{17C6D0C9-0182-4460-A9DF-AA08446C59D5}" dt="2025-07-18T20:44:06.231" v="5951" actId="1076"/>
          <ac:picMkLst>
            <pc:docMk/>
            <pc:sldMk cId="3609061542" sldId="4234"/>
            <ac:picMk id="25" creationId="{47BEC3B9-44AA-D75A-04FA-3A4BDCA901C1}"/>
          </ac:picMkLst>
        </pc:picChg>
        <pc:picChg chg="del mod">
          <ac:chgData name="Brown, Nathan Kenneth" userId="ce872c33-b7c6-4eca-851d-18aa5b2549d7" providerId="ADAL" clId="{17C6D0C9-0182-4460-A9DF-AA08446C59D5}" dt="2025-07-18T20:58:00.086" v="6145" actId="478"/>
          <ac:picMkLst>
            <pc:docMk/>
            <pc:sldMk cId="3609061542" sldId="4234"/>
            <ac:picMk id="28" creationId="{6A89ABCE-8D52-CCC5-C2EC-3C1E6A015A6F}"/>
          </ac:picMkLst>
        </pc:pic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3609061542" sldId="4234"/>
            <ac:picMk id="34" creationId="{01EEE90A-4EFF-A5FE-194C-F1C2C181C81D}"/>
          </ac:picMkLst>
        </pc:picChg>
        <pc:picChg chg="add mod">
          <ac:chgData name="Brown, Nathan Kenneth" userId="ce872c33-b7c6-4eca-851d-18aa5b2549d7" providerId="ADAL" clId="{17C6D0C9-0182-4460-A9DF-AA08446C59D5}" dt="2025-07-18T20:57:45.336" v="6144" actId="1076"/>
          <ac:picMkLst>
            <pc:docMk/>
            <pc:sldMk cId="3609061542" sldId="4234"/>
            <ac:picMk id="37" creationId="{EBCF791C-65FC-E881-B42F-9C2159EEC771}"/>
          </ac:picMkLst>
        </pc:picChg>
        <pc:picChg chg="add del mod">
          <ac:chgData name="Brown, Nathan Kenneth" userId="ce872c33-b7c6-4eca-851d-18aa5b2549d7" providerId="ADAL" clId="{17C6D0C9-0182-4460-A9DF-AA08446C59D5}" dt="2025-07-18T20:47:34.084" v="5957" actId="478"/>
          <ac:picMkLst>
            <pc:docMk/>
            <pc:sldMk cId="3609061542" sldId="4234"/>
            <ac:picMk id="40" creationId="{784ED5D0-7FEB-FCBA-628D-31DDE34F012A}"/>
          </ac:picMkLst>
        </pc:picChg>
        <pc:picChg chg="add del mod">
          <ac:chgData name="Brown, Nathan Kenneth" userId="ce872c33-b7c6-4eca-851d-18aa5b2549d7" providerId="ADAL" clId="{17C6D0C9-0182-4460-A9DF-AA08446C59D5}" dt="2025-07-18T20:47:33.339" v="5956" actId="478"/>
          <ac:picMkLst>
            <pc:docMk/>
            <pc:sldMk cId="3609061542" sldId="4234"/>
            <ac:picMk id="43" creationId="{90AF4DEF-2C62-C489-3FEC-E664212A755F}"/>
          </ac:picMkLst>
        </pc:picChg>
        <pc:picChg chg="add mod">
          <ac:chgData name="Brown, Nathan Kenneth" userId="ce872c33-b7c6-4eca-851d-18aa5b2549d7" providerId="ADAL" clId="{17C6D0C9-0182-4460-A9DF-AA08446C59D5}" dt="2025-07-18T20:57:45.336" v="6144" actId="1076"/>
          <ac:picMkLst>
            <pc:docMk/>
            <pc:sldMk cId="3609061542" sldId="4234"/>
            <ac:picMk id="49" creationId="{EEB37F82-B758-A1FD-D0C4-7C94C145A3CB}"/>
          </ac:picMkLst>
        </pc:picChg>
        <pc:picChg chg="add mod modCrop">
          <ac:chgData name="Brown, Nathan Kenneth" userId="ce872c33-b7c6-4eca-851d-18aa5b2549d7" providerId="ADAL" clId="{17C6D0C9-0182-4460-A9DF-AA08446C59D5}" dt="2025-07-18T20:57:45.336" v="6144" actId="1076"/>
          <ac:picMkLst>
            <pc:docMk/>
            <pc:sldMk cId="3609061542" sldId="4234"/>
            <ac:picMk id="52" creationId="{EF12C2C9-0333-0B96-2D6B-6DD44121F4B0}"/>
          </ac:picMkLst>
        </pc:picChg>
        <pc:cxnChg chg="add mod">
          <ac:chgData name="Brown, Nathan Kenneth" userId="ce872c33-b7c6-4eca-851d-18aa5b2549d7" providerId="ADAL" clId="{17C6D0C9-0182-4460-A9DF-AA08446C59D5}" dt="2025-07-18T20:44:06.231" v="5951" actId="1076"/>
          <ac:cxnSpMkLst>
            <pc:docMk/>
            <pc:sldMk cId="3609061542" sldId="4234"/>
            <ac:cxnSpMk id="2" creationId="{663A9C7B-147B-2918-ACDB-E1A7ED21FAEC}"/>
          </ac:cxnSpMkLst>
        </pc:cxnChg>
        <pc:cxnChg chg="add del mod">
          <ac:chgData name="Brown, Nathan Kenneth" userId="ce872c33-b7c6-4eca-851d-18aa5b2549d7" providerId="ADAL" clId="{17C6D0C9-0182-4460-A9DF-AA08446C59D5}" dt="2025-07-18T20:44:06.231" v="5951" actId="1076"/>
          <ac:cxnSpMkLst>
            <pc:docMk/>
            <pc:sldMk cId="3609061542" sldId="4234"/>
            <ac:cxnSpMk id="18" creationId="{DA65DD63-4E99-87DA-77B8-684A82B6EBD2}"/>
          </ac:cxnSpMkLst>
        </pc:cxnChg>
        <pc:cxnChg chg="add mod">
          <ac:chgData name="Brown, Nathan Kenneth" userId="ce872c33-b7c6-4eca-851d-18aa5b2549d7" providerId="ADAL" clId="{17C6D0C9-0182-4460-A9DF-AA08446C59D5}" dt="2025-07-18T20:57:45.336" v="6144" actId="1076"/>
          <ac:cxnSpMkLst>
            <pc:docMk/>
            <pc:sldMk cId="3609061542" sldId="4234"/>
            <ac:cxnSpMk id="41" creationId="{C3B844C1-F53C-241D-7CC0-A0900B1EEACD}"/>
          </ac:cxnSpMkLst>
        </pc:cxnChg>
        <pc:cxnChg chg="add del mod">
          <ac:chgData name="Brown, Nathan Kenneth" userId="ce872c33-b7c6-4eca-851d-18aa5b2549d7" providerId="ADAL" clId="{17C6D0C9-0182-4460-A9DF-AA08446C59D5}" dt="2025-07-18T20:47:36.335" v="5959" actId="478"/>
          <ac:cxnSpMkLst>
            <pc:docMk/>
            <pc:sldMk cId="3609061542" sldId="4234"/>
            <ac:cxnSpMk id="42" creationId="{939E4422-4A11-D583-4BC2-A593D9B36EFA}"/>
          </ac:cxnSpMkLst>
        </pc:cxnChg>
        <pc:cxnChg chg="del mod">
          <ac:chgData name="Brown, Nathan Kenneth" userId="ce872c33-b7c6-4eca-851d-18aa5b2549d7" providerId="ADAL" clId="{17C6D0C9-0182-4460-A9DF-AA08446C59D5}" dt="2025-07-18T20:38:56.593" v="5768" actId="478"/>
          <ac:cxnSpMkLst>
            <pc:docMk/>
            <pc:sldMk cId="3609061542" sldId="4234"/>
            <ac:cxnSpMk id="46" creationId="{9CF3C3AD-E1BA-D112-F74C-02D323EB6416}"/>
          </ac:cxnSpMkLst>
        </pc:cxnChg>
        <pc:cxnChg chg="add mod">
          <ac:chgData name="Brown, Nathan Kenneth" userId="ce872c33-b7c6-4eca-851d-18aa5b2549d7" providerId="ADAL" clId="{17C6D0C9-0182-4460-A9DF-AA08446C59D5}" dt="2025-07-18T20:57:45.336" v="6144" actId="1076"/>
          <ac:cxnSpMkLst>
            <pc:docMk/>
            <pc:sldMk cId="3609061542" sldId="4234"/>
            <ac:cxnSpMk id="47" creationId="{726DA939-A685-60A2-2DFB-7AABF3E5ABB0}"/>
          </ac:cxnSpMkLst>
        </pc:cxnChg>
        <pc:cxnChg chg="add mod">
          <ac:chgData name="Brown, Nathan Kenneth" userId="ce872c33-b7c6-4eca-851d-18aa5b2549d7" providerId="ADAL" clId="{17C6D0C9-0182-4460-A9DF-AA08446C59D5}" dt="2025-07-18T20:57:45.336" v="6144" actId="1076"/>
          <ac:cxnSpMkLst>
            <pc:docMk/>
            <pc:sldMk cId="3609061542" sldId="4234"/>
            <ac:cxnSpMk id="53" creationId="{EB54A078-AF09-C93A-AD8E-6D30838EF659}"/>
          </ac:cxnSpMkLst>
        </pc:cxnChg>
        <pc:cxnChg chg="add del mod">
          <ac:chgData name="Brown, Nathan Kenneth" userId="ce872c33-b7c6-4eca-851d-18aa5b2549d7" providerId="ADAL" clId="{17C6D0C9-0182-4460-A9DF-AA08446C59D5}" dt="2025-07-18T20:58:38.120" v="6164" actId="478"/>
          <ac:cxnSpMkLst>
            <pc:docMk/>
            <pc:sldMk cId="3609061542" sldId="4234"/>
            <ac:cxnSpMk id="64" creationId="{4A2EEEE8-EF6F-9C32-B4A0-6428ABF33ACE}"/>
          </ac:cxnSpMkLst>
        </pc:cxnChg>
        <pc:cxnChg chg="add mod">
          <ac:chgData name="Brown, Nathan Kenneth" userId="ce872c33-b7c6-4eca-851d-18aa5b2549d7" providerId="ADAL" clId="{17C6D0C9-0182-4460-A9DF-AA08446C59D5}" dt="2025-07-18T20:58:39.012" v="6165" actId="1076"/>
          <ac:cxnSpMkLst>
            <pc:docMk/>
            <pc:sldMk cId="3609061542" sldId="4234"/>
            <ac:cxnSpMk id="65" creationId="{2661C74B-A8BC-8F9A-43BA-DE5FE67C0BA0}"/>
          </ac:cxnSpMkLst>
        </pc:cxnChg>
        <pc:cxnChg chg="add mod">
          <ac:chgData name="Brown, Nathan Kenneth" userId="ce872c33-b7c6-4eca-851d-18aa5b2549d7" providerId="ADAL" clId="{17C6D0C9-0182-4460-A9DF-AA08446C59D5}" dt="2025-07-18T20:58:45.818" v="6169" actId="14100"/>
          <ac:cxnSpMkLst>
            <pc:docMk/>
            <pc:sldMk cId="3609061542" sldId="4234"/>
            <ac:cxnSpMk id="68" creationId="{7B378D9F-D84F-3107-E2A4-E162EAA53DC8}"/>
          </ac:cxnSpMkLst>
        </pc:cxnChg>
      </pc:sldChg>
      <pc:sldChg chg="addSp modSp mod modTransition">
        <pc:chgData name="Brown, Nathan Kenneth" userId="ce872c33-b7c6-4eca-851d-18aa5b2549d7" providerId="ADAL" clId="{17C6D0C9-0182-4460-A9DF-AA08446C59D5}" dt="2025-07-24T15:12:42.631" v="6913"/>
        <pc:sldMkLst>
          <pc:docMk/>
          <pc:sldMk cId="2987926895" sldId="4235"/>
        </pc:sldMkLst>
        <pc:spChg chg="mod">
          <ac:chgData name="Brown, Nathan Kenneth" userId="ce872c33-b7c6-4eca-851d-18aa5b2549d7" providerId="ADAL" clId="{17C6D0C9-0182-4460-A9DF-AA08446C59D5}" dt="2025-07-18T21:05:53.961" v="6599" actId="1076"/>
          <ac:spMkLst>
            <pc:docMk/>
            <pc:sldMk cId="2987926895" sldId="4235"/>
            <ac:spMk id="2" creationId="{C66878CC-B70D-B759-B1C5-993527AE6C64}"/>
          </ac:spMkLst>
        </pc:spChg>
        <pc:spChg chg="mod">
          <ac:chgData name="Brown, Nathan Kenneth" userId="ce872c33-b7c6-4eca-851d-18aa5b2549d7" providerId="ADAL" clId="{17C6D0C9-0182-4460-A9DF-AA08446C59D5}" dt="2025-07-18T21:05:09.542" v="6316" actId="20577"/>
          <ac:spMkLst>
            <pc:docMk/>
            <pc:sldMk cId="2987926895" sldId="4235"/>
            <ac:spMk id="8" creationId="{9BBC2037-34C5-92AC-29A9-ED0085597CC9}"/>
          </ac:spMkLst>
        </pc:sp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2987926895" sldId="4235"/>
            <ac:picMk id="9" creationId="{B896ED16-15D7-4CFF-7CE0-A21CFBB06F29}"/>
          </ac:picMkLst>
        </pc:picChg>
      </pc:sldChg>
      <pc:sldChg chg="del">
        <pc:chgData name="Brown, Nathan Kenneth" userId="ce872c33-b7c6-4eca-851d-18aa5b2549d7" providerId="ADAL" clId="{17C6D0C9-0182-4460-A9DF-AA08446C59D5}" dt="2025-07-18T20:14:02.779" v="5546" actId="47"/>
        <pc:sldMkLst>
          <pc:docMk/>
          <pc:sldMk cId="1678474710" sldId="4236"/>
        </pc:sldMkLst>
      </pc:sldChg>
      <pc:sldChg chg="addSp modSp mod modTransition">
        <pc:chgData name="Brown, Nathan Kenneth" userId="ce872c33-b7c6-4eca-851d-18aa5b2549d7" providerId="ADAL" clId="{17C6D0C9-0182-4460-A9DF-AA08446C59D5}" dt="2025-07-24T15:12:42.631" v="6913"/>
        <pc:sldMkLst>
          <pc:docMk/>
          <pc:sldMk cId="911708998" sldId="4237"/>
        </pc:sldMkLst>
        <pc:spChg chg="mod">
          <ac:chgData name="Brown, Nathan Kenneth" userId="ce872c33-b7c6-4eca-851d-18aa5b2549d7" providerId="ADAL" clId="{17C6D0C9-0182-4460-A9DF-AA08446C59D5}" dt="2025-07-18T21:07:53.592" v="6752" actId="1076"/>
          <ac:spMkLst>
            <pc:docMk/>
            <pc:sldMk cId="911708998" sldId="4237"/>
            <ac:spMk id="2" creationId="{C66878CC-B70D-B759-B1C5-993527AE6C64}"/>
          </ac:spMkLst>
        </pc:spChg>
        <pc:spChg chg="mod">
          <ac:chgData name="Brown, Nathan Kenneth" userId="ce872c33-b7c6-4eca-851d-18aa5b2549d7" providerId="ADAL" clId="{17C6D0C9-0182-4460-A9DF-AA08446C59D5}" dt="2025-07-18T21:06:00.095" v="6610" actId="20577"/>
          <ac:spMkLst>
            <pc:docMk/>
            <pc:sldMk cId="911708998" sldId="4237"/>
            <ac:spMk id="5" creationId="{EAB1011C-DD37-F871-57AE-3ADFB6C04044}"/>
          </ac:spMkLst>
        </pc:sp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911708998" sldId="4237"/>
            <ac:picMk id="9" creationId="{51898B7E-964C-108A-3392-91F5153A56F5}"/>
          </ac:picMkLst>
        </pc:picChg>
      </pc:sldChg>
      <pc:sldChg chg="addSp modSp mod modTransition modAnim">
        <pc:chgData name="Brown, Nathan Kenneth" userId="ce872c33-b7c6-4eca-851d-18aa5b2549d7" providerId="ADAL" clId="{17C6D0C9-0182-4460-A9DF-AA08446C59D5}" dt="2025-07-24T15:12:42.631" v="6913"/>
        <pc:sldMkLst>
          <pc:docMk/>
          <pc:sldMk cId="3970188912" sldId="4238"/>
        </pc:sldMkLst>
        <pc:spChg chg="mod">
          <ac:chgData name="Brown, Nathan Kenneth" userId="ce872c33-b7c6-4eca-851d-18aa5b2549d7" providerId="ADAL" clId="{17C6D0C9-0182-4460-A9DF-AA08446C59D5}" dt="2025-07-18T19:31:11.876" v="4618" actId="6549"/>
          <ac:spMkLst>
            <pc:docMk/>
            <pc:sldMk cId="3970188912" sldId="4238"/>
            <ac:spMk id="3" creationId="{05A829BC-A8F0-F4B6-44F0-79C618FDE4A3}"/>
          </ac:spMkLst>
        </pc:sp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3970188912" sldId="4238"/>
            <ac:picMk id="17" creationId="{E1400EDD-F6BF-44F4-FB20-DCAD27F93252}"/>
          </ac:picMkLst>
        </pc:picChg>
      </pc:sldChg>
      <pc:sldChg chg="modSp add del">
        <pc:chgData name="Brown, Nathan Kenneth" userId="ce872c33-b7c6-4eca-851d-18aa5b2549d7" providerId="ADAL" clId="{17C6D0C9-0182-4460-A9DF-AA08446C59D5}" dt="2025-07-18T16:45:38.282" v="121"/>
        <pc:sldMkLst>
          <pc:docMk/>
          <pc:sldMk cId="1213806444" sldId="4239"/>
        </pc:sldMkLst>
        <pc:spChg chg="mod">
          <ac:chgData name="Brown, Nathan Kenneth" userId="ce872c33-b7c6-4eca-851d-18aa5b2549d7" providerId="ADAL" clId="{17C6D0C9-0182-4460-A9DF-AA08446C59D5}" dt="2025-07-18T16:45:36.722" v="120"/>
          <ac:spMkLst>
            <pc:docMk/>
            <pc:sldMk cId="1213806444" sldId="4239"/>
            <ac:spMk id="4" creationId="{86BBCB42-4A46-333A-D8D1-154A7C744E70}"/>
          </ac:spMkLst>
        </pc:spChg>
      </pc:sldChg>
      <pc:sldChg chg="addSp delSp modSp mod modTransition modAnim">
        <pc:chgData name="Brown, Nathan Kenneth" userId="ce872c33-b7c6-4eca-851d-18aa5b2549d7" providerId="ADAL" clId="{17C6D0C9-0182-4460-A9DF-AA08446C59D5}" dt="2025-07-24T15:12:42.631" v="6913"/>
        <pc:sldMkLst>
          <pc:docMk/>
          <pc:sldMk cId="2247438930" sldId="4239"/>
        </pc:sldMkLst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2" creationId="{A3B7C1A4-8CB0-10A6-8725-5260845F556F}"/>
          </ac:spMkLst>
        </pc:spChg>
        <pc:spChg chg="mod">
          <ac:chgData name="Brown, Nathan Kenneth" userId="ce872c33-b7c6-4eca-851d-18aa5b2549d7" providerId="ADAL" clId="{17C6D0C9-0182-4460-A9DF-AA08446C59D5}" dt="2025-07-18T17:18:58.369" v="1722" actId="20577"/>
          <ac:spMkLst>
            <pc:docMk/>
            <pc:sldMk cId="2247438930" sldId="4239"/>
            <ac:spMk id="3" creationId="{05A829BC-A8F0-F4B6-44F0-79C618FDE4A3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5" creationId="{4A5EF7E8-DBBA-C200-6FEF-4EF7F5F744FE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6" creationId="{BFEE035B-5A74-2E52-B64B-806453492A3F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7" creationId="{9443A44C-95E2-79A4-3E3A-29EACFEDDB0B}"/>
          </ac:spMkLst>
        </pc:spChg>
        <pc:spChg chg="add mod">
          <ac:chgData name="Brown, Nathan Kenneth" userId="ce872c33-b7c6-4eca-851d-18aa5b2549d7" providerId="ADAL" clId="{17C6D0C9-0182-4460-A9DF-AA08446C59D5}" dt="2025-07-18T17:13:29.338" v="1499"/>
          <ac:spMkLst>
            <pc:docMk/>
            <pc:sldMk cId="2247438930" sldId="4239"/>
            <ac:spMk id="8" creationId="{4CFB120A-C819-19E3-0D87-C49643989D1D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9" creationId="{F28E505E-D306-9D41-8949-40792C5A0FD1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10" creationId="{66CA1E15-B96C-AA5B-43FE-E87C94A2BA54}"/>
          </ac:spMkLst>
        </pc:spChg>
        <pc:spChg chg="add mod">
          <ac:chgData name="Brown, Nathan Kenneth" userId="ce872c33-b7c6-4eca-851d-18aa5b2549d7" providerId="ADAL" clId="{17C6D0C9-0182-4460-A9DF-AA08446C59D5}" dt="2025-07-18T17:34:15.104" v="1958" actId="1035"/>
          <ac:spMkLst>
            <pc:docMk/>
            <pc:sldMk cId="2247438930" sldId="4239"/>
            <ac:spMk id="13" creationId="{E137B0D3-AA61-AED9-A1D1-A3F7AA083D8D}"/>
          </ac:spMkLst>
        </pc:spChg>
        <pc:spChg chg="add del mod">
          <ac:chgData name="Brown, Nathan Kenneth" userId="ce872c33-b7c6-4eca-851d-18aa5b2549d7" providerId="ADAL" clId="{17C6D0C9-0182-4460-A9DF-AA08446C59D5}" dt="2025-07-18T17:18:40.997" v="1702" actId="478"/>
          <ac:spMkLst>
            <pc:docMk/>
            <pc:sldMk cId="2247438930" sldId="4239"/>
            <ac:spMk id="15" creationId="{9CA34998-2981-3491-331F-CA6AD1542FCA}"/>
          </ac:spMkLst>
        </pc:spChg>
        <pc:spChg chg="add mod">
          <ac:chgData name="Brown, Nathan Kenneth" userId="ce872c33-b7c6-4eca-851d-18aa5b2549d7" providerId="ADAL" clId="{17C6D0C9-0182-4460-A9DF-AA08446C59D5}" dt="2025-07-18T17:31:38.448" v="1879" actId="1076"/>
          <ac:spMkLst>
            <pc:docMk/>
            <pc:sldMk cId="2247438930" sldId="4239"/>
            <ac:spMk id="16" creationId="{96027EE0-72AC-9A7D-D2E9-8924166E3458}"/>
          </ac:spMkLst>
        </pc:spChg>
        <pc:spChg chg="add mod">
          <ac:chgData name="Brown, Nathan Kenneth" userId="ce872c33-b7c6-4eca-851d-18aa5b2549d7" providerId="ADAL" clId="{17C6D0C9-0182-4460-A9DF-AA08446C59D5}" dt="2025-07-18T17:31:59.121" v="1884" actId="1076"/>
          <ac:spMkLst>
            <pc:docMk/>
            <pc:sldMk cId="2247438930" sldId="4239"/>
            <ac:spMk id="17" creationId="{8505787E-49F0-8F28-5B65-B013B1BAAC53}"/>
          </ac:spMkLst>
        </pc:spChg>
        <pc:spChg chg="add mod">
          <ac:chgData name="Brown, Nathan Kenneth" userId="ce872c33-b7c6-4eca-851d-18aa5b2549d7" providerId="ADAL" clId="{17C6D0C9-0182-4460-A9DF-AA08446C59D5}" dt="2025-07-18T17:34:11.975" v="1955" actId="1076"/>
          <ac:spMkLst>
            <pc:docMk/>
            <pc:sldMk cId="2247438930" sldId="4239"/>
            <ac:spMk id="18" creationId="{500CD522-46EE-EEB2-4B82-A6F52A65301F}"/>
          </ac:spMkLst>
        </pc:spChg>
        <pc:spChg chg="add mod">
          <ac:chgData name="Brown, Nathan Kenneth" userId="ce872c33-b7c6-4eca-851d-18aa5b2549d7" providerId="ADAL" clId="{17C6D0C9-0182-4460-A9DF-AA08446C59D5}" dt="2025-07-18T17:31:43.537" v="1881" actId="14100"/>
          <ac:spMkLst>
            <pc:docMk/>
            <pc:sldMk cId="2247438930" sldId="4239"/>
            <ac:spMk id="19" creationId="{EBD0378A-F61A-2F4A-EA2A-CE075D537329}"/>
          </ac:spMkLst>
        </pc:spChg>
        <pc:spChg chg="add mod">
          <ac:chgData name="Brown, Nathan Kenneth" userId="ce872c33-b7c6-4eca-851d-18aa5b2549d7" providerId="ADAL" clId="{17C6D0C9-0182-4460-A9DF-AA08446C59D5}" dt="2025-07-18T17:33:40.597" v="1943" actId="14100"/>
          <ac:spMkLst>
            <pc:docMk/>
            <pc:sldMk cId="2247438930" sldId="4239"/>
            <ac:spMk id="20" creationId="{241E8931-8A30-783C-D369-CA8335A1F037}"/>
          </ac:spMkLst>
        </pc:spChg>
        <pc:spChg chg="add mod">
          <ac:chgData name="Brown, Nathan Kenneth" userId="ce872c33-b7c6-4eca-851d-18aa5b2549d7" providerId="ADAL" clId="{17C6D0C9-0182-4460-A9DF-AA08446C59D5}" dt="2025-07-18T17:34:18.097" v="1961" actId="1035"/>
          <ac:spMkLst>
            <pc:docMk/>
            <pc:sldMk cId="2247438930" sldId="4239"/>
            <ac:spMk id="21" creationId="{2F772907-8239-56EF-0792-B7A92128BE58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22" creationId="{44000A94-5289-7AC2-29F4-F73589091F97}"/>
          </ac:spMkLst>
        </pc:spChg>
        <pc:spChg chg="add mod">
          <ac:chgData name="Brown, Nathan Kenneth" userId="ce872c33-b7c6-4eca-851d-18aa5b2549d7" providerId="ADAL" clId="{17C6D0C9-0182-4460-A9DF-AA08446C59D5}" dt="2025-07-18T17:34:00.235" v="1947" actId="1036"/>
          <ac:spMkLst>
            <pc:docMk/>
            <pc:sldMk cId="2247438930" sldId="4239"/>
            <ac:spMk id="23" creationId="{D1E531E3-61CB-1465-9378-8052981F2481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24" creationId="{CC075BBE-03A3-2233-AD37-B9D0AA9D4A16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26" creationId="{381F89C6-07F9-598F-68E9-4C4CA94AF46C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27" creationId="{DACDBB9F-3CD3-BBCF-CA56-0139BEC916BF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28" creationId="{65BC8668-62B5-E83A-A5C8-50CD659F18D8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29" creationId="{8B9DF21F-2BEA-5DBD-D897-79AD4F41E2CB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30" creationId="{7405F65F-2EB2-A373-8C63-84AA3A0F1E80}"/>
          </ac:spMkLst>
        </pc:spChg>
        <pc:spChg chg="add mod">
          <ac:chgData name="Brown, Nathan Kenneth" userId="ce872c33-b7c6-4eca-851d-18aa5b2549d7" providerId="ADAL" clId="{17C6D0C9-0182-4460-A9DF-AA08446C59D5}" dt="2025-07-18T17:32:06.663" v="1885" actId="1076"/>
          <ac:spMkLst>
            <pc:docMk/>
            <pc:sldMk cId="2247438930" sldId="4239"/>
            <ac:spMk id="31" creationId="{15F770E8-F979-0319-6CE5-74C137AA59F8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32" creationId="{63D2DE6D-282C-5F15-45E7-3C6BBD079646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33" creationId="{32E5AFAD-C5D8-619A-C114-434CD11B1A7D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34" creationId="{0FA50352-2837-83C6-1120-9D79566E98F9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36" creationId="{BB178F7D-D826-A790-B3B6-A9DAB42E36D5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37" creationId="{673334A1-B9EF-C4BB-CB1D-6FE186FF1561}"/>
          </ac:spMkLst>
        </pc:spChg>
        <pc:spChg chg="mod ord">
          <ac:chgData name="Brown, Nathan Kenneth" userId="ce872c33-b7c6-4eca-851d-18aa5b2549d7" providerId="ADAL" clId="{17C6D0C9-0182-4460-A9DF-AA08446C59D5}" dt="2025-07-18T17:33:12.684" v="1940" actId="20577"/>
          <ac:spMkLst>
            <pc:docMk/>
            <pc:sldMk cId="2247438930" sldId="4239"/>
            <ac:spMk id="40" creationId="{A1E2957E-B979-93B8-D541-329DB9AC39F9}"/>
          </ac:spMkLst>
        </pc:spChg>
        <pc:spChg chg="add mod">
          <ac:chgData name="Brown, Nathan Kenneth" userId="ce872c33-b7c6-4eca-851d-18aa5b2549d7" providerId="ADAL" clId="{17C6D0C9-0182-4460-A9DF-AA08446C59D5}" dt="2025-07-18T17:34:07.007" v="1954" actId="1036"/>
          <ac:spMkLst>
            <pc:docMk/>
            <pc:sldMk cId="2247438930" sldId="4239"/>
            <ac:spMk id="42" creationId="{2E82BCBA-0B4E-0E26-8E61-71E32DB60CB9}"/>
          </ac:spMkLst>
        </pc:spChg>
        <pc:spChg chg="add mod">
          <ac:chgData name="Brown, Nathan Kenneth" userId="ce872c33-b7c6-4eca-851d-18aa5b2549d7" providerId="ADAL" clId="{17C6D0C9-0182-4460-A9DF-AA08446C59D5}" dt="2025-07-18T17:34:04.862" v="1952" actId="1036"/>
          <ac:spMkLst>
            <pc:docMk/>
            <pc:sldMk cId="2247438930" sldId="4239"/>
            <ac:spMk id="43" creationId="{E2B77014-82B4-8DCE-151C-E760511C844E}"/>
          </ac:spMkLst>
        </pc:spChg>
        <pc:spChg chg="add mod">
          <ac:chgData name="Brown, Nathan Kenneth" userId="ce872c33-b7c6-4eca-851d-18aa5b2549d7" providerId="ADAL" clId="{17C6D0C9-0182-4460-A9DF-AA08446C59D5}" dt="2025-07-18T17:34:04.014" v="1951" actId="1035"/>
          <ac:spMkLst>
            <pc:docMk/>
            <pc:sldMk cId="2247438930" sldId="4239"/>
            <ac:spMk id="44" creationId="{353889A6-B99B-9FA4-DD3E-99A7EA6F7C4A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45" creationId="{E6B5992D-15F7-6D40-7651-EAB759EACC49}"/>
          </ac:spMkLst>
        </pc:spChg>
        <pc:spChg chg="add mod">
          <ac:chgData name="Brown, Nathan Kenneth" userId="ce872c33-b7c6-4eca-851d-18aa5b2549d7" providerId="ADAL" clId="{17C6D0C9-0182-4460-A9DF-AA08446C59D5}" dt="2025-07-18T17:33:09.953" v="1938" actId="1076"/>
          <ac:spMkLst>
            <pc:docMk/>
            <pc:sldMk cId="2247438930" sldId="4239"/>
            <ac:spMk id="46" creationId="{220E9F40-D167-F9B8-DE7A-5231DE7FBCFB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47" creationId="{E2FF142A-8E07-5393-155F-54B2D20B7C5C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48" creationId="{7C93B5BD-DBE8-A83E-EA9C-37CFD7A19FB7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49" creationId="{0517E1DC-41AB-99B0-AE7E-BE7D2D6758F4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50" creationId="{3FD6950F-94F5-639F-E020-D9C07E9C40CE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52" creationId="{3270884B-5522-4290-A2BB-1A7D207A0A4A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53" creationId="{99D852D6-6226-7467-54F8-4163EEAED9A0}"/>
          </ac:spMkLst>
        </pc:spChg>
        <pc:spChg chg="del">
          <ac:chgData name="Brown, Nathan Kenneth" userId="ce872c33-b7c6-4eca-851d-18aa5b2549d7" providerId="ADAL" clId="{17C6D0C9-0182-4460-A9DF-AA08446C59D5}" dt="2025-07-18T16:48:04.139" v="735" actId="478"/>
          <ac:spMkLst>
            <pc:docMk/>
            <pc:sldMk cId="2247438930" sldId="4239"/>
            <ac:spMk id="55" creationId="{9AE98EC8-8F6E-5068-CC4F-276B003CDAD2}"/>
          </ac:spMkLst>
        </pc:spChg>
        <pc:spChg chg="add mod">
          <ac:chgData name="Brown, Nathan Kenneth" userId="ce872c33-b7c6-4eca-851d-18aa5b2549d7" providerId="ADAL" clId="{17C6D0C9-0182-4460-A9DF-AA08446C59D5}" dt="2025-07-18T17:40:20.900" v="2373" actId="1076"/>
          <ac:spMkLst>
            <pc:docMk/>
            <pc:sldMk cId="2247438930" sldId="4239"/>
            <ac:spMk id="56" creationId="{CDF8BEAA-407E-1725-1034-32EBC061CB97}"/>
          </ac:spMkLst>
        </pc:spChg>
        <pc:spChg chg="add del">
          <ac:chgData name="Brown, Nathan Kenneth" userId="ce872c33-b7c6-4eca-851d-18aa5b2549d7" providerId="ADAL" clId="{17C6D0C9-0182-4460-A9DF-AA08446C59D5}" dt="2025-07-18T17:38:04.836" v="2266" actId="11529"/>
          <ac:spMkLst>
            <pc:docMk/>
            <pc:sldMk cId="2247438930" sldId="4239"/>
            <ac:spMk id="57" creationId="{3CA65C23-6C8F-A072-CCB8-51807D72B100}"/>
          </ac:spMkLst>
        </pc:spChg>
        <pc:spChg chg="add mod">
          <ac:chgData name="Brown, Nathan Kenneth" userId="ce872c33-b7c6-4eca-851d-18aa5b2549d7" providerId="ADAL" clId="{17C6D0C9-0182-4460-A9DF-AA08446C59D5}" dt="2025-07-18T17:40:09.095" v="2369" actId="1076"/>
          <ac:spMkLst>
            <pc:docMk/>
            <pc:sldMk cId="2247438930" sldId="4239"/>
            <ac:spMk id="58" creationId="{2F41BF8C-928C-7032-1E55-B8C3A92F4AFE}"/>
          </ac:spMkLst>
        </pc:spChg>
        <pc:picChg chg="add mod">
          <ac:chgData name="Brown, Nathan Kenneth" userId="ce872c33-b7c6-4eca-851d-18aa5b2549d7" providerId="ADAL" clId="{17C6D0C9-0182-4460-A9DF-AA08446C59D5}" dt="2025-07-18T17:13:29.338" v="1499"/>
          <ac:picMkLst>
            <pc:docMk/>
            <pc:sldMk cId="2247438930" sldId="4239"/>
            <ac:picMk id="11" creationId="{1AB2CA5A-663A-1D04-1680-0AB557EB80B1}"/>
          </ac:picMkLst>
        </pc:picChg>
        <pc:picChg chg="add del mod">
          <ac:chgData name="Brown, Nathan Kenneth" userId="ce872c33-b7c6-4eca-851d-18aa5b2549d7" providerId="ADAL" clId="{17C6D0C9-0182-4460-A9DF-AA08446C59D5}" dt="2025-07-18T17:14:39.352" v="1514" actId="478"/>
          <ac:picMkLst>
            <pc:docMk/>
            <pc:sldMk cId="2247438930" sldId="4239"/>
            <ac:picMk id="12" creationId="{6EA5FBBC-D377-F1CC-3D23-925382125942}"/>
          </ac:picMkLst>
        </pc:picChg>
        <pc:picChg chg="del">
          <ac:chgData name="Brown, Nathan Kenneth" userId="ce872c33-b7c6-4eca-851d-18aa5b2549d7" providerId="ADAL" clId="{17C6D0C9-0182-4460-A9DF-AA08446C59D5}" dt="2025-07-18T16:48:04.139" v="735" actId="478"/>
          <ac:picMkLst>
            <pc:docMk/>
            <pc:sldMk cId="2247438930" sldId="4239"/>
            <ac:picMk id="14" creationId="{60E812CC-B556-07BF-4595-29C27898703C}"/>
          </ac:picMkLst>
        </pc:picChg>
        <pc:picChg chg="del">
          <ac:chgData name="Brown, Nathan Kenneth" userId="ce872c33-b7c6-4eca-851d-18aa5b2549d7" providerId="ADAL" clId="{17C6D0C9-0182-4460-A9DF-AA08446C59D5}" dt="2025-07-18T16:48:04.139" v="735" actId="478"/>
          <ac:picMkLst>
            <pc:docMk/>
            <pc:sldMk cId="2247438930" sldId="4239"/>
            <ac:picMk id="25" creationId="{FBB384AF-B5BD-F56A-3B7A-728B1092EAFC}"/>
          </ac:picMkLst>
        </pc:picChg>
        <pc:picChg chg="add del mod">
          <ac:chgData name="Brown, Nathan Kenneth" userId="ce872c33-b7c6-4eca-851d-18aa5b2549d7" providerId="ADAL" clId="{17C6D0C9-0182-4460-A9DF-AA08446C59D5}" dt="2025-07-24T14:48:14.728" v="6910"/>
          <ac:picMkLst>
            <pc:docMk/>
            <pc:sldMk cId="2247438930" sldId="4239"/>
            <ac:picMk id="34" creationId="{870A7E51-10C7-2FF0-CAD9-C50EB5CD3A82}"/>
          </ac:picMkLst>
        </pc:picChg>
        <pc:picChg chg="del">
          <ac:chgData name="Brown, Nathan Kenneth" userId="ce872c33-b7c6-4eca-851d-18aa5b2549d7" providerId="ADAL" clId="{17C6D0C9-0182-4460-A9DF-AA08446C59D5}" dt="2025-07-18T16:48:04.139" v="735" actId="478"/>
          <ac:picMkLst>
            <pc:docMk/>
            <pc:sldMk cId="2247438930" sldId="4239"/>
            <ac:picMk id="35" creationId="{54931DD2-300A-9C1B-E791-CC7FFE5A0D49}"/>
          </ac:picMkLst>
        </pc:picChg>
        <pc:picChg chg="del">
          <ac:chgData name="Brown, Nathan Kenneth" userId="ce872c33-b7c6-4eca-851d-18aa5b2549d7" providerId="ADAL" clId="{17C6D0C9-0182-4460-A9DF-AA08446C59D5}" dt="2025-07-18T16:48:04.139" v="735" actId="478"/>
          <ac:picMkLst>
            <pc:docMk/>
            <pc:sldMk cId="2247438930" sldId="4239"/>
            <ac:picMk id="38" creationId="{8DC7FFC5-1406-24F0-230A-E48B12F41921}"/>
          </ac:picMkLst>
        </pc:picChg>
        <pc:picChg chg="del">
          <ac:chgData name="Brown, Nathan Kenneth" userId="ce872c33-b7c6-4eca-851d-18aa5b2549d7" providerId="ADAL" clId="{17C6D0C9-0182-4460-A9DF-AA08446C59D5}" dt="2025-07-18T16:48:04.139" v="735" actId="478"/>
          <ac:picMkLst>
            <pc:docMk/>
            <pc:sldMk cId="2247438930" sldId="4239"/>
            <ac:picMk id="39" creationId="{75DB00BC-13B5-2478-C9E5-5BFDA6A6812C}"/>
          </ac:picMkLst>
        </pc:picChg>
        <pc:picChg chg="del">
          <ac:chgData name="Brown, Nathan Kenneth" userId="ce872c33-b7c6-4eca-851d-18aa5b2549d7" providerId="ADAL" clId="{17C6D0C9-0182-4460-A9DF-AA08446C59D5}" dt="2025-07-18T16:48:04.139" v="735" actId="478"/>
          <ac:picMkLst>
            <pc:docMk/>
            <pc:sldMk cId="2247438930" sldId="4239"/>
            <ac:picMk id="41" creationId="{7904ADF7-C0AE-2289-F161-AEDF806986CD}"/>
          </ac:picMkLst>
        </pc:picChg>
        <pc:picChg chg="add del mod">
          <ac:chgData name="Brown, Nathan Kenneth" userId="ce872c33-b7c6-4eca-851d-18aa5b2549d7" providerId="ADAL" clId="{17C6D0C9-0182-4460-A9DF-AA08446C59D5}" dt="2025-07-24T14:49:56.322" v="6912"/>
          <ac:picMkLst>
            <pc:docMk/>
            <pc:sldMk cId="2247438930" sldId="4239"/>
            <ac:picMk id="45" creationId="{2CECD254-C34A-57C7-1F99-E1DD966F2E00}"/>
          </ac:picMkLst>
        </pc:pic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2247438930" sldId="4239"/>
            <ac:picMk id="54" creationId="{A5D0CE22-ADBE-1D3E-1EF3-B4B9F2D6C8B7}"/>
          </ac:picMkLst>
        </pc:picChg>
        <pc:picChg chg="add del mod">
          <ac:chgData name="Brown, Nathan Kenneth" userId="ce872c33-b7c6-4eca-851d-18aa5b2549d7" providerId="ADAL" clId="{17C6D0C9-0182-4460-A9DF-AA08446C59D5}" dt="2025-07-18T17:14:26.556" v="1512" actId="478"/>
          <ac:picMkLst>
            <pc:docMk/>
            <pc:sldMk cId="2247438930" sldId="4239"/>
            <ac:picMk id="1026" creationId="{07D2E936-7ADB-1C70-2D5A-D968F7890074}"/>
          </ac:picMkLst>
        </pc:picChg>
        <pc:picChg chg="add mod">
          <ac:chgData name="Brown, Nathan Kenneth" userId="ce872c33-b7c6-4eca-851d-18aa5b2549d7" providerId="ADAL" clId="{17C6D0C9-0182-4460-A9DF-AA08446C59D5}" dt="2025-07-18T17:31:33.574" v="1877" actId="1076"/>
          <ac:picMkLst>
            <pc:docMk/>
            <pc:sldMk cId="2247438930" sldId="4239"/>
            <ac:picMk id="1028" creationId="{C4A165BC-54F2-E0F8-D97F-AA8F8A707112}"/>
          </ac:picMkLst>
        </pc:picChg>
        <pc:picChg chg="add mod">
          <ac:chgData name="Brown, Nathan Kenneth" userId="ce872c33-b7c6-4eca-851d-18aa5b2549d7" providerId="ADAL" clId="{17C6D0C9-0182-4460-A9DF-AA08446C59D5}" dt="2025-07-18T17:31:35.078" v="1878" actId="1076"/>
          <ac:picMkLst>
            <pc:docMk/>
            <pc:sldMk cId="2247438930" sldId="4239"/>
            <ac:picMk id="1030" creationId="{6A51D1F9-25D3-7289-FAA2-BE2B8B68320B}"/>
          </ac:picMkLst>
        </pc:picChg>
        <pc:picChg chg="add mod">
          <ac:chgData name="Brown, Nathan Kenneth" userId="ce872c33-b7c6-4eca-851d-18aa5b2549d7" providerId="ADAL" clId="{17C6D0C9-0182-4460-A9DF-AA08446C59D5}" dt="2025-07-18T17:31:49.535" v="1882" actId="1076"/>
          <ac:picMkLst>
            <pc:docMk/>
            <pc:sldMk cId="2247438930" sldId="4239"/>
            <ac:picMk id="1032" creationId="{28478920-3722-9066-4585-9A9E946FC90E}"/>
          </ac:picMkLst>
        </pc:picChg>
        <pc:picChg chg="add mod">
          <ac:chgData name="Brown, Nathan Kenneth" userId="ce872c33-b7c6-4eca-851d-18aa5b2549d7" providerId="ADAL" clId="{17C6D0C9-0182-4460-A9DF-AA08446C59D5}" dt="2025-07-18T17:31:49.535" v="1882" actId="1076"/>
          <ac:picMkLst>
            <pc:docMk/>
            <pc:sldMk cId="2247438930" sldId="4239"/>
            <ac:picMk id="1034" creationId="{B01B0FBF-BD75-F088-46C7-65C364B8C1D0}"/>
          </ac:picMkLst>
        </pc:picChg>
        <pc:picChg chg="add mod">
          <ac:chgData name="Brown, Nathan Kenneth" userId="ce872c33-b7c6-4eca-851d-18aa5b2549d7" providerId="ADAL" clId="{17C6D0C9-0182-4460-A9DF-AA08446C59D5}" dt="2025-07-18T17:31:49.535" v="1882" actId="1076"/>
          <ac:picMkLst>
            <pc:docMk/>
            <pc:sldMk cId="2247438930" sldId="4239"/>
            <ac:picMk id="1036" creationId="{DB1510C2-B87D-99E1-A160-2859E733DB34}"/>
          </ac:picMkLst>
        </pc:picChg>
        <pc:picChg chg="add mod">
          <ac:chgData name="Brown, Nathan Kenneth" userId="ce872c33-b7c6-4eca-851d-18aa5b2549d7" providerId="ADAL" clId="{17C6D0C9-0182-4460-A9DF-AA08446C59D5}" dt="2025-07-18T17:32:06.663" v="1885" actId="1076"/>
          <ac:picMkLst>
            <pc:docMk/>
            <pc:sldMk cId="2247438930" sldId="4239"/>
            <ac:picMk id="1038" creationId="{A1E383CE-40FB-EE20-2101-6BD863C4AB69}"/>
          </ac:picMkLst>
        </pc:picChg>
        <pc:picChg chg="add mod">
          <ac:chgData name="Brown, Nathan Kenneth" userId="ce872c33-b7c6-4eca-851d-18aa5b2549d7" providerId="ADAL" clId="{17C6D0C9-0182-4460-A9DF-AA08446C59D5}" dt="2025-07-18T17:32:46.371" v="1924" actId="1076"/>
          <ac:picMkLst>
            <pc:docMk/>
            <pc:sldMk cId="2247438930" sldId="4239"/>
            <ac:picMk id="1040" creationId="{520B9297-958F-4DC9-F24F-A281660B6339}"/>
          </ac:picMkLst>
        </pc:picChg>
        <pc:cxnChg chg="add del mod">
          <ac:chgData name="Brown, Nathan Kenneth" userId="ce872c33-b7c6-4eca-851d-18aa5b2549d7" providerId="ADAL" clId="{17C6D0C9-0182-4460-A9DF-AA08446C59D5}" dt="2025-07-18T17:34:49.947" v="1963" actId="478"/>
          <ac:cxnSpMkLst>
            <pc:docMk/>
            <pc:sldMk cId="2247438930" sldId="4239"/>
            <ac:cxnSpMk id="54" creationId="{F821A14C-6750-9F37-3D8B-0EECB768EE4E}"/>
          </ac:cxnSpMkLst>
        </pc:cxnChg>
      </pc:sldChg>
      <pc:sldChg chg="delSp add del mod">
        <pc:chgData name="Brown, Nathan Kenneth" userId="ce872c33-b7c6-4eca-851d-18aa5b2549d7" providerId="ADAL" clId="{17C6D0C9-0182-4460-A9DF-AA08446C59D5}" dt="2025-07-18T17:35:00.285" v="1965" actId="47"/>
        <pc:sldMkLst>
          <pc:docMk/>
          <pc:sldMk cId="685752902" sldId="4240"/>
        </pc:sldMkLst>
        <pc:cxnChg chg="del">
          <ac:chgData name="Brown, Nathan Kenneth" userId="ce872c33-b7c6-4eca-851d-18aa5b2549d7" providerId="ADAL" clId="{17C6D0C9-0182-4460-A9DF-AA08446C59D5}" dt="2025-07-18T17:34:56.931" v="1964" actId="478"/>
          <ac:cxnSpMkLst>
            <pc:docMk/>
            <pc:sldMk cId="685752902" sldId="4240"/>
            <ac:cxnSpMk id="54" creationId="{F821A14C-6750-9F37-3D8B-0EECB768EE4E}"/>
          </ac:cxnSpMkLst>
        </pc:cxnChg>
      </pc:sldChg>
      <pc:sldChg chg="addSp delSp modSp add mod modTransition modAnim">
        <pc:chgData name="Brown, Nathan Kenneth" userId="ce872c33-b7c6-4eca-851d-18aa5b2549d7" providerId="ADAL" clId="{17C6D0C9-0182-4460-A9DF-AA08446C59D5}" dt="2025-07-24T15:12:42.631" v="6913"/>
        <pc:sldMkLst>
          <pc:docMk/>
          <pc:sldMk cId="1955018779" sldId="4240"/>
        </pc:sldMkLst>
        <pc:spChg chg="add mod">
          <ac:chgData name="Brown, Nathan Kenneth" userId="ce872c33-b7c6-4eca-851d-18aa5b2549d7" providerId="ADAL" clId="{17C6D0C9-0182-4460-A9DF-AA08446C59D5}" dt="2025-07-18T18:00:18.918" v="3397" actId="1076"/>
          <ac:spMkLst>
            <pc:docMk/>
            <pc:sldMk cId="1955018779" sldId="4240"/>
            <ac:spMk id="2" creationId="{A912BCB8-BF5B-4640-66DE-2DAB655DAB68}"/>
          </ac:spMkLst>
        </pc:spChg>
        <pc:spChg chg="mod">
          <ac:chgData name="Brown, Nathan Kenneth" userId="ce872c33-b7c6-4eca-851d-18aa5b2549d7" providerId="ADAL" clId="{17C6D0C9-0182-4460-A9DF-AA08446C59D5}" dt="2025-07-18T17:41:10.476" v="2405" actId="20577"/>
          <ac:spMkLst>
            <pc:docMk/>
            <pc:sldMk cId="1955018779" sldId="4240"/>
            <ac:spMk id="3" creationId="{05A829BC-A8F0-F4B6-44F0-79C618FDE4A3}"/>
          </ac:spMkLst>
        </pc:spChg>
        <pc:spChg chg="add mod">
          <ac:chgData name="Brown, Nathan Kenneth" userId="ce872c33-b7c6-4eca-851d-18aa5b2549d7" providerId="ADAL" clId="{17C6D0C9-0182-4460-A9DF-AA08446C59D5}" dt="2025-07-18T18:00:18.918" v="3397" actId="1076"/>
          <ac:spMkLst>
            <pc:docMk/>
            <pc:sldMk cId="1955018779" sldId="4240"/>
            <ac:spMk id="5" creationId="{D4EA2C68-84AB-21EE-0BF6-00B97700C7D4}"/>
          </ac:spMkLst>
        </pc:spChg>
        <pc:spChg chg="add mod">
          <ac:chgData name="Brown, Nathan Kenneth" userId="ce872c33-b7c6-4eca-851d-18aa5b2549d7" providerId="ADAL" clId="{17C6D0C9-0182-4460-A9DF-AA08446C59D5}" dt="2025-07-18T18:00:18.918" v="3397" actId="1076"/>
          <ac:spMkLst>
            <pc:docMk/>
            <pc:sldMk cId="1955018779" sldId="4240"/>
            <ac:spMk id="6" creationId="{F70217E0-699F-6131-21C2-DD076405B608}"/>
          </ac:spMkLst>
        </pc:spChg>
        <pc:spChg chg="add mod">
          <ac:chgData name="Brown, Nathan Kenneth" userId="ce872c33-b7c6-4eca-851d-18aa5b2549d7" providerId="ADAL" clId="{17C6D0C9-0182-4460-A9DF-AA08446C59D5}" dt="2025-07-18T17:51:38.244" v="2921"/>
          <ac:spMkLst>
            <pc:docMk/>
            <pc:sldMk cId="1955018779" sldId="4240"/>
            <ac:spMk id="11" creationId="{90E06032-2296-0CF2-060A-623B3357BF6B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13" creationId="{E137B0D3-AA61-AED9-A1D1-A3F7AA083D8D}"/>
          </ac:spMkLst>
        </pc:spChg>
        <pc:spChg chg="add mod">
          <ac:chgData name="Brown, Nathan Kenneth" userId="ce872c33-b7c6-4eca-851d-18aa5b2549d7" providerId="ADAL" clId="{17C6D0C9-0182-4460-A9DF-AA08446C59D5}" dt="2025-07-24T14:01:17.625" v="6867" actId="20577"/>
          <ac:spMkLst>
            <pc:docMk/>
            <pc:sldMk cId="1955018779" sldId="4240"/>
            <ac:spMk id="14" creationId="{C514085A-7E6B-3012-3093-9A8F7F20145D}"/>
          </ac:spMkLst>
        </pc:spChg>
        <pc:spChg chg="add mod">
          <ac:chgData name="Brown, Nathan Kenneth" userId="ce872c33-b7c6-4eca-851d-18aa5b2549d7" providerId="ADAL" clId="{17C6D0C9-0182-4460-A9DF-AA08446C59D5}" dt="2025-07-18T18:00:18.918" v="3397" actId="1076"/>
          <ac:spMkLst>
            <pc:docMk/>
            <pc:sldMk cId="1955018779" sldId="4240"/>
            <ac:spMk id="15" creationId="{CF428A04-0985-BB5A-D110-D5D1DA26D7A7}"/>
          </ac:spMkLst>
        </pc:spChg>
        <pc:spChg chg="del">
          <ac:chgData name="Brown, Nathan Kenneth" userId="ce872c33-b7c6-4eca-851d-18aa5b2549d7" providerId="ADAL" clId="{17C6D0C9-0182-4460-A9DF-AA08446C59D5}" dt="2025-07-18T17:43:51.744" v="2810" actId="478"/>
          <ac:spMkLst>
            <pc:docMk/>
            <pc:sldMk cId="1955018779" sldId="4240"/>
            <ac:spMk id="16" creationId="{96027EE0-72AC-9A7D-D2E9-8924166E3458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17" creationId="{8505787E-49F0-8F28-5B65-B013B1BAAC53}"/>
          </ac:spMkLst>
        </pc:spChg>
        <pc:spChg chg="del">
          <ac:chgData name="Brown, Nathan Kenneth" userId="ce872c33-b7c6-4eca-851d-18aa5b2549d7" providerId="ADAL" clId="{17C6D0C9-0182-4460-A9DF-AA08446C59D5}" dt="2025-07-18T17:43:53.443" v="2811" actId="478"/>
          <ac:spMkLst>
            <pc:docMk/>
            <pc:sldMk cId="1955018779" sldId="4240"/>
            <ac:spMk id="18" creationId="{500CD522-46EE-EEB2-4B82-A6F52A65301F}"/>
          </ac:spMkLst>
        </pc:spChg>
        <pc:spChg chg="mod">
          <ac:chgData name="Brown, Nathan Kenneth" userId="ce872c33-b7c6-4eca-851d-18aa5b2549d7" providerId="ADAL" clId="{17C6D0C9-0182-4460-A9DF-AA08446C59D5}" dt="2025-07-18T18:00:18.918" v="3397" actId="1076"/>
          <ac:spMkLst>
            <pc:docMk/>
            <pc:sldMk cId="1955018779" sldId="4240"/>
            <ac:spMk id="19" creationId="{EBD0378A-F61A-2F4A-EA2A-CE075D537329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20" creationId="{241E8931-8A30-783C-D369-CA8335A1F037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21" creationId="{2F772907-8239-56EF-0792-B7A92128BE58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23" creationId="{D1E531E3-61CB-1465-9378-8052981F2481}"/>
          </ac:spMkLst>
        </pc:spChg>
        <pc:spChg chg="add mod">
          <ac:chgData name="Brown, Nathan Kenneth" userId="ce872c33-b7c6-4eca-851d-18aa5b2549d7" providerId="ADAL" clId="{17C6D0C9-0182-4460-A9DF-AA08446C59D5}" dt="2025-07-18T18:00:18.918" v="3397" actId="1076"/>
          <ac:spMkLst>
            <pc:docMk/>
            <pc:sldMk cId="1955018779" sldId="4240"/>
            <ac:spMk id="25" creationId="{4536E5F9-F37C-240B-D1B8-ED78CAA3E357}"/>
          </ac:spMkLst>
        </pc:spChg>
        <pc:spChg chg="add mod">
          <ac:chgData name="Brown, Nathan Kenneth" userId="ce872c33-b7c6-4eca-851d-18aa5b2549d7" providerId="ADAL" clId="{17C6D0C9-0182-4460-A9DF-AA08446C59D5}" dt="2025-07-18T18:00:18.918" v="3397" actId="1076"/>
          <ac:spMkLst>
            <pc:docMk/>
            <pc:sldMk cId="1955018779" sldId="4240"/>
            <ac:spMk id="26" creationId="{58806947-72E7-DC4B-082C-B3DCC911DE5B}"/>
          </ac:spMkLst>
        </pc:spChg>
        <pc:spChg chg="add mod">
          <ac:chgData name="Brown, Nathan Kenneth" userId="ce872c33-b7c6-4eca-851d-18aa5b2549d7" providerId="ADAL" clId="{17C6D0C9-0182-4460-A9DF-AA08446C59D5}" dt="2025-07-18T18:03:21.025" v="3488" actId="20577"/>
          <ac:spMkLst>
            <pc:docMk/>
            <pc:sldMk cId="1955018779" sldId="4240"/>
            <ac:spMk id="27" creationId="{B1A1E0C7-E7C2-6FD7-74C7-8F16E7E74E7F}"/>
          </ac:spMkLst>
        </pc:spChg>
        <pc:spChg chg="add mod">
          <ac:chgData name="Brown, Nathan Kenneth" userId="ce872c33-b7c6-4eca-851d-18aa5b2549d7" providerId="ADAL" clId="{17C6D0C9-0182-4460-A9DF-AA08446C59D5}" dt="2025-07-18T18:03:05.516" v="3421" actId="1076"/>
          <ac:spMkLst>
            <pc:docMk/>
            <pc:sldMk cId="1955018779" sldId="4240"/>
            <ac:spMk id="29" creationId="{DC33352B-0307-AE53-4604-532AB10A3740}"/>
          </ac:spMkLst>
        </pc:spChg>
        <pc:spChg chg="add mod">
          <ac:chgData name="Brown, Nathan Kenneth" userId="ce872c33-b7c6-4eca-851d-18aa5b2549d7" providerId="ADAL" clId="{17C6D0C9-0182-4460-A9DF-AA08446C59D5}" dt="2025-07-18T18:03:05.516" v="3421" actId="1076"/>
          <ac:spMkLst>
            <pc:docMk/>
            <pc:sldMk cId="1955018779" sldId="4240"/>
            <ac:spMk id="30" creationId="{92D9A3D9-0674-274E-A833-06FBC4E187E5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31" creationId="{15F770E8-F979-0319-6CE5-74C137AA59F8}"/>
          </ac:spMkLst>
        </pc:spChg>
        <pc:spChg chg="add mod">
          <ac:chgData name="Brown, Nathan Kenneth" userId="ce872c33-b7c6-4eca-851d-18aa5b2549d7" providerId="ADAL" clId="{17C6D0C9-0182-4460-A9DF-AA08446C59D5}" dt="2025-07-18T18:03:05.516" v="3421" actId="1076"/>
          <ac:spMkLst>
            <pc:docMk/>
            <pc:sldMk cId="1955018779" sldId="4240"/>
            <ac:spMk id="32" creationId="{C85C1B87-7280-333A-E70A-B65E69621869}"/>
          </ac:spMkLst>
        </pc:spChg>
        <pc:spChg chg="add mod">
          <ac:chgData name="Brown, Nathan Kenneth" userId="ce872c33-b7c6-4eca-851d-18aa5b2549d7" providerId="ADAL" clId="{17C6D0C9-0182-4460-A9DF-AA08446C59D5}" dt="2025-07-18T19:16:14.591" v="3590" actId="20577"/>
          <ac:spMkLst>
            <pc:docMk/>
            <pc:sldMk cId="1955018779" sldId="4240"/>
            <ac:spMk id="33" creationId="{CFEFCA49-CFAE-6581-2B43-C1DF67D4C59E}"/>
          </ac:spMkLst>
        </pc:spChg>
        <pc:spChg chg="mod">
          <ac:chgData name="Brown, Nathan Kenneth" userId="ce872c33-b7c6-4eca-851d-18aa5b2549d7" providerId="ADAL" clId="{17C6D0C9-0182-4460-A9DF-AA08446C59D5}" dt="2025-07-18T17:45:18.209" v="2874" actId="20577"/>
          <ac:spMkLst>
            <pc:docMk/>
            <pc:sldMk cId="1955018779" sldId="4240"/>
            <ac:spMk id="40" creationId="{A1E2957E-B979-93B8-D541-329DB9AC39F9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42" creationId="{2E82BCBA-0B4E-0E26-8E61-71E32DB60CB9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43" creationId="{E2B77014-82B4-8DCE-151C-E760511C844E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44" creationId="{353889A6-B99B-9FA4-DD3E-99A7EA6F7C4A}"/>
          </ac:spMkLst>
        </pc:spChg>
        <pc:spChg chg="del">
          <ac:chgData name="Brown, Nathan Kenneth" userId="ce872c33-b7c6-4eca-851d-18aa5b2549d7" providerId="ADAL" clId="{17C6D0C9-0182-4460-A9DF-AA08446C59D5}" dt="2025-07-18T17:41:18.731" v="2407" actId="478"/>
          <ac:spMkLst>
            <pc:docMk/>
            <pc:sldMk cId="1955018779" sldId="4240"/>
            <ac:spMk id="46" creationId="{220E9F40-D167-F9B8-DE7A-5231DE7FBCFB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56" creationId="{CDF8BEAA-407E-1725-1034-32EBC061CB97}"/>
          </ac:spMkLst>
        </pc:spChg>
        <pc:spChg chg="del">
          <ac:chgData name="Brown, Nathan Kenneth" userId="ce872c33-b7c6-4eca-851d-18aa5b2549d7" providerId="ADAL" clId="{17C6D0C9-0182-4460-A9DF-AA08446C59D5}" dt="2025-07-18T17:41:15.843" v="2406" actId="478"/>
          <ac:spMkLst>
            <pc:docMk/>
            <pc:sldMk cId="1955018779" sldId="4240"/>
            <ac:spMk id="58" creationId="{2F41BF8C-928C-7032-1E55-B8C3A92F4AFE}"/>
          </ac:spMkLst>
        </pc:spChg>
        <pc:picChg chg="add del mod">
          <ac:chgData name="Brown, Nathan Kenneth" userId="ce872c33-b7c6-4eca-851d-18aa5b2549d7" providerId="ADAL" clId="{17C6D0C9-0182-4460-A9DF-AA08446C59D5}" dt="2025-07-18T17:51:06.440" v="2906" actId="478"/>
          <ac:picMkLst>
            <pc:docMk/>
            <pc:sldMk cId="1955018779" sldId="4240"/>
            <ac:picMk id="8" creationId="{97593C5B-6CB8-C812-1C52-4D722CEFFE5F}"/>
          </ac:picMkLst>
        </pc:picChg>
        <pc:picChg chg="add mod">
          <ac:chgData name="Brown, Nathan Kenneth" userId="ce872c33-b7c6-4eca-851d-18aa5b2549d7" providerId="ADAL" clId="{17C6D0C9-0182-4460-A9DF-AA08446C59D5}" dt="2025-07-18T18:01:57.713" v="3417" actId="1036"/>
          <ac:picMkLst>
            <pc:docMk/>
            <pc:sldMk cId="1955018779" sldId="4240"/>
            <ac:picMk id="10" creationId="{2F7C0F08-ACFB-2031-0727-19969563A8BB}"/>
          </ac:picMkLst>
        </pc:pic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1955018779" sldId="4240"/>
            <ac:picMk id="17" creationId="{41572DC6-2B42-19F3-CFA8-6A00566A4C3E}"/>
          </ac:picMkLst>
        </pc:picChg>
        <pc:picChg chg="add mod">
          <ac:chgData name="Brown, Nathan Kenneth" userId="ce872c33-b7c6-4eca-851d-18aa5b2549d7" providerId="ADAL" clId="{17C6D0C9-0182-4460-A9DF-AA08446C59D5}" dt="2025-07-18T18:00:18.918" v="3397" actId="1076"/>
          <ac:picMkLst>
            <pc:docMk/>
            <pc:sldMk cId="1955018779" sldId="4240"/>
            <ac:picMk id="24" creationId="{923BF5AC-57DC-4CF3-A532-BFF03DC69F09}"/>
          </ac:picMkLst>
        </pc:picChg>
        <pc:picChg chg="add mod">
          <ac:chgData name="Brown, Nathan Kenneth" userId="ce872c33-b7c6-4eca-851d-18aa5b2549d7" providerId="ADAL" clId="{17C6D0C9-0182-4460-A9DF-AA08446C59D5}" dt="2025-07-18T18:03:05.516" v="3421" actId="1076"/>
          <ac:picMkLst>
            <pc:docMk/>
            <pc:sldMk cId="1955018779" sldId="4240"/>
            <ac:picMk id="28" creationId="{F448B192-5CAB-C5AD-FED3-0BE9606539C3}"/>
          </ac:picMkLst>
        </pc:picChg>
        <pc:picChg chg="del">
          <ac:chgData name="Brown, Nathan Kenneth" userId="ce872c33-b7c6-4eca-851d-18aa5b2549d7" providerId="ADAL" clId="{17C6D0C9-0182-4460-A9DF-AA08446C59D5}" dt="2025-07-18T17:43:50.115" v="2809" actId="478"/>
          <ac:picMkLst>
            <pc:docMk/>
            <pc:sldMk cId="1955018779" sldId="4240"/>
            <ac:picMk id="1028" creationId="{C4A165BC-54F2-E0F8-D97F-AA8F8A707112}"/>
          </ac:picMkLst>
        </pc:picChg>
        <pc:picChg chg="del">
          <ac:chgData name="Brown, Nathan Kenneth" userId="ce872c33-b7c6-4eca-851d-18aa5b2549d7" providerId="ADAL" clId="{17C6D0C9-0182-4460-A9DF-AA08446C59D5}" dt="2025-07-18T17:51:11.442" v="2909" actId="478"/>
          <ac:picMkLst>
            <pc:docMk/>
            <pc:sldMk cId="1955018779" sldId="4240"/>
            <ac:picMk id="1030" creationId="{6A51D1F9-25D3-7289-FAA2-BE2B8B68320B}"/>
          </ac:picMkLst>
        </pc:picChg>
        <pc:picChg chg="del">
          <ac:chgData name="Brown, Nathan Kenneth" userId="ce872c33-b7c6-4eca-851d-18aa5b2549d7" providerId="ADAL" clId="{17C6D0C9-0182-4460-A9DF-AA08446C59D5}" dt="2025-07-18T17:41:15.843" v="2406" actId="478"/>
          <ac:picMkLst>
            <pc:docMk/>
            <pc:sldMk cId="1955018779" sldId="4240"/>
            <ac:picMk id="1032" creationId="{28478920-3722-9066-4585-9A9E946FC90E}"/>
          </ac:picMkLst>
        </pc:picChg>
        <pc:picChg chg="del">
          <ac:chgData name="Brown, Nathan Kenneth" userId="ce872c33-b7c6-4eca-851d-18aa5b2549d7" providerId="ADAL" clId="{17C6D0C9-0182-4460-A9DF-AA08446C59D5}" dt="2025-07-18T17:41:15.843" v="2406" actId="478"/>
          <ac:picMkLst>
            <pc:docMk/>
            <pc:sldMk cId="1955018779" sldId="4240"/>
            <ac:picMk id="1034" creationId="{B01B0FBF-BD75-F088-46C7-65C364B8C1D0}"/>
          </ac:picMkLst>
        </pc:picChg>
        <pc:picChg chg="del">
          <ac:chgData name="Brown, Nathan Kenneth" userId="ce872c33-b7c6-4eca-851d-18aa5b2549d7" providerId="ADAL" clId="{17C6D0C9-0182-4460-A9DF-AA08446C59D5}" dt="2025-07-18T17:41:15.843" v="2406" actId="478"/>
          <ac:picMkLst>
            <pc:docMk/>
            <pc:sldMk cId="1955018779" sldId="4240"/>
            <ac:picMk id="1036" creationId="{DB1510C2-B87D-99E1-A160-2859E733DB34}"/>
          </ac:picMkLst>
        </pc:picChg>
        <pc:picChg chg="del">
          <ac:chgData name="Brown, Nathan Kenneth" userId="ce872c33-b7c6-4eca-851d-18aa5b2549d7" providerId="ADAL" clId="{17C6D0C9-0182-4460-A9DF-AA08446C59D5}" dt="2025-07-18T17:41:15.843" v="2406" actId="478"/>
          <ac:picMkLst>
            <pc:docMk/>
            <pc:sldMk cId="1955018779" sldId="4240"/>
            <ac:picMk id="1038" creationId="{A1E383CE-40FB-EE20-2101-6BD863C4AB69}"/>
          </ac:picMkLst>
        </pc:picChg>
        <pc:picChg chg="del">
          <ac:chgData name="Brown, Nathan Kenneth" userId="ce872c33-b7c6-4eca-851d-18aa5b2549d7" providerId="ADAL" clId="{17C6D0C9-0182-4460-A9DF-AA08446C59D5}" dt="2025-07-18T17:41:15.843" v="2406" actId="478"/>
          <ac:picMkLst>
            <pc:docMk/>
            <pc:sldMk cId="1955018779" sldId="4240"/>
            <ac:picMk id="1040" creationId="{520B9297-958F-4DC9-F24F-A281660B6339}"/>
          </ac:picMkLst>
        </pc:picChg>
        <pc:picChg chg="add mod">
          <ac:chgData name="Brown, Nathan Kenneth" userId="ce872c33-b7c6-4eca-851d-18aa5b2549d7" providerId="ADAL" clId="{17C6D0C9-0182-4460-A9DF-AA08446C59D5}" dt="2025-07-18T18:00:18.918" v="3397" actId="1076"/>
          <ac:picMkLst>
            <pc:docMk/>
            <pc:sldMk cId="1955018779" sldId="4240"/>
            <ac:picMk id="2050" creationId="{667E2BB8-1B8C-3335-2442-0776675119A2}"/>
          </ac:picMkLst>
        </pc:picChg>
      </pc:sldChg>
      <pc:sldChg chg="addSp delSp modSp add mod modTransition delAnim modAnim">
        <pc:chgData name="Brown, Nathan Kenneth" userId="ce872c33-b7c6-4eca-851d-18aa5b2549d7" providerId="ADAL" clId="{17C6D0C9-0182-4460-A9DF-AA08446C59D5}" dt="2025-07-24T15:12:42.631" v="6913"/>
        <pc:sldMkLst>
          <pc:docMk/>
          <pc:sldMk cId="901248191" sldId="4241"/>
        </pc:sldMkLst>
        <pc:spChg chg="add mod">
          <ac:chgData name="Brown, Nathan Kenneth" userId="ce872c33-b7c6-4eca-851d-18aa5b2549d7" providerId="ADAL" clId="{17C6D0C9-0182-4460-A9DF-AA08446C59D5}" dt="2025-07-18T19:54:17.628" v="5237" actId="1076"/>
          <ac:spMkLst>
            <pc:docMk/>
            <pc:sldMk cId="901248191" sldId="4241"/>
            <ac:spMk id="11" creationId="{3277ADFD-3E5E-64DF-DD99-BD26EAC1C25F}"/>
          </ac:spMkLst>
        </pc:spChg>
        <pc:spChg chg="del">
          <ac:chgData name="Brown, Nathan Kenneth" userId="ce872c33-b7c6-4eca-851d-18aa5b2549d7" providerId="ADAL" clId="{17C6D0C9-0182-4460-A9DF-AA08446C59D5}" dt="2025-07-18T19:38:18.599" v="4627" actId="478"/>
          <ac:spMkLst>
            <pc:docMk/>
            <pc:sldMk cId="901248191" sldId="4241"/>
            <ac:spMk id="13" creationId="{3F3E972E-8D46-3F18-D076-813217FB3DFB}"/>
          </ac:spMkLst>
        </pc:spChg>
        <pc:spChg chg="add mod">
          <ac:chgData name="Brown, Nathan Kenneth" userId="ce872c33-b7c6-4eca-851d-18aa5b2549d7" providerId="ADAL" clId="{17C6D0C9-0182-4460-A9DF-AA08446C59D5}" dt="2025-07-18T19:55:19.786" v="5262" actId="1076"/>
          <ac:spMkLst>
            <pc:docMk/>
            <pc:sldMk cId="901248191" sldId="4241"/>
            <ac:spMk id="13" creationId="{41F934FD-9426-A779-3226-4DBF090E5750}"/>
          </ac:spMkLst>
        </pc:spChg>
        <pc:spChg chg="mod">
          <ac:chgData name="Brown, Nathan Kenneth" userId="ce872c33-b7c6-4eca-851d-18aa5b2549d7" providerId="ADAL" clId="{17C6D0C9-0182-4460-A9DF-AA08446C59D5}" dt="2025-07-24T14:35:09.632" v="6888" actId="20577"/>
          <ac:spMkLst>
            <pc:docMk/>
            <pc:sldMk cId="901248191" sldId="4241"/>
            <ac:spMk id="26" creationId="{381F89C6-07F9-598F-68E9-4C4CA94AF46C}"/>
          </ac:spMkLst>
        </pc:spChg>
        <pc:spChg chg="mod">
          <ac:chgData name="Brown, Nathan Kenneth" userId="ce872c33-b7c6-4eca-851d-18aa5b2549d7" providerId="ADAL" clId="{17C6D0C9-0182-4460-A9DF-AA08446C59D5}" dt="2025-07-18T19:50:09.451" v="4939" actId="1076"/>
          <ac:spMkLst>
            <pc:docMk/>
            <pc:sldMk cId="901248191" sldId="4241"/>
            <ac:spMk id="28" creationId="{65BC8668-62B5-E83A-A5C8-50CD659F18D8}"/>
          </ac:spMkLst>
        </pc:spChg>
        <pc:spChg chg="mod">
          <ac:chgData name="Brown, Nathan Kenneth" userId="ce872c33-b7c6-4eca-851d-18aa5b2549d7" providerId="ADAL" clId="{17C6D0C9-0182-4460-A9DF-AA08446C59D5}" dt="2025-07-18T19:51:13.200" v="5093" actId="20577"/>
          <ac:spMkLst>
            <pc:docMk/>
            <pc:sldMk cId="901248191" sldId="4241"/>
            <ac:spMk id="30" creationId="{7405F65F-2EB2-A373-8C63-84AA3A0F1E80}"/>
          </ac:spMkLst>
        </pc:spChg>
        <pc:spChg chg="add mod">
          <ac:chgData name="Brown, Nathan Kenneth" userId="ce872c33-b7c6-4eca-851d-18aa5b2549d7" providerId="ADAL" clId="{17C6D0C9-0182-4460-A9DF-AA08446C59D5}" dt="2025-07-18T19:54:52.041" v="5259" actId="20577"/>
          <ac:spMkLst>
            <pc:docMk/>
            <pc:sldMk cId="901248191" sldId="4241"/>
            <ac:spMk id="37" creationId="{CE35997F-48F0-8687-370D-86EF1112A917}"/>
          </ac:spMkLst>
        </pc:spChg>
        <pc:spChg chg="add mod">
          <ac:chgData name="Brown, Nathan Kenneth" userId="ce872c33-b7c6-4eca-851d-18aa5b2549d7" providerId="ADAL" clId="{17C6D0C9-0182-4460-A9DF-AA08446C59D5}" dt="2025-07-18T19:49:10.528" v="4833" actId="313"/>
          <ac:spMkLst>
            <pc:docMk/>
            <pc:sldMk cId="901248191" sldId="4241"/>
            <ac:spMk id="41" creationId="{FD137A6A-04ED-E0D9-9482-BECAE44F826B}"/>
          </ac:spMkLst>
        </pc:spChg>
        <pc:spChg chg="mod">
          <ac:chgData name="Brown, Nathan Kenneth" userId="ce872c33-b7c6-4eca-851d-18aa5b2549d7" providerId="ADAL" clId="{17C6D0C9-0182-4460-A9DF-AA08446C59D5}" dt="2025-07-18T19:57:18.845" v="5285" actId="1076"/>
          <ac:spMkLst>
            <pc:docMk/>
            <pc:sldMk cId="901248191" sldId="4241"/>
            <ac:spMk id="44" creationId="{ABE86FCB-BDC5-ABD0-906B-0CE24E50F7E0}"/>
          </ac:spMkLst>
        </pc:spChg>
        <pc:picChg chg="add mod">
          <ac:chgData name="Brown, Nathan Kenneth" userId="ce872c33-b7c6-4eca-851d-18aa5b2549d7" providerId="ADAL" clId="{17C6D0C9-0182-4460-A9DF-AA08446C59D5}" dt="2025-07-18T19:41:39.445" v="4728" actId="1076"/>
          <ac:picMkLst>
            <pc:docMk/>
            <pc:sldMk cId="901248191" sldId="4241"/>
            <ac:picMk id="6" creationId="{FA475C14-5842-9F8F-E022-C04E54DE0531}"/>
          </ac:picMkLst>
        </pc:picChg>
        <pc:picChg chg="add mod">
          <ac:chgData name="Brown, Nathan Kenneth" userId="ce872c33-b7c6-4eca-851d-18aa5b2549d7" providerId="ADAL" clId="{17C6D0C9-0182-4460-A9DF-AA08446C59D5}" dt="2025-07-18T19:41:28.105" v="4722" actId="1076"/>
          <ac:picMkLst>
            <pc:docMk/>
            <pc:sldMk cId="901248191" sldId="4241"/>
            <ac:picMk id="8" creationId="{B977F74D-39C1-0E93-3F8B-F9D9CA426E0D}"/>
          </ac:picMkLst>
        </pc:picChg>
        <pc:picChg chg="add mod">
          <ac:chgData name="Brown, Nathan Kenneth" userId="ce872c33-b7c6-4eca-851d-18aa5b2549d7" providerId="ADAL" clId="{17C6D0C9-0182-4460-A9DF-AA08446C59D5}" dt="2025-07-18T19:52:18.569" v="5101" actId="1076"/>
          <ac:picMkLst>
            <pc:docMk/>
            <pc:sldMk cId="901248191" sldId="4241"/>
            <ac:picMk id="12" creationId="{17368D3A-6E8F-C86E-66A2-BE1833585E4D}"/>
          </ac:picMkLst>
        </pc:picChg>
        <pc:picChg chg="del">
          <ac:chgData name="Brown, Nathan Kenneth" userId="ce872c33-b7c6-4eca-851d-18aa5b2549d7" providerId="ADAL" clId="{17C6D0C9-0182-4460-A9DF-AA08446C59D5}" dt="2025-07-18T19:51:18.502" v="5094" actId="478"/>
          <ac:picMkLst>
            <pc:docMk/>
            <pc:sldMk cId="901248191" sldId="4241"/>
            <ac:picMk id="14" creationId="{60E812CC-B556-07BF-4595-29C27898703C}"/>
          </ac:picMkLst>
        </pc:picChg>
        <pc:picChg chg="add mod">
          <ac:chgData name="Brown, Nathan Kenneth" userId="ce872c33-b7c6-4eca-851d-18aa5b2549d7" providerId="ADAL" clId="{17C6D0C9-0182-4460-A9DF-AA08446C59D5}" dt="2025-07-18T19:40:23.095" v="4680" actId="1076"/>
          <ac:picMkLst>
            <pc:docMk/>
            <pc:sldMk cId="901248191" sldId="4241"/>
            <ac:picMk id="33" creationId="{B9719A0E-5054-3FAA-F0E5-FD320A1826A8}"/>
          </ac:picMkLst>
        </pc:picChg>
        <pc:picChg chg="add mod modCrop">
          <ac:chgData name="Brown, Nathan Kenneth" userId="ce872c33-b7c6-4eca-851d-18aa5b2549d7" providerId="ADAL" clId="{17C6D0C9-0182-4460-A9DF-AA08446C59D5}" dt="2025-07-18T19:41:12.151" v="4718" actId="1076"/>
          <ac:picMkLst>
            <pc:docMk/>
            <pc:sldMk cId="901248191" sldId="4241"/>
            <ac:picMk id="36" creationId="{A0F856C1-5E56-A63D-25A1-E5F99763D682}"/>
          </ac:picMkLst>
        </pc:picChg>
        <pc:picChg chg="add mod">
          <ac:chgData name="Brown, Nathan Kenneth" userId="ce872c33-b7c6-4eca-851d-18aa5b2549d7" providerId="ADAL" clId="{17C6D0C9-0182-4460-A9DF-AA08446C59D5}" dt="2025-07-18T19:54:24.007" v="5239" actId="1076"/>
          <ac:picMkLst>
            <pc:docMk/>
            <pc:sldMk cId="901248191" sldId="4241"/>
            <ac:picMk id="38" creationId="{5A183DD2-0E8A-7125-0D19-E1FC4847A0E0}"/>
          </ac:picMkLst>
        </pc:picChg>
        <pc:picChg chg="add mod">
          <ac:chgData name="Brown, Nathan Kenneth" userId="ce872c33-b7c6-4eca-851d-18aa5b2549d7" providerId="ADAL" clId="{17C6D0C9-0182-4460-A9DF-AA08446C59D5}" dt="2025-07-18T19:41:41.007" v="4729" actId="1076"/>
          <ac:picMkLst>
            <pc:docMk/>
            <pc:sldMk cId="901248191" sldId="4241"/>
            <ac:picMk id="39" creationId="{0BD54365-BB08-8140-2875-98EA4F72C8E5}"/>
          </ac:picMkLst>
        </pc:pic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901248191" sldId="4241"/>
            <ac:picMk id="42" creationId="{270DC6DD-3F00-3014-4F8B-DDF5DB9E93BF}"/>
          </ac:picMkLst>
        </pc:picChg>
        <pc:cxnChg chg="add del mod">
          <ac:chgData name="Brown, Nathan Kenneth" userId="ce872c33-b7c6-4eca-851d-18aa5b2549d7" providerId="ADAL" clId="{17C6D0C9-0182-4460-A9DF-AA08446C59D5}" dt="2025-07-18T19:39:55.963" v="4670" actId="478"/>
          <ac:cxnSpMkLst>
            <pc:docMk/>
            <pc:sldMk cId="901248191" sldId="4241"/>
            <ac:cxnSpMk id="35" creationId="{53BE1F19-AB8D-899A-E590-43BB7A9F4E13}"/>
          </ac:cxnSpMkLst>
        </pc:cxnChg>
      </pc:sldChg>
      <pc:sldChg chg="add del">
        <pc:chgData name="Brown, Nathan Kenneth" userId="ce872c33-b7c6-4eca-851d-18aa5b2549d7" providerId="ADAL" clId="{17C6D0C9-0182-4460-A9DF-AA08446C59D5}" dt="2025-07-18T19:30:35.158" v="4533" actId="47"/>
        <pc:sldMkLst>
          <pc:docMk/>
          <pc:sldMk cId="3345669089" sldId="4241"/>
        </pc:sldMkLst>
      </pc:sldChg>
      <pc:sldChg chg="addSp delSp modSp add mod modTransition delAnim modAnim">
        <pc:chgData name="Brown, Nathan Kenneth" userId="ce872c33-b7c6-4eca-851d-18aa5b2549d7" providerId="ADAL" clId="{17C6D0C9-0182-4460-A9DF-AA08446C59D5}" dt="2025-07-24T15:12:42.631" v="6913"/>
        <pc:sldMkLst>
          <pc:docMk/>
          <pc:sldMk cId="629844302" sldId="4242"/>
        </pc:sldMkLst>
        <pc:spChg chg="del">
          <ac:chgData name="Brown, Nathan Kenneth" userId="ce872c33-b7c6-4eca-851d-18aa5b2549d7" providerId="ADAL" clId="{17C6D0C9-0182-4460-A9DF-AA08446C59D5}" dt="2025-07-18T20:12:48.918" v="5463" actId="478"/>
          <ac:spMkLst>
            <pc:docMk/>
            <pc:sldMk cId="629844302" sldId="4242"/>
            <ac:spMk id="2" creationId="{A3B7C1A4-8CB0-10A6-8725-5260845F556F}"/>
          </ac:spMkLst>
        </pc:spChg>
        <pc:spChg chg="del">
          <ac:chgData name="Brown, Nathan Kenneth" userId="ce872c33-b7c6-4eca-851d-18aa5b2549d7" providerId="ADAL" clId="{17C6D0C9-0182-4460-A9DF-AA08446C59D5}" dt="2025-07-18T20:12:49.390" v="5464" actId="478"/>
          <ac:spMkLst>
            <pc:docMk/>
            <pc:sldMk cId="629844302" sldId="4242"/>
            <ac:spMk id="9" creationId="{F28E505E-D306-9D41-8949-40792C5A0FD1}"/>
          </ac:spMkLst>
        </pc:spChg>
        <pc:spChg chg="del">
          <ac:chgData name="Brown, Nathan Kenneth" userId="ce872c33-b7c6-4eca-851d-18aa5b2549d7" providerId="ADAL" clId="{17C6D0C9-0182-4460-A9DF-AA08446C59D5}" dt="2025-07-18T20:11:09.051" v="5394" actId="478"/>
          <ac:spMkLst>
            <pc:docMk/>
            <pc:sldMk cId="629844302" sldId="4242"/>
            <ac:spMk id="13" creationId="{41F934FD-9426-A779-3226-4DBF090E5750}"/>
          </ac:spMkLst>
        </pc:spChg>
        <pc:spChg chg="del">
          <ac:chgData name="Brown, Nathan Kenneth" userId="ce872c33-b7c6-4eca-851d-18aa5b2549d7" providerId="ADAL" clId="{17C6D0C9-0182-4460-A9DF-AA08446C59D5}" dt="2025-07-18T20:12:42.113" v="5458" actId="478"/>
          <ac:spMkLst>
            <pc:docMk/>
            <pc:sldMk cId="629844302" sldId="4242"/>
            <ac:spMk id="22" creationId="{44000A94-5289-7AC2-29F4-F73589091F97}"/>
          </ac:spMkLst>
        </pc:spChg>
        <pc:spChg chg="mod">
          <ac:chgData name="Brown, Nathan Kenneth" userId="ce872c33-b7c6-4eca-851d-18aa5b2549d7" providerId="ADAL" clId="{17C6D0C9-0182-4460-A9DF-AA08446C59D5}" dt="2025-07-24T14:35:19.254" v="6902" actId="20577"/>
          <ac:spMkLst>
            <pc:docMk/>
            <pc:sldMk cId="629844302" sldId="4242"/>
            <ac:spMk id="26" creationId="{381F89C6-07F9-598F-68E9-4C4CA94AF46C}"/>
          </ac:spMkLst>
        </pc:spChg>
        <pc:spChg chg="mod">
          <ac:chgData name="Brown, Nathan Kenneth" userId="ce872c33-b7c6-4eca-851d-18aa5b2549d7" providerId="ADAL" clId="{17C6D0C9-0182-4460-A9DF-AA08446C59D5}" dt="2025-07-18T20:35:21.979" v="5565" actId="1076"/>
          <ac:spMkLst>
            <pc:docMk/>
            <pc:sldMk cId="629844302" sldId="4242"/>
            <ac:spMk id="28" creationId="{65BC8668-62B5-E83A-A5C8-50CD659F18D8}"/>
          </ac:spMkLst>
        </pc:spChg>
        <pc:spChg chg="del">
          <ac:chgData name="Brown, Nathan Kenneth" userId="ce872c33-b7c6-4eca-851d-18aa5b2549d7" providerId="ADAL" clId="{17C6D0C9-0182-4460-A9DF-AA08446C59D5}" dt="2025-07-18T20:12:44.666" v="5460" actId="478"/>
          <ac:spMkLst>
            <pc:docMk/>
            <pc:sldMk cId="629844302" sldId="4242"/>
            <ac:spMk id="29" creationId="{8B9DF21F-2BEA-5DBD-D897-79AD4F41E2CB}"/>
          </ac:spMkLst>
        </pc:spChg>
        <pc:spChg chg="del">
          <ac:chgData name="Brown, Nathan Kenneth" userId="ce872c33-b7c6-4eca-851d-18aa5b2549d7" providerId="ADAL" clId="{17C6D0C9-0182-4460-A9DF-AA08446C59D5}" dt="2025-07-18T20:12:43.708" v="5459" actId="478"/>
          <ac:spMkLst>
            <pc:docMk/>
            <pc:sldMk cId="629844302" sldId="4242"/>
            <ac:spMk id="30" creationId="{7405F65F-2EB2-A373-8C63-84AA3A0F1E80}"/>
          </ac:spMkLst>
        </pc:spChg>
        <pc:spChg chg="del">
          <ac:chgData name="Brown, Nathan Kenneth" userId="ce872c33-b7c6-4eca-851d-18aa5b2549d7" providerId="ADAL" clId="{17C6D0C9-0182-4460-A9DF-AA08446C59D5}" dt="2025-07-18T20:12:47.489" v="5462" actId="478"/>
          <ac:spMkLst>
            <pc:docMk/>
            <pc:sldMk cId="629844302" sldId="4242"/>
            <ac:spMk id="32" creationId="{63D2DE6D-282C-5F15-45E7-3C6BBD079646}"/>
          </ac:spMkLst>
        </pc:spChg>
        <pc:spChg chg="add mod">
          <ac:chgData name="Brown, Nathan Kenneth" userId="ce872c33-b7c6-4eca-851d-18aa5b2549d7" providerId="ADAL" clId="{17C6D0C9-0182-4460-A9DF-AA08446C59D5}" dt="2025-07-18T20:13:42.658" v="5545" actId="20577"/>
          <ac:spMkLst>
            <pc:docMk/>
            <pc:sldMk cId="629844302" sldId="4242"/>
            <ac:spMk id="34" creationId="{F0279BEE-8477-FC32-555D-B867D17DF87B}"/>
          </ac:spMkLst>
        </pc:spChg>
        <pc:spChg chg="add mod">
          <ac:chgData name="Brown, Nathan Kenneth" userId="ce872c33-b7c6-4eca-851d-18aa5b2549d7" providerId="ADAL" clId="{17C6D0C9-0182-4460-A9DF-AA08446C59D5}" dt="2025-07-18T20:15:58.277" v="5548" actId="1076"/>
          <ac:spMkLst>
            <pc:docMk/>
            <pc:sldMk cId="629844302" sldId="4242"/>
            <ac:spMk id="35" creationId="{2BF8B569-8A30-E487-CEC6-DBE3FD8B31FA}"/>
          </ac:spMkLst>
        </pc:spChg>
        <pc:spChg chg="add mod">
          <ac:chgData name="Brown, Nathan Kenneth" userId="ce872c33-b7c6-4eca-851d-18aa5b2549d7" providerId="ADAL" clId="{17C6D0C9-0182-4460-A9DF-AA08446C59D5}" dt="2025-07-18T20:15:58.277" v="5548" actId="1076"/>
          <ac:spMkLst>
            <pc:docMk/>
            <pc:sldMk cId="629844302" sldId="4242"/>
            <ac:spMk id="42" creationId="{2CE16152-427D-2112-07E7-3BEA0178F78C}"/>
          </ac:spMkLst>
        </pc:spChg>
        <pc:spChg chg="add mod">
          <ac:chgData name="Brown, Nathan Kenneth" userId="ce872c33-b7c6-4eca-851d-18aa5b2549d7" providerId="ADAL" clId="{17C6D0C9-0182-4460-A9DF-AA08446C59D5}" dt="2025-07-18T20:15:58.277" v="5548" actId="1076"/>
          <ac:spMkLst>
            <pc:docMk/>
            <pc:sldMk cId="629844302" sldId="4242"/>
            <ac:spMk id="48" creationId="{3BCBADD9-4CEA-42A4-3121-B2067DDA547E}"/>
          </ac:spMkLst>
        </pc:spChg>
        <pc:picChg chg="del">
          <ac:chgData name="Brown, Nathan Kenneth" userId="ce872c33-b7c6-4eca-851d-18aa5b2549d7" providerId="ADAL" clId="{17C6D0C9-0182-4460-A9DF-AA08446C59D5}" dt="2025-07-18T20:12:46.336" v="5461" actId="478"/>
          <ac:picMkLst>
            <pc:docMk/>
            <pc:sldMk cId="629844302" sldId="4242"/>
            <ac:picMk id="12" creationId="{17368D3A-6E8F-C86E-66A2-BE1833585E4D}"/>
          </ac:picMkLst>
        </pc:pic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629844302" sldId="4242"/>
            <ac:picMk id="13" creationId="{53484C45-EBE3-C47E-D51F-439D1C5B6782}"/>
          </ac:picMkLst>
        </pc:picChg>
        <pc:picChg chg="add mod">
          <ac:chgData name="Brown, Nathan Kenneth" userId="ce872c33-b7c6-4eca-851d-18aa5b2549d7" providerId="ADAL" clId="{17C6D0C9-0182-4460-A9DF-AA08446C59D5}" dt="2025-07-18T20:13:08.643" v="5466" actId="1076"/>
          <ac:picMkLst>
            <pc:docMk/>
            <pc:sldMk cId="629844302" sldId="4242"/>
            <ac:picMk id="14" creationId="{64806DFE-5700-C61D-3108-860C9B76B640}"/>
          </ac:picMkLst>
        </pc:picChg>
        <pc:picChg chg="add mod">
          <ac:chgData name="Brown, Nathan Kenneth" userId="ce872c33-b7c6-4eca-851d-18aa5b2549d7" providerId="ADAL" clId="{17C6D0C9-0182-4460-A9DF-AA08446C59D5}" dt="2025-07-18T20:15:58.277" v="5548" actId="1076"/>
          <ac:picMkLst>
            <pc:docMk/>
            <pc:sldMk cId="629844302" sldId="4242"/>
            <ac:picMk id="45" creationId="{0F503B5E-AF42-A389-7B57-7882C5175CED}"/>
          </ac:picMkLst>
        </pc:picChg>
        <pc:picChg chg="add mod">
          <ac:chgData name="Brown, Nathan Kenneth" userId="ce872c33-b7c6-4eca-851d-18aa5b2549d7" providerId="ADAL" clId="{17C6D0C9-0182-4460-A9DF-AA08446C59D5}" dt="2025-07-18T20:16:09.068" v="5555" actId="1076"/>
          <ac:picMkLst>
            <pc:docMk/>
            <pc:sldMk cId="629844302" sldId="4242"/>
            <ac:picMk id="47" creationId="{20558DB9-5C75-A476-C927-618F20F8573D}"/>
          </ac:picMkLst>
        </pc:picChg>
      </pc:sldChg>
      <pc:sldChg chg="addSp modSp add modTransition">
        <pc:chgData name="Brown, Nathan Kenneth" userId="ce872c33-b7c6-4eca-851d-18aa5b2549d7" providerId="ADAL" clId="{17C6D0C9-0182-4460-A9DF-AA08446C59D5}" dt="2025-07-24T15:12:42.631" v="6913"/>
        <pc:sldMkLst>
          <pc:docMk/>
          <pc:sldMk cId="1674688695" sldId="4243"/>
        </pc:sldMkLst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1674688695" sldId="4243"/>
            <ac:picMk id="6" creationId="{1DC6A9F8-2DF9-FE74-1A0E-8C2218B0077D}"/>
          </ac:picMkLst>
        </pc:picChg>
      </pc:sldChg>
      <pc:sldChg chg="addSp delSp modSp new mod modTransition">
        <pc:chgData name="Brown, Nathan Kenneth" userId="ce872c33-b7c6-4eca-851d-18aa5b2549d7" providerId="ADAL" clId="{17C6D0C9-0182-4460-A9DF-AA08446C59D5}" dt="2025-07-24T15:12:42.631" v="6913"/>
        <pc:sldMkLst>
          <pc:docMk/>
          <pc:sldMk cId="3249238415" sldId="4244"/>
        </pc:sldMkLst>
        <pc:spChg chg="mod">
          <ac:chgData name="Brown, Nathan Kenneth" userId="ce872c33-b7c6-4eca-851d-18aa5b2549d7" providerId="ADAL" clId="{17C6D0C9-0182-4460-A9DF-AA08446C59D5}" dt="2025-07-18T21:03:01.285" v="6205" actId="1076"/>
          <ac:spMkLst>
            <pc:docMk/>
            <pc:sldMk cId="3249238415" sldId="4244"/>
            <ac:spMk id="2" creationId="{65DD9D47-6769-A43F-192B-9E9241489049}"/>
          </ac:spMkLst>
        </pc:spChg>
        <pc:spChg chg="add mod">
          <ac:chgData name="Brown, Nathan Kenneth" userId="ce872c33-b7c6-4eca-851d-18aa5b2549d7" providerId="ADAL" clId="{17C6D0C9-0182-4460-A9DF-AA08446C59D5}" dt="2025-07-18T21:03:25.195" v="6246" actId="1076"/>
          <ac:spMkLst>
            <pc:docMk/>
            <pc:sldMk cId="3249238415" sldId="4244"/>
            <ac:spMk id="4" creationId="{EF214138-CD60-78D1-26B3-EB5F96D2C362}"/>
          </ac:spMkLst>
        </pc:spChg>
        <pc:spChg chg="add mod">
          <ac:chgData name="Brown, Nathan Kenneth" userId="ce872c33-b7c6-4eca-851d-18aa5b2549d7" providerId="ADAL" clId="{17C6D0C9-0182-4460-A9DF-AA08446C59D5}" dt="2025-07-18T21:08:34.222" v="6753"/>
          <ac:spMkLst>
            <pc:docMk/>
            <pc:sldMk cId="3249238415" sldId="4244"/>
            <ac:spMk id="5" creationId="{51B800CB-CA36-5901-0C26-8E6312F42E89}"/>
          </ac:spMkLst>
        </pc:spChg>
        <pc:spChg chg="add del mod">
          <ac:chgData name="Brown, Nathan Kenneth" userId="ce872c33-b7c6-4eca-851d-18aa5b2549d7" providerId="ADAL" clId="{17C6D0C9-0182-4460-A9DF-AA08446C59D5}" dt="2025-07-18T21:09:32.130" v="6812" actId="478"/>
          <ac:spMkLst>
            <pc:docMk/>
            <pc:sldMk cId="3249238415" sldId="4244"/>
            <ac:spMk id="6" creationId="{D25CDB4F-E658-9E7F-4482-ED904DCABDDF}"/>
          </ac:spMkLst>
        </pc:spChg>
        <pc:spChg chg="add mod">
          <ac:chgData name="Brown, Nathan Kenneth" userId="ce872c33-b7c6-4eca-851d-18aa5b2549d7" providerId="ADAL" clId="{17C6D0C9-0182-4460-A9DF-AA08446C59D5}" dt="2025-07-18T21:09:51.452" v="6858" actId="1076"/>
          <ac:spMkLst>
            <pc:docMk/>
            <pc:sldMk cId="3249238415" sldId="4244"/>
            <ac:spMk id="7" creationId="{8E67E313-0AE6-35FB-2236-B40426A65594}"/>
          </ac:spMkLst>
        </pc:spChg>
        <pc:picChg chg="add mod">
          <ac:chgData name="Brown, Nathan Kenneth" userId="ce872c33-b7c6-4eca-851d-18aa5b2549d7" providerId="ADAL" clId="{17C6D0C9-0182-4460-A9DF-AA08446C59D5}" dt="2025-07-24T15:12:42.631" v="6913"/>
          <ac:picMkLst>
            <pc:docMk/>
            <pc:sldMk cId="3249238415" sldId="4244"/>
            <ac:picMk id="8" creationId="{18EAA512-9B30-BD5F-75D0-5E4A70AE85CF}"/>
          </ac:picMkLst>
        </pc:picChg>
      </pc:sldChg>
      <pc:sldMasterChg chg="delSldLayout">
        <pc:chgData name="Brown, Nathan Kenneth" userId="ce872c33-b7c6-4eca-851d-18aa5b2549d7" providerId="ADAL" clId="{17C6D0C9-0182-4460-A9DF-AA08446C59D5}" dt="2025-07-18T21:02:45.560" v="6192" actId="47"/>
        <pc:sldMasterMkLst>
          <pc:docMk/>
          <pc:sldMasterMk cId="3673392273" sldId="2147483648"/>
        </pc:sldMasterMkLst>
        <pc:sldLayoutChg chg="del">
          <pc:chgData name="Brown, Nathan Kenneth" userId="ce872c33-b7c6-4eca-851d-18aa5b2549d7" providerId="ADAL" clId="{17C6D0C9-0182-4460-A9DF-AA08446C59D5}" dt="2025-07-18T21:02:45.560" v="6192" actId="47"/>
          <pc:sldLayoutMkLst>
            <pc:docMk/>
            <pc:sldMasterMk cId="3673392273" sldId="2147483648"/>
            <pc:sldLayoutMk cId="7692774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036F6-BD8E-47F7-8893-AE330B248255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5FF58-CE24-4D6F-BE38-F12811D5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2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053EA-6907-8F47-ACA5-08DBFA1C37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4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4E3F-6424-A82B-39C5-2269AD85F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BB674-AE8B-289F-8B43-8E8757C6E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5F225-9A20-144C-D233-323D5799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18AD3-D303-7FA9-1D4E-3F8C297A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262A7-C6B5-8456-C627-09DF0364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ABF82-AA8B-A143-FA30-5B477A8B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9E11D-3880-D8CC-66E9-211F9D0B4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F1AB0-D3C3-63FA-4E7B-6B6FAB1F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AE7E-2439-06F6-E89D-47E99508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6F71-2E73-FB9C-60FE-8E04459C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5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80475D-21BE-F03B-1146-D1C878141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5B3D2-1F85-CE00-72FF-481B2E8C0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D388-07F6-870B-DBCC-8F8205A1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D368-2FB2-0FB6-AB32-F21647EF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D359F-512E-ABCC-923C-6DAF6A31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52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29887-7359-65E1-87D8-25FB87ECBF4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47EBFF-C97D-2ED7-9E00-C685343679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56434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29887-7359-65E1-87D8-25FB87ECBF4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47EBFF-C97D-2ED7-9E00-C685343679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287905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29887-7359-65E1-87D8-25FB87ECBF43}"/>
              </a:ext>
            </a:extLst>
          </p:cNvPr>
          <p:cNvSpPr txBox="1"/>
          <p:nvPr userDrawn="1"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50" b="0" i="0" kern="120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50" b="0" i="0" kern="120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50" b="0" i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D8068C1-323F-572A-96F9-3C07CF172E9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77150" y="1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CFC8AD-FDE1-C946-6F19-1D200A5C7E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24422" y="1728217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086AE18A-883A-AF55-B395-94D7303F8A0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44262" y="3456433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403128C2-8DFF-BDBA-C323-B9EE2FD9A54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900678" y="5175505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C0D6C5F-2EE1-E366-3882-F2CA4D85B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167500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1692" y="2031023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BBB78-2337-77EE-6EC0-4C784C5E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60EA2B-BE9C-1249-82D6-B7B0949FC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1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Slid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8038" y="5670022"/>
            <a:ext cx="10578662" cy="564931"/>
          </a:xfrm>
        </p:spPr>
        <p:txBody>
          <a:bodyPr anchor="b">
            <a:normAutofit/>
          </a:bodyPr>
          <a:lstStyle>
            <a:lvl1pPr algn="r">
              <a:defRPr sz="3600"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DBC59A-906A-BCE3-2661-0EA959C0E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6106" y="1219200"/>
            <a:ext cx="4979894" cy="371587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48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9A88D12-446A-71FE-B81B-8D655122EA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/>
              <a:t>CLICK TO EDIT CONTROL MARKING//CATEGORY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2806DD4-DAA4-5ECD-B238-7E14C329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6D2-8435-708B-9C12-A2DDE33F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6E0C3-D357-9904-3F83-469364BF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C3E44-24E0-E7EE-DC2C-D11B27C9E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0"/>
            <a:ext cx="8991600" cy="21917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D9EA8-5FFB-C9B1-1267-6671E46FB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EDC9B2-DEFB-E449-1A1F-85E60AE31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05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1A6A05-6A68-95A1-41EE-FDBA7FA90F3C}"/>
              </a:ext>
            </a:extLst>
          </p:cNvPr>
          <p:cNvSpPr/>
          <p:nvPr userDrawn="1"/>
        </p:nvSpPr>
        <p:spPr>
          <a:xfrm>
            <a:off x="0" y="914400"/>
            <a:ext cx="11696699" cy="7661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0"/>
                </a:schemeClr>
              </a:gs>
              <a:gs pos="40000">
                <a:schemeClr val="tx2">
                  <a:lumMod val="20000"/>
                  <a:lumOff val="80000"/>
                  <a:alpha val="20000"/>
                </a:schemeClr>
              </a:gs>
              <a:gs pos="60000">
                <a:schemeClr val="accent1">
                  <a:alpha val="25000"/>
                </a:schemeClr>
              </a:gs>
              <a:gs pos="100000">
                <a:schemeClr val="accent1">
                  <a:alpha val="58414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1708-074B-CB27-329D-6020CFC9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2042984"/>
            <a:ext cx="10544432" cy="4243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6EF4D-A4D6-628F-7773-C9A53396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9BA94E1-F833-74C4-C220-979B5551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31A2ED-36FD-2A27-0280-2BAA4BE8F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6638826"/>
            <a:ext cx="104775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bg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360BF7-31E7-2BD1-4BB4-C13DCDA30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4E1765-210E-6276-4BFF-2D655F43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968" y="1054571"/>
            <a:ext cx="9529477" cy="4857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2DB5861-DC1F-274C-DB37-975429602C12}"/>
              </a:ext>
            </a:extLst>
          </p:cNvPr>
          <p:cNvSpPr/>
          <p:nvPr userDrawn="1"/>
        </p:nvSpPr>
        <p:spPr>
          <a:xfrm rot="5400000">
            <a:off x="516549" y="1150458"/>
            <a:ext cx="529826" cy="294000"/>
          </a:xfrm>
          <a:prstGeom prst="triangle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E6835A-8A89-91B3-CA12-BE90FD1FEF40}"/>
              </a:ext>
            </a:extLst>
          </p:cNvPr>
          <p:cNvSpPr/>
          <p:nvPr userDrawn="1"/>
        </p:nvSpPr>
        <p:spPr>
          <a:xfrm rot="5400000">
            <a:off x="204109" y="1150458"/>
            <a:ext cx="529826" cy="294000"/>
          </a:xfrm>
          <a:prstGeom prst="triangle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FC92465-7D33-6807-71D6-C420B847E784}"/>
              </a:ext>
            </a:extLst>
          </p:cNvPr>
          <p:cNvSpPr/>
          <p:nvPr userDrawn="1"/>
        </p:nvSpPr>
        <p:spPr>
          <a:xfrm rot="5400000">
            <a:off x="-117913" y="1150458"/>
            <a:ext cx="529826" cy="294000"/>
          </a:xfrm>
          <a:prstGeom prst="triangl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8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73ED-6FC3-240E-FD79-5C9C1B35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1F5-00A8-177A-AD8C-C74DC54B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113" y="1228626"/>
            <a:ext cx="5582133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ABF7C-5569-F775-5910-F82732B6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64" y="1228626"/>
            <a:ext cx="5434796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92EEC-0AE6-91A4-3002-A2E772C1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6B168-7BCE-5553-8F95-2FA0CB17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E8E0A0-EBA5-FCE8-DB05-AE9091399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1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0849-F5C4-BF8D-9188-54F82BA7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9A40-8024-F0FF-E706-83CC56DAC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4D7B1-995E-9B00-4331-9F001BE8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E1985-3171-0FCE-EF8E-DD21019AD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2A85B-936B-1FAB-8021-A1CB8EF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1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98EE-734B-7927-A9F9-59E746C0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400" y="1062682"/>
            <a:ext cx="5502275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A79ED-631A-4038-CD24-1318D135B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87" y="1995160"/>
            <a:ext cx="5502275" cy="429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22261-E334-48E8-A5C2-10C4156C0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750" y="1062682"/>
            <a:ext cx="5410200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52312-4529-7366-8A26-B3D48C92D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750" y="1995160"/>
            <a:ext cx="5410200" cy="429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2D12A-DDF5-F9C7-183F-B0D40537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B7175-61AA-514B-24D4-5450A47E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A3E416-B7DC-9289-0F71-02C0E72C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7E5878A-1552-B223-F43B-5038DE4B26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88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A478EFB-CB01-5D7C-25EB-8FE3C542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15" y="228600"/>
            <a:ext cx="10224545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2AFD62A-76F2-FED8-00D7-9815E827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D803D6-673A-5DDE-DFD1-A8CEB560F8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53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D55A-0C34-DF81-43F5-9E311C53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/>
          <a:lstStyle/>
          <a:p>
            <a:fld id="{6FB6B91F-BB11-E946-B7F6-1372EDB8DE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C167D27-96EB-70A9-C8AE-F79AD23D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A00B1E-82F2-53D3-6036-9B46FBE71C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0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AFCA-D898-D618-FCAA-9F4B2668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9B760-890D-1FA3-F923-15BBABBDC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55C15-D49E-061C-DB92-6A43A119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95275-0053-1849-3B7C-791FCD8F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0303D-C3A4-D6D9-BD6C-BD159850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8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237C-0D2D-BE11-F6DE-F8B593AC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2891D-0A0C-3EB4-9D6A-6F7C7BF31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7F0DE-A6A8-A300-DE3D-C24CC2019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611F2-479B-909C-602B-75C85CA7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D0899-F82A-F3EA-1BA4-DD748E50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43B67-FF95-3989-2BF8-1BD728A4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0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828C-DD77-9F60-23A7-38F92C0E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87BC6-7D7C-D7CF-39C0-9D25835E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35FAA-CDF8-96D2-3D83-8E2C63069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5AD7F3-427E-E19D-2C77-2A5EAB0DE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0E694-49A2-6401-89AC-E5B7D9F031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A8F06-DD18-BB98-DE37-7D5ED624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5C75D-E634-C29B-7EF2-A5205B953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D3749-7C3E-54D2-1296-FD54DA676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1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72C0-8F9D-58C7-4DCB-D8C67D61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108E0-A69C-267C-426C-A3E052DD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555A7-1F10-7379-D1F2-AA13C741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8F7CA-339C-13E4-D295-4EFDB392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6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972AD-7D6C-773F-5396-65DD5552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F6494-A814-CDB1-0456-E1E9232A8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8DEE-EBCC-FEB7-6884-1AD1CB13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E703-D23F-C76B-2560-28871425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E96E-A6C4-0DBF-57B3-656CF9371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5FBD6-33B8-FB7D-E458-8FA608CB1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1EFD9-9668-C41F-35BF-836E12EC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AEC7D-9274-DB9D-1596-2FCF05FA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59CB9-4EF9-2412-F78D-B39E7EE4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1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1580-CA0C-14D0-D315-C9446930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CE463-27D6-B8FA-653C-B1F9EBCBF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416D4-41AF-D6C5-C96C-F1CB629EE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32CFD-45EF-AB07-ED70-47281FCC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F7610-B8D4-5EC6-DA37-A169175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26C16-D984-5F21-FCCF-4A34E8FB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2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65A9A5-5BA9-F09D-6D04-4D4F175E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2DA96-D1F8-22A3-F629-E63FF1661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69F75-C1FE-00CA-D973-02DEECD55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2682B-01FE-464A-9C24-BB7A72158862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DCEC-AB58-991C-A0E7-BBCB20BDB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C5847-7FD0-031E-62FE-38322C81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AA0B-F3E7-4E03-B854-0FCDB393F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9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BEAAE65-DB30-3E9B-C7B2-88F7ACE23F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8B33F-B679-0A95-7EA1-D24ED8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4DAD-B0D7-7273-0B9E-980C44A1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26" y="1227262"/>
            <a:ext cx="11239500" cy="50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DA91-6050-8AEB-75E0-102C5DDBC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326" y="6634113"/>
            <a:ext cx="104775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bg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EF1B-4646-6E00-A89E-1C0F8886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9160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95B480F-57BC-AAE4-E8B1-8E74194E0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6536" y="0"/>
            <a:ext cx="1045464" cy="1941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CF45F2-A7DC-3969-B1B1-7C78B77C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bg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02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pple Symbols" panose="02000000000000000000" pitchFamily="2" charset="-79"/>
        <a:buChar char="⎼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4176">
          <p15:clr>
            <a:srgbClr val="F26B43"/>
          </p15:clr>
        </p15:guide>
        <p15:guide id="13" pos="216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44">
          <p15:clr>
            <a:srgbClr val="F26B43"/>
          </p15:clr>
        </p15:guide>
        <p15:guide id="16" pos="7368">
          <p15:clr>
            <a:srgbClr val="F26B43"/>
          </p15:clr>
        </p15:guide>
        <p15:guide id="17" orient="horz" pos="768">
          <p15:clr>
            <a:srgbClr val="F26B43"/>
          </p15:clr>
        </p15:guide>
        <p15:guide id="18" orient="horz" pos="3960">
          <p15:clr>
            <a:srgbClr val="F26B43"/>
          </p15:clr>
        </p15:guide>
        <p15:guide id="21" orient="horz" pos="2160">
          <p15:clr>
            <a:srgbClr val="F26B43"/>
          </p15:clr>
        </p15:guide>
        <p15:guide id="2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0.mp4"/><Relationship Id="rId7" Type="http://schemas.openxmlformats.org/officeDocument/2006/relationships/image" Target="../media/image45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7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2.mp4"/><Relationship Id="rId7" Type="http://schemas.openxmlformats.org/officeDocument/2006/relationships/image" Target="../media/image46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7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4a"/><Relationship Id="rId7" Type="http://schemas.openxmlformats.org/officeDocument/2006/relationships/image" Target="../media/image14.jpeg"/><Relationship Id="rId12" Type="http://schemas.openxmlformats.org/officeDocument/2006/relationships/image" Target="../media/image1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3.m4a"/><Relationship Id="rId7" Type="http://schemas.openxmlformats.org/officeDocument/2006/relationships/image" Target="../media/image21.sv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4.m4a"/><Relationship Id="rId7" Type="http://schemas.openxmlformats.org/officeDocument/2006/relationships/image" Target="../media/image26.png"/><Relationship Id="rId12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4.svg"/><Relationship Id="rId3" Type="http://schemas.openxmlformats.org/officeDocument/2006/relationships/audio" Target="../media/media5.m4a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microsoft.com/office/2007/relationships/media" Target="../media/media5.m4a"/><Relationship Id="rId16" Type="http://schemas.openxmlformats.org/officeDocument/2006/relationships/image" Target="../media/image11.png"/><Relationship Id="rId1" Type="http://schemas.openxmlformats.org/officeDocument/2006/relationships/tags" Target="../tags/tag4.xml"/><Relationship Id="rId6" Type="http://schemas.openxmlformats.org/officeDocument/2006/relationships/image" Target="../media/image25.svg"/><Relationship Id="rId11" Type="http://schemas.openxmlformats.org/officeDocument/2006/relationships/image" Target="../media/image32.svg"/><Relationship Id="rId5" Type="http://schemas.openxmlformats.org/officeDocument/2006/relationships/image" Target="../media/image24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6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4.svg"/><Relationship Id="rId3" Type="http://schemas.openxmlformats.org/officeDocument/2006/relationships/audio" Target="../media/media6.m4a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11.png"/><Relationship Id="rId2" Type="http://schemas.microsoft.com/office/2007/relationships/media" Target="../media/media6.m4a"/><Relationship Id="rId16" Type="http://schemas.openxmlformats.org/officeDocument/2006/relationships/image" Target="../media/image37.png"/><Relationship Id="rId1" Type="http://schemas.openxmlformats.org/officeDocument/2006/relationships/tags" Target="../tags/tag5.xml"/><Relationship Id="rId6" Type="http://schemas.openxmlformats.org/officeDocument/2006/relationships/image" Target="../media/image25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21.svg"/><Relationship Id="rId10" Type="http://schemas.openxmlformats.org/officeDocument/2006/relationships/image" Target="../media/image30.sv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9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9.svg"/><Relationship Id="rId12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8.png"/><Relationship Id="rId11" Type="http://schemas.openxmlformats.org/officeDocument/2006/relationships/image" Target="../media/image34.svg"/><Relationship Id="rId5" Type="http://schemas.openxmlformats.org/officeDocument/2006/relationships/image" Target="../media/image25.sv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4.svg"/><Relationship Id="rId18" Type="http://schemas.openxmlformats.org/officeDocument/2006/relationships/image" Target="../media/image38.png"/><Relationship Id="rId3" Type="http://schemas.openxmlformats.org/officeDocument/2006/relationships/audio" Target="../media/media8.m4a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41.svg"/><Relationship Id="rId2" Type="http://schemas.microsoft.com/office/2007/relationships/media" Target="../media/media8.m4a"/><Relationship Id="rId16" Type="http://schemas.openxmlformats.org/officeDocument/2006/relationships/image" Target="../media/image40.png"/><Relationship Id="rId20" Type="http://schemas.openxmlformats.org/officeDocument/2006/relationships/image" Target="../media/image11.png"/><Relationship Id="rId1" Type="http://schemas.openxmlformats.org/officeDocument/2006/relationships/tags" Target="../tags/tag6.xml"/><Relationship Id="rId6" Type="http://schemas.openxmlformats.org/officeDocument/2006/relationships/image" Target="../media/image25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21.svg"/><Relationship Id="rId10" Type="http://schemas.openxmlformats.org/officeDocument/2006/relationships/image" Target="../media/image30.svg"/><Relationship Id="rId19" Type="http://schemas.openxmlformats.org/officeDocument/2006/relationships/image" Target="../media/image39.sv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9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media9.m4a"/><Relationship Id="rId7" Type="http://schemas.openxmlformats.org/officeDocument/2006/relationships/image" Target="../media/image42.png"/><Relationship Id="rId12" Type="http://schemas.openxmlformats.org/officeDocument/2006/relationships/image" Target="../media/image4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5.svg"/><Relationship Id="rId11" Type="http://schemas.openxmlformats.org/officeDocument/2006/relationships/image" Target="../media/image21.sv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9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A2410B-6AF7-5C23-C262-97C467549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544" y="2714265"/>
            <a:ext cx="6524156" cy="926593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Accelerating CAD Modeling and Meshing Through Generative AI Agents </a:t>
            </a:r>
            <a:br>
              <a:rPr lang="en-US"/>
            </a:b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7648E5-4D33-101D-02F7-374668BC7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544" y="3871245"/>
            <a:ext cx="6014120" cy="894599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0D9CBC"/>
                </a:solidFill>
              </a:rPr>
              <a:t>Nathan K. Brown</a:t>
            </a:r>
            <a:r>
              <a:rPr lang="en-US" sz="2800" b="1">
                <a:solidFill>
                  <a:schemeClr val="bg1"/>
                </a:solidFill>
              </a:rPr>
              <a:t>, </a:t>
            </a:r>
            <a:r>
              <a:rPr lang="en-US" sz="2800">
                <a:solidFill>
                  <a:schemeClr val="bg1"/>
                </a:solidFill>
              </a:rPr>
              <a:t>Steve Owen, Roshan Quadros, Scott Mitchell, Benjamin Greene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F5F1DDE-B014-D898-6E57-3BB5EC5D1EC9}"/>
              </a:ext>
            </a:extLst>
          </p:cNvPr>
          <p:cNvSpPr txBox="1">
            <a:spLocks/>
          </p:cNvSpPr>
          <p:nvPr/>
        </p:nvSpPr>
        <p:spPr>
          <a:xfrm>
            <a:off x="346544" y="5209021"/>
            <a:ext cx="6014120" cy="548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MLDL Workshop 2025</a:t>
            </a:r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E3A69-756A-C695-4537-156D312C644F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r>
              <a:rPr lang="en-US" b="1" i="0">
                <a:solidFill>
                  <a:srgbClr val="010B13"/>
                </a:solidFill>
                <a:effectLst/>
                <a:latin typeface="Open Sans" panose="020B0606030504020204" pitchFamily="34" charset="0"/>
              </a:rPr>
              <a:t>SAND2025-09140C</a:t>
            </a:r>
            <a:endParaRPr lang="en-US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8050DFA6-8438-6D39-8789-15387DBB4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39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15">
        <p:fade/>
      </p:transition>
    </mc:Choice>
    <mc:Fallback xmlns="">
      <p:transition spd="med" advTm="12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878CC-B70D-B759-B1C5-993527AE6C64}"/>
              </a:ext>
            </a:extLst>
          </p:cNvPr>
          <p:cNvSpPr txBox="1"/>
          <p:nvPr/>
        </p:nvSpPr>
        <p:spPr>
          <a:xfrm>
            <a:off x="158447" y="1230778"/>
            <a:ext cx="11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The demo shows the Geometry Agent completing generic CAD tasks, using spatial information, and design shaped charges </a:t>
            </a:r>
          </a:p>
        </p:txBody>
      </p:sp>
      <p:pic>
        <p:nvPicPr>
          <p:cNvPr id="5" name="Meeting with Brown, Nathan Kenneth-20250527_090327-Meeting Recording">
            <a:hlinkClick r:id="" action="ppaction://media"/>
            <a:extLst>
              <a:ext uri="{FF2B5EF4-FFF2-40B4-BE49-F238E27FC236}">
                <a16:creationId xmlns:a16="http://schemas.microsoft.com/office/drawing/2014/main" id="{1CC99A41-EE62-19D2-30ED-B94AE9A7F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596" end="5368"/>
                </p14:media>
              </p:ext>
            </p:extLst>
          </p:nvPr>
        </p:nvPicPr>
        <p:blipFill>
          <a:blip r:embed="rId7"/>
          <a:srcRect t="10068" r="12344" b="7642"/>
          <a:stretch/>
        </p:blipFill>
        <p:spPr>
          <a:xfrm>
            <a:off x="1666764" y="2081576"/>
            <a:ext cx="8622412" cy="45531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BBC2037-34C5-92AC-29A9-ED0085597CC9}"/>
              </a:ext>
            </a:extLst>
          </p:cNvPr>
          <p:cNvSpPr txBox="1">
            <a:spLocks/>
          </p:cNvSpPr>
          <p:nvPr/>
        </p:nvSpPr>
        <p:spPr>
          <a:xfrm>
            <a:off x="354708" y="437420"/>
            <a:ext cx="10713839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/>
              <a:t>MADA Demo 1</a:t>
            </a:r>
            <a:endParaRPr lang="en-US" sz="360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96ED16-15D7-4CFF-7CE0-A21CFBB06F2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9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51"/>
    </mc:Choice>
    <mc:Fallback xmlns="">
      <p:transition spd="slow" advTm="15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23" objId="5"/>
        <p14:stopEvt time="155749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878CC-B70D-B759-B1C5-993527AE6C64}"/>
              </a:ext>
            </a:extLst>
          </p:cNvPr>
          <p:cNvSpPr txBox="1"/>
          <p:nvPr/>
        </p:nvSpPr>
        <p:spPr>
          <a:xfrm>
            <a:off x="189921" y="1219029"/>
            <a:ext cx="1163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This demo specifically demonstrates the rapid defeaturing capabilities of the Geometry Agent</a:t>
            </a:r>
          </a:p>
        </p:txBody>
      </p:sp>
      <p:pic>
        <p:nvPicPr>
          <p:cNvPr id="6" name="Meeting with Brown, Nathan Kenneth-20250527_101713-Meeting Recording">
            <a:hlinkClick r:id="" action="ppaction://media"/>
            <a:extLst>
              <a:ext uri="{FF2B5EF4-FFF2-40B4-BE49-F238E27FC236}">
                <a16:creationId xmlns:a16="http://schemas.microsoft.com/office/drawing/2014/main" id="{FA1CF754-2C38-6272-1D0E-031BAF1FB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596" end="25712"/>
                </p14:media>
              </p:ext>
            </p:extLst>
          </p:nvPr>
        </p:nvPicPr>
        <p:blipFill>
          <a:blip r:embed="rId7"/>
          <a:srcRect t="7880" r="12528" b="6670"/>
          <a:stretch/>
        </p:blipFill>
        <p:spPr>
          <a:xfrm>
            <a:off x="2188414" y="2132123"/>
            <a:ext cx="7815171" cy="4294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B1011C-DD37-F871-57AE-3ADFB6C04044}"/>
              </a:ext>
            </a:extLst>
          </p:cNvPr>
          <p:cNvSpPr txBox="1">
            <a:spLocks/>
          </p:cNvSpPr>
          <p:nvPr/>
        </p:nvSpPr>
        <p:spPr>
          <a:xfrm>
            <a:off x="362328" y="368225"/>
            <a:ext cx="10713839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/>
              <a:t>MADA Demo 2</a:t>
            </a:r>
            <a:endParaRPr lang="en-US" sz="360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898B7E-964C-108A-3392-91F5153A56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7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69"/>
    </mc:Choice>
    <mc:Fallback xmlns="">
      <p:transition spd="slow" advTm="15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4" objId="6"/>
        <p14:stopEvt time="154769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52326" y="21770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b="1"/>
              <a:t>Expectations Setting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E2957E-B979-93B8-D541-329DB9AC39F9}"/>
              </a:ext>
            </a:extLst>
          </p:cNvPr>
          <p:cNvSpPr txBox="1"/>
          <p:nvPr/>
        </p:nvSpPr>
        <p:spPr>
          <a:xfrm>
            <a:off x="235703" y="841138"/>
            <a:ext cx="1100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Naturally LLMs are bound to be better at certain tasks over others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96337A-46BC-4608-394C-2EB206B132F1}"/>
              </a:ext>
            </a:extLst>
          </p:cNvPr>
          <p:cNvSpPr/>
          <p:nvPr/>
        </p:nvSpPr>
        <p:spPr>
          <a:xfrm>
            <a:off x="499310" y="1570121"/>
            <a:ext cx="3416968" cy="36565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1B8CCE-E324-936D-A3C6-948413E3C619}"/>
              </a:ext>
            </a:extLst>
          </p:cNvPr>
          <p:cNvSpPr/>
          <p:nvPr/>
        </p:nvSpPr>
        <p:spPr>
          <a:xfrm>
            <a:off x="4375484" y="1570122"/>
            <a:ext cx="3416968" cy="36565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467DF8-3D3B-C735-1661-993FDD8BDA4F}"/>
              </a:ext>
            </a:extLst>
          </p:cNvPr>
          <p:cNvSpPr/>
          <p:nvPr/>
        </p:nvSpPr>
        <p:spPr>
          <a:xfrm>
            <a:off x="8227594" y="1570120"/>
            <a:ext cx="3416968" cy="4680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78B03C-BE81-E335-81CE-1BCAD651DC5A}"/>
              </a:ext>
            </a:extLst>
          </p:cNvPr>
          <p:cNvSpPr txBox="1"/>
          <p:nvPr/>
        </p:nvSpPr>
        <p:spPr>
          <a:xfrm>
            <a:off x="1523498" y="1631371"/>
            <a:ext cx="132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u="sng">
                <a:solidFill>
                  <a:schemeClr val="bg1"/>
                </a:solidFill>
              </a:rPr>
              <a:t>STRONG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AB9C5-A09C-FFC2-2E0F-9C0C73780C51}"/>
              </a:ext>
            </a:extLst>
          </p:cNvPr>
          <p:cNvSpPr txBox="1"/>
          <p:nvPr/>
        </p:nvSpPr>
        <p:spPr>
          <a:xfrm>
            <a:off x="5569619" y="1619340"/>
            <a:ext cx="1076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u="sng">
                <a:solidFill>
                  <a:schemeClr val="bg1"/>
                </a:solidFill>
              </a:rPr>
              <a:t>FINE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A96F66-6173-CCCD-7956-947E92A7E554}"/>
              </a:ext>
            </a:extLst>
          </p:cNvPr>
          <p:cNvSpPr txBox="1"/>
          <p:nvPr/>
        </p:nvSpPr>
        <p:spPr>
          <a:xfrm>
            <a:off x="9256404" y="1634832"/>
            <a:ext cx="132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u="sng">
                <a:solidFill>
                  <a:schemeClr val="bg1"/>
                </a:solidFill>
              </a:rPr>
              <a:t>WEAK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D53193-D98A-1D14-9DB5-22A0C162977D}"/>
              </a:ext>
            </a:extLst>
          </p:cNvPr>
          <p:cNvSpPr txBox="1"/>
          <p:nvPr/>
        </p:nvSpPr>
        <p:spPr>
          <a:xfrm>
            <a:off x="633659" y="2069653"/>
            <a:ext cx="3188369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Generating appropriate functions for most 1-3 step requests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Following and modifying  design instructions, scripts, outlines, templates, etc.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Leveraging pre-existing tools within Cubit (e.g. Power Tools)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B1C05-4ED7-736C-FC98-A1EB5529C012}"/>
              </a:ext>
            </a:extLst>
          </p:cNvPr>
          <p:cNvSpPr txBox="1"/>
          <p:nvPr/>
        </p:nvSpPr>
        <p:spPr>
          <a:xfrm>
            <a:off x="4552949" y="2051581"/>
            <a:ext cx="3062037" cy="4165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Functions not readily available within its RAG documentation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Making multi-step assessments of CAD connectivity 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Meshing commands broadly 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957B7-0520-95F4-7552-EA5EAB359FE1}"/>
              </a:ext>
            </a:extLst>
          </p:cNvPr>
          <p:cNvSpPr txBox="1"/>
          <p:nvPr/>
        </p:nvSpPr>
        <p:spPr>
          <a:xfrm>
            <a:off x="8496304" y="1988672"/>
            <a:ext cx="3062037" cy="479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Carrying out long, multi-step reasoning tasks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Providing analytically grounded design/meshing recommendations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Multi-component alignment and engagement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Translating generic design requests into viable CAD (e.g. “Design a model car”) 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C6A9F8-2DF9-FE74-1A0E-8C2218B00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46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78"/>
    </mc:Choice>
    <mc:Fallback xmlns="">
      <p:transition spd="slow" advTm="12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D9D47-6769-A43F-192B-9E9241489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1692" y="1368083"/>
            <a:ext cx="3868616" cy="2795954"/>
          </a:xfrm>
        </p:spPr>
        <p:txBody>
          <a:bodyPr/>
          <a:lstStyle/>
          <a:p>
            <a:r>
              <a:rPr lang="en-US"/>
              <a:t>Thank you!!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A8E059-833D-6088-FAE3-F0CF549DE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214138-CD60-78D1-26B3-EB5F96D2C362}"/>
              </a:ext>
            </a:extLst>
          </p:cNvPr>
          <p:cNvSpPr txBox="1">
            <a:spLocks/>
          </p:cNvSpPr>
          <p:nvPr/>
        </p:nvSpPr>
        <p:spPr>
          <a:xfrm>
            <a:off x="4161692" y="2583180"/>
            <a:ext cx="3868616" cy="279595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/>
              <a:t>I look forward to your questions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67E313-0AE6-35FB-2236-B40426A65594}"/>
              </a:ext>
            </a:extLst>
          </p:cNvPr>
          <p:cNvSpPr txBox="1"/>
          <p:nvPr/>
        </p:nvSpPr>
        <p:spPr>
          <a:xfrm>
            <a:off x="281940" y="6454160"/>
            <a:ext cx="538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Nathan Brown (nkbrown@sandia.gov)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8EAA512-9B30-BD5F-75D0-5E4A70AE8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92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93">
        <p:fade/>
      </p:transition>
    </mc:Choice>
    <mc:Fallback xmlns="">
      <p:transition spd="med" advTm="12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A1E2957E-B979-93B8-D541-329DB9AC39F9}"/>
              </a:ext>
            </a:extLst>
          </p:cNvPr>
          <p:cNvSpPr txBox="1"/>
          <p:nvPr/>
        </p:nvSpPr>
        <p:spPr>
          <a:xfrm>
            <a:off x="67080" y="1044982"/>
            <a:ext cx="11639046" cy="499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1B1B1B"/>
                </a:solidFill>
                <a:latin typeface="Open Sans"/>
              </a:rPr>
              <a:t>Sandia relies on a suite of powerful design, meshing, simulation, and optimization software tools to producing high performing design solutions across the enterprise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1B1B1B"/>
                </a:solidFill>
                <a:latin typeface="Open Sans"/>
              </a:rPr>
              <a:t>But they are not without shortcomings: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B1B"/>
                </a:solidFill>
                <a:latin typeface="Open Sans"/>
              </a:rPr>
              <a:t>Time-intensive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B1B"/>
                </a:solidFill>
                <a:latin typeface="Open Sans"/>
              </a:rPr>
              <a:t>Highly manual and repetitive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B1B"/>
                </a:solidFill>
                <a:latin typeface="Open Sans"/>
              </a:rPr>
              <a:t>Steep learning curve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30790" y="449609"/>
            <a:ext cx="10713839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>
                <a:ln>
                  <a:noFill/>
                </a:ln>
                <a:solidFill>
                  <a:srgbClr val="00ACCF"/>
                </a:solidFill>
                <a:effectLst/>
                <a:uLnTx/>
                <a:uFillTx/>
                <a:latin typeface="Exo 2"/>
                <a:ea typeface="+mj-ea"/>
                <a:cs typeface="+mj-cs"/>
              </a:rPr>
              <a:t>The Computational Design Enterprise</a:t>
            </a:r>
            <a:endParaRPr kumimoji="0" lang="en-US" sz="3600" b="0" i="0" u="none" strike="noStrike" kern="1200" cap="all" spc="0" normalizeH="0" baseline="0" noProof="0">
              <a:ln>
                <a:noFill/>
              </a:ln>
              <a:solidFill>
                <a:srgbClr val="00ACCF"/>
              </a:solidFill>
              <a:effectLst/>
              <a:uLnTx/>
              <a:uFillTx/>
              <a:latin typeface="Exo 2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A165BC-54F2-E0F8-D97F-AA8F8A70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3" y="3310820"/>
            <a:ext cx="1436661" cy="74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37B0D3-AA61-AED9-A1D1-A3F7AA083D8D}"/>
              </a:ext>
            </a:extLst>
          </p:cNvPr>
          <p:cNvSpPr txBox="1"/>
          <p:nvPr/>
        </p:nvSpPr>
        <p:spPr>
          <a:xfrm>
            <a:off x="3012170" y="2269699"/>
            <a:ext cx="357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2400" b="1" u="sng">
                <a:solidFill>
                  <a:schemeClr val="bg1"/>
                </a:solidFill>
              </a:rPr>
              <a:t>SIERRA</a:t>
            </a:r>
            <a:endParaRPr lang="en-US" sz="2400" u="sng">
              <a:solidFill>
                <a:schemeClr val="bg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A51D1F9-25D3-7289-FAA2-BE2B8B683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68"/>
          <a:stretch/>
        </p:blipFill>
        <p:spPr bwMode="auto">
          <a:xfrm>
            <a:off x="1590946" y="2820391"/>
            <a:ext cx="856461" cy="188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027EE0-72AC-9A7D-D2E9-8924166E3458}"/>
              </a:ext>
            </a:extLst>
          </p:cNvPr>
          <p:cNvSpPr txBox="1"/>
          <p:nvPr/>
        </p:nvSpPr>
        <p:spPr>
          <a:xfrm>
            <a:off x="-434769" y="2709486"/>
            <a:ext cx="3573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</a:rPr>
              <a:t>(Modeling and Meshing)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05787E-49F0-8F28-5B65-B013B1BAAC53}"/>
              </a:ext>
            </a:extLst>
          </p:cNvPr>
          <p:cNvSpPr txBox="1"/>
          <p:nvPr/>
        </p:nvSpPr>
        <p:spPr>
          <a:xfrm>
            <a:off x="2804316" y="2666288"/>
            <a:ext cx="3927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</a:rPr>
              <a:t>(Solid Mechanics, Structural Dynamics, radiation, fluid dynamics, etc.)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0CD522-46EE-EEB2-4B82-A6F52A65301F}"/>
              </a:ext>
            </a:extLst>
          </p:cNvPr>
          <p:cNvSpPr txBox="1"/>
          <p:nvPr/>
        </p:nvSpPr>
        <p:spPr>
          <a:xfrm>
            <a:off x="-383674" y="2287665"/>
            <a:ext cx="357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2400" b="1" u="sng">
                <a:solidFill>
                  <a:schemeClr val="bg1"/>
                </a:solidFill>
              </a:rPr>
              <a:t>CUBIT</a:t>
            </a:r>
            <a:endParaRPr lang="en-US" sz="2400" u="sng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BD0378A-F61A-2F4A-EA2A-CE075D537329}"/>
              </a:ext>
            </a:extLst>
          </p:cNvPr>
          <p:cNvSpPr/>
          <p:nvPr/>
        </p:nvSpPr>
        <p:spPr>
          <a:xfrm>
            <a:off x="61849" y="2280467"/>
            <a:ext cx="2723759" cy="214343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41E8931-8A30-783C-D369-CA8335A1F037}"/>
              </a:ext>
            </a:extLst>
          </p:cNvPr>
          <p:cNvSpPr/>
          <p:nvPr/>
        </p:nvSpPr>
        <p:spPr>
          <a:xfrm>
            <a:off x="2855411" y="2277078"/>
            <a:ext cx="3821122" cy="214343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Sierra/Structural Dynamics">
            <a:extLst>
              <a:ext uri="{FF2B5EF4-FFF2-40B4-BE49-F238E27FC236}">
                <a16:creationId xmlns:a16="http://schemas.microsoft.com/office/drawing/2014/main" id="{28478920-3722-9066-4585-9A9E946F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39" y="3327431"/>
            <a:ext cx="1232647" cy="97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ierra/Aria">
            <a:extLst>
              <a:ext uri="{FF2B5EF4-FFF2-40B4-BE49-F238E27FC236}">
                <a16:creationId xmlns:a16="http://schemas.microsoft.com/office/drawing/2014/main" id="{B01B0FBF-BD75-F088-46C7-65C364B8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80" y="3424838"/>
            <a:ext cx="1229537" cy="85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erra/Solid Mechanics">
            <a:extLst>
              <a:ext uri="{FF2B5EF4-FFF2-40B4-BE49-F238E27FC236}">
                <a16:creationId xmlns:a16="http://schemas.microsoft.com/office/drawing/2014/main" id="{DB1510C2-B87D-99E1-A160-2859E733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22" y="3251063"/>
            <a:ext cx="1047750" cy="10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772907-8239-56EF-0792-B7A92128BE58}"/>
              </a:ext>
            </a:extLst>
          </p:cNvPr>
          <p:cNvSpPr txBox="1"/>
          <p:nvPr/>
        </p:nvSpPr>
        <p:spPr>
          <a:xfrm>
            <a:off x="6176655" y="2261545"/>
            <a:ext cx="357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2400" b="1" u="sng">
                <a:solidFill>
                  <a:schemeClr val="bg1"/>
                </a:solidFill>
              </a:rPr>
              <a:t>PLATO</a:t>
            </a:r>
            <a:endParaRPr lang="en-US" sz="2400" u="sng">
              <a:solidFill>
                <a:schemeClr val="bg1"/>
              </a:solidFill>
            </a:endParaRPr>
          </a:p>
        </p:txBody>
      </p:sp>
      <p:pic>
        <p:nvPicPr>
          <p:cNvPr id="1038" name="Picture 14" descr="Plato">
            <a:extLst>
              <a:ext uri="{FF2B5EF4-FFF2-40B4-BE49-F238E27FC236}">
                <a16:creationId xmlns:a16="http://schemas.microsoft.com/office/drawing/2014/main" id="{A1E383CE-40FB-EE20-2101-6BD863C4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50" y="3089171"/>
            <a:ext cx="1689141" cy="121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E531E3-61CB-1465-9378-8052981F2481}"/>
              </a:ext>
            </a:extLst>
          </p:cNvPr>
          <p:cNvSpPr/>
          <p:nvPr/>
        </p:nvSpPr>
        <p:spPr>
          <a:xfrm>
            <a:off x="6769655" y="2274766"/>
            <a:ext cx="2409669" cy="214343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F770E8-F979-0319-6CE5-74C137AA59F8}"/>
              </a:ext>
            </a:extLst>
          </p:cNvPr>
          <p:cNvSpPr txBox="1"/>
          <p:nvPr/>
        </p:nvSpPr>
        <p:spPr>
          <a:xfrm>
            <a:off x="6584659" y="2651961"/>
            <a:ext cx="276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</a:rPr>
              <a:t>(Topology Optimization)</a:t>
            </a:r>
          </a:p>
        </p:txBody>
      </p:sp>
      <p:pic>
        <p:nvPicPr>
          <p:cNvPr id="1040" name="Picture 16" descr="Dakota Software Training">
            <a:extLst>
              <a:ext uri="{FF2B5EF4-FFF2-40B4-BE49-F238E27FC236}">
                <a16:creationId xmlns:a16="http://schemas.microsoft.com/office/drawing/2014/main" id="{520B9297-958F-4DC9-F24F-A281660B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684" y="2990515"/>
            <a:ext cx="1959577" cy="12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E82BCBA-0B4E-0E26-8E61-71E32DB60CB9}"/>
              </a:ext>
            </a:extLst>
          </p:cNvPr>
          <p:cNvSpPr/>
          <p:nvPr/>
        </p:nvSpPr>
        <p:spPr>
          <a:xfrm>
            <a:off x="9249853" y="2268416"/>
            <a:ext cx="2288163" cy="214343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B77014-82B4-8DCE-151C-E760511C844E}"/>
              </a:ext>
            </a:extLst>
          </p:cNvPr>
          <p:cNvSpPr txBox="1"/>
          <p:nvPr/>
        </p:nvSpPr>
        <p:spPr>
          <a:xfrm>
            <a:off x="9011213" y="2648337"/>
            <a:ext cx="276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</a:rPr>
              <a:t>(Optimization and UQ)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3889A6-B99B-9FA4-DD3E-99A7EA6F7C4A}"/>
              </a:ext>
            </a:extLst>
          </p:cNvPr>
          <p:cNvSpPr txBox="1"/>
          <p:nvPr/>
        </p:nvSpPr>
        <p:spPr>
          <a:xfrm>
            <a:off x="8657521" y="2268737"/>
            <a:ext cx="357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2400" b="1" u="sng">
                <a:solidFill>
                  <a:schemeClr val="bg1"/>
                </a:solidFill>
              </a:rPr>
              <a:t>DAKOTA</a:t>
            </a:r>
            <a:endParaRPr lang="en-US" sz="2400" u="sng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0E9F40-D167-F9B8-DE7A-5231DE7FBCFB}"/>
              </a:ext>
            </a:extLst>
          </p:cNvPr>
          <p:cNvSpPr txBox="1"/>
          <p:nvPr/>
        </p:nvSpPr>
        <p:spPr>
          <a:xfrm>
            <a:off x="10085495" y="2980541"/>
            <a:ext cx="357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DF8BEAA-407E-1725-1034-32EBC061CB97}"/>
              </a:ext>
            </a:extLst>
          </p:cNvPr>
          <p:cNvSpPr/>
          <p:nvPr/>
        </p:nvSpPr>
        <p:spPr>
          <a:xfrm>
            <a:off x="2855411" y="2261545"/>
            <a:ext cx="9212446" cy="215665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Can we leverage Generative AI to improve the efficiency and efficacy of Sandia’s </a:t>
            </a:r>
            <a:r>
              <a:rPr lang="en-US" sz="2700" b="1" err="1"/>
              <a:t>CompSim</a:t>
            </a:r>
            <a:r>
              <a:rPr lang="en-US" sz="2700" b="1"/>
              <a:t> tools??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41BF8C-928C-7032-1E55-B8C3A92F4AFE}"/>
              </a:ext>
            </a:extLst>
          </p:cNvPr>
          <p:cNvSpPr txBox="1"/>
          <p:nvPr/>
        </p:nvSpPr>
        <p:spPr>
          <a:xfrm>
            <a:off x="3344282" y="3948780"/>
            <a:ext cx="827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b="1"/>
              <a:t>Might as well start at the beginning of the design process with Cubit…</a:t>
            </a:r>
          </a:p>
        </p:txBody>
      </p:sp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A5D0CE22-ADBE-1D3E-1EF3-B4B9F2D6C8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4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53"/>
    </mc:Choice>
    <mc:Fallback xmlns="">
      <p:transition spd="slow" advTm="12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6" grpId="0" animBg="1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A1E2957E-B979-93B8-D541-329DB9AC39F9}"/>
              </a:ext>
            </a:extLst>
          </p:cNvPr>
          <p:cNvSpPr txBox="1"/>
          <p:nvPr/>
        </p:nvSpPr>
        <p:spPr>
          <a:xfrm>
            <a:off x="0" y="1021317"/>
            <a:ext cx="1163904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1B1B1B"/>
                </a:solidFill>
                <a:latin typeface="Open Sans"/>
              </a:rPr>
              <a:t>Cubit is used to model, defeature, decomposition, and mesh geometries….prep a model for simulations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1B1B1B"/>
                </a:solidFill>
                <a:latin typeface="Open Sans"/>
              </a:rPr>
              <a:t>User can interact with the GUI or manually generate scripts to carry out a sequence of functions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1B1B1B"/>
              </a:solidFill>
              <a:latin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30790" y="449609"/>
            <a:ext cx="10713839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>
                <a:ln>
                  <a:noFill/>
                </a:ln>
                <a:solidFill>
                  <a:srgbClr val="00ACCF"/>
                </a:solidFill>
                <a:effectLst/>
                <a:uLnTx/>
                <a:uFillTx/>
                <a:latin typeface="Exo 2"/>
                <a:ea typeface="+mj-ea"/>
                <a:cs typeface="+mj-cs"/>
              </a:rPr>
              <a:t>How do we currently use cubit?</a:t>
            </a:r>
            <a:endParaRPr kumimoji="0" lang="en-US" sz="3600" b="0" i="0" u="none" strike="noStrike" kern="1200" cap="all" spc="0" normalizeH="0" baseline="0" noProof="0">
              <a:ln>
                <a:noFill/>
              </a:ln>
              <a:solidFill>
                <a:srgbClr val="00ACCF"/>
              </a:solidFill>
              <a:effectLst/>
              <a:uLnTx/>
              <a:uFillTx/>
              <a:latin typeface="Exo 2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BD0378A-F61A-2F4A-EA2A-CE075D537329}"/>
              </a:ext>
            </a:extLst>
          </p:cNvPr>
          <p:cNvSpPr/>
          <p:nvPr/>
        </p:nvSpPr>
        <p:spPr>
          <a:xfrm>
            <a:off x="895854" y="2197395"/>
            <a:ext cx="4777828" cy="4371016"/>
          </a:xfrm>
          <a:prstGeom prst="roundRect">
            <a:avLst>
              <a:gd name="adj" fmla="val 11786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7E2BB8-1B8C-3335-2442-07766751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45" y="2692769"/>
            <a:ext cx="3989445" cy="28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2BCB8-BF5B-4640-66DE-2DAB655DAB68}"/>
              </a:ext>
            </a:extLst>
          </p:cNvPr>
          <p:cNvSpPr txBox="1"/>
          <p:nvPr/>
        </p:nvSpPr>
        <p:spPr>
          <a:xfrm>
            <a:off x="6978355" y="219739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b="1" u="sng">
                <a:solidFill>
                  <a:schemeClr val="bg1"/>
                </a:solidFill>
              </a:rPr>
              <a:t>Journal Scripts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EA2C68-84AB-21EE-0BF6-00B97700C7D4}"/>
              </a:ext>
            </a:extLst>
          </p:cNvPr>
          <p:cNvSpPr/>
          <p:nvPr/>
        </p:nvSpPr>
        <p:spPr>
          <a:xfrm>
            <a:off x="6096000" y="2197395"/>
            <a:ext cx="5422310" cy="4371016"/>
          </a:xfrm>
          <a:prstGeom prst="roundRect">
            <a:avLst>
              <a:gd name="adj" fmla="val 10043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217E0-699F-6131-21C2-DD076405B608}"/>
              </a:ext>
            </a:extLst>
          </p:cNvPr>
          <p:cNvSpPr txBox="1"/>
          <p:nvPr/>
        </p:nvSpPr>
        <p:spPr>
          <a:xfrm>
            <a:off x="1746203" y="226041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b="1" u="sng">
                <a:solidFill>
                  <a:schemeClr val="bg1"/>
                </a:solidFill>
              </a:rPr>
              <a:t>Graphic User Interface </a:t>
            </a:r>
          </a:p>
        </p:txBody>
      </p:sp>
      <p:pic>
        <p:nvPicPr>
          <p:cNvPr id="10" name="Graphic 9" descr="Paper outline">
            <a:extLst>
              <a:ext uri="{FF2B5EF4-FFF2-40B4-BE49-F238E27FC236}">
                <a16:creationId xmlns:a16="http://schemas.microsoft.com/office/drawing/2014/main" id="{2F7C0F08-ACFB-2031-0727-19969563A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4535" y="2273276"/>
            <a:ext cx="4371016" cy="4371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14085A-7E6B-3012-3093-9A8F7F20145D}"/>
              </a:ext>
            </a:extLst>
          </p:cNvPr>
          <p:cNvSpPr txBox="1"/>
          <p:nvPr/>
        </p:nvSpPr>
        <p:spPr>
          <a:xfrm>
            <a:off x="6545257" y="2780834"/>
            <a:ext cx="33402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#Example 1</a:t>
            </a:r>
          </a:p>
          <a:p>
            <a:r>
              <a:rPr lang="en-US" sz="1200">
                <a:solidFill>
                  <a:schemeClr val="bg1"/>
                </a:solidFill>
              </a:rPr>
              <a:t>Reset</a:t>
            </a:r>
          </a:p>
          <a:p>
            <a:r>
              <a:rPr lang="en-US" sz="1200">
                <a:solidFill>
                  <a:schemeClr val="bg1"/>
                </a:solidFill>
              </a:rPr>
              <a:t>brick x 10</a:t>
            </a:r>
          </a:p>
          <a:p>
            <a:r>
              <a:rPr lang="en-US" sz="1200">
                <a:solidFill>
                  <a:schemeClr val="bg1"/>
                </a:solidFill>
              </a:rPr>
              <a:t>cylinder radius 2 z 12</a:t>
            </a:r>
          </a:p>
          <a:p>
            <a:r>
              <a:rPr lang="en-US" sz="1200">
                <a:solidFill>
                  <a:schemeClr val="bg1"/>
                </a:solidFill>
              </a:rPr>
              <a:t>Move vol 1 x 2</a:t>
            </a:r>
          </a:p>
          <a:p>
            <a:r>
              <a:rPr lang="en-US" sz="1200">
                <a:solidFill>
                  <a:schemeClr val="bg1"/>
                </a:solidFill>
              </a:rPr>
              <a:t>subtract vol 2 from vol 1</a:t>
            </a:r>
          </a:p>
          <a:p>
            <a:r>
              <a:rPr lang="en-US" sz="1200">
                <a:solidFill>
                  <a:schemeClr val="bg1"/>
                </a:solidFill>
              </a:rPr>
              <a:t>vol 1 size .5</a:t>
            </a:r>
          </a:p>
          <a:p>
            <a:r>
              <a:rPr lang="en-US" sz="1200">
                <a:solidFill>
                  <a:schemeClr val="bg1"/>
                </a:solidFill>
              </a:rPr>
              <a:t>vol 1 scheme auto</a:t>
            </a:r>
          </a:p>
          <a:p>
            <a:r>
              <a:rPr lang="en-US" sz="1200">
                <a:solidFill>
                  <a:schemeClr val="bg1"/>
                </a:solidFill>
              </a:rPr>
              <a:t>mesh vol 1</a:t>
            </a:r>
          </a:p>
          <a:p>
            <a:r>
              <a:rPr lang="en-US" sz="1200">
                <a:solidFill>
                  <a:schemeClr val="bg1"/>
                </a:solidFill>
              </a:rPr>
              <a:t>draw surf in vert 1</a:t>
            </a:r>
          </a:p>
          <a:p>
            <a:r>
              <a:rPr lang="en-US" sz="1200">
                <a:solidFill>
                  <a:schemeClr val="bg1"/>
                </a:solidFill>
              </a:rPr>
              <a:t>draw hex in node in surf 11</a:t>
            </a:r>
          </a:p>
          <a:p>
            <a:r>
              <a:rPr lang="en-US" sz="1200">
                <a:solidFill>
                  <a:schemeClr val="bg1"/>
                </a:solidFill>
              </a:rPr>
              <a:t>#Example 1-Accurate Coordinates</a:t>
            </a:r>
          </a:p>
          <a:p>
            <a:r>
              <a:rPr lang="en-US" sz="1200">
                <a:solidFill>
                  <a:schemeClr val="bg1"/>
                </a:solidFill>
              </a:rPr>
              <a:t>Reset</a:t>
            </a:r>
          </a:p>
          <a:p>
            <a:r>
              <a:rPr lang="en-US" sz="1200">
                <a:solidFill>
                  <a:schemeClr val="bg1"/>
                </a:solidFill>
              </a:rPr>
              <a:t>create vertex 0 0 0</a:t>
            </a:r>
          </a:p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28A04-0985-BB5A-D110-D5D1DA26D7A7}"/>
              </a:ext>
            </a:extLst>
          </p:cNvPr>
          <p:cNvSpPr txBox="1"/>
          <p:nvPr/>
        </p:nvSpPr>
        <p:spPr>
          <a:xfrm rot="5400000">
            <a:off x="7231895" y="5057400"/>
            <a:ext cx="4470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…</a:t>
            </a:r>
          </a:p>
          <a:p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4" name="Graphic 23" descr="Sad face outline with solid fill">
            <a:extLst>
              <a:ext uri="{FF2B5EF4-FFF2-40B4-BE49-F238E27FC236}">
                <a16:creationId xmlns:a16="http://schemas.microsoft.com/office/drawing/2014/main" id="{923BF5AC-57DC-4CF3-A532-BFF03DC69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4060" y="5698346"/>
            <a:ext cx="690241" cy="690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36E5F9-F37C-240B-D1B8-ED78CAA3E357}"/>
              </a:ext>
            </a:extLst>
          </p:cNvPr>
          <p:cNvSpPr txBox="1"/>
          <p:nvPr/>
        </p:nvSpPr>
        <p:spPr>
          <a:xfrm>
            <a:off x="1861569" y="554657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- Very tedious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806947-72E7-DC4B-082C-B3DCC911DE5B}"/>
              </a:ext>
            </a:extLst>
          </p:cNvPr>
          <p:cNvSpPr txBox="1"/>
          <p:nvPr/>
        </p:nvSpPr>
        <p:spPr>
          <a:xfrm>
            <a:off x="1847034" y="583668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- Highly repetitive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0C7-E7C2-6FD7-74C7-8F16E7E74E7F}"/>
              </a:ext>
            </a:extLst>
          </p:cNvPr>
          <p:cNvSpPr txBox="1"/>
          <p:nvPr/>
        </p:nvSpPr>
        <p:spPr>
          <a:xfrm>
            <a:off x="1832498" y="6133589"/>
            <a:ext cx="371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- Interface interactions </a:t>
            </a:r>
          </a:p>
        </p:txBody>
      </p:sp>
      <p:pic>
        <p:nvPicPr>
          <p:cNvPr id="28" name="Graphic 27" descr="Sad face outline with solid fill">
            <a:extLst>
              <a:ext uri="{FF2B5EF4-FFF2-40B4-BE49-F238E27FC236}">
                <a16:creationId xmlns:a16="http://schemas.microsoft.com/office/drawing/2014/main" id="{F448B192-5CAB-C5AD-FED3-0BE960653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45714" y="3429000"/>
            <a:ext cx="690241" cy="6902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C33352B-0307-AE53-4604-532AB10A3740}"/>
              </a:ext>
            </a:extLst>
          </p:cNvPr>
          <p:cNvSpPr txBox="1"/>
          <p:nvPr/>
        </p:nvSpPr>
        <p:spPr>
          <a:xfrm>
            <a:off x="9302759" y="440805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- Syntax/Semantics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D9A3D9-0674-274E-A833-06FBC4E187E5}"/>
              </a:ext>
            </a:extLst>
          </p:cNvPr>
          <p:cNvSpPr txBox="1"/>
          <p:nvPr/>
        </p:nvSpPr>
        <p:spPr>
          <a:xfrm>
            <a:off x="9302759" y="470021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- Visualization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C1B87-7280-333A-E70A-B65E69621869}"/>
              </a:ext>
            </a:extLst>
          </p:cNvPr>
          <p:cNvSpPr txBox="1"/>
          <p:nvPr/>
        </p:nvSpPr>
        <p:spPr>
          <a:xfrm>
            <a:off x="9288572" y="4127995"/>
            <a:ext cx="206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- Very tedious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FEFCA49-CFAE-6581-2B43-C1DF67D4C59E}"/>
              </a:ext>
            </a:extLst>
          </p:cNvPr>
          <p:cNvSpPr/>
          <p:nvPr/>
        </p:nvSpPr>
        <p:spPr>
          <a:xfrm>
            <a:off x="895854" y="2197395"/>
            <a:ext cx="4777828" cy="4371015"/>
          </a:xfrm>
          <a:prstGeom prst="roundRect">
            <a:avLst>
              <a:gd name="adj" fmla="val 11263"/>
            </a:avLst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/>
              <a:t>Can we leverage Generative AI to automatically generate Cubit journal files using natural language??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1572DC6-2B42-19F3-CFA8-6A00566A4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89"/>
    </mc:Choice>
    <mc:Fallback xmlns="">
      <p:transition spd="slow" advTm="136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extLst>
              <a:ext uri="{FF2B5EF4-FFF2-40B4-BE49-F238E27FC236}">
                <a16:creationId xmlns:a16="http://schemas.microsoft.com/office/drawing/2014/main" id="{F28E505E-D306-9D41-8949-40792C5A0FD1}"/>
              </a:ext>
            </a:extLst>
          </p:cNvPr>
          <p:cNvSpPr/>
          <p:nvPr/>
        </p:nvSpPr>
        <p:spPr>
          <a:xfrm>
            <a:off x="9303810" y="4736634"/>
            <a:ext cx="790575" cy="65172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6106" y="7049776"/>
            <a:ext cx="485874" cy="21917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38474" y="190977"/>
            <a:ext cx="10713839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/>
              <a:t>Introducing </a:t>
            </a:r>
            <a:r>
              <a:rPr lang="en-US" sz="3600" b="1" err="1"/>
              <a:t>mada’s</a:t>
            </a:r>
            <a:r>
              <a:rPr lang="en-US" sz="3600" b="1"/>
              <a:t> geometry agent</a:t>
            </a:r>
            <a:endParaRPr lang="en-US" sz="3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E2957E-B979-93B8-D541-329DB9AC39F9}"/>
              </a:ext>
            </a:extLst>
          </p:cNvPr>
          <p:cNvSpPr txBox="1"/>
          <p:nvPr/>
        </p:nvSpPr>
        <p:spPr>
          <a:xfrm>
            <a:off x="116457" y="867351"/>
            <a:ext cx="1163904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MADA: </a:t>
            </a:r>
            <a:r>
              <a:rPr lang="en-US">
                <a:solidFill>
                  <a:schemeClr val="bg1"/>
                </a:solidFill>
              </a:rPr>
              <a:t>Multi-Agent Design Assistant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 Tri-Lab effort targeting collaborative suite of AI agents used to improve the engineering design, simulation, and optimization framework using </a:t>
            </a: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only natural language prompts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Geometry Agent: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An AI agent used to translate plain-text CAD descriptions into the appropriate Cubit journal files </a:t>
            </a:r>
            <a:endParaRPr lang="en-US">
              <a:solidFill>
                <a:schemeClr val="bg1"/>
              </a:solidFill>
            </a:endParaRP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4000A94-5289-7AC2-29F4-F73589091F97}"/>
              </a:ext>
            </a:extLst>
          </p:cNvPr>
          <p:cNvSpPr/>
          <p:nvPr/>
        </p:nvSpPr>
        <p:spPr>
          <a:xfrm>
            <a:off x="6397742" y="4595261"/>
            <a:ext cx="2856365" cy="95612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075BBE-03A3-2233-AD37-B9D0AA9D4A16}"/>
              </a:ext>
            </a:extLst>
          </p:cNvPr>
          <p:cNvSpPr/>
          <p:nvPr/>
        </p:nvSpPr>
        <p:spPr>
          <a:xfrm>
            <a:off x="1105283" y="4595575"/>
            <a:ext cx="2454147" cy="95612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Artificial Intelligence outline">
            <a:extLst>
              <a:ext uri="{FF2B5EF4-FFF2-40B4-BE49-F238E27FC236}">
                <a16:creationId xmlns:a16="http://schemas.microsoft.com/office/drawing/2014/main" id="{FBB384AF-B5BD-F56A-3B7A-728B1092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2128" y="4483497"/>
            <a:ext cx="1122218" cy="11222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1F89C6-07F9-598F-68E9-4C4CA94AF46C}"/>
              </a:ext>
            </a:extLst>
          </p:cNvPr>
          <p:cNvSpPr txBox="1"/>
          <p:nvPr/>
        </p:nvSpPr>
        <p:spPr>
          <a:xfrm>
            <a:off x="3977165" y="5495043"/>
            <a:ext cx="2357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Large Language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DBB9F-3CD3-BBCF-CA56-0139BEC916BF}"/>
              </a:ext>
            </a:extLst>
          </p:cNvPr>
          <p:cNvSpPr txBox="1"/>
          <p:nvPr/>
        </p:nvSpPr>
        <p:spPr>
          <a:xfrm>
            <a:off x="1662893" y="4548961"/>
            <a:ext cx="134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User Prompt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BC8668-62B5-E83A-A5C8-50CD659F18D8}"/>
              </a:ext>
            </a:extLst>
          </p:cNvPr>
          <p:cNvSpPr txBox="1"/>
          <p:nvPr/>
        </p:nvSpPr>
        <p:spPr>
          <a:xfrm>
            <a:off x="1137829" y="4759995"/>
            <a:ext cx="2499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2">
                    <a:lumMod val="50000"/>
                  </a:schemeClr>
                </a:solidFill>
              </a:rPr>
              <a:t>“Create a cube with dimensions 5x5x5 then cut a cylinder hole with radius 1 unit out of the front surface.”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9DF21F-2BEA-5DBD-D897-79AD4F41E2CB}"/>
              </a:ext>
            </a:extLst>
          </p:cNvPr>
          <p:cNvSpPr txBox="1"/>
          <p:nvPr/>
        </p:nvSpPr>
        <p:spPr>
          <a:xfrm>
            <a:off x="7165738" y="4582745"/>
            <a:ext cx="133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LLM Output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05F65F-2EB2-A373-8C63-84AA3A0F1E80}"/>
              </a:ext>
            </a:extLst>
          </p:cNvPr>
          <p:cNvSpPr txBox="1"/>
          <p:nvPr/>
        </p:nvSpPr>
        <p:spPr>
          <a:xfrm>
            <a:off x="6395984" y="4781546"/>
            <a:ext cx="3040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Cubit.cmd(‘brick x 5 y 5 z 5’) </a:t>
            </a:r>
          </a:p>
          <a:p>
            <a:r>
              <a:rPr lang="en-US" sz="1200" i="1">
                <a:solidFill>
                  <a:schemeClr val="bg1"/>
                </a:solidFill>
              </a:rPr>
              <a:t>Cubit.cmd(‘cylinder height 5 radius 1’)</a:t>
            </a:r>
          </a:p>
          <a:p>
            <a:r>
              <a:rPr lang="en-US" sz="1200" i="1">
                <a:solidFill>
                  <a:schemeClr val="bg1"/>
                </a:solidFill>
              </a:rPr>
              <a:t>Cubit.cmd(‘subtract body 2 from body 1’)</a:t>
            </a:r>
            <a:endParaRPr lang="en-US" sz="1050" i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D2DE6D-282C-5F15-45E7-3C6BBD079646}"/>
              </a:ext>
            </a:extLst>
          </p:cNvPr>
          <p:cNvSpPr txBox="1"/>
          <p:nvPr/>
        </p:nvSpPr>
        <p:spPr>
          <a:xfrm>
            <a:off x="10094385" y="3952407"/>
            <a:ext cx="1600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Resulting CAD 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7C1A4-8CB0-10A6-8725-5260845F556F}"/>
              </a:ext>
            </a:extLst>
          </p:cNvPr>
          <p:cNvSpPr txBox="1"/>
          <p:nvPr/>
        </p:nvSpPr>
        <p:spPr>
          <a:xfrm>
            <a:off x="9240601" y="4890717"/>
            <a:ext cx="737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Eval()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6CA1E15-B96C-AA5B-43FE-E87C94A2BA54}"/>
              </a:ext>
            </a:extLst>
          </p:cNvPr>
          <p:cNvSpPr/>
          <p:nvPr/>
        </p:nvSpPr>
        <p:spPr>
          <a:xfrm>
            <a:off x="5661843" y="4850238"/>
            <a:ext cx="672690" cy="43195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E812CC-B556-07BF-4595-29C278987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2317" y="4292575"/>
            <a:ext cx="1445090" cy="141321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A5EF7E8-DBBA-C200-6FEF-4EF7F5F744FE}"/>
              </a:ext>
            </a:extLst>
          </p:cNvPr>
          <p:cNvSpPr/>
          <p:nvPr/>
        </p:nvSpPr>
        <p:spPr>
          <a:xfrm>
            <a:off x="3896052" y="4857348"/>
            <a:ext cx="672690" cy="43195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3E972E-8D46-3F18-D076-813217FB3DFB}"/>
              </a:ext>
            </a:extLst>
          </p:cNvPr>
          <p:cNvSpPr/>
          <p:nvPr/>
        </p:nvSpPr>
        <p:spPr>
          <a:xfrm>
            <a:off x="6145185" y="3268673"/>
            <a:ext cx="3361477" cy="108468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How do we help the LLM produce real Cubit functions and limit hallucinations?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3AC9D0-948A-6E5E-C845-848D8A3E654A}"/>
              </a:ext>
            </a:extLst>
          </p:cNvPr>
          <p:cNvSpPr/>
          <p:nvPr/>
        </p:nvSpPr>
        <p:spPr>
          <a:xfrm>
            <a:off x="3879965" y="3629590"/>
            <a:ext cx="1097280" cy="6763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9AC75D-CA2C-1E38-2CB8-AE915A29F6E4}"/>
              </a:ext>
            </a:extLst>
          </p:cNvPr>
          <p:cNvSpPr txBox="1"/>
          <p:nvPr/>
        </p:nvSpPr>
        <p:spPr>
          <a:xfrm>
            <a:off x="3922697" y="3601295"/>
            <a:ext cx="962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Cubit Docs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17" name="Graphic 16" descr="Books with solid fill">
            <a:extLst>
              <a:ext uri="{FF2B5EF4-FFF2-40B4-BE49-F238E27FC236}">
                <a16:creationId xmlns:a16="http://schemas.microsoft.com/office/drawing/2014/main" id="{AD9318A3-E500-F343-EAF6-64732B283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6402" y="3783622"/>
            <a:ext cx="546488" cy="546488"/>
          </a:xfrm>
          <a:prstGeom prst="rect">
            <a:avLst/>
          </a:prstGeom>
        </p:spPr>
      </p:pic>
      <p:pic>
        <p:nvPicPr>
          <p:cNvPr id="18" name="Graphic 17" descr="Transfer with solid fill">
            <a:extLst>
              <a:ext uri="{FF2B5EF4-FFF2-40B4-BE49-F238E27FC236}">
                <a16:creationId xmlns:a16="http://schemas.microsoft.com/office/drawing/2014/main" id="{0FDE1D85-9472-93D7-5930-4B2B1B221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4109944" flipH="1">
            <a:off x="4589582" y="4332573"/>
            <a:ext cx="338548" cy="338548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A194ECB-31E2-961A-C8E8-98C8B976A5CB}"/>
              </a:ext>
            </a:extLst>
          </p:cNvPr>
          <p:cNvSpPr/>
          <p:nvPr/>
        </p:nvSpPr>
        <p:spPr>
          <a:xfrm>
            <a:off x="496661" y="2821009"/>
            <a:ext cx="3064131" cy="1300237"/>
          </a:xfrm>
          <a:prstGeom prst="wedgeRectCallout">
            <a:avLst>
              <a:gd name="adj1" fmla="val 68878"/>
              <a:gd name="adj2" fmla="val 4359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0EA7E-F503-E54A-651B-A3B514755BF8}"/>
              </a:ext>
            </a:extLst>
          </p:cNvPr>
          <p:cNvSpPr txBox="1"/>
          <p:nvPr/>
        </p:nvSpPr>
        <p:spPr>
          <a:xfrm>
            <a:off x="530721" y="2912624"/>
            <a:ext cx="3243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reset: </a:t>
            </a:r>
            <a:r>
              <a:rPr lang="en-US" sz="1100">
                <a:solidFill>
                  <a:schemeClr val="bg1"/>
                </a:solidFill>
              </a:rPr>
              <a:t>Clears the current model to start…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3559AB-CEA5-A716-6B65-C3EBDAC9C830}"/>
              </a:ext>
            </a:extLst>
          </p:cNvPr>
          <p:cNvSpPr/>
          <p:nvPr/>
        </p:nvSpPr>
        <p:spPr>
          <a:xfrm>
            <a:off x="596862" y="3227304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2D629-914B-CAC1-7D5D-ABA6B376C38C}"/>
              </a:ext>
            </a:extLst>
          </p:cNvPr>
          <p:cNvSpPr txBox="1"/>
          <p:nvPr/>
        </p:nvSpPr>
        <p:spPr>
          <a:xfrm>
            <a:off x="530721" y="3260945"/>
            <a:ext cx="32564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brick x 1</a:t>
            </a:r>
            <a:r>
              <a:rPr lang="en-US" sz="1100">
                <a:solidFill>
                  <a:schemeClr val="bg1"/>
                </a:solidFill>
              </a:rPr>
              <a:t>: Creates a brick aligned along the…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BC1E56-2E6E-777F-6FD7-69529D4B81C4}"/>
              </a:ext>
            </a:extLst>
          </p:cNvPr>
          <p:cNvSpPr/>
          <p:nvPr/>
        </p:nvSpPr>
        <p:spPr>
          <a:xfrm>
            <a:off x="596862" y="2868408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B8A2B7-2D82-0D23-42B2-56099D00B91C}"/>
              </a:ext>
            </a:extLst>
          </p:cNvPr>
          <p:cNvSpPr txBox="1"/>
          <p:nvPr/>
        </p:nvSpPr>
        <p:spPr>
          <a:xfrm rot="5400000">
            <a:off x="1911232" y="3829579"/>
            <a:ext cx="37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E86FCB-BDC5-ABD0-906B-0CE24E50F7E0}"/>
              </a:ext>
            </a:extLst>
          </p:cNvPr>
          <p:cNvSpPr txBox="1"/>
          <p:nvPr/>
        </p:nvSpPr>
        <p:spPr>
          <a:xfrm>
            <a:off x="3178441" y="4346754"/>
            <a:ext cx="15429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>
                <a:solidFill>
                  <a:schemeClr val="bg1"/>
                </a:solidFill>
              </a:rPr>
              <a:t>Retrieval Augmented Generation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171BD6-D01F-B918-6D39-BFB06309415C}"/>
              </a:ext>
            </a:extLst>
          </p:cNvPr>
          <p:cNvSpPr txBox="1"/>
          <p:nvPr/>
        </p:nvSpPr>
        <p:spPr>
          <a:xfrm>
            <a:off x="545961" y="3624051"/>
            <a:ext cx="30641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cylinder radius 0.3 z 1:</a:t>
            </a:r>
            <a:r>
              <a:rPr lang="en-US" sz="1100">
                <a:solidFill>
                  <a:schemeClr val="bg1"/>
                </a:solidFill>
              </a:rPr>
              <a:t>Creates a cylinder…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9BE5E5-D6A4-98C8-822D-A72FB8E6D8D9}"/>
              </a:ext>
            </a:extLst>
          </p:cNvPr>
          <p:cNvSpPr/>
          <p:nvPr/>
        </p:nvSpPr>
        <p:spPr>
          <a:xfrm>
            <a:off x="593753" y="3599163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BDAD21B-FC7D-708B-1090-44F751D3F6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5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48"/>
    </mc:Choice>
    <mc:Fallback xmlns="">
      <p:transition spd="slow" advTm="16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/>
      <p:bldP spid="19" grpId="0" animBg="1"/>
      <p:bldP spid="20" grpId="0"/>
      <p:bldP spid="21" grpId="0" animBg="1"/>
      <p:bldP spid="23" grpId="0"/>
      <p:bldP spid="31" grpId="0" animBg="1"/>
      <p:bldP spid="43" grpId="0"/>
      <p:bldP spid="44" grpId="0"/>
      <p:bldP spid="46" grpId="0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B75DAC4-075B-893A-9BF8-968FD075526D}"/>
              </a:ext>
            </a:extLst>
          </p:cNvPr>
          <p:cNvSpPr/>
          <p:nvPr/>
        </p:nvSpPr>
        <p:spPr>
          <a:xfrm>
            <a:off x="7741718" y="2687480"/>
            <a:ext cx="2042038" cy="107790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E4F1F7F-0FEE-86B2-AA2A-EBF7DA006DE2}"/>
              </a:ext>
            </a:extLst>
          </p:cNvPr>
          <p:cNvSpPr/>
          <p:nvPr/>
        </p:nvSpPr>
        <p:spPr>
          <a:xfrm>
            <a:off x="10174378" y="2668579"/>
            <a:ext cx="1584367" cy="10501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B1358F-15F7-F098-6A12-ECFE2DDA4835}"/>
              </a:ext>
            </a:extLst>
          </p:cNvPr>
          <p:cNvSpPr/>
          <p:nvPr/>
        </p:nvSpPr>
        <p:spPr>
          <a:xfrm>
            <a:off x="4453270" y="2804098"/>
            <a:ext cx="1615355" cy="9504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52326" y="21770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b="1"/>
              <a:t>Using RAG for Cubit function extraction</a:t>
            </a:r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4000A94-5289-7AC2-29F4-F73589091F97}"/>
              </a:ext>
            </a:extLst>
          </p:cNvPr>
          <p:cNvSpPr/>
          <p:nvPr/>
        </p:nvSpPr>
        <p:spPr>
          <a:xfrm>
            <a:off x="3591871" y="4820118"/>
            <a:ext cx="3343562" cy="14865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075BBE-03A3-2233-AD37-B9D0AA9D4A16}"/>
              </a:ext>
            </a:extLst>
          </p:cNvPr>
          <p:cNvSpPr/>
          <p:nvPr/>
        </p:nvSpPr>
        <p:spPr>
          <a:xfrm>
            <a:off x="962314" y="2575917"/>
            <a:ext cx="2454147" cy="157938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Artificial Intelligence outline">
            <a:extLst>
              <a:ext uri="{FF2B5EF4-FFF2-40B4-BE49-F238E27FC236}">
                <a16:creationId xmlns:a16="http://schemas.microsoft.com/office/drawing/2014/main" id="{FBB384AF-B5BD-F56A-3B7A-728B1092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7773" y="3026517"/>
            <a:ext cx="747422" cy="7474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1F89C6-07F9-598F-68E9-4C4CA94AF46C}"/>
              </a:ext>
            </a:extLst>
          </p:cNvPr>
          <p:cNvSpPr txBox="1"/>
          <p:nvPr/>
        </p:nvSpPr>
        <p:spPr>
          <a:xfrm>
            <a:off x="4084967" y="2780542"/>
            <a:ext cx="2357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Geometry Agent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DBB9F-3CD3-BBCF-CA56-0139BEC916BF}"/>
              </a:ext>
            </a:extLst>
          </p:cNvPr>
          <p:cNvSpPr txBox="1"/>
          <p:nvPr/>
        </p:nvSpPr>
        <p:spPr>
          <a:xfrm>
            <a:off x="1519924" y="2519143"/>
            <a:ext cx="134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User Prompt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BC8668-62B5-E83A-A5C8-50CD659F18D8}"/>
              </a:ext>
            </a:extLst>
          </p:cNvPr>
          <p:cNvSpPr txBox="1"/>
          <p:nvPr/>
        </p:nvSpPr>
        <p:spPr>
          <a:xfrm>
            <a:off x="994860" y="2730177"/>
            <a:ext cx="2499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“Create a cube with dimensions 5x5x5 then cut a cylinder hole with radius 1 unit out of the front surface.”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9DF21F-2BEA-5DBD-D897-79AD4F41E2CB}"/>
              </a:ext>
            </a:extLst>
          </p:cNvPr>
          <p:cNvSpPr txBox="1"/>
          <p:nvPr/>
        </p:nvSpPr>
        <p:spPr>
          <a:xfrm>
            <a:off x="4594078" y="4825567"/>
            <a:ext cx="133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LLM Output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05F65F-2EB2-A373-8C63-84AA3A0F1E80}"/>
              </a:ext>
            </a:extLst>
          </p:cNvPr>
          <p:cNvSpPr txBox="1"/>
          <p:nvPr/>
        </p:nvSpPr>
        <p:spPr>
          <a:xfrm>
            <a:off x="3664281" y="5053829"/>
            <a:ext cx="334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# To complete your request, you must subtract a cylindrical volume from a 5 unit cube</a:t>
            </a:r>
          </a:p>
          <a:p>
            <a:endParaRPr lang="en-US" sz="1200" i="1">
              <a:solidFill>
                <a:schemeClr val="bg1"/>
              </a:solidFill>
            </a:endParaRPr>
          </a:p>
          <a:p>
            <a:r>
              <a:rPr lang="en-US" sz="1200" i="1">
                <a:solidFill>
                  <a:schemeClr val="bg1"/>
                </a:solidFill>
              </a:rPr>
              <a:t>cubit.cmd(‘brick x 5 y 5 z 5’) </a:t>
            </a:r>
          </a:p>
          <a:p>
            <a:r>
              <a:rPr lang="en-US" sz="1200" i="1">
                <a:solidFill>
                  <a:schemeClr val="bg1"/>
                </a:solidFill>
              </a:rPr>
              <a:t>cubit.cmd(‘cylinder height 5 radius 1’)</a:t>
            </a:r>
          </a:p>
          <a:p>
            <a:r>
              <a:rPr lang="en-US" sz="1200" i="1">
                <a:solidFill>
                  <a:schemeClr val="bg1"/>
                </a:solidFill>
              </a:rPr>
              <a:t>cubit.cmd(‘subtract body 2 from body 1’)</a:t>
            </a:r>
            <a:endParaRPr lang="en-US" sz="1050" i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D2DE6D-282C-5F15-45E7-3C6BBD079646}"/>
              </a:ext>
            </a:extLst>
          </p:cNvPr>
          <p:cNvSpPr txBox="1"/>
          <p:nvPr/>
        </p:nvSpPr>
        <p:spPr>
          <a:xfrm>
            <a:off x="7992116" y="4594285"/>
            <a:ext cx="1600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Resulting CAD </a:t>
            </a:r>
            <a:endParaRPr lang="en-US" sz="1100" u="sng">
              <a:solidFill>
                <a:schemeClr val="bg1"/>
              </a:solidFill>
            </a:endParaRPr>
          </a:p>
        </p:txBody>
      </p:sp>
      <p:pic>
        <p:nvPicPr>
          <p:cNvPr id="35" name="Graphic 34" descr="Books with solid fill">
            <a:extLst>
              <a:ext uri="{FF2B5EF4-FFF2-40B4-BE49-F238E27FC236}">
                <a16:creationId xmlns:a16="http://schemas.microsoft.com/office/drawing/2014/main" id="{54931DD2-300A-9C1B-E791-CC7FFE5A0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15540" y="3080224"/>
            <a:ext cx="657947" cy="657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B7C1A4-8CB0-10A6-8725-5260845F556F}"/>
              </a:ext>
            </a:extLst>
          </p:cNvPr>
          <p:cNvSpPr txBox="1"/>
          <p:nvPr/>
        </p:nvSpPr>
        <p:spPr>
          <a:xfrm>
            <a:off x="7154115" y="5250311"/>
            <a:ext cx="737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Eval()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E812CC-B556-07BF-4595-29C278987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7077" y="4862313"/>
            <a:ext cx="1445090" cy="141321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C9CE26-FC6E-4C92-2802-6DFBA4B206D8}"/>
              </a:ext>
            </a:extLst>
          </p:cNvPr>
          <p:cNvSpPr/>
          <p:nvPr/>
        </p:nvSpPr>
        <p:spPr>
          <a:xfrm>
            <a:off x="2052227" y="2241458"/>
            <a:ext cx="274320" cy="27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5D231D-43DE-9719-6047-23CE5C4C6936}"/>
              </a:ext>
            </a:extLst>
          </p:cNvPr>
          <p:cNvSpPr/>
          <p:nvPr/>
        </p:nvSpPr>
        <p:spPr>
          <a:xfrm>
            <a:off x="5095643" y="2260102"/>
            <a:ext cx="274320" cy="27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2b</a:t>
            </a:r>
          </a:p>
        </p:txBody>
      </p:sp>
      <p:pic>
        <p:nvPicPr>
          <p:cNvPr id="19" name="Graphic 18" descr="Document outline">
            <a:extLst>
              <a:ext uri="{FF2B5EF4-FFF2-40B4-BE49-F238E27FC236}">
                <a16:creationId xmlns:a16="http://schemas.microsoft.com/office/drawing/2014/main" id="{28D473AB-CCCF-A51A-BDDC-E7481538AD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67044" y="3355449"/>
            <a:ext cx="749141" cy="74914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7BEC1E9-088E-910E-479B-1D4E5A38A34B}"/>
              </a:ext>
            </a:extLst>
          </p:cNvPr>
          <p:cNvSpPr txBox="1"/>
          <p:nvPr/>
        </p:nvSpPr>
        <p:spPr>
          <a:xfrm>
            <a:off x="10174378" y="2653852"/>
            <a:ext cx="163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Cubit Manual &amp; Examples</a:t>
            </a:r>
          </a:p>
        </p:txBody>
      </p:sp>
      <p:pic>
        <p:nvPicPr>
          <p:cNvPr id="46" name="Graphic 45" descr="Network with solid fill">
            <a:extLst>
              <a:ext uri="{FF2B5EF4-FFF2-40B4-BE49-F238E27FC236}">
                <a16:creationId xmlns:a16="http://schemas.microsoft.com/office/drawing/2014/main" id="{48CB7752-D518-5A51-FB7F-FC9F34D97D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14607" y="3079700"/>
            <a:ext cx="685690" cy="685690"/>
          </a:xfrm>
          <a:prstGeom prst="rect">
            <a:avLst/>
          </a:prstGeom>
        </p:spPr>
      </p:pic>
      <p:sp>
        <p:nvSpPr>
          <p:cNvPr id="57" name="Arc 56">
            <a:extLst>
              <a:ext uri="{FF2B5EF4-FFF2-40B4-BE49-F238E27FC236}">
                <a16:creationId xmlns:a16="http://schemas.microsoft.com/office/drawing/2014/main" id="{1E5149D4-040B-B1BA-9CB8-694C44088280}"/>
              </a:ext>
            </a:extLst>
          </p:cNvPr>
          <p:cNvSpPr/>
          <p:nvPr/>
        </p:nvSpPr>
        <p:spPr>
          <a:xfrm>
            <a:off x="2693364" y="2602660"/>
            <a:ext cx="5622538" cy="1022569"/>
          </a:xfrm>
          <a:prstGeom prst="arc">
            <a:avLst>
              <a:gd name="adj1" fmla="val 11353408"/>
              <a:gd name="adj2" fmla="val 21130129"/>
            </a:avLst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137964B-569B-7749-ED5E-4D6B9E86010B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449007" y="3279305"/>
            <a:ext cx="1004263" cy="0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3963C04-18E6-25E0-BE0C-931EB93610E6}"/>
              </a:ext>
            </a:extLst>
          </p:cNvPr>
          <p:cNvCxnSpPr>
            <a:cxnSpLocks/>
          </p:cNvCxnSpPr>
          <p:nvPr/>
        </p:nvCxnSpPr>
        <p:spPr>
          <a:xfrm flipH="1">
            <a:off x="9780789" y="3243795"/>
            <a:ext cx="372199" cy="0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B47C956C-B368-3F4D-6EBC-73B500A6A4D2}"/>
              </a:ext>
            </a:extLst>
          </p:cNvPr>
          <p:cNvSpPr/>
          <p:nvPr/>
        </p:nvSpPr>
        <p:spPr>
          <a:xfrm>
            <a:off x="3591871" y="3337588"/>
            <a:ext cx="274320" cy="27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2a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F4B719E-DA69-9031-DC8B-864A88EA1C8C}"/>
              </a:ext>
            </a:extLst>
          </p:cNvPr>
          <p:cNvSpPr txBox="1"/>
          <p:nvPr/>
        </p:nvSpPr>
        <p:spPr>
          <a:xfrm>
            <a:off x="7678494" y="2706357"/>
            <a:ext cx="21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Embedding + Similarity Model</a:t>
            </a: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A3FD0DBC-AAD6-AA55-DB92-AD8F79CED485}"/>
              </a:ext>
            </a:extLst>
          </p:cNvPr>
          <p:cNvSpPr/>
          <p:nvPr/>
        </p:nvSpPr>
        <p:spPr>
          <a:xfrm rot="10800000">
            <a:off x="6066283" y="3063002"/>
            <a:ext cx="1858997" cy="1022569"/>
          </a:xfrm>
          <a:prstGeom prst="arc">
            <a:avLst>
              <a:gd name="adj1" fmla="val 11624224"/>
              <a:gd name="adj2" fmla="val 21127689"/>
            </a:avLst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70" name="Graphic 69" descr="Closed book outline">
            <a:extLst>
              <a:ext uri="{FF2B5EF4-FFF2-40B4-BE49-F238E27FC236}">
                <a16:creationId xmlns:a16="http://schemas.microsoft.com/office/drawing/2014/main" id="{652CAEA5-5103-240C-C34A-C99953B612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22322" y="3589291"/>
            <a:ext cx="462825" cy="46282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D15A402-C0CC-F1EA-DB23-9F2970BFC8CA}"/>
              </a:ext>
            </a:extLst>
          </p:cNvPr>
          <p:cNvSpPr txBox="1"/>
          <p:nvPr/>
        </p:nvSpPr>
        <p:spPr>
          <a:xfrm>
            <a:off x="6178194" y="4100741"/>
            <a:ext cx="1635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</a:rPr>
              <a:t>Relevant Text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49C10E6-D5B7-3364-FA72-7E87D78986B0}"/>
              </a:ext>
            </a:extLst>
          </p:cNvPr>
          <p:cNvSpPr/>
          <p:nvPr/>
        </p:nvSpPr>
        <p:spPr>
          <a:xfrm>
            <a:off x="8638349" y="2346094"/>
            <a:ext cx="274320" cy="27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2D7DA31-8ECA-6361-1C10-52ECCAB87169}"/>
              </a:ext>
            </a:extLst>
          </p:cNvPr>
          <p:cNvSpPr/>
          <p:nvPr/>
        </p:nvSpPr>
        <p:spPr>
          <a:xfrm>
            <a:off x="6842543" y="4331682"/>
            <a:ext cx="274320" cy="27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8F48872-4D36-9C9A-4893-EA2A547A06D0}"/>
              </a:ext>
            </a:extLst>
          </p:cNvPr>
          <p:cNvCxnSpPr>
            <a:cxnSpLocks/>
          </p:cNvCxnSpPr>
          <p:nvPr/>
        </p:nvCxnSpPr>
        <p:spPr>
          <a:xfrm>
            <a:off x="5232803" y="3830161"/>
            <a:ext cx="0" cy="950349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64483F29-30E2-B2BF-E8C5-0DE61793F635}"/>
              </a:ext>
            </a:extLst>
          </p:cNvPr>
          <p:cNvSpPr/>
          <p:nvPr/>
        </p:nvSpPr>
        <p:spPr>
          <a:xfrm>
            <a:off x="4838369" y="4123224"/>
            <a:ext cx="274320" cy="27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0FD2FDA-7227-0726-B2B2-C0D837B091F8}"/>
              </a:ext>
            </a:extLst>
          </p:cNvPr>
          <p:cNvSpPr/>
          <p:nvPr/>
        </p:nvSpPr>
        <p:spPr>
          <a:xfrm>
            <a:off x="7338903" y="5664213"/>
            <a:ext cx="274320" cy="27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669973F-EB74-511E-5F5C-3A9159B49641}"/>
              </a:ext>
            </a:extLst>
          </p:cNvPr>
          <p:cNvCxnSpPr/>
          <p:nvPr/>
        </p:nvCxnSpPr>
        <p:spPr>
          <a:xfrm>
            <a:off x="7116863" y="5588792"/>
            <a:ext cx="907734" cy="1"/>
          </a:xfrm>
          <a:prstGeom prst="line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D1F90F-2700-DCA2-86B2-6786B07F2D9C}"/>
              </a:ext>
            </a:extLst>
          </p:cNvPr>
          <p:cNvSpPr txBox="1"/>
          <p:nvPr/>
        </p:nvSpPr>
        <p:spPr>
          <a:xfrm>
            <a:off x="150495" y="987273"/>
            <a:ext cx="1163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RAG enables the geometry agent LLM to reference relevant Cubit functions and examples prior to generating the desired journal file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1400EDD-F6BF-44F4-FB20-DCAD27F932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1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6"/>
    </mc:Choice>
    <mc:Fallback xmlns="">
      <p:transition spd="slow" advTm="6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6" grpId="0" animBg="1"/>
      <p:bldP spid="65" grpId="0" animBg="1"/>
      <p:bldP spid="5" grpId="0" animBg="1"/>
      <p:bldP spid="22" grpId="0" animBg="1"/>
      <p:bldP spid="26" grpId="0"/>
      <p:bldP spid="29" grpId="0"/>
      <p:bldP spid="30" grpId="0"/>
      <p:bldP spid="32" grpId="0"/>
      <p:bldP spid="2" grpId="0"/>
      <p:bldP spid="13" grpId="0" animBg="1"/>
      <p:bldP spid="31" grpId="0"/>
      <p:bldP spid="57" grpId="0" animBg="1"/>
      <p:bldP spid="63" grpId="0" animBg="1"/>
      <p:bldP spid="64" grpId="0"/>
      <p:bldP spid="68" grpId="0" animBg="1"/>
      <p:bldP spid="73" grpId="0"/>
      <p:bldP spid="76" grpId="0" animBg="1"/>
      <p:bldP spid="77" grpId="0" animBg="1"/>
      <p:bldP spid="82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extLst>
              <a:ext uri="{FF2B5EF4-FFF2-40B4-BE49-F238E27FC236}">
                <a16:creationId xmlns:a16="http://schemas.microsoft.com/office/drawing/2014/main" id="{F28E505E-D306-9D41-8949-40792C5A0FD1}"/>
              </a:ext>
            </a:extLst>
          </p:cNvPr>
          <p:cNvSpPr/>
          <p:nvPr/>
        </p:nvSpPr>
        <p:spPr>
          <a:xfrm>
            <a:off x="9303810" y="4736634"/>
            <a:ext cx="790575" cy="65172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6106" y="7049776"/>
            <a:ext cx="485874" cy="21917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38474" y="190977"/>
            <a:ext cx="10713839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/>
              <a:t>Introducing </a:t>
            </a:r>
            <a:r>
              <a:rPr lang="en-US" sz="3600" b="1" err="1"/>
              <a:t>mada’s</a:t>
            </a:r>
            <a:r>
              <a:rPr lang="en-US" sz="3600" b="1"/>
              <a:t> geometry agent</a:t>
            </a:r>
            <a:endParaRPr lang="en-US" sz="3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E2957E-B979-93B8-D541-329DB9AC39F9}"/>
              </a:ext>
            </a:extLst>
          </p:cNvPr>
          <p:cNvSpPr txBox="1"/>
          <p:nvPr/>
        </p:nvSpPr>
        <p:spPr>
          <a:xfrm>
            <a:off x="116457" y="867351"/>
            <a:ext cx="1163904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MADA: </a:t>
            </a:r>
            <a:r>
              <a:rPr lang="en-US">
                <a:solidFill>
                  <a:schemeClr val="bg1"/>
                </a:solidFill>
              </a:rPr>
              <a:t>Multi-Agent Design Assistant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 Tri-Lab effort targeting collaborative suite of AI agents used to improve the engineering design, simulation, and optimization framework using </a:t>
            </a: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only natural language prompts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Geometry Agent: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An AI agent used to translate plain-text CAD descriptions into the appropriate Cubit journal files </a:t>
            </a:r>
            <a:endParaRPr lang="en-US">
              <a:solidFill>
                <a:schemeClr val="bg1"/>
              </a:solidFill>
            </a:endParaRP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4000A94-5289-7AC2-29F4-F73589091F97}"/>
              </a:ext>
            </a:extLst>
          </p:cNvPr>
          <p:cNvSpPr/>
          <p:nvPr/>
        </p:nvSpPr>
        <p:spPr>
          <a:xfrm>
            <a:off x="6397742" y="4595261"/>
            <a:ext cx="2856365" cy="95612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075BBE-03A3-2233-AD37-B9D0AA9D4A16}"/>
              </a:ext>
            </a:extLst>
          </p:cNvPr>
          <p:cNvSpPr/>
          <p:nvPr/>
        </p:nvSpPr>
        <p:spPr>
          <a:xfrm>
            <a:off x="1105283" y="4595575"/>
            <a:ext cx="2454147" cy="95612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Artificial Intelligence outline">
            <a:extLst>
              <a:ext uri="{FF2B5EF4-FFF2-40B4-BE49-F238E27FC236}">
                <a16:creationId xmlns:a16="http://schemas.microsoft.com/office/drawing/2014/main" id="{FBB384AF-B5BD-F56A-3B7A-728B1092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2128" y="4483497"/>
            <a:ext cx="1122218" cy="11222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1F89C6-07F9-598F-68E9-4C4CA94AF46C}"/>
              </a:ext>
            </a:extLst>
          </p:cNvPr>
          <p:cNvSpPr txBox="1"/>
          <p:nvPr/>
        </p:nvSpPr>
        <p:spPr>
          <a:xfrm>
            <a:off x="3977165" y="5495043"/>
            <a:ext cx="2357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Geometry Agent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DBB9F-3CD3-BBCF-CA56-0139BEC916BF}"/>
              </a:ext>
            </a:extLst>
          </p:cNvPr>
          <p:cNvSpPr txBox="1"/>
          <p:nvPr/>
        </p:nvSpPr>
        <p:spPr>
          <a:xfrm>
            <a:off x="1662893" y="4548961"/>
            <a:ext cx="134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User Prompt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BC8668-62B5-E83A-A5C8-50CD659F18D8}"/>
              </a:ext>
            </a:extLst>
          </p:cNvPr>
          <p:cNvSpPr txBox="1"/>
          <p:nvPr/>
        </p:nvSpPr>
        <p:spPr>
          <a:xfrm>
            <a:off x="1202358" y="4873878"/>
            <a:ext cx="249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2">
                    <a:lumMod val="50000"/>
                  </a:schemeClr>
                </a:solidFill>
              </a:rPr>
              <a:t>“Apply a fillet of size 0.5 to all edges on the top surface.”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9DF21F-2BEA-5DBD-D897-79AD4F41E2CB}"/>
              </a:ext>
            </a:extLst>
          </p:cNvPr>
          <p:cNvSpPr txBox="1"/>
          <p:nvPr/>
        </p:nvSpPr>
        <p:spPr>
          <a:xfrm>
            <a:off x="7165738" y="4582745"/>
            <a:ext cx="133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LLM Output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05F65F-2EB2-A373-8C63-84AA3A0F1E80}"/>
              </a:ext>
            </a:extLst>
          </p:cNvPr>
          <p:cNvSpPr txBox="1"/>
          <p:nvPr/>
        </p:nvSpPr>
        <p:spPr>
          <a:xfrm>
            <a:off x="6432169" y="4892156"/>
            <a:ext cx="265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Cubit.cmd(‘modify curve 2 8 11 12… blend radius 0.5’) </a:t>
            </a:r>
            <a:endParaRPr lang="en-US" sz="1050" i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D2DE6D-282C-5F15-45E7-3C6BBD079646}"/>
              </a:ext>
            </a:extLst>
          </p:cNvPr>
          <p:cNvSpPr txBox="1"/>
          <p:nvPr/>
        </p:nvSpPr>
        <p:spPr>
          <a:xfrm>
            <a:off x="10094385" y="3952407"/>
            <a:ext cx="1600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Resulting CAD 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7C1A4-8CB0-10A6-8725-5260845F556F}"/>
              </a:ext>
            </a:extLst>
          </p:cNvPr>
          <p:cNvSpPr txBox="1"/>
          <p:nvPr/>
        </p:nvSpPr>
        <p:spPr>
          <a:xfrm>
            <a:off x="9240601" y="4890717"/>
            <a:ext cx="737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Eval()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6CA1E15-B96C-AA5B-43FE-E87C94A2BA54}"/>
              </a:ext>
            </a:extLst>
          </p:cNvPr>
          <p:cNvSpPr/>
          <p:nvPr/>
        </p:nvSpPr>
        <p:spPr>
          <a:xfrm>
            <a:off x="5661843" y="4850238"/>
            <a:ext cx="672690" cy="43195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A5EF7E8-DBBA-C200-6FEF-4EF7F5F744FE}"/>
              </a:ext>
            </a:extLst>
          </p:cNvPr>
          <p:cNvSpPr/>
          <p:nvPr/>
        </p:nvSpPr>
        <p:spPr>
          <a:xfrm>
            <a:off x="3896052" y="4857348"/>
            <a:ext cx="672690" cy="43195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3AC9D0-948A-6E5E-C845-848D8A3E654A}"/>
              </a:ext>
            </a:extLst>
          </p:cNvPr>
          <p:cNvSpPr/>
          <p:nvPr/>
        </p:nvSpPr>
        <p:spPr>
          <a:xfrm>
            <a:off x="3879965" y="3629590"/>
            <a:ext cx="1097280" cy="6763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9AC75D-CA2C-1E38-2CB8-AE915A29F6E4}"/>
              </a:ext>
            </a:extLst>
          </p:cNvPr>
          <p:cNvSpPr txBox="1"/>
          <p:nvPr/>
        </p:nvSpPr>
        <p:spPr>
          <a:xfrm>
            <a:off x="3922697" y="3601295"/>
            <a:ext cx="962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Cubit Docs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17" name="Graphic 16" descr="Books with solid fill">
            <a:extLst>
              <a:ext uri="{FF2B5EF4-FFF2-40B4-BE49-F238E27FC236}">
                <a16:creationId xmlns:a16="http://schemas.microsoft.com/office/drawing/2014/main" id="{AD9318A3-E500-F343-EAF6-64732B283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6402" y="3783622"/>
            <a:ext cx="546488" cy="546488"/>
          </a:xfrm>
          <a:prstGeom prst="rect">
            <a:avLst/>
          </a:prstGeom>
        </p:spPr>
      </p:pic>
      <p:pic>
        <p:nvPicPr>
          <p:cNvPr id="18" name="Graphic 17" descr="Transfer with solid fill">
            <a:extLst>
              <a:ext uri="{FF2B5EF4-FFF2-40B4-BE49-F238E27FC236}">
                <a16:creationId xmlns:a16="http://schemas.microsoft.com/office/drawing/2014/main" id="{0FDE1D85-9472-93D7-5930-4B2B1B221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109944" flipH="1">
            <a:off x="4589582" y="4332573"/>
            <a:ext cx="338548" cy="338548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A194ECB-31E2-961A-C8E8-98C8B976A5CB}"/>
              </a:ext>
            </a:extLst>
          </p:cNvPr>
          <p:cNvSpPr/>
          <p:nvPr/>
        </p:nvSpPr>
        <p:spPr>
          <a:xfrm>
            <a:off x="496661" y="2821009"/>
            <a:ext cx="3064131" cy="1300237"/>
          </a:xfrm>
          <a:prstGeom prst="wedgeRectCallout">
            <a:avLst>
              <a:gd name="adj1" fmla="val 68878"/>
              <a:gd name="adj2" fmla="val 4359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0EA7E-F503-E54A-651B-A3B514755BF8}"/>
              </a:ext>
            </a:extLst>
          </p:cNvPr>
          <p:cNvSpPr txBox="1"/>
          <p:nvPr/>
        </p:nvSpPr>
        <p:spPr>
          <a:xfrm>
            <a:off x="530721" y="2912624"/>
            <a:ext cx="3243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reset: </a:t>
            </a:r>
            <a:r>
              <a:rPr lang="en-US" sz="1100">
                <a:solidFill>
                  <a:schemeClr val="bg1"/>
                </a:solidFill>
              </a:rPr>
              <a:t>Clears the current model to start…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3559AB-CEA5-A716-6B65-C3EBDAC9C830}"/>
              </a:ext>
            </a:extLst>
          </p:cNvPr>
          <p:cNvSpPr/>
          <p:nvPr/>
        </p:nvSpPr>
        <p:spPr>
          <a:xfrm>
            <a:off x="596862" y="3227304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2D629-914B-CAC1-7D5D-ABA6B376C38C}"/>
              </a:ext>
            </a:extLst>
          </p:cNvPr>
          <p:cNvSpPr txBox="1"/>
          <p:nvPr/>
        </p:nvSpPr>
        <p:spPr>
          <a:xfrm>
            <a:off x="530721" y="3260945"/>
            <a:ext cx="32564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brick x 1</a:t>
            </a:r>
            <a:r>
              <a:rPr lang="en-US" sz="1100">
                <a:solidFill>
                  <a:schemeClr val="bg1"/>
                </a:solidFill>
              </a:rPr>
              <a:t>: Creates a brick aligned along the…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BC1E56-2E6E-777F-6FD7-69529D4B81C4}"/>
              </a:ext>
            </a:extLst>
          </p:cNvPr>
          <p:cNvSpPr/>
          <p:nvPr/>
        </p:nvSpPr>
        <p:spPr>
          <a:xfrm>
            <a:off x="596862" y="2868408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B8A2B7-2D82-0D23-42B2-56099D00B91C}"/>
              </a:ext>
            </a:extLst>
          </p:cNvPr>
          <p:cNvSpPr txBox="1"/>
          <p:nvPr/>
        </p:nvSpPr>
        <p:spPr>
          <a:xfrm rot="5400000">
            <a:off x="1911232" y="3829579"/>
            <a:ext cx="37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E86FCB-BDC5-ABD0-906B-0CE24E50F7E0}"/>
              </a:ext>
            </a:extLst>
          </p:cNvPr>
          <p:cNvSpPr txBox="1"/>
          <p:nvPr/>
        </p:nvSpPr>
        <p:spPr>
          <a:xfrm>
            <a:off x="3607036" y="4398599"/>
            <a:ext cx="1542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>
                <a:solidFill>
                  <a:schemeClr val="bg1"/>
                </a:solidFill>
              </a:rPr>
              <a:t>RAG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171BD6-D01F-B918-6D39-BFB06309415C}"/>
              </a:ext>
            </a:extLst>
          </p:cNvPr>
          <p:cNvSpPr txBox="1"/>
          <p:nvPr/>
        </p:nvSpPr>
        <p:spPr>
          <a:xfrm>
            <a:off x="545961" y="3624051"/>
            <a:ext cx="30641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cylinder radius 0.3 z 1:</a:t>
            </a:r>
            <a:r>
              <a:rPr lang="en-US" sz="1100">
                <a:solidFill>
                  <a:schemeClr val="bg1"/>
                </a:solidFill>
              </a:rPr>
              <a:t>Creates a cylinder…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9BE5E5-D6A4-98C8-822D-A72FB8E6D8D9}"/>
              </a:ext>
            </a:extLst>
          </p:cNvPr>
          <p:cNvSpPr/>
          <p:nvPr/>
        </p:nvSpPr>
        <p:spPr>
          <a:xfrm>
            <a:off x="593753" y="3599163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75C14-5842-9F8F-E022-C04E54DE0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8107" y="2693566"/>
            <a:ext cx="536602" cy="524765"/>
          </a:xfrm>
          <a:prstGeom prst="rect">
            <a:avLst/>
          </a:prstGeom>
        </p:spPr>
      </p:pic>
      <p:pic>
        <p:nvPicPr>
          <p:cNvPr id="8" name="Graphic 7" descr="Network with solid fill">
            <a:extLst>
              <a:ext uri="{FF2B5EF4-FFF2-40B4-BE49-F238E27FC236}">
                <a16:creationId xmlns:a16="http://schemas.microsoft.com/office/drawing/2014/main" id="{B977F74D-39C1-0E93-3F8B-F9D9CA426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5615" y="2952282"/>
            <a:ext cx="746048" cy="746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77ADFD-3E5E-64DF-DD99-BD26EAC1C25F}"/>
              </a:ext>
            </a:extLst>
          </p:cNvPr>
          <p:cNvSpPr txBox="1"/>
          <p:nvPr/>
        </p:nvSpPr>
        <p:spPr>
          <a:xfrm>
            <a:off x="4792945" y="2660231"/>
            <a:ext cx="1948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Graph of Surfaces/Edges/Vertices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33" name="Graphic 32" descr="Paper outline">
            <a:extLst>
              <a:ext uri="{FF2B5EF4-FFF2-40B4-BE49-F238E27FC236}">
                <a16:creationId xmlns:a16="http://schemas.microsoft.com/office/drawing/2014/main" id="{B9719A0E-5054-3FAA-F0E5-FD320A182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64222" y="3516232"/>
            <a:ext cx="852816" cy="852816"/>
          </a:xfrm>
          <a:prstGeom prst="rect">
            <a:avLst/>
          </a:prstGeom>
        </p:spPr>
      </p:pic>
      <p:pic>
        <p:nvPicPr>
          <p:cNvPr id="36" name="Graphic 35" descr="Transfer with solid fill">
            <a:extLst>
              <a:ext uri="{FF2B5EF4-FFF2-40B4-BE49-F238E27FC236}">
                <a16:creationId xmlns:a16="http://schemas.microsoft.com/office/drawing/2014/main" id="{A0F856C1-5E56-A63D-25A1-E5F99763D6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9306" b="1"/>
          <a:stretch/>
        </p:blipFill>
        <p:spPr>
          <a:xfrm rot="17494104" flipH="1">
            <a:off x="5177562" y="4364324"/>
            <a:ext cx="305641" cy="1716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E35997F-48F0-8687-370D-86EF1112A917}"/>
              </a:ext>
            </a:extLst>
          </p:cNvPr>
          <p:cNvSpPr txBox="1"/>
          <p:nvPr/>
        </p:nvSpPr>
        <p:spPr>
          <a:xfrm>
            <a:off x="5171626" y="3753029"/>
            <a:ext cx="733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</a:rPr>
              <a:t>Text of Spatial Info</a:t>
            </a:r>
          </a:p>
        </p:txBody>
      </p:sp>
      <p:pic>
        <p:nvPicPr>
          <p:cNvPr id="38" name="Graphic 37" descr="Transfer with solid fill">
            <a:extLst>
              <a:ext uri="{FF2B5EF4-FFF2-40B4-BE49-F238E27FC236}">
                <a16:creationId xmlns:a16="http://schemas.microsoft.com/office/drawing/2014/main" id="{5A183DD2-0E8A-7125-0D19-E1FC4847A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9306" b="1"/>
          <a:stretch/>
        </p:blipFill>
        <p:spPr>
          <a:xfrm rot="19267284" flipH="1">
            <a:off x="5637731" y="3485340"/>
            <a:ext cx="305641" cy="171622"/>
          </a:xfrm>
          <a:prstGeom prst="rect">
            <a:avLst/>
          </a:prstGeom>
        </p:spPr>
      </p:pic>
      <p:pic>
        <p:nvPicPr>
          <p:cNvPr id="39" name="Graphic 38" descr="Transfer with solid fill">
            <a:extLst>
              <a:ext uri="{FF2B5EF4-FFF2-40B4-BE49-F238E27FC236}">
                <a16:creationId xmlns:a16="http://schemas.microsoft.com/office/drawing/2014/main" id="{0BD54365-BB08-8140-2875-98EA4F72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9306" b="1"/>
          <a:stretch/>
        </p:blipFill>
        <p:spPr>
          <a:xfrm rot="19497126" flipH="1">
            <a:off x="6453737" y="3060685"/>
            <a:ext cx="305641" cy="17162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D137A6A-04ED-E0D9-9482-BECAE44F826B}"/>
              </a:ext>
            </a:extLst>
          </p:cNvPr>
          <p:cNvSpPr txBox="1"/>
          <p:nvPr/>
        </p:nvSpPr>
        <p:spPr>
          <a:xfrm>
            <a:off x="6515162" y="2349030"/>
            <a:ext cx="962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Current Geometry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368D3A-6E8F-C86E-66A2-BE1833585E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9935" y="4325859"/>
            <a:ext cx="1600955" cy="147327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F934FD-9426-A779-3226-4DBF090E5750}"/>
              </a:ext>
            </a:extLst>
          </p:cNvPr>
          <p:cNvSpPr/>
          <p:nvPr/>
        </p:nvSpPr>
        <p:spPr>
          <a:xfrm>
            <a:off x="5120825" y="3384193"/>
            <a:ext cx="3361477" cy="108468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Does the LLM have any understanding of the current model?</a:t>
            </a: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270DC6DD-3F00-3014-4F8B-DDF5DB9E93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2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11"/>
    </mc:Choice>
    <mc:Fallback xmlns="">
      <p:transition spd="slow" advTm="11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1" grpId="0"/>
      <p:bldP spid="37" grpId="0"/>
      <p:bldP spid="41" grpId="0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rc 88">
            <a:extLst>
              <a:ext uri="{FF2B5EF4-FFF2-40B4-BE49-F238E27FC236}">
                <a16:creationId xmlns:a16="http://schemas.microsoft.com/office/drawing/2014/main" id="{822E8BC6-699E-CBC6-66D3-F47124141B07}"/>
              </a:ext>
            </a:extLst>
          </p:cNvPr>
          <p:cNvSpPr/>
          <p:nvPr/>
        </p:nvSpPr>
        <p:spPr>
          <a:xfrm rot="10800000" flipV="1">
            <a:off x="4337265" y="4615106"/>
            <a:ext cx="1384292" cy="1666171"/>
          </a:xfrm>
          <a:prstGeom prst="arc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E9957185-13A9-1F1C-1E6A-260F3FC398F6}"/>
              </a:ext>
            </a:extLst>
          </p:cNvPr>
          <p:cNvSpPr/>
          <p:nvPr/>
        </p:nvSpPr>
        <p:spPr>
          <a:xfrm rot="10800000">
            <a:off x="4364717" y="3213385"/>
            <a:ext cx="1384292" cy="1400843"/>
          </a:xfrm>
          <a:prstGeom prst="arc">
            <a:avLst/>
          </a:prstGeom>
          <a:ln w="635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0A95E04-B79A-254D-331E-64836B2B114C}"/>
              </a:ext>
            </a:extLst>
          </p:cNvPr>
          <p:cNvSpPr/>
          <p:nvPr/>
        </p:nvSpPr>
        <p:spPr>
          <a:xfrm>
            <a:off x="7029080" y="1725154"/>
            <a:ext cx="4014113" cy="2232042"/>
          </a:xfrm>
          <a:prstGeom prst="roundRect">
            <a:avLst>
              <a:gd name="adj" fmla="val 11867"/>
            </a:avLst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52326" y="21770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b="1"/>
              <a:t>Using graphs to give the </a:t>
            </a:r>
            <a:r>
              <a:rPr lang="en-US" sz="3700" b="1" err="1"/>
              <a:t>llm</a:t>
            </a:r>
            <a:r>
              <a:rPr lang="en-US" sz="3700" b="1"/>
              <a:t> spatial info 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E2957E-B979-93B8-D541-329DB9AC39F9}"/>
              </a:ext>
            </a:extLst>
          </p:cNvPr>
          <p:cNvSpPr txBox="1"/>
          <p:nvPr/>
        </p:nvSpPr>
        <p:spPr>
          <a:xfrm>
            <a:off x="229688" y="779834"/>
            <a:ext cx="1100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Provides model connectivity and geometric attributes (via graph to text) to the AI agent to provide “spatial awareness” of the current model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64749D0-E51A-FC00-053B-F9ACFB8958DF}"/>
              </a:ext>
            </a:extLst>
          </p:cNvPr>
          <p:cNvSpPr txBox="1"/>
          <p:nvPr/>
        </p:nvSpPr>
        <p:spPr>
          <a:xfrm rot="5400000">
            <a:off x="8142893" y="2224406"/>
            <a:ext cx="679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00107EE-D998-0275-D462-490E61B918A7}"/>
              </a:ext>
            </a:extLst>
          </p:cNvPr>
          <p:cNvSpPr txBox="1"/>
          <p:nvPr/>
        </p:nvSpPr>
        <p:spPr>
          <a:xfrm rot="5400000">
            <a:off x="8140766" y="2787017"/>
            <a:ext cx="679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DCEBF6E-70E8-F59A-6B31-3F47A430FFC0}"/>
              </a:ext>
            </a:extLst>
          </p:cNvPr>
          <p:cNvSpPr/>
          <p:nvPr/>
        </p:nvSpPr>
        <p:spPr>
          <a:xfrm>
            <a:off x="2250595" y="3359102"/>
            <a:ext cx="2165381" cy="5980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D8CD8F-D4B3-56D6-C762-44C16CC0ED33}"/>
              </a:ext>
            </a:extLst>
          </p:cNvPr>
          <p:cNvSpPr txBox="1"/>
          <p:nvPr/>
        </p:nvSpPr>
        <p:spPr>
          <a:xfrm>
            <a:off x="2231010" y="3382082"/>
            <a:ext cx="22612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>
                <a:solidFill>
                  <a:schemeClr val="bg1"/>
                </a:solidFill>
              </a:rPr>
              <a:t>“What is the largest edge length of the largest surface of this model?”</a:t>
            </a:r>
          </a:p>
        </p:txBody>
      </p:sp>
      <p:pic>
        <p:nvPicPr>
          <p:cNvPr id="74" name="Graphic 73" descr="Artificial Intelligence outline">
            <a:extLst>
              <a:ext uri="{FF2B5EF4-FFF2-40B4-BE49-F238E27FC236}">
                <a16:creationId xmlns:a16="http://schemas.microsoft.com/office/drawing/2014/main" id="{4046A9D5-CA2D-FE21-C02F-8B4AF9494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1390" y="4044132"/>
            <a:ext cx="1122218" cy="112221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EE4C4034-EF0E-8395-998F-31BFAF8591CE}"/>
              </a:ext>
            </a:extLst>
          </p:cNvPr>
          <p:cNvSpPr txBox="1"/>
          <p:nvPr/>
        </p:nvSpPr>
        <p:spPr>
          <a:xfrm>
            <a:off x="4686118" y="5032896"/>
            <a:ext cx="2357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Geometry Agent 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D6EFDFD-B233-79A5-103D-CBF1623E5F46}"/>
              </a:ext>
            </a:extLst>
          </p:cNvPr>
          <p:cNvSpPr/>
          <p:nvPr/>
        </p:nvSpPr>
        <p:spPr>
          <a:xfrm>
            <a:off x="5218169" y="2967164"/>
            <a:ext cx="1247324" cy="6763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7FE24AE-1CB2-B476-CCA9-575534D2D625}"/>
              </a:ext>
            </a:extLst>
          </p:cNvPr>
          <p:cNvSpPr txBox="1"/>
          <p:nvPr/>
        </p:nvSpPr>
        <p:spPr>
          <a:xfrm>
            <a:off x="5264788" y="2942421"/>
            <a:ext cx="1132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Spatial_Info()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78" name="Graphic 77" descr="Tools outline">
            <a:extLst>
              <a:ext uri="{FF2B5EF4-FFF2-40B4-BE49-F238E27FC236}">
                <a16:creationId xmlns:a16="http://schemas.microsoft.com/office/drawing/2014/main" id="{CF676E51-9740-81B5-BFE1-EC7B49DD8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2535" y="3149487"/>
            <a:ext cx="496978" cy="49697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AE25CEF-77A7-3F99-87F4-38E147B09A16}"/>
              </a:ext>
            </a:extLst>
          </p:cNvPr>
          <p:cNvSpPr txBox="1"/>
          <p:nvPr/>
        </p:nvSpPr>
        <p:spPr>
          <a:xfrm>
            <a:off x="5159820" y="3697638"/>
            <a:ext cx="619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Call tool</a:t>
            </a:r>
          </a:p>
        </p:txBody>
      </p:sp>
      <p:pic>
        <p:nvPicPr>
          <p:cNvPr id="81" name="Graphic 80" descr="Transfer with solid fill">
            <a:extLst>
              <a:ext uri="{FF2B5EF4-FFF2-40B4-BE49-F238E27FC236}">
                <a16:creationId xmlns:a16="http://schemas.microsoft.com/office/drawing/2014/main" id="{83380539-6B1C-DF93-D601-D1D072DB9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H="1">
            <a:off x="5614882" y="3658151"/>
            <a:ext cx="463398" cy="463398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753CD8F-B474-3E92-E0A4-C342095D0570}"/>
              </a:ext>
            </a:extLst>
          </p:cNvPr>
          <p:cNvCxnSpPr>
            <a:cxnSpLocks/>
          </p:cNvCxnSpPr>
          <p:nvPr/>
        </p:nvCxnSpPr>
        <p:spPr>
          <a:xfrm flipH="1">
            <a:off x="6465493" y="3339973"/>
            <a:ext cx="56358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1C7D6DB-43A5-C1BB-E897-AECCFA4ECEAC}"/>
              </a:ext>
            </a:extLst>
          </p:cNvPr>
          <p:cNvCxnSpPr>
            <a:cxnSpLocks/>
          </p:cNvCxnSpPr>
          <p:nvPr/>
        </p:nvCxnSpPr>
        <p:spPr>
          <a:xfrm>
            <a:off x="4927794" y="4614228"/>
            <a:ext cx="504825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1D5CA22-A10A-5841-F289-58F0D2CD4D50}"/>
              </a:ext>
            </a:extLst>
          </p:cNvPr>
          <p:cNvCxnSpPr>
            <a:cxnSpLocks/>
          </p:cNvCxnSpPr>
          <p:nvPr/>
        </p:nvCxnSpPr>
        <p:spPr>
          <a:xfrm>
            <a:off x="6397261" y="4613151"/>
            <a:ext cx="504825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6841D7A-D24C-7914-B3EA-E11021D3B831}"/>
              </a:ext>
            </a:extLst>
          </p:cNvPr>
          <p:cNvSpPr/>
          <p:nvPr/>
        </p:nvSpPr>
        <p:spPr>
          <a:xfrm>
            <a:off x="7029079" y="4273543"/>
            <a:ext cx="2638666" cy="7551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C32D155-694C-4836-4852-6416EC481D1E}"/>
              </a:ext>
            </a:extLst>
          </p:cNvPr>
          <p:cNvSpPr txBox="1"/>
          <p:nvPr/>
        </p:nvSpPr>
        <p:spPr>
          <a:xfrm>
            <a:off x="6974905" y="4352125"/>
            <a:ext cx="26583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>
                <a:solidFill>
                  <a:schemeClr val="bg1"/>
                </a:solidFill>
              </a:rPr>
              <a:t>“The largest edge length of Surface 5 (with an area of 9.253) is </a:t>
            </a:r>
            <a:r>
              <a:rPr lang="en-US" sz="1100" b="1" i="1">
                <a:solidFill>
                  <a:schemeClr val="bg1"/>
                </a:solidFill>
              </a:rPr>
              <a:t>5.185 </a:t>
            </a:r>
            <a:r>
              <a:rPr lang="en-US" sz="1100" i="1">
                <a:solidFill>
                  <a:schemeClr val="bg1"/>
                </a:solidFill>
              </a:rPr>
              <a:t>associated </a:t>
            </a:r>
            <a:r>
              <a:rPr lang="en-US" sz="1100" b="1" i="1">
                <a:solidFill>
                  <a:schemeClr val="bg1"/>
                </a:solidFill>
              </a:rPr>
              <a:t>with Curve 19</a:t>
            </a:r>
            <a:r>
              <a:rPr lang="en-US" sz="1100" i="1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79A76-A91E-8953-7B30-CA3ED7E447CF}"/>
              </a:ext>
            </a:extLst>
          </p:cNvPr>
          <p:cNvSpPr txBox="1"/>
          <p:nvPr/>
        </p:nvSpPr>
        <p:spPr>
          <a:xfrm>
            <a:off x="7043486" y="1767850"/>
            <a:ext cx="3825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Surface ID: 1 area: 3.3906 Centroid: [0.9809,0.0,0] </a:t>
            </a:r>
            <a:r>
              <a:rPr lang="en-US" sz="1000" err="1">
                <a:solidFill>
                  <a:schemeClr val="bg1"/>
                </a:solidFill>
              </a:rPr>
              <a:t>block_id</a:t>
            </a:r>
            <a:r>
              <a:rPr lang="en-US" sz="1000">
                <a:solidFill>
                  <a:schemeClr val="bg1"/>
                </a:solidFill>
              </a:rPr>
              <a:t>: 2 </a:t>
            </a:r>
          </a:p>
          <a:p>
            <a:r>
              <a:rPr lang="en-US" sz="1000">
                <a:solidFill>
                  <a:schemeClr val="bg1"/>
                </a:solidFill>
              </a:rPr>
              <a:t>Surface ID: 5 area: 9.253 Centroid: [4.828,0.0,0] block_id: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F365B-F3C1-856F-90C5-A00C72A1F2A8}"/>
              </a:ext>
            </a:extLst>
          </p:cNvPr>
          <p:cNvSpPr txBox="1"/>
          <p:nvPr/>
        </p:nvSpPr>
        <p:spPr>
          <a:xfrm>
            <a:off x="7053632" y="2332621"/>
            <a:ext cx="2500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Surface 2 has Curves 10, 49, 50, 28, 26.</a:t>
            </a:r>
          </a:p>
          <a:p>
            <a:r>
              <a:rPr lang="en-US" sz="1000">
                <a:solidFill>
                  <a:schemeClr val="bg1"/>
                </a:solidFill>
              </a:rPr>
              <a:t>Surface 3 has Curves 9, 48, 27, 18, 31.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EDD48-A4D3-8EB9-D482-55491473B6EE}"/>
              </a:ext>
            </a:extLst>
          </p:cNvPr>
          <p:cNvSpPr txBox="1"/>
          <p:nvPr/>
        </p:nvSpPr>
        <p:spPr>
          <a:xfrm>
            <a:off x="7043487" y="2839143"/>
            <a:ext cx="39852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Curve ID: 11 length: 0.866 Centroid: [0.0,0.433,0] Vertices: 1 2</a:t>
            </a:r>
          </a:p>
          <a:p>
            <a:r>
              <a:rPr lang="en-US" sz="1000">
                <a:solidFill>
                  <a:schemeClr val="bg1"/>
                </a:solidFill>
              </a:rPr>
              <a:t>Curve ID: 12 length: 0.866 Centroid: [0.0,-0.433,0] Vertices: 1 10</a:t>
            </a:r>
          </a:p>
          <a:p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4804B-9069-CC67-B1C6-620E89E56E45}"/>
              </a:ext>
            </a:extLst>
          </p:cNvPr>
          <p:cNvSpPr txBox="1"/>
          <p:nvPr/>
        </p:nvSpPr>
        <p:spPr>
          <a:xfrm>
            <a:off x="7077510" y="3339973"/>
            <a:ext cx="2477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Vertex ID: 1 Coordinates: [0.0,0.0,0]</a:t>
            </a:r>
          </a:p>
          <a:p>
            <a:r>
              <a:rPr lang="en-US" sz="1000">
                <a:solidFill>
                  <a:schemeClr val="bg1"/>
                </a:solidFill>
              </a:rPr>
              <a:t>Vertex ID: 2 Coordinates: [0.0,0.866,0]</a:t>
            </a:r>
          </a:p>
          <a:p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4D48DA-41EF-21EE-FD3F-A13AAC729A76}"/>
              </a:ext>
            </a:extLst>
          </p:cNvPr>
          <p:cNvSpPr txBox="1"/>
          <p:nvPr/>
        </p:nvSpPr>
        <p:spPr>
          <a:xfrm rot="5400000">
            <a:off x="8133896" y="3299189"/>
            <a:ext cx="679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993D8A-E679-6290-8BB6-9DCECBD21650}"/>
              </a:ext>
            </a:extLst>
          </p:cNvPr>
          <p:cNvSpPr txBox="1"/>
          <p:nvPr/>
        </p:nvSpPr>
        <p:spPr>
          <a:xfrm rot="5400000">
            <a:off x="8140766" y="3814762"/>
            <a:ext cx="679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26EF6A-ED6B-3EB8-E889-A9EDAE085A6E}"/>
              </a:ext>
            </a:extLst>
          </p:cNvPr>
          <p:cNvSpPr txBox="1"/>
          <p:nvPr/>
        </p:nvSpPr>
        <p:spPr>
          <a:xfrm>
            <a:off x="2706796" y="5140415"/>
            <a:ext cx="149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Current Model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0A9A5-BF64-8327-9329-847BCA2E23AB}"/>
              </a:ext>
            </a:extLst>
          </p:cNvPr>
          <p:cNvSpPr txBox="1"/>
          <p:nvPr/>
        </p:nvSpPr>
        <p:spPr>
          <a:xfrm>
            <a:off x="2626840" y="3065531"/>
            <a:ext cx="146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User Input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DAC67-6BCB-BB0E-AD9A-8820D57C25A0}"/>
              </a:ext>
            </a:extLst>
          </p:cNvPr>
          <p:cNvSpPr txBox="1"/>
          <p:nvPr/>
        </p:nvSpPr>
        <p:spPr>
          <a:xfrm>
            <a:off x="5866974" y="3668324"/>
            <a:ext cx="1130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Model Spatial Info</a:t>
            </a:r>
          </a:p>
        </p:txBody>
      </p:sp>
      <p:pic>
        <p:nvPicPr>
          <p:cNvPr id="16" name="Graphic 15" descr="Network with solid fill">
            <a:extLst>
              <a:ext uri="{FF2B5EF4-FFF2-40B4-BE49-F238E27FC236}">
                <a16:creationId xmlns:a16="http://schemas.microsoft.com/office/drawing/2014/main" id="{7F687552-F105-1644-94B9-06D3DFA9B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06674" y="1767734"/>
            <a:ext cx="800452" cy="800452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672022F-C8C0-871C-8B37-5595D5541E03}"/>
              </a:ext>
            </a:extLst>
          </p:cNvPr>
          <p:cNvSpPr/>
          <p:nvPr/>
        </p:nvSpPr>
        <p:spPr>
          <a:xfrm>
            <a:off x="5823739" y="2490537"/>
            <a:ext cx="131893" cy="475247"/>
          </a:xfrm>
          <a:custGeom>
            <a:avLst/>
            <a:gdLst>
              <a:gd name="connsiteX0" fmla="*/ 11577 w 131893"/>
              <a:gd name="connsiteY0" fmla="*/ 475247 h 475247"/>
              <a:gd name="connsiteX1" fmla="*/ 11577 w 131893"/>
              <a:gd name="connsiteY1" fmla="*/ 318837 h 475247"/>
              <a:gd name="connsiteX2" fmla="*/ 131893 w 131893"/>
              <a:gd name="connsiteY2" fmla="*/ 0 h 47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93" h="475247">
                <a:moveTo>
                  <a:pt x="11577" y="475247"/>
                </a:moveTo>
                <a:cubicBezTo>
                  <a:pt x="1550" y="436646"/>
                  <a:pt x="-8476" y="398045"/>
                  <a:pt x="11577" y="318837"/>
                </a:cubicBezTo>
                <a:cubicBezTo>
                  <a:pt x="31630" y="239629"/>
                  <a:pt x="81761" y="119814"/>
                  <a:pt x="131893" y="0"/>
                </a:cubicBezTo>
              </a:path>
            </a:pathLst>
          </a:cu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1F78D05-DAEB-A838-A8F2-EFECFF34B57A}"/>
              </a:ext>
            </a:extLst>
          </p:cNvPr>
          <p:cNvSpPr/>
          <p:nvPr/>
        </p:nvSpPr>
        <p:spPr>
          <a:xfrm rot="4885566">
            <a:off x="6653949" y="1765760"/>
            <a:ext cx="131893" cy="475247"/>
          </a:xfrm>
          <a:custGeom>
            <a:avLst/>
            <a:gdLst>
              <a:gd name="connsiteX0" fmla="*/ 11577 w 131893"/>
              <a:gd name="connsiteY0" fmla="*/ 475247 h 475247"/>
              <a:gd name="connsiteX1" fmla="*/ 11577 w 131893"/>
              <a:gd name="connsiteY1" fmla="*/ 318837 h 475247"/>
              <a:gd name="connsiteX2" fmla="*/ 131893 w 131893"/>
              <a:gd name="connsiteY2" fmla="*/ 0 h 47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93" h="475247">
                <a:moveTo>
                  <a:pt x="11577" y="475247"/>
                </a:moveTo>
                <a:cubicBezTo>
                  <a:pt x="1550" y="436646"/>
                  <a:pt x="-8476" y="398045"/>
                  <a:pt x="11577" y="318837"/>
                </a:cubicBezTo>
                <a:cubicBezTo>
                  <a:pt x="31630" y="239629"/>
                  <a:pt x="81761" y="119814"/>
                  <a:pt x="131893" y="0"/>
                </a:cubicBezTo>
              </a:path>
            </a:pathLst>
          </a:cu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0AEC89-2B7B-A863-0992-A7E7FBF2641F}"/>
              </a:ext>
            </a:extLst>
          </p:cNvPr>
          <p:cNvSpPr txBox="1"/>
          <p:nvPr/>
        </p:nvSpPr>
        <p:spPr>
          <a:xfrm>
            <a:off x="4520158" y="1605535"/>
            <a:ext cx="149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CAD Graph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A3F07-59FE-DEF9-0595-CD83B8C2B8D3}"/>
              </a:ext>
            </a:extLst>
          </p:cNvPr>
          <p:cNvSpPr txBox="1"/>
          <p:nvPr/>
        </p:nvSpPr>
        <p:spPr>
          <a:xfrm>
            <a:off x="4552684" y="1837513"/>
            <a:ext cx="1494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(Geometric Attributes and connectivity)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D5C8E56-6F12-7C1E-6EB7-77351EB4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37" y="5473907"/>
            <a:ext cx="1788827" cy="92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CF118-AACC-CC34-A3AC-8325BE5D8E2B}"/>
              </a:ext>
            </a:extLst>
          </p:cNvPr>
          <p:cNvSpPr txBox="1"/>
          <p:nvPr/>
        </p:nvSpPr>
        <p:spPr>
          <a:xfrm>
            <a:off x="7614887" y="3981123"/>
            <a:ext cx="146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LLM Output</a:t>
            </a:r>
            <a:endParaRPr lang="en-US" sz="1100" u="sng">
              <a:solidFill>
                <a:schemeClr val="bg1"/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EFE7497-E399-2A46-07EB-6A7E4EDB4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48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71"/>
    </mc:Choice>
    <mc:Fallback xmlns="">
      <p:transition spd="slow" advTm="8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6106" y="7049776"/>
            <a:ext cx="485874" cy="21917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38474" y="190977"/>
            <a:ext cx="10713839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/>
              <a:t>Introducing </a:t>
            </a:r>
            <a:r>
              <a:rPr lang="en-US" sz="3600" b="1" err="1"/>
              <a:t>mada’s</a:t>
            </a:r>
            <a:r>
              <a:rPr lang="en-US" sz="3600" b="1"/>
              <a:t> geometry agent</a:t>
            </a:r>
            <a:endParaRPr lang="en-US" sz="3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E2957E-B979-93B8-D541-329DB9AC39F9}"/>
              </a:ext>
            </a:extLst>
          </p:cNvPr>
          <p:cNvSpPr txBox="1"/>
          <p:nvPr/>
        </p:nvSpPr>
        <p:spPr>
          <a:xfrm>
            <a:off x="116457" y="867351"/>
            <a:ext cx="1163904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MADA: </a:t>
            </a:r>
            <a:r>
              <a:rPr lang="en-US">
                <a:solidFill>
                  <a:schemeClr val="bg1"/>
                </a:solidFill>
              </a:rPr>
              <a:t>Multi-Agent Design Assistant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 Tri-Lab effort targeting collaborative suite of AI agents used to improve the engineering design, simulation, and optimization framework using </a:t>
            </a: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only natural language prompts</a:t>
            </a: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sym typeface="Wingdings" panose="05000000000000000000" pitchFamily="2" charset="2"/>
              </a:rPr>
              <a:t>Geometry Agent: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An AI agent used to translate plain-text CAD descriptions into the appropriate Cubit journal files </a:t>
            </a:r>
            <a:endParaRPr lang="en-US">
              <a:solidFill>
                <a:schemeClr val="bg1"/>
              </a:solidFill>
            </a:endParaRPr>
          </a:p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075BBE-03A3-2233-AD37-B9D0AA9D4A16}"/>
              </a:ext>
            </a:extLst>
          </p:cNvPr>
          <p:cNvSpPr/>
          <p:nvPr/>
        </p:nvSpPr>
        <p:spPr>
          <a:xfrm>
            <a:off x="1105283" y="4595575"/>
            <a:ext cx="2454147" cy="95612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Artificial Intelligence outline">
            <a:extLst>
              <a:ext uri="{FF2B5EF4-FFF2-40B4-BE49-F238E27FC236}">
                <a16:creationId xmlns:a16="http://schemas.microsoft.com/office/drawing/2014/main" id="{FBB384AF-B5BD-F56A-3B7A-728B1092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2128" y="4483497"/>
            <a:ext cx="1122218" cy="11222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81F89C6-07F9-598F-68E9-4C4CA94AF46C}"/>
              </a:ext>
            </a:extLst>
          </p:cNvPr>
          <p:cNvSpPr txBox="1"/>
          <p:nvPr/>
        </p:nvSpPr>
        <p:spPr>
          <a:xfrm>
            <a:off x="3977165" y="5495043"/>
            <a:ext cx="2357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Geometry Agent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DBB9F-3CD3-BBCF-CA56-0139BEC916BF}"/>
              </a:ext>
            </a:extLst>
          </p:cNvPr>
          <p:cNvSpPr txBox="1"/>
          <p:nvPr/>
        </p:nvSpPr>
        <p:spPr>
          <a:xfrm>
            <a:off x="1662893" y="4548961"/>
            <a:ext cx="134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User Prompt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BC8668-62B5-E83A-A5C8-50CD659F18D8}"/>
              </a:ext>
            </a:extLst>
          </p:cNvPr>
          <p:cNvSpPr txBox="1"/>
          <p:nvPr/>
        </p:nvSpPr>
        <p:spPr>
          <a:xfrm>
            <a:off x="1105283" y="4811714"/>
            <a:ext cx="242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chemeClr val="bg2">
                    <a:lumMod val="50000"/>
                  </a:schemeClr>
                </a:solidFill>
              </a:rPr>
              <a:t>“Design a 2D shaped charge with a single material liner”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6CA1E15-B96C-AA5B-43FE-E87C94A2BA54}"/>
              </a:ext>
            </a:extLst>
          </p:cNvPr>
          <p:cNvSpPr/>
          <p:nvPr/>
        </p:nvSpPr>
        <p:spPr>
          <a:xfrm>
            <a:off x="5661843" y="4850238"/>
            <a:ext cx="672690" cy="43195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A5EF7E8-DBBA-C200-6FEF-4EF7F5F744FE}"/>
              </a:ext>
            </a:extLst>
          </p:cNvPr>
          <p:cNvSpPr/>
          <p:nvPr/>
        </p:nvSpPr>
        <p:spPr>
          <a:xfrm>
            <a:off x="3896052" y="4857348"/>
            <a:ext cx="672690" cy="431953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3AC9D0-948A-6E5E-C845-848D8A3E654A}"/>
              </a:ext>
            </a:extLst>
          </p:cNvPr>
          <p:cNvSpPr/>
          <p:nvPr/>
        </p:nvSpPr>
        <p:spPr>
          <a:xfrm>
            <a:off x="3879965" y="3629590"/>
            <a:ext cx="1097280" cy="6763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9AC75D-CA2C-1E38-2CB8-AE915A29F6E4}"/>
              </a:ext>
            </a:extLst>
          </p:cNvPr>
          <p:cNvSpPr txBox="1"/>
          <p:nvPr/>
        </p:nvSpPr>
        <p:spPr>
          <a:xfrm>
            <a:off x="3922697" y="3601295"/>
            <a:ext cx="962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Cubit Docs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17" name="Graphic 16" descr="Books with solid fill">
            <a:extLst>
              <a:ext uri="{FF2B5EF4-FFF2-40B4-BE49-F238E27FC236}">
                <a16:creationId xmlns:a16="http://schemas.microsoft.com/office/drawing/2014/main" id="{AD9318A3-E500-F343-EAF6-64732B283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6402" y="3783622"/>
            <a:ext cx="546488" cy="546488"/>
          </a:xfrm>
          <a:prstGeom prst="rect">
            <a:avLst/>
          </a:prstGeom>
        </p:spPr>
      </p:pic>
      <p:pic>
        <p:nvPicPr>
          <p:cNvPr id="18" name="Graphic 17" descr="Transfer with solid fill">
            <a:extLst>
              <a:ext uri="{FF2B5EF4-FFF2-40B4-BE49-F238E27FC236}">
                <a16:creationId xmlns:a16="http://schemas.microsoft.com/office/drawing/2014/main" id="{0FDE1D85-9472-93D7-5930-4B2B1B221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109944" flipH="1">
            <a:off x="4589582" y="4332573"/>
            <a:ext cx="338548" cy="338548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A194ECB-31E2-961A-C8E8-98C8B976A5CB}"/>
              </a:ext>
            </a:extLst>
          </p:cNvPr>
          <p:cNvSpPr/>
          <p:nvPr/>
        </p:nvSpPr>
        <p:spPr>
          <a:xfrm>
            <a:off x="496661" y="2821009"/>
            <a:ext cx="3064131" cy="1300237"/>
          </a:xfrm>
          <a:prstGeom prst="wedgeRectCallout">
            <a:avLst>
              <a:gd name="adj1" fmla="val 68878"/>
              <a:gd name="adj2" fmla="val 43593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0EA7E-F503-E54A-651B-A3B514755BF8}"/>
              </a:ext>
            </a:extLst>
          </p:cNvPr>
          <p:cNvSpPr txBox="1"/>
          <p:nvPr/>
        </p:nvSpPr>
        <p:spPr>
          <a:xfrm>
            <a:off x="530721" y="2912624"/>
            <a:ext cx="3243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reset: </a:t>
            </a:r>
            <a:r>
              <a:rPr lang="en-US" sz="1100">
                <a:solidFill>
                  <a:schemeClr val="bg1"/>
                </a:solidFill>
              </a:rPr>
              <a:t>Clears the current model to start…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3559AB-CEA5-A716-6B65-C3EBDAC9C830}"/>
              </a:ext>
            </a:extLst>
          </p:cNvPr>
          <p:cNvSpPr/>
          <p:nvPr/>
        </p:nvSpPr>
        <p:spPr>
          <a:xfrm>
            <a:off x="596862" y="3227304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2D629-914B-CAC1-7D5D-ABA6B376C38C}"/>
              </a:ext>
            </a:extLst>
          </p:cNvPr>
          <p:cNvSpPr txBox="1"/>
          <p:nvPr/>
        </p:nvSpPr>
        <p:spPr>
          <a:xfrm>
            <a:off x="530721" y="3260945"/>
            <a:ext cx="32564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brick x 1</a:t>
            </a:r>
            <a:r>
              <a:rPr lang="en-US" sz="1100">
                <a:solidFill>
                  <a:schemeClr val="bg1"/>
                </a:solidFill>
              </a:rPr>
              <a:t>: Creates a brick aligned along the…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BC1E56-2E6E-777F-6FD7-69529D4B81C4}"/>
              </a:ext>
            </a:extLst>
          </p:cNvPr>
          <p:cNvSpPr/>
          <p:nvPr/>
        </p:nvSpPr>
        <p:spPr>
          <a:xfrm>
            <a:off x="596862" y="2868408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B8A2B7-2D82-0D23-42B2-56099D00B91C}"/>
              </a:ext>
            </a:extLst>
          </p:cNvPr>
          <p:cNvSpPr txBox="1"/>
          <p:nvPr/>
        </p:nvSpPr>
        <p:spPr>
          <a:xfrm rot="5400000">
            <a:off x="1911232" y="3829579"/>
            <a:ext cx="370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E86FCB-BDC5-ABD0-906B-0CE24E50F7E0}"/>
              </a:ext>
            </a:extLst>
          </p:cNvPr>
          <p:cNvSpPr txBox="1"/>
          <p:nvPr/>
        </p:nvSpPr>
        <p:spPr>
          <a:xfrm>
            <a:off x="3607036" y="4398599"/>
            <a:ext cx="15429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>
                <a:solidFill>
                  <a:schemeClr val="bg1"/>
                </a:solidFill>
              </a:rPr>
              <a:t>RAG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171BD6-D01F-B918-6D39-BFB06309415C}"/>
              </a:ext>
            </a:extLst>
          </p:cNvPr>
          <p:cNvSpPr txBox="1"/>
          <p:nvPr/>
        </p:nvSpPr>
        <p:spPr>
          <a:xfrm>
            <a:off x="545961" y="3624051"/>
            <a:ext cx="30641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cylinder radius 0.3 z 1:</a:t>
            </a:r>
            <a:r>
              <a:rPr lang="en-US" sz="1100">
                <a:solidFill>
                  <a:schemeClr val="bg1"/>
                </a:solidFill>
              </a:rPr>
              <a:t>Creates a cylinder…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9BE5E5-D6A4-98C8-822D-A72FB8E6D8D9}"/>
              </a:ext>
            </a:extLst>
          </p:cNvPr>
          <p:cNvSpPr/>
          <p:nvPr/>
        </p:nvSpPr>
        <p:spPr>
          <a:xfrm>
            <a:off x="593753" y="3599163"/>
            <a:ext cx="2892910" cy="3288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75C14-5842-9F8F-E022-C04E54DE05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8107" y="2693566"/>
            <a:ext cx="536602" cy="524765"/>
          </a:xfrm>
          <a:prstGeom prst="rect">
            <a:avLst/>
          </a:prstGeom>
        </p:spPr>
      </p:pic>
      <p:pic>
        <p:nvPicPr>
          <p:cNvPr id="8" name="Graphic 7" descr="Network with solid fill">
            <a:extLst>
              <a:ext uri="{FF2B5EF4-FFF2-40B4-BE49-F238E27FC236}">
                <a16:creationId xmlns:a16="http://schemas.microsoft.com/office/drawing/2014/main" id="{B977F74D-39C1-0E93-3F8B-F9D9CA426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5615" y="2952282"/>
            <a:ext cx="746048" cy="746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77ADFD-3E5E-64DF-DD99-BD26EAC1C25F}"/>
              </a:ext>
            </a:extLst>
          </p:cNvPr>
          <p:cNvSpPr txBox="1"/>
          <p:nvPr/>
        </p:nvSpPr>
        <p:spPr>
          <a:xfrm>
            <a:off x="4792945" y="2660231"/>
            <a:ext cx="1948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Graph of Surfaces/Edges/Vertices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33" name="Graphic 32" descr="Paper outline">
            <a:extLst>
              <a:ext uri="{FF2B5EF4-FFF2-40B4-BE49-F238E27FC236}">
                <a16:creationId xmlns:a16="http://schemas.microsoft.com/office/drawing/2014/main" id="{B9719A0E-5054-3FAA-F0E5-FD320A182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64222" y="3516232"/>
            <a:ext cx="852816" cy="852816"/>
          </a:xfrm>
          <a:prstGeom prst="rect">
            <a:avLst/>
          </a:prstGeom>
        </p:spPr>
      </p:pic>
      <p:pic>
        <p:nvPicPr>
          <p:cNvPr id="36" name="Graphic 35" descr="Transfer with solid fill">
            <a:extLst>
              <a:ext uri="{FF2B5EF4-FFF2-40B4-BE49-F238E27FC236}">
                <a16:creationId xmlns:a16="http://schemas.microsoft.com/office/drawing/2014/main" id="{A0F856C1-5E56-A63D-25A1-E5F99763D6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9306" b="1"/>
          <a:stretch/>
        </p:blipFill>
        <p:spPr>
          <a:xfrm rot="17494104" flipH="1">
            <a:off x="5177562" y="4364324"/>
            <a:ext cx="305641" cy="1716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E35997F-48F0-8687-370D-86EF1112A917}"/>
              </a:ext>
            </a:extLst>
          </p:cNvPr>
          <p:cNvSpPr txBox="1"/>
          <p:nvPr/>
        </p:nvSpPr>
        <p:spPr>
          <a:xfrm>
            <a:off x="5171626" y="3753029"/>
            <a:ext cx="733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</a:rPr>
              <a:t>Text of Spatial Info</a:t>
            </a:r>
          </a:p>
        </p:txBody>
      </p:sp>
      <p:pic>
        <p:nvPicPr>
          <p:cNvPr id="38" name="Graphic 37" descr="Transfer with solid fill">
            <a:extLst>
              <a:ext uri="{FF2B5EF4-FFF2-40B4-BE49-F238E27FC236}">
                <a16:creationId xmlns:a16="http://schemas.microsoft.com/office/drawing/2014/main" id="{5A183DD2-0E8A-7125-0D19-E1FC4847A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9306" b="1"/>
          <a:stretch/>
        </p:blipFill>
        <p:spPr>
          <a:xfrm rot="19267284" flipH="1">
            <a:off x="5637731" y="3485340"/>
            <a:ext cx="305641" cy="171622"/>
          </a:xfrm>
          <a:prstGeom prst="rect">
            <a:avLst/>
          </a:prstGeom>
        </p:spPr>
      </p:pic>
      <p:pic>
        <p:nvPicPr>
          <p:cNvPr id="39" name="Graphic 38" descr="Transfer with solid fill">
            <a:extLst>
              <a:ext uri="{FF2B5EF4-FFF2-40B4-BE49-F238E27FC236}">
                <a16:creationId xmlns:a16="http://schemas.microsoft.com/office/drawing/2014/main" id="{0BD54365-BB08-8140-2875-98EA4F72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9306" b="1"/>
          <a:stretch/>
        </p:blipFill>
        <p:spPr>
          <a:xfrm rot="19497126" flipH="1">
            <a:off x="6453737" y="3060685"/>
            <a:ext cx="305641" cy="17162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D137A6A-04ED-E0D9-9482-BECAE44F826B}"/>
              </a:ext>
            </a:extLst>
          </p:cNvPr>
          <p:cNvSpPr txBox="1"/>
          <p:nvPr/>
        </p:nvSpPr>
        <p:spPr>
          <a:xfrm>
            <a:off x="6515162" y="2349030"/>
            <a:ext cx="962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Current Geometry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14" name="Graphic 13" descr="Question Mark with solid fill">
            <a:extLst>
              <a:ext uri="{FF2B5EF4-FFF2-40B4-BE49-F238E27FC236}">
                <a16:creationId xmlns:a16="http://schemas.microsoft.com/office/drawing/2014/main" id="{64806DFE-5700-C61D-3108-860C9B76B6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23746" y="4552878"/>
            <a:ext cx="914400" cy="9144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0279BEE-8477-FC32-555D-B867D17DF87B}"/>
              </a:ext>
            </a:extLst>
          </p:cNvPr>
          <p:cNvSpPr/>
          <p:nvPr/>
        </p:nvSpPr>
        <p:spPr>
          <a:xfrm>
            <a:off x="7353822" y="4535580"/>
            <a:ext cx="3361477" cy="108468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What happens if the user asks for very specific/complex requests?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BF8B569-8A30-E487-CEC6-DBE3FD8B31FA}"/>
              </a:ext>
            </a:extLst>
          </p:cNvPr>
          <p:cNvSpPr/>
          <p:nvPr/>
        </p:nvSpPr>
        <p:spPr>
          <a:xfrm>
            <a:off x="6090088" y="3661125"/>
            <a:ext cx="3089330" cy="6763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16152-427D-2112-07E7-3BEA0178F78C}"/>
              </a:ext>
            </a:extLst>
          </p:cNvPr>
          <p:cNvSpPr txBox="1"/>
          <p:nvPr/>
        </p:nvSpPr>
        <p:spPr>
          <a:xfrm>
            <a:off x="6157482" y="3642257"/>
            <a:ext cx="962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>
                <a:solidFill>
                  <a:schemeClr val="bg1"/>
                </a:solidFill>
              </a:rPr>
              <a:t>Tool Calling</a:t>
            </a:r>
            <a:endParaRPr lang="en-US" sz="800" u="sng">
              <a:solidFill>
                <a:schemeClr val="bg1"/>
              </a:solidFill>
            </a:endParaRPr>
          </a:p>
        </p:txBody>
      </p:sp>
      <p:pic>
        <p:nvPicPr>
          <p:cNvPr id="45" name="Graphic 44" descr="Tools outline">
            <a:extLst>
              <a:ext uri="{FF2B5EF4-FFF2-40B4-BE49-F238E27FC236}">
                <a16:creationId xmlns:a16="http://schemas.microsoft.com/office/drawing/2014/main" id="{0F503B5E-AF42-A389-7B57-7882C5175C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25706" y="3848671"/>
            <a:ext cx="426043" cy="426043"/>
          </a:xfrm>
          <a:prstGeom prst="rect">
            <a:avLst/>
          </a:prstGeom>
        </p:spPr>
      </p:pic>
      <p:pic>
        <p:nvPicPr>
          <p:cNvPr id="47" name="Graphic 46" descr="Transfer with solid fill">
            <a:extLst>
              <a:ext uri="{FF2B5EF4-FFF2-40B4-BE49-F238E27FC236}">
                <a16:creationId xmlns:a16="http://schemas.microsoft.com/office/drawing/2014/main" id="{20558DB9-5C75-A476-C927-618F20F857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696592" flipH="1">
            <a:off x="5547118" y="4343246"/>
            <a:ext cx="501227" cy="31720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BCBADD9-4CEA-42A4-3121-B2067DDA547E}"/>
              </a:ext>
            </a:extLst>
          </p:cNvPr>
          <p:cNvSpPr txBox="1"/>
          <p:nvPr/>
        </p:nvSpPr>
        <p:spPr>
          <a:xfrm>
            <a:off x="7018606" y="3702557"/>
            <a:ext cx="238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b="1">
                <a:solidFill>
                  <a:schemeClr val="bg1"/>
                </a:solidFill>
              </a:rPr>
              <a:t>Shaped Charge Design Instructions</a:t>
            </a:r>
          </a:p>
          <a:p>
            <a:pPr marL="228600" indent="-228600">
              <a:buAutoNum type="arabicPeriod"/>
            </a:pPr>
            <a:r>
              <a:rPr lang="en-US" sz="800" b="1">
                <a:solidFill>
                  <a:schemeClr val="bg1"/>
                </a:solidFill>
              </a:rPr>
              <a:t>Defeaturing Capabilities</a:t>
            </a:r>
          </a:p>
          <a:p>
            <a:pPr marL="228600" indent="-228600">
              <a:buAutoNum type="arabicPeriod"/>
            </a:pPr>
            <a:r>
              <a:rPr lang="en-US" sz="800" b="1">
                <a:solidFill>
                  <a:schemeClr val="bg1"/>
                </a:solidFill>
              </a:rPr>
              <a:t>Understanding mesh quality</a:t>
            </a:r>
          </a:p>
          <a:p>
            <a:pPr marL="228600" indent="-228600">
              <a:buAutoNum type="arabicPeriod"/>
            </a:pPr>
            <a:r>
              <a:rPr lang="en-US" sz="800" b="1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3484C45-EBE3-C47E-D51F-439D1C5B6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8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0"/>
    </mc:Choice>
    <mc:Fallback xmlns="">
      <p:transition spd="slow" advTm="4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42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B42-4A46-333A-D8D1-154A7C744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6B91F-BB11-E946-B7F6-1372EDB8DEC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75A9"/>
                </a:solidFill>
                <a:effectLst/>
                <a:uLnTx/>
                <a:uFillTx/>
                <a:latin typeface="Exo 2 Semi Bold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5A9"/>
              </a:solidFill>
              <a:effectLst/>
              <a:uLnTx/>
              <a:uFillTx/>
              <a:latin typeface="Exo 2 Semi Bold" pitchFamily="2" charset="77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A829BC-A8F0-F4B6-44F0-79C618FDE4A3}"/>
              </a:ext>
            </a:extLst>
          </p:cNvPr>
          <p:cNvSpPr txBox="1">
            <a:spLocks/>
          </p:cNvSpPr>
          <p:nvPr/>
        </p:nvSpPr>
        <p:spPr>
          <a:xfrm>
            <a:off x="352326" y="21770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b="1"/>
              <a:t>Agentic tool calling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7368A-7F8D-81E3-B424-0F5F36F4A427}"/>
              </a:ext>
            </a:extLst>
          </p:cNvPr>
          <p:cNvSpPr txBox="1"/>
          <p:nvPr/>
        </p:nvSpPr>
        <p:spPr>
          <a:xfrm>
            <a:off x="2052790" y="2828080"/>
            <a:ext cx="149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User Prompt</a:t>
            </a:r>
            <a:endParaRPr lang="en-US" sz="1100" u="sng">
              <a:solidFill>
                <a:schemeClr val="bg1"/>
              </a:solidFill>
            </a:endParaRPr>
          </a:p>
        </p:txBody>
      </p:sp>
      <p:pic>
        <p:nvPicPr>
          <p:cNvPr id="8" name="Graphic 7" descr="Artificial Intelligence outline">
            <a:extLst>
              <a:ext uri="{FF2B5EF4-FFF2-40B4-BE49-F238E27FC236}">
                <a16:creationId xmlns:a16="http://schemas.microsoft.com/office/drawing/2014/main" id="{E4D96BF8-6A5E-FF2C-5366-82C9747A3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9997" y="3174109"/>
            <a:ext cx="1122218" cy="1122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791CC-C61D-8BDC-373B-2BCEBCF26D17}"/>
              </a:ext>
            </a:extLst>
          </p:cNvPr>
          <p:cNvSpPr txBox="1"/>
          <p:nvPr/>
        </p:nvSpPr>
        <p:spPr>
          <a:xfrm>
            <a:off x="4285914" y="4157330"/>
            <a:ext cx="2357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Geometry Agent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E00497-EE56-D105-038B-79FD747932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2" t="2188" r="1997" b="4422"/>
          <a:stretch/>
        </p:blipFill>
        <p:spPr>
          <a:xfrm>
            <a:off x="6893724" y="3388756"/>
            <a:ext cx="2706148" cy="73152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9CB1CC-E90E-97BD-279B-72527F226440}"/>
              </a:ext>
            </a:extLst>
          </p:cNvPr>
          <p:cNvSpPr/>
          <p:nvPr/>
        </p:nvSpPr>
        <p:spPr>
          <a:xfrm>
            <a:off x="1165665" y="3193812"/>
            <a:ext cx="3207041" cy="9464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7A4AB8-E762-E365-0598-B9F8C81F67F4}"/>
              </a:ext>
            </a:extLst>
          </p:cNvPr>
          <p:cNvSpPr txBox="1"/>
          <p:nvPr/>
        </p:nvSpPr>
        <p:spPr>
          <a:xfrm>
            <a:off x="1117538" y="3258502"/>
            <a:ext cx="33032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>
                <a:solidFill>
                  <a:schemeClr val="bg1"/>
                </a:solidFill>
              </a:rPr>
              <a:t>“Please design a </a:t>
            </a:r>
            <a:r>
              <a:rPr lang="en-US" sz="1000" b="1" i="1">
                <a:solidFill>
                  <a:schemeClr val="bg1"/>
                </a:solidFill>
              </a:rPr>
              <a:t>linear shaped charge with a single material liner</a:t>
            </a:r>
            <a:r>
              <a:rPr lang="en-US" sz="1000" i="1">
                <a:solidFill>
                  <a:schemeClr val="bg1"/>
                </a:solidFill>
              </a:rPr>
              <a:t>. Use the following parameters: shaped charge tube radius=0.866, Top shell thickness=0.2, Tube length=7.5, Back shell thickness=0.5, initial liner distance=2, liner angle =70, liner thickness=0.2.”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BBDE6-49AD-6315-6049-468B22A4CC37}"/>
              </a:ext>
            </a:extLst>
          </p:cNvPr>
          <p:cNvSpPr txBox="1"/>
          <p:nvPr/>
        </p:nvSpPr>
        <p:spPr>
          <a:xfrm>
            <a:off x="7499636" y="3076749"/>
            <a:ext cx="149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Resulting CAD</a:t>
            </a:r>
            <a:endParaRPr lang="en-US" sz="1100" u="sng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52862F-9ECF-D4E8-E695-EECFA71BDA93}"/>
              </a:ext>
            </a:extLst>
          </p:cNvPr>
          <p:cNvSpPr txBox="1"/>
          <p:nvPr/>
        </p:nvSpPr>
        <p:spPr>
          <a:xfrm>
            <a:off x="5846333" y="3418368"/>
            <a:ext cx="11712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LLM Output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BA20415-5863-C9B6-26CA-C41720EEBE82}"/>
              </a:ext>
            </a:extLst>
          </p:cNvPr>
          <p:cNvSpPr txBox="1"/>
          <p:nvPr/>
        </p:nvSpPr>
        <p:spPr>
          <a:xfrm>
            <a:off x="352326" y="932958"/>
            <a:ext cx="1044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</a:rPr>
              <a:t>Agentic Tool Calling: </a:t>
            </a:r>
            <a:r>
              <a:rPr lang="en-US">
                <a:solidFill>
                  <a:schemeClr val="bg1"/>
                </a:solidFill>
              </a:rPr>
              <a:t>Enable an AI model to interact with external tools/resources/functions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CBC203-92C7-3D45-B98E-60801308CD33}"/>
              </a:ext>
            </a:extLst>
          </p:cNvPr>
          <p:cNvSpPr txBox="1"/>
          <p:nvPr/>
        </p:nvSpPr>
        <p:spPr>
          <a:xfrm>
            <a:off x="8959293" y="3566959"/>
            <a:ext cx="58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3E9188-B899-C72C-ACD7-295AE9043C13}"/>
              </a:ext>
            </a:extLst>
          </p:cNvPr>
          <p:cNvSpPr txBox="1"/>
          <p:nvPr/>
        </p:nvSpPr>
        <p:spPr>
          <a:xfrm>
            <a:off x="6983308" y="3502431"/>
            <a:ext cx="966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100"/>
              <a:t>Highly Explosive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85A633-36A5-C621-C263-7248A4C382B5}"/>
              </a:ext>
            </a:extLst>
          </p:cNvPr>
          <p:cNvSpPr txBox="1"/>
          <p:nvPr/>
        </p:nvSpPr>
        <p:spPr>
          <a:xfrm>
            <a:off x="7688495" y="3563986"/>
            <a:ext cx="80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Liner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937737-7F25-906D-3F8A-6DA058B99F72}"/>
              </a:ext>
            </a:extLst>
          </p:cNvPr>
          <p:cNvSpPr txBox="1"/>
          <p:nvPr/>
        </p:nvSpPr>
        <p:spPr>
          <a:xfrm rot="16200000">
            <a:off x="6588775" y="3438945"/>
            <a:ext cx="803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0"/>
              </a:spcBef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Shell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8F57873-EDD1-0472-E0F8-DD7E09E984AE}"/>
              </a:ext>
            </a:extLst>
          </p:cNvPr>
          <p:cNvSpPr/>
          <p:nvPr/>
        </p:nvSpPr>
        <p:spPr>
          <a:xfrm>
            <a:off x="4948568" y="1920924"/>
            <a:ext cx="1247324" cy="6763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E8C380-0472-B3B7-1057-628B5A3A2EE3}"/>
              </a:ext>
            </a:extLst>
          </p:cNvPr>
          <p:cNvSpPr txBox="1"/>
          <p:nvPr/>
        </p:nvSpPr>
        <p:spPr>
          <a:xfrm>
            <a:off x="4995187" y="1896181"/>
            <a:ext cx="113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Design_Shaped_Charge()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25" name="Graphic 24" descr="Tools outline">
            <a:extLst>
              <a:ext uri="{FF2B5EF4-FFF2-40B4-BE49-F238E27FC236}">
                <a16:creationId xmlns:a16="http://schemas.microsoft.com/office/drawing/2014/main" id="{47BEC3B9-44AA-D75A-04FA-3A4BDCA90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0955" y="2251693"/>
            <a:ext cx="330260" cy="3302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8F0F08-6C31-C673-6170-9B2345EE5044}"/>
              </a:ext>
            </a:extLst>
          </p:cNvPr>
          <p:cNvSpPr txBox="1"/>
          <p:nvPr/>
        </p:nvSpPr>
        <p:spPr>
          <a:xfrm>
            <a:off x="4698116" y="2744839"/>
            <a:ext cx="864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Call a tool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8FD35-40BB-D0C0-0BD3-FE6C9F11BB54}"/>
              </a:ext>
            </a:extLst>
          </p:cNvPr>
          <p:cNvSpPr txBox="1"/>
          <p:nvPr/>
        </p:nvSpPr>
        <p:spPr>
          <a:xfrm>
            <a:off x="5611062" y="2771315"/>
            <a:ext cx="808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>
                <a:solidFill>
                  <a:schemeClr val="bg1"/>
                </a:solidFill>
              </a:rPr>
              <a:t>Steps to design shaped charges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65DD63-4E99-87DA-77B8-684A82B6EBD2}"/>
              </a:ext>
            </a:extLst>
          </p:cNvPr>
          <p:cNvCxnSpPr>
            <a:cxnSpLocks/>
          </p:cNvCxnSpPr>
          <p:nvPr/>
        </p:nvCxnSpPr>
        <p:spPr>
          <a:xfrm>
            <a:off x="4485509" y="3735218"/>
            <a:ext cx="631840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63A9C7B-147B-2918-ACDB-E1A7ED21FAEC}"/>
              </a:ext>
            </a:extLst>
          </p:cNvPr>
          <p:cNvCxnSpPr>
            <a:cxnSpLocks/>
          </p:cNvCxnSpPr>
          <p:nvPr/>
        </p:nvCxnSpPr>
        <p:spPr>
          <a:xfrm>
            <a:off x="6091473" y="3735218"/>
            <a:ext cx="631840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Paper outline">
            <a:extLst>
              <a:ext uri="{FF2B5EF4-FFF2-40B4-BE49-F238E27FC236}">
                <a16:creationId xmlns:a16="http://schemas.microsoft.com/office/drawing/2014/main" id="{59733E2E-BBB5-31B5-77BE-DD8D22976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11062" y="2547219"/>
            <a:ext cx="837308" cy="8373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6D11B8-627D-7F3E-004C-E8EC14818EC9}"/>
              </a:ext>
            </a:extLst>
          </p:cNvPr>
          <p:cNvSpPr txBox="1"/>
          <p:nvPr/>
        </p:nvSpPr>
        <p:spPr>
          <a:xfrm>
            <a:off x="1132633" y="1433080"/>
            <a:ext cx="356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chemeClr val="bg1"/>
                </a:solidFill>
              </a:rPr>
              <a:t>Designing Shaped Charges Tool</a:t>
            </a:r>
            <a:endParaRPr lang="en-US" sz="1400" b="1" i="1" u="sng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938E09-31F0-D925-B5D6-A7A1B6A6331B}"/>
              </a:ext>
            </a:extLst>
          </p:cNvPr>
          <p:cNvSpPr/>
          <p:nvPr/>
        </p:nvSpPr>
        <p:spPr>
          <a:xfrm>
            <a:off x="883664" y="1824830"/>
            <a:ext cx="9693207" cy="27087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E9C49-3F1E-801A-1D5B-362CD921135F}"/>
              </a:ext>
            </a:extLst>
          </p:cNvPr>
          <p:cNvSpPr txBox="1"/>
          <p:nvPr/>
        </p:nvSpPr>
        <p:spPr>
          <a:xfrm>
            <a:off x="3265741" y="5167722"/>
            <a:ext cx="1494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1"/>
                </a:solidFill>
              </a:rPr>
              <a:t>User Prompt</a:t>
            </a:r>
            <a:endParaRPr lang="en-US" sz="1100" u="sng">
              <a:solidFill>
                <a:schemeClr val="bg1"/>
              </a:solidFill>
            </a:endParaRPr>
          </a:p>
        </p:txBody>
      </p:sp>
      <p:pic>
        <p:nvPicPr>
          <p:cNvPr id="16" name="Graphic 15" descr="Artificial Intelligence outline">
            <a:extLst>
              <a:ext uri="{FF2B5EF4-FFF2-40B4-BE49-F238E27FC236}">
                <a16:creationId xmlns:a16="http://schemas.microsoft.com/office/drawing/2014/main" id="{07A198A7-E0A9-5CE2-C21A-28EF68896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6480" y="5404796"/>
            <a:ext cx="745777" cy="745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FB8E5B-5CEE-8B8C-B1E3-4AB74D5C1331}"/>
              </a:ext>
            </a:extLst>
          </p:cNvPr>
          <p:cNvSpPr txBox="1"/>
          <p:nvPr/>
        </p:nvSpPr>
        <p:spPr>
          <a:xfrm>
            <a:off x="4946912" y="6177599"/>
            <a:ext cx="2357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Geometry Agent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2186194-E72A-DB8D-791B-C5DC00C800F4}"/>
              </a:ext>
            </a:extLst>
          </p:cNvPr>
          <p:cNvSpPr/>
          <p:nvPr/>
        </p:nvSpPr>
        <p:spPr>
          <a:xfrm>
            <a:off x="2967485" y="5461604"/>
            <a:ext cx="2140323" cy="7409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FD70E8-AB98-B3F1-6632-17386E8FD767}"/>
              </a:ext>
            </a:extLst>
          </p:cNvPr>
          <p:cNvSpPr txBox="1"/>
          <p:nvPr/>
        </p:nvSpPr>
        <p:spPr>
          <a:xfrm>
            <a:off x="2835864" y="5596419"/>
            <a:ext cx="2354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</a:rPr>
              <a:t>“Remove all holes and fillets with radius less than 0.4 mm”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71CA967-D02A-7F9C-28BE-0AB4F2D8616F}"/>
              </a:ext>
            </a:extLst>
          </p:cNvPr>
          <p:cNvSpPr/>
          <p:nvPr/>
        </p:nvSpPr>
        <p:spPr>
          <a:xfrm>
            <a:off x="7034615" y="5484762"/>
            <a:ext cx="1042300" cy="6763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79EF7C-06EC-0B5A-BF3E-D7400ED0DE21}"/>
              </a:ext>
            </a:extLst>
          </p:cNvPr>
          <p:cNvSpPr txBox="1"/>
          <p:nvPr/>
        </p:nvSpPr>
        <p:spPr>
          <a:xfrm>
            <a:off x="6985972" y="5465013"/>
            <a:ext cx="113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Cubit Power Tools 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37" name="Graphic 36" descr="Tools outline">
            <a:extLst>
              <a:ext uri="{FF2B5EF4-FFF2-40B4-BE49-F238E27FC236}">
                <a16:creationId xmlns:a16="http://schemas.microsoft.com/office/drawing/2014/main" id="{EBCF791C-65FC-E881-B42F-9C2159EEC7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91740" y="5820525"/>
            <a:ext cx="330260" cy="33026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3B844C1-F53C-241D-7CC0-A0900B1EEACD}"/>
              </a:ext>
            </a:extLst>
          </p:cNvPr>
          <p:cNvCxnSpPr>
            <a:cxnSpLocks/>
          </p:cNvCxnSpPr>
          <p:nvPr/>
        </p:nvCxnSpPr>
        <p:spPr>
          <a:xfrm>
            <a:off x="5189943" y="5827251"/>
            <a:ext cx="631840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A1506EF-8182-483C-08B5-161C18D70F9D}"/>
              </a:ext>
            </a:extLst>
          </p:cNvPr>
          <p:cNvSpPr txBox="1"/>
          <p:nvPr/>
        </p:nvSpPr>
        <p:spPr>
          <a:xfrm>
            <a:off x="1115474" y="4593711"/>
            <a:ext cx="356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chemeClr val="bg1"/>
                </a:solidFill>
              </a:rPr>
              <a:t>Defeaturing Tool</a:t>
            </a:r>
            <a:endParaRPr lang="en-US" sz="1400" b="1" i="1" u="sng">
              <a:solidFill>
                <a:schemeClr val="bg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56D761F-C887-30FE-FD60-06DE70C3B183}"/>
              </a:ext>
            </a:extLst>
          </p:cNvPr>
          <p:cNvSpPr/>
          <p:nvPr/>
        </p:nvSpPr>
        <p:spPr>
          <a:xfrm>
            <a:off x="883664" y="4946018"/>
            <a:ext cx="9691143" cy="181859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26DA939-A685-60A2-2DFB-7AABF3E5ABB0}"/>
              </a:ext>
            </a:extLst>
          </p:cNvPr>
          <p:cNvCxnSpPr>
            <a:cxnSpLocks/>
          </p:cNvCxnSpPr>
          <p:nvPr/>
        </p:nvCxnSpPr>
        <p:spPr>
          <a:xfrm flipV="1">
            <a:off x="6453400" y="5818713"/>
            <a:ext cx="562123" cy="8538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AD0290-80A2-4723-229F-7BE88AADBC25}"/>
              </a:ext>
            </a:extLst>
          </p:cNvPr>
          <p:cNvSpPr txBox="1"/>
          <p:nvPr/>
        </p:nvSpPr>
        <p:spPr>
          <a:xfrm>
            <a:off x="6229514" y="5361926"/>
            <a:ext cx="864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Call a tool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EB37F82-B758-A1FD-D0C4-7C94C145A3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868" y="5236287"/>
            <a:ext cx="1753486" cy="11648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F12C2C9-0333-0B96-2D6B-6DD44121F4B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1856"/>
          <a:stretch/>
        </p:blipFill>
        <p:spPr>
          <a:xfrm>
            <a:off x="8491235" y="5146913"/>
            <a:ext cx="1894838" cy="129978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B54A078-AF09-C93A-AD8E-6D30838EF659}"/>
              </a:ext>
            </a:extLst>
          </p:cNvPr>
          <p:cNvCxnSpPr>
            <a:cxnSpLocks/>
          </p:cNvCxnSpPr>
          <p:nvPr/>
        </p:nvCxnSpPr>
        <p:spPr>
          <a:xfrm flipV="1">
            <a:off x="8094663" y="5812417"/>
            <a:ext cx="395228" cy="0"/>
          </a:xfrm>
          <a:prstGeom prst="straightConnector1">
            <a:avLst/>
          </a:prstGeom>
          <a:ln w="666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661C74B-A8BC-8F9A-43BA-DE5FE67C0BA0}"/>
              </a:ext>
            </a:extLst>
          </p:cNvPr>
          <p:cNvCxnSpPr>
            <a:cxnSpLocks/>
          </p:cNvCxnSpPr>
          <p:nvPr/>
        </p:nvCxnSpPr>
        <p:spPr>
          <a:xfrm>
            <a:off x="5612138" y="2666858"/>
            <a:ext cx="3106" cy="526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B378D9F-D84F-3107-E2A4-E162EAA53DC8}"/>
              </a:ext>
            </a:extLst>
          </p:cNvPr>
          <p:cNvCxnSpPr>
            <a:cxnSpLocks/>
          </p:cNvCxnSpPr>
          <p:nvPr/>
        </p:nvCxnSpPr>
        <p:spPr>
          <a:xfrm flipH="1" flipV="1">
            <a:off x="5464598" y="2655512"/>
            <a:ext cx="7045" cy="5304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01EEE90A-4EFF-A5FE-194C-F1C2C181C8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51"/>
    </mc:Choice>
    <mc:Fallback xmlns="">
      <p:transition spd="slow" advTm="159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/>
      <p:bldP spid="51" grpId="0"/>
      <p:bldP spid="59" grpId="0"/>
      <p:bldP spid="60" grpId="0"/>
      <p:bldP spid="61" grpId="0"/>
      <p:bldP spid="62" grpId="0"/>
      <p:bldP spid="22" grpId="0" animBg="1"/>
      <p:bldP spid="24" grpId="0"/>
      <p:bldP spid="26" grpId="0"/>
      <p:bldP spid="27" grpId="0"/>
      <p:bldP spid="15" grpId="0"/>
      <p:bldP spid="19" grpId="0"/>
      <p:bldP spid="21" grpId="0" animBg="1"/>
      <p:bldP spid="23" grpId="0"/>
      <p:bldP spid="35" grpId="0" animBg="1"/>
      <p:bldP spid="36" grpId="0"/>
      <p:bldP spid="44" grpId="0"/>
      <p:bldP spid="45" grpId="0" animBg="1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2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|4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2.2|12.6|4.6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10.6|16|31.5|55.5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ndiaBrand">
  <a:themeElements>
    <a:clrScheme name="Sandia Brand">
      <a:dk1>
        <a:srgbClr val="1B1B1B"/>
      </a:dk1>
      <a:lt1>
        <a:srgbClr val="FFFFFF"/>
      </a:lt1>
      <a:dk2>
        <a:srgbClr val="0075A9"/>
      </a:dk2>
      <a:lt2>
        <a:srgbClr val="7D8EA0"/>
      </a:lt2>
      <a:accent1>
        <a:srgbClr val="00ACCF"/>
      </a:accent1>
      <a:accent2>
        <a:srgbClr val="287968"/>
      </a:accent2>
      <a:accent3>
        <a:srgbClr val="69B244"/>
      </a:accent3>
      <a:accent4>
        <a:srgbClr val="EC8A00"/>
      </a:accent4>
      <a:accent5>
        <a:srgbClr val="C41D24"/>
      </a:accent5>
      <a:accent6>
        <a:srgbClr val="8A2B78"/>
      </a:accent6>
      <a:hlink>
        <a:srgbClr val="007F9B"/>
      </a:hlink>
      <a:folHlink>
        <a:srgbClr val="0275A9"/>
      </a:folHlink>
    </a:clrScheme>
    <a:fontScheme name="Sandia Brand">
      <a:majorFont>
        <a:latin typeface="Exo 2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Bef>
            <a:spcPts val="1000"/>
          </a:spcBef>
          <a:spcAft>
            <a:spcPts val="600"/>
          </a:spcAft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ndiaBrand" id="{1968AAD6-CBA6-064F-9237-4007AAEE23B9}" vid="{2E5380AC-16C9-734E-8236-37757CA639D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1386</Words>
  <Application>Microsoft Office PowerPoint</Application>
  <PresentationFormat>Widescreen</PresentationFormat>
  <Paragraphs>224</Paragraphs>
  <Slides>13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Apple Symbols</vt:lpstr>
      <vt:lpstr>Arial</vt:lpstr>
      <vt:lpstr>Calibri</vt:lpstr>
      <vt:lpstr>Calibri Light</vt:lpstr>
      <vt:lpstr>Courier New</vt:lpstr>
      <vt:lpstr>Exo 2</vt:lpstr>
      <vt:lpstr>Exo 2 Semi Bold</vt:lpstr>
      <vt:lpstr>Open Sans</vt:lpstr>
      <vt:lpstr>Open Sans SemiBold</vt:lpstr>
      <vt:lpstr>Wingdings</vt:lpstr>
      <vt:lpstr>Office Theme</vt:lpstr>
      <vt:lpstr>SandiaBrand</vt:lpstr>
      <vt:lpstr>Accelerating CAD Modeling and Meshing Through Generative AI Agents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much more than a chatbot:</dc:title>
  <dc:creator>Brown, Nathan Kenneth</dc:creator>
  <cp:lastModifiedBy>Brown, Nathan Kenneth</cp:lastModifiedBy>
  <cp:revision>1</cp:revision>
  <dcterms:created xsi:type="dcterms:W3CDTF">2024-10-05T00:21:23Z</dcterms:created>
  <dcterms:modified xsi:type="dcterms:W3CDTF">2025-07-24T22:30:18Z</dcterms:modified>
</cp:coreProperties>
</file>