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73_EB57B79F.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4"/>
  </p:sldMasterIdLst>
  <p:notesMasterIdLst>
    <p:notesMasterId r:id="rId20"/>
  </p:notesMasterIdLst>
  <p:handoutMasterIdLst>
    <p:handoutMasterId r:id="rId21"/>
  </p:handoutMasterIdLst>
  <p:sldIdLst>
    <p:sldId id="4214" r:id="rId5"/>
    <p:sldId id="4219" r:id="rId6"/>
    <p:sldId id="4195" r:id="rId7"/>
    <p:sldId id="4198" r:id="rId8"/>
    <p:sldId id="4218" r:id="rId9"/>
    <p:sldId id="4200" r:id="rId10"/>
    <p:sldId id="4205" r:id="rId11"/>
    <p:sldId id="4202" r:id="rId12"/>
    <p:sldId id="4211" r:id="rId13"/>
    <p:sldId id="4215" r:id="rId14"/>
    <p:sldId id="4216" r:id="rId15"/>
    <p:sldId id="4210" r:id="rId16"/>
    <p:sldId id="4208" r:id="rId17"/>
    <p:sldId id="4217" r:id="rId18"/>
    <p:sldId id="419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034B0B4A-A529-6E42-B287-18AA63B3BB8E}">
          <p14:sldIdLst>
            <p14:sldId id="4214"/>
            <p14:sldId id="4219"/>
            <p14:sldId id="4195"/>
            <p14:sldId id="4198"/>
            <p14:sldId id="4218"/>
            <p14:sldId id="4200"/>
            <p14:sldId id="4205"/>
            <p14:sldId id="4202"/>
            <p14:sldId id="4211"/>
            <p14:sldId id="4215"/>
            <p14:sldId id="4216"/>
            <p14:sldId id="4210"/>
            <p14:sldId id="4208"/>
            <p14:sldId id="4217"/>
            <p14:sldId id="4191"/>
          </p14:sldIdLst>
        </p14:section>
      </p14:sectionLst>
    </p:ext>
    <p:ext uri="{EFAFB233-063F-42B5-8137-9DF3F51BA10A}">
      <p15:sldGuideLst xmlns:p15="http://schemas.microsoft.com/office/powerpoint/2012/main">
        <p15:guide id="2" pos="3816" userDrawn="1">
          <p15:clr>
            <a:srgbClr val="A4A3A4"/>
          </p15:clr>
        </p15:guide>
        <p15:guide id="3" orient="horz" pos="2160">
          <p15:clr>
            <a:srgbClr val="A4A3A4"/>
          </p15:clr>
        </p15:guide>
        <p15:guide id="4" orient="horz" pos="29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792500-5E01-0E2A-CD23-A1E15D46494A}" name="Antonich, Drew" initials="AD" userId="S::dbanton@sandia.gov::d2cd2ebe-d1a4-48ef-9cbb-7afb1042f95c" providerId="AD"/>
  <p188:author id="{9A9C7883-F6CF-B465-39CC-6B311E803127}" name="Engelhardt, Robert H." initials="ER" userId="S::rhengel@sandia.gov::c4d4d2ed-c1f8-49ab-89f3-a1451738f61c" providerId="AD"/>
  <p188:author id="{42967291-364A-251B-C623-6AD3CEA3A6AD}" name="Miller, Ben Isaac" initials="MB" userId="S::bimille@sandia.gov::5041b1c5-9b0c-427b-be58-62a3fc7f3995" providerId="AD"/>
  <p188:author id="{F176BDB7-515A-2163-41BD-BB37411A6D84}" name="Jackson, Stephen C" initials="JS" userId="S::sjacks@sandia.gov::28017d16-6508-46fc-b7fa-46ca2bc6874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DD0"/>
    <a:srgbClr val="011C32"/>
    <a:srgbClr val="7C8EA0"/>
    <a:srgbClr val="02143C"/>
    <a:srgbClr val="E8EEFF"/>
    <a:srgbClr val="0214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9C0CB9-FDE9-467A-8675-4D0E96FAA4AF}" v="77" dt="2025-07-25T22:24:45.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5" d="100"/>
          <a:sy n="95" d="100"/>
        </p:scale>
        <p:origin x="163" y="72"/>
      </p:cViewPr>
      <p:guideLst>
        <p:guide pos="3816"/>
        <p:guide orient="horz" pos="2160"/>
        <p:guide orient="horz" pos="290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sandialabs-my.sharepoint.com/personal/bimille_sandia_gov/Documents/UUI_UUR_JustMigrate_Doughnu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LLM Generated PR Acceptance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FAF-45B5-B17F-E00F26DC42B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FAF-45B5-B17F-E00F26DC42B8}"/>
              </c:ext>
            </c:extLst>
          </c:dPt>
          <c:cat>
            <c:strRef>
              <c:f>Sheet1!$A$2:$A$3</c:f>
              <c:strCache>
                <c:ptCount val="2"/>
                <c:pt idx="0">
                  <c:v>No Revision</c:v>
                </c:pt>
                <c:pt idx="1">
                  <c:v>Revision Required</c:v>
                </c:pt>
              </c:strCache>
            </c:strRef>
          </c:cat>
          <c:val>
            <c:numRef>
              <c:f>Sheet1!$B$2:$B$3</c:f>
              <c:numCache>
                <c:formatCode>General</c:formatCode>
                <c:ptCount val="2"/>
                <c:pt idx="0">
                  <c:v>33</c:v>
                </c:pt>
                <c:pt idx="1">
                  <c:v>18</c:v>
                </c:pt>
              </c:numCache>
            </c:numRef>
          </c:val>
          <c:extLst>
            <c:ext xmlns:c16="http://schemas.microsoft.com/office/drawing/2014/chart" uri="{C3380CC4-5D6E-409C-BE32-E72D297353CC}">
              <c16:uniqueId val="{00000000-66F6-4100-90C5-144008E2FE1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73_EB57B79F.xml><?xml version="1.0" encoding="utf-8"?>
<p188:cmLst xmlns:a="http://schemas.openxmlformats.org/drawingml/2006/main" xmlns:r="http://schemas.openxmlformats.org/officeDocument/2006/relationships" xmlns:p188="http://schemas.microsoft.com/office/powerpoint/2018/8/main">
  <p188:cm id="{7DF18C24-84FC-45F4-829B-7EDD62929B93}" authorId="{F176BDB7-515A-2163-41BD-BB37411A6D84}" status="resolved" created="2025-07-16T19:17:15.077" complete="100000">
    <pc:sldMkLst xmlns:pc="http://schemas.microsoft.com/office/powerpoint/2013/main/command">
      <pc:docMk/>
      <pc:sldMk cId="3948394399" sldId="4211"/>
    </pc:sldMkLst>
    <p188:txBody>
      <a:bodyPr/>
      <a:lstStyle/>
      <a:p>
        <a:r>
          <a:rPr lang="en-US"/>
          <a:t>Just a nitpick but it would be nice if the lines were aligned vertically/horizontally, they are slightly crooked.</a:t>
        </a:r>
      </a:p>
    </p188:txBody>
  </p188:cm>
  <p188:cm id="{3956E0C8-2185-47CF-A8DD-115E8D4EA41B}" authorId="{F176BDB7-515A-2163-41BD-BB37411A6D84}" status="resolved" created="2025-07-16T19:20:53.592" complete="100000">
    <pc:sldMkLst xmlns:pc="http://schemas.microsoft.com/office/powerpoint/2013/main/command">
      <pc:docMk/>
      <pc:sldMk cId="3948394399" sldId="4211"/>
    </pc:sldMkLst>
    <p188:replyLst>
      <p188:reply id="{BE1D4291-0BF4-4648-931C-566F741189AE}" authorId="{42967291-364A-251B-C623-6AD3CEA3A6AD}" created="2025-07-16T23:47:32.785">
        <p188:txBody>
          <a:bodyPr/>
          <a:lstStyle/>
          <a:p>
            <a:r>
              <a:rPr lang="en-US"/>
              <a:t>I added a UUR example on the following slide (pg. 10). I referenced a file in Netdis to emulate the structure of the tests and Moq methods but the usage of the classes, namespaces, or variables shouldn't be present in the code base anywhere. Can I do anything to ensure it's UUR?</a:t>
            </a:r>
          </a:p>
        </p188:txBody>
      </p188:reply>
      <p188:reply id="{BAEE6437-1DD9-42AA-98ED-04B8F63C71E8}" authorId="{F176BDB7-515A-2163-41BD-BB37411A6D84}" created="2025-07-17T14:51:31.064">
        <p188:txBody>
          <a:bodyPr/>
          <a:lstStyle/>
          <a:p>
            <a:r>
              <a:rPr lang="en-US"/>
              <a:t>What you have should be safe for UUR</a:t>
            </a:r>
          </a:p>
        </p188:txBody>
        <p188:extLst>
          <p:ext xmlns:p="http://schemas.openxmlformats.org/presentationml/2006/main" uri="{57CB4572-C831-44C2-8A1C-0ADB6CCDFE69}">
            <p223:reactions xmlns:p223="http://schemas.microsoft.com/office/powerpoint/2022/03/main">
              <p223:rxn type="👍">
                <p223:instance time="2025-07-17T16:11:27.491" authorId="{42967291-364A-251B-C623-6AD3CEA3A6AD}"/>
              </p223:rxn>
            </p223:reactions>
          </p:ext>
        </p188:extLst>
      </p188:reply>
    </p188:replyLst>
    <p188:txBody>
      <a:bodyPr/>
      <a:lstStyle/>
      <a:p>
        <a:r>
          <a:rPr lang="en-US"/>
          <a:t>How difficult would it be to generate some UURable examples to give a little bit more specifics here?</a:t>
        </a:r>
      </a:p>
    </p188:txBody>
    <p188:extLst>
      <p:ext xmlns:p="http://schemas.openxmlformats.org/presentationml/2006/main" uri="{57CB4572-C831-44C2-8A1C-0ADB6CCDFE69}">
        <p223:reactions xmlns:p223="http://schemas.microsoft.com/office/powerpoint/2022/03/main">
          <p223:rxn type="👍">
            <p223:instance time="2025-07-16T23:47:40.359" authorId="{42967291-364A-251B-C623-6AD3CEA3A6AD}"/>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A6B21C-11CE-020C-C7C7-A56E697676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A8EA4E-8C71-6B84-5246-141C21D067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E3CCE7-68AE-E346-916A-F1D60BC6101A}" type="datetimeFigureOut">
              <a:rPr lang="en-US" smtClean="0"/>
              <a:t>7/25/2025</a:t>
            </a:fld>
            <a:endParaRPr lang="en-US"/>
          </a:p>
        </p:txBody>
      </p:sp>
      <p:sp>
        <p:nvSpPr>
          <p:cNvPr id="4" name="Footer Placeholder 3">
            <a:extLst>
              <a:ext uri="{FF2B5EF4-FFF2-40B4-BE49-F238E27FC236}">
                <a16:creationId xmlns:a16="http://schemas.microsoft.com/office/drawing/2014/main" id="{927A30FC-35B1-2FBF-D872-EF6D0CB900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E7598D-0469-A75F-4735-9194D06955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256C03-4C17-8648-B8BB-9EDFC8C1C550}" type="slidenum">
              <a:rPr lang="en-US" smtClean="0"/>
              <a:t>‹#›</a:t>
            </a:fld>
            <a:endParaRPr lang="en-US"/>
          </a:p>
        </p:txBody>
      </p:sp>
    </p:spTree>
    <p:extLst>
      <p:ext uri="{BB962C8B-B14F-4D97-AF65-F5344CB8AC3E}">
        <p14:creationId xmlns:p14="http://schemas.microsoft.com/office/powerpoint/2010/main" val="3783807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F7F9A-864F-DE44-AF07-EDC0CAC90137}" type="datetimeFigureOut">
              <a:rPr lang="en-US" smtClean="0"/>
              <a:t>7/25/2025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053EA-6907-8F47-ACA5-08DBFA1C37EA}" type="slidenum">
              <a:rPr lang="en-US" smtClean="0"/>
              <a:t>‹#›</a:t>
            </a:fld>
            <a:endParaRPr lang="en-US"/>
          </a:p>
        </p:txBody>
      </p:sp>
    </p:spTree>
    <p:extLst>
      <p:ext uri="{BB962C8B-B14F-4D97-AF65-F5344CB8AC3E}">
        <p14:creationId xmlns:p14="http://schemas.microsoft.com/office/powerpoint/2010/main" val="377180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0053EA-6907-8F47-ACA5-08DBFA1C37EA}" type="slidenum">
              <a:rPr lang="en-US" smtClean="0"/>
              <a:t>4</a:t>
            </a:fld>
            <a:endParaRPr lang="en-US"/>
          </a:p>
        </p:txBody>
      </p:sp>
    </p:spTree>
    <p:extLst>
      <p:ext uri="{BB962C8B-B14F-4D97-AF65-F5344CB8AC3E}">
        <p14:creationId xmlns:p14="http://schemas.microsoft.com/office/powerpoint/2010/main" val="276975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0053EA-6907-8F47-ACA5-08DBFA1C37EA}" type="slidenum">
              <a:rPr lang="en-US" smtClean="0"/>
              <a:t>6</a:t>
            </a:fld>
            <a:endParaRPr lang="en-US"/>
          </a:p>
        </p:txBody>
      </p:sp>
    </p:spTree>
    <p:extLst>
      <p:ext uri="{BB962C8B-B14F-4D97-AF65-F5344CB8AC3E}">
        <p14:creationId xmlns:p14="http://schemas.microsoft.com/office/powerpoint/2010/main" val="2981873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0053EA-6907-8F47-ACA5-08DBFA1C37EA}" type="slidenum">
              <a:rPr lang="en-US" smtClean="0"/>
              <a:t>7</a:t>
            </a:fld>
            <a:endParaRPr lang="en-US"/>
          </a:p>
        </p:txBody>
      </p:sp>
    </p:spTree>
    <p:extLst>
      <p:ext uri="{BB962C8B-B14F-4D97-AF65-F5344CB8AC3E}">
        <p14:creationId xmlns:p14="http://schemas.microsoft.com/office/powerpoint/2010/main" val="2171132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0053EA-6907-8F47-ACA5-08DBFA1C37EA}" type="slidenum">
              <a:rPr lang="en-US" smtClean="0"/>
              <a:t>8</a:t>
            </a:fld>
            <a:endParaRPr lang="en-US"/>
          </a:p>
        </p:txBody>
      </p:sp>
    </p:spTree>
    <p:extLst>
      <p:ext uri="{BB962C8B-B14F-4D97-AF65-F5344CB8AC3E}">
        <p14:creationId xmlns:p14="http://schemas.microsoft.com/office/powerpoint/2010/main" val="3374375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0053EA-6907-8F47-ACA5-08DBFA1C37EA}" type="slidenum">
              <a:rPr lang="en-US" smtClean="0"/>
              <a:t>15</a:t>
            </a:fld>
            <a:endParaRPr lang="en-US"/>
          </a:p>
        </p:txBody>
      </p:sp>
    </p:spTree>
    <p:extLst>
      <p:ext uri="{BB962C8B-B14F-4D97-AF65-F5344CB8AC3E}">
        <p14:creationId xmlns:p14="http://schemas.microsoft.com/office/powerpoint/2010/main" val="1546419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2895" y="1804415"/>
            <a:ext cx="6477000" cy="926593"/>
          </a:xfrm>
        </p:spPr>
        <p:txBody>
          <a:bodyPr lIns="0" tIns="0" rIns="0" bIns="0" anchor="b">
            <a:normAutofit/>
          </a:bodyPr>
          <a:lstStyle>
            <a:lvl1pPr algn="l">
              <a:defRPr sz="3600">
                <a:solidFill>
                  <a:schemeClr val="accent1"/>
                </a:solidFill>
                <a:latin typeface="+mj-lt"/>
              </a:defRPr>
            </a:lvl1pPr>
          </a:lstStyle>
          <a:p>
            <a:r>
              <a:rPr lang="en-US"/>
              <a:t>Click to add title</a:t>
            </a:r>
          </a:p>
        </p:txBody>
      </p:sp>
      <p:sp>
        <p:nvSpPr>
          <p:cNvPr id="3" name="Subtitle 2"/>
          <p:cNvSpPr>
            <a:spLocks noGrp="1"/>
          </p:cNvSpPr>
          <p:nvPr>
            <p:ph type="subTitle" idx="1" hasCustomPrompt="1"/>
          </p:nvPr>
        </p:nvSpPr>
        <p:spPr>
          <a:xfrm>
            <a:off x="352895" y="3718560"/>
            <a:ext cx="5268686" cy="552733"/>
          </a:xfrm>
          <a:prstGeom prst="rect">
            <a:avLst/>
          </a:prstGeom>
        </p:spPr>
        <p:txBody>
          <a:bodyPr lIns="0" tIns="0" rIns="0" bIns="0" anchor="b">
            <a:noAutofit/>
          </a:bodyPr>
          <a:lstStyle>
            <a:lvl1pPr marL="0" indent="0" algn="l">
              <a:buNone/>
              <a:defRPr sz="2000" b="0" spc="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52895" y="2790226"/>
            <a:ext cx="6014120" cy="548968"/>
          </a:xfrm>
          <a:prstGeom prst="rect">
            <a:avLst/>
          </a:prstGeom>
        </p:spPr>
        <p:txBody>
          <a:bodyPr lIns="0" tIns="0" rIns="0" bIns="0">
            <a:normAutofit/>
          </a:bodyPr>
          <a:lstStyle>
            <a:lvl1pPr marL="0" indent="0">
              <a:buNone/>
              <a:defRPr sz="2400" b="0" i="1">
                <a:solidFill>
                  <a:schemeClr val="bg1"/>
                </a:solidFill>
                <a:latin typeface="+mj-lt"/>
              </a:defRPr>
            </a:lvl1pPr>
          </a:lstStyle>
          <a:p>
            <a:pPr lvl="0"/>
            <a:r>
              <a:rPr lang="en-US"/>
              <a:t>Click to add subtitle</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p:nvSpPr>
        <p:spPr>
          <a:xfrm>
            <a:off x="352895" y="924827"/>
            <a:ext cx="4504759" cy="307777"/>
          </a:xfrm>
          <a:prstGeom prst="rect">
            <a:avLst/>
          </a:prstGeom>
          <a:noFill/>
        </p:spPr>
        <p:txBody>
          <a:bodyPr wrap="none" lIns="0" tIns="0" rIns="0" bIns="0" rtlCol="0">
            <a:noAutofit/>
          </a:bodyPr>
          <a:lstStyle/>
          <a:p>
            <a:r>
              <a:rPr lang="en-US" sz="1200" i="1" spc="150" baseline="0">
                <a:solidFill>
                  <a:schemeClr val="bg1"/>
                </a:solidFill>
                <a:latin typeface="+mj-lt"/>
              </a:rPr>
              <a:t>Exceptional service in the national interest</a:t>
            </a:r>
          </a:p>
        </p:txBody>
      </p:sp>
      <p:sp>
        <p:nvSpPr>
          <p:cNvPr id="5" name="Content Placeholder 12">
            <a:extLst>
              <a:ext uri="{FF2B5EF4-FFF2-40B4-BE49-F238E27FC236}">
                <a16:creationId xmlns:a16="http://schemas.microsoft.com/office/drawing/2014/main" id="{9E46B321-F521-14A6-E951-95E996DCCC49}"/>
              </a:ext>
            </a:extLst>
          </p:cNvPr>
          <p:cNvSpPr>
            <a:spLocks noGrp="1"/>
          </p:cNvSpPr>
          <p:nvPr>
            <p:ph sz="quarter" idx="29" hasCustomPrompt="1"/>
          </p:nvPr>
        </p:nvSpPr>
        <p:spPr>
          <a:xfrm>
            <a:off x="8878824" y="6540370"/>
            <a:ext cx="2820445" cy="174373"/>
          </a:xfrm>
        </p:spPr>
        <p:txBody>
          <a:bodyPr lIns="0" rIns="0">
            <a:noAutofit/>
          </a:bodyPr>
          <a:lstStyle>
            <a:lvl1pPr marL="0" indent="0" algn="r">
              <a:buFontTx/>
              <a:buNone/>
              <a:defRPr lang="en-US" sz="800" b="1" i="0" kern="1200" spc="300" baseline="0" dirty="0" smtClean="0">
                <a:solidFill>
                  <a:schemeClr val="tx1"/>
                </a:solidFill>
                <a:latin typeface="+mn-lt"/>
                <a:ea typeface="Open Sans SemiBold" panose="020B0606030504020204" pitchFamily="34" charset="0"/>
                <a:cs typeface="Open Sans SemiBold" panose="020B0606030504020204" pitchFamily="34" charset="0"/>
              </a:defRPr>
            </a:lvl1pPr>
          </a:lstStyle>
          <a:p>
            <a:pPr lvl="0"/>
            <a:r>
              <a:rPr lang="en-US"/>
              <a:t>CLICK TO ADD SAND XXXX-XXXX P</a:t>
            </a:r>
          </a:p>
        </p:txBody>
      </p:sp>
      <p:sp>
        <p:nvSpPr>
          <p:cNvPr id="6" name="TextBox 5">
            <a:extLst>
              <a:ext uri="{FF2B5EF4-FFF2-40B4-BE49-F238E27FC236}">
                <a16:creationId xmlns:a16="http://schemas.microsoft.com/office/drawing/2014/main" id="{604D3931-9672-6FB0-B5BB-E89583E1B803}"/>
              </a:ext>
            </a:extLst>
          </p:cNvPr>
          <p:cNvSpPr txBox="1"/>
          <p:nvPr userDrawn="1"/>
        </p:nvSpPr>
        <p:spPr>
          <a:xfrm>
            <a:off x="7647627" y="5970071"/>
            <a:ext cx="4051642" cy="391517"/>
          </a:xfrm>
          <a:prstGeom prst="rect">
            <a:avLst/>
          </a:prstGeom>
          <a:noFill/>
        </p:spPr>
        <p:txBody>
          <a:bodyPr wrap="square" lIns="0" tIns="0" rIns="0" bIns="0" rtlCol="0">
            <a:noAutofit/>
          </a:bodyPr>
          <a:lstStyle/>
          <a:p>
            <a:pPr algn="r">
              <a:lnSpc>
                <a:spcPct val="110000"/>
              </a:lnSpc>
            </a:pPr>
            <a:r>
              <a:rPr lang="en-US" sz="650" b="0" i="0" u="none" strike="noStrike">
                <a:solidFill>
                  <a:schemeClr val="bg1"/>
                </a:solidFill>
                <a:effectLst/>
                <a:latin typeface="+mn-lt"/>
              </a:rPr>
              <a:t>Sandia National Laboratories is a multimission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50" b="0" i="0">
              <a:solidFill>
                <a:schemeClr val="bg1"/>
              </a:solidFill>
              <a:latin typeface="+mn-lt"/>
            </a:endParaRPr>
          </a:p>
        </p:txBody>
      </p:sp>
      <p:pic>
        <p:nvPicPr>
          <p:cNvPr id="8" name="Picture 7">
            <a:extLst>
              <a:ext uri="{FF2B5EF4-FFF2-40B4-BE49-F238E27FC236}">
                <a16:creationId xmlns:a16="http://schemas.microsoft.com/office/drawing/2014/main" id="{1242D4F8-A71D-6829-77CA-B4326EA3C4E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sp>
        <p:nvSpPr>
          <p:cNvPr id="18" name="Text Placeholder 7">
            <a:extLst>
              <a:ext uri="{FF2B5EF4-FFF2-40B4-BE49-F238E27FC236}">
                <a16:creationId xmlns:a16="http://schemas.microsoft.com/office/drawing/2014/main" id="{1E759E8D-369C-956A-8160-6D9E9C7E1F6B}"/>
              </a:ext>
            </a:extLst>
          </p:cNvPr>
          <p:cNvSpPr>
            <a:spLocks noGrp="1"/>
          </p:cNvSpPr>
          <p:nvPr>
            <p:ph type="body" sz="quarter" idx="26" hasCustomPrompt="1"/>
          </p:nvPr>
        </p:nvSpPr>
        <p:spPr>
          <a:xfrm>
            <a:off x="352895" y="4393310"/>
            <a:ext cx="4819650" cy="446913"/>
          </a:xfrm>
        </p:spPr>
        <p:txBody>
          <a:bodyPr lIns="0" rIns="0">
            <a:normAutofit/>
          </a:bodyPr>
          <a:lstStyle>
            <a:lvl1pPr marL="11113" indent="0">
              <a:buFontTx/>
              <a:buNone/>
              <a:tabLst/>
              <a:defRPr sz="1400" b="0" i="1">
                <a:solidFill>
                  <a:schemeClr val="bg1"/>
                </a:solidFill>
                <a:latin typeface="+mn-lt"/>
              </a:defRPr>
            </a:lvl1pPr>
          </a:lstStyle>
          <a:p>
            <a:pPr lvl="0"/>
            <a:r>
              <a:rPr lang="en-US"/>
              <a:t>Click to edit program/organization name</a:t>
            </a:r>
          </a:p>
        </p:txBody>
      </p:sp>
      <p:sp>
        <p:nvSpPr>
          <p:cNvPr id="4" name="Text Placeholder 4">
            <a:extLst>
              <a:ext uri="{FF2B5EF4-FFF2-40B4-BE49-F238E27FC236}">
                <a16:creationId xmlns:a16="http://schemas.microsoft.com/office/drawing/2014/main" id="{05E1BDC2-9B14-F40F-94CC-BC96CE5E5611}"/>
              </a:ext>
            </a:extLst>
          </p:cNvPr>
          <p:cNvSpPr>
            <a:spLocks noGrp="1"/>
          </p:cNvSpPr>
          <p:nvPr>
            <p:ph type="body" sz="quarter" idx="31" hasCustomPrompt="1"/>
          </p:nvPr>
        </p:nvSpPr>
        <p:spPr>
          <a:xfrm>
            <a:off x="352895" y="4888992"/>
            <a:ext cx="4452257" cy="474944"/>
          </a:xfrm>
          <a:prstGeom prst="rect">
            <a:avLst/>
          </a:prstGeom>
        </p:spPr>
        <p:txBody>
          <a:bodyPr lIns="0" tIns="0" rIns="0" bIns="0" anchor="ctr">
            <a:normAutofit/>
          </a:bodyPr>
          <a:lstStyle>
            <a:lvl1pPr marL="0" indent="0">
              <a:lnSpc>
                <a:spcPct val="100000"/>
              </a:lnSpc>
              <a:buFontTx/>
              <a:buNone/>
              <a:defRPr sz="1100" b="0" i="0" spc="50" baseline="0">
                <a:solidFill>
                  <a:schemeClr val="bg1"/>
                </a:solidFill>
                <a:latin typeface="+mn-lt"/>
                <a:ea typeface="Open Sans SemiBold" panose="020B0606030504020204" pitchFamily="34" charset="0"/>
                <a:cs typeface="Open Sans SemiBold" panose="020B0606030504020204" pitchFamily="34" charset="0"/>
              </a:defRPr>
            </a:lvl1pPr>
          </a:lstStyle>
          <a:p>
            <a:pPr lvl="0"/>
            <a:r>
              <a:rPr lang="en-US"/>
              <a:t>Click to add date, location or additional content</a:t>
            </a:r>
          </a:p>
        </p:txBody>
      </p:sp>
      <p:sp>
        <p:nvSpPr>
          <p:cNvPr id="14" name="Text Placeholder 5">
            <a:extLst>
              <a:ext uri="{FF2B5EF4-FFF2-40B4-BE49-F238E27FC236}">
                <a16:creationId xmlns:a16="http://schemas.microsoft.com/office/drawing/2014/main" id="{BA47EBFF-C97D-2ED7-9E00-C685343679A2}"/>
              </a:ext>
            </a:extLst>
          </p:cNvPr>
          <p:cNvSpPr>
            <a:spLocks noGrp="1"/>
          </p:cNvSpPr>
          <p:nvPr>
            <p:ph type="body" sz="quarter" idx="13" hasCustomPrompt="1"/>
          </p:nvPr>
        </p:nvSpPr>
        <p:spPr>
          <a:xfrm>
            <a:off x="352895" y="0"/>
            <a:ext cx="5753100" cy="228600"/>
          </a:xfrm>
        </p:spPr>
        <p:txBody>
          <a:bodyPr anchor="ctr">
            <a:noAutofit/>
          </a:bodyPr>
          <a:lstStyle>
            <a:lvl1pPr marL="0" indent="0" algn="l">
              <a:spcBef>
                <a:spcPts val="0"/>
              </a:spcBef>
              <a:buFont typeface="Arial" panose="020B0604020202020204" pitchFamily="34" charset="0"/>
              <a:buNone/>
              <a:defRPr sz="900" cap="all" spc="50" baseline="0">
                <a:solidFill>
                  <a:schemeClr val="bg1"/>
                </a:solidFill>
                <a:latin typeface="+mn-lt"/>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r>
              <a:rPr lang="en-US"/>
              <a:t>CLICK TO EDIT CONTROL MARKING//CATEGORY</a:t>
            </a:r>
          </a:p>
        </p:txBody>
      </p:sp>
      <p:pic>
        <p:nvPicPr>
          <p:cNvPr id="11" name="Picture 10">
            <a:extLst>
              <a:ext uri="{FF2B5EF4-FFF2-40B4-BE49-F238E27FC236}">
                <a16:creationId xmlns:a16="http://schemas.microsoft.com/office/drawing/2014/main" id="{FB5E77DC-2C9B-3252-42A1-1220C6B3BBBA}"/>
              </a:ext>
            </a:extLst>
          </p:cNvPr>
          <p:cNvPicPr>
            <a:picLocks noChangeAspect="1"/>
          </p:cNvPicPr>
          <p:nvPr userDrawn="1"/>
        </p:nvPicPr>
        <p:blipFill>
          <a:blip r:embed="rId5"/>
          <a:srcRect/>
          <a:stretch/>
        </p:blipFill>
        <p:spPr>
          <a:xfrm>
            <a:off x="9881633" y="5639457"/>
            <a:ext cx="1057197" cy="303663"/>
          </a:xfrm>
          <a:prstGeom prst="rect">
            <a:avLst/>
          </a:prstGeom>
        </p:spPr>
      </p:pic>
    </p:spTree>
    <p:extLst>
      <p:ext uri="{BB962C8B-B14F-4D97-AF65-F5344CB8AC3E}">
        <p14:creationId xmlns:p14="http://schemas.microsoft.com/office/powerpoint/2010/main" val="143110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8DD55A-0C34-DF81-43F5-9E311C53B0F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4" name="Date Placeholder 6">
            <a:extLst>
              <a:ext uri="{FF2B5EF4-FFF2-40B4-BE49-F238E27FC236}">
                <a16:creationId xmlns:a16="http://schemas.microsoft.com/office/drawing/2014/main" id="{DC167D27-96EB-70A9-C8AE-F79AD23D02F4}"/>
              </a:ext>
            </a:extLst>
          </p:cNvPr>
          <p:cNvSpPr>
            <a:spLocks noGrp="1"/>
          </p:cNvSpPr>
          <p:nvPr>
            <p:ph type="dt" sz="half" idx="10"/>
          </p:nvPr>
        </p:nvSpPr>
        <p:spPr>
          <a:xfrm>
            <a:off x="352326" y="6638826"/>
            <a:ext cx="1047750" cy="219174"/>
          </a:xfrm>
        </p:spPr>
        <p:txBody>
          <a:bodyPr/>
          <a:lstStyle/>
          <a:p>
            <a:endParaRPr lang="en-US"/>
          </a:p>
        </p:txBody>
      </p:sp>
      <p:sp>
        <p:nvSpPr>
          <p:cNvPr id="2" name="Footer Placeholder 4">
            <a:extLst>
              <a:ext uri="{FF2B5EF4-FFF2-40B4-BE49-F238E27FC236}">
                <a16:creationId xmlns:a16="http://schemas.microsoft.com/office/drawing/2014/main" id="{4B54AD98-93FF-50F1-2674-9C5F6C07E9B6}"/>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p>
        </p:txBody>
      </p:sp>
    </p:spTree>
    <p:extLst>
      <p:ext uri="{BB962C8B-B14F-4D97-AF65-F5344CB8AC3E}">
        <p14:creationId xmlns:p14="http://schemas.microsoft.com/office/powerpoint/2010/main" val="3657551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2895" y="1804415"/>
            <a:ext cx="6477000" cy="926593"/>
          </a:xfrm>
        </p:spPr>
        <p:txBody>
          <a:bodyPr lIns="0" tIns="0" rIns="0" bIns="0" anchor="b">
            <a:normAutofit/>
          </a:bodyPr>
          <a:lstStyle>
            <a:lvl1pPr algn="l">
              <a:defRPr sz="3600">
                <a:solidFill>
                  <a:schemeClr val="accent1"/>
                </a:solidFill>
                <a:latin typeface="+mj-lt"/>
              </a:defRPr>
            </a:lvl1pPr>
          </a:lstStyle>
          <a:p>
            <a:r>
              <a:rPr lang="en-US"/>
              <a:t>Click to add title</a:t>
            </a:r>
          </a:p>
        </p:txBody>
      </p:sp>
      <p:sp>
        <p:nvSpPr>
          <p:cNvPr id="3" name="Subtitle 2"/>
          <p:cNvSpPr>
            <a:spLocks noGrp="1"/>
          </p:cNvSpPr>
          <p:nvPr>
            <p:ph type="subTitle" idx="1" hasCustomPrompt="1"/>
          </p:nvPr>
        </p:nvSpPr>
        <p:spPr>
          <a:xfrm>
            <a:off x="352895" y="3718560"/>
            <a:ext cx="5268686" cy="552733"/>
          </a:xfrm>
          <a:prstGeom prst="rect">
            <a:avLst/>
          </a:prstGeom>
        </p:spPr>
        <p:txBody>
          <a:bodyPr lIns="0" tIns="0" rIns="0" bIns="0" anchor="b">
            <a:noAutofit/>
          </a:bodyPr>
          <a:lstStyle>
            <a:lvl1pPr marL="0" indent="0" algn="l">
              <a:buNone/>
              <a:defRPr sz="2000" b="0" spc="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52895" y="2790226"/>
            <a:ext cx="6014120" cy="548968"/>
          </a:xfrm>
          <a:prstGeom prst="rect">
            <a:avLst/>
          </a:prstGeom>
        </p:spPr>
        <p:txBody>
          <a:bodyPr lIns="0" tIns="0" rIns="0" bIns="0">
            <a:normAutofit/>
          </a:bodyPr>
          <a:lstStyle>
            <a:lvl1pPr marL="0" indent="0">
              <a:buNone/>
              <a:defRPr sz="2400" b="0" i="1">
                <a:solidFill>
                  <a:schemeClr val="bg1"/>
                </a:solidFill>
                <a:latin typeface="+mj-lt"/>
              </a:defRPr>
            </a:lvl1pPr>
          </a:lstStyle>
          <a:p>
            <a:pPr lvl="0"/>
            <a:r>
              <a:rPr lang="en-US"/>
              <a:t>Click to add subtitle</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p:nvSpPr>
        <p:spPr>
          <a:xfrm>
            <a:off x="352895" y="924827"/>
            <a:ext cx="4504759" cy="307777"/>
          </a:xfrm>
          <a:prstGeom prst="rect">
            <a:avLst/>
          </a:prstGeom>
          <a:noFill/>
        </p:spPr>
        <p:txBody>
          <a:bodyPr wrap="none" lIns="0" tIns="0" rIns="0" bIns="0" rtlCol="0">
            <a:noAutofit/>
          </a:bodyPr>
          <a:lstStyle/>
          <a:p>
            <a:r>
              <a:rPr lang="en-US" sz="1200" i="1" spc="150" baseline="0">
                <a:solidFill>
                  <a:schemeClr val="bg1"/>
                </a:solidFill>
                <a:latin typeface="+mj-lt"/>
              </a:rPr>
              <a:t>Exceptional service in the national interest</a:t>
            </a:r>
          </a:p>
        </p:txBody>
      </p:sp>
      <p:sp>
        <p:nvSpPr>
          <p:cNvPr id="5" name="Content Placeholder 12">
            <a:extLst>
              <a:ext uri="{FF2B5EF4-FFF2-40B4-BE49-F238E27FC236}">
                <a16:creationId xmlns:a16="http://schemas.microsoft.com/office/drawing/2014/main" id="{9E46B321-F521-14A6-E951-95E996DCCC49}"/>
              </a:ext>
            </a:extLst>
          </p:cNvPr>
          <p:cNvSpPr>
            <a:spLocks noGrp="1"/>
          </p:cNvSpPr>
          <p:nvPr>
            <p:ph sz="quarter" idx="29" hasCustomPrompt="1"/>
          </p:nvPr>
        </p:nvSpPr>
        <p:spPr>
          <a:xfrm>
            <a:off x="8878824" y="6540370"/>
            <a:ext cx="2820445" cy="174373"/>
          </a:xfrm>
        </p:spPr>
        <p:txBody>
          <a:bodyPr lIns="0" rIns="0">
            <a:noAutofit/>
          </a:bodyPr>
          <a:lstStyle>
            <a:lvl1pPr marL="0" indent="0" algn="r">
              <a:buFontTx/>
              <a:buNone/>
              <a:defRPr lang="en-US" sz="800" b="1" i="0" kern="1200" spc="300" baseline="0" dirty="0" smtClean="0">
                <a:solidFill>
                  <a:schemeClr val="tx1"/>
                </a:solidFill>
                <a:latin typeface="+mn-lt"/>
                <a:ea typeface="Open Sans SemiBold" panose="020B0606030504020204" pitchFamily="34" charset="0"/>
                <a:cs typeface="Open Sans SemiBold" panose="020B0606030504020204" pitchFamily="34" charset="0"/>
              </a:defRPr>
            </a:lvl1pPr>
          </a:lstStyle>
          <a:p>
            <a:pPr lvl="0"/>
            <a:r>
              <a:rPr lang="en-US"/>
              <a:t>CLICK TO ADD SAND XXXX-XXXX P</a:t>
            </a:r>
          </a:p>
        </p:txBody>
      </p:sp>
      <p:sp>
        <p:nvSpPr>
          <p:cNvPr id="6" name="TextBox 5">
            <a:extLst>
              <a:ext uri="{FF2B5EF4-FFF2-40B4-BE49-F238E27FC236}">
                <a16:creationId xmlns:a16="http://schemas.microsoft.com/office/drawing/2014/main" id="{604D3931-9672-6FB0-B5BB-E89583E1B803}"/>
              </a:ext>
            </a:extLst>
          </p:cNvPr>
          <p:cNvSpPr txBox="1"/>
          <p:nvPr/>
        </p:nvSpPr>
        <p:spPr>
          <a:xfrm>
            <a:off x="7647627" y="5970071"/>
            <a:ext cx="4051642" cy="391517"/>
          </a:xfrm>
          <a:prstGeom prst="rect">
            <a:avLst/>
          </a:prstGeom>
          <a:noFill/>
        </p:spPr>
        <p:txBody>
          <a:bodyPr wrap="square" lIns="0" tIns="0" rIns="0" bIns="0" rtlCol="0">
            <a:noAutofit/>
          </a:bodyPr>
          <a:lstStyle/>
          <a:p>
            <a:pPr algn="r">
              <a:lnSpc>
                <a:spcPct val="110000"/>
              </a:lnSpc>
            </a:pPr>
            <a:r>
              <a:rPr lang="en-US" sz="650" b="0" i="0" u="none" strike="noStrike">
                <a:solidFill>
                  <a:schemeClr val="bg1"/>
                </a:solidFill>
                <a:effectLst/>
                <a:latin typeface="+mn-lt"/>
              </a:rPr>
              <a:t>Sandia National Laboratories is a multimission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50" b="0" i="0">
              <a:solidFill>
                <a:schemeClr val="bg1"/>
              </a:solidFill>
              <a:latin typeface="+mn-lt"/>
            </a:endParaRPr>
          </a:p>
        </p:txBody>
      </p:sp>
      <p:sp>
        <p:nvSpPr>
          <p:cNvPr id="18" name="Text Placeholder 7">
            <a:extLst>
              <a:ext uri="{FF2B5EF4-FFF2-40B4-BE49-F238E27FC236}">
                <a16:creationId xmlns:a16="http://schemas.microsoft.com/office/drawing/2014/main" id="{1E759E8D-369C-956A-8160-6D9E9C7E1F6B}"/>
              </a:ext>
            </a:extLst>
          </p:cNvPr>
          <p:cNvSpPr>
            <a:spLocks noGrp="1"/>
          </p:cNvSpPr>
          <p:nvPr>
            <p:ph type="body" sz="quarter" idx="26" hasCustomPrompt="1"/>
          </p:nvPr>
        </p:nvSpPr>
        <p:spPr>
          <a:xfrm>
            <a:off x="352895" y="4393310"/>
            <a:ext cx="4819650" cy="446913"/>
          </a:xfrm>
        </p:spPr>
        <p:txBody>
          <a:bodyPr lIns="0" rIns="0">
            <a:normAutofit/>
          </a:bodyPr>
          <a:lstStyle>
            <a:lvl1pPr marL="11113" indent="0">
              <a:buFontTx/>
              <a:buNone/>
              <a:tabLst/>
              <a:defRPr sz="1400" b="0" i="1">
                <a:solidFill>
                  <a:schemeClr val="bg1"/>
                </a:solidFill>
                <a:latin typeface="+mn-lt"/>
              </a:defRPr>
            </a:lvl1pPr>
          </a:lstStyle>
          <a:p>
            <a:pPr lvl="0"/>
            <a:r>
              <a:rPr lang="en-US"/>
              <a:t>Click to edit program/organization name</a:t>
            </a:r>
          </a:p>
        </p:txBody>
      </p:sp>
      <p:sp>
        <p:nvSpPr>
          <p:cNvPr id="4" name="Text Placeholder 4">
            <a:extLst>
              <a:ext uri="{FF2B5EF4-FFF2-40B4-BE49-F238E27FC236}">
                <a16:creationId xmlns:a16="http://schemas.microsoft.com/office/drawing/2014/main" id="{05E1BDC2-9B14-F40F-94CC-BC96CE5E5611}"/>
              </a:ext>
            </a:extLst>
          </p:cNvPr>
          <p:cNvSpPr>
            <a:spLocks noGrp="1"/>
          </p:cNvSpPr>
          <p:nvPr>
            <p:ph type="body" sz="quarter" idx="31" hasCustomPrompt="1"/>
          </p:nvPr>
        </p:nvSpPr>
        <p:spPr>
          <a:xfrm>
            <a:off x="352895" y="4888992"/>
            <a:ext cx="4452257" cy="474944"/>
          </a:xfrm>
          <a:prstGeom prst="rect">
            <a:avLst/>
          </a:prstGeom>
        </p:spPr>
        <p:txBody>
          <a:bodyPr lIns="0" tIns="0" rIns="0" bIns="0" anchor="ctr">
            <a:normAutofit/>
          </a:bodyPr>
          <a:lstStyle>
            <a:lvl1pPr marL="0" indent="0">
              <a:lnSpc>
                <a:spcPct val="100000"/>
              </a:lnSpc>
              <a:buFontTx/>
              <a:buNone/>
              <a:defRPr sz="1100" b="0" i="0" spc="50" baseline="0">
                <a:solidFill>
                  <a:schemeClr val="bg1"/>
                </a:solidFill>
                <a:latin typeface="+mn-lt"/>
                <a:ea typeface="Open Sans SemiBold" panose="020B0606030504020204" pitchFamily="34" charset="0"/>
                <a:cs typeface="Open Sans SemiBold" panose="020B0606030504020204" pitchFamily="34" charset="0"/>
              </a:defRPr>
            </a:lvl1pPr>
          </a:lstStyle>
          <a:p>
            <a:pPr lvl="0"/>
            <a:r>
              <a:rPr lang="en-US"/>
              <a:t>Click to add date, location or additional content</a:t>
            </a:r>
          </a:p>
        </p:txBody>
      </p:sp>
      <p:sp>
        <p:nvSpPr>
          <p:cNvPr id="17" name="Picture Placeholder 16">
            <a:extLst>
              <a:ext uri="{FF2B5EF4-FFF2-40B4-BE49-F238E27FC236}">
                <a16:creationId xmlns:a16="http://schemas.microsoft.com/office/drawing/2014/main" id="{5D8068C1-323F-572A-96F9-3C07CF172E93}"/>
              </a:ext>
            </a:extLst>
          </p:cNvPr>
          <p:cNvSpPr>
            <a:spLocks noGrp="1"/>
          </p:cNvSpPr>
          <p:nvPr>
            <p:ph type="pic" sz="quarter" idx="32" hasCustomPrompt="1"/>
          </p:nvPr>
        </p:nvSpPr>
        <p:spPr>
          <a:xfrm>
            <a:off x="7677150" y="1"/>
            <a:ext cx="3467099" cy="1676400"/>
          </a:xfrm>
          <a:prstGeom prst="parallelogram">
            <a:avLst>
              <a:gd name="adj" fmla="val 73223"/>
            </a:avLst>
          </a:prstGeom>
          <a:noFill/>
          <a:ln>
            <a:noFill/>
          </a:ln>
        </p:spPr>
        <p:txBody>
          <a:bodyPr anchor="t">
            <a:normAutofit/>
          </a:bodyPr>
          <a:lstStyle>
            <a:lvl1pPr marL="0" indent="0" algn="ctr">
              <a:buNone/>
              <a:defRPr sz="1800"/>
            </a:lvl1pPr>
          </a:lstStyle>
          <a:p>
            <a:r>
              <a:rPr lang="en-US"/>
              <a:t>Add image</a:t>
            </a:r>
          </a:p>
        </p:txBody>
      </p:sp>
      <p:sp>
        <p:nvSpPr>
          <p:cNvPr id="19" name="Picture Placeholder 16">
            <a:extLst>
              <a:ext uri="{FF2B5EF4-FFF2-40B4-BE49-F238E27FC236}">
                <a16:creationId xmlns:a16="http://schemas.microsoft.com/office/drawing/2014/main" id="{6ECFC8AD-FDE1-C946-6F19-1D200A5C7EB5}"/>
              </a:ext>
            </a:extLst>
          </p:cNvPr>
          <p:cNvSpPr>
            <a:spLocks noGrp="1"/>
          </p:cNvSpPr>
          <p:nvPr>
            <p:ph type="pic" sz="quarter" idx="33" hasCustomPrompt="1"/>
          </p:nvPr>
        </p:nvSpPr>
        <p:spPr>
          <a:xfrm>
            <a:off x="6424422" y="1728217"/>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a:t>Add image</a:t>
            </a:r>
          </a:p>
        </p:txBody>
      </p:sp>
      <p:sp>
        <p:nvSpPr>
          <p:cNvPr id="20" name="Picture Placeholder 16">
            <a:extLst>
              <a:ext uri="{FF2B5EF4-FFF2-40B4-BE49-F238E27FC236}">
                <a16:creationId xmlns:a16="http://schemas.microsoft.com/office/drawing/2014/main" id="{086AE18A-883A-AF55-B395-94D7303F8A07}"/>
              </a:ext>
            </a:extLst>
          </p:cNvPr>
          <p:cNvSpPr>
            <a:spLocks noGrp="1"/>
          </p:cNvSpPr>
          <p:nvPr>
            <p:ph type="pic" sz="quarter" idx="34" hasCustomPrompt="1"/>
          </p:nvPr>
        </p:nvSpPr>
        <p:spPr>
          <a:xfrm>
            <a:off x="5144262" y="3456433"/>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a:t>Add image</a:t>
            </a:r>
          </a:p>
        </p:txBody>
      </p:sp>
      <p:sp>
        <p:nvSpPr>
          <p:cNvPr id="21" name="Picture Placeholder 16">
            <a:extLst>
              <a:ext uri="{FF2B5EF4-FFF2-40B4-BE49-F238E27FC236}">
                <a16:creationId xmlns:a16="http://schemas.microsoft.com/office/drawing/2014/main" id="{403128C2-8DFF-BDBA-C323-B9EE2FD9A542}"/>
              </a:ext>
            </a:extLst>
          </p:cNvPr>
          <p:cNvSpPr>
            <a:spLocks noGrp="1"/>
          </p:cNvSpPr>
          <p:nvPr>
            <p:ph type="pic" sz="quarter" idx="35" hasCustomPrompt="1"/>
          </p:nvPr>
        </p:nvSpPr>
        <p:spPr>
          <a:xfrm>
            <a:off x="3900678" y="5175505"/>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a:t>Add image</a:t>
            </a:r>
          </a:p>
        </p:txBody>
      </p:sp>
      <p:sp>
        <p:nvSpPr>
          <p:cNvPr id="14" name="Text Placeholder 5">
            <a:extLst>
              <a:ext uri="{FF2B5EF4-FFF2-40B4-BE49-F238E27FC236}">
                <a16:creationId xmlns:a16="http://schemas.microsoft.com/office/drawing/2014/main" id="{8C0D6C5F-2EE1-E366-3882-F2CA4D85B840}"/>
              </a:ext>
            </a:extLst>
          </p:cNvPr>
          <p:cNvSpPr>
            <a:spLocks noGrp="1"/>
          </p:cNvSpPr>
          <p:nvPr>
            <p:ph type="body" sz="quarter" idx="13" hasCustomPrompt="1"/>
          </p:nvPr>
        </p:nvSpPr>
        <p:spPr>
          <a:xfrm>
            <a:off x="352895" y="0"/>
            <a:ext cx="5753100" cy="228600"/>
          </a:xfrm>
        </p:spPr>
        <p:txBody>
          <a:bodyPr anchor="ctr">
            <a:noAutofit/>
          </a:bodyPr>
          <a:lstStyle>
            <a:lvl1pPr marL="0" indent="0" algn="l">
              <a:spcBef>
                <a:spcPts val="0"/>
              </a:spcBef>
              <a:buFont typeface="Arial" panose="020B0604020202020204" pitchFamily="34" charset="0"/>
              <a:buNone/>
              <a:defRPr sz="900" cap="all" spc="50" baseline="0">
                <a:solidFill>
                  <a:schemeClr val="bg1"/>
                </a:solidFill>
                <a:latin typeface="+mn-lt"/>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r>
              <a:rPr lang="en-US"/>
              <a:t>CLICK TO EDIT CONTROL MARKING//CATEGORY</a:t>
            </a:r>
          </a:p>
        </p:txBody>
      </p:sp>
      <p:pic>
        <p:nvPicPr>
          <p:cNvPr id="11" name="Picture 10">
            <a:extLst>
              <a:ext uri="{FF2B5EF4-FFF2-40B4-BE49-F238E27FC236}">
                <a16:creationId xmlns:a16="http://schemas.microsoft.com/office/drawing/2014/main" id="{AF0E8022-DF14-62B8-B246-81EB16FC656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pic>
        <p:nvPicPr>
          <p:cNvPr id="7" name="Picture 6">
            <a:extLst>
              <a:ext uri="{FF2B5EF4-FFF2-40B4-BE49-F238E27FC236}">
                <a16:creationId xmlns:a16="http://schemas.microsoft.com/office/drawing/2014/main" id="{C42614B7-2113-5057-CCB6-E38C5A070829}"/>
              </a:ext>
            </a:extLst>
          </p:cNvPr>
          <p:cNvPicPr>
            <a:picLocks noChangeAspect="1"/>
          </p:cNvPicPr>
          <p:nvPr userDrawn="1"/>
        </p:nvPicPr>
        <p:blipFill>
          <a:blip r:embed="rId5"/>
          <a:srcRect/>
          <a:stretch/>
        </p:blipFill>
        <p:spPr>
          <a:xfrm>
            <a:off x="9881633" y="5639457"/>
            <a:ext cx="1057197" cy="303663"/>
          </a:xfrm>
          <a:prstGeom prst="rect">
            <a:avLst/>
          </a:prstGeom>
        </p:spPr>
      </p:pic>
    </p:spTree>
    <p:extLst>
      <p:ext uri="{BB962C8B-B14F-4D97-AF65-F5344CB8AC3E}">
        <p14:creationId xmlns:p14="http://schemas.microsoft.com/office/powerpoint/2010/main" val="320044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A25A95-582E-4BBB-DEB4-056147D55C2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98936" y="6483096"/>
            <a:ext cx="893064" cy="374904"/>
          </a:xfrm>
          <a:prstGeom prst="rect">
            <a:avLst/>
          </a:prstGeom>
        </p:spPr>
      </p:pic>
      <p:sp>
        <p:nvSpPr>
          <p:cNvPr id="2" name="Title 1"/>
          <p:cNvSpPr>
            <a:spLocks noGrp="1"/>
          </p:cNvSpPr>
          <p:nvPr>
            <p:ph type="ctrTitle" hasCustomPrompt="1"/>
          </p:nvPr>
        </p:nvSpPr>
        <p:spPr>
          <a:xfrm>
            <a:off x="4161692" y="2031023"/>
            <a:ext cx="3868616" cy="2795954"/>
          </a:xfrm>
        </p:spPr>
        <p:txBody>
          <a:bodyPr anchor="ctr">
            <a:normAutofit/>
          </a:bodyPr>
          <a:lstStyle>
            <a:lvl1pPr algn="ctr">
              <a:defRPr sz="4000">
                <a:solidFill>
                  <a:schemeClr val="bg1"/>
                </a:solidFill>
              </a:defRPr>
            </a:lvl1pPr>
          </a:lstStyle>
          <a:p>
            <a:r>
              <a:rPr lang="en-US"/>
              <a:t>Click to </a:t>
            </a:r>
            <a:br>
              <a:rPr lang="en-US"/>
            </a:br>
            <a:r>
              <a:rPr lang="en-US"/>
              <a:t>edit subtitle</a:t>
            </a:r>
          </a:p>
        </p:txBody>
      </p:sp>
      <p:sp>
        <p:nvSpPr>
          <p:cNvPr id="5" name="Slide Number Placeholder 5">
            <a:extLst>
              <a:ext uri="{FF2B5EF4-FFF2-40B4-BE49-F238E27FC236}">
                <a16:creationId xmlns:a16="http://schemas.microsoft.com/office/drawing/2014/main" id="{0C1BBB78-2337-77EE-6EC0-4C784C5E7159}"/>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a:p>
        </p:txBody>
      </p:sp>
      <p:sp>
        <p:nvSpPr>
          <p:cNvPr id="3" name="Footer Placeholder 4">
            <a:extLst>
              <a:ext uri="{FF2B5EF4-FFF2-40B4-BE49-F238E27FC236}">
                <a16:creationId xmlns:a16="http://schemas.microsoft.com/office/drawing/2014/main" id="{5560EA2B-BE9C-1249-82D6-B7B0949FCFDE}"/>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p>
        </p:txBody>
      </p:sp>
    </p:spTree>
    <p:extLst>
      <p:ext uri="{BB962C8B-B14F-4D97-AF65-F5344CB8AC3E}">
        <p14:creationId xmlns:p14="http://schemas.microsoft.com/office/powerpoint/2010/main" val="361810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Section Slide 2">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BF3184-A26C-EA67-AE1E-06A91543B69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98936" y="6483096"/>
            <a:ext cx="893064" cy="374904"/>
          </a:xfrm>
          <a:prstGeom prst="rect">
            <a:avLst/>
          </a:prstGeom>
        </p:spPr>
      </p:pic>
      <p:sp>
        <p:nvSpPr>
          <p:cNvPr id="2" name="Title 1"/>
          <p:cNvSpPr>
            <a:spLocks noGrp="1"/>
          </p:cNvSpPr>
          <p:nvPr>
            <p:ph type="ctrTitle" hasCustomPrompt="1"/>
          </p:nvPr>
        </p:nvSpPr>
        <p:spPr>
          <a:xfrm>
            <a:off x="1118038" y="5670022"/>
            <a:ext cx="10578662" cy="564931"/>
          </a:xfrm>
        </p:spPr>
        <p:txBody>
          <a:bodyPr anchor="b">
            <a:normAutofit/>
          </a:bodyPr>
          <a:lstStyle>
            <a:lvl1pPr algn="r">
              <a:defRPr sz="3600" i="1" baseline="0">
                <a:solidFill>
                  <a:schemeClr val="bg1"/>
                </a:solidFill>
              </a:defRPr>
            </a:lvl1pPr>
          </a:lstStyle>
          <a:p>
            <a:r>
              <a:rPr lang="en-US"/>
              <a:t>Click to edit subtitle</a:t>
            </a:r>
          </a:p>
        </p:txBody>
      </p:sp>
      <p:sp>
        <p:nvSpPr>
          <p:cNvPr id="10" name="Text Placeholder 9">
            <a:extLst>
              <a:ext uri="{FF2B5EF4-FFF2-40B4-BE49-F238E27FC236}">
                <a16:creationId xmlns:a16="http://schemas.microsoft.com/office/drawing/2014/main" id="{A6DBC59A-906A-BCE3-2661-0EA959C0EE2A}"/>
              </a:ext>
            </a:extLst>
          </p:cNvPr>
          <p:cNvSpPr>
            <a:spLocks noGrp="1"/>
          </p:cNvSpPr>
          <p:nvPr>
            <p:ph type="body" sz="quarter" idx="10" hasCustomPrompt="1"/>
          </p:nvPr>
        </p:nvSpPr>
        <p:spPr>
          <a:xfrm>
            <a:off x="1116106" y="1219200"/>
            <a:ext cx="4979894" cy="3715871"/>
          </a:xfrm>
        </p:spPr>
        <p:txBody>
          <a:bodyPr anchor="b">
            <a:normAutofit/>
          </a:bodyPr>
          <a:lstStyle>
            <a:lvl1pPr marL="0" indent="0">
              <a:buFontTx/>
              <a:buNone/>
              <a:defRPr sz="4800" cap="all" baseline="0">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a:t>Click to edit title</a:t>
            </a:r>
          </a:p>
        </p:txBody>
      </p:sp>
      <p:sp>
        <p:nvSpPr>
          <p:cNvPr id="3" name="Slide Number Placeholder 5">
            <a:extLst>
              <a:ext uri="{FF2B5EF4-FFF2-40B4-BE49-F238E27FC236}">
                <a16:creationId xmlns:a16="http://schemas.microsoft.com/office/drawing/2014/main" id="{52806DD4-DAA4-5ECD-B238-7E14C32951FE}"/>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a:p>
        </p:txBody>
      </p:sp>
      <p:sp>
        <p:nvSpPr>
          <p:cNvPr id="6" name="Date Placeholder 5">
            <a:extLst>
              <a:ext uri="{FF2B5EF4-FFF2-40B4-BE49-F238E27FC236}">
                <a16:creationId xmlns:a16="http://schemas.microsoft.com/office/drawing/2014/main" id="{66BCF2B2-BC64-BCE0-C6AC-77600AD24FD1}"/>
              </a:ext>
            </a:extLst>
          </p:cNvPr>
          <p:cNvSpPr>
            <a:spLocks noGrp="1"/>
          </p:cNvSpPr>
          <p:nvPr>
            <p:ph type="dt" sz="half" idx="11"/>
          </p:nvPr>
        </p:nvSpPr>
        <p:spPr/>
        <p:txBody>
          <a:bodyPr/>
          <a:lstStyle>
            <a:lvl1pPr>
              <a:defRPr>
                <a:solidFill>
                  <a:schemeClr val="bg1"/>
                </a:solidFill>
              </a:defRPr>
            </a:lvl1pPr>
          </a:lstStyle>
          <a:p>
            <a:endParaRPr lang="en-US"/>
          </a:p>
        </p:txBody>
      </p:sp>
      <p:sp>
        <p:nvSpPr>
          <p:cNvPr id="7" name="Footer Placeholder 6">
            <a:extLst>
              <a:ext uri="{FF2B5EF4-FFF2-40B4-BE49-F238E27FC236}">
                <a16:creationId xmlns:a16="http://schemas.microsoft.com/office/drawing/2014/main" id="{77CB447C-150B-B496-9685-264CD2763D5D}"/>
              </a:ext>
            </a:extLst>
          </p:cNvPr>
          <p:cNvSpPr>
            <a:spLocks noGrp="1"/>
          </p:cNvSpPr>
          <p:nvPr>
            <p:ph type="ftr" sz="quarter" idx="12"/>
          </p:nvPr>
        </p:nvSpPr>
        <p:spPr>
          <a:xfrm>
            <a:off x="1900767" y="0"/>
            <a:ext cx="8390467" cy="219174"/>
          </a:xfrm>
        </p:spPr>
        <p:txBody>
          <a:bodyPr/>
          <a:lstStyle>
            <a:lvl1pPr>
              <a:defRPr>
                <a:solidFill>
                  <a:schemeClr val="bg1"/>
                </a:solidFill>
              </a:defRPr>
            </a:lvl1pPr>
          </a:lstStyle>
          <a:p>
            <a:r>
              <a:rPr lang="en-US"/>
              <a:t>CLICK TO EDIT CONTROL MARKING//CATEGORY</a:t>
            </a:r>
          </a:p>
        </p:txBody>
      </p:sp>
    </p:spTree>
    <p:extLst>
      <p:ext uri="{BB962C8B-B14F-4D97-AF65-F5344CB8AC3E}">
        <p14:creationId xmlns:p14="http://schemas.microsoft.com/office/powerpoint/2010/main" val="20334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176D2-8435-708B-9C12-A2DDE33F5A48}"/>
              </a:ext>
            </a:extLst>
          </p:cNvPr>
          <p:cNvSpPr>
            <a:spLocks noGrp="1"/>
          </p:cNvSpPr>
          <p:nvPr>
            <p:ph type="title"/>
          </p:nvPr>
        </p:nvSpPr>
        <p:spPr>
          <a:xfrm>
            <a:off x="352326" y="238026"/>
            <a:ext cx="10224545" cy="676374"/>
          </a:xfrm>
        </p:spPr>
        <p:txBody>
          <a:bodyPr/>
          <a:lstStyle/>
          <a:p>
            <a:r>
              <a:rPr lang="en-US"/>
              <a:t>Click to edit Master title style</a:t>
            </a:r>
          </a:p>
        </p:txBody>
      </p:sp>
      <p:sp>
        <p:nvSpPr>
          <p:cNvPr id="3" name="Date Placeholder 2">
            <a:extLst>
              <a:ext uri="{FF2B5EF4-FFF2-40B4-BE49-F238E27FC236}">
                <a16:creationId xmlns:a16="http://schemas.microsoft.com/office/drawing/2014/main" id="{2EC6E0C3-D357-9904-3F83-469364BF9F2C}"/>
              </a:ext>
            </a:extLst>
          </p:cNvPr>
          <p:cNvSpPr>
            <a:spLocks noGrp="1"/>
          </p:cNvSpPr>
          <p:nvPr>
            <p:ph type="dt" sz="half" idx="10"/>
          </p:nvPr>
        </p:nvSpPr>
        <p:spPr>
          <a:xfrm>
            <a:off x="352326" y="6638826"/>
            <a:ext cx="1047750" cy="219174"/>
          </a:xfrm>
        </p:spPr>
        <p:txBody>
          <a:bodyPr/>
          <a:lstStyle/>
          <a:p>
            <a:endParaRPr lang="en-US"/>
          </a:p>
        </p:txBody>
      </p:sp>
      <p:sp>
        <p:nvSpPr>
          <p:cNvPr id="6" name="Content Placeholder 2">
            <a:extLst>
              <a:ext uri="{FF2B5EF4-FFF2-40B4-BE49-F238E27FC236}">
                <a16:creationId xmlns:a16="http://schemas.microsoft.com/office/drawing/2014/main" id="{07DD9EA8-5FFB-C9B1-1267-6671E46FBB5B}"/>
              </a:ext>
            </a:extLst>
          </p:cNvPr>
          <p:cNvSpPr>
            <a:spLocks noGrp="1"/>
          </p:cNvSpPr>
          <p:nvPr>
            <p:ph idx="1"/>
          </p:nvPr>
        </p:nvSpPr>
        <p:spPr>
          <a:xfrm>
            <a:off x="352326" y="1225691"/>
            <a:ext cx="11239500" cy="5049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EDC9B2-DEFB-E449-1A1F-85E60AE319B5}"/>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a:p>
        </p:txBody>
      </p:sp>
      <p:sp>
        <p:nvSpPr>
          <p:cNvPr id="5" name="Footer Placeholder 4">
            <a:extLst>
              <a:ext uri="{FF2B5EF4-FFF2-40B4-BE49-F238E27FC236}">
                <a16:creationId xmlns:a16="http://schemas.microsoft.com/office/drawing/2014/main" id="{F011983E-5F7D-4A6F-7455-559917154B65}"/>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p>
        </p:txBody>
      </p:sp>
    </p:spTree>
    <p:extLst>
      <p:ext uri="{BB962C8B-B14F-4D97-AF65-F5344CB8AC3E}">
        <p14:creationId xmlns:p14="http://schemas.microsoft.com/office/powerpoint/2010/main" val="1097917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1A6A05-6A68-95A1-41EE-FDBA7FA90F3C}"/>
              </a:ext>
            </a:extLst>
          </p:cNvPr>
          <p:cNvSpPr/>
          <p:nvPr userDrawn="1"/>
        </p:nvSpPr>
        <p:spPr>
          <a:xfrm>
            <a:off x="0" y="914400"/>
            <a:ext cx="11696699" cy="766119"/>
          </a:xfrm>
          <a:prstGeom prst="rect">
            <a:avLst/>
          </a:prstGeom>
          <a:gradFill flip="none" rotWithShape="1">
            <a:gsLst>
              <a:gs pos="0">
                <a:schemeClr val="tx2">
                  <a:lumMod val="20000"/>
                  <a:lumOff val="80000"/>
                  <a:alpha val="0"/>
                </a:schemeClr>
              </a:gs>
              <a:gs pos="40000">
                <a:schemeClr val="tx2">
                  <a:lumMod val="20000"/>
                  <a:lumOff val="80000"/>
                  <a:alpha val="20000"/>
                </a:schemeClr>
              </a:gs>
              <a:gs pos="60000">
                <a:schemeClr val="accent1">
                  <a:alpha val="25000"/>
                </a:schemeClr>
              </a:gs>
              <a:gs pos="100000">
                <a:schemeClr val="accent1">
                  <a:alpha val="58414"/>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a:extLst>
              <a:ext uri="{FF2B5EF4-FFF2-40B4-BE49-F238E27FC236}">
                <a16:creationId xmlns:a16="http://schemas.microsoft.com/office/drawing/2014/main" id="{01F21708-074B-CB27-329D-6020CFC9800E}"/>
              </a:ext>
            </a:extLst>
          </p:cNvPr>
          <p:cNvSpPr>
            <a:spLocks noGrp="1"/>
          </p:cNvSpPr>
          <p:nvPr>
            <p:ph idx="1"/>
          </p:nvPr>
        </p:nvSpPr>
        <p:spPr>
          <a:xfrm>
            <a:off x="1037968" y="2042984"/>
            <a:ext cx="10544432" cy="4243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E16EF4D-A4D6-628F-7773-C9A53396E25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5" name="Title Placeholder 1">
            <a:extLst>
              <a:ext uri="{FF2B5EF4-FFF2-40B4-BE49-F238E27FC236}">
                <a16:creationId xmlns:a16="http://schemas.microsoft.com/office/drawing/2014/main" id="{B9BA94E1-F833-74C4-C220-979B5551CE35}"/>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a:t>Click to edit Master title style</a:t>
            </a:r>
          </a:p>
        </p:txBody>
      </p:sp>
      <p:sp>
        <p:nvSpPr>
          <p:cNvPr id="2" name="Footer Placeholder 4">
            <a:extLst>
              <a:ext uri="{FF2B5EF4-FFF2-40B4-BE49-F238E27FC236}">
                <a16:creationId xmlns:a16="http://schemas.microsoft.com/office/drawing/2014/main" id="{57360BF7-31E7-2BD1-4BB4-C13DCDA30168}"/>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p>
        </p:txBody>
      </p:sp>
      <p:sp>
        <p:nvSpPr>
          <p:cNvPr id="8" name="Text Placeholder 7">
            <a:extLst>
              <a:ext uri="{FF2B5EF4-FFF2-40B4-BE49-F238E27FC236}">
                <a16:creationId xmlns:a16="http://schemas.microsoft.com/office/drawing/2014/main" id="{A64E1765-210E-6276-4BFF-2D655F43CC3C}"/>
              </a:ext>
            </a:extLst>
          </p:cNvPr>
          <p:cNvSpPr>
            <a:spLocks noGrp="1"/>
          </p:cNvSpPr>
          <p:nvPr>
            <p:ph type="body" sz="quarter" idx="13" hasCustomPrompt="1"/>
          </p:nvPr>
        </p:nvSpPr>
        <p:spPr>
          <a:xfrm>
            <a:off x="1037968" y="1054571"/>
            <a:ext cx="9529477" cy="485775"/>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subtitle</a:t>
            </a:r>
          </a:p>
        </p:txBody>
      </p:sp>
      <p:sp>
        <p:nvSpPr>
          <p:cNvPr id="10" name="Triangle 9">
            <a:extLst>
              <a:ext uri="{FF2B5EF4-FFF2-40B4-BE49-F238E27FC236}">
                <a16:creationId xmlns:a16="http://schemas.microsoft.com/office/drawing/2014/main" id="{E2DB5861-DC1F-274C-DB37-975429602C12}"/>
              </a:ext>
            </a:extLst>
          </p:cNvPr>
          <p:cNvSpPr/>
          <p:nvPr userDrawn="1"/>
        </p:nvSpPr>
        <p:spPr>
          <a:xfrm rot="5400000">
            <a:off x="516549" y="1150458"/>
            <a:ext cx="529826" cy="294000"/>
          </a:xfrm>
          <a:prstGeom prst="triangle">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D9E6835A-8A89-91B3-CA12-BE90FD1FEF40}"/>
              </a:ext>
            </a:extLst>
          </p:cNvPr>
          <p:cNvSpPr/>
          <p:nvPr userDrawn="1"/>
        </p:nvSpPr>
        <p:spPr>
          <a:xfrm rot="5400000">
            <a:off x="204109" y="1150458"/>
            <a:ext cx="529826" cy="294000"/>
          </a:xfrm>
          <a:prstGeom prst="triangle">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2FC92465-7D33-6807-71D6-C420B847E784}"/>
              </a:ext>
            </a:extLst>
          </p:cNvPr>
          <p:cNvSpPr/>
          <p:nvPr userDrawn="1"/>
        </p:nvSpPr>
        <p:spPr>
          <a:xfrm rot="5400000">
            <a:off x="-117913" y="1150458"/>
            <a:ext cx="529826" cy="294000"/>
          </a:xfrm>
          <a:prstGeom prst="triangl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2">
            <a:extLst>
              <a:ext uri="{FF2B5EF4-FFF2-40B4-BE49-F238E27FC236}">
                <a16:creationId xmlns:a16="http://schemas.microsoft.com/office/drawing/2014/main" id="{AE2A5084-C44C-EA39-3933-08EF7A31F02B}"/>
              </a:ext>
            </a:extLst>
          </p:cNvPr>
          <p:cNvSpPr>
            <a:spLocks noGrp="1"/>
          </p:cNvSpPr>
          <p:nvPr>
            <p:ph type="dt" sz="half" idx="10"/>
          </p:nvPr>
        </p:nvSpPr>
        <p:spPr>
          <a:xfrm>
            <a:off x="352326" y="6638826"/>
            <a:ext cx="1047750" cy="219174"/>
          </a:xfrm>
        </p:spPr>
        <p:txBody>
          <a:bodyPr/>
          <a:lstStyle/>
          <a:p>
            <a:endParaRPr lang="en-US"/>
          </a:p>
        </p:txBody>
      </p:sp>
    </p:spTree>
    <p:extLst>
      <p:ext uri="{BB962C8B-B14F-4D97-AF65-F5344CB8AC3E}">
        <p14:creationId xmlns:p14="http://schemas.microsoft.com/office/powerpoint/2010/main" val="2321446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311F5-00A8-177A-AD8C-C74DC54BD29A}"/>
              </a:ext>
            </a:extLst>
          </p:cNvPr>
          <p:cNvSpPr>
            <a:spLocks noGrp="1"/>
          </p:cNvSpPr>
          <p:nvPr>
            <p:ph sz="half" idx="1"/>
          </p:nvPr>
        </p:nvSpPr>
        <p:spPr>
          <a:xfrm>
            <a:off x="353113" y="1228626"/>
            <a:ext cx="5582133"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5ABF7C-5569-F775-5910-F82732B6A132}"/>
              </a:ext>
            </a:extLst>
          </p:cNvPr>
          <p:cNvSpPr>
            <a:spLocks noGrp="1"/>
          </p:cNvSpPr>
          <p:nvPr>
            <p:ph sz="half" idx="2"/>
          </p:nvPr>
        </p:nvSpPr>
        <p:spPr>
          <a:xfrm>
            <a:off x="6247764" y="1228626"/>
            <a:ext cx="5434796"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392EEC-0AE6-91A4-3002-A2E772C157DE}"/>
              </a:ext>
            </a:extLst>
          </p:cNvPr>
          <p:cNvSpPr>
            <a:spLocks noGrp="1"/>
          </p:cNvSpPr>
          <p:nvPr>
            <p:ph type="dt" sz="half" idx="10"/>
          </p:nvPr>
        </p:nvSpPr>
        <p:spPr>
          <a:xfrm>
            <a:off x="352326" y="6638826"/>
            <a:ext cx="1047750" cy="219174"/>
          </a:xfrm>
        </p:spPr>
        <p:txBody>
          <a:bodyPr/>
          <a:lstStyle/>
          <a:p>
            <a:endParaRPr lang="en-US"/>
          </a:p>
        </p:txBody>
      </p:sp>
      <p:sp>
        <p:nvSpPr>
          <p:cNvPr id="7" name="Slide Number Placeholder 6">
            <a:extLst>
              <a:ext uri="{FF2B5EF4-FFF2-40B4-BE49-F238E27FC236}">
                <a16:creationId xmlns:a16="http://schemas.microsoft.com/office/drawing/2014/main" id="{A466B168-7BCE-5553-8F95-2FA0CB174124}"/>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6" name="Footer Placeholder 4">
            <a:extLst>
              <a:ext uri="{FF2B5EF4-FFF2-40B4-BE49-F238E27FC236}">
                <a16:creationId xmlns:a16="http://schemas.microsoft.com/office/drawing/2014/main" id="{8DBDE7BE-0766-0034-7D0C-E8361882A2A3}"/>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p>
        </p:txBody>
      </p:sp>
      <p:sp>
        <p:nvSpPr>
          <p:cNvPr id="9" name="Title Placeholder 1">
            <a:extLst>
              <a:ext uri="{FF2B5EF4-FFF2-40B4-BE49-F238E27FC236}">
                <a16:creationId xmlns:a16="http://schemas.microsoft.com/office/drawing/2014/main" id="{5B33AD1C-7933-2EF8-CAB0-A2F20CFCC907}"/>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a:t>Click to edit Master title style</a:t>
            </a:r>
          </a:p>
        </p:txBody>
      </p:sp>
    </p:spTree>
    <p:extLst>
      <p:ext uri="{BB962C8B-B14F-4D97-AF65-F5344CB8AC3E}">
        <p14:creationId xmlns:p14="http://schemas.microsoft.com/office/powerpoint/2010/main" val="4072567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5598EE-734B-7927-A9F9-59E746C06745}"/>
              </a:ext>
            </a:extLst>
          </p:cNvPr>
          <p:cNvSpPr>
            <a:spLocks noGrp="1"/>
          </p:cNvSpPr>
          <p:nvPr>
            <p:ph type="body" idx="1"/>
          </p:nvPr>
        </p:nvSpPr>
        <p:spPr>
          <a:xfrm>
            <a:off x="356400" y="1062682"/>
            <a:ext cx="5502275" cy="749842"/>
          </a:xfrm>
        </p:spPr>
        <p:txBody>
          <a:bodyPr anchor="b">
            <a:noAutofit/>
          </a:bodyPr>
          <a:lstStyle>
            <a:lvl1pPr marL="0" indent="0">
              <a:buNone/>
              <a:defRPr sz="24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CA79ED-631A-4038-CD24-1318D135B013}"/>
              </a:ext>
            </a:extLst>
          </p:cNvPr>
          <p:cNvSpPr>
            <a:spLocks noGrp="1"/>
          </p:cNvSpPr>
          <p:nvPr>
            <p:ph sz="half" idx="2"/>
          </p:nvPr>
        </p:nvSpPr>
        <p:spPr>
          <a:xfrm>
            <a:off x="351687" y="1995160"/>
            <a:ext cx="5502275" cy="4298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B22261-E334-48E8-A5C2-10C4156C0D98}"/>
              </a:ext>
            </a:extLst>
          </p:cNvPr>
          <p:cNvSpPr>
            <a:spLocks noGrp="1"/>
          </p:cNvSpPr>
          <p:nvPr>
            <p:ph type="body" sz="quarter" idx="3"/>
          </p:nvPr>
        </p:nvSpPr>
        <p:spPr>
          <a:xfrm>
            <a:off x="6102750" y="1062682"/>
            <a:ext cx="5410200" cy="749842"/>
          </a:xfrm>
        </p:spPr>
        <p:txBody>
          <a:bodyPr anchor="b">
            <a:noAutofit/>
          </a:bodyPr>
          <a:lstStyle>
            <a:lvl1pPr marL="0" indent="0">
              <a:buNone/>
              <a:defRPr sz="24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E52312-4529-7366-8A26-B3D48C92DCCC}"/>
              </a:ext>
            </a:extLst>
          </p:cNvPr>
          <p:cNvSpPr>
            <a:spLocks noGrp="1"/>
          </p:cNvSpPr>
          <p:nvPr>
            <p:ph sz="quarter" idx="4"/>
          </p:nvPr>
        </p:nvSpPr>
        <p:spPr>
          <a:xfrm>
            <a:off x="6102750" y="1995160"/>
            <a:ext cx="5410200" cy="4298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82D12A-DDF5-F9C7-183F-B0D4053783BA}"/>
              </a:ext>
            </a:extLst>
          </p:cNvPr>
          <p:cNvSpPr>
            <a:spLocks noGrp="1"/>
          </p:cNvSpPr>
          <p:nvPr>
            <p:ph type="dt" sz="half" idx="10"/>
          </p:nvPr>
        </p:nvSpPr>
        <p:spPr>
          <a:xfrm>
            <a:off x="352326" y="6638826"/>
            <a:ext cx="1047750" cy="219174"/>
          </a:xfrm>
        </p:spPr>
        <p:txBody>
          <a:bodyPr/>
          <a:lstStyle/>
          <a:p>
            <a:endParaRPr lang="en-US"/>
          </a:p>
        </p:txBody>
      </p:sp>
      <p:sp>
        <p:nvSpPr>
          <p:cNvPr id="9" name="Slide Number Placeholder 8">
            <a:extLst>
              <a:ext uri="{FF2B5EF4-FFF2-40B4-BE49-F238E27FC236}">
                <a16:creationId xmlns:a16="http://schemas.microsoft.com/office/drawing/2014/main" id="{531B7175-61AA-514B-24D4-5450A47E2C66}"/>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11" name="Footer Placeholder 4">
            <a:extLst>
              <a:ext uri="{FF2B5EF4-FFF2-40B4-BE49-F238E27FC236}">
                <a16:creationId xmlns:a16="http://schemas.microsoft.com/office/drawing/2014/main" id="{F76D97C8-0436-F62D-BFA5-717EFFE33A42}"/>
              </a:ext>
            </a:extLst>
          </p:cNvPr>
          <p:cNvSpPr>
            <a:spLocks noGrp="1"/>
          </p:cNvSpPr>
          <p:nvPr>
            <p:ph type="ftr" sz="quarter" idx="1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p>
        </p:txBody>
      </p:sp>
      <p:sp>
        <p:nvSpPr>
          <p:cNvPr id="12" name="Title Placeholder 1">
            <a:extLst>
              <a:ext uri="{FF2B5EF4-FFF2-40B4-BE49-F238E27FC236}">
                <a16:creationId xmlns:a16="http://schemas.microsoft.com/office/drawing/2014/main" id="{0AE0F15A-FB55-0A2A-8637-346EC2BA52BF}"/>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a:t>Click to edit Master title style</a:t>
            </a:r>
          </a:p>
        </p:txBody>
      </p:sp>
    </p:spTree>
    <p:extLst>
      <p:ext uri="{BB962C8B-B14F-4D97-AF65-F5344CB8AC3E}">
        <p14:creationId xmlns:p14="http://schemas.microsoft.com/office/powerpoint/2010/main" val="61166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8DD55A-0C34-DF81-43F5-9E311C53B0F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6" name="Date Placeholder 6">
            <a:extLst>
              <a:ext uri="{FF2B5EF4-FFF2-40B4-BE49-F238E27FC236}">
                <a16:creationId xmlns:a16="http://schemas.microsoft.com/office/drawing/2014/main" id="{B2AFD62A-76F2-FED8-00D7-9815E827E263}"/>
              </a:ext>
            </a:extLst>
          </p:cNvPr>
          <p:cNvSpPr>
            <a:spLocks noGrp="1"/>
          </p:cNvSpPr>
          <p:nvPr>
            <p:ph type="dt" sz="half" idx="10"/>
          </p:nvPr>
        </p:nvSpPr>
        <p:spPr>
          <a:xfrm>
            <a:off x="352326" y="6638826"/>
            <a:ext cx="1047750" cy="219174"/>
          </a:xfrm>
        </p:spPr>
        <p:txBody>
          <a:bodyPr/>
          <a:lstStyle/>
          <a:p>
            <a:endParaRPr lang="en-US"/>
          </a:p>
        </p:txBody>
      </p:sp>
      <p:sp>
        <p:nvSpPr>
          <p:cNvPr id="2" name="Footer Placeholder 4">
            <a:extLst>
              <a:ext uri="{FF2B5EF4-FFF2-40B4-BE49-F238E27FC236}">
                <a16:creationId xmlns:a16="http://schemas.microsoft.com/office/drawing/2014/main" id="{095CF84F-EC16-562C-2BAD-72F51D22DAB1}"/>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p>
        </p:txBody>
      </p:sp>
      <p:sp>
        <p:nvSpPr>
          <p:cNvPr id="3" name="Title Placeholder 1">
            <a:extLst>
              <a:ext uri="{FF2B5EF4-FFF2-40B4-BE49-F238E27FC236}">
                <a16:creationId xmlns:a16="http://schemas.microsoft.com/office/drawing/2014/main" id="{D4A350AF-779F-D130-3E44-E37B55D94EC8}"/>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a:t>Click to edit Master title style</a:t>
            </a:r>
          </a:p>
        </p:txBody>
      </p:sp>
    </p:spTree>
    <p:extLst>
      <p:ext uri="{BB962C8B-B14F-4D97-AF65-F5344CB8AC3E}">
        <p14:creationId xmlns:p14="http://schemas.microsoft.com/office/powerpoint/2010/main" val="4078790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3BEAAE65-DB30-3E9B-C7B2-88F7ACE23F4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1298936" y="6483096"/>
            <a:ext cx="893064" cy="374904"/>
          </a:xfrm>
          <a:prstGeom prst="rect">
            <a:avLst/>
          </a:prstGeom>
        </p:spPr>
      </p:pic>
      <p:sp>
        <p:nvSpPr>
          <p:cNvPr id="2" name="Title Placeholder 1">
            <a:extLst>
              <a:ext uri="{FF2B5EF4-FFF2-40B4-BE49-F238E27FC236}">
                <a16:creationId xmlns:a16="http://schemas.microsoft.com/office/drawing/2014/main" id="{AAC8B33F-B679-0A95-7EA1-D24ED89820CE}"/>
              </a:ext>
            </a:extLst>
          </p:cNvPr>
          <p:cNvSpPr>
            <a:spLocks noGrp="1"/>
          </p:cNvSpPr>
          <p:nvPr>
            <p:ph type="title"/>
          </p:nvPr>
        </p:nvSpPr>
        <p:spPr>
          <a:xfrm>
            <a:off x="352326" y="228194"/>
            <a:ext cx="10224545" cy="676374"/>
          </a:xfrm>
          <a:prstGeom prst="rect">
            <a:avLst/>
          </a:prstGeom>
        </p:spPr>
        <p:txBody>
          <a:bodyPr vert="horz" lIns="0" tIns="0" rIns="0" bIns="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13EF4DAD-B0D7-7273-0B9E-980C44A17CDD}"/>
              </a:ext>
            </a:extLst>
          </p:cNvPr>
          <p:cNvSpPr>
            <a:spLocks noGrp="1"/>
          </p:cNvSpPr>
          <p:nvPr>
            <p:ph type="body" idx="1"/>
          </p:nvPr>
        </p:nvSpPr>
        <p:spPr>
          <a:xfrm>
            <a:off x="352326" y="1227262"/>
            <a:ext cx="11239500" cy="50592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ADA91-6050-8AEB-75E0-102C5DDBC41C}"/>
              </a:ext>
            </a:extLst>
          </p:cNvPr>
          <p:cNvSpPr>
            <a:spLocks noGrp="1"/>
          </p:cNvSpPr>
          <p:nvPr>
            <p:ph type="dt" sz="half" idx="2"/>
          </p:nvPr>
        </p:nvSpPr>
        <p:spPr>
          <a:xfrm>
            <a:off x="352326" y="6634113"/>
            <a:ext cx="1047750" cy="219174"/>
          </a:xfrm>
          <a:prstGeom prst="rect">
            <a:avLst/>
          </a:prstGeom>
        </p:spPr>
        <p:txBody>
          <a:bodyPr vert="horz" lIns="0" tIns="0" rIns="0" bIns="0" rtlCol="0" anchor="ctr"/>
          <a:lstStyle>
            <a:lvl1pPr algn="l">
              <a:defRPr sz="1000" b="1" i="0">
                <a:solidFill>
                  <a:schemeClr val="tx2"/>
                </a:solidFill>
                <a:latin typeface="Exo 2 Semi Bold" pitchFamily="2" charset="77"/>
                <a:ea typeface="Open Sans" panose="020B0606030504020204" pitchFamily="34" charset="0"/>
                <a:cs typeface="Open Sans" panose="020B0606030504020204" pitchFamily="34" charset="0"/>
              </a:defRPr>
            </a:lvl1pPr>
          </a:lstStyle>
          <a:p>
            <a:endParaRPr lang="en-US"/>
          </a:p>
        </p:txBody>
      </p:sp>
      <p:sp>
        <p:nvSpPr>
          <p:cNvPr id="5" name="Footer Placeholder 4">
            <a:extLst>
              <a:ext uri="{FF2B5EF4-FFF2-40B4-BE49-F238E27FC236}">
                <a16:creationId xmlns:a16="http://schemas.microsoft.com/office/drawing/2014/main" id="{FD72EF1B-4646-6E00-A89E-1C0F88866C41}"/>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p>
        </p:txBody>
      </p:sp>
      <p:pic>
        <p:nvPicPr>
          <p:cNvPr id="52" name="Picture 51">
            <a:extLst>
              <a:ext uri="{FF2B5EF4-FFF2-40B4-BE49-F238E27FC236}">
                <a16:creationId xmlns:a16="http://schemas.microsoft.com/office/drawing/2014/main" id="{595B480F-57BC-AAE4-E8B1-8E74194E0AF7}"/>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1146536" y="0"/>
            <a:ext cx="1045464" cy="1941576"/>
          </a:xfrm>
          <a:prstGeom prst="rect">
            <a:avLst/>
          </a:prstGeom>
        </p:spPr>
      </p:pic>
      <p:sp>
        <p:nvSpPr>
          <p:cNvPr id="7" name="Slide Number Placeholder 5">
            <a:extLst>
              <a:ext uri="{FF2B5EF4-FFF2-40B4-BE49-F238E27FC236}">
                <a16:creationId xmlns:a16="http://schemas.microsoft.com/office/drawing/2014/main" id="{AECF45F2-A7DC-3969-B1B1-7C78B77CE94D}"/>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a:p>
        </p:txBody>
      </p:sp>
    </p:spTree>
    <p:extLst>
      <p:ext uri="{BB962C8B-B14F-4D97-AF65-F5344CB8AC3E}">
        <p14:creationId xmlns:p14="http://schemas.microsoft.com/office/powerpoint/2010/main" val="2950539206"/>
      </p:ext>
    </p:extLst>
  </p:cSld>
  <p:clrMap bg1="lt1" tx1="dk1" bg2="lt2" tx2="dk2" accent1="accent1" accent2="accent2" accent3="accent3" accent4="accent4" accent5="accent5" accent6="accent6" hlink="hlink" folHlink="folHlink"/>
  <p:sldLayoutIdLst>
    <p:sldLayoutId id="2147483700" r:id="rId1"/>
    <p:sldLayoutId id="2147483711" r:id="rId2"/>
    <p:sldLayoutId id="2147483710" r:id="rId3"/>
    <p:sldLayoutId id="2147483704" r:id="rId4"/>
    <p:sldLayoutId id="2147483715" r:id="rId5"/>
    <p:sldLayoutId id="2147483714" r:id="rId6"/>
    <p:sldLayoutId id="2147483706" r:id="rId7"/>
    <p:sldLayoutId id="2147483707" r:id="rId8"/>
    <p:sldLayoutId id="2147483708" r:id="rId9"/>
    <p:sldLayoutId id="2147483709" r:id="rId10"/>
  </p:sldLayoutIdLst>
  <p:hf hdr="0" ftr="0" dt="0"/>
  <p:txStyles>
    <p:titleStyle>
      <a:lvl1pPr algn="l" defTabSz="914400" rtl="0" eaLnBrk="1" latinLnBrk="0" hangingPunct="1">
        <a:lnSpc>
          <a:spcPct val="90000"/>
        </a:lnSpc>
        <a:spcBef>
          <a:spcPct val="0"/>
        </a:spcBef>
        <a:buNone/>
        <a:defRPr sz="2800" kern="1200" cap="all"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chemeClr val="accent1"/>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chemeClr val="accent1"/>
        </a:buClr>
        <a:buFont typeface="Apple Symbols" panose="02000000000000000000" pitchFamily="2" charset="-79"/>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chemeClr val="accent1"/>
        </a:buClr>
        <a:buFont typeface="Courier New" panose="02070309020205020404" pitchFamily="49" charset="0"/>
        <a:buChar char="o"/>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4176">
          <p15:clr>
            <a:srgbClr val="F26B43"/>
          </p15:clr>
        </p15:guide>
        <p15:guide id="13" pos="216">
          <p15:clr>
            <a:srgbClr val="F26B43"/>
          </p15:clr>
        </p15:guide>
        <p15:guide id="14" orient="horz" pos="576">
          <p15:clr>
            <a:srgbClr val="F26B43"/>
          </p15:clr>
        </p15:guide>
        <p15:guide id="15" orient="horz" pos="144">
          <p15:clr>
            <a:srgbClr val="F26B43"/>
          </p15:clr>
        </p15:guide>
        <p15:guide id="16" pos="7368">
          <p15:clr>
            <a:srgbClr val="F26B43"/>
          </p15:clr>
        </p15:guide>
        <p15:guide id="17" orient="horz" pos="768">
          <p15:clr>
            <a:srgbClr val="F26B43"/>
          </p15:clr>
        </p15:guide>
        <p15:guide id="18" orient="horz" pos="3960">
          <p15:clr>
            <a:srgbClr val="F26B43"/>
          </p15:clr>
        </p15:guide>
        <p15:guide id="21" orient="horz" pos="2160">
          <p15:clr>
            <a:srgbClr val="F26B43"/>
          </p15:clr>
        </p15:guide>
        <p15:guide id="2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073_EB57B79F.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12F54-D7E9-8B6E-3DD3-43F1124CAD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092FA0-FC39-5E0A-138C-23D7BA7CEBFF}"/>
              </a:ext>
            </a:extLst>
          </p:cNvPr>
          <p:cNvSpPr>
            <a:spLocks noGrp="1"/>
          </p:cNvSpPr>
          <p:nvPr>
            <p:ph type="ctrTitle"/>
          </p:nvPr>
        </p:nvSpPr>
        <p:spPr/>
        <p:txBody>
          <a:bodyPr/>
          <a:lstStyle/>
          <a:p>
            <a:r>
              <a:rPr lang="en-US" dirty="0"/>
              <a:t>JustMigrate</a:t>
            </a:r>
          </a:p>
        </p:txBody>
      </p:sp>
      <p:sp>
        <p:nvSpPr>
          <p:cNvPr id="3" name="Subtitle 2">
            <a:extLst>
              <a:ext uri="{FF2B5EF4-FFF2-40B4-BE49-F238E27FC236}">
                <a16:creationId xmlns:a16="http://schemas.microsoft.com/office/drawing/2014/main" id="{766E58E4-9705-EC50-500A-6230773AEE91}"/>
              </a:ext>
            </a:extLst>
          </p:cNvPr>
          <p:cNvSpPr>
            <a:spLocks noGrp="1"/>
          </p:cNvSpPr>
          <p:nvPr>
            <p:ph type="subTitle" idx="1"/>
          </p:nvPr>
        </p:nvSpPr>
        <p:spPr/>
        <p:txBody>
          <a:bodyPr/>
          <a:lstStyle/>
          <a:p>
            <a:r>
              <a:rPr lang="en-US">
                <a:ea typeface="Open Sans"/>
                <a:cs typeface="Open Sans"/>
              </a:rPr>
              <a:t>Org. 9762</a:t>
            </a:r>
            <a:endParaRPr lang="en-US"/>
          </a:p>
        </p:txBody>
      </p:sp>
      <p:sp>
        <p:nvSpPr>
          <p:cNvPr id="4" name="Text Placeholder 3">
            <a:extLst>
              <a:ext uri="{FF2B5EF4-FFF2-40B4-BE49-F238E27FC236}">
                <a16:creationId xmlns:a16="http://schemas.microsoft.com/office/drawing/2014/main" id="{3FD6EAA9-61E8-71BD-44A4-D04151BFFBEF}"/>
              </a:ext>
            </a:extLst>
          </p:cNvPr>
          <p:cNvSpPr>
            <a:spLocks noGrp="1"/>
          </p:cNvSpPr>
          <p:nvPr>
            <p:ph type="body" sz="quarter" idx="10"/>
          </p:nvPr>
        </p:nvSpPr>
        <p:spPr/>
        <p:txBody>
          <a:bodyPr vert="horz" lIns="0" tIns="0" rIns="0" bIns="0" rtlCol="0" anchor="t">
            <a:normAutofit fontScale="92500" lnSpcReduction="20000"/>
          </a:bodyPr>
          <a:lstStyle/>
          <a:p>
            <a:r>
              <a:rPr lang="en-US"/>
              <a:t>Developing LLM-based tools to assist in the software lifecycle</a:t>
            </a:r>
          </a:p>
        </p:txBody>
      </p:sp>
      <p:sp>
        <p:nvSpPr>
          <p:cNvPr id="7" name="Content Placeholder 6">
            <a:extLst>
              <a:ext uri="{FF2B5EF4-FFF2-40B4-BE49-F238E27FC236}">
                <a16:creationId xmlns:a16="http://schemas.microsoft.com/office/drawing/2014/main" id="{31C6C896-46D5-3E86-33EC-F4DA601D07B4}"/>
              </a:ext>
            </a:extLst>
          </p:cNvPr>
          <p:cNvSpPr>
            <a:spLocks noGrp="1"/>
          </p:cNvSpPr>
          <p:nvPr>
            <p:ph sz="quarter" idx="29"/>
          </p:nvPr>
        </p:nvSpPr>
        <p:spPr/>
        <p:txBody>
          <a:bodyPr vert="horz" lIns="0" tIns="0" rIns="0" bIns="0" rtlCol="0" anchor="t">
            <a:noAutofit/>
          </a:bodyPr>
          <a:lstStyle/>
          <a:p>
            <a:r>
              <a:rPr lang="en-US" sz="1100">
                <a:solidFill>
                  <a:srgbClr val="010B13"/>
                </a:solidFill>
                <a:ea typeface="Open Sans"/>
                <a:cs typeface="Open Sans"/>
              </a:rPr>
              <a:t>SAND2025-09070C</a:t>
            </a:r>
            <a:endParaRPr lang="en-US"/>
          </a:p>
          <a:p>
            <a:br>
              <a:rPr lang="en-US"/>
            </a:br>
            <a:endParaRPr lang="en-US"/>
          </a:p>
          <a:p>
            <a:endParaRPr lang="en-US"/>
          </a:p>
        </p:txBody>
      </p:sp>
      <p:sp>
        <p:nvSpPr>
          <p:cNvPr id="5" name="Text Placeholder 4">
            <a:extLst>
              <a:ext uri="{FF2B5EF4-FFF2-40B4-BE49-F238E27FC236}">
                <a16:creationId xmlns:a16="http://schemas.microsoft.com/office/drawing/2014/main" id="{F2562BDE-4567-C815-6433-48D86C4F266E}"/>
              </a:ext>
            </a:extLst>
          </p:cNvPr>
          <p:cNvSpPr>
            <a:spLocks noGrp="1"/>
          </p:cNvSpPr>
          <p:nvPr>
            <p:ph type="body" sz="quarter" idx="26"/>
          </p:nvPr>
        </p:nvSpPr>
        <p:spPr/>
        <p:txBody>
          <a:bodyPr vert="horz" lIns="0" tIns="0" rIns="0" bIns="0" rtlCol="0" anchor="t">
            <a:normAutofit/>
          </a:bodyPr>
          <a:lstStyle/>
          <a:p>
            <a:pPr marL="10795"/>
            <a:r>
              <a:rPr lang="en-US">
                <a:ea typeface="Open Sans"/>
                <a:cs typeface="Open Sans"/>
              </a:rPr>
              <a:t>Ben Willhite and Ben Miller</a:t>
            </a:r>
          </a:p>
        </p:txBody>
      </p:sp>
      <p:sp>
        <p:nvSpPr>
          <p:cNvPr id="8" name="Text Placeholder 7">
            <a:extLst>
              <a:ext uri="{FF2B5EF4-FFF2-40B4-BE49-F238E27FC236}">
                <a16:creationId xmlns:a16="http://schemas.microsoft.com/office/drawing/2014/main" id="{264EB76F-046E-08B7-E616-4DD1AB30EBBE}"/>
              </a:ext>
            </a:extLst>
          </p:cNvPr>
          <p:cNvSpPr>
            <a:spLocks noGrp="1"/>
          </p:cNvSpPr>
          <p:nvPr>
            <p:ph type="body" sz="quarter" idx="31"/>
          </p:nvPr>
        </p:nvSpPr>
        <p:spPr/>
        <p:txBody>
          <a:bodyPr/>
          <a:lstStyle/>
          <a:p>
            <a:r>
              <a:rPr lang="en-US">
                <a:ea typeface="Open Sans SemiBold"/>
                <a:cs typeface="Open Sans SemiBold"/>
              </a:rPr>
              <a:t>16 July, 2025</a:t>
            </a:r>
            <a:endParaRPr lang="en-US"/>
          </a:p>
        </p:txBody>
      </p:sp>
    </p:spTree>
    <p:extLst>
      <p:ext uri="{BB962C8B-B14F-4D97-AF65-F5344CB8AC3E}">
        <p14:creationId xmlns:p14="http://schemas.microsoft.com/office/powerpoint/2010/main" val="132609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42E897-749E-867C-487F-4A7412EDBF1F}"/>
              </a:ext>
            </a:extLst>
          </p:cNvPr>
          <p:cNvSpPr>
            <a:spLocks noGrp="1"/>
          </p:cNvSpPr>
          <p:nvPr>
            <p:ph type="body" idx="1"/>
          </p:nvPr>
        </p:nvSpPr>
        <p:spPr/>
        <p:txBody>
          <a:bodyPr/>
          <a:lstStyle/>
          <a:p>
            <a:r>
              <a:rPr lang="en-US">
                <a:latin typeface="Open Sans SemiBold"/>
                <a:ea typeface="Open Sans SemiBold"/>
                <a:cs typeface="Open Sans SemiBold"/>
              </a:rPr>
              <a:t>Original Code</a:t>
            </a:r>
            <a:endParaRPr lang="en-US"/>
          </a:p>
        </p:txBody>
      </p:sp>
      <p:sp>
        <p:nvSpPr>
          <p:cNvPr id="6" name="Text Placeholder 5">
            <a:extLst>
              <a:ext uri="{FF2B5EF4-FFF2-40B4-BE49-F238E27FC236}">
                <a16:creationId xmlns:a16="http://schemas.microsoft.com/office/drawing/2014/main" id="{D1189A90-803B-ECB8-53D8-1DDD7DB8DD57}"/>
              </a:ext>
            </a:extLst>
          </p:cNvPr>
          <p:cNvSpPr>
            <a:spLocks noGrp="1"/>
          </p:cNvSpPr>
          <p:nvPr>
            <p:ph type="body" sz="quarter" idx="3"/>
          </p:nvPr>
        </p:nvSpPr>
        <p:spPr/>
        <p:txBody>
          <a:bodyPr/>
          <a:lstStyle/>
          <a:p>
            <a:r>
              <a:rPr lang="en-US">
                <a:latin typeface="Open Sans SemiBold"/>
                <a:ea typeface="Open Sans SemiBold"/>
                <a:cs typeface="Open Sans SemiBold"/>
              </a:rPr>
              <a:t>Updated Code</a:t>
            </a:r>
            <a:endParaRPr lang="en-US"/>
          </a:p>
        </p:txBody>
      </p:sp>
      <p:sp>
        <p:nvSpPr>
          <p:cNvPr id="7" name="Content Placeholder 6">
            <a:extLst>
              <a:ext uri="{FF2B5EF4-FFF2-40B4-BE49-F238E27FC236}">
                <a16:creationId xmlns:a16="http://schemas.microsoft.com/office/drawing/2014/main" id="{4EEF2452-1E70-8192-FB67-075E9DC2DFB4}"/>
              </a:ext>
            </a:extLst>
          </p:cNvPr>
          <p:cNvSpPr>
            <a:spLocks noGrp="1"/>
          </p:cNvSpPr>
          <p:nvPr>
            <p:ph sz="quarter" idx="4"/>
          </p:nvPr>
        </p:nvSpPr>
        <p:spPr>
          <a:xfrm>
            <a:off x="6102750" y="1995160"/>
            <a:ext cx="5410200" cy="4298547"/>
          </a:xfrm>
        </p:spPr>
        <p:style>
          <a:lnRef idx="2">
            <a:schemeClr val="dk1">
              <a:shade val="15000"/>
            </a:schemeClr>
          </a:lnRef>
          <a:fillRef idx="1">
            <a:schemeClr val="dk1"/>
          </a:fillRef>
          <a:effectRef idx="0">
            <a:schemeClr val="dk1"/>
          </a:effectRef>
          <a:fontRef idx="minor">
            <a:schemeClr val="lt1"/>
          </a:fontRef>
        </p:style>
        <p:txBody>
          <a:bodyPr vert="horz" lIns="0" tIns="0" rIns="0" bIns="0" rtlCol="0" anchor="t">
            <a:normAutofit fontScale="40000" lnSpcReduction="20000"/>
          </a:bodyPr>
          <a:lstStyle/>
          <a:p>
            <a:pPr marL="457200" lvl="1" indent="0">
              <a:spcBef>
                <a:spcPts val="0"/>
              </a:spcBef>
              <a:spcAft>
                <a:spcPts val="0"/>
              </a:spcAft>
              <a:buNone/>
            </a:pPr>
            <a:r>
              <a:rPr lang="en-US" b="0" dirty="0">
                <a:solidFill>
                  <a:srgbClr val="569CD6"/>
                </a:solidFill>
                <a:effectLst/>
                <a:latin typeface="Consolas"/>
              </a:rPr>
              <a:t>using</a:t>
            </a:r>
            <a:r>
              <a:rPr lang="en-US" b="0" dirty="0">
                <a:solidFill>
                  <a:srgbClr val="D4D4D4"/>
                </a:solidFill>
                <a:effectLst/>
                <a:latin typeface="Consolas"/>
              </a:rPr>
              <a:t> </a:t>
            </a:r>
            <a:r>
              <a:rPr lang="en-US" b="0" dirty="0" err="1">
                <a:solidFill>
                  <a:srgbClr val="D4D4D4"/>
                </a:solidFill>
                <a:effectLst/>
                <a:latin typeface="Consolas"/>
              </a:rPr>
              <a:t>Telerik.JustMock</a:t>
            </a:r>
            <a:r>
              <a:rPr lang="en-US" b="0" dirty="0">
                <a:solidFill>
                  <a:srgbClr val="D4D4D4"/>
                </a:solidFill>
                <a:effectLst/>
                <a:latin typeface="Consolas"/>
              </a:rPr>
              <a:t>;</a:t>
            </a:r>
          </a:p>
          <a:p>
            <a:pPr marL="457200" lvl="1" indent="0">
              <a:spcBef>
                <a:spcPts val="0"/>
              </a:spcBef>
              <a:spcAft>
                <a:spcPts val="0"/>
              </a:spcAft>
              <a:buNone/>
            </a:pPr>
            <a:r>
              <a:rPr lang="en-US" b="0" dirty="0">
                <a:solidFill>
                  <a:srgbClr val="569CD6"/>
                </a:solidFill>
                <a:effectLst/>
                <a:latin typeface="Consolas"/>
              </a:rPr>
              <a:t>using</a:t>
            </a:r>
            <a:r>
              <a:rPr lang="en-US" b="0" dirty="0">
                <a:solidFill>
                  <a:srgbClr val="D4D4D4"/>
                </a:solidFill>
                <a:effectLst/>
                <a:latin typeface="Consolas"/>
              </a:rPr>
              <a:t> </a:t>
            </a:r>
            <a:r>
              <a:rPr lang="en-US" b="0" dirty="0" err="1">
                <a:solidFill>
                  <a:srgbClr val="D4D4D4"/>
                </a:solidFill>
                <a:effectLst/>
                <a:latin typeface="Consolas"/>
              </a:rPr>
              <a:t>Telerik.JustMock.AutoMock</a:t>
            </a:r>
            <a:r>
              <a:rPr lang="en-US" b="0" dirty="0">
                <a:solidFill>
                  <a:srgbClr val="D4D4D4"/>
                </a:solidFill>
                <a:effectLst/>
                <a:latin typeface="Consolas"/>
              </a:rPr>
              <a:t>;</a:t>
            </a:r>
          </a:p>
          <a:p>
            <a:pPr marL="457200" lvl="1" indent="0">
              <a:spcBef>
                <a:spcPts val="0"/>
              </a:spcBef>
              <a:spcAft>
                <a:spcPts val="0"/>
              </a:spcAft>
              <a:buNone/>
            </a:pPr>
            <a:r>
              <a:rPr lang="en-US" b="0" dirty="0">
                <a:solidFill>
                  <a:srgbClr val="569CD6"/>
                </a:solidFill>
                <a:effectLst/>
                <a:latin typeface="Consolas" panose="020B0609020204030204" pitchFamily="49" charset="0"/>
              </a:rPr>
              <a:t>using</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System.Threading.Tasks</a:t>
            </a:r>
            <a:r>
              <a:rPr lang="en-US" b="0" dirty="0">
                <a:solidFill>
                  <a:srgbClr val="D4D4D4"/>
                </a:solidFill>
                <a:effectLst/>
                <a:latin typeface="Consolas" panose="020B0609020204030204" pitchFamily="49" charset="0"/>
              </a:rPr>
              <a:t>;</a:t>
            </a:r>
            <a:endParaRPr lang="en-US" b="0" dirty="0">
              <a:solidFill>
                <a:srgbClr val="D4D4D4"/>
              </a:solidFill>
              <a:effectLst/>
              <a:latin typeface="Consolas"/>
            </a:endParaRPr>
          </a:p>
          <a:p>
            <a:pPr marL="457200" lvl="1" indent="0">
              <a:spcBef>
                <a:spcPts val="0"/>
              </a:spcBef>
              <a:spcAft>
                <a:spcPts val="0"/>
              </a:spcAft>
              <a:buNone/>
            </a:pPr>
            <a:r>
              <a:rPr lang="en-US" b="0" dirty="0">
                <a:solidFill>
                  <a:srgbClr val="569CD6"/>
                </a:solidFill>
                <a:effectLst/>
                <a:latin typeface="Consolas"/>
              </a:rPr>
              <a:t>using</a:t>
            </a:r>
            <a:r>
              <a:rPr lang="en-US" b="0" dirty="0">
                <a:solidFill>
                  <a:srgbClr val="D4D4D4"/>
                </a:solidFill>
                <a:effectLst/>
                <a:latin typeface="Consolas"/>
              </a:rPr>
              <a:t> </a:t>
            </a:r>
            <a:r>
              <a:rPr lang="en-US" b="0" dirty="0" err="1">
                <a:solidFill>
                  <a:srgbClr val="D4D4D4"/>
                </a:solidFill>
                <a:effectLst/>
                <a:latin typeface="Consolas"/>
              </a:rPr>
              <a:t>Xunit</a:t>
            </a:r>
            <a:r>
              <a:rPr lang="en-US" b="0" dirty="0">
                <a:solidFill>
                  <a:srgbClr val="D4D4D4"/>
                </a:solidFill>
                <a:effectLst/>
                <a:latin typeface="Consolas"/>
              </a:rPr>
              <a:t>;</a:t>
            </a:r>
          </a:p>
          <a:p>
            <a:pPr marL="457200" lvl="1" indent="0">
              <a:spcBef>
                <a:spcPts val="0"/>
              </a:spcBef>
              <a:spcAft>
                <a:spcPts val="0"/>
              </a:spcAft>
              <a:buNone/>
            </a:pPr>
            <a:r>
              <a:rPr lang="en-US" b="0" dirty="0">
                <a:effectLst/>
                <a:latin typeface="Consolas" panose="020B0609020204030204" pitchFamily="49" charset="0"/>
              </a:rPr>
              <a:t>    </a:t>
            </a:r>
            <a:br>
              <a:rPr lang="en-US" b="0" dirty="0">
                <a:effectLst/>
                <a:latin typeface="Consolas" panose="020B0609020204030204" pitchFamily="49" charset="0"/>
              </a:rPr>
            </a:br>
            <a:r>
              <a:rPr lang="en-US" b="0" dirty="0">
                <a:solidFill>
                  <a:srgbClr val="569CD6"/>
                </a:solidFill>
                <a:effectLst/>
                <a:latin typeface="Consolas"/>
              </a:rPr>
              <a:t>public</a:t>
            </a:r>
            <a:r>
              <a:rPr lang="en-US" b="0" dirty="0">
                <a:solidFill>
                  <a:srgbClr val="D4D4D4"/>
                </a:solidFill>
                <a:effectLst/>
                <a:latin typeface="Consolas"/>
              </a:rPr>
              <a:t> </a:t>
            </a:r>
            <a:r>
              <a:rPr lang="en-US" b="0" dirty="0">
                <a:solidFill>
                  <a:srgbClr val="569CD6"/>
                </a:solidFill>
                <a:effectLst/>
                <a:latin typeface="Consolas"/>
              </a:rPr>
              <a:t>class</a:t>
            </a:r>
            <a:r>
              <a:rPr lang="en-US" b="0" dirty="0">
                <a:solidFill>
                  <a:srgbClr val="D4D4D4"/>
                </a:solidFill>
                <a:effectLst/>
                <a:latin typeface="Consolas"/>
              </a:rPr>
              <a:t> </a:t>
            </a:r>
            <a:r>
              <a:rPr lang="en-US" b="0" dirty="0" err="1">
                <a:solidFill>
                  <a:srgbClr val="D4D4D4"/>
                </a:solidFill>
                <a:effectLst/>
                <a:latin typeface="Consolas"/>
              </a:rPr>
              <a:t>DemoServiceTests</a:t>
            </a:r>
            <a:endParaRPr lang="en-US" b="0" dirty="0">
              <a:solidFill>
                <a:srgbClr val="D4D4D4"/>
              </a:solidFill>
              <a:effectLst/>
              <a:latin typeface="Consolas"/>
            </a:endParaRPr>
          </a:p>
          <a:p>
            <a:pPr marL="457200" lvl="1" indent="0">
              <a:spcBef>
                <a:spcPts val="0"/>
              </a:spcBef>
              <a:spcAft>
                <a:spcPts val="0"/>
              </a:spcAft>
              <a:buNone/>
            </a:pPr>
            <a:r>
              <a:rPr lang="en-US" b="0" dirty="0">
                <a:solidFill>
                  <a:srgbClr val="D4D4D4"/>
                </a:solidFill>
                <a:effectLst/>
                <a:latin typeface="Consolas" panose="020B0609020204030204" pitchFamily="49" charset="0"/>
              </a:rPr>
              <a:t>{</a:t>
            </a:r>
          </a:p>
          <a:p>
            <a:pPr marL="457200" lvl="1" indent="0">
              <a:spcBef>
                <a:spcPts val="0"/>
              </a:spcBef>
              <a:spcAft>
                <a:spcPts val="0"/>
              </a:spcAft>
              <a:buNone/>
            </a:pPr>
            <a:r>
              <a:rPr lang="en-US" b="0" dirty="0">
                <a:solidFill>
                  <a:srgbClr val="D4D4D4"/>
                </a:solidFill>
                <a:effectLst/>
                <a:latin typeface="Consolas" panose="020B0609020204030204" pitchFamily="49" charset="0"/>
              </a:rPr>
              <a:t>    [Fact]</a:t>
            </a:r>
          </a:p>
          <a:p>
            <a:pPr marL="457200" lvl="1" indent="0">
              <a:spcBef>
                <a:spcPts val="0"/>
              </a:spcBef>
              <a:spcAft>
                <a:spcPts val="0"/>
              </a:spcAft>
              <a:buNone/>
            </a:pPr>
            <a:r>
              <a:rPr lang="en-US" dirty="0">
                <a:solidFill>
                  <a:srgbClr val="D4D4D4"/>
                </a:solidFill>
                <a:latin typeface="Consolas"/>
              </a:rPr>
              <a:t> </a:t>
            </a:r>
            <a:r>
              <a:rPr lang="en-US" b="0" dirty="0">
                <a:solidFill>
                  <a:srgbClr val="D4D4D4"/>
                </a:solidFill>
                <a:effectLst/>
                <a:latin typeface="Consolas"/>
              </a:rPr>
              <a:t>   </a:t>
            </a:r>
            <a:r>
              <a:rPr lang="en-US" b="0" dirty="0">
                <a:solidFill>
                  <a:srgbClr val="569CD6"/>
                </a:solidFill>
                <a:effectLst/>
                <a:latin typeface="Consolas"/>
              </a:rPr>
              <a:t>public</a:t>
            </a:r>
            <a:r>
              <a:rPr lang="en-US" b="0" dirty="0">
                <a:solidFill>
                  <a:srgbClr val="D4D4D4"/>
                </a:solidFill>
                <a:effectLst/>
                <a:latin typeface="Consolas"/>
              </a:rPr>
              <a:t> </a:t>
            </a:r>
            <a:r>
              <a:rPr lang="en-US" b="0" dirty="0">
                <a:solidFill>
                  <a:srgbClr val="569CD6"/>
                </a:solidFill>
                <a:effectLst/>
                <a:latin typeface="Consolas"/>
              </a:rPr>
              <a:t>async</a:t>
            </a:r>
            <a:r>
              <a:rPr lang="en-US" b="0" dirty="0">
                <a:solidFill>
                  <a:srgbClr val="D4D4D4"/>
                </a:solidFill>
                <a:effectLst/>
                <a:latin typeface="Consolas"/>
              </a:rPr>
              <a:t> Task </a:t>
            </a:r>
            <a:r>
              <a:rPr lang="en-US" b="0" dirty="0" err="1">
                <a:solidFill>
                  <a:srgbClr val="D4D4D4"/>
                </a:solidFill>
                <a:effectLst/>
                <a:latin typeface="Consolas"/>
              </a:rPr>
              <a:t>TestMethod</a:t>
            </a:r>
            <a:r>
              <a:rPr lang="en-US" b="0" dirty="0">
                <a:solidFill>
                  <a:srgbClr val="D4D4D4"/>
                </a:solidFill>
                <a:effectLst/>
                <a:latin typeface="Consolas"/>
              </a:rPr>
              <a:t>()</a:t>
            </a:r>
          </a:p>
          <a:p>
            <a:pPr marL="457200" lvl="1" indent="0">
              <a:spcBef>
                <a:spcPts val="0"/>
              </a:spcBef>
              <a:spcAft>
                <a:spcPts val="0"/>
              </a:spcAft>
              <a:buNone/>
            </a:pPr>
            <a:r>
              <a:rPr lang="en-US" b="0" dirty="0">
                <a:solidFill>
                  <a:srgbClr val="D4D4D4"/>
                </a:solidFill>
                <a:effectLst/>
                <a:latin typeface="Consolas" panose="020B0609020204030204" pitchFamily="49" charset="0"/>
              </a:rPr>
              <a:t>    {</a:t>
            </a:r>
          </a:p>
          <a:p>
            <a:pPr marL="457200" lvl="1" indent="0">
              <a:spcBef>
                <a:spcPts val="0"/>
              </a:spcBef>
              <a:spcAft>
                <a:spcPts val="0"/>
              </a:spcAft>
              <a:buNone/>
            </a:pPr>
            <a:r>
              <a:rPr lang="en-US" b="0" dirty="0">
                <a:solidFill>
                  <a:srgbClr val="6A9955"/>
                </a:solidFill>
                <a:effectLst/>
                <a:latin typeface="Consolas" panose="020B0609020204030204" pitchFamily="49" charset="0"/>
              </a:rPr>
              <a:t>        // Arrange</a:t>
            </a:r>
            <a:endParaRPr lang="en-US" b="0" dirty="0">
              <a:solidFill>
                <a:srgbClr val="D4D4D4"/>
              </a:solidFill>
              <a:effectLst/>
              <a:latin typeface="Consolas" panose="020B0609020204030204" pitchFamily="49" charset="0"/>
            </a:endParaRPr>
          </a:p>
          <a:p>
            <a:pPr marL="457200" lvl="1" indent="0">
              <a:spcBef>
                <a:spcPts val="0"/>
              </a:spcBef>
              <a:spcAft>
                <a:spcPts val="0"/>
              </a:spcAft>
              <a:buNone/>
            </a:pPr>
            <a:r>
              <a:rPr lang="en-US" b="0" dirty="0">
                <a:solidFill>
                  <a:srgbClr val="D4D4D4"/>
                </a:solidFill>
                <a:effectLst/>
                <a:latin typeface="Consolas"/>
              </a:rPr>
              <a:t>       </a:t>
            </a:r>
            <a:r>
              <a:rPr lang="en-US" b="0" dirty="0">
                <a:solidFill>
                  <a:srgbClr val="569CD6"/>
                </a:solidFill>
                <a:effectLst/>
                <a:latin typeface="Consolas"/>
              </a:rPr>
              <a:t>var</a:t>
            </a:r>
            <a:r>
              <a:rPr lang="en-US" b="0" dirty="0">
                <a:solidFill>
                  <a:srgbClr val="D4D4D4"/>
                </a:solidFill>
                <a:effectLst/>
                <a:latin typeface="Consolas"/>
              </a:rPr>
              <a:t> value = </a:t>
            </a:r>
            <a:r>
              <a:rPr lang="en-US" b="0" dirty="0">
                <a:solidFill>
                  <a:srgbClr val="CE9178"/>
                </a:solidFill>
                <a:effectLst/>
                <a:latin typeface="Consolas"/>
              </a:rPr>
              <a:t>"Test String"</a:t>
            </a:r>
            <a:r>
              <a:rPr lang="en-US" b="0" dirty="0">
                <a:solidFill>
                  <a:srgbClr val="D4D4D4"/>
                </a:solidFill>
                <a:effectLst/>
                <a:latin typeface="Consolas"/>
              </a:rPr>
              <a:t>;</a:t>
            </a:r>
          </a:p>
          <a:p>
            <a:pPr marL="457200" lvl="1" indent="0">
              <a:spcBef>
                <a:spcPts val="0"/>
              </a:spcBef>
              <a:spcAft>
                <a:spcPts val="0"/>
              </a:spcAft>
              <a:buNone/>
            </a:pPr>
            <a:r>
              <a:rPr lang="en-US" b="0" dirty="0">
                <a:solidFill>
                  <a:srgbClr val="D4D4D4"/>
                </a:solidFill>
                <a:effectLst/>
                <a:latin typeface="Consolas"/>
              </a:rPr>
              <a:t>       </a:t>
            </a:r>
            <a:r>
              <a:rPr lang="en-US" b="0" dirty="0">
                <a:solidFill>
                  <a:srgbClr val="569CD6"/>
                </a:solidFill>
                <a:effectLst/>
                <a:latin typeface="Consolas"/>
              </a:rPr>
              <a:t>var</a:t>
            </a:r>
            <a:r>
              <a:rPr lang="en-US" b="0" dirty="0">
                <a:solidFill>
                  <a:srgbClr val="D4D4D4"/>
                </a:solidFill>
                <a:effectLst/>
                <a:latin typeface="Consolas"/>
              </a:rPr>
              <a:t> user = </a:t>
            </a:r>
            <a:r>
              <a:rPr lang="en-US" b="0" dirty="0">
                <a:solidFill>
                  <a:srgbClr val="CE9178"/>
                </a:solidFill>
                <a:effectLst/>
                <a:latin typeface="Consolas"/>
              </a:rPr>
              <a:t>"Test User"</a:t>
            </a:r>
            <a:r>
              <a:rPr lang="en-US" b="0" dirty="0">
                <a:solidFill>
                  <a:srgbClr val="D4D4D4"/>
                </a:solidFill>
                <a:effectLst/>
                <a:latin typeface="Consolas"/>
              </a:rPr>
              <a:t>;</a:t>
            </a:r>
          </a:p>
          <a:p>
            <a:pPr marL="457200" lvl="1" indent="0">
              <a:spcBef>
                <a:spcPts val="0"/>
              </a:spcBef>
              <a:spcAft>
                <a:spcPts val="0"/>
              </a:spcAft>
              <a:buNone/>
            </a:pPr>
            <a:r>
              <a:rPr lang="en-US" b="0" dirty="0">
                <a:effectLst/>
                <a:latin typeface="Consolas" panose="020B0609020204030204" pitchFamily="49" charset="0"/>
              </a:rPr>
              <a:t>       </a:t>
            </a:r>
            <a:br>
              <a:rPr lang="en-US" b="0" dirty="0">
                <a:effectLst/>
                <a:latin typeface="Consolas" panose="020B0609020204030204" pitchFamily="49" charset="0"/>
              </a:rPr>
            </a:br>
            <a:r>
              <a:rPr lang="en-US" b="0" dirty="0">
                <a:solidFill>
                  <a:srgbClr val="D4D4D4"/>
                </a:solidFill>
                <a:effectLst/>
                <a:latin typeface="Consolas"/>
              </a:rPr>
              <a:t>       </a:t>
            </a:r>
            <a:r>
              <a:rPr lang="en-US" b="0" dirty="0">
                <a:solidFill>
                  <a:srgbClr val="569CD6"/>
                </a:solidFill>
                <a:effectLst/>
                <a:latin typeface="Consolas"/>
              </a:rPr>
              <a:t>var</a:t>
            </a:r>
            <a:r>
              <a:rPr lang="en-US" b="0" dirty="0">
                <a:solidFill>
                  <a:srgbClr val="D4D4D4"/>
                </a:solidFill>
                <a:effectLst/>
                <a:latin typeface="Consolas"/>
              </a:rPr>
              <a:t> </a:t>
            </a:r>
            <a:r>
              <a:rPr lang="en-US" b="0" dirty="0" err="1">
                <a:solidFill>
                  <a:srgbClr val="D4D4D4"/>
                </a:solidFill>
                <a:effectLst/>
                <a:latin typeface="Consolas"/>
              </a:rPr>
              <a:t>mockingContainer</a:t>
            </a:r>
            <a:r>
              <a:rPr lang="en-US" b="0" dirty="0">
                <a:solidFill>
                  <a:srgbClr val="D4D4D4"/>
                </a:solidFill>
                <a:effectLst/>
                <a:latin typeface="Consolas"/>
              </a:rPr>
              <a:t> = </a:t>
            </a:r>
            <a:r>
              <a:rPr lang="en-US" b="0" dirty="0">
                <a:solidFill>
                  <a:srgbClr val="569CD6"/>
                </a:solidFill>
                <a:effectLst/>
                <a:latin typeface="Consolas"/>
              </a:rPr>
              <a:t>new</a:t>
            </a:r>
            <a:r>
              <a:rPr lang="en-US" b="0" dirty="0">
                <a:solidFill>
                  <a:srgbClr val="D4D4D4"/>
                </a:solidFill>
                <a:effectLst/>
                <a:latin typeface="Consolas"/>
              </a:rPr>
              <a:t> </a:t>
            </a:r>
            <a:r>
              <a:rPr lang="en-US" b="0" dirty="0" err="1">
                <a:solidFill>
                  <a:srgbClr val="D4D4D4"/>
                </a:solidFill>
                <a:effectLst/>
                <a:latin typeface="Consolas"/>
              </a:rPr>
              <a:t>MockingContainer</a:t>
            </a:r>
            <a:r>
              <a:rPr lang="en-US" b="0" dirty="0">
                <a:solidFill>
                  <a:srgbClr val="D4D4D4"/>
                </a:solidFill>
                <a:effectLst/>
                <a:latin typeface="Consolas"/>
              </a:rPr>
              <a:t>&lt;</a:t>
            </a:r>
            <a:r>
              <a:rPr lang="en-US" b="0" dirty="0" err="1">
                <a:solidFill>
                  <a:srgbClr val="D4D4D4"/>
                </a:solidFill>
                <a:effectLst/>
                <a:latin typeface="Consolas"/>
              </a:rPr>
              <a:t>DemoService</a:t>
            </a:r>
            <a:r>
              <a:rPr lang="en-US" b="0" dirty="0">
                <a:solidFill>
                  <a:srgbClr val="D4D4D4"/>
                </a:solidFill>
                <a:effectLst/>
                <a:latin typeface="Consolas"/>
              </a:rPr>
              <a:t>&gt;();</a:t>
            </a:r>
          </a:p>
          <a:p>
            <a:pPr marL="457200" lvl="1" indent="0">
              <a:spcBef>
                <a:spcPts val="0"/>
              </a:spcBef>
              <a:spcAft>
                <a:spcPts val="0"/>
              </a:spcAft>
              <a:buNone/>
            </a:pPr>
            <a:r>
              <a:rPr lang="en-US" b="0" dirty="0">
                <a:solidFill>
                  <a:srgbClr val="D4D4D4"/>
                </a:solidFill>
                <a:effectLst/>
                <a:latin typeface="Consolas"/>
              </a:rPr>
              <a:t>       </a:t>
            </a:r>
            <a:r>
              <a:rPr lang="en-US" b="0" dirty="0" err="1">
                <a:solidFill>
                  <a:srgbClr val="D4D4D4"/>
                </a:solidFill>
                <a:effectLst/>
                <a:latin typeface="Consolas"/>
              </a:rPr>
              <a:t>mockingContainer</a:t>
            </a:r>
            <a:endParaRPr lang="en-US" b="0" dirty="0">
              <a:solidFill>
                <a:srgbClr val="D4D4D4"/>
              </a:solidFill>
              <a:effectLst/>
              <a:latin typeface="Consolas"/>
            </a:endParaRPr>
          </a:p>
          <a:p>
            <a:pPr marL="457200" lvl="1" indent="0">
              <a:spcBef>
                <a:spcPts val="0"/>
              </a:spcBef>
              <a:spcAft>
                <a:spcPts val="0"/>
              </a:spcAft>
              <a:buNone/>
            </a:pPr>
            <a:r>
              <a:rPr lang="en-US" b="0" dirty="0">
                <a:solidFill>
                  <a:srgbClr val="D4D4D4"/>
                </a:solidFill>
                <a:effectLst/>
                <a:latin typeface="Consolas"/>
              </a:rPr>
              <a:t>           .Arrange&lt;</a:t>
            </a:r>
            <a:r>
              <a:rPr lang="en-US" b="0" dirty="0" err="1">
                <a:solidFill>
                  <a:srgbClr val="D4D4D4"/>
                </a:solidFill>
                <a:effectLst/>
                <a:latin typeface="Consolas"/>
              </a:rPr>
              <a:t>ITestPermissionService</a:t>
            </a:r>
            <a:r>
              <a:rPr lang="en-US" b="0" dirty="0">
                <a:solidFill>
                  <a:srgbClr val="D4D4D4"/>
                </a:solidFill>
                <a:effectLst/>
                <a:latin typeface="Consolas"/>
              </a:rPr>
              <a:t>&gt;(m =&gt;</a:t>
            </a:r>
          </a:p>
          <a:p>
            <a:pPr marL="457200" lvl="1" indent="0">
              <a:spcBef>
                <a:spcPts val="0"/>
              </a:spcBef>
              <a:spcAft>
                <a:spcPts val="0"/>
              </a:spcAft>
              <a:buNone/>
            </a:pPr>
            <a:r>
              <a:rPr lang="en-US" b="0" dirty="0">
                <a:solidFill>
                  <a:srgbClr val="D4D4D4"/>
                </a:solidFill>
                <a:effectLst/>
                <a:latin typeface="Consolas"/>
              </a:rPr>
              <a:t>               </a:t>
            </a:r>
            <a:r>
              <a:rPr lang="en-US" b="0" dirty="0" err="1">
                <a:solidFill>
                  <a:srgbClr val="D4D4D4"/>
                </a:solidFill>
                <a:effectLst/>
                <a:latin typeface="Consolas"/>
              </a:rPr>
              <a:t>m.IsValueAnyProduct</a:t>
            </a:r>
            <a:r>
              <a:rPr lang="en-US" b="0" dirty="0">
                <a:solidFill>
                  <a:srgbClr val="D4D4D4"/>
                </a:solidFill>
                <a:effectLst/>
                <a:latin typeface="Consolas"/>
              </a:rPr>
              <a:t>(</a:t>
            </a:r>
            <a:r>
              <a:rPr lang="en-US" b="0" dirty="0" err="1">
                <a:solidFill>
                  <a:srgbClr val="D4D4D4"/>
                </a:solidFill>
                <a:effectLst/>
                <a:latin typeface="Consolas"/>
              </a:rPr>
              <a:t>Arg.Is</a:t>
            </a:r>
            <a:r>
              <a:rPr lang="en-US" b="0" dirty="0">
                <a:solidFill>
                  <a:srgbClr val="D4D4D4"/>
                </a:solidFill>
                <a:effectLst/>
                <a:latin typeface="Consolas"/>
              </a:rPr>
              <a:t>&lt;Product&gt;(p =&gt;</a:t>
            </a:r>
          </a:p>
          <a:p>
            <a:pPr marL="457200" lvl="1" indent="0">
              <a:spcBef>
                <a:spcPts val="0"/>
              </a:spcBef>
              <a:spcAft>
                <a:spcPts val="0"/>
              </a:spcAft>
              <a:buNone/>
            </a:pPr>
            <a:r>
              <a:rPr lang="en-US" b="0" dirty="0">
                <a:solidFill>
                  <a:srgbClr val="D4D4D4"/>
                </a:solidFill>
                <a:effectLst/>
                <a:latin typeface="Consolas"/>
              </a:rPr>
              <a:t>                   p == (</a:t>
            </a:r>
            <a:r>
              <a:rPr lang="en-US" b="0" dirty="0" err="1">
                <a:solidFill>
                  <a:srgbClr val="D4D4D4"/>
                </a:solidFill>
                <a:effectLst/>
                <a:latin typeface="Consolas"/>
              </a:rPr>
              <a:t>Product.foo</a:t>
            </a:r>
            <a:r>
              <a:rPr lang="en-US" b="0" dirty="0">
                <a:solidFill>
                  <a:srgbClr val="D4D4D4"/>
                </a:solidFill>
                <a:effectLst/>
                <a:latin typeface="Consolas"/>
              </a:rPr>
              <a:t> | </a:t>
            </a:r>
            <a:r>
              <a:rPr lang="en-US" b="0" dirty="0" err="1">
                <a:solidFill>
                  <a:srgbClr val="D4D4D4"/>
                </a:solidFill>
                <a:effectLst/>
                <a:latin typeface="Consolas"/>
              </a:rPr>
              <a:t>Product.bar</a:t>
            </a:r>
            <a:r>
              <a:rPr lang="en-US" b="0" dirty="0">
                <a:solidFill>
                  <a:srgbClr val="D4D4D4"/>
                </a:solidFill>
                <a:effectLst/>
                <a:latin typeface="Consolas"/>
              </a:rPr>
              <a:t> | </a:t>
            </a:r>
            <a:r>
              <a:rPr lang="en-US" b="0" dirty="0" err="1">
                <a:solidFill>
                  <a:srgbClr val="D4D4D4"/>
                </a:solidFill>
                <a:effectLst/>
                <a:latin typeface="Consolas"/>
              </a:rPr>
              <a:t>Product.foobar</a:t>
            </a:r>
            <a:r>
              <a:rPr lang="en-US" b="0" dirty="0">
                <a:solidFill>
                  <a:srgbClr val="D4D4D4"/>
                </a:solidFill>
                <a:effectLst/>
                <a:latin typeface="Consolas"/>
              </a:rPr>
              <a:t>)</a:t>
            </a:r>
          </a:p>
          <a:p>
            <a:pPr marL="457200" lvl="1" indent="0">
              <a:spcBef>
                <a:spcPts val="0"/>
              </a:spcBef>
              <a:spcAft>
                <a:spcPts val="0"/>
              </a:spcAft>
              <a:buNone/>
            </a:pPr>
            <a:r>
              <a:rPr lang="en-US" b="0" dirty="0">
                <a:solidFill>
                  <a:srgbClr val="D4D4D4"/>
                </a:solidFill>
                <a:effectLst/>
                <a:latin typeface="Consolas" panose="020B0609020204030204" pitchFamily="49" charset="0"/>
              </a:rPr>
              <a:t>               )</a:t>
            </a:r>
          </a:p>
          <a:p>
            <a:pPr marL="457200" lvl="1" indent="0">
              <a:spcBef>
                <a:spcPts val="0"/>
              </a:spcBef>
              <a:spcAft>
                <a:spcPts val="0"/>
              </a:spcAft>
              <a:buNone/>
            </a:pPr>
            <a:r>
              <a:rPr lang="en-US" b="0" dirty="0">
                <a:solidFill>
                  <a:srgbClr val="D4D4D4"/>
                </a:solidFill>
                <a:effectLst/>
                <a:latin typeface="Consolas" panose="020B0609020204030204" pitchFamily="49" charset="0"/>
              </a:rPr>
              <a:t>           )</a:t>
            </a:r>
          </a:p>
          <a:p>
            <a:pPr marL="457200" lvl="1" indent="0">
              <a:spcBef>
                <a:spcPts val="0"/>
              </a:spcBef>
              <a:spcAft>
                <a:spcPts val="0"/>
              </a:spcAft>
              <a:buNone/>
            </a:pPr>
            <a:r>
              <a:rPr lang="en-US" b="0" dirty="0">
                <a:solidFill>
                  <a:srgbClr val="D4D4D4"/>
                </a:solidFill>
                <a:effectLst/>
                <a:latin typeface="Consolas" panose="020B0609020204030204" pitchFamily="49" charset="0"/>
              </a:rPr>
              <a:t>       )</a:t>
            </a:r>
          </a:p>
          <a:p>
            <a:pPr marL="457200" lvl="1" indent="0">
              <a:spcBef>
                <a:spcPts val="0"/>
              </a:spcBef>
              <a:spcAft>
                <a:spcPts val="0"/>
              </a:spcAft>
              <a:buNone/>
            </a:pPr>
            <a:r>
              <a:rPr lang="en-US" b="0" dirty="0">
                <a:solidFill>
                  <a:srgbClr val="D4D4D4"/>
                </a:solidFill>
                <a:effectLst/>
                <a:latin typeface="Consolas" panose="020B0609020204030204" pitchFamily="49" charset="0"/>
              </a:rPr>
              <a:t>       .Returns(</a:t>
            </a:r>
            <a:r>
              <a:rPr lang="en-US" b="0" dirty="0">
                <a:solidFill>
                  <a:srgbClr val="569CD6"/>
                </a:solidFill>
                <a:effectLst/>
                <a:latin typeface="Consolas" panose="020B0609020204030204" pitchFamily="49" charset="0"/>
              </a:rPr>
              <a:t>true</a:t>
            </a:r>
            <a:r>
              <a:rPr lang="en-US" b="0" dirty="0">
                <a:solidFill>
                  <a:srgbClr val="D4D4D4"/>
                </a:solidFill>
                <a:effectLst/>
                <a:latin typeface="Consolas" panose="020B0609020204030204" pitchFamily="49" charset="0"/>
              </a:rPr>
              <a:t>);</a:t>
            </a:r>
          </a:p>
          <a:p>
            <a:pPr marL="457200" lvl="1" indent="0">
              <a:spcBef>
                <a:spcPts val="0"/>
              </a:spcBef>
              <a:spcAft>
                <a:spcPts val="0"/>
              </a:spcAft>
              <a:buNone/>
            </a:pPr>
            <a:r>
              <a:rPr lang="en-US" b="0" dirty="0">
                <a:effectLst/>
                <a:latin typeface="Consolas" panose="020B0609020204030204" pitchFamily="49" charset="0"/>
              </a:rPr>
              <a:t>       </a:t>
            </a:r>
            <a:br>
              <a:rPr lang="en-US" b="0" dirty="0">
                <a:effectLst/>
                <a:latin typeface="Consolas" panose="020B0609020204030204" pitchFamily="49" charset="0"/>
              </a:rPr>
            </a:br>
            <a:r>
              <a:rPr lang="en-US" b="0" dirty="0">
                <a:solidFill>
                  <a:srgbClr val="D4D4D4"/>
                </a:solidFill>
                <a:effectLst/>
                <a:latin typeface="Consolas"/>
              </a:rPr>
              <a:t>       </a:t>
            </a:r>
            <a:r>
              <a:rPr lang="en-US" b="0" dirty="0">
                <a:solidFill>
                  <a:srgbClr val="569CD6"/>
                </a:solidFill>
                <a:effectLst/>
                <a:latin typeface="Consolas"/>
              </a:rPr>
              <a:t>var</a:t>
            </a:r>
            <a:r>
              <a:rPr lang="en-US" b="0" dirty="0">
                <a:solidFill>
                  <a:srgbClr val="D4D4D4"/>
                </a:solidFill>
                <a:effectLst/>
                <a:latin typeface="Consolas"/>
              </a:rPr>
              <a:t> manager = </a:t>
            </a:r>
            <a:r>
              <a:rPr lang="en-US" b="0" dirty="0" err="1">
                <a:solidFill>
                  <a:srgbClr val="D4D4D4"/>
                </a:solidFill>
                <a:effectLst/>
                <a:latin typeface="Consolas"/>
              </a:rPr>
              <a:t>mockingContainer.Instance</a:t>
            </a:r>
            <a:r>
              <a:rPr lang="en-US" b="0" dirty="0">
                <a:solidFill>
                  <a:srgbClr val="D4D4D4"/>
                </a:solidFill>
                <a:effectLst/>
                <a:latin typeface="Consolas"/>
              </a:rPr>
              <a:t>;</a:t>
            </a:r>
          </a:p>
          <a:p>
            <a:pPr marL="457200" lvl="1" indent="0">
              <a:spcBef>
                <a:spcPts val="0"/>
              </a:spcBef>
              <a:spcAft>
                <a:spcPts val="0"/>
              </a:spcAft>
              <a:buNone/>
            </a:pPr>
            <a:r>
              <a:rPr lang="en-US" b="0" dirty="0">
                <a:effectLst/>
                <a:latin typeface="Consolas" panose="020B0609020204030204" pitchFamily="49" charset="0"/>
              </a:rPr>
              <a:t>       </a:t>
            </a:r>
            <a:br>
              <a:rPr lang="en-US" b="0" dirty="0">
                <a:effectLst/>
                <a:latin typeface="Consolas" panose="020B0609020204030204" pitchFamily="49" charset="0"/>
              </a:rPr>
            </a:br>
            <a:r>
              <a:rPr lang="en-US" b="0" dirty="0">
                <a:solidFill>
                  <a:srgbClr val="D4D4D4"/>
                </a:solidFill>
                <a:effectLst/>
                <a:latin typeface="Consolas"/>
              </a:rPr>
              <a:t>       </a:t>
            </a:r>
            <a:r>
              <a:rPr lang="en-US" b="0" dirty="0">
                <a:solidFill>
                  <a:srgbClr val="569CD6"/>
                </a:solidFill>
                <a:effectLst/>
                <a:latin typeface="Consolas"/>
              </a:rPr>
              <a:t>var</a:t>
            </a:r>
            <a:r>
              <a:rPr lang="en-US" b="0" dirty="0">
                <a:solidFill>
                  <a:srgbClr val="D4D4D4"/>
                </a:solidFill>
                <a:effectLst/>
                <a:latin typeface="Consolas"/>
              </a:rPr>
              <a:t> </a:t>
            </a:r>
            <a:r>
              <a:rPr lang="en-US" b="0" dirty="0" err="1">
                <a:solidFill>
                  <a:srgbClr val="D4D4D4"/>
                </a:solidFill>
                <a:effectLst/>
                <a:latin typeface="Consolas"/>
              </a:rPr>
              <a:t>verifyCustomer</a:t>
            </a:r>
            <a:r>
              <a:rPr lang="en-US" b="0" dirty="0">
                <a:solidFill>
                  <a:srgbClr val="D4D4D4"/>
                </a:solidFill>
                <a:effectLst/>
                <a:latin typeface="Consolas"/>
              </a:rPr>
              <a:t> = </a:t>
            </a:r>
            <a:r>
              <a:rPr lang="en-US" b="0" dirty="0">
                <a:solidFill>
                  <a:srgbClr val="569CD6"/>
                </a:solidFill>
                <a:effectLst/>
                <a:latin typeface="Consolas"/>
              </a:rPr>
              <a:t>new</a:t>
            </a:r>
            <a:r>
              <a:rPr lang="en-US" b="0" dirty="0">
                <a:solidFill>
                  <a:srgbClr val="D4D4D4"/>
                </a:solidFill>
                <a:effectLst/>
                <a:latin typeface="Consolas"/>
              </a:rPr>
              <a:t> </a:t>
            </a:r>
            <a:r>
              <a:rPr lang="en-US" b="0" dirty="0" err="1">
                <a:solidFill>
                  <a:srgbClr val="D4D4D4"/>
                </a:solidFill>
                <a:effectLst/>
                <a:latin typeface="Consolas"/>
              </a:rPr>
              <a:t>VerifyCustomer</a:t>
            </a:r>
            <a:r>
              <a:rPr lang="en-US" b="0" dirty="0">
                <a:solidFill>
                  <a:srgbClr val="D4D4D4"/>
                </a:solidFill>
                <a:effectLst/>
                <a:latin typeface="Consolas"/>
              </a:rPr>
              <a:t>(user);</a:t>
            </a:r>
          </a:p>
          <a:p>
            <a:pPr marL="457200" lvl="1" indent="0">
              <a:spcBef>
                <a:spcPts val="0"/>
              </a:spcBef>
              <a:spcAft>
                <a:spcPts val="0"/>
              </a:spcAft>
              <a:buNone/>
            </a:pPr>
            <a:r>
              <a:rPr lang="en-US" b="0" dirty="0">
                <a:effectLst/>
                <a:latin typeface="Consolas" panose="020B0609020204030204" pitchFamily="49" charset="0"/>
              </a:rPr>
              <a:t>       </a:t>
            </a:r>
            <a:br>
              <a:rPr lang="en-US" b="0" dirty="0">
                <a:effectLst/>
                <a:latin typeface="Consolas" panose="020B0609020204030204" pitchFamily="49" charset="0"/>
              </a:rPr>
            </a:br>
            <a:r>
              <a:rPr lang="en-US" b="0" dirty="0">
                <a:solidFill>
                  <a:srgbClr val="6A9955"/>
                </a:solidFill>
                <a:effectLst/>
                <a:latin typeface="Consolas"/>
              </a:rPr>
              <a:t>       // Act</a:t>
            </a:r>
            <a:endParaRPr lang="en-US" b="0" dirty="0">
              <a:solidFill>
                <a:srgbClr val="D4D4D4"/>
              </a:solidFill>
              <a:effectLst/>
              <a:latin typeface="Consolas"/>
            </a:endParaRPr>
          </a:p>
          <a:p>
            <a:pPr marL="457200" lvl="1" indent="0">
              <a:spcBef>
                <a:spcPts val="0"/>
              </a:spcBef>
              <a:spcAft>
                <a:spcPts val="0"/>
              </a:spcAft>
              <a:buNone/>
            </a:pPr>
            <a:r>
              <a:rPr lang="en-US" b="0" dirty="0">
                <a:solidFill>
                  <a:srgbClr val="D4D4D4"/>
                </a:solidFill>
                <a:effectLst/>
                <a:latin typeface="Consolas"/>
              </a:rPr>
              <a:t>       </a:t>
            </a:r>
            <a:r>
              <a:rPr lang="en-US" b="0" dirty="0">
                <a:solidFill>
                  <a:srgbClr val="569CD6"/>
                </a:solidFill>
                <a:effectLst/>
                <a:latin typeface="Consolas"/>
              </a:rPr>
              <a:t>await</a:t>
            </a:r>
            <a:r>
              <a:rPr lang="en-US" b="0" dirty="0">
                <a:solidFill>
                  <a:srgbClr val="D4D4D4"/>
                </a:solidFill>
                <a:effectLst/>
                <a:latin typeface="Consolas"/>
              </a:rPr>
              <a:t> </a:t>
            </a:r>
            <a:r>
              <a:rPr lang="en-US" b="0" dirty="0" err="1">
                <a:solidFill>
                  <a:srgbClr val="D4D4D4"/>
                </a:solidFill>
                <a:effectLst/>
                <a:latin typeface="Consolas"/>
              </a:rPr>
              <a:t>manager.HandleAsync</a:t>
            </a:r>
            <a:r>
              <a:rPr lang="en-US" b="0" dirty="0">
                <a:solidFill>
                  <a:srgbClr val="D4D4D4"/>
                </a:solidFill>
                <a:effectLst/>
                <a:latin typeface="Consolas"/>
              </a:rPr>
              <a:t>(</a:t>
            </a:r>
            <a:r>
              <a:rPr lang="en-US" b="0" dirty="0" err="1">
                <a:solidFill>
                  <a:srgbClr val="D4D4D4"/>
                </a:solidFill>
                <a:effectLst/>
                <a:latin typeface="Consolas"/>
              </a:rPr>
              <a:t>verifyCustomer</a:t>
            </a:r>
            <a:r>
              <a:rPr lang="en-US" b="0" dirty="0">
                <a:solidFill>
                  <a:srgbClr val="D4D4D4"/>
                </a:solidFill>
                <a:effectLst/>
                <a:latin typeface="Consolas"/>
              </a:rPr>
              <a:t>);</a:t>
            </a:r>
          </a:p>
          <a:p>
            <a:pPr marL="457200" lvl="1" indent="0">
              <a:spcBef>
                <a:spcPts val="0"/>
              </a:spcBef>
              <a:spcAft>
                <a:spcPts val="0"/>
              </a:spcAft>
              <a:buNone/>
            </a:pPr>
            <a:r>
              <a:rPr lang="en-US" b="0" dirty="0">
                <a:effectLst/>
                <a:latin typeface="Consolas" panose="020B0609020204030204" pitchFamily="49" charset="0"/>
              </a:rPr>
              <a:t>       </a:t>
            </a:r>
            <a:br>
              <a:rPr lang="en-US" b="0" dirty="0">
                <a:effectLst/>
                <a:latin typeface="Consolas" panose="020B0609020204030204" pitchFamily="49" charset="0"/>
              </a:rPr>
            </a:br>
            <a:r>
              <a:rPr lang="en-US" b="0" dirty="0">
                <a:solidFill>
                  <a:srgbClr val="6A9955"/>
                </a:solidFill>
                <a:effectLst/>
                <a:latin typeface="Consolas"/>
              </a:rPr>
              <a:t>       // Assert</a:t>
            </a:r>
            <a:endParaRPr lang="en-US" b="0" dirty="0">
              <a:solidFill>
                <a:srgbClr val="D4D4D4"/>
              </a:solidFill>
              <a:effectLst/>
              <a:latin typeface="Consolas"/>
            </a:endParaRPr>
          </a:p>
          <a:p>
            <a:pPr marL="457200" lvl="1" indent="0">
              <a:spcBef>
                <a:spcPts val="0"/>
              </a:spcBef>
              <a:spcAft>
                <a:spcPts val="0"/>
              </a:spcAft>
              <a:buNone/>
            </a:pPr>
            <a:r>
              <a:rPr lang="en-US" b="0" dirty="0">
                <a:solidFill>
                  <a:srgbClr val="D4D4D4"/>
                </a:solidFill>
                <a:effectLst/>
                <a:latin typeface="Consolas"/>
              </a:rPr>
              <a:t>       </a:t>
            </a:r>
            <a:r>
              <a:rPr lang="en-US" b="0" dirty="0" err="1">
                <a:solidFill>
                  <a:srgbClr val="D4D4D4"/>
                </a:solidFill>
                <a:effectLst/>
                <a:latin typeface="Consolas"/>
              </a:rPr>
              <a:t>Mock.AssertAll</a:t>
            </a:r>
            <a:r>
              <a:rPr lang="en-US" b="0" dirty="0">
                <a:solidFill>
                  <a:srgbClr val="D4D4D4"/>
                </a:solidFill>
                <a:effectLst/>
                <a:latin typeface="Consolas"/>
              </a:rPr>
              <a:t>();</a:t>
            </a:r>
          </a:p>
          <a:p>
            <a:pPr marL="457200" lvl="1" indent="0">
              <a:spcBef>
                <a:spcPts val="0"/>
              </a:spcBef>
              <a:spcAft>
                <a:spcPts val="0"/>
              </a:spcAft>
              <a:buNone/>
            </a:pPr>
            <a:r>
              <a:rPr lang="en-US" b="0" dirty="0">
                <a:solidFill>
                  <a:srgbClr val="D4D4D4"/>
                </a:solidFill>
                <a:effectLst/>
                <a:latin typeface="Consolas"/>
              </a:rPr>
              <a:t>       </a:t>
            </a:r>
            <a:r>
              <a:rPr lang="en-US" b="0" dirty="0" err="1">
                <a:solidFill>
                  <a:srgbClr val="D4D4D4"/>
                </a:solidFill>
                <a:effectLst/>
                <a:latin typeface="Consolas"/>
              </a:rPr>
              <a:t>Asssert.True</a:t>
            </a:r>
            <a:r>
              <a:rPr lang="en-US" b="0" dirty="0">
                <a:solidFill>
                  <a:srgbClr val="D4D4D4"/>
                </a:solidFill>
                <a:effectLst/>
                <a:latin typeface="Consolas"/>
              </a:rPr>
              <a:t>(</a:t>
            </a:r>
            <a:r>
              <a:rPr lang="en-US" b="0" dirty="0" err="1">
                <a:solidFill>
                  <a:srgbClr val="D4D4D4"/>
                </a:solidFill>
                <a:effectLst/>
                <a:latin typeface="Consolas"/>
              </a:rPr>
              <a:t>verifyCustomer.IsSuccessful</a:t>
            </a:r>
            <a:r>
              <a:rPr lang="en-US" b="0" dirty="0">
                <a:solidFill>
                  <a:srgbClr val="D4D4D4"/>
                </a:solidFill>
                <a:effectLst/>
                <a:latin typeface="Consolas"/>
              </a:rPr>
              <a:t>);</a:t>
            </a:r>
          </a:p>
          <a:p>
            <a:pPr marL="457200" lvl="1" indent="0">
              <a:spcBef>
                <a:spcPts val="0"/>
              </a:spcBef>
              <a:spcAft>
                <a:spcPts val="0"/>
              </a:spcAft>
              <a:buNone/>
            </a:pPr>
            <a:r>
              <a:rPr lang="en-US" b="0" dirty="0">
                <a:solidFill>
                  <a:srgbClr val="D4D4D4"/>
                </a:solidFill>
                <a:effectLst/>
                <a:latin typeface="Consolas" panose="020B0609020204030204" pitchFamily="49" charset="0"/>
              </a:rPr>
              <a:t>    }</a:t>
            </a:r>
          </a:p>
          <a:p>
            <a:pPr marL="457200" lvl="1" indent="0">
              <a:spcBef>
                <a:spcPts val="0"/>
              </a:spcBef>
              <a:spcAft>
                <a:spcPts val="0"/>
              </a:spcAft>
              <a:buNone/>
            </a:pPr>
            <a:r>
              <a:rPr lang="en-US" b="0" dirty="0">
                <a:solidFill>
                  <a:srgbClr val="D4D4D4"/>
                </a:solidFill>
                <a:effectLst/>
                <a:latin typeface="Consolas" panose="020B0609020204030204" pitchFamily="49" charset="0"/>
              </a:rPr>
              <a:t>}</a:t>
            </a:r>
          </a:p>
          <a:p>
            <a:pPr marL="0" indent="0">
              <a:spcBef>
                <a:spcPts val="0"/>
              </a:spcBef>
              <a:spcAft>
                <a:spcPts val="0"/>
              </a:spcAft>
              <a:buNone/>
            </a:pPr>
            <a:endParaRPr lang="en-US" dirty="0">
              <a:ea typeface="Open Sans"/>
              <a:cs typeface="Open Sans"/>
            </a:endParaRPr>
          </a:p>
        </p:txBody>
      </p:sp>
      <p:sp>
        <p:nvSpPr>
          <p:cNvPr id="4" name="Slide Number Placeholder 3">
            <a:extLst>
              <a:ext uri="{FF2B5EF4-FFF2-40B4-BE49-F238E27FC236}">
                <a16:creationId xmlns:a16="http://schemas.microsoft.com/office/drawing/2014/main" id="{3A4F578D-B556-2E07-4E30-39A459F10AAE}"/>
              </a:ext>
            </a:extLst>
          </p:cNvPr>
          <p:cNvSpPr>
            <a:spLocks noGrp="1"/>
          </p:cNvSpPr>
          <p:nvPr>
            <p:ph type="sldNum" sz="quarter" idx="12"/>
          </p:nvPr>
        </p:nvSpPr>
        <p:spPr/>
        <p:txBody>
          <a:bodyPr/>
          <a:lstStyle/>
          <a:p>
            <a:fld id="{6FB6B91F-BB11-E946-B7F6-1372EDB8DEC1}" type="slidenum">
              <a:rPr lang="en-US" smtClean="0"/>
              <a:pPr/>
              <a:t>10</a:t>
            </a:fld>
            <a:endParaRPr lang="en-US"/>
          </a:p>
        </p:txBody>
      </p:sp>
      <p:sp>
        <p:nvSpPr>
          <p:cNvPr id="2" name="Title 1">
            <a:extLst>
              <a:ext uri="{FF2B5EF4-FFF2-40B4-BE49-F238E27FC236}">
                <a16:creationId xmlns:a16="http://schemas.microsoft.com/office/drawing/2014/main" id="{08A233FC-BF81-8438-C140-4495FA85732F}"/>
              </a:ext>
            </a:extLst>
          </p:cNvPr>
          <p:cNvSpPr>
            <a:spLocks noGrp="1"/>
          </p:cNvSpPr>
          <p:nvPr>
            <p:ph type="title"/>
          </p:nvPr>
        </p:nvSpPr>
        <p:spPr/>
        <p:txBody>
          <a:bodyPr/>
          <a:lstStyle/>
          <a:p>
            <a:r>
              <a:rPr lang="en-US"/>
              <a:t>Example conversion</a:t>
            </a:r>
          </a:p>
        </p:txBody>
      </p:sp>
      <p:sp>
        <p:nvSpPr>
          <p:cNvPr id="11" name="Content Placeholder 10">
            <a:extLst>
              <a:ext uri="{FF2B5EF4-FFF2-40B4-BE49-F238E27FC236}">
                <a16:creationId xmlns:a16="http://schemas.microsoft.com/office/drawing/2014/main" id="{0A84C8AB-E038-5718-AA47-084901DB315A}"/>
              </a:ext>
            </a:extLst>
          </p:cNvPr>
          <p:cNvSpPr>
            <a:spLocks noGrp="1"/>
          </p:cNvSpPr>
          <p:nvPr>
            <p:ph sz="half" idx="2"/>
          </p:nvPr>
        </p:nvSpPr>
        <p:spPr/>
        <p:style>
          <a:lnRef idx="2">
            <a:schemeClr val="dk1">
              <a:shade val="15000"/>
            </a:schemeClr>
          </a:lnRef>
          <a:fillRef idx="1">
            <a:schemeClr val="dk1"/>
          </a:fillRef>
          <a:effectRef idx="0">
            <a:schemeClr val="dk1"/>
          </a:effectRef>
          <a:fontRef idx="minor">
            <a:schemeClr val="lt1"/>
          </a:fontRef>
        </p:style>
        <p:txBody>
          <a:bodyPr>
            <a:normAutofit fontScale="40000" lnSpcReduction="20000"/>
          </a:bodyPr>
          <a:lstStyle/>
          <a:p>
            <a:pPr marL="457200" lvl="1" indent="0">
              <a:spcBef>
                <a:spcPts val="0"/>
              </a:spcBef>
              <a:spcAft>
                <a:spcPts val="0"/>
              </a:spcAft>
              <a:buNone/>
            </a:pPr>
            <a:r>
              <a:rPr lang="en-US" b="0" dirty="0">
                <a:solidFill>
                  <a:srgbClr val="569CD6"/>
                </a:solidFill>
                <a:effectLst/>
                <a:latin typeface="Consolas" panose="020B0609020204030204" pitchFamily="49" charset="0"/>
              </a:rPr>
              <a:t>using</a:t>
            </a:r>
            <a:r>
              <a:rPr lang="en-US" b="0" dirty="0">
                <a:solidFill>
                  <a:srgbClr val="D4D4D4"/>
                </a:solidFill>
                <a:effectLst/>
                <a:latin typeface="Consolas" panose="020B0609020204030204" pitchFamily="49" charset="0"/>
              </a:rPr>
              <a:t> Moq;</a:t>
            </a:r>
          </a:p>
          <a:p>
            <a:pPr marL="457200" lvl="1" indent="0">
              <a:spcBef>
                <a:spcPts val="0"/>
              </a:spcBef>
              <a:spcAft>
                <a:spcPts val="0"/>
              </a:spcAft>
              <a:buNone/>
            </a:pPr>
            <a:r>
              <a:rPr lang="en-US" b="0" dirty="0">
                <a:solidFill>
                  <a:srgbClr val="569CD6"/>
                </a:solidFill>
                <a:effectLst/>
                <a:latin typeface="Consolas" panose="020B0609020204030204" pitchFamily="49" charset="0"/>
              </a:rPr>
              <a:t>using</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Moq.AutoMock</a:t>
            </a:r>
            <a:r>
              <a:rPr lang="en-US" b="0" dirty="0">
                <a:solidFill>
                  <a:srgbClr val="D4D4D4"/>
                </a:solidFill>
                <a:effectLst/>
                <a:latin typeface="Consolas" panose="020B0609020204030204" pitchFamily="49" charset="0"/>
              </a:rPr>
              <a:t>;</a:t>
            </a:r>
          </a:p>
          <a:p>
            <a:pPr marL="457200" lvl="1" indent="0">
              <a:spcBef>
                <a:spcPts val="0"/>
              </a:spcBef>
              <a:spcAft>
                <a:spcPts val="0"/>
              </a:spcAft>
              <a:buNone/>
            </a:pPr>
            <a:r>
              <a:rPr lang="en-US" b="0" dirty="0">
                <a:solidFill>
                  <a:srgbClr val="569CD6"/>
                </a:solidFill>
                <a:effectLst/>
                <a:latin typeface="Consolas" panose="020B0609020204030204" pitchFamily="49" charset="0"/>
              </a:rPr>
              <a:t>using</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System.Threading.Tasks</a:t>
            </a:r>
            <a:r>
              <a:rPr lang="en-US" b="0" dirty="0">
                <a:solidFill>
                  <a:srgbClr val="D4D4D4"/>
                </a:solidFill>
                <a:effectLst/>
                <a:latin typeface="Consolas" panose="020B0609020204030204" pitchFamily="49" charset="0"/>
              </a:rPr>
              <a:t>;</a:t>
            </a:r>
          </a:p>
          <a:p>
            <a:pPr marL="457200" lvl="1" indent="0">
              <a:spcBef>
                <a:spcPts val="0"/>
              </a:spcBef>
              <a:spcAft>
                <a:spcPts val="0"/>
              </a:spcAft>
              <a:buNone/>
            </a:pPr>
            <a:r>
              <a:rPr lang="en-US" b="0" dirty="0">
                <a:solidFill>
                  <a:srgbClr val="569CD6"/>
                </a:solidFill>
                <a:effectLst/>
                <a:latin typeface="Consolas" panose="020B0609020204030204" pitchFamily="49" charset="0"/>
              </a:rPr>
              <a:t>using</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Xunit</a:t>
            </a:r>
            <a:r>
              <a:rPr lang="en-US" b="0" dirty="0">
                <a:solidFill>
                  <a:srgbClr val="D4D4D4"/>
                </a:solidFill>
                <a:effectLst/>
                <a:latin typeface="Consolas" panose="020B0609020204030204" pitchFamily="49" charset="0"/>
              </a:rPr>
              <a:t>;</a:t>
            </a:r>
          </a:p>
          <a:p>
            <a:pPr marL="457200" lvl="1" indent="0">
              <a:spcBef>
                <a:spcPts val="0"/>
              </a:spcBef>
              <a:spcAft>
                <a:spcPts val="0"/>
              </a:spcAft>
              <a:buNone/>
            </a:pPr>
            <a:br>
              <a:rPr lang="en-US" b="0" dirty="0">
                <a:solidFill>
                  <a:srgbClr val="D4D4D4"/>
                </a:solidFill>
                <a:effectLst/>
                <a:latin typeface="Consolas" panose="020B0609020204030204" pitchFamily="49" charset="0"/>
              </a:rPr>
            </a:br>
            <a:r>
              <a:rPr lang="en-US" b="0" dirty="0">
                <a:solidFill>
                  <a:srgbClr val="569CD6"/>
                </a:solidFill>
                <a:effectLst/>
                <a:latin typeface="Consolas" panose="020B0609020204030204" pitchFamily="49" charset="0"/>
              </a:rPr>
              <a:t>public</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class</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DemoServiceTests</a:t>
            </a:r>
            <a:endParaRPr lang="en-US" b="0" dirty="0">
              <a:solidFill>
                <a:srgbClr val="D4D4D4"/>
              </a:solidFill>
              <a:effectLst/>
              <a:latin typeface="Consolas" panose="020B0609020204030204" pitchFamily="49" charset="0"/>
            </a:endParaRPr>
          </a:p>
          <a:p>
            <a:pPr marL="457200" lvl="1" indent="0">
              <a:spcBef>
                <a:spcPts val="0"/>
              </a:spcBef>
              <a:spcAft>
                <a:spcPts val="0"/>
              </a:spcAft>
              <a:buNone/>
            </a:pPr>
            <a:r>
              <a:rPr lang="en-US" b="0" dirty="0">
                <a:solidFill>
                  <a:srgbClr val="D4D4D4"/>
                </a:solidFill>
                <a:effectLst/>
                <a:latin typeface="Consolas" panose="020B0609020204030204" pitchFamily="49" charset="0"/>
              </a:rPr>
              <a:t>{</a:t>
            </a:r>
          </a:p>
          <a:p>
            <a:pPr marL="457200" lvl="1" indent="0">
              <a:spcBef>
                <a:spcPts val="0"/>
              </a:spcBef>
              <a:spcAft>
                <a:spcPts val="0"/>
              </a:spcAft>
              <a:buNone/>
            </a:pPr>
            <a:r>
              <a:rPr lang="en-US" dirty="0">
                <a:solidFill>
                  <a:srgbClr val="D4D4D4"/>
                </a:solidFill>
                <a:latin typeface="Consolas" panose="020B0609020204030204" pitchFamily="49" charset="0"/>
              </a:rPr>
              <a:t>    </a:t>
            </a:r>
            <a:r>
              <a:rPr lang="en-US" b="0" dirty="0">
                <a:solidFill>
                  <a:srgbClr val="D4D4D4"/>
                </a:solidFill>
                <a:effectLst/>
                <a:latin typeface="Consolas" panose="020B0609020204030204" pitchFamily="49" charset="0"/>
              </a:rPr>
              <a:t>[Fact]</a:t>
            </a:r>
          </a:p>
          <a:p>
            <a:pPr marL="457200" lvl="1" indent="0">
              <a:spcBef>
                <a:spcPts val="0"/>
              </a:spcBef>
              <a:spcAft>
                <a:spcPts val="0"/>
              </a:spcAft>
              <a:buNone/>
            </a:pPr>
            <a:r>
              <a:rPr lang="en-US" b="0" dirty="0">
                <a:solidFill>
                  <a:srgbClr val="569CD6"/>
                </a:solidFill>
                <a:effectLst/>
                <a:latin typeface="Consolas" panose="020B0609020204030204" pitchFamily="49" charset="0"/>
              </a:rPr>
              <a:t>    public</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async</a:t>
            </a:r>
            <a:r>
              <a:rPr lang="en-US" b="0" dirty="0">
                <a:solidFill>
                  <a:srgbClr val="D4D4D4"/>
                </a:solidFill>
                <a:effectLst/>
                <a:latin typeface="Consolas" panose="020B0609020204030204" pitchFamily="49" charset="0"/>
              </a:rPr>
              <a:t> Task </a:t>
            </a:r>
            <a:r>
              <a:rPr lang="en-US" b="0" dirty="0" err="1">
                <a:solidFill>
                  <a:srgbClr val="D4D4D4"/>
                </a:solidFill>
                <a:effectLst/>
                <a:latin typeface="Consolas" panose="020B0609020204030204" pitchFamily="49" charset="0"/>
              </a:rPr>
              <a:t>TestMethod</a:t>
            </a:r>
            <a:r>
              <a:rPr lang="en-US" b="0" dirty="0">
                <a:solidFill>
                  <a:srgbClr val="D4D4D4"/>
                </a:solidFill>
                <a:effectLst/>
                <a:latin typeface="Consolas" panose="020B0609020204030204" pitchFamily="49" charset="0"/>
              </a:rPr>
              <a:t>()</a:t>
            </a:r>
          </a:p>
          <a:p>
            <a:pPr marL="457200" lvl="1" indent="0">
              <a:spcBef>
                <a:spcPts val="0"/>
              </a:spcBef>
              <a:spcAft>
                <a:spcPts val="0"/>
              </a:spcAft>
              <a:buNone/>
            </a:pPr>
            <a:r>
              <a:rPr lang="en-US" dirty="0">
                <a:solidFill>
                  <a:srgbClr val="D4D4D4"/>
                </a:solidFill>
                <a:latin typeface="Consolas" panose="020B0609020204030204" pitchFamily="49" charset="0"/>
              </a:rPr>
              <a:t>    </a:t>
            </a:r>
            <a:r>
              <a:rPr lang="en-US" b="0" dirty="0">
                <a:solidFill>
                  <a:srgbClr val="D4D4D4"/>
                </a:solidFill>
                <a:effectLst/>
                <a:latin typeface="Consolas" panose="020B0609020204030204" pitchFamily="49" charset="0"/>
              </a:rPr>
              <a:t>{</a:t>
            </a:r>
          </a:p>
          <a:p>
            <a:pPr marL="457200" lvl="1" indent="0">
              <a:spcBef>
                <a:spcPts val="0"/>
              </a:spcBef>
              <a:spcAft>
                <a:spcPts val="0"/>
              </a:spcAft>
              <a:buNone/>
            </a:pPr>
            <a:r>
              <a:rPr lang="en-US" b="0" dirty="0">
                <a:solidFill>
                  <a:srgbClr val="6A9955"/>
                </a:solidFill>
                <a:effectLst/>
                <a:latin typeface="Consolas" panose="020B0609020204030204" pitchFamily="49" charset="0"/>
              </a:rPr>
              <a:t>        // Arrange</a:t>
            </a:r>
            <a:endParaRPr lang="en-US" b="0" dirty="0">
              <a:solidFill>
                <a:srgbClr val="D4D4D4"/>
              </a:solidFill>
              <a:effectLst/>
              <a:latin typeface="Consolas" panose="020B0609020204030204" pitchFamily="49" charset="0"/>
            </a:endParaRPr>
          </a:p>
          <a:p>
            <a:pPr marL="457200" lvl="1" indent="0">
              <a:spcBef>
                <a:spcPts val="0"/>
              </a:spcBef>
              <a:spcAft>
                <a:spcPts val="0"/>
              </a:spcAft>
              <a:buNone/>
            </a:pP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var</a:t>
            </a:r>
            <a:r>
              <a:rPr lang="en-US" b="0" dirty="0">
                <a:solidFill>
                  <a:srgbClr val="D4D4D4"/>
                </a:solidFill>
                <a:effectLst/>
                <a:latin typeface="Consolas" panose="020B0609020204030204" pitchFamily="49" charset="0"/>
              </a:rPr>
              <a:t> value = </a:t>
            </a:r>
            <a:r>
              <a:rPr lang="en-US" b="0" dirty="0">
                <a:solidFill>
                  <a:srgbClr val="CE9178"/>
                </a:solidFill>
                <a:effectLst/>
                <a:latin typeface="Consolas" panose="020B0609020204030204" pitchFamily="49" charset="0"/>
              </a:rPr>
              <a:t>"Test String"</a:t>
            </a:r>
            <a:r>
              <a:rPr lang="en-US" b="0" dirty="0">
                <a:solidFill>
                  <a:srgbClr val="D4D4D4"/>
                </a:solidFill>
                <a:effectLst/>
                <a:latin typeface="Consolas" panose="020B0609020204030204" pitchFamily="49" charset="0"/>
              </a:rPr>
              <a:t>;</a:t>
            </a:r>
          </a:p>
          <a:p>
            <a:pPr marL="457200" lvl="1" indent="0">
              <a:spcBef>
                <a:spcPts val="0"/>
              </a:spcBef>
              <a:spcAft>
                <a:spcPts val="0"/>
              </a:spcAft>
              <a:buNone/>
            </a:pP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var</a:t>
            </a:r>
            <a:r>
              <a:rPr lang="en-US" b="0" dirty="0">
                <a:solidFill>
                  <a:srgbClr val="D4D4D4"/>
                </a:solidFill>
                <a:effectLst/>
                <a:latin typeface="Consolas" panose="020B0609020204030204" pitchFamily="49" charset="0"/>
              </a:rPr>
              <a:t> user = </a:t>
            </a:r>
            <a:r>
              <a:rPr lang="en-US" b="0" dirty="0">
                <a:solidFill>
                  <a:srgbClr val="CE9178"/>
                </a:solidFill>
                <a:effectLst/>
                <a:latin typeface="Consolas" panose="020B0609020204030204" pitchFamily="49" charset="0"/>
              </a:rPr>
              <a:t>"Test User"</a:t>
            </a:r>
            <a:r>
              <a:rPr lang="en-US" b="0" dirty="0">
                <a:solidFill>
                  <a:srgbClr val="D4D4D4"/>
                </a:solidFill>
                <a:effectLst/>
                <a:latin typeface="Consolas" panose="020B0609020204030204" pitchFamily="49" charset="0"/>
              </a:rPr>
              <a:t>;</a:t>
            </a:r>
          </a:p>
          <a:p>
            <a:pPr marL="457200" lvl="1" indent="0">
              <a:spcBef>
                <a:spcPts val="0"/>
              </a:spcBef>
              <a:spcAft>
                <a:spcPts val="0"/>
              </a:spcAft>
              <a:buNone/>
            </a:pPr>
            <a:br>
              <a:rPr lang="en-US" b="0" dirty="0">
                <a:solidFill>
                  <a:srgbClr val="D4D4D4"/>
                </a:solidFill>
                <a:effectLst/>
                <a:latin typeface="Consolas" panose="020B0609020204030204" pitchFamily="49" charset="0"/>
              </a:rPr>
            </a:b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var</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autoMocker</a:t>
            </a:r>
            <a:r>
              <a:rPr lang="en-US" b="0" dirty="0">
                <a:solidFill>
                  <a:srgbClr val="D4D4D4"/>
                </a:solidFill>
                <a:effectLst/>
                <a:latin typeface="Consolas" panose="020B0609020204030204" pitchFamily="49" charset="0"/>
              </a:rPr>
              <a:t> = </a:t>
            </a:r>
            <a:r>
              <a:rPr lang="en-US" b="0" dirty="0">
                <a:solidFill>
                  <a:srgbClr val="569CD6"/>
                </a:solidFill>
                <a:effectLst/>
                <a:latin typeface="Consolas" panose="020B0609020204030204" pitchFamily="49" charset="0"/>
              </a:rPr>
              <a:t>new</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AutoMocker</a:t>
            </a:r>
            <a:r>
              <a:rPr lang="en-US" b="0" dirty="0">
                <a:solidFill>
                  <a:srgbClr val="D4D4D4"/>
                </a:solidFill>
                <a:effectLst/>
                <a:latin typeface="Consolas" panose="020B0609020204030204" pitchFamily="49" charset="0"/>
              </a:rPr>
              <a:t>();</a:t>
            </a:r>
          </a:p>
          <a:p>
            <a:pPr marL="457200" lvl="1" indent="0">
              <a:spcBef>
                <a:spcPts val="0"/>
              </a:spcBef>
              <a:spcAft>
                <a:spcPts val="0"/>
              </a:spcAft>
              <a:buNone/>
            </a:pPr>
            <a:r>
              <a:rPr lang="en-US" b="0" dirty="0">
                <a:solidFill>
                  <a:srgbClr val="D4D4D4"/>
                </a:solidFill>
                <a:effectLst/>
                <a:latin typeface="Consolas" panose="020B0609020204030204" pitchFamily="49" charset="0"/>
              </a:rPr>
              <a:t>    </a:t>
            </a:r>
            <a:br>
              <a:rPr lang="en-US" b="0" dirty="0">
                <a:solidFill>
                  <a:srgbClr val="D4D4D4"/>
                </a:solidFill>
                <a:effectLst/>
                <a:latin typeface="Consolas" panose="020B0609020204030204" pitchFamily="49" charset="0"/>
              </a:rPr>
            </a:b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var</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mockTestService</a:t>
            </a:r>
            <a:r>
              <a:rPr lang="en-US" b="0" dirty="0">
                <a:solidFill>
                  <a:srgbClr val="D4D4D4"/>
                </a:solidFill>
                <a:effectLst/>
                <a:latin typeface="Consolas" panose="020B0609020204030204" pitchFamily="49" charset="0"/>
              </a:rPr>
              <a:t> = </a:t>
            </a:r>
            <a:r>
              <a:rPr lang="en-US" b="0" dirty="0" err="1">
                <a:solidFill>
                  <a:srgbClr val="D4D4D4"/>
                </a:solidFill>
                <a:effectLst/>
                <a:latin typeface="Consolas" panose="020B0609020204030204" pitchFamily="49" charset="0"/>
              </a:rPr>
              <a:t>autoMocker.GetMock</a:t>
            </a:r>
            <a:r>
              <a:rPr lang="en-US" b="0" dirty="0">
                <a:solidFill>
                  <a:srgbClr val="D4D4D4"/>
                </a:solidFill>
                <a:effectLst/>
                <a:latin typeface="Consolas" panose="020B0609020204030204" pitchFamily="49" charset="0"/>
              </a:rPr>
              <a:t>&lt;</a:t>
            </a:r>
            <a:r>
              <a:rPr lang="en-US" b="0" dirty="0" err="1">
                <a:solidFill>
                  <a:srgbClr val="D4D4D4"/>
                </a:solidFill>
                <a:effectLst/>
                <a:latin typeface="Consolas" panose="020B0609020204030204" pitchFamily="49" charset="0"/>
              </a:rPr>
              <a:t>ITestPermissionService</a:t>
            </a:r>
            <a:r>
              <a:rPr lang="en-US" b="0" dirty="0">
                <a:solidFill>
                  <a:srgbClr val="D4D4D4"/>
                </a:solidFill>
                <a:effectLst/>
                <a:latin typeface="Consolas" panose="020B0609020204030204" pitchFamily="49" charset="0"/>
              </a:rPr>
              <a:t>&gt;();</a:t>
            </a:r>
          </a:p>
          <a:p>
            <a:pPr marL="457200" lvl="1" indent="0">
              <a:spcBef>
                <a:spcPts val="0"/>
              </a:spcBef>
              <a:spcAft>
                <a:spcPts val="0"/>
              </a:spcAft>
              <a:buNone/>
            </a:pP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mockTestService</a:t>
            </a:r>
            <a:endParaRPr lang="en-US" b="0" dirty="0">
              <a:solidFill>
                <a:srgbClr val="D4D4D4"/>
              </a:solidFill>
              <a:effectLst/>
              <a:latin typeface="Consolas" panose="020B0609020204030204" pitchFamily="49" charset="0"/>
            </a:endParaRPr>
          </a:p>
          <a:p>
            <a:pPr marL="457200" lvl="1" indent="0">
              <a:spcBef>
                <a:spcPts val="0"/>
              </a:spcBef>
              <a:spcAft>
                <a:spcPts val="0"/>
              </a:spcAft>
              <a:buNone/>
            </a:pPr>
            <a:r>
              <a:rPr lang="en-US" b="0" dirty="0">
                <a:solidFill>
                  <a:srgbClr val="D4D4D4"/>
                </a:solidFill>
                <a:effectLst/>
                <a:latin typeface="Consolas" panose="020B0609020204030204" pitchFamily="49" charset="0"/>
              </a:rPr>
              <a:t>            .Setup(m =&gt;</a:t>
            </a:r>
          </a:p>
          <a:p>
            <a:pPr marL="457200" lvl="1" indent="0">
              <a:spcBef>
                <a:spcPts val="0"/>
              </a:spcBef>
              <a:spcAft>
                <a:spcPts val="0"/>
              </a:spcAft>
              <a:buNone/>
            </a:pP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m.IsValueAnyProduct</a:t>
            </a:r>
            <a:r>
              <a:rPr lang="en-US" b="0" dirty="0">
                <a:solidFill>
                  <a:srgbClr val="D4D4D4"/>
                </a:solidFill>
                <a:effectLst/>
                <a:latin typeface="Consolas" panose="020B0609020204030204" pitchFamily="49" charset="0"/>
              </a:rPr>
              <a:t>(</a:t>
            </a:r>
            <a:r>
              <a:rPr lang="en-US" b="0" dirty="0" err="1">
                <a:solidFill>
                  <a:srgbClr val="D4D4D4"/>
                </a:solidFill>
                <a:effectLst/>
                <a:latin typeface="Consolas" panose="020B0609020204030204" pitchFamily="49" charset="0"/>
              </a:rPr>
              <a:t>It.Is</a:t>
            </a:r>
            <a:r>
              <a:rPr lang="en-US" b="0" dirty="0">
                <a:solidFill>
                  <a:srgbClr val="D4D4D4"/>
                </a:solidFill>
                <a:effectLst/>
                <a:latin typeface="Consolas" panose="020B0609020204030204" pitchFamily="49" charset="0"/>
              </a:rPr>
              <a:t>&lt;Product&gt;(p =&gt;</a:t>
            </a:r>
          </a:p>
          <a:p>
            <a:pPr marL="457200" lvl="1" indent="0">
              <a:spcBef>
                <a:spcPts val="0"/>
              </a:spcBef>
              <a:spcAft>
                <a:spcPts val="0"/>
              </a:spcAft>
              <a:buNone/>
            </a:pPr>
            <a:r>
              <a:rPr lang="en-US" b="0" dirty="0">
                <a:solidFill>
                  <a:srgbClr val="D4D4D4"/>
                </a:solidFill>
                <a:effectLst/>
                <a:latin typeface="Consolas" panose="020B0609020204030204" pitchFamily="49" charset="0"/>
              </a:rPr>
              <a:t>                    p == (</a:t>
            </a:r>
            <a:r>
              <a:rPr lang="en-US" b="0" dirty="0" err="1">
                <a:solidFill>
                  <a:srgbClr val="D4D4D4"/>
                </a:solidFill>
                <a:effectLst/>
                <a:latin typeface="Consolas" panose="020B0609020204030204" pitchFamily="49" charset="0"/>
              </a:rPr>
              <a:t>Product.foo</a:t>
            </a:r>
            <a:r>
              <a:rPr lang="en-US" b="0" dirty="0">
                <a:solidFill>
                  <a:srgbClr val="D4D4D4"/>
                </a:solidFill>
                <a:effectLst/>
                <a:latin typeface="Consolas" panose="020B0609020204030204" pitchFamily="49" charset="0"/>
              </a:rPr>
              <a:t> | </a:t>
            </a:r>
            <a:r>
              <a:rPr lang="en-US" b="0" dirty="0" err="1">
                <a:solidFill>
                  <a:srgbClr val="D4D4D4"/>
                </a:solidFill>
                <a:effectLst/>
                <a:latin typeface="Consolas" panose="020B0609020204030204" pitchFamily="49" charset="0"/>
              </a:rPr>
              <a:t>Product.bar</a:t>
            </a:r>
            <a:r>
              <a:rPr lang="en-US" b="0" dirty="0">
                <a:solidFill>
                  <a:srgbClr val="D4D4D4"/>
                </a:solidFill>
                <a:effectLst/>
                <a:latin typeface="Consolas" panose="020B0609020204030204" pitchFamily="49" charset="0"/>
              </a:rPr>
              <a:t> | </a:t>
            </a:r>
            <a:r>
              <a:rPr lang="en-US" b="0" dirty="0" err="1">
                <a:solidFill>
                  <a:srgbClr val="D4D4D4"/>
                </a:solidFill>
                <a:effectLst/>
                <a:latin typeface="Consolas" panose="020B0609020204030204" pitchFamily="49" charset="0"/>
              </a:rPr>
              <a:t>Product.foobar</a:t>
            </a:r>
            <a:r>
              <a:rPr lang="en-US" b="0" dirty="0">
                <a:solidFill>
                  <a:srgbClr val="D4D4D4"/>
                </a:solidFill>
                <a:effectLst/>
                <a:latin typeface="Consolas" panose="020B0609020204030204" pitchFamily="49" charset="0"/>
              </a:rPr>
              <a:t>)</a:t>
            </a:r>
          </a:p>
          <a:p>
            <a:pPr marL="457200" lvl="1" indent="0">
              <a:spcBef>
                <a:spcPts val="0"/>
              </a:spcBef>
              <a:spcAft>
                <a:spcPts val="0"/>
              </a:spcAft>
              <a:buNone/>
            </a:pPr>
            <a:r>
              <a:rPr lang="en-US" b="0" dirty="0">
                <a:solidFill>
                  <a:srgbClr val="D4D4D4"/>
                </a:solidFill>
                <a:effectLst/>
                <a:latin typeface="Consolas" panose="020B0609020204030204" pitchFamily="49" charset="0"/>
              </a:rPr>
              <a:t>                )</a:t>
            </a:r>
          </a:p>
          <a:p>
            <a:pPr marL="457200" lvl="1" indent="0">
              <a:spcBef>
                <a:spcPts val="0"/>
              </a:spcBef>
              <a:spcAft>
                <a:spcPts val="0"/>
              </a:spcAft>
              <a:buNone/>
            </a:pPr>
            <a:r>
              <a:rPr lang="en-US" b="0" dirty="0">
                <a:solidFill>
                  <a:srgbClr val="D4D4D4"/>
                </a:solidFill>
                <a:effectLst/>
                <a:latin typeface="Consolas" panose="020B0609020204030204" pitchFamily="49" charset="0"/>
              </a:rPr>
              <a:t>            )</a:t>
            </a:r>
          </a:p>
          <a:p>
            <a:pPr marL="457200" lvl="1" indent="0">
              <a:spcBef>
                <a:spcPts val="0"/>
              </a:spcBef>
              <a:spcAft>
                <a:spcPts val="0"/>
              </a:spcAft>
              <a:buNone/>
            </a:pPr>
            <a:r>
              <a:rPr lang="en-US" b="0" dirty="0">
                <a:solidFill>
                  <a:srgbClr val="D4D4D4"/>
                </a:solidFill>
                <a:effectLst/>
                <a:latin typeface="Consolas" panose="020B0609020204030204" pitchFamily="49" charset="0"/>
              </a:rPr>
              <a:t>        )</a:t>
            </a:r>
          </a:p>
          <a:p>
            <a:pPr marL="457200" lvl="1" indent="0">
              <a:spcBef>
                <a:spcPts val="0"/>
              </a:spcBef>
              <a:spcAft>
                <a:spcPts val="0"/>
              </a:spcAft>
              <a:buNone/>
            </a:pPr>
            <a:r>
              <a:rPr lang="en-US" dirty="0">
                <a:solidFill>
                  <a:srgbClr val="D4D4D4"/>
                </a:solidFill>
                <a:latin typeface="Consolas" panose="020B0609020204030204" pitchFamily="49" charset="0"/>
              </a:rPr>
              <a:t>        </a:t>
            </a:r>
            <a:r>
              <a:rPr lang="en-US" b="0" dirty="0">
                <a:solidFill>
                  <a:srgbClr val="D4D4D4"/>
                </a:solidFill>
                <a:effectLst/>
                <a:latin typeface="Consolas" panose="020B0609020204030204" pitchFamily="49" charset="0"/>
              </a:rPr>
              <a:t>.Returns(</a:t>
            </a:r>
            <a:r>
              <a:rPr lang="en-US" b="0" dirty="0">
                <a:solidFill>
                  <a:srgbClr val="569CD6"/>
                </a:solidFill>
                <a:effectLst/>
                <a:latin typeface="Consolas" panose="020B0609020204030204" pitchFamily="49" charset="0"/>
              </a:rPr>
              <a:t>true</a:t>
            </a:r>
            <a:r>
              <a:rPr lang="en-US" b="0" dirty="0">
                <a:solidFill>
                  <a:srgbClr val="D4D4D4"/>
                </a:solidFill>
                <a:effectLst/>
                <a:latin typeface="Consolas" panose="020B0609020204030204" pitchFamily="49" charset="0"/>
              </a:rPr>
              <a:t>);</a:t>
            </a:r>
          </a:p>
          <a:p>
            <a:pPr marL="457200" lvl="1" indent="0">
              <a:spcBef>
                <a:spcPts val="0"/>
              </a:spcBef>
              <a:spcAft>
                <a:spcPts val="0"/>
              </a:spcAft>
              <a:buNone/>
            </a:pPr>
            <a:br>
              <a:rPr lang="en-US" b="0" dirty="0">
                <a:solidFill>
                  <a:srgbClr val="D4D4D4"/>
                </a:solidFill>
                <a:effectLst/>
                <a:latin typeface="Consolas" panose="020B0609020204030204" pitchFamily="49" charset="0"/>
              </a:rPr>
            </a:br>
            <a:r>
              <a:rPr lang="en-US" dirty="0">
                <a:solidFill>
                  <a:srgbClr val="D4D4D4"/>
                </a:solidFill>
                <a:latin typeface="Consolas" panose="020B0609020204030204" pitchFamily="49" charset="0"/>
              </a:rPr>
              <a:t>    </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var</a:t>
            </a:r>
            <a:r>
              <a:rPr lang="en-US" b="0" dirty="0">
                <a:solidFill>
                  <a:srgbClr val="D4D4D4"/>
                </a:solidFill>
                <a:effectLst/>
                <a:latin typeface="Consolas" panose="020B0609020204030204" pitchFamily="49" charset="0"/>
              </a:rPr>
              <a:t> manager = </a:t>
            </a:r>
            <a:r>
              <a:rPr lang="en-US" b="0" dirty="0" err="1">
                <a:solidFill>
                  <a:srgbClr val="D4D4D4"/>
                </a:solidFill>
                <a:effectLst/>
                <a:latin typeface="Consolas" panose="020B0609020204030204" pitchFamily="49" charset="0"/>
              </a:rPr>
              <a:t>autoMocker.CreateInstance</a:t>
            </a:r>
            <a:r>
              <a:rPr lang="en-US" b="0" dirty="0">
                <a:solidFill>
                  <a:srgbClr val="D4D4D4"/>
                </a:solidFill>
                <a:effectLst/>
                <a:latin typeface="Consolas" panose="020B0609020204030204" pitchFamily="49" charset="0"/>
              </a:rPr>
              <a:t>&lt;</a:t>
            </a:r>
            <a:r>
              <a:rPr lang="en-US" b="0" dirty="0" err="1">
                <a:solidFill>
                  <a:srgbClr val="D4D4D4"/>
                </a:solidFill>
                <a:effectLst/>
                <a:latin typeface="Consolas" panose="020B0609020204030204" pitchFamily="49" charset="0"/>
              </a:rPr>
              <a:t>DemoService</a:t>
            </a:r>
            <a:r>
              <a:rPr lang="en-US" b="0" dirty="0">
                <a:solidFill>
                  <a:srgbClr val="D4D4D4"/>
                </a:solidFill>
                <a:effectLst/>
                <a:latin typeface="Consolas" panose="020B0609020204030204" pitchFamily="49" charset="0"/>
              </a:rPr>
              <a:t>&gt;();</a:t>
            </a:r>
          </a:p>
          <a:p>
            <a:pPr marL="457200" lvl="1" indent="0">
              <a:spcBef>
                <a:spcPts val="0"/>
              </a:spcBef>
              <a:spcAft>
                <a:spcPts val="0"/>
              </a:spcAft>
              <a:buNone/>
            </a:pPr>
            <a:br>
              <a:rPr lang="en-US" b="0" dirty="0">
                <a:solidFill>
                  <a:srgbClr val="D4D4D4"/>
                </a:solidFill>
                <a:effectLst/>
                <a:latin typeface="Consolas" panose="020B0609020204030204" pitchFamily="49" charset="0"/>
              </a:rPr>
            </a:b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var</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verifyCustomer</a:t>
            </a:r>
            <a:r>
              <a:rPr lang="en-US" b="0" dirty="0">
                <a:solidFill>
                  <a:srgbClr val="D4D4D4"/>
                </a:solidFill>
                <a:effectLst/>
                <a:latin typeface="Consolas" panose="020B0609020204030204" pitchFamily="49" charset="0"/>
              </a:rPr>
              <a:t> = </a:t>
            </a:r>
            <a:r>
              <a:rPr lang="en-US" b="0" dirty="0">
                <a:solidFill>
                  <a:srgbClr val="569CD6"/>
                </a:solidFill>
                <a:effectLst/>
                <a:latin typeface="Consolas" panose="020B0609020204030204" pitchFamily="49" charset="0"/>
              </a:rPr>
              <a:t>new</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VerifyCustomer</a:t>
            </a:r>
            <a:r>
              <a:rPr lang="en-US" b="0" dirty="0">
                <a:solidFill>
                  <a:srgbClr val="D4D4D4"/>
                </a:solidFill>
                <a:effectLst/>
                <a:latin typeface="Consolas" panose="020B0609020204030204" pitchFamily="49" charset="0"/>
              </a:rPr>
              <a:t>(user);</a:t>
            </a:r>
          </a:p>
          <a:p>
            <a:pPr marL="457200" lvl="1" indent="0">
              <a:spcBef>
                <a:spcPts val="0"/>
              </a:spcBef>
              <a:spcAft>
                <a:spcPts val="0"/>
              </a:spcAft>
              <a:buNone/>
            </a:pPr>
            <a:br>
              <a:rPr lang="en-US" b="0" dirty="0">
                <a:solidFill>
                  <a:srgbClr val="D4D4D4"/>
                </a:solidFill>
                <a:effectLst/>
                <a:latin typeface="Consolas" panose="020B0609020204030204" pitchFamily="49" charset="0"/>
              </a:rPr>
            </a:br>
            <a:r>
              <a:rPr lang="en-US" b="0" dirty="0">
                <a:solidFill>
                  <a:srgbClr val="6A9955"/>
                </a:solidFill>
                <a:effectLst/>
                <a:latin typeface="Consolas" panose="020B0609020204030204" pitchFamily="49" charset="0"/>
              </a:rPr>
              <a:t>        // Act</a:t>
            </a:r>
            <a:endParaRPr lang="en-US" b="0" dirty="0">
              <a:solidFill>
                <a:srgbClr val="D4D4D4"/>
              </a:solidFill>
              <a:effectLst/>
              <a:latin typeface="Consolas" panose="020B0609020204030204" pitchFamily="49" charset="0"/>
            </a:endParaRPr>
          </a:p>
          <a:p>
            <a:pPr marL="457200" lvl="1" indent="0">
              <a:spcBef>
                <a:spcPts val="0"/>
              </a:spcBef>
              <a:spcAft>
                <a:spcPts val="0"/>
              </a:spcAft>
              <a:buNone/>
            </a:pP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await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manager.HandleAsync</a:t>
            </a:r>
            <a:r>
              <a:rPr lang="en-US" b="0" dirty="0">
                <a:solidFill>
                  <a:srgbClr val="D4D4D4"/>
                </a:solidFill>
                <a:effectLst/>
                <a:latin typeface="Consolas" panose="020B0609020204030204" pitchFamily="49" charset="0"/>
              </a:rPr>
              <a:t>(</a:t>
            </a:r>
            <a:r>
              <a:rPr lang="en-US" b="0" dirty="0" err="1">
                <a:solidFill>
                  <a:srgbClr val="D4D4D4"/>
                </a:solidFill>
                <a:effectLst/>
                <a:latin typeface="Consolas" panose="020B0609020204030204" pitchFamily="49" charset="0"/>
              </a:rPr>
              <a:t>verifyCustomer</a:t>
            </a:r>
            <a:r>
              <a:rPr lang="en-US" b="0" dirty="0">
                <a:solidFill>
                  <a:srgbClr val="D4D4D4"/>
                </a:solidFill>
                <a:effectLst/>
                <a:latin typeface="Consolas" panose="020B0609020204030204" pitchFamily="49" charset="0"/>
              </a:rPr>
              <a:t>);</a:t>
            </a:r>
          </a:p>
          <a:p>
            <a:pPr marL="457200" lvl="1" indent="0">
              <a:spcBef>
                <a:spcPts val="0"/>
              </a:spcBef>
              <a:spcAft>
                <a:spcPts val="0"/>
              </a:spcAft>
              <a:buNone/>
            </a:pPr>
            <a:br>
              <a:rPr lang="en-US" b="0" dirty="0">
                <a:solidFill>
                  <a:srgbClr val="D4D4D4"/>
                </a:solidFill>
                <a:effectLst/>
                <a:latin typeface="Consolas" panose="020B0609020204030204" pitchFamily="49" charset="0"/>
              </a:rPr>
            </a:br>
            <a:r>
              <a:rPr lang="en-US" b="0" dirty="0">
                <a:solidFill>
                  <a:srgbClr val="6A9955"/>
                </a:solidFill>
                <a:effectLst/>
                <a:latin typeface="Consolas" panose="020B0609020204030204" pitchFamily="49" charset="0"/>
              </a:rPr>
              <a:t>        // Assert</a:t>
            </a:r>
            <a:endParaRPr lang="en-US" b="0" dirty="0">
              <a:solidFill>
                <a:srgbClr val="D4D4D4"/>
              </a:solidFill>
              <a:effectLst/>
              <a:latin typeface="Consolas" panose="020B0609020204030204" pitchFamily="49" charset="0"/>
            </a:endParaRPr>
          </a:p>
          <a:p>
            <a:pPr marL="457200" lvl="1" indent="0">
              <a:spcBef>
                <a:spcPts val="0"/>
              </a:spcBef>
              <a:spcAft>
                <a:spcPts val="0"/>
              </a:spcAft>
              <a:buNone/>
            </a:pP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autoMocker.VerifyAll</a:t>
            </a:r>
            <a:r>
              <a:rPr lang="en-US" b="0" dirty="0">
                <a:solidFill>
                  <a:srgbClr val="D4D4D4"/>
                </a:solidFill>
                <a:effectLst/>
                <a:latin typeface="Consolas" panose="020B0609020204030204" pitchFamily="49" charset="0"/>
              </a:rPr>
              <a:t>();</a:t>
            </a:r>
          </a:p>
          <a:p>
            <a:pPr marL="457200" lvl="1" indent="0">
              <a:spcBef>
                <a:spcPts val="0"/>
              </a:spcBef>
              <a:spcAft>
                <a:spcPts val="0"/>
              </a:spcAft>
              <a:buNone/>
            </a:pPr>
            <a:r>
              <a:rPr lang="en-US" dirty="0">
                <a:solidFill>
                  <a:srgbClr val="D4D4D4"/>
                </a:solidFill>
                <a:latin typeface="Consolas" panose="020B0609020204030204" pitchFamily="49" charset="0"/>
              </a:rPr>
              <a:t>    </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Assert.True</a:t>
            </a:r>
            <a:r>
              <a:rPr lang="en-US" b="0" dirty="0">
                <a:solidFill>
                  <a:srgbClr val="D4D4D4"/>
                </a:solidFill>
                <a:effectLst/>
                <a:latin typeface="Consolas" panose="020B0609020204030204" pitchFamily="49" charset="0"/>
              </a:rPr>
              <a:t>(</a:t>
            </a:r>
            <a:r>
              <a:rPr lang="en-US" b="0" dirty="0" err="1">
                <a:solidFill>
                  <a:srgbClr val="D4D4D4"/>
                </a:solidFill>
                <a:effectLst/>
                <a:latin typeface="Consolas" panose="020B0609020204030204" pitchFamily="49" charset="0"/>
              </a:rPr>
              <a:t>verifyCustomer.IsSuccessful</a:t>
            </a:r>
            <a:r>
              <a:rPr lang="en-US" b="0" dirty="0">
                <a:solidFill>
                  <a:srgbClr val="D4D4D4"/>
                </a:solidFill>
                <a:effectLst/>
                <a:latin typeface="Consolas" panose="020B0609020204030204" pitchFamily="49" charset="0"/>
              </a:rPr>
              <a:t>);</a:t>
            </a:r>
          </a:p>
          <a:p>
            <a:pPr marL="457200" lvl="1" indent="0">
              <a:spcBef>
                <a:spcPts val="0"/>
              </a:spcBef>
              <a:spcAft>
                <a:spcPts val="0"/>
              </a:spcAft>
              <a:buNone/>
            </a:pPr>
            <a:r>
              <a:rPr lang="en-US" b="0" dirty="0">
                <a:solidFill>
                  <a:srgbClr val="D4D4D4"/>
                </a:solidFill>
                <a:effectLst/>
                <a:latin typeface="Consolas" panose="020B0609020204030204" pitchFamily="49" charset="0"/>
              </a:rPr>
              <a:t>    }</a:t>
            </a:r>
          </a:p>
          <a:p>
            <a:pPr marL="457200" lvl="1" indent="0">
              <a:spcBef>
                <a:spcPts val="0"/>
              </a:spcBef>
              <a:spcAft>
                <a:spcPts val="0"/>
              </a:spcAft>
              <a:buNone/>
            </a:pPr>
            <a:r>
              <a:rPr lang="en-US" b="0" dirty="0">
                <a:solidFill>
                  <a:srgbClr val="D4D4D4"/>
                </a:solidFill>
                <a:effectLst/>
                <a:latin typeface="Consolas" panose="020B0609020204030204" pitchFamily="49" charset="0"/>
              </a:rPr>
              <a:t>}</a:t>
            </a:r>
          </a:p>
          <a:p>
            <a:pPr>
              <a:spcAft>
                <a:spcPts val="0"/>
              </a:spcAft>
            </a:pPr>
            <a:endParaRPr lang="en-US" dirty="0"/>
          </a:p>
        </p:txBody>
      </p:sp>
    </p:spTree>
    <p:extLst>
      <p:ext uri="{BB962C8B-B14F-4D97-AF65-F5344CB8AC3E}">
        <p14:creationId xmlns:p14="http://schemas.microsoft.com/office/powerpoint/2010/main" val="3463931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ACF9-B7CF-1A8C-FCEC-E3712CD830E9}"/>
              </a:ext>
            </a:extLst>
          </p:cNvPr>
          <p:cNvSpPr>
            <a:spLocks noGrp="1"/>
          </p:cNvSpPr>
          <p:nvPr>
            <p:ph type="title"/>
          </p:nvPr>
        </p:nvSpPr>
        <p:spPr/>
        <p:txBody>
          <a:bodyPr/>
          <a:lstStyle/>
          <a:p>
            <a:r>
              <a:rPr lang="en-US"/>
              <a:t>Challenges</a:t>
            </a:r>
          </a:p>
        </p:txBody>
      </p:sp>
      <p:sp>
        <p:nvSpPr>
          <p:cNvPr id="3" name="Content Placeholder 2">
            <a:extLst>
              <a:ext uri="{FF2B5EF4-FFF2-40B4-BE49-F238E27FC236}">
                <a16:creationId xmlns:a16="http://schemas.microsoft.com/office/drawing/2014/main" id="{3BAA73DD-B78B-D7E6-19AA-B78088250ABF}"/>
              </a:ext>
            </a:extLst>
          </p:cNvPr>
          <p:cNvSpPr>
            <a:spLocks noGrp="1"/>
          </p:cNvSpPr>
          <p:nvPr>
            <p:ph idx="1"/>
          </p:nvPr>
        </p:nvSpPr>
        <p:spPr>
          <a:xfrm>
            <a:off x="352326" y="1292144"/>
            <a:ext cx="11239500" cy="4983358"/>
          </a:xfrm>
        </p:spPr>
        <p:txBody>
          <a:bodyPr vert="horz" lIns="0" tIns="0" rIns="0" bIns="0" rtlCol="0" anchor="t">
            <a:normAutofit/>
          </a:bodyPr>
          <a:lstStyle/>
          <a:p>
            <a:pPr marL="228600" lvl="1">
              <a:buFont typeface="Arial" pitchFamily="2" charset="2"/>
              <a:buChar char="•"/>
            </a:pPr>
            <a:r>
              <a:rPr lang="en-US" dirty="0">
                <a:ea typeface="Open Sans"/>
                <a:cs typeface="Open Sans"/>
              </a:rPr>
              <a:t>New to Repositories</a:t>
            </a:r>
            <a:endParaRPr lang="en-US" dirty="0"/>
          </a:p>
          <a:p>
            <a:pPr marL="0" lvl="1" indent="0">
              <a:buNone/>
            </a:pPr>
            <a:endParaRPr lang="en-US" dirty="0">
              <a:ea typeface="Open Sans"/>
              <a:cs typeface="Open Sans"/>
            </a:endParaRPr>
          </a:p>
          <a:p>
            <a:pPr marL="228600" lvl="1">
              <a:buFont typeface="Arial" panose="020B0604020202020204" pitchFamily="34" charset="0"/>
              <a:buChar char="•"/>
            </a:pPr>
            <a:r>
              <a:rPr lang="en-US" dirty="0">
                <a:ea typeface="Open Sans"/>
                <a:cs typeface="Open Sans"/>
              </a:rPr>
              <a:t>Learning C#</a:t>
            </a:r>
          </a:p>
          <a:p>
            <a:pPr marL="0" lvl="1" indent="0">
              <a:buNone/>
            </a:pPr>
            <a:endParaRPr lang="en-US" dirty="0">
              <a:ea typeface="Open Sans"/>
              <a:cs typeface="Open Sans"/>
            </a:endParaRPr>
          </a:p>
          <a:p>
            <a:pPr marL="228600" lvl="1">
              <a:buFont typeface="Arial" panose="020B0604020202020204" pitchFamily="34" charset="0"/>
              <a:buChar char="•"/>
            </a:pPr>
            <a:r>
              <a:rPr lang="en-US" dirty="0">
                <a:ea typeface="Open Sans"/>
                <a:cs typeface="Open Sans"/>
              </a:rPr>
              <a:t>Variability of the tests</a:t>
            </a:r>
          </a:p>
          <a:p>
            <a:pPr marL="0" lvl="1" indent="0">
              <a:buNone/>
            </a:pPr>
            <a:endParaRPr lang="en-US" dirty="0">
              <a:ea typeface="Open Sans"/>
              <a:cs typeface="Open Sans"/>
            </a:endParaRPr>
          </a:p>
          <a:p>
            <a:pPr marL="228600" lvl="1">
              <a:buFont typeface="Arial" panose="020B0604020202020204" pitchFamily="34" charset="0"/>
              <a:buChar char="•"/>
            </a:pPr>
            <a:r>
              <a:rPr lang="en-US" dirty="0">
                <a:ea typeface="Open Sans"/>
                <a:cs typeface="Open Sans"/>
              </a:rPr>
              <a:t>Models' absence of training on </a:t>
            </a:r>
            <a:r>
              <a:rPr lang="en-US" dirty="0" err="1">
                <a:ea typeface="Open Sans"/>
                <a:cs typeface="Open Sans"/>
              </a:rPr>
              <a:t>Telerik.JustMock</a:t>
            </a:r>
            <a:endParaRPr lang="en-US" dirty="0">
              <a:ea typeface="Open Sans"/>
              <a:cs typeface="Open Sans"/>
            </a:endParaRPr>
          </a:p>
          <a:p>
            <a:pPr lvl="1"/>
            <a:endParaRPr lang="en-US" sz="2800" dirty="0">
              <a:ea typeface="Open Sans"/>
              <a:cs typeface="Open Sans"/>
            </a:endParaRPr>
          </a:p>
          <a:p>
            <a:pPr lvl="1">
              <a:buFont typeface="Wingdings" panose="020B0604020202020204" pitchFamily="34" charset="0"/>
            </a:pPr>
            <a:endParaRPr lang="en-US" sz="2800" dirty="0">
              <a:ea typeface="Open Sans"/>
              <a:cs typeface="Open Sans"/>
            </a:endParaRPr>
          </a:p>
        </p:txBody>
      </p:sp>
      <p:sp>
        <p:nvSpPr>
          <p:cNvPr id="4" name="Slide Number Placeholder 3">
            <a:extLst>
              <a:ext uri="{FF2B5EF4-FFF2-40B4-BE49-F238E27FC236}">
                <a16:creationId xmlns:a16="http://schemas.microsoft.com/office/drawing/2014/main" id="{7B2D90BD-1F96-A8D9-70D7-B13EDD3E8FA6}"/>
              </a:ext>
            </a:extLst>
          </p:cNvPr>
          <p:cNvSpPr>
            <a:spLocks noGrp="1"/>
          </p:cNvSpPr>
          <p:nvPr>
            <p:ph type="sldNum" sz="quarter" idx="4"/>
          </p:nvPr>
        </p:nvSpPr>
        <p:spPr/>
        <p:txBody>
          <a:bodyPr/>
          <a:lstStyle/>
          <a:p>
            <a:fld id="{6FB6B91F-BB11-E946-B7F6-1372EDB8DEC1}" type="slidenum">
              <a:rPr lang="en-US" smtClean="0"/>
              <a:pPr/>
              <a:t>11</a:t>
            </a:fld>
            <a:endParaRPr lang="en-US"/>
          </a:p>
        </p:txBody>
      </p:sp>
    </p:spTree>
    <p:extLst>
      <p:ext uri="{BB962C8B-B14F-4D97-AF65-F5344CB8AC3E}">
        <p14:creationId xmlns:p14="http://schemas.microsoft.com/office/powerpoint/2010/main" val="947090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2CB102-A241-7266-61A9-FC4D9DBCCBE5}"/>
              </a:ext>
            </a:extLst>
          </p:cNvPr>
          <p:cNvSpPr>
            <a:spLocks noGrp="1"/>
          </p:cNvSpPr>
          <p:nvPr>
            <p:ph idx="1"/>
          </p:nvPr>
        </p:nvSpPr>
        <p:spPr>
          <a:xfrm>
            <a:off x="1037968" y="2042984"/>
            <a:ext cx="5290892" cy="4243516"/>
          </a:xfrm>
        </p:spPr>
        <p:txBody>
          <a:bodyPr vert="horz" lIns="0" tIns="0" rIns="0" bIns="0" rtlCol="0" anchor="t">
            <a:normAutofit/>
          </a:bodyPr>
          <a:lstStyle/>
          <a:p>
            <a:r>
              <a:rPr lang="en-US" sz="2800">
                <a:ea typeface="Open Sans"/>
                <a:cs typeface="Open Sans"/>
              </a:rPr>
              <a:t>70.6% of converted files were approved </a:t>
            </a:r>
            <a:r>
              <a:rPr lang="en-US" sz="2800" b="1">
                <a:ea typeface="Open Sans"/>
                <a:cs typeface="Open Sans"/>
              </a:rPr>
              <a:t>without revision</a:t>
            </a:r>
            <a:endParaRPr lang="en-US" sz="2800">
              <a:ea typeface="Open Sans"/>
              <a:cs typeface="Open Sans"/>
            </a:endParaRPr>
          </a:p>
          <a:p>
            <a:pPr marL="0" indent="0">
              <a:buNone/>
            </a:pPr>
            <a:endParaRPr lang="en-US" sz="2800" b="1">
              <a:ea typeface="Open Sans"/>
              <a:cs typeface="Open Sans"/>
            </a:endParaRPr>
          </a:p>
          <a:p>
            <a:r>
              <a:rPr lang="en-US" sz="2800">
                <a:ea typeface="Open Sans"/>
                <a:cs typeface="Open Sans"/>
              </a:rPr>
              <a:t>Weekly pull request batches</a:t>
            </a:r>
          </a:p>
          <a:p>
            <a:endParaRPr lang="en-US" sz="2800">
              <a:ea typeface="Open Sans"/>
              <a:cs typeface="Open Sans"/>
            </a:endParaRPr>
          </a:p>
          <a:p>
            <a:r>
              <a:rPr lang="en-US" sz="2800">
                <a:ea typeface="Open Sans"/>
                <a:cs typeface="Open Sans"/>
              </a:rPr>
              <a:t>Generalizing structure to agnostic frameworks</a:t>
            </a:r>
          </a:p>
        </p:txBody>
      </p:sp>
      <p:sp>
        <p:nvSpPr>
          <p:cNvPr id="4" name="Slide Number Placeholder 3">
            <a:extLst>
              <a:ext uri="{FF2B5EF4-FFF2-40B4-BE49-F238E27FC236}">
                <a16:creationId xmlns:a16="http://schemas.microsoft.com/office/drawing/2014/main" id="{34EE9187-27DB-F415-8FDD-9B21E066A8CA}"/>
              </a:ext>
            </a:extLst>
          </p:cNvPr>
          <p:cNvSpPr>
            <a:spLocks noGrp="1"/>
          </p:cNvSpPr>
          <p:nvPr>
            <p:ph type="sldNum" sz="quarter" idx="12"/>
          </p:nvPr>
        </p:nvSpPr>
        <p:spPr/>
        <p:txBody>
          <a:bodyPr/>
          <a:lstStyle/>
          <a:p>
            <a:fld id="{6FB6B91F-BB11-E946-B7F6-1372EDB8DEC1}" type="slidenum">
              <a:rPr lang="en-US" smtClean="0"/>
              <a:pPr/>
              <a:t>12</a:t>
            </a:fld>
            <a:endParaRPr lang="en-US"/>
          </a:p>
        </p:txBody>
      </p:sp>
      <p:sp>
        <p:nvSpPr>
          <p:cNvPr id="2" name="Title 1">
            <a:extLst>
              <a:ext uri="{FF2B5EF4-FFF2-40B4-BE49-F238E27FC236}">
                <a16:creationId xmlns:a16="http://schemas.microsoft.com/office/drawing/2014/main" id="{658CAFA2-F082-1CBA-4AD5-F829E52DFC99}"/>
              </a:ext>
            </a:extLst>
          </p:cNvPr>
          <p:cNvSpPr>
            <a:spLocks noGrp="1"/>
          </p:cNvSpPr>
          <p:nvPr>
            <p:ph type="title"/>
          </p:nvPr>
        </p:nvSpPr>
        <p:spPr/>
        <p:txBody>
          <a:bodyPr/>
          <a:lstStyle/>
          <a:p>
            <a:r>
              <a:rPr lang="en-US"/>
              <a:t>Progress</a:t>
            </a:r>
          </a:p>
        </p:txBody>
      </p:sp>
      <p:sp>
        <p:nvSpPr>
          <p:cNvPr id="5" name="Text Placeholder 4">
            <a:extLst>
              <a:ext uri="{FF2B5EF4-FFF2-40B4-BE49-F238E27FC236}">
                <a16:creationId xmlns:a16="http://schemas.microsoft.com/office/drawing/2014/main" id="{5AAE9007-E522-EDF2-BDE2-8C5A4F5DA395}"/>
              </a:ext>
            </a:extLst>
          </p:cNvPr>
          <p:cNvSpPr>
            <a:spLocks noGrp="1"/>
          </p:cNvSpPr>
          <p:nvPr>
            <p:ph type="body" sz="quarter" idx="13"/>
          </p:nvPr>
        </p:nvSpPr>
        <p:spPr/>
        <p:txBody>
          <a:bodyPr vert="horz" lIns="0" tIns="0" rIns="0" bIns="0" rtlCol="0" anchor="ctr">
            <a:noAutofit/>
          </a:bodyPr>
          <a:lstStyle/>
          <a:p>
            <a:r>
              <a:rPr lang="en-US" sz="2800">
                <a:ea typeface="Open Sans"/>
                <a:cs typeface="Open Sans"/>
              </a:rPr>
              <a:t> 51 files converted</a:t>
            </a:r>
          </a:p>
        </p:txBody>
      </p:sp>
      <p:graphicFrame>
        <p:nvGraphicFramePr>
          <p:cNvPr id="10" name="Chart 9">
            <a:extLst>
              <a:ext uri="{FF2B5EF4-FFF2-40B4-BE49-F238E27FC236}">
                <a16:creationId xmlns:a16="http://schemas.microsoft.com/office/drawing/2014/main" id="{A4E9A085-5399-8FB3-44DA-048977FBE94E}"/>
              </a:ext>
            </a:extLst>
          </p:cNvPr>
          <p:cNvGraphicFramePr/>
          <p:nvPr>
            <p:extLst>
              <p:ext uri="{D42A27DB-BD31-4B8C-83A1-F6EECF244321}">
                <p14:modId xmlns:p14="http://schemas.microsoft.com/office/powerpoint/2010/main" val="1375529728"/>
              </p:ext>
            </p:extLst>
          </p:nvPr>
        </p:nvGraphicFramePr>
        <p:xfrm>
          <a:off x="5734744" y="1996081"/>
          <a:ext cx="6096000" cy="41465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34446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66DE-0E23-0DBB-1E95-89042DAF7326}"/>
              </a:ext>
            </a:extLst>
          </p:cNvPr>
          <p:cNvSpPr>
            <a:spLocks noGrp="1"/>
          </p:cNvSpPr>
          <p:nvPr>
            <p:ph type="title"/>
          </p:nvPr>
        </p:nvSpPr>
        <p:spPr/>
        <p:txBody>
          <a:bodyPr/>
          <a:lstStyle/>
          <a:p>
            <a:r>
              <a:rPr lang="en-US"/>
              <a:t>Future deployment and use-cases</a:t>
            </a:r>
          </a:p>
        </p:txBody>
      </p:sp>
      <p:sp>
        <p:nvSpPr>
          <p:cNvPr id="3" name="Content Placeholder 2">
            <a:extLst>
              <a:ext uri="{FF2B5EF4-FFF2-40B4-BE49-F238E27FC236}">
                <a16:creationId xmlns:a16="http://schemas.microsoft.com/office/drawing/2014/main" id="{12D54F88-EB02-089A-0861-058B98E209B0}"/>
              </a:ext>
            </a:extLst>
          </p:cNvPr>
          <p:cNvSpPr>
            <a:spLocks noGrp="1"/>
          </p:cNvSpPr>
          <p:nvPr>
            <p:ph idx="1"/>
          </p:nvPr>
        </p:nvSpPr>
        <p:spPr/>
        <p:txBody>
          <a:bodyPr vert="horz" lIns="0" tIns="0" rIns="0" bIns="0" rtlCol="0" anchor="t">
            <a:normAutofit/>
          </a:bodyPr>
          <a:lstStyle/>
          <a:p>
            <a:r>
              <a:rPr lang="en-US"/>
              <a:t>Upon the completion of updates in Network Disconnect, we will move to other impacted projects</a:t>
            </a:r>
            <a:endParaRPr lang="en-US">
              <a:ea typeface="Open Sans"/>
              <a:cs typeface="Open Sans"/>
            </a:endParaRPr>
          </a:p>
          <a:p>
            <a:pPr marL="0" indent="0">
              <a:buNone/>
            </a:pPr>
            <a:endParaRPr lang="en-US">
              <a:ea typeface="Open Sans"/>
              <a:cs typeface="Open Sans"/>
            </a:endParaRPr>
          </a:p>
          <a:p>
            <a:r>
              <a:rPr lang="en-US">
                <a:ea typeface="Open Sans"/>
                <a:cs typeface="Open Sans"/>
              </a:rPr>
              <a:t>Upgraded capabilities from MVP</a:t>
            </a:r>
          </a:p>
          <a:p>
            <a:pPr lvl="1"/>
            <a:r>
              <a:rPr lang="en-US">
                <a:ea typeface="Open Sans"/>
                <a:cs typeface="Open Sans"/>
              </a:rPr>
              <a:t>Analyzing, updating, testing, and revising files under one program</a:t>
            </a:r>
          </a:p>
          <a:p>
            <a:pPr lvl="1"/>
            <a:r>
              <a:rPr lang="en-US">
                <a:ea typeface="Open Sans"/>
                <a:cs typeface="Open Sans"/>
              </a:rPr>
              <a:t>Potential integration into Git environment</a:t>
            </a:r>
          </a:p>
          <a:p>
            <a:pPr marL="457200" lvl="1" indent="0">
              <a:buNone/>
            </a:pPr>
            <a:endParaRPr lang="en-US">
              <a:ea typeface="Open Sans"/>
              <a:cs typeface="Open Sans"/>
            </a:endParaRPr>
          </a:p>
          <a:p>
            <a:r>
              <a:rPr lang="en-US">
                <a:ea typeface="Open Sans"/>
                <a:cs typeface="Open Sans"/>
              </a:rPr>
              <a:t>As LLMs improve, the potential scope of usage broadens</a:t>
            </a:r>
          </a:p>
          <a:p>
            <a:pPr marL="0" indent="0">
              <a:buNone/>
            </a:pPr>
            <a:endParaRPr lang="en-US">
              <a:ea typeface="Open Sans"/>
              <a:cs typeface="Open Sans"/>
            </a:endParaRPr>
          </a:p>
          <a:p>
            <a:r>
              <a:rPr lang="en-US"/>
              <a:t>Initial testing covered only test files, but applications extend into other areas of software development</a:t>
            </a:r>
            <a:endParaRPr lang="en-US">
              <a:ea typeface="Open Sans"/>
              <a:cs typeface="Open Sans"/>
            </a:endParaRPr>
          </a:p>
        </p:txBody>
      </p:sp>
      <p:sp>
        <p:nvSpPr>
          <p:cNvPr id="4" name="Slide Number Placeholder 3">
            <a:extLst>
              <a:ext uri="{FF2B5EF4-FFF2-40B4-BE49-F238E27FC236}">
                <a16:creationId xmlns:a16="http://schemas.microsoft.com/office/drawing/2014/main" id="{1BB39136-71DD-2DD6-AB9C-26C965CB4E85}"/>
              </a:ext>
            </a:extLst>
          </p:cNvPr>
          <p:cNvSpPr>
            <a:spLocks noGrp="1"/>
          </p:cNvSpPr>
          <p:nvPr>
            <p:ph type="sldNum" sz="quarter" idx="4"/>
          </p:nvPr>
        </p:nvSpPr>
        <p:spPr/>
        <p:txBody>
          <a:bodyPr/>
          <a:lstStyle/>
          <a:p>
            <a:fld id="{6FB6B91F-BB11-E946-B7F6-1372EDB8DEC1}" type="slidenum">
              <a:rPr lang="en-US" smtClean="0"/>
              <a:pPr/>
              <a:t>13</a:t>
            </a:fld>
            <a:endParaRPr lang="en-US"/>
          </a:p>
        </p:txBody>
      </p:sp>
    </p:spTree>
    <p:extLst>
      <p:ext uri="{BB962C8B-B14F-4D97-AF65-F5344CB8AC3E}">
        <p14:creationId xmlns:p14="http://schemas.microsoft.com/office/powerpoint/2010/main" val="2710413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8DAF1-4C9F-FC43-1C0F-E0F73DB8E295}"/>
              </a:ext>
            </a:extLst>
          </p:cNvPr>
          <p:cNvSpPr>
            <a:spLocks noGrp="1"/>
          </p:cNvSpPr>
          <p:nvPr>
            <p:ph type="title"/>
          </p:nvPr>
        </p:nvSpPr>
        <p:spPr/>
        <p:txBody>
          <a:bodyPr/>
          <a:lstStyle/>
          <a:p>
            <a:r>
              <a:rPr lang="en-US"/>
              <a:t>So what?</a:t>
            </a:r>
          </a:p>
        </p:txBody>
      </p:sp>
      <p:sp>
        <p:nvSpPr>
          <p:cNvPr id="3" name="Content Placeholder 2">
            <a:extLst>
              <a:ext uri="{FF2B5EF4-FFF2-40B4-BE49-F238E27FC236}">
                <a16:creationId xmlns:a16="http://schemas.microsoft.com/office/drawing/2014/main" id="{F14D623E-73C1-2A5C-C46E-B7F91A9BACFD}"/>
              </a:ext>
            </a:extLst>
          </p:cNvPr>
          <p:cNvSpPr>
            <a:spLocks noGrp="1"/>
          </p:cNvSpPr>
          <p:nvPr>
            <p:ph idx="1"/>
          </p:nvPr>
        </p:nvSpPr>
        <p:spPr>
          <a:xfrm>
            <a:off x="352326" y="915575"/>
            <a:ext cx="11239500" cy="5359927"/>
          </a:xfrm>
        </p:spPr>
        <p:txBody>
          <a:bodyPr vert="horz" lIns="0" tIns="0" rIns="0" bIns="0" rtlCol="0" anchor="t">
            <a:normAutofit/>
          </a:bodyPr>
          <a:lstStyle/>
          <a:p>
            <a:pPr marL="457200" lvl="1" indent="0">
              <a:buNone/>
            </a:pPr>
            <a:endParaRPr lang="en-US" dirty="0">
              <a:ea typeface="Open Sans"/>
              <a:cs typeface="Open Sans"/>
            </a:endParaRPr>
          </a:p>
          <a:p>
            <a:r>
              <a:rPr lang="en-US" dirty="0">
                <a:ea typeface="Open Sans"/>
                <a:cs typeface="Open Sans"/>
              </a:rPr>
              <a:t>Project-level consistency</a:t>
            </a:r>
          </a:p>
          <a:p>
            <a:endParaRPr lang="en-US" dirty="0">
              <a:ea typeface="Open Sans"/>
              <a:cs typeface="Open Sans"/>
            </a:endParaRPr>
          </a:p>
          <a:p>
            <a:r>
              <a:rPr lang="en-US" dirty="0">
                <a:ea typeface="Open Sans"/>
                <a:cs typeface="Open Sans"/>
              </a:rPr>
              <a:t>Cost avoidance and efficient use of developer time</a:t>
            </a:r>
          </a:p>
          <a:p>
            <a:endParaRPr lang="en-US" dirty="0">
              <a:ea typeface="Open Sans"/>
              <a:cs typeface="Open Sans"/>
            </a:endParaRPr>
          </a:p>
          <a:p>
            <a:r>
              <a:rPr lang="en-US" dirty="0">
                <a:ea typeface="Open Sans"/>
                <a:cs typeface="Open Sans"/>
              </a:rPr>
              <a:t>Quick response to malicious actors</a:t>
            </a:r>
          </a:p>
          <a:p>
            <a:endParaRPr lang="en-US" dirty="0">
              <a:ea typeface="Open Sans"/>
              <a:cs typeface="Open Sans"/>
            </a:endParaRPr>
          </a:p>
          <a:p>
            <a:r>
              <a:rPr lang="en-US" dirty="0">
                <a:ea typeface="Open Sans"/>
                <a:cs typeface="Open Sans"/>
              </a:rPr>
              <a:t>Application maintenance</a:t>
            </a:r>
          </a:p>
          <a:p>
            <a:endParaRPr lang="en-US" dirty="0">
              <a:ea typeface="Open Sans"/>
              <a:cs typeface="Open Sans"/>
            </a:endParaRPr>
          </a:p>
        </p:txBody>
      </p:sp>
      <p:sp>
        <p:nvSpPr>
          <p:cNvPr id="4" name="Slide Number Placeholder 3">
            <a:extLst>
              <a:ext uri="{FF2B5EF4-FFF2-40B4-BE49-F238E27FC236}">
                <a16:creationId xmlns:a16="http://schemas.microsoft.com/office/drawing/2014/main" id="{23C3EE89-6194-F6F8-A3E5-61DD590E2578}"/>
              </a:ext>
            </a:extLst>
          </p:cNvPr>
          <p:cNvSpPr>
            <a:spLocks noGrp="1"/>
          </p:cNvSpPr>
          <p:nvPr>
            <p:ph type="sldNum" sz="quarter" idx="4"/>
          </p:nvPr>
        </p:nvSpPr>
        <p:spPr/>
        <p:txBody>
          <a:bodyPr/>
          <a:lstStyle/>
          <a:p>
            <a:fld id="{6FB6B91F-BB11-E946-B7F6-1372EDB8DEC1}" type="slidenum">
              <a:rPr lang="en-US" smtClean="0"/>
              <a:pPr/>
              <a:t>14</a:t>
            </a:fld>
            <a:endParaRPr lang="en-US"/>
          </a:p>
        </p:txBody>
      </p:sp>
    </p:spTree>
    <p:extLst>
      <p:ext uri="{BB962C8B-B14F-4D97-AF65-F5344CB8AC3E}">
        <p14:creationId xmlns:p14="http://schemas.microsoft.com/office/powerpoint/2010/main" val="3543477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9F444-2A7D-E9DF-3FA2-025852CE5B2C}"/>
              </a:ext>
            </a:extLst>
          </p:cNvPr>
          <p:cNvSpPr>
            <a:spLocks noGrp="1"/>
          </p:cNvSpPr>
          <p:nvPr>
            <p:ph type="ctrTitle"/>
          </p:nvPr>
        </p:nvSpPr>
        <p:spPr/>
        <p:txBody>
          <a:bodyPr/>
          <a:lstStyle/>
          <a:p>
            <a:r>
              <a:rPr lang="en-US" dirty="0"/>
              <a:t>Justmigrate</a:t>
            </a:r>
          </a:p>
        </p:txBody>
      </p:sp>
      <p:sp>
        <p:nvSpPr>
          <p:cNvPr id="3" name="Slide Number Placeholder 2">
            <a:extLst>
              <a:ext uri="{FF2B5EF4-FFF2-40B4-BE49-F238E27FC236}">
                <a16:creationId xmlns:a16="http://schemas.microsoft.com/office/drawing/2014/main" id="{C9B5D3FF-82A8-0982-2BD3-3BDD7A651249}"/>
              </a:ext>
            </a:extLst>
          </p:cNvPr>
          <p:cNvSpPr>
            <a:spLocks noGrp="1"/>
          </p:cNvSpPr>
          <p:nvPr>
            <p:ph type="sldNum" sz="quarter" idx="4"/>
          </p:nvPr>
        </p:nvSpPr>
        <p:spPr>
          <a:xfrm>
            <a:off x="11696699" y="6629400"/>
            <a:ext cx="495301" cy="228600"/>
          </a:xfrm>
        </p:spPr>
        <p:txBody>
          <a:bodyPr/>
          <a:lstStyle/>
          <a:p>
            <a:fld id="{6FB6B91F-BB11-E946-B7F6-1372EDB8DEC1}" type="slidenum">
              <a:rPr lang="en-US" smtClean="0"/>
              <a:pPr/>
              <a:t>15</a:t>
            </a:fld>
            <a:endParaRPr lang="en-US"/>
          </a:p>
        </p:txBody>
      </p:sp>
      <p:sp>
        <p:nvSpPr>
          <p:cNvPr id="4" name="Text Placeholder 3">
            <a:extLst>
              <a:ext uri="{FF2B5EF4-FFF2-40B4-BE49-F238E27FC236}">
                <a16:creationId xmlns:a16="http://schemas.microsoft.com/office/drawing/2014/main" id="{8BF630C6-BC9E-7013-D84C-0DBF33898825}"/>
              </a:ext>
            </a:extLst>
          </p:cNvPr>
          <p:cNvSpPr>
            <a:spLocks noGrp="1"/>
          </p:cNvSpPr>
          <p:nvPr>
            <p:ph type="body" sz="quarter" idx="10"/>
          </p:nvPr>
        </p:nvSpPr>
        <p:spPr/>
        <p:txBody>
          <a:bodyPr/>
          <a:lstStyle/>
          <a:p>
            <a:r>
              <a:rPr lang="en-US"/>
              <a:t>Thank you</a:t>
            </a:r>
          </a:p>
        </p:txBody>
      </p:sp>
    </p:spTree>
    <p:extLst>
      <p:ext uri="{BB962C8B-B14F-4D97-AF65-F5344CB8AC3E}">
        <p14:creationId xmlns:p14="http://schemas.microsoft.com/office/powerpoint/2010/main" val="358339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4B98-CBD4-277B-81C9-053B9B83601D}"/>
              </a:ext>
            </a:extLst>
          </p:cNvPr>
          <p:cNvSpPr>
            <a:spLocks noGrp="1"/>
          </p:cNvSpPr>
          <p:nvPr>
            <p:ph type="ctrTitle"/>
          </p:nvPr>
        </p:nvSpPr>
        <p:spPr/>
        <p:txBody>
          <a:bodyPr/>
          <a:lstStyle/>
          <a:p>
            <a:r>
              <a:rPr lang="en-US"/>
              <a:t>Ben Miller</a:t>
            </a:r>
          </a:p>
        </p:txBody>
      </p:sp>
      <p:sp>
        <p:nvSpPr>
          <p:cNvPr id="15" name="Subtitle 2">
            <a:extLst>
              <a:ext uri="{FF2B5EF4-FFF2-40B4-BE49-F238E27FC236}">
                <a16:creationId xmlns:a16="http://schemas.microsoft.com/office/drawing/2014/main" id="{836A7309-F731-061D-9A68-836E244CA918}"/>
              </a:ext>
            </a:extLst>
          </p:cNvPr>
          <p:cNvSpPr txBox="1">
            <a:spLocks/>
          </p:cNvSpPr>
          <p:nvPr/>
        </p:nvSpPr>
        <p:spPr>
          <a:xfrm>
            <a:off x="1400979" y="5151037"/>
            <a:ext cx="5268913" cy="1081930"/>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chemeClr val="accent1"/>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chemeClr val="accent1"/>
              </a:buClr>
              <a:buFont typeface="Apple Symbols" panose="02000000000000000000" pitchFamily="2" charset="-79"/>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chemeClr val="accent1"/>
              </a:buClr>
              <a:buFont typeface="Courier New" panose="02070309020205020404" pitchFamily="49" charset="0"/>
              <a:buChar char="o"/>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bg1"/>
                </a:solidFill>
              </a:rPr>
              <a:t>9762 </a:t>
            </a:r>
            <a:r>
              <a:rPr lang="en-US" sz="1800" dirty="0">
                <a:solidFill>
                  <a:schemeClr val="bg1"/>
                </a:solidFill>
              </a:rPr>
              <a:t>– Technical Year-Round Intern</a:t>
            </a:r>
            <a:endParaRPr lang="en-US" sz="1800" dirty="0">
              <a:solidFill>
                <a:schemeClr val="bg1"/>
              </a:solidFill>
              <a:ea typeface="Open Sans"/>
              <a:cs typeface="Open Sans"/>
            </a:endParaRPr>
          </a:p>
          <a:p>
            <a:pPr>
              <a:buNone/>
            </a:pPr>
            <a:r>
              <a:rPr lang="en-US" sz="1800" dirty="0">
                <a:solidFill>
                  <a:schemeClr val="bg1"/>
                </a:solidFill>
                <a:ea typeface="Open Sans"/>
                <a:cs typeface="Open Sans"/>
              </a:rPr>
              <a:t>UNM ‘27 CS &amp; Mathematics</a:t>
            </a:r>
          </a:p>
          <a:p>
            <a:pPr>
              <a:buNone/>
            </a:pPr>
            <a:r>
              <a:rPr lang="en-US" sz="1800" i="1" dirty="0">
                <a:solidFill>
                  <a:schemeClr val="bg1"/>
                </a:solidFill>
                <a:ea typeface="Open Sans"/>
                <a:cs typeface="Open Sans"/>
              </a:rPr>
              <a:t>Interests in Software Development and ML</a:t>
            </a:r>
            <a:endParaRPr lang="en-US" sz="1800" dirty="0">
              <a:solidFill>
                <a:schemeClr val="bg1"/>
              </a:solidFill>
              <a:ea typeface="Open Sans"/>
              <a:cs typeface="Open Sans"/>
            </a:endParaRPr>
          </a:p>
          <a:p>
            <a:pPr>
              <a:buNone/>
            </a:pPr>
            <a:endParaRPr lang="en-US" sz="1800" dirty="0">
              <a:solidFill>
                <a:schemeClr val="bg1"/>
              </a:solidFill>
              <a:ea typeface="Open Sans"/>
              <a:cs typeface="Open Sans"/>
            </a:endParaRPr>
          </a:p>
          <a:p>
            <a:pPr marL="0" indent="0">
              <a:buNone/>
            </a:pPr>
            <a:endParaRPr lang="en-US" sz="1800" dirty="0">
              <a:solidFill>
                <a:schemeClr val="bg1"/>
              </a:solidFill>
              <a:ea typeface="Open Sans"/>
              <a:cs typeface="Open Sans"/>
            </a:endParaRPr>
          </a:p>
        </p:txBody>
      </p:sp>
      <p:pic>
        <p:nvPicPr>
          <p:cNvPr id="3" name="Picture 2">
            <a:extLst>
              <a:ext uri="{FF2B5EF4-FFF2-40B4-BE49-F238E27FC236}">
                <a16:creationId xmlns:a16="http://schemas.microsoft.com/office/drawing/2014/main" id="{173A933A-7174-0340-0D92-8D7A39617126}"/>
              </a:ext>
            </a:extLst>
          </p:cNvPr>
          <p:cNvPicPr>
            <a:picLocks noChangeAspect="1"/>
          </p:cNvPicPr>
          <p:nvPr/>
        </p:nvPicPr>
        <p:blipFill>
          <a:blip r:embed="rId2"/>
          <a:stretch>
            <a:fillRect/>
          </a:stretch>
        </p:blipFill>
        <p:spPr>
          <a:xfrm>
            <a:off x="1118038" y="1448894"/>
            <a:ext cx="4809992" cy="3261711"/>
          </a:xfrm>
          <a:prstGeom prst="rect">
            <a:avLst/>
          </a:prstGeom>
        </p:spPr>
      </p:pic>
    </p:spTree>
    <p:extLst>
      <p:ext uri="{BB962C8B-B14F-4D97-AF65-F5344CB8AC3E}">
        <p14:creationId xmlns:p14="http://schemas.microsoft.com/office/powerpoint/2010/main" val="340110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4B98-CBD4-277B-81C9-053B9B83601D}"/>
              </a:ext>
            </a:extLst>
          </p:cNvPr>
          <p:cNvSpPr>
            <a:spLocks noGrp="1"/>
          </p:cNvSpPr>
          <p:nvPr>
            <p:ph type="ctrTitle"/>
          </p:nvPr>
        </p:nvSpPr>
        <p:spPr/>
        <p:txBody>
          <a:bodyPr/>
          <a:lstStyle/>
          <a:p>
            <a:r>
              <a:rPr lang="en-US"/>
              <a:t>Ben Willhite</a:t>
            </a:r>
          </a:p>
        </p:txBody>
      </p:sp>
      <p:pic>
        <p:nvPicPr>
          <p:cNvPr id="13" name="Picture 12">
            <a:extLst>
              <a:ext uri="{FF2B5EF4-FFF2-40B4-BE49-F238E27FC236}">
                <a16:creationId xmlns:a16="http://schemas.microsoft.com/office/drawing/2014/main" id="{DB5B8217-F6F1-4BD6-270F-F65A9F7520DC}"/>
              </a:ext>
            </a:extLst>
          </p:cNvPr>
          <p:cNvPicPr>
            <a:picLocks noChangeAspect="1"/>
          </p:cNvPicPr>
          <p:nvPr/>
        </p:nvPicPr>
        <p:blipFill>
          <a:blip r:embed="rId2"/>
          <a:srcRect t="21687" b="24342"/>
          <a:stretch>
            <a:fillRect/>
          </a:stretch>
        </p:blipFill>
        <p:spPr>
          <a:xfrm>
            <a:off x="1179723" y="1051193"/>
            <a:ext cx="4572000" cy="3701366"/>
          </a:xfrm>
          <a:prstGeom prst="rect">
            <a:avLst/>
          </a:prstGeom>
        </p:spPr>
      </p:pic>
      <p:sp>
        <p:nvSpPr>
          <p:cNvPr id="15" name="Subtitle 2">
            <a:extLst>
              <a:ext uri="{FF2B5EF4-FFF2-40B4-BE49-F238E27FC236}">
                <a16:creationId xmlns:a16="http://schemas.microsoft.com/office/drawing/2014/main" id="{836A7309-F731-061D-9A68-836E244CA918}"/>
              </a:ext>
            </a:extLst>
          </p:cNvPr>
          <p:cNvSpPr txBox="1">
            <a:spLocks/>
          </p:cNvSpPr>
          <p:nvPr/>
        </p:nvSpPr>
        <p:spPr>
          <a:xfrm>
            <a:off x="1400979" y="5151037"/>
            <a:ext cx="5268913" cy="1081930"/>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chemeClr val="accent1"/>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chemeClr val="accent1"/>
              </a:buClr>
              <a:buFont typeface="Apple Symbols" panose="02000000000000000000" pitchFamily="2" charset="-79"/>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chemeClr val="accent1"/>
              </a:buClr>
              <a:buFont typeface="Courier New" panose="02070309020205020404" pitchFamily="49" charset="0"/>
              <a:buChar char="o"/>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bg1"/>
                </a:solidFill>
              </a:rPr>
              <a:t>9762 </a:t>
            </a:r>
            <a:r>
              <a:rPr lang="en-US" sz="1800">
                <a:solidFill>
                  <a:schemeClr val="bg1"/>
                </a:solidFill>
              </a:rPr>
              <a:t>– Technical Year-Round Intern</a:t>
            </a:r>
            <a:endParaRPr lang="en-US" sz="1800">
              <a:solidFill>
                <a:schemeClr val="bg1"/>
              </a:solidFill>
              <a:ea typeface="Open Sans"/>
              <a:cs typeface="Open Sans"/>
            </a:endParaRPr>
          </a:p>
          <a:p>
            <a:pPr>
              <a:buNone/>
            </a:pPr>
            <a:r>
              <a:rPr lang="en-US" sz="1800">
                <a:solidFill>
                  <a:schemeClr val="bg1"/>
                </a:solidFill>
                <a:ea typeface="Open Sans"/>
                <a:cs typeface="Open Sans"/>
              </a:rPr>
              <a:t>Harvard ‘26 AB Economics, minor in CS</a:t>
            </a:r>
          </a:p>
          <a:p>
            <a:pPr>
              <a:buNone/>
            </a:pPr>
            <a:r>
              <a:rPr lang="en-US" sz="1800" i="1">
                <a:solidFill>
                  <a:schemeClr val="bg1"/>
                </a:solidFill>
                <a:ea typeface="Open Sans"/>
                <a:cs typeface="Open Sans"/>
              </a:rPr>
              <a:t>Interests in Software Development and ML</a:t>
            </a:r>
            <a:endParaRPr lang="en-US" sz="1800">
              <a:solidFill>
                <a:schemeClr val="bg1"/>
              </a:solidFill>
              <a:ea typeface="Open Sans"/>
              <a:cs typeface="Open Sans"/>
            </a:endParaRPr>
          </a:p>
          <a:p>
            <a:pPr>
              <a:buNone/>
            </a:pPr>
            <a:endParaRPr lang="en-US" sz="1800">
              <a:solidFill>
                <a:schemeClr val="bg1"/>
              </a:solidFill>
              <a:ea typeface="Open Sans"/>
              <a:cs typeface="Open Sans"/>
            </a:endParaRPr>
          </a:p>
          <a:p>
            <a:pPr marL="0" indent="0">
              <a:buNone/>
            </a:pPr>
            <a:endParaRPr lang="en-US" sz="1800">
              <a:solidFill>
                <a:schemeClr val="bg1"/>
              </a:solidFill>
              <a:ea typeface="Open Sans"/>
              <a:cs typeface="Open Sans"/>
            </a:endParaRPr>
          </a:p>
        </p:txBody>
      </p:sp>
    </p:spTree>
    <p:extLst>
      <p:ext uri="{BB962C8B-B14F-4D97-AF65-F5344CB8AC3E}">
        <p14:creationId xmlns:p14="http://schemas.microsoft.com/office/powerpoint/2010/main" val="161853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559EEC0D-55A7-AA52-5565-A1AD34A30B59}"/>
              </a:ext>
            </a:extLst>
          </p:cNvPr>
          <p:cNvSpPr>
            <a:spLocks noGrp="1"/>
          </p:cNvSpPr>
          <p:nvPr>
            <p:ph type="title"/>
          </p:nvPr>
        </p:nvSpPr>
        <p:spPr/>
        <p:txBody>
          <a:bodyPr/>
          <a:lstStyle/>
          <a:p>
            <a:r>
              <a:rPr lang="en-US"/>
              <a:t>Production tools</a:t>
            </a:r>
          </a:p>
        </p:txBody>
      </p:sp>
      <p:sp>
        <p:nvSpPr>
          <p:cNvPr id="26" name="Content Placeholder 25">
            <a:extLst>
              <a:ext uri="{FF2B5EF4-FFF2-40B4-BE49-F238E27FC236}">
                <a16:creationId xmlns:a16="http://schemas.microsoft.com/office/drawing/2014/main" id="{48860813-BEAE-F5FC-2EEA-C669F959D14D}"/>
              </a:ext>
            </a:extLst>
          </p:cNvPr>
          <p:cNvSpPr>
            <a:spLocks noGrp="1"/>
          </p:cNvSpPr>
          <p:nvPr>
            <p:ph idx="1"/>
          </p:nvPr>
        </p:nvSpPr>
        <p:spPr/>
        <p:txBody>
          <a:bodyPr vert="horz" lIns="0" tIns="0" rIns="0" bIns="0" rtlCol="0" anchor="t">
            <a:normAutofit fontScale="92500" lnSpcReduction="20000"/>
          </a:bodyPr>
          <a:lstStyle/>
          <a:p>
            <a:r>
              <a:rPr lang="en-US" dirty="0"/>
              <a:t>Team that created and maintains several in-house applications across SNL</a:t>
            </a:r>
          </a:p>
          <a:p>
            <a:pPr lvl="1"/>
            <a:r>
              <a:rPr lang="en-US" dirty="0"/>
              <a:t>ick, </a:t>
            </a:r>
            <a:r>
              <a:rPr lang="en-US" dirty="0" err="1"/>
              <a:t>DiGS</a:t>
            </a:r>
            <a:r>
              <a:rPr lang="en-US" dirty="0"/>
              <a:t>, CSSR, NWIS LOFT, Network Disconnect, WebCARS</a:t>
            </a:r>
          </a:p>
          <a:p>
            <a:pPr lvl="1"/>
            <a:r>
              <a:rPr lang="en-US" dirty="0">
                <a:ea typeface="Open Sans"/>
                <a:cs typeface="Open Sans"/>
              </a:rPr>
              <a:t>Built on </a:t>
            </a:r>
            <a:r>
              <a:rPr lang="en-US">
                <a:ea typeface="Open Sans"/>
                <a:cs typeface="Open Sans"/>
              </a:rPr>
              <a:t>top of the </a:t>
            </a:r>
            <a:r>
              <a:rPr lang="en-US" dirty="0">
                <a:ea typeface="Open Sans"/>
                <a:cs typeface="Open Sans"/>
              </a:rPr>
              <a:t>NWIS database</a:t>
            </a:r>
          </a:p>
          <a:p>
            <a:pPr lvl="1"/>
            <a:endParaRPr lang="en-US" dirty="0"/>
          </a:p>
          <a:p>
            <a:pPr lvl="1"/>
            <a:endParaRPr lang="en-US" dirty="0"/>
          </a:p>
          <a:p>
            <a:pPr lvl="1"/>
            <a:endParaRPr lang="en-US" dirty="0"/>
          </a:p>
          <a:p>
            <a:pPr lvl="1"/>
            <a:endParaRPr lang="en-US" dirty="0"/>
          </a:p>
          <a:p>
            <a:r>
              <a:rPr lang="en-US" dirty="0"/>
              <a:t>Applications are cornerstones of Sandia’s online environment and infrastructure</a:t>
            </a:r>
            <a:endParaRPr lang="en-US" dirty="0">
              <a:ea typeface="Open Sans"/>
              <a:cs typeface="Open Sans"/>
            </a:endParaRPr>
          </a:p>
          <a:p>
            <a:pPr lvl="1"/>
            <a:r>
              <a:rPr lang="en-US" dirty="0"/>
              <a:t>Authorization</a:t>
            </a:r>
          </a:p>
          <a:p>
            <a:pPr lvl="1"/>
            <a:r>
              <a:rPr lang="en-US" dirty="0">
                <a:ea typeface="Open Sans"/>
                <a:cs typeface="Open Sans"/>
              </a:rPr>
              <a:t>Cyber Security</a:t>
            </a:r>
          </a:p>
          <a:p>
            <a:pPr lvl="1"/>
            <a:r>
              <a:rPr lang="en-US" dirty="0">
                <a:ea typeface="Open Sans"/>
                <a:cs typeface="Open Sans"/>
              </a:rPr>
              <a:t>License Management/Billing</a:t>
            </a:r>
          </a:p>
          <a:p>
            <a:pPr lvl="1"/>
            <a:r>
              <a:rPr lang="en-US" dirty="0"/>
              <a:t>Reporting</a:t>
            </a:r>
            <a:endParaRPr lang="en-US" dirty="0">
              <a:ea typeface="Open Sans"/>
              <a:cs typeface="Open Sans"/>
            </a:endParaRPr>
          </a:p>
          <a:p>
            <a:pPr lvl="1"/>
            <a:r>
              <a:rPr lang="en-US" dirty="0"/>
              <a:t>Auditing</a:t>
            </a:r>
            <a:endParaRPr lang="en-US" dirty="0">
              <a:ea typeface="Open Sans"/>
              <a:cs typeface="Open Sans"/>
            </a:endParaRPr>
          </a:p>
        </p:txBody>
      </p:sp>
      <p:sp>
        <p:nvSpPr>
          <p:cNvPr id="3" name="Slide Number Placeholder 2">
            <a:extLst>
              <a:ext uri="{FF2B5EF4-FFF2-40B4-BE49-F238E27FC236}">
                <a16:creationId xmlns:a16="http://schemas.microsoft.com/office/drawing/2014/main" id="{627C7A48-81A8-AF33-49B6-E1E2EAD3BCBE}"/>
              </a:ext>
            </a:extLst>
          </p:cNvPr>
          <p:cNvSpPr>
            <a:spLocks noGrp="1"/>
          </p:cNvSpPr>
          <p:nvPr>
            <p:ph type="sldNum" sz="quarter" idx="4"/>
          </p:nvPr>
        </p:nvSpPr>
        <p:spPr/>
        <p:txBody>
          <a:bodyPr/>
          <a:lstStyle/>
          <a:p>
            <a:fld id="{6FB6B91F-BB11-E946-B7F6-1372EDB8DEC1}" type="slidenum">
              <a:rPr lang="en-US" smtClean="0"/>
              <a:pPr/>
              <a:t>4</a:t>
            </a:fld>
            <a:endParaRPr lang="en-US"/>
          </a:p>
        </p:txBody>
      </p:sp>
      <p:grpSp>
        <p:nvGrpSpPr>
          <p:cNvPr id="10" name="Group 9">
            <a:extLst>
              <a:ext uri="{FF2B5EF4-FFF2-40B4-BE49-F238E27FC236}">
                <a16:creationId xmlns:a16="http://schemas.microsoft.com/office/drawing/2014/main" id="{335D396B-C68C-0D3D-5BBA-832729DF9BA4}"/>
              </a:ext>
            </a:extLst>
          </p:cNvPr>
          <p:cNvGrpSpPr/>
          <p:nvPr/>
        </p:nvGrpSpPr>
        <p:grpSpPr>
          <a:xfrm>
            <a:off x="1193898" y="2554451"/>
            <a:ext cx="8255450" cy="663029"/>
            <a:chOff x="782243" y="2475624"/>
            <a:chExt cx="9551725" cy="741856"/>
          </a:xfrm>
        </p:grpSpPr>
        <p:pic>
          <p:nvPicPr>
            <p:cNvPr id="6" name="Picture 5">
              <a:extLst>
                <a:ext uri="{FF2B5EF4-FFF2-40B4-BE49-F238E27FC236}">
                  <a16:creationId xmlns:a16="http://schemas.microsoft.com/office/drawing/2014/main" id="{0A548143-2B04-B370-DB91-D2068758AEA3}"/>
                </a:ext>
              </a:extLst>
            </p:cNvPr>
            <p:cNvPicPr>
              <a:picLocks noChangeAspect="1"/>
            </p:cNvPicPr>
            <p:nvPr/>
          </p:nvPicPr>
          <p:blipFill>
            <a:blip r:embed="rId3"/>
            <a:stretch>
              <a:fillRect/>
            </a:stretch>
          </p:blipFill>
          <p:spPr>
            <a:xfrm>
              <a:off x="782243" y="2571342"/>
              <a:ext cx="1903288" cy="625982"/>
            </a:xfrm>
            <a:prstGeom prst="rect">
              <a:avLst/>
            </a:prstGeom>
          </p:spPr>
        </p:pic>
        <p:pic>
          <p:nvPicPr>
            <p:cNvPr id="7" name="Picture 6">
              <a:extLst>
                <a:ext uri="{FF2B5EF4-FFF2-40B4-BE49-F238E27FC236}">
                  <a16:creationId xmlns:a16="http://schemas.microsoft.com/office/drawing/2014/main" id="{942D20C8-307B-4198-F486-58FFBDC50E07}"/>
                </a:ext>
              </a:extLst>
            </p:cNvPr>
            <p:cNvPicPr>
              <a:picLocks noChangeAspect="1"/>
            </p:cNvPicPr>
            <p:nvPr/>
          </p:nvPicPr>
          <p:blipFill>
            <a:blip r:embed="rId4"/>
            <a:stretch>
              <a:fillRect/>
            </a:stretch>
          </p:blipFill>
          <p:spPr>
            <a:xfrm>
              <a:off x="3301343" y="2598857"/>
              <a:ext cx="2035862" cy="563866"/>
            </a:xfrm>
            <a:prstGeom prst="rect">
              <a:avLst/>
            </a:prstGeom>
          </p:spPr>
        </p:pic>
        <p:pic>
          <p:nvPicPr>
            <p:cNvPr id="8" name="Picture 7">
              <a:extLst>
                <a:ext uri="{FF2B5EF4-FFF2-40B4-BE49-F238E27FC236}">
                  <a16:creationId xmlns:a16="http://schemas.microsoft.com/office/drawing/2014/main" id="{8AB95310-380D-8F22-ACE7-12FBDC83FC0D}"/>
                </a:ext>
              </a:extLst>
            </p:cNvPr>
            <p:cNvPicPr>
              <a:picLocks noChangeAspect="1"/>
            </p:cNvPicPr>
            <p:nvPr/>
          </p:nvPicPr>
          <p:blipFill>
            <a:blip r:embed="rId5"/>
            <a:stretch>
              <a:fillRect/>
            </a:stretch>
          </p:blipFill>
          <p:spPr>
            <a:xfrm>
              <a:off x="6131582" y="2475624"/>
              <a:ext cx="2022146" cy="741856"/>
            </a:xfrm>
            <a:prstGeom prst="rect">
              <a:avLst/>
            </a:prstGeom>
          </p:spPr>
        </p:pic>
        <p:pic>
          <p:nvPicPr>
            <p:cNvPr id="9" name="Picture 8">
              <a:extLst>
                <a:ext uri="{FF2B5EF4-FFF2-40B4-BE49-F238E27FC236}">
                  <a16:creationId xmlns:a16="http://schemas.microsoft.com/office/drawing/2014/main" id="{E6F3665B-6FCB-107E-EA81-DAAE9EDD0308}"/>
                </a:ext>
              </a:extLst>
            </p:cNvPr>
            <p:cNvPicPr>
              <a:picLocks noChangeAspect="1"/>
            </p:cNvPicPr>
            <p:nvPr/>
          </p:nvPicPr>
          <p:blipFill>
            <a:blip r:embed="rId6"/>
            <a:stretch>
              <a:fillRect/>
            </a:stretch>
          </p:blipFill>
          <p:spPr>
            <a:xfrm>
              <a:off x="8733550" y="2541205"/>
              <a:ext cx="1600418" cy="672004"/>
            </a:xfrm>
            <a:prstGeom prst="rect">
              <a:avLst/>
            </a:prstGeom>
          </p:spPr>
        </p:pic>
      </p:grpSp>
    </p:spTree>
    <p:extLst>
      <p:ext uri="{BB962C8B-B14F-4D97-AF65-F5344CB8AC3E}">
        <p14:creationId xmlns:p14="http://schemas.microsoft.com/office/powerpoint/2010/main" val="2155435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A030-0671-7671-FA35-F654AD820FE2}"/>
              </a:ext>
            </a:extLst>
          </p:cNvPr>
          <p:cNvSpPr>
            <a:spLocks noGrp="1"/>
          </p:cNvSpPr>
          <p:nvPr>
            <p:ph type="title"/>
          </p:nvPr>
        </p:nvSpPr>
        <p:spPr/>
        <p:txBody>
          <a:bodyPr/>
          <a:lstStyle/>
          <a:p>
            <a:r>
              <a:rPr lang="en-US"/>
              <a:t>What's at stake</a:t>
            </a:r>
          </a:p>
        </p:txBody>
      </p:sp>
      <p:sp>
        <p:nvSpPr>
          <p:cNvPr id="3" name="Content Placeholder 2">
            <a:extLst>
              <a:ext uri="{FF2B5EF4-FFF2-40B4-BE49-F238E27FC236}">
                <a16:creationId xmlns:a16="http://schemas.microsoft.com/office/drawing/2014/main" id="{E04A982D-8E7B-E8B4-4699-71A1461BED71}"/>
              </a:ext>
            </a:extLst>
          </p:cNvPr>
          <p:cNvSpPr>
            <a:spLocks noGrp="1"/>
          </p:cNvSpPr>
          <p:nvPr>
            <p:ph idx="1"/>
          </p:nvPr>
        </p:nvSpPr>
        <p:spPr/>
        <p:txBody>
          <a:bodyPr vert="horz" lIns="0" tIns="0" rIns="0" bIns="0" rtlCol="0" anchor="t">
            <a:normAutofit fontScale="92500" lnSpcReduction="10000"/>
          </a:bodyPr>
          <a:lstStyle/>
          <a:p>
            <a:pPr marL="342900" indent="-342900"/>
            <a:r>
              <a:rPr lang="en-US" sz="2800" dirty="0">
                <a:ea typeface="Open Sans"/>
                <a:cs typeface="Open Sans"/>
              </a:rPr>
              <a:t>Testing projects are heavily dependent on moq library</a:t>
            </a:r>
          </a:p>
          <a:p>
            <a:pPr marL="0" indent="0">
              <a:buNone/>
            </a:pPr>
            <a:endParaRPr lang="en-US" sz="2800" dirty="0">
              <a:ea typeface="Open Sans"/>
              <a:cs typeface="Open Sans"/>
            </a:endParaRPr>
          </a:p>
          <a:p>
            <a:r>
              <a:rPr lang="en-US" sz="2800" dirty="0">
                <a:ea typeface="Open Sans"/>
                <a:cs typeface="Open Sans"/>
              </a:rPr>
              <a:t>Critical vulnerability in past moq update</a:t>
            </a:r>
          </a:p>
          <a:p>
            <a:pPr lvl="1"/>
            <a:r>
              <a:rPr lang="en-US" sz="2800" dirty="0">
                <a:ea typeface="Open Sans"/>
                <a:cs typeface="Open Sans"/>
              </a:rPr>
              <a:t>Collects and stores user data without consent</a:t>
            </a:r>
          </a:p>
          <a:p>
            <a:pPr lvl="1"/>
            <a:r>
              <a:rPr lang="en-US" sz="2800" dirty="0">
                <a:ea typeface="Open Sans"/>
                <a:cs typeface="Open Sans"/>
              </a:rPr>
              <a:t>Inability to opt out of collection</a:t>
            </a:r>
          </a:p>
          <a:p>
            <a:pPr marL="457200" lvl="1" indent="0">
              <a:buNone/>
            </a:pPr>
            <a:endParaRPr lang="en-US" sz="2800" dirty="0">
              <a:ea typeface="Open Sans"/>
              <a:cs typeface="Open Sans"/>
            </a:endParaRPr>
          </a:p>
          <a:p>
            <a:r>
              <a:rPr lang="en-US" sz="2800" dirty="0">
                <a:ea typeface="Open Sans"/>
                <a:cs typeface="Open Sans"/>
              </a:rPr>
              <a:t>Loss of trust in author, presents our motivation in refactoring code</a:t>
            </a:r>
          </a:p>
          <a:p>
            <a:pPr marL="0" indent="0">
              <a:buNone/>
            </a:pPr>
            <a:endParaRPr lang="en-US" sz="2800" dirty="0">
              <a:ea typeface="Open Sans"/>
              <a:cs typeface="Open Sans"/>
            </a:endParaRPr>
          </a:p>
          <a:p>
            <a:r>
              <a:rPr lang="en-US" sz="2800" dirty="0">
                <a:ea typeface="Open Sans"/>
                <a:cs typeface="Open Sans"/>
              </a:rPr>
              <a:t>More broadly, highlighted the challenges in quickly migrating away from external dependencies</a:t>
            </a:r>
          </a:p>
          <a:p>
            <a:endParaRPr lang="en-US" dirty="0">
              <a:ea typeface="Open Sans"/>
              <a:cs typeface="Open Sans"/>
            </a:endParaRPr>
          </a:p>
        </p:txBody>
      </p:sp>
      <p:sp>
        <p:nvSpPr>
          <p:cNvPr id="4" name="Slide Number Placeholder 3">
            <a:extLst>
              <a:ext uri="{FF2B5EF4-FFF2-40B4-BE49-F238E27FC236}">
                <a16:creationId xmlns:a16="http://schemas.microsoft.com/office/drawing/2014/main" id="{A345304F-C3C6-916F-3B9A-BDD40212A868}"/>
              </a:ext>
            </a:extLst>
          </p:cNvPr>
          <p:cNvSpPr>
            <a:spLocks noGrp="1"/>
          </p:cNvSpPr>
          <p:nvPr>
            <p:ph type="sldNum" sz="quarter" idx="4"/>
          </p:nvPr>
        </p:nvSpPr>
        <p:spPr/>
        <p:txBody>
          <a:bodyPr/>
          <a:lstStyle/>
          <a:p>
            <a:fld id="{6FB6B91F-BB11-E946-B7F6-1372EDB8DEC1}" type="slidenum">
              <a:rPr lang="en-US" smtClean="0"/>
              <a:pPr/>
              <a:t>5</a:t>
            </a:fld>
            <a:endParaRPr lang="en-US"/>
          </a:p>
        </p:txBody>
      </p:sp>
    </p:spTree>
    <p:extLst>
      <p:ext uri="{BB962C8B-B14F-4D97-AF65-F5344CB8AC3E}">
        <p14:creationId xmlns:p14="http://schemas.microsoft.com/office/powerpoint/2010/main" val="3377945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559EEC0D-55A7-AA52-5565-A1AD34A30B59}"/>
              </a:ext>
            </a:extLst>
          </p:cNvPr>
          <p:cNvSpPr>
            <a:spLocks noGrp="1"/>
          </p:cNvSpPr>
          <p:nvPr>
            <p:ph type="title"/>
          </p:nvPr>
        </p:nvSpPr>
        <p:spPr/>
        <p:txBody>
          <a:bodyPr/>
          <a:lstStyle/>
          <a:p>
            <a:r>
              <a:rPr lang="en-US"/>
              <a:t>Leveraging new tools to balance workload</a:t>
            </a:r>
          </a:p>
        </p:txBody>
      </p:sp>
      <p:sp>
        <p:nvSpPr>
          <p:cNvPr id="26" name="Content Placeholder 25">
            <a:extLst>
              <a:ext uri="{FF2B5EF4-FFF2-40B4-BE49-F238E27FC236}">
                <a16:creationId xmlns:a16="http://schemas.microsoft.com/office/drawing/2014/main" id="{48860813-BEAE-F5FC-2EEA-C669F959D14D}"/>
              </a:ext>
            </a:extLst>
          </p:cNvPr>
          <p:cNvSpPr>
            <a:spLocks noGrp="1"/>
          </p:cNvSpPr>
          <p:nvPr>
            <p:ph idx="1"/>
          </p:nvPr>
        </p:nvSpPr>
        <p:spPr/>
        <p:txBody>
          <a:bodyPr vert="horz" lIns="0" tIns="0" rIns="0" bIns="0" rtlCol="0" anchor="t">
            <a:normAutofit fontScale="92500"/>
          </a:bodyPr>
          <a:lstStyle/>
          <a:p>
            <a:pPr marL="0" indent="0">
              <a:buNone/>
            </a:pPr>
            <a:endParaRPr lang="en-US" sz="2400" dirty="0">
              <a:ea typeface="Open Sans"/>
              <a:cs typeface="Open Sans"/>
            </a:endParaRPr>
          </a:p>
          <a:p>
            <a:r>
              <a:rPr lang="en-US" sz="2400" dirty="0">
                <a:ea typeface="Open Sans"/>
                <a:cs typeface="Open Sans"/>
              </a:rPr>
              <a:t>Network Disconnect — .NET application used to enforce network security policies</a:t>
            </a:r>
          </a:p>
          <a:p>
            <a:pPr lvl="1"/>
            <a:r>
              <a:rPr lang="en-US" sz="2800" dirty="0">
                <a:ea typeface="Open Sans"/>
                <a:cs typeface="Open Sans"/>
              </a:rPr>
              <a:t>Over 300,000 lines of code</a:t>
            </a:r>
          </a:p>
          <a:p>
            <a:pPr lvl="1"/>
            <a:r>
              <a:rPr lang="en-US" sz="2800" dirty="0">
                <a:ea typeface="Open Sans"/>
                <a:cs typeface="Open Sans"/>
              </a:rPr>
              <a:t>13,569 Unit Tests</a:t>
            </a:r>
          </a:p>
          <a:p>
            <a:pPr lvl="1"/>
            <a:r>
              <a:rPr lang="en-US" sz="2800" dirty="0">
                <a:ea typeface="Open Sans"/>
                <a:cs typeface="Open Sans"/>
              </a:rPr>
              <a:t>3,700+ use moq</a:t>
            </a:r>
          </a:p>
          <a:p>
            <a:pPr lvl="1"/>
            <a:endParaRPr lang="en-US" sz="2400" dirty="0">
              <a:ea typeface="Open Sans"/>
              <a:cs typeface="Open Sans"/>
            </a:endParaRPr>
          </a:p>
          <a:p>
            <a:r>
              <a:rPr lang="en-US" sz="2400" dirty="0">
                <a:ea typeface="Open Sans"/>
                <a:cs typeface="Open Sans"/>
              </a:rPr>
              <a:t>Cost efficiency</a:t>
            </a:r>
          </a:p>
          <a:p>
            <a:pPr lvl="1"/>
            <a:r>
              <a:rPr lang="en-US" sz="2400" dirty="0">
                <a:ea typeface="Open Sans"/>
                <a:cs typeface="Open Sans"/>
              </a:rPr>
              <a:t>Estimated 8 minutes per test</a:t>
            </a:r>
          </a:p>
          <a:p>
            <a:pPr lvl="1"/>
            <a:r>
              <a:rPr lang="en-US" sz="2400" dirty="0">
                <a:ea typeface="Open Sans"/>
                <a:cs typeface="Open Sans"/>
              </a:rPr>
              <a:t>452 hours for a developer to refactor Network Disconnect alone</a:t>
            </a:r>
          </a:p>
          <a:p>
            <a:pPr lvl="1"/>
            <a:r>
              <a:rPr lang="en-US" sz="2400" dirty="0">
                <a:ea typeface="Open Sans"/>
                <a:cs typeface="Open Sans"/>
              </a:rPr>
              <a:t>Cost avoidance of almost $30,000 (entry level developer)</a:t>
            </a:r>
          </a:p>
          <a:p>
            <a:pPr lvl="1"/>
            <a:endParaRPr lang="en-US" sz="2400" dirty="0">
              <a:ea typeface="Open Sans"/>
              <a:cs typeface="Open Sans"/>
            </a:endParaRPr>
          </a:p>
          <a:p>
            <a:pPr marL="0" indent="0">
              <a:buNone/>
            </a:pPr>
            <a:endParaRPr lang="en-US" sz="2400" dirty="0">
              <a:ea typeface="Open Sans"/>
              <a:cs typeface="Open Sans"/>
            </a:endParaRPr>
          </a:p>
          <a:p>
            <a:endParaRPr lang="en-US" sz="2400" dirty="0">
              <a:ea typeface="Open Sans"/>
              <a:cs typeface="Open Sans"/>
            </a:endParaRPr>
          </a:p>
          <a:p>
            <a:endParaRPr lang="en-US" sz="2400" dirty="0">
              <a:ea typeface="Open Sans"/>
              <a:cs typeface="Open Sans"/>
            </a:endParaRPr>
          </a:p>
        </p:txBody>
      </p:sp>
      <p:sp>
        <p:nvSpPr>
          <p:cNvPr id="3" name="Slide Number Placeholder 2">
            <a:extLst>
              <a:ext uri="{FF2B5EF4-FFF2-40B4-BE49-F238E27FC236}">
                <a16:creationId xmlns:a16="http://schemas.microsoft.com/office/drawing/2014/main" id="{627C7A48-81A8-AF33-49B6-E1E2EAD3BCBE}"/>
              </a:ext>
            </a:extLst>
          </p:cNvPr>
          <p:cNvSpPr>
            <a:spLocks noGrp="1"/>
          </p:cNvSpPr>
          <p:nvPr>
            <p:ph type="sldNum" sz="quarter" idx="4"/>
          </p:nvPr>
        </p:nvSpPr>
        <p:spPr/>
        <p:txBody>
          <a:bodyPr/>
          <a:lstStyle/>
          <a:p>
            <a:fld id="{6FB6B91F-BB11-E946-B7F6-1372EDB8DEC1}" type="slidenum">
              <a:rPr lang="en-US" smtClean="0"/>
              <a:pPr/>
              <a:t>6</a:t>
            </a:fld>
            <a:endParaRPr lang="en-US"/>
          </a:p>
        </p:txBody>
      </p:sp>
    </p:spTree>
    <p:extLst>
      <p:ext uri="{BB962C8B-B14F-4D97-AF65-F5344CB8AC3E}">
        <p14:creationId xmlns:p14="http://schemas.microsoft.com/office/powerpoint/2010/main" val="3286108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559EEC0D-55A7-AA52-5565-A1AD34A30B59}"/>
              </a:ext>
            </a:extLst>
          </p:cNvPr>
          <p:cNvSpPr>
            <a:spLocks noGrp="1"/>
          </p:cNvSpPr>
          <p:nvPr>
            <p:ph type="title"/>
          </p:nvPr>
        </p:nvSpPr>
        <p:spPr/>
        <p:txBody>
          <a:bodyPr/>
          <a:lstStyle/>
          <a:p>
            <a:r>
              <a:rPr lang="en-US" dirty="0"/>
              <a:t>Introducing JustMigrate</a:t>
            </a:r>
          </a:p>
        </p:txBody>
      </p:sp>
      <p:sp>
        <p:nvSpPr>
          <p:cNvPr id="26" name="Content Placeholder 25">
            <a:extLst>
              <a:ext uri="{FF2B5EF4-FFF2-40B4-BE49-F238E27FC236}">
                <a16:creationId xmlns:a16="http://schemas.microsoft.com/office/drawing/2014/main" id="{48860813-BEAE-F5FC-2EEA-C669F959D14D}"/>
              </a:ext>
            </a:extLst>
          </p:cNvPr>
          <p:cNvSpPr>
            <a:spLocks noGrp="1"/>
          </p:cNvSpPr>
          <p:nvPr>
            <p:ph idx="1"/>
          </p:nvPr>
        </p:nvSpPr>
        <p:spPr/>
        <p:txBody>
          <a:bodyPr vert="horz" lIns="0" tIns="0" rIns="0" bIns="0" rtlCol="0" anchor="t">
            <a:normAutofit/>
          </a:bodyPr>
          <a:lstStyle/>
          <a:p>
            <a:pPr marL="457200" indent="-457200"/>
            <a:r>
              <a:rPr lang="en-US" sz="2800" dirty="0">
                <a:ea typeface="Open Sans"/>
                <a:cs typeface="Open Sans"/>
              </a:rPr>
              <a:t>Revision of testing project to use Telerik JustMock library instead of moq</a:t>
            </a:r>
          </a:p>
          <a:p>
            <a:pPr lvl="1"/>
            <a:r>
              <a:rPr lang="en-US" sz="2800" dirty="0">
                <a:ea typeface="Open Sans"/>
                <a:cs typeface="Open Sans"/>
              </a:rPr>
              <a:t>Immediately improving security</a:t>
            </a:r>
          </a:p>
          <a:p>
            <a:pPr lvl="1"/>
            <a:r>
              <a:rPr lang="en-US" sz="2800" dirty="0">
                <a:ea typeface="Open Sans"/>
                <a:cs typeface="Open Sans"/>
              </a:rPr>
              <a:t>Demonstrating versatility for future obstacles</a:t>
            </a:r>
          </a:p>
          <a:p>
            <a:pPr lvl="1"/>
            <a:r>
              <a:rPr lang="en-US" sz="2800" dirty="0">
                <a:ea typeface="Open Sans"/>
                <a:cs typeface="Open Sans"/>
              </a:rPr>
              <a:t>Maintaining test quality and logic</a:t>
            </a:r>
          </a:p>
        </p:txBody>
      </p:sp>
      <p:sp>
        <p:nvSpPr>
          <p:cNvPr id="3" name="Slide Number Placeholder 2">
            <a:extLst>
              <a:ext uri="{FF2B5EF4-FFF2-40B4-BE49-F238E27FC236}">
                <a16:creationId xmlns:a16="http://schemas.microsoft.com/office/drawing/2014/main" id="{627C7A48-81A8-AF33-49B6-E1E2EAD3BCBE}"/>
              </a:ext>
            </a:extLst>
          </p:cNvPr>
          <p:cNvSpPr>
            <a:spLocks noGrp="1"/>
          </p:cNvSpPr>
          <p:nvPr>
            <p:ph type="sldNum" sz="quarter" idx="4"/>
          </p:nvPr>
        </p:nvSpPr>
        <p:spPr/>
        <p:txBody>
          <a:bodyPr/>
          <a:lstStyle/>
          <a:p>
            <a:fld id="{6FB6B91F-BB11-E946-B7F6-1372EDB8DEC1}" type="slidenum">
              <a:rPr lang="en-US" smtClean="0"/>
              <a:pPr/>
              <a:t>7</a:t>
            </a:fld>
            <a:endParaRPr lang="en-US"/>
          </a:p>
        </p:txBody>
      </p:sp>
    </p:spTree>
    <p:extLst>
      <p:ext uri="{BB962C8B-B14F-4D97-AF65-F5344CB8AC3E}">
        <p14:creationId xmlns:p14="http://schemas.microsoft.com/office/powerpoint/2010/main" val="3143407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559EEC0D-55A7-AA52-5565-A1AD34A30B59}"/>
              </a:ext>
            </a:extLst>
          </p:cNvPr>
          <p:cNvSpPr>
            <a:spLocks noGrp="1"/>
          </p:cNvSpPr>
          <p:nvPr>
            <p:ph type="title"/>
          </p:nvPr>
        </p:nvSpPr>
        <p:spPr/>
        <p:txBody>
          <a:bodyPr/>
          <a:lstStyle/>
          <a:p>
            <a:r>
              <a:rPr lang="en-US" dirty="0"/>
              <a:t>Sandia’s Atlas and Shirty Services</a:t>
            </a:r>
          </a:p>
        </p:txBody>
      </p:sp>
      <p:sp>
        <p:nvSpPr>
          <p:cNvPr id="26" name="Content Placeholder 25">
            <a:extLst>
              <a:ext uri="{FF2B5EF4-FFF2-40B4-BE49-F238E27FC236}">
                <a16:creationId xmlns:a16="http://schemas.microsoft.com/office/drawing/2014/main" id="{48860813-BEAE-F5FC-2EEA-C669F959D14D}"/>
              </a:ext>
            </a:extLst>
          </p:cNvPr>
          <p:cNvSpPr>
            <a:spLocks noGrp="1"/>
          </p:cNvSpPr>
          <p:nvPr>
            <p:ph idx="1"/>
          </p:nvPr>
        </p:nvSpPr>
        <p:spPr>
          <a:xfrm>
            <a:off x="352326" y="1225691"/>
            <a:ext cx="6493066" cy="5049811"/>
          </a:xfrm>
        </p:spPr>
        <p:txBody>
          <a:bodyPr vert="horz" lIns="0" tIns="0" rIns="0" bIns="0" rtlCol="0" anchor="t">
            <a:normAutofit/>
          </a:bodyPr>
          <a:lstStyle/>
          <a:p>
            <a:r>
              <a:rPr lang="en-US" sz="2800" dirty="0"/>
              <a:t>Internally-hosted and maintained instances of AI models (LLMs, TTS, Image generation)</a:t>
            </a:r>
            <a:endParaRPr lang="en-US" sz="2800" dirty="0">
              <a:ea typeface="Open Sans"/>
              <a:cs typeface="Open Sans"/>
            </a:endParaRPr>
          </a:p>
          <a:p>
            <a:endParaRPr lang="en-US" sz="2800" dirty="0"/>
          </a:p>
          <a:p>
            <a:r>
              <a:rPr lang="en-US" sz="2800" dirty="0"/>
              <a:t>Allow users to handle potentially sensitive code or information in restricted environments</a:t>
            </a:r>
            <a:endParaRPr lang="en-US" sz="2800" dirty="0">
              <a:ea typeface="Open Sans"/>
              <a:cs typeface="Open Sans"/>
            </a:endParaRPr>
          </a:p>
          <a:p>
            <a:endParaRPr lang="en-US" sz="2800" dirty="0"/>
          </a:p>
          <a:p>
            <a:r>
              <a:rPr lang="en-US" sz="2800" dirty="0"/>
              <a:t>Leveraging best open-weight LLMs to improve efficiency</a:t>
            </a:r>
            <a:endParaRPr lang="en-US" sz="2800" dirty="0">
              <a:ea typeface="Open Sans"/>
              <a:cs typeface="Open Sans"/>
            </a:endParaRPr>
          </a:p>
          <a:p>
            <a:pPr marL="0" indent="0">
              <a:buNone/>
            </a:pPr>
            <a:endParaRPr lang="en-US" dirty="0"/>
          </a:p>
        </p:txBody>
      </p:sp>
      <p:sp>
        <p:nvSpPr>
          <p:cNvPr id="3" name="Slide Number Placeholder 2">
            <a:extLst>
              <a:ext uri="{FF2B5EF4-FFF2-40B4-BE49-F238E27FC236}">
                <a16:creationId xmlns:a16="http://schemas.microsoft.com/office/drawing/2014/main" id="{627C7A48-81A8-AF33-49B6-E1E2EAD3BCBE}"/>
              </a:ext>
            </a:extLst>
          </p:cNvPr>
          <p:cNvSpPr>
            <a:spLocks noGrp="1"/>
          </p:cNvSpPr>
          <p:nvPr>
            <p:ph type="sldNum" sz="quarter" idx="4"/>
          </p:nvPr>
        </p:nvSpPr>
        <p:spPr/>
        <p:txBody>
          <a:bodyPr/>
          <a:lstStyle/>
          <a:p>
            <a:fld id="{6FB6B91F-BB11-E946-B7F6-1372EDB8DEC1}" type="slidenum">
              <a:rPr lang="en-US" smtClean="0"/>
              <a:pPr/>
              <a:t>8</a:t>
            </a:fld>
            <a:endParaRPr lang="en-US"/>
          </a:p>
        </p:txBody>
      </p:sp>
      <p:pic>
        <p:nvPicPr>
          <p:cNvPr id="4" name="Picture 3">
            <a:extLst>
              <a:ext uri="{FF2B5EF4-FFF2-40B4-BE49-F238E27FC236}">
                <a16:creationId xmlns:a16="http://schemas.microsoft.com/office/drawing/2014/main" id="{4BC2A3E8-B6CC-CA41-7E7D-B2A246D09F6F}"/>
              </a:ext>
            </a:extLst>
          </p:cNvPr>
          <p:cNvPicPr>
            <a:picLocks noChangeAspect="1"/>
          </p:cNvPicPr>
          <p:nvPr/>
        </p:nvPicPr>
        <p:blipFill>
          <a:blip r:embed="rId3"/>
          <a:srcRect t="-1183" r="69125" b="-1595"/>
          <a:stretch>
            <a:fillRect/>
          </a:stretch>
        </p:blipFill>
        <p:spPr>
          <a:xfrm>
            <a:off x="7602709" y="1155950"/>
            <a:ext cx="2752647" cy="2594240"/>
          </a:xfrm>
          <a:prstGeom prst="rect">
            <a:avLst/>
          </a:prstGeom>
        </p:spPr>
      </p:pic>
      <p:pic>
        <p:nvPicPr>
          <p:cNvPr id="5" name="Picture 4">
            <a:extLst>
              <a:ext uri="{FF2B5EF4-FFF2-40B4-BE49-F238E27FC236}">
                <a16:creationId xmlns:a16="http://schemas.microsoft.com/office/drawing/2014/main" id="{5DF05439-3673-E412-BC79-DF67A2903B03}"/>
              </a:ext>
            </a:extLst>
          </p:cNvPr>
          <p:cNvPicPr>
            <a:picLocks noChangeAspect="1"/>
          </p:cNvPicPr>
          <p:nvPr/>
        </p:nvPicPr>
        <p:blipFill>
          <a:blip r:embed="rId4"/>
          <a:stretch>
            <a:fillRect/>
          </a:stretch>
        </p:blipFill>
        <p:spPr>
          <a:xfrm>
            <a:off x="7537375" y="3819180"/>
            <a:ext cx="2887337" cy="2891928"/>
          </a:xfrm>
          <a:prstGeom prst="rect">
            <a:avLst/>
          </a:prstGeom>
        </p:spPr>
      </p:pic>
    </p:spTree>
    <p:extLst>
      <p:ext uri="{BB962C8B-B14F-4D97-AF65-F5344CB8AC3E}">
        <p14:creationId xmlns:p14="http://schemas.microsoft.com/office/powerpoint/2010/main" val="1637821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7D649D-2EE3-16CA-BC77-ECE4488CF747}"/>
              </a:ext>
            </a:extLst>
          </p:cNvPr>
          <p:cNvSpPr>
            <a:spLocks noGrp="1"/>
          </p:cNvSpPr>
          <p:nvPr>
            <p:ph type="sldNum" sz="quarter" idx="4"/>
          </p:nvPr>
        </p:nvSpPr>
        <p:spPr/>
        <p:txBody>
          <a:bodyPr/>
          <a:lstStyle/>
          <a:p>
            <a:fld id="{6FB6B91F-BB11-E946-B7F6-1372EDB8DEC1}" type="slidenum">
              <a:rPr lang="en-US" dirty="0" smtClean="0"/>
              <a:pPr/>
              <a:t>9</a:t>
            </a:fld>
            <a:endParaRPr lang="en-US"/>
          </a:p>
        </p:txBody>
      </p:sp>
      <p:sp>
        <p:nvSpPr>
          <p:cNvPr id="10" name="Title 24">
            <a:extLst>
              <a:ext uri="{FF2B5EF4-FFF2-40B4-BE49-F238E27FC236}">
                <a16:creationId xmlns:a16="http://schemas.microsoft.com/office/drawing/2014/main" id="{6FCE798F-DD15-3117-75F4-11AB5EF9E023}"/>
              </a:ext>
            </a:extLst>
          </p:cNvPr>
          <p:cNvSpPr>
            <a:spLocks noGrp="1"/>
          </p:cNvSpPr>
          <p:nvPr>
            <p:ph type="title"/>
          </p:nvPr>
        </p:nvSpPr>
        <p:spPr>
          <a:xfrm>
            <a:off x="7444435" y="4704448"/>
            <a:ext cx="4449871" cy="1374108"/>
          </a:xfrm>
        </p:spPr>
        <p:txBody>
          <a:bodyPr/>
          <a:lstStyle/>
          <a:p>
            <a:r>
              <a:rPr lang="en-US"/>
              <a:t>Anatomy of </a:t>
            </a:r>
            <a:r>
              <a:rPr lang="en-US" err="1"/>
              <a:t>justmigrate's</a:t>
            </a:r>
            <a:r>
              <a:rPr lang="en-US"/>
              <a:t> conversion method</a:t>
            </a:r>
          </a:p>
        </p:txBody>
      </p:sp>
      <p:pic>
        <p:nvPicPr>
          <p:cNvPr id="6" name="Content Placeholder 5">
            <a:extLst>
              <a:ext uri="{FF2B5EF4-FFF2-40B4-BE49-F238E27FC236}">
                <a16:creationId xmlns:a16="http://schemas.microsoft.com/office/drawing/2014/main" id="{EC822754-0897-70D9-642D-84A7E81A2E68}"/>
              </a:ext>
            </a:extLst>
          </p:cNvPr>
          <p:cNvPicPr>
            <a:picLocks noGrp="1" noChangeAspect="1"/>
          </p:cNvPicPr>
          <p:nvPr>
            <p:ph idx="1"/>
          </p:nvPr>
        </p:nvPicPr>
        <p:blipFill>
          <a:blip r:embed="rId3"/>
          <a:stretch>
            <a:fillRect/>
          </a:stretch>
        </p:blipFill>
        <p:spPr>
          <a:xfrm>
            <a:off x="518726" y="452422"/>
            <a:ext cx="11154577" cy="6297974"/>
          </a:xfrm>
          <a:prstGeom prst="rect">
            <a:avLst/>
          </a:prstGeom>
        </p:spPr>
      </p:pic>
    </p:spTree>
    <p:extLst>
      <p:ext uri="{BB962C8B-B14F-4D97-AF65-F5344CB8AC3E}">
        <p14:creationId xmlns:p14="http://schemas.microsoft.com/office/powerpoint/2010/main" val="3948394399"/>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SandiaBrand">
  <a:themeElements>
    <a:clrScheme name="Sandia Brand">
      <a:dk1>
        <a:srgbClr val="1B1B1B"/>
      </a:dk1>
      <a:lt1>
        <a:srgbClr val="FFFFFF"/>
      </a:lt1>
      <a:dk2>
        <a:srgbClr val="0075A9"/>
      </a:dk2>
      <a:lt2>
        <a:srgbClr val="7D8EA0"/>
      </a:lt2>
      <a:accent1>
        <a:srgbClr val="00ACCF"/>
      </a:accent1>
      <a:accent2>
        <a:srgbClr val="287968"/>
      </a:accent2>
      <a:accent3>
        <a:srgbClr val="69B244"/>
      </a:accent3>
      <a:accent4>
        <a:srgbClr val="EC8A00"/>
      </a:accent4>
      <a:accent5>
        <a:srgbClr val="C41D24"/>
      </a:accent5>
      <a:accent6>
        <a:srgbClr val="8A2B78"/>
      </a:accent6>
      <a:hlink>
        <a:srgbClr val="007F9B"/>
      </a:hlink>
      <a:folHlink>
        <a:srgbClr val="0275A9"/>
      </a:folHlink>
    </a:clrScheme>
    <a:fontScheme name="Sandia Brand">
      <a:majorFont>
        <a:latin typeface="Exo 2"/>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spcBef>
            <a:spcPts val="1000"/>
          </a:spcBef>
          <a:spcAft>
            <a:spcPts val="600"/>
          </a:spcAft>
          <a:defRPr dirty="0" err="1" smtClean="0"/>
        </a:defPPr>
      </a:lstStyle>
    </a:txDef>
  </a:objectDefaults>
  <a:extraClrSchemeLst/>
  <a:extLst>
    <a:ext uri="{05A4C25C-085E-4340-85A3-A5531E510DB2}">
      <thm15:themeFamily xmlns:thm15="http://schemas.microsoft.com/office/thememl/2012/main" name="SandiaBrand" id="{1968AAD6-CBA6-064F-9237-4007AAEE23B9}" vid="{2E5380AC-16C9-734E-8236-37757CA639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46cc015-dea7-4d1b-a1f1-5386460eb9a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F8CF698BA6044089B350988CC614EF" ma:contentTypeVersion="16" ma:contentTypeDescription="Create a new document." ma:contentTypeScope="" ma:versionID="ed0651ec7e4a805618795400f3fbfb6c">
  <xsd:schema xmlns:xsd="http://www.w3.org/2001/XMLSchema" xmlns:xs="http://www.w3.org/2001/XMLSchema" xmlns:p="http://schemas.microsoft.com/office/2006/metadata/properties" xmlns:ns3="146cc015-dea7-4d1b-a1f1-5386460eb9a3" xmlns:ns4="27940b37-5f84-4d3f-ac6a-739555a86862" targetNamespace="http://schemas.microsoft.com/office/2006/metadata/properties" ma:root="true" ma:fieldsID="5beab3ff3b047f72a940710d05ee8a6b" ns3:_="" ns4:_="">
    <xsd:import namespace="146cc015-dea7-4d1b-a1f1-5386460eb9a3"/>
    <xsd:import namespace="27940b37-5f84-4d3f-ac6a-739555a86862"/>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SearchProperties" minOccurs="0"/>
                <xsd:element ref="ns3:MediaServiceDateTaken" minOccurs="0"/>
                <xsd:element ref="ns3:MediaServiceSystemTags" minOccurs="0"/>
                <xsd:element ref="ns3:MediaLengthInSecond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6cc015-dea7-4d1b-a1f1-5386460eb9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940b37-5f84-4d3f-ac6a-739555a8686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37EA79-9CB7-4EEE-85CF-EAA60CE7EDD0}">
  <ds:schemaRefs>
    <ds:schemaRef ds:uri="http://schemas.microsoft.com/office/2006/metadata/properties"/>
    <ds:schemaRef ds:uri="146cc015-dea7-4d1b-a1f1-5386460eb9a3"/>
    <ds:schemaRef ds:uri="http://schemas.openxmlformats.org/package/2006/metadata/core-properties"/>
    <ds:schemaRef ds:uri="http://schemas.microsoft.com/office/2006/documentManagement/types"/>
    <ds:schemaRef ds:uri="http://purl.org/dc/terms/"/>
    <ds:schemaRef ds:uri="http://www.w3.org/XML/1998/namespace"/>
    <ds:schemaRef ds:uri="http://purl.org/dc/elements/1.1/"/>
    <ds:schemaRef ds:uri="http://schemas.microsoft.com/office/infopath/2007/PartnerControls"/>
    <ds:schemaRef ds:uri="27940b37-5f84-4d3f-ac6a-739555a86862"/>
    <ds:schemaRef ds:uri="http://purl.org/dc/dcmitype/"/>
  </ds:schemaRefs>
</ds:datastoreItem>
</file>

<file path=customXml/itemProps2.xml><?xml version="1.0" encoding="utf-8"?>
<ds:datastoreItem xmlns:ds="http://schemas.openxmlformats.org/officeDocument/2006/customXml" ds:itemID="{24B252F0-4982-4036-A3E6-273176A32CA5}">
  <ds:schemaRefs>
    <ds:schemaRef ds:uri="http://schemas.microsoft.com/sharepoint/v3/contenttype/forms"/>
  </ds:schemaRefs>
</ds:datastoreItem>
</file>

<file path=customXml/itemProps3.xml><?xml version="1.0" encoding="utf-8"?>
<ds:datastoreItem xmlns:ds="http://schemas.openxmlformats.org/officeDocument/2006/customXml" ds:itemID="{147D21CD-F1F6-41EF-901E-091DB4202181}">
  <ds:schemaRefs>
    <ds:schemaRef ds:uri="146cc015-dea7-4d1b-a1f1-5386460eb9a3"/>
    <ds:schemaRef ds:uri="27940b37-5f84-4d3f-ac6a-739555a868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UUI_UUR_JustMigrate</Template>
  <TotalTime>3</TotalTime>
  <Words>813</Words>
  <Application>Microsoft Office PowerPoint</Application>
  <PresentationFormat>Widescreen</PresentationFormat>
  <Paragraphs>182</Paragraphs>
  <Slides>15</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Apple Symbols</vt:lpstr>
      <vt:lpstr>Aptos</vt:lpstr>
      <vt:lpstr>Arial</vt:lpstr>
      <vt:lpstr>Calibri</vt:lpstr>
      <vt:lpstr>Consolas</vt:lpstr>
      <vt:lpstr>Courier New</vt:lpstr>
      <vt:lpstr>Exo 2</vt:lpstr>
      <vt:lpstr>Exo 2 Semi Bold</vt:lpstr>
      <vt:lpstr>Open Sans</vt:lpstr>
      <vt:lpstr>Open Sans SemiBold</vt:lpstr>
      <vt:lpstr>Wingdings</vt:lpstr>
      <vt:lpstr>SandiaBrand</vt:lpstr>
      <vt:lpstr>JustMigrate</vt:lpstr>
      <vt:lpstr>Ben Miller</vt:lpstr>
      <vt:lpstr>Ben Willhite</vt:lpstr>
      <vt:lpstr>Production tools</vt:lpstr>
      <vt:lpstr>What's at stake</vt:lpstr>
      <vt:lpstr>Leveraging new tools to balance workload</vt:lpstr>
      <vt:lpstr>Introducing JustMigrate</vt:lpstr>
      <vt:lpstr>Sandia’s Atlas and Shirty Services</vt:lpstr>
      <vt:lpstr>Anatomy of justmigrate's conversion method</vt:lpstr>
      <vt:lpstr>Example conversion</vt:lpstr>
      <vt:lpstr>Challenges</vt:lpstr>
      <vt:lpstr>Progress</vt:lpstr>
      <vt:lpstr>Future deployment and use-cases</vt:lpstr>
      <vt:lpstr>So what?</vt:lpstr>
      <vt:lpstr>Justmigrate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Miller, Ben Isaac</dc:creator>
  <cp:lastModifiedBy>Miller, Ben Isaac</cp:lastModifiedBy>
  <cp:revision>1</cp:revision>
  <dcterms:created xsi:type="dcterms:W3CDTF">2025-07-25T23:33:18Z</dcterms:created>
  <dcterms:modified xsi:type="dcterms:W3CDTF">2025-07-25T23:37:11Z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0x010100B5F8CF698BA6044089B350988CC614EF</vt:lpwstr>
  </property>
</Properties>
</file>