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84" r:id="rId3"/>
    <p:sldId id="287" r:id="rId4"/>
    <p:sldId id="278" r:id="rId5"/>
    <p:sldId id="305" r:id="rId6"/>
    <p:sldId id="302" r:id="rId7"/>
    <p:sldId id="288" r:id="rId8"/>
    <p:sldId id="277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300" r:id="rId19"/>
    <p:sldId id="298" r:id="rId20"/>
    <p:sldId id="299" r:id="rId21"/>
    <p:sldId id="30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298F"/>
    <a:srgbClr val="FFCC00"/>
    <a:srgbClr val="0265C0"/>
    <a:srgbClr val="78409D"/>
    <a:srgbClr val="00882B"/>
    <a:srgbClr val="BC2004"/>
    <a:srgbClr val="C397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72AF67-D967-4D05-9490-962A3D4A364E}" v="136" dt="2025-07-24T13:26:33.3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9" autoAdjust="0"/>
    <p:restoredTop sz="97714" autoAdjust="0"/>
  </p:normalViewPr>
  <p:slideViewPr>
    <p:cSldViewPr snapToGrid="0">
      <p:cViewPr varScale="1">
        <p:scale>
          <a:sx n="173" d="100"/>
          <a:sy n="173" d="100"/>
        </p:scale>
        <p:origin x="14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guello, Bryan" userId="9d38677a-ba88-4eb6-b733-3e75b56ad708" providerId="ADAL" clId="{3072AF67-D967-4D05-9490-962A3D4A364E}"/>
    <pc:docChg chg="undo custSel addSld delSld modSld modMainMaster modShowInfo">
      <pc:chgData name="Arguello, Bryan" userId="9d38677a-ba88-4eb6-b733-3e75b56ad708" providerId="ADAL" clId="{3072AF67-D967-4D05-9490-962A3D4A364E}" dt="2025-07-24T17:46:28.104" v="2607" actId="1035"/>
      <pc:docMkLst>
        <pc:docMk/>
      </pc:docMkLst>
      <pc:sldChg chg="addSp delSp modSp mod modTransition modAnim">
        <pc:chgData name="Arguello, Bryan" userId="9d38677a-ba88-4eb6-b733-3e75b56ad708" providerId="ADAL" clId="{3072AF67-D967-4D05-9490-962A3D4A364E}" dt="2025-07-24T13:16:47.877" v="2570"/>
        <pc:sldMkLst>
          <pc:docMk/>
          <pc:sldMk cId="2370153557" sldId="277"/>
        </pc:sldMkLst>
        <pc:picChg chg="add del mod">
          <ac:chgData name="Arguello, Bryan" userId="9d38677a-ba88-4eb6-b733-3e75b56ad708" providerId="ADAL" clId="{3072AF67-D967-4D05-9490-962A3D4A364E}" dt="2025-07-24T13:01:34.765" v="2562"/>
          <ac:picMkLst>
            <pc:docMk/>
            <pc:sldMk cId="2370153557" sldId="277"/>
            <ac:picMk id="5" creationId="{811AC928-68AD-3792-6A64-9124983BF3BC}"/>
          </ac:picMkLst>
        </pc:picChg>
        <pc:picChg chg="add del mod ord">
          <ac:chgData name="Arguello, Bryan" userId="9d38677a-ba88-4eb6-b733-3e75b56ad708" providerId="ADAL" clId="{3072AF67-D967-4D05-9490-962A3D4A364E}" dt="2025-07-24T13:16:47.877" v="2570"/>
          <ac:picMkLst>
            <pc:docMk/>
            <pc:sldMk cId="2370153557" sldId="277"/>
            <ac:picMk id="6" creationId="{E143C837-691B-FD47-70FE-6E7D7C025CBB}"/>
          </ac:picMkLst>
        </pc:picChg>
        <pc:picChg chg="add mod">
          <ac:chgData name="Arguello, Bryan" userId="9d38677a-ba88-4eb6-b733-3e75b56ad708" providerId="ADAL" clId="{3072AF67-D967-4D05-9490-962A3D4A364E}" dt="2025-07-24T13:16:47.877" v="2570"/>
          <ac:picMkLst>
            <pc:docMk/>
            <pc:sldMk cId="2370153557" sldId="277"/>
            <ac:picMk id="7" creationId="{B4EED3F2-3BD2-E1CD-0BE1-F9247DEC123B}"/>
          </ac:picMkLst>
        </pc:picChg>
      </pc:sldChg>
      <pc:sldChg chg="addSp delSp modSp mod modTransition modAnim">
        <pc:chgData name="Arguello, Bryan" userId="9d38677a-ba88-4eb6-b733-3e75b56ad708" providerId="ADAL" clId="{3072AF67-D967-4D05-9490-962A3D4A364E}" dt="2025-07-24T13:16:47.877" v="2570"/>
        <pc:sldMkLst>
          <pc:docMk/>
          <pc:sldMk cId="2095342024" sldId="278"/>
        </pc:sldMkLst>
        <pc:spChg chg="mod">
          <ac:chgData name="Arguello, Bryan" userId="9d38677a-ba88-4eb6-b733-3e75b56ad708" providerId="ADAL" clId="{3072AF67-D967-4D05-9490-962A3D4A364E}" dt="2025-07-22T02:08:08.936" v="245" actId="20577"/>
          <ac:spMkLst>
            <pc:docMk/>
            <pc:sldMk cId="2095342024" sldId="278"/>
            <ac:spMk id="2" creationId="{FCDA2564-07EE-40CF-9B8C-7BA44EA5AC84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" creationId="{784E32D7-EEF0-4391-A42C-D3495BB2EE3D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7" creationId="{98029C61-92B3-659E-CAC4-5813A2BEF247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8" creationId="{5A94100B-4122-DD21-CBFF-A011228B205C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9" creationId="{9ACF9582-58D3-6595-B506-E8528DD2324F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13" creationId="{86A7D94A-9D79-5C1E-A4E4-AED102A6E829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14" creationId="{3E73608D-1A05-155A-1F3A-5C5D3F98E5A9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15" creationId="{624F52E3-9D95-A6B1-D756-69BEC1ACBB72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16" creationId="{4DFA7804-8EC1-EA1B-C5DB-43E37E9FFD70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22" creationId="{212BBD2C-C991-6096-986E-64464BB2A20C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23" creationId="{63072BB7-A28D-9AED-0AB9-FFDB14C41AFE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24" creationId="{A27DB556-02C0-F1E7-CCF2-5F192228EBED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25" creationId="{89D584FE-484F-882B-052C-1D8800129058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29" creationId="{CB30CC65-A29E-4704-5C43-67CD19C3B6C8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30" creationId="{1BD2F568-4786-FE41-154E-78817A887305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31" creationId="{47EF0A26-6315-002A-DB73-3D4217DF102D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32" creationId="{FEEDB837-9D7F-6739-2427-AEA6B9B2C4F2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38" creationId="{9CCF03E0-F500-B957-511C-28F1443D74A7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39" creationId="{22D998D5-E8AC-BA44-DF6F-3CB17853EA8A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0" creationId="{F6DF9EEB-D4AD-4155-FCC1-39AA798CEACA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1" creationId="{60428DDE-D32E-FF75-D230-2ABF3D94B65E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5" creationId="{FF492356-0F24-36F5-AB7D-126F71864402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6" creationId="{525D9FEF-0226-5CA1-1435-4249091D3699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7" creationId="{9EFAD578-3B4A-CDF1-E5E3-1134B6D59ACC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8" creationId="{215DB06B-DC7B-D5EC-3C28-84B14F9E9F96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4" creationId="{FDA542F2-7745-2857-F5DC-94A7E7967EA6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5" creationId="{16ADA857-60C8-2E75-B5AB-E859DBC9BE0E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6" creationId="{5C874FFD-5A1C-B594-98D4-E1BD69DF28B6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7" creationId="{9398B200-2300-3E7B-9C06-378390F53BCA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1" creationId="{E2BC0D4B-B304-3B65-7401-8BC8EC25D634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2" creationId="{105CA992-C5C7-AB7B-3CC3-2D393363511F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3" creationId="{798B2B99-C82A-3521-7D77-3669EA936E51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384" creationId="{1860DC34-2EB4-E00C-8F66-E884E047693B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390" creationId="{9AFB855E-C49B-B3D8-F01F-34C1677FFB20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391" creationId="{616464A1-9DB5-3ABC-FB73-1DC1B283B961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392" creationId="{7E675D67-6999-CA1D-592D-FE196CA1ED8A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393" creationId="{51E77D46-6B08-C782-A5D9-77449BAB5D31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397" creationId="{13B6BC6A-5B24-19CB-B998-934725DAF008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398" creationId="{577D9C0C-A397-A82E-2F87-718B603D3EEC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399" creationId="{2C6FB0C6-8CF6-1D7F-971B-AD0304A48ADB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00" creationId="{1E35BDE6-7577-E36B-B5B2-3DC43A33804E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06" creationId="{2CBA0EB9-B1F2-B2D5-A7B7-1E165C082F0C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07" creationId="{0058DFA4-AB46-355F-AF33-6B684943E961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08" creationId="{6AA66A8E-E3D4-D64C-E63E-8E4547DEA243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09" creationId="{D70D2CEE-BEDB-52B1-98B2-1C4A26E2C179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13" creationId="{04652A70-4DE6-E29D-162E-2E432CEE46A2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14" creationId="{D14A1491-243B-A1D0-BFF9-C0263DF7C91E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15" creationId="{30FD4D4E-D23A-C68E-2F26-24E26CD3BAFF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16" creationId="{067A1A64-A53A-DAD3-9811-BA0F6C3EE59F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22" creationId="{2F6B0C68-7C92-E6F1-316D-C12A0ADA7B6E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23" creationId="{316CA23A-C923-524E-D0E8-F5266E753294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24" creationId="{A4285646-8269-3019-B3A3-7B1EDB7D63C8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25" creationId="{F89B9B95-95DA-9591-B760-D29177DA7E20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29" creationId="{38CC1AF9-874B-EB10-90EE-A36B2B2372A3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30" creationId="{C27560A7-2557-43E2-BC41-686BB01B5292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31" creationId="{5A70C99B-90DF-487E-AAD9-3A4B2A0E0CC5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32" creationId="{4F691D45-7C23-580D-5826-9BA2D7C4B463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38" creationId="{BF814C8E-A2FE-C6B9-B29E-66AD71788E23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39" creationId="{A3F5F314-0EF0-8F69-1E54-C23DF387F1AF}"/>
          </ac:spMkLst>
        </pc:spChg>
        <pc:spChg chg="mod">
          <ac:chgData name="Arguello, Bryan" userId="9d38677a-ba88-4eb6-b733-3e75b56ad708" providerId="ADAL" clId="{3072AF67-D967-4D05-9490-962A3D4A364E}" dt="2025-07-22T02:07:47.447" v="226" actId="20577"/>
          <ac:spMkLst>
            <pc:docMk/>
            <pc:sldMk cId="2095342024" sldId="278"/>
            <ac:spMk id="441" creationId="{38767E05-51E9-93E1-D5B4-3C517E63F9ED}"/>
          </ac:spMkLst>
        </pc:spChg>
        <pc:spChg chg="mod">
          <ac:chgData name="Arguello, Bryan" userId="9d38677a-ba88-4eb6-b733-3e75b56ad708" providerId="ADAL" clId="{3072AF67-D967-4D05-9490-962A3D4A364E}" dt="2025-07-23T18:33:27.750" v="2285" actId="20577"/>
          <ac:spMkLst>
            <pc:docMk/>
            <pc:sldMk cId="2095342024" sldId="278"/>
            <ac:spMk id="442" creationId="{8A4634B1-531C-9CD2-05C8-EDFF251A9AB5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43" creationId="{DE9D8AB0-62D6-AF36-435B-59474AF2FB69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44" creationId="{3607C060-17DC-B598-E3EB-748E6C9145FE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48" creationId="{04EDF460-5E09-80AC-190B-1826E8186573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49" creationId="{B6AD60E6-E62C-8AA1-684C-F8E0FB840EA8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50" creationId="{5F2E8B79-277A-51A1-CBDE-BC8CBE77DED5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51" creationId="{7DB9FC3A-9E84-7886-B112-492CEF5317BF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57" creationId="{21B97E50-5BD1-3209-9ABE-5DBB368CF9B8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58" creationId="{59714ED9-E0E8-7AD1-E71C-B82F23C578AD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59" creationId="{BA5EDF0F-689D-AA8D-9013-1067427E5FE3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60" creationId="{6E82F922-5B17-3286-F310-2FF9C1028540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64" creationId="{D3A5E960-A795-ADE7-0190-A73E9333F256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65" creationId="{DA26B7D5-A319-9305-B0EE-9E3EA59536CE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66" creationId="{7CDE6DF4-907C-5864-A561-2F48B6DA1056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67" creationId="{4AE2CADA-CFEE-9938-AD7B-C6F3E1BCE67D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73" creationId="{0281F20C-80F9-AC87-349B-FBC0FAD19CBB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74" creationId="{20451609-9CAD-8E3B-7B12-8B19050D1D54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75" creationId="{6EAB77D3-75AA-DE96-D757-4DB66FC6B52E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76" creationId="{E81755EC-9731-DB79-4028-8688E0F2A0CE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80" creationId="{D9685725-956C-B021-9AE7-4D95776FD502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81" creationId="{5699CABE-38D4-03B8-6AA6-9518845D4C6B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82" creationId="{7D19E04A-FCE2-B942-6C6E-65027D6A10B4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83" creationId="{30AB17C9-028E-B725-C43D-AD41D5EF391C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89" creationId="{1ECFB7E3-5281-F7B9-BA46-AD1646FAF653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90" creationId="{6B3807D2-BC0E-3B4A-3344-37B9DF09FA71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91" creationId="{A1159A68-B273-6166-41B6-21CDE92145C1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92" creationId="{264ECF2A-77F2-33D0-7A99-1E8AB5FD1CD2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96" creationId="{C4FE0023-3664-2734-A235-676392311308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97" creationId="{C5A0C6D9-FD4D-072B-C681-529A25255A26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98" creationId="{975487D1-CE7E-AEFB-9BFF-67242EC313BB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499" creationId="{1FDF90A1-E378-CA43-BBE1-D34C9C19C2AF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05" creationId="{CC7BFB21-3911-386F-3A30-824D7F2CD921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06" creationId="{6A6C92CA-C124-6EA6-8EB3-1E7106C347F4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07" creationId="{2B535FC6-351A-0237-5110-33B6D9BE84CD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08" creationId="{1BA87CB7-765B-7389-B757-292B509FB681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12" creationId="{B3344721-B972-0FAE-3EF8-FBA3FFE6FA49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13" creationId="{C7D770FC-9266-6374-AED8-3E96CEF2D591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14" creationId="{0A18C040-6BAB-35F6-41C7-4ECA0FACDF65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15" creationId="{4DB81BBE-9BCF-E06B-A243-374B9018EAEA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21" creationId="{F2BD4213-0841-5A57-56C6-80CDD6D42200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22" creationId="{D97FFFE7-67EE-A2B0-F4DE-926AE07B869E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23" creationId="{D316B659-FE47-E5D3-EB10-D6D4C38195DC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24" creationId="{671563C3-8B3A-3F78-80B6-D6DE6D36F08A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28" creationId="{F4E193E9-23E0-F250-6090-B0AC2C726A9F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29" creationId="{8B4FE46C-9620-2428-C8B9-7592C3CC43FF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30" creationId="{83E31845-3A3E-3F70-5724-0977AE653478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31" creationId="{0980AEC3-278D-CF2D-BEC0-6C645F130FD1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37" creationId="{4F74957A-7B98-4F48-B344-F02DC9B8567D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38" creationId="{5D5E4B53-7EE6-FEF9-7ABA-44A1A1C23AD7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39" creationId="{DA5BD946-D0E3-BE3D-2DB4-A4458B13EC63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40" creationId="{EEA2E24B-83EB-AA7A-AE03-D6C22DE89118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44" creationId="{52395C52-A2E9-75E5-7FC2-549D4C7D5DFE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45" creationId="{DBC6CA19-8208-6196-25F4-316FD4B56F09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46" creationId="{2BB35095-00FF-D898-B242-0FCBF2F13EA7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47" creationId="{AC3EE21A-C53E-7B16-778E-25BFE8A43900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53" creationId="{81979105-A2A5-4298-6E1F-1FA64B1A4317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54" creationId="{37735531-4520-225A-8464-BAB32E45BBCE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55" creationId="{024484DC-0EAE-05BB-DFC0-DB4212365C9F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56" creationId="{A3FE435E-2991-AB87-3545-31159B188AC0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60" creationId="{4B62EFDD-0C0F-677C-2F00-AB4D1E2B4A0A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61" creationId="{EB89F99D-AB81-AAEE-2147-51D85D39CFC3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62" creationId="{59FA96D4-A98A-EEB4-C66A-30F5460787DF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63" creationId="{A6CDC02D-2607-7C50-D89E-B1493E8395BF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69" creationId="{6768E48F-042B-5193-DAEA-1B9E3919DD7B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70" creationId="{57CAF944-FA9B-0814-C5D3-B2638C9D5078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71" creationId="{C3327FE1-20F0-8403-A342-2E1104EE5413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72" creationId="{04330FBD-F42C-B6AE-439F-A2A67F7ED83D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76" creationId="{C309EBB2-0D07-D8B4-F2D0-074ECED784CD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77" creationId="{2195F1C9-7F79-366E-52AB-BBCAAC71FEA8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78" creationId="{B07C8EE2-4593-1A04-A8E4-FAFFD35A3A90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79" creationId="{70146B35-739E-595C-7BDA-BDF413ECA35B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85" creationId="{93F46B06-B836-195A-8CD3-8016154C2B78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86" creationId="{8C8755A3-4AAD-727E-11F0-FDF95DE118B0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87" creationId="{D38114E6-5369-F89F-CE62-5AAE791F3513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88" creationId="{FE0CA1E1-8DE3-60E1-477B-BA07DB83E766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92" creationId="{97A51CAE-532B-9A57-7D36-EEEF871C3025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93" creationId="{6EF5FBE9-FB57-4A43-C557-112D9764F753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94" creationId="{20A1F68A-CBFD-5986-B105-7BE7F712B693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595" creationId="{16B90F0F-A6D2-BB2D-913E-430826CBB614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01" creationId="{35033469-C924-3F45-357E-892470B476FB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02" creationId="{BC63BF47-D8D3-CE1E-FFA2-E8129D95CC90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03" creationId="{544B512D-A8C5-EDF3-6413-CE80515518A2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04" creationId="{F1C5AC7B-CEA1-8E46-8FF2-13FEA61C47FF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08" creationId="{89B59979-7C03-6646-F575-DBD9368459D5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09" creationId="{7C297456-EDF3-F028-FEDF-24A16267F753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10" creationId="{B26424E5-DBA5-CFFB-2268-FBAA3AA0175C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11" creationId="{8FD991F3-407A-860C-8EE5-E7FECCB54EA3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17" creationId="{B9F509DD-D24C-73BC-54F1-CE0989DD1C54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18" creationId="{1F655B43-1CBF-03EB-EA4B-A3EB9F764287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19" creationId="{04E444D5-20C1-99BC-7732-9A3C485E596B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20" creationId="{061528EA-987B-8CA8-D0B2-99B2B06D105D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24" creationId="{56D6F1D1-1796-1F71-0C6D-54FA2154DA43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25" creationId="{A3D384C5-DA61-088F-6BE4-52562A5DB65A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26" creationId="{FDA02BEF-8BBC-DF39-8BE6-FFC4AF8F40CB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27" creationId="{D9338F86-F0B3-58D7-335C-9467A5C3A49E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33" creationId="{84F1F9F6-7180-0287-1497-FB0D9F7E2FAC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34" creationId="{11B7B639-8634-AC9C-48ED-2990AF54059A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35" creationId="{DD5E4DC7-4FBA-2ED1-A57F-1F45CF262DA7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36" creationId="{1A294403-AE8B-2EBB-645A-B7552E45A11C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40" creationId="{062735C6-62C9-1AAD-9081-72E407FB4291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41" creationId="{94975876-9EE5-002F-FB67-78834459962C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42" creationId="{FDC2631D-7ACE-C456-C879-07F71B534D70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43" creationId="{436A3E67-B2B9-4889-1BB7-12805869E248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49" creationId="{3428C534-88ED-6814-9E28-EA9959D82C0D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50" creationId="{859F3542-621C-CF14-1C8B-F944E2935218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51" creationId="{D4624850-A520-61F1-C627-3BDD0F23D4FB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52" creationId="{F02FDB8C-6FA3-77E4-D996-9EFB3BE64B7F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56" creationId="{F30F4CAE-DB14-EF47-E1FD-1F90488E9AEC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57" creationId="{A32F2465-01C3-E942-AD26-95C82EC5EDB9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58" creationId="{169599DC-8527-E4D4-980F-D2B1637FC665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59" creationId="{FB7D1619-5172-AD83-F1CB-0AFA66564967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65" creationId="{D816FF1C-BCDF-C1CE-4888-BA9E94DF9DD2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66" creationId="{BC5DD9D6-7A08-2B18-CAEF-929D83147A70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67" creationId="{1E7E4AE4-32FC-986F-F641-18FE51121CE2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68" creationId="{1443C48E-8AC0-DC41-A472-E19553AC4401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72" creationId="{0EF57333-9CE1-E0AB-B286-62A867E95DB7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73" creationId="{E711C7D7-8672-2689-EDE5-5211195EC5B0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74" creationId="{840DE701-63FC-53B3-7100-79D7CF57D0CB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75" creationId="{31B78F1C-CD84-D262-3733-66FB16E65B92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81" creationId="{C19B0EDF-282A-783F-9DC7-DFC99843AC14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82" creationId="{55634708-C933-2FE2-018F-01A161B1B77C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83" creationId="{79E9F366-B6E6-4EBB-07AC-1C93EB430DF6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84" creationId="{DF4D5B51-8662-4FA7-7E6D-10CD4F567686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88" creationId="{B1414770-D05C-AAA7-E831-2F39AA9D4D39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89" creationId="{6A78E24D-063D-117E-086F-29ED85D69B2B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90" creationId="{1FF50E6E-D1A5-5BD8-0AF1-49C8666E3F97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91" creationId="{C39A6BC1-D928-72C2-E56F-F253D88EB077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97" creationId="{CB01C393-D854-E4C0-E312-EC873C31B68B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98" creationId="{BD2C1F84-E969-CE73-0465-F0A3554BB884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699" creationId="{550D1048-AEB4-4CD3-9C47-1E4BD4D29897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700" creationId="{A64FE2F4-EF60-5C62-69E4-DB621CC05EE3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704" creationId="{FEA3D51B-5896-6252-D3F1-2D922E96BE33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705" creationId="{05AA4BD5-93E7-ED54-57AA-4CB27041EE94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706" creationId="{2681A29C-150E-FA74-F682-1940987A58C4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707" creationId="{9AB64A46-E60D-F6C4-2303-8B5F0167C84A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713" creationId="{3B645BED-C6D8-25B1-AFD2-E36C43C37A7C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714" creationId="{0E8013B5-424D-1389-F1E3-7EB09CEC8617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715" creationId="{0BD32A86-BB2C-179E-F57C-E80BA7CEAA6F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716" creationId="{DEDB1374-9051-3D34-5388-050CBE74F9F1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720" creationId="{68FB7F05-5A5A-41E9-02D3-B47CC8105903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721" creationId="{CA2911E6-86AF-5BB8-2660-565B61089D8E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722" creationId="{3BBF747F-A8B3-21AA-880B-D8CE6C2EF368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723" creationId="{6A6ACE2A-B355-DC09-47B8-34891FE8F7BE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730" creationId="{BC2151F0-B2A4-0988-609C-925CA6D63D52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731" creationId="{3A643AC2-9134-7841-5A27-F15B5F31C408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732" creationId="{00BB2800-2016-E25C-6F66-0D268CF4F586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733" creationId="{5A2E74FC-5D46-17E5-CE0C-BCAE45B56F4C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737" creationId="{7C8C844F-870A-00F3-4632-229EC12AC36E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738" creationId="{FEC9834F-F1EA-3F92-DCC1-DA9BEAD63C6D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739" creationId="{C14A921C-E271-B2EC-12E3-C93283C8F51C}"/>
          </ac:spMkLst>
        </pc:spChg>
        <pc:spChg chg="mod">
          <ac:chgData name="Arguello, Bryan" userId="9d38677a-ba88-4eb6-b733-3e75b56ad708" providerId="ADAL" clId="{3072AF67-D967-4D05-9490-962A3D4A364E}" dt="2025-07-22T01:56:08.436" v="162"/>
          <ac:spMkLst>
            <pc:docMk/>
            <pc:sldMk cId="2095342024" sldId="278"/>
            <ac:spMk id="740" creationId="{0C7E11D8-4FC4-8E3E-102E-8A7BD2569A44}"/>
          </ac:spMkLst>
        </pc:spChg>
        <pc:spChg chg="mod">
          <ac:chgData name="Arguello, Bryan" userId="9d38677a-ba88-4eb6-b733-3e75b56ad708" providerId="ADAL" clId="{3072AF67-D967-4D05-9490-962A3D4A364E}" dt="2025-07-22T01:56:27.902" v="168"/>
          <ac:spMkLst>
            <pc:docMk/>
            <pc:sldMk cId="2095342024" sldId="278"/>
            <ac:spMk id="746" creationId="{28665FDA-FAA8-B4F7-5F94-ED2F4F6C720C}"/>
          </ac:spMkLst>
        </pc:spChg>
        <pc:spChg chg="mod">
          <ac:chgData name="Arguello, Bryan" userId="9d38677a-ba88-4eb6-b733-3e75b56ad708" providerId="ADAL" clId="{3072AF67-D967-4D05-9490-962A3D4A364E}" dt="2025-07-22T01:56:27.902" v="168"/>
          <ac:spMkLst>
            <pc:docMk/>
            <pc:sldMk cId="2095342024" sldId="278"/>
            <ac:spMk id="747" creationId="{9F712EE6-57EC-785B-FE2E-D2B42FD2FFCF}"/>
          </ac:spMkLst>
        </pc:spChg>
        <pc:spChg chg="mod">
          <ac:chgData name="Arguello, Bryan" userId="9d38677a-ba88-4eb6-b733-3e75b56ad708" providerId="ADAL" clId="{3072AF67-D967-4D05-9490-962A3D4A364E}" dt="2025-07-22T01:56:27.902" v="168"/>
          <ac:spMkLst>
            <pc:docMk/>
            <pc:sldMk cId="2095342024" sldId="278"/>
            <ac:spMk id="748" creationId="{AEEA07E8-28D1-DFB6-695D-D279FCE30671}"/>
          </ac:spMkLst>
        </pc:spChg>
        <pc:spChg chg="mod">
          <ac:chgData name="Arguello, Bryan" userId="9d38677a-ba88-4eb6-b733-3e75b56ad708" providerId="ADAL" clId="{3072AF67-D967-4D05-9490-962A3D4A364E}" dt="2025-07-22T01:56:27.902" v="168"/>
          <ac:spMkLst>
            <pc:docMk/>
            <pc:sldMk cId="2095342024" sldId="278"/>
            <ac:spMk id="749" creationId="{D8670310-FD46-8881-3100-F9E9816C865F}"/>
          </ac:spMkLst>
        </pc:spChg>
        <pc:spChg chg="mod">
          <ac:chgData name="Arguello, Bryan" userId="9d38677a-ba88-4eb6-b733-3e75b56ad708" providerId="ADAL" clId="{3072AF67-D967-4D05-9490-962A3D4A364E}" dt="2025-07-22T01:56:27.902" v="168"/>
          <ac:spMkLst>
            <pc:docMk/>
            <pc:sldMk cId="2095342024" sldId="278"/>
            <ac:spMk id="753" creationId="{048036CF-F9F1-3227-C86C-8E3BC7722BAD}"/>
          </ac:spMkLst>
        </pc:spChg>
        <pc:spChg chg="mod">
          <ac:chgData name="Arguello, Bryan" userId="9d38677a-ba88-4eb6-b733-3e75b56ad708" providerId="ADAL" clId="{3072AF67-D967-4D05-9490-962A3D4A364E}" dt="2025-07-22T01:56:27.902" v="168"/>
          <ac:spMkLst>
            <pc:docMk/>
            <pc:sldMk cId="2095342024" sldId="278"/>
            <ac:spMk id="754" creationId="{CCF59501-8C39-84E4-50B5-7FCB59C173F8}"/>
          </ac:spMkLst>
        </pc:spChg>
        <pc:spChg chg="mod">
          <ac:chgData name="Arguello, Bryan" userId="9d38677a-ba88-4eb6-b733-3e75b56ad708" providerId="ADAL" clId="{3072AF67-D967-4D05-9490-962A3D4A364E}" dt="2025-07-22T01:56:27.902" v="168"/>
          <ac:spMkLst>
            <pc:docMk/>
            <pc:sldMk cId="2095342024" sldId="278"/>
            <ac:spMk id="755" creationId="{8BF9B66B-1C7E-74EF-E10B-CFD6A98BEFF7}"/>
          </ac:spMkLst>
        </pc:spChg>
        <pc:spChg chg="mod">
          <ac:chgData name="Arguello, Bryan" userId="9d38677a-ba88-4eb6-b733-3e75b56ad708" providerId="ADAL" clId="{3072AF67-D967-4D05-9490-962A3D4A364E}" dt="2025-07-22T01:56:27.902" v="168"/>
          <ac:spMkLst>
            <pc:docMk/>
            <pc:sldMk cId="2095342024" sldId="278"/>
            <ac:spMk id="756" creationId="{1904FD2A-C836-BC33-EFBF-8F0B8283B552}"/>
          </ac:spMkLst>
        </pc:spChg>
        <pc:spChg chg="add del mod">
          <ac:chgData name="Arguello, Bryan" userId="9d38677a-ba88-4eb6-b733-3e75b56ad708" providerId="ADAL" clId="{3072AF67-D967-4D05-9490-962A3D4A364E}" dt="2025-07-22T02:06:24.155" v="188" actId="478"/>
          <ac:spMkLst>
            <pc:docMk/>
            <pc:sldMk cId="2095342024" sldId="278"/>
            <ac:spMk id="761" creationId="{E1C47B8B-A310-B887-7F15-70965E3D2D7F}"/>
          </ac:spMkLst>
        </pc:spChg>
        <pc:spChg chg="mod">
          <ac:chgData name="Arguello, Bryan" userId="9d38677a-ba88-4eb6-b733-3e75b56ad708" providerId="ADAL" clId="{3072AF67-D967-4D05-9490-962A3D4A364E}" dt="2025-07-22T02:06:26.773" v="189"/>
          <ac:spMkLst>
            <pc:docMk/>
            <pc:sldMk cId="2095342024" sldId="278"/>
            <ac:spMk id="763" creationId="{3A788BA0-7162-0BCE-B994-FBF8C0628187}"/>
          </ac:spMkLst>
        </pc:spChg>
        <pc:spChg chg="mod">
          <ac:chgData name="Arguello, Bryan" userId="9d38677a-ba88-4eb6-b733-3e75b56ad708" providerId="ADAL" clId="{3072AF67-D967-4D05-9490-962A3D4A364E}" dt="2025-07-22T02:06:26.773" v="189"/>
          <ac:spMkLst>
            <pc:docMk/>
            <pc:sldMk cId="2095342024" sldId="278"/>
            <ac:spMk id="764" creationId="{F5B017F3-53D3-0317-C911-91A5F375EBCA}"/>
          </ac:spMkLst>
        </pc:spChg>
        <pc:spChg chg="mod">
          <ac:chgData name="Arguello, Bryan" userId="9d38677a-ba88-4eb6-b733-3e75b56ad708" providerId="ADAL" clId="{3072AF67-D967-4D05-9490-962A3D4A364E}" dt="2025-07-22T02:06:26.773" v="189"/>
          <ac:spMkLst>
            <pc:docMk/>
            <pc:sldMk cId="2095342024" sldId="278"/>
            <ac:spMk id="765" creationId="{6F05F38F-FD60-EF95-BA2A-A72D059E392D}"/>
          </ac:spMkLst>
        </pc:spChg>
        <pc:spChg chg="mod">
          <ac:chgData name="Arguello, Bryan" userId="9d38677a-ba88-4eb6-b733-3e75b56ad708" providerId="ADAL" clId="{3072AF67-D967-4D05-9490-962A3D4A364E}" dt="2025-07-22T02:06:26.773" v="189"/>
          <ac:spMkLst>
            <pc:docMk/>
            <pc:sldMk cId="2095342024" sldId="278"/>
            <ac:spMk id="766" creationId="{9A51A032-FB7B-DD49-EA24-75308142547D}"/>
          </ac:spMkLst>
        </pc:spChg>
        <pc:spChg chg="mod">
          <ac:chgData name="Arguello, Bryan" userId="9d38677a-ba88-4eb6-b733-3e75b56ad708" providerId="ADAL" clId="{3072AF67-D967-4D05-9490-962A3D4A364E}" dt="2025-07-22T02:06:26.773" v="189"/>
          <ac:spMkLst>
            <pc:docMk/>
            <pc:sldMk cId="2095342024" sldId="278"/>
            <ac:spMk id="770" creationId="{833370A6-B503-20DC-DB97-385CA5D338EB}"/>
          </ac:spMkLst>
        </pc:spChg>
        <pc:spChg chg="mod">
          <ac:chgData name="Arguello, Bryan" userId="9d38677a-ba88-4eb6-b733-3e75b56ad708" providerId="ADAL" clId="{3072AF67-D967-4D05-9490-962A3D4A364E}" dt="2025-07-22T02:06:26.773" v="189"/>
          <ac:spMkLst>
            <pc:docMk/>
            <pc:sldMk cId="2095342024" sldId="278"/>
            <ac:spMk id="771" creationId="{1DCE85A1-850B-4652-BDC4-8CEAE4A8CBAD}"/>
          </ac:spMkLst>
        </pc:spChg>
        <pc:spChg chg="mod">
          <ac:chgData name="Arguello, Bryan" userId="9d38677a-ba88-4eb6-b733-3e75b56ad708" providerId="ADAL" clId="{3072AF67-D967-4D05-9490-962A3D4A364E}" dt="2025-07-22T02:06:26.773" v="189"/>
          <ac:spMkLst>
            <pc:docMk/>
            <pc:sldMk cId="2095342024" sldId="278"/>
            <ac:spMk id="772" creationId="{838517BD-21ED-3159-5AFA-8145802835CB}"/>
          </ac:spMkLst>
        </pc:spChg>
        <pc:spChg chg="mod">
          <ac:chgData name="Arguello, Bryan" userId="9d38677a-ba88-4eb6-b733-3e75b56ad708" providerId="ADAL" clId="{3072AF67-D967-4D05-9490-962A3D4A364E}" dt="2025-07-22T02:06:26.773" v="189"/>
          <ac:spMkLst>
            <pc:docMk/>
            <pc:sldMk cId="2095342024" sldId="278"/>
            <ac:spMk id="773" creationId="{E08D4955-5BCE-ACB3-137A-0507D3B983A3}"/>
          </ac:spMkLst>
        </pc:spChg>
        <pc:spChg chg="mod">
          <ac:chgData name="Arguello, Bryan" userId="9d38677a-ba88-4eb6-b733-3e75b56ad708" providerId="ADAL" clId="{3072AF67-D967-4D05-9490-962A3D4A364E}" dt="2025-07-22T02:06:28.470" v="191"/>
          <ac:spMkLst>
            <pc:docMk/>
            <pc:sldMk cId="2095342024" sldId="278"/>
            <ac:spMk id="779" creationId="{BC394F66-6668-3396-6B74-ED3C2A6BB9E8}"/>
          </ac:spMkLst>
        </pc:spChg>
        <pc:spChg chg="mod">
          <ac:chgData name="Arguello, Bryan" userId="9d38677a-ba88-4eb6-b733-3e75b56ad708" providerId="ADAL" clId="{3072AF67-D967-4D05-9490-962A3D4A364E}" dt="2025-07-22T02:06:28.470" v="191"/>
          <ac:spMkLst>
            <pc:docMk/>
            <pc:sldMk cId="2095342024" sldId="278"/>
            <ac:spMk id="780" creationId="{11C44598-23A6-9448-1B44-E9819CAC1196}"/>
          </ac:spMkLst>
        </pc:spChg>
        <pc:spChg chg="mod">
          <ac:chgData name="Arguello, Bryan" userId="9d38677a-ba88-4eb6-b733-3e75b56ad708" providerId="ADAL" clId="{3072AF67-D967-4D05-9490-962A3D4A364E}" dt="2025-07-22T02:06:28.470" v="191"/>
          <ac:spMkLst>
            <pc:docMk/>
            <pc:sldMk cId="2095342024" sldId="278"/>
            <ac:spMk id="781" creationId="{9A540E08-2199-3D06-2C76-43553CCF93BD}"/>
          </ac:spMkLst>
        </pc:spChg>
        <pc:spChg chg="mod">
          <ac:chgData name="Arguello, Bryan" userId="9d38677a-ba88-4eb6-b733-3e75b56ad708" providerId="ADAL" clId="{3072AF67-D967-4D05-9490-962A3D4A364E}" dt="2025-07-22T02:06:28.470" v="191"/>
          <ac:spMkLst>
            <pc:docMk/>
            <pc:sldMk cId="2095342024" sldId="278"/>
            <ac:spMk id="782" creationId="{AE88D1C7-A57F-92D0-48E4-B9A73D0D21E1}"/>
          </ac:spMkLst>
        </pc:spChg>
        <pc:spChg chg="mod">
          <ac:chgData name="Arguello, Bryan" userId="9d38677a-ba88-4eb6-b733-3e75b56ad708" providerId="ADAL" clId="{3072AF67-D967-4D05-9490-962A3D4A364E}" dt="2025-07-22T02:06:28.470" v="191"/>
          <ac:spMkLst>
            <pc:docMk/>
            <pc:sldMk cId="2095342024" sldId="278"/>
            <ac:spMk id="786" creationId="{7691D4D0-1684-5267-0F4A-CD5EFD33697F}"/>
          </ac:spMkLst>
        </pc:spChg>
        <pc:spChg chg="mod">
          <ac:chgData name="Arguello, Bryan" userId="9d38677a-ba88-4eb6-b733-3e75b56ad708" providerId="ADAL" clId="{3072AF67-D967-4D05-9490-962A3D4A364E}" dt="2025-07-22T02:06:28.470" v="191"/>
          <ac:spMkLst>
            <pc:docMk/>
            <pc:sldMk cId="2095342024" sldId="278"/>
            <ac:spMk id="787" creationId="{70A729FA-5A48-F56A-52C6-359D6ED16747}"/>
          </ac:spMkLst>
        </pc:spChg>
        <pc:spChg chg="mod">
          <ac:chgData name="Arguello, Bryan" userId="9d38677a-ba88-4eb6-b733-3e75b56ad708" providerId="ADAL" clId="{3072AF67-D967-4D05-9490-962A3D4A364E}" dt="2025-07-22T02:06:28.470" v="191"/>
          <ac:spMkLst>
            <pc:docMk/>
            <pc:sldMk cId="2095342024" sldId="278"/>
            <ac:spMk id="788" creationId="{56D4031C-553B-1B06-D3DC-FC52711D0543}"/>
          </ac:spMkLst>
        </pc:spChg>
        <pc:spChg chg="mod">
          <ac:chgData name="Arguello, Bryan" userId="9d38677a-ba88-4eb6-b733-3e75b56ad708" providerId="ADAL" clId="{3072AF67-D967-4D05-9490-962A3D4A364E}" dt="2025-07-22T02:06:28.470" v="191"/>
          <ac:spMkLst>
            <pc:docMk/>
            <pc:sldMk cId="2095342024" sldId="278"/>
            <ac:spMk id="789" creationId="{3DE32E07-253B-74EF-7E91-4FC7B906A097}"/>
          </ac:spMkLst>
        </pc:spChg>
        <pc:spChg chg="mod">
          <ac:chgData name="Arguello, Bryan" userId="9d38677a-ba88-4eb6-b733-3e75b56ad708" providerId="ADAL" clId="{3072AF67-D967-4D05-9490-962A3D4A364E}" dt="2025-07-22T02:06:31.289" v="193"/>
          <ac:spMkLst>
            <pc:docMk/>
            <pc:sldMk cId="2095342024" sldId="278"/>
            <ac:spMk id="795" creationId="{EF90E33A-A56E-E6B6-1AF8-9593424D0479}"/>
          </ac:spMkLst>
        </pc:spChg>
        <pc:spChg chg="mod">
          <ac:chgData name="Arguello, Bryan" userId="9d38677a-ba88-4eb6-b733-3e75b56ad708" providerId="ADAL" clId="{3072AF67-D967-4D05-9490-962A3D4A364E}" dt="2025-07-22T02:06:31.289" v="193"/>
          <ac:spMkLst>
            <pc:docMk/>
            <pc:sldMk cId="2095342024" sldId="278"/>
            <ac:spMk id="796" creationId="{D3BA7DA5-F60E-E494-F56E-BB57E39E00E2}"/>
          </ac:spMkLst>
        </pc:spChg>
        <pc:spChg chg="mod">
          <ac:chgData name="Arguello, Bryan" userId="9d38677a-ba88-4eb6-b733-3e75b56ad708" providerId="ADAL" clId="{3072AF67-D967-4D05-9490-962A3D4A364E}" dt="2025-07-22T02:06:31.289" v="193"/>
          <ac:spMkLst>
            <pc:docMk/>
            <pc:sldMk cId="2095342024" sldId="278"/>
            <ac:spMk id="797" creationId="{998F1D92-6017-8FE5-7D7F-1E1C745A3B4B}"/>
          </ac:spMkLst>
        </pc:spChg>
        <pc:spChg chg="mod">
          <ac:chgData name="Arguello, Bryan" userId="9d38677a-ba88-4eb6-b733-3e75b56ad708" providerId="ADAL" clId="{3072AF67-D967-4D05-9490-962A3D4A364E}" dt="2025-07-22T02:06:31.289" v="193"/>
          <ac:spMkLst>
            <pc:docMk/>
            <pc:sldMk cId="2095342024" sldId="278"/>
            <ac:spMk id="798" creationId="{7F78285B-5BC5-A94A-B042-B621E17F16D9}"/>
          </ac:spMkLst>
        </pc:spChg>
        <pc:spChg chg="mod">
          <ac:chgData name="Arguello, Bryan" userId="9d38677a-ba88-4eb6-b733-3e75b56ad708" providerId="ADAL" clId="{3072AF67-D967-4D05-9490-962A3D4A364E}" dt="2025-07-22T02:06:31.289" v="193"/>
          <ac:spMkLst>
            <pc:docMk/>
            <pc:sldMk cId="2095342024" sldId="278"/>
            <ac:spMk id="802" creationId="{BEBDDB55-820F-7503-A1D9-B04C80E787EC}"/>
          </ac:spMkLst>
        </pc:spChg>
        <pc:spChg chg="mod">
          <ac:chgData name="Arguello, Bryan" userId="9d38677a-ba88-4eb6-b733-3e75b56ad708" providerId="ADAL" clId="{3072AF67-D967-4D05-9490-962A3D4A364E}" dt="2025-07-22T02:06:31.289" v="193"/>
          <ac:spMkLst>
            <pc:docMk/>
            <pc:sldMk cId="2095342024" sldId="278"/>
            <ac:spMk id="803" creationId="{CD711FB3-D86D-A5AB-EB76-43F22EFB4E7C}"/>
          </ac:spMkLst>
        </pc:spChg>
        <pc:spChg chg="mod">
          <ac:chgData name="Arguello, Bryan" userId="9d38677a-ba88-4eb6-b733-3e75b56ad708" providerId="ADAL" clId="{3072AF67-D967-4D05-9490-962A3D4A364E}" dt="2025-07-22T02:06:31.289" v="193"/>
          <ac:spMkLst>
            <pc:docMk/>
            <pc:sldMk cId="2095342024" sldId="278"/>
            <ac:spMk id="804" creationId="{C7FCF6DC-B2F2-9589-5B3F-96EA7340B381}"/>
          </ac:spMkLst>
        </pc:spChg>
        <pc:spChg chg="mod">
          <ac:chgData name="Arguello, Bryan" userId="9d38677a-ba88-4eb6-b733-3e75b56ad708" providerId="ADAL" clId="{3072AF67-D967-4D05-9490-962A3D4A364E}" dt="2025-07-22T02:06:31.289" v="193"/>
          <ac:spMkLst>
            <pc:docMk/>
            <pc:sldMk cId="2095342024" sldId="278"/>
            <ac:spMk id="805" creationId="{183C7AC9-4E81-443C-3992-515599F09D11}"/>
          </ac:spMkLst>
        </pc:spChg>
        <pc:spChg chg="mod">
          <ac:chgData name="Arguello, Bryan" userId="9d38677a-ba88-4eb6-b733-3e75b56ad708" providerId="ADAL" clId="{3072AF67-D967-4D05-9490-962A3D4A364E}" dt="2025-07-22T02:06:33.115" v="195"/>
          <ac:spMkLst>
            <pc:docMk/>
            <pc:sldMk cId="2095342024" sldId="278"/>
            <ac:spMk id="811" creationId="{CADADFFA-9CC5-B723-C71D-0E08E826B308}"/>
          </ac:spMkLst>
        </pc:spChg>
        <pc:spChg chg="mod">
          <ac:chgData name="Arguello, Bryan" userId="9d38677a-ba88-4eb6-b733-3e75b56ad708" providerId="ADAL" clId="{3072AF67-D967-4D05-9490-962A3D4A364E}" dt="2025-07-22T02:06:33.115" v="195"/>
          <ac:spMkLst>
            <pc:docMk/>
            <pc:sldMk cId="2095342024" sldId="278"/>
            <ac:spMk id="812" creationId="{4F9A35FB-7FB5-2B41-F001-EE3A8AD925A2}"/>
          </ac:spMkLst>
        </pc:spChg>
        <pc:spChg chg="mod">
          <ac:chgData name="Arguello, Bryan" userId="9d38677a-ba88-4eb6-b733-3e75b56ad708" providerId="ADAL" clId="{3072AF67-D967-4D05-9490-962A3D4A364E}" dt="2025-07-22T02:06:33.115" v="195"/>
          <ac:spMkLst>
            <pc:docMk/>
            <pc:sldMk cId="2095342024" sldId="278"/>
            <ac:spMk id="813" creationId="{E291AC19-558A-8B64-DFD9-2994BEB7D959}"/>
          </ac:spMkLst>
        </pc:spChg>
        <pc:spChg chg="mod">
          <ac:chgData name="Arguello, Bryan" userId="9d38677a-ba88-4eb6-b733-3e75b56ad708" providerId="ADAL" clId="{3072AF67-D967-4D05-9490-962A3D4A364E}" dt="2025-07-22T02:06:33.115" v="195"/>
          <ac:spMkLst>
            <pc:docMk/>
            <pc:sldMk cId="2095342024" sldId="278"/>
            <ac:spMk id="814" creationId="{8DD70B72-F1ED-3959-A437-8DF6AD8D15D9}"/>
          </ac:spMkLst>
        </pc:spChg>
        <pc:spChg chg="mod">
          <ac:chgData name="Arguello, Bryan" userId="9d38677a-ba88-4eb6-b733-3e75b56ad708" providerId="ADAL" clId="{3072AF67-D967-4D05-9490-962A3D4A364E}" dt="2025-07-22T02:06:33.115" v="195"/>
          <ac:spMkLst>
            <pc:docMk/>
            <pc:sldMk cId="2095342024" sldId="278"/>
            <ac:spMk id="818" creationId="{1B8006B4-413F-467B-87F5-861378DD08B1}"/>
          </ac:spMkLst>
        </pc:spChg>
        <pc:spChg chg="mod">
          <ac:chgData name="Arguello, Bryan" userId="9d38677a-ba88-4eb6-b733-3e75b56ad708" providerId="ADAL" clId="{3072AF67-D967-4D05-9490-962A3D4A364E}" dt="2025-07-22T02:06:33.115" v="195"/>
          <ac:spMkLst>
            <pc:docMk/>
            <pc:sldMk cId="2095342024" sldId="278"/>
            <ac:spMk id="819" creationId="{F79DD1F4-B408-DCDD-4248-A93CBB92493F}"/>
          </ac:spMkLst>
        </pc:spChg>
        <pc:spChg chg="mod">
          <ac:chgData name="Arguello, Bryan" userId="9d38677a-ba88-4eb6-b733-3e75b56ad708" providerId="ADAL" clId="{3072AF67-D967-4D05-9490-962A3D4A364E}" dt="2025-07-22T02:06:33.115" v="195"/>
          <ac:spMkLst>
            <pc:docMk/>
            <pc:sldMk cId="2095342024" sldId="278"/>
            <ac:spMk id="820" creationId="{3810FD00-2B64-D067-8285-2720D56B60AE}"/>
          </ac:spMkLst>
        </pc:spChg>
        <pc:spChg chg="mod">
          <ac:chgData name="Arguello, Bryan" userId="9d38677a-ba88-4eb6-b733-3e75b56ad708" providerId="ADAL" clId="{3072AF67-D967-4D05-9490-962A3D4A364E}" dt="2025-07-22T02:06:33.115" v="195"/>
          <ac:spMkLst>
            <pc:docMk/>
            <pc:sldMk cId="2095342024" sldId="278"/>
            <ac:spMk id="821" creationId="{03E43184-2905-4CCA-A06C-E516A393F279}"/>
          </ac:spMkLst>
        </pc:spChg>
        <pc:spChg chg="mod">
          <ac:chgData name="Arguello, Bryan" userId="9d38677a-ba88-4eb6-b733-3e75b56ad708" providerId="ADAL" clId="{3072AF67-D967-4D05-9490-962A3D4A364E}" dt="2025-07-22T02:06:35.073" v="197"/>
          <ac:spMkLst>
            <pc:docMk/>
            <pc:sldMk cId="2095342024" sldId="278"/>
            <ac:spMk id="827" creationId="{0630CEC1-B883-A06F-E88E-4F2BD439A1D1}"/>
          </ac:spMkLst>
        </pc:spChg>
        <pc:spChg chg="mod">
          <ac:chgData name="Arguello, Bryan" userId="9d38677a-ba88-4eb6-b733-3e75b56ad708" providerId="ADAL" clId="{3072AF67-D967-4D05-9490-962A3D4A364E}" dt="2025-07-22T02:06:35.073" v="197"/>
          <ac:spMkLst>
            <pc:docMk/>
            <pc:sldMk cId="2095342024" sldId="278"/>
            <ac:spMk id="828" creationId="{E7BE346F-5C3E-71BA-2EC3-A57F47D32D82}"/>
          </ac:spMkLst>
        </pc:spChg>
        <pc:spChg chg="mod">
          <ac:chgData name="Arguello, Bryan" userId="9d38677a-ba88-4eb6-b733-3e75b56ad708" providerId="ADAL" clId="{3072AF67-D967-4D05-9490-962A3D4A364E}" dt="2025-07-22T02:06:35.073" v="197"/>
          <ac:spMkLst>
            <pc:docMk/>
            <pc:sldMk cId="2095342024" sldId="278"/>
            <ac:spMk id="829" creationId="{9EE3CF0A-3E79-5B10-8F36-33638A634696}"/>
          </ac:spMkLst>
        </pc:spChg>
        <pc:spChg chg="mod">
          <ac:chgData name="Arguello, Bryan" userId="9d38677a-ba88-4eb6-b733-3e75b56ad708" providerId="ADAL" clId="{3072AF67-D967-4D05-9490-962A3D4A364E}" dt="2025-07-22T02:06:35.073" v="197"/>
          <ac:spMkLst>
            <pc:docMk/>
            <pc:sldMk cId="2095342024" sldId="278"/>
            <ac:spMk id="830" creationId="{DD695024-9FA0-177A-71E9-54F03D3732F3}"/>
          </ac:spMkLst>
        </pc:spChg>
        <pc:spChg chg="mod">
          <ac:chgData name="Arguello, Bryan" userId="9d38677a-ba88-4eb6-b733-3e75b56ad708" providerId="ADAL" clId="{3072AF67-D967-4D05-9490-962A3D4A364E}" dt="2025-07-22T02:06:35.073" v="197"/>
          <ac:spMkLst>
            <pc:docMk/>
            <pc:sldMk cId="2095342024" sldId="278"/>
            <ac:spMk id="834" creationId="{1F5CFC7C-43BC-9B8B-2F12-533F51000953}"/>
          </ac:spMkLst>
        </pc:spChg>
        <pc:spChg chg="mod">
          <ac:chgData name="Arguello, Bryan" userId="9d38677a-ba88-4eb6-b733-3e75b56ad708" providerId="ADAL" clId="{3072AF67-D967-4D05-9490-962A3D4A364E}" dt="2025-07-22T02:06:35.073" v="197"/>
          <ac:spMkLst>
            <pc:docMk/>
            <pc:sldMk cId="2095342024" sldId="278"/>
            <ac:spMk id="835" creationId="{D798652E-926F-B643-77DB-BBB0F70B4F5F}"/>
          </ac:spMkLst>
        </pc:spChg>
        <pc:spChg chg="mod">
          <ac:chgData name="Arguello, Bryan" userId="9d38677a-ba88-4eb6-b733-3e75b56ad708" providerId="ADAL" clId="{3072AF67-D967-4D05-9490-962A3D4A364E}" dt="2025-07-22T02:06:35.073" v="197"/>
          <ac:spMkLst>
            <pc:docMk/>
            <pc:sldMk cId="2095342024" sldId="278"/>
            <ac:spMk id="836" creationId="{7F6C9F9F-455F-17C7-4B26-1D5F2B64CC8D}"/>
          </ac:spMkLst>
        </pc:spChg>
        <pc:spChg chg="mod">
          <ac:chgData name="Arguello, Bryan" userId="9d38677a-ba88-4eb6-b733-3e75b56ad708" providerId="ADAL" clId="{3072AF67-D967-4D05-9490-962A3D4A364E}" dt="2025-07-22T02:06:35.073" v="197"/>
          <ac:spMkLst>
            <pc:docMk/>
            <pc:sldMk cId="2095342024" sldId="278"/>
            <ac:spMk id="837" creationId="{B54FFCE7-97AF-5137-A911-07E0C9C183DF}"/>
          </ac:spMkLst>
        </pc:spChg>
        <pc:spChg chg="mod">
          <ac:chgData name="Arguello, Bryan" userId="9d38677a-ba88-4eb6-b733-3e75b56ad708" providerId="ADAL" clId="{3072AF67-D967-4D05-9490-962A3D4A364E}" dt="2025-07-22T02:06:36.862" v="199"/>
          <ac:spMkLst>
            <pc:docMk/>
            <pc:sldMk cId="2095342024" sldId="278"/>
            <ac:spMk id="843" creationId="{374F7DDE-EF74-ED2E-084C-D2B7E88EC79C}"/>
          </ac:spMkLst>
        </pc:spChg>
        <pc:spChg chg="mod">
          <ac:chgData name="Arguello, Bryan" userId="9d38677a-ba88-4eb6-b733-3e75b56ad708" providerId="ADAL" clId="{3072AF67-D967-4D05-9490-962A3D4A364E}" dt="2025-07-22T02:06:36.862" v="199"/>
          <ac:spMkLst>
            <pc:docMk/>
            <pc:sldMk cId="2095342024" sldId="278"/>
            <ac:spMk id="844" creationId="{3C2BF77B-B989-158C-64F0-AFB4DDC3F26D}"/>
          </ac:spMkLst>
        </pc:spChg>
        <pc:spChg chg="mod">
          <ac:chgData name="Arguello, Bryan" userId="9d38677a-ba88-4eb6-b733-3e75b56ad708" providerId="ADAL" clId="{3072AF67-D967-4D05-9490-962A3D4A364E}" dt="2025-07-22T02:06:36.862" v="199"/>
          <ac:spMkLst>
            <pc:docMk/>
            <pc:sldMk cId="2095342024" sldId="278"/>
            <ac:spMk id="845" creationId="{D164149D-9EEE-B841-8AF3-280F12ED62A3}"/>
          </ac:spMkLst>
        </pc:spChg>
        <pc:spChg chg="mod">
          <ac:chgData name="Arguello, Bryan" userId="9d38677a-ba88-4eb6-b733-3e75b56ad708" providerId="ADAL" clId="{3072AF67-D967-4D05-9490-962A3D4A364E}" dt="2025-07-22T02:06:36.862" v="199"/>
          <ac:spMkLst>
            <pc:docMk/>
            <pc:sldMk cId="2095342024" sldId="278"/>
            <ac:spMk id="846" creationId="{EFCB1680-0549-A1A5-2A49-8D93212BF855}"/>
          </ac:spMkLst>
        </pc:spChg>
        <pc:spChg chg="mod">
          <ac:chgData name="Arguello, Bryan" userId="9d38677a-ba88-4eb6-b733-3e75b56ad708" providerId="ADAL" clId="{3072AF67-D967-4D05-9490-962A3D4A364E}" dt="2025-07-22T02:06:36.862" v="199"/>
          <ac:spMkLst>
            <pc:docMk/>
            <pc:sldMk cId="2095342024" sldId="278"/>
            <ac:spMk id="850" creationId="{1D8034B1-0D93-BADE-2E20-61D440152361}"/>
          </ac:spMkLst>
        </pc:spChg>
        <pc:spChg chg="mod">
          <ac:chgData name="Arguello, Bryan" userId="9d38677a-ba88-4eb6-b733-3e75b56ad708" providerId="ADAL" clId="{3072AF67-D967-4D05-9490-962A3D4A364E}" dt="2025-07-22T02:06:36.862" v="199"/>
          <ac:spMkLst>
            <pc:docMk/>
            <pc:sldMk cId="2095342024" sldId="278"/>
            <ac:spMk id="851" creationId="{45B10A92-B092-A89E-2C3F-3323FA8F1A05}"/>
          </ac:spMkLst>
        </pc:spChg>
        <pc:spChg chg="mod">
          <ac:chgData name="Arguello, Bryan" userId="9d38677a-ba88-4eb6-b733-3e75b56ad708" providerId="ADAL" clId="{3072AF67-D967-4D05-9490-962A3D4A364E}" dt="2025-07-22T02:06:36.862" v="199"/>
          <ac:spMkLst>
            <pc:docMk/>
            <pc:sldMk cId="2095342024" sldId="278"/>
            <ac:spMk id="852" creationId="{6642D39F-C6F7-D2CD-79B9-A2FE6041651F}"/>
          </ac:spMkLst>
        </pc:spChg>
        <pc:spChg chg="mod">
          <ac:chgData name="Arguello, Bryan" userId="9d38677a-ba88-4eb6-b733-3e75b56ad708" providerId="ADAL" clId="{3072AF67-D967-4D05-9490-962A3D4A364E}" dt="2025-07-22T02:06:36.862" v="199"/>
          <ac:spMkLst>
            <pc:docMk/>
            <pc:sldMk cId="2095342024" sldId="278"/>
            <ac:spMk id="853" creationId="{6C1D1C8B-9DED-C6AA-A9A4-AD7598011785}"/>
          </ac:spMkLst>
        </pc:spChg>
        <pc:spChg chg="mod">
          <ac:chgData name="Arguello, Bryan" userId="9d38677a-ba88-4eb6-b733-3e75b56ad708" providerId="ADAL" clId="{3072AF67-D967-4D05-9490-962A3D4A364E}" dt="2025-07-22T02:06:39.683" v="201"/>
          <ac:spMkLst>
            <pc:docMk/>
            <pc:sldMk cId="2095342024" sldId="278"/>
            <ac:spMk id="859" creationId="{CB57C90A-FDFD-B71E-DAB1-16A2255D4815}"/>
          </ac:spMkLst>
        </pc:spChg>
        <pc:spChg chg="mod">
          <ac:chgData name="Arguello, Bryan" userId="9d38677a-ba88-4eb6-b733-3e75b56ad708" providerId="ADAL" clId="{3072AF67-D967-4D05-9490-962A3D4A364E}" dt="2025-07-22T02:06:39.683" v="201"/>
          <ac:spMkLst>
            <pc:docMk/>
            <pc:sldMk cId="2095342024" sldId="278"/>
            <ac:spMk id="860" creationId="{20131ECE-AF8F-07CD-0B50-40194E207507}"/>
          </ac:spMkLst>
        </pc:spChg>
        <pc:spChg chg="mod">
          <ac:chgData name="Arguello, Bryan" userId="9d38677a-ba88-4eb6-b733-3e75b56ad708" providerId="ADAL" clId="{3072AF67-D967-4D05-9490-962A3D4A364E}" dt="2025-07-22T02:06:39.683" v="201"/>
          <ac:spMkLst>
            <pc:docMk/>
            <pc:sldMk cId="2095342024" sldId="278"/>
            <ac:spMk id="861" creationId="{2B82568B-A754-A909-0DEF-7B4AF81C7F1D}"/>
          </ac:spMkLst>
        </pc:spChg>
        <pc:spChg chg="mod">
          <ac:chgData name="Arguello, Bryan" userId="9d38677a-ba88-4eb6-b733-3e75b56ad708" providerId="ADAL" clId="{3072AF67-D967-4D05-9490-962A3D4A364E}" dt="2025-07-22T02:06:39.683" v="201"/>
          <ac:spMkLst>
            <pc:docMk/>
            <pc:sldMk cId="2095342024" sldId="278"/>
            <ac:spMk id="862" creationId="{90DF1BF2-E8B4-47F9-F1F1-B225638E5842}"/>
          </ac:spMkLst>
        </pc:spChg>
        <pc:spChg chg="mod">
          <ac:chgData name="Arguello, Bryan" userId="9d38677a-ba88-4eb6-b733-3e75b56ad708" providerId="ADAL" clId="{3072AF67-D967-4D05-9490-962A3D4A364E}" dt="2025-07-22T02:06:39.683" v="201"/>
          <ac:spMkLst>
            <pc:docMk/>
            <pc:sldMk cId="2095342024" sldId="278"/>
            <ac:spMk id="866" creationId="{40503678-C02D-34AB-165E-5063B53573A7}"/>
          </ac:spMkLst>
        </pc:spChg>
        <pc:spChg chg="mod">
          <ac:chgData name="Arguello, Bryan" userId="9d38677a-ba88-4eb6-b733-3e75b56ad708" providerId="ADAL" clId="{3072AF67-D967-4D05-9490-962A3D4A364E}" dt="2025-07-22T02:06:39.683" v="201"/>
          <ac:spMkLst>
            <pc:docMk/>
            <pc:sldMk cId="2095342024" sldId="278"/>
            <ac:spMk id="867" creationId="{17397BFD-900B-EF63-C381-EEC2B3EC69F7}"/>
          </ac:spMkLst>
        </pc:spChg>
        <pc:spChg chg="mod">
          <ac:chgData name="Arguello, Bryan" userId="9d38677a-ba88-4eb6-b733-3e75b56ad708" providerId="ADAL" clId="{3072AF67-D967-4D05-9490-962A3D4A364E}" dt="2025-07-22T02:06:39.683" v="201"/>
          <ac:spMkLst>
            <pc:docMk/>
            <pc:sldMk cId="2095342024" sldId="278"/>
            <ac:spMk id="868" creationId="{86DF20CE-9303-4EB3-CFCF-42E2BE84CCF8}"/>
          </ac:spMkLst>
        </pc:spChg>
        <pc:spChg chg="mod">
          <ac:chgData name="Arguello, Bryan" userId="9d38677a-ba88-4eb6-b733-3e75b56ad708" providerId="ADAL" clId="{3072AF67-D967-4D05-9490-962A3D4A364E}" dt="2025-07-22T02:06:39.683" v="201"/>
          <ac:spMkLst>
            <pc:docMk/>
            <pc:sldMk cId="2095342024" sldId="278"/>
            <ac:spMk id="869" creationId="{46183946-728F-55C1-24DD-A495E91D1E09}"/>
          </ac:spMkLst>
        </pc:spChg>
        <pc:spChg chg="mod">
          <ac:chgData name="Arguello, Bryan" userId="9d38677a-ba88-4eb6-b733-3e75b56ad708" providerId="ADAL" clId="{3072AF67-D967-4D05-9490-962A3D4A364E}" dt="2025-07-22T02:06:41.682" v="203"/>
          <ac:spMkLst>
            <pc:docMk/>
            <pc:sldMk cId="2095342024" sldId="278"/>
            <ac:spMk id="875" creationId="{B47FE8B5-650D-D39B-2C11-641323193837}"/>
          </ac:spMkLst>
        </pc:spChg>
        <pc:spChg chg="mod">
          <ac:chgData name="Arguello, Bryan" userId="9d38677a-ba88-4eb6-b733-3e75b56ad708" providerId="ADAL" clId="{3072AF67-D967-4D05-9490-962A3D4A364E}" dt="2025-07-22T02:06:41.682" v="203"/>
          <ac:spMkLst>
            <pc:docMk/>
            <pc:sldMk cId="2095342024" sldId="278"/>
            <ac:spMk id="876" creationId="{4C0FFEF6-51EA-0AAB-8075-366D9A306D87}"/>
          </ac:spMkLst>
        </pc:spChg>
        <pc:spChg chg="mod">
          <ac:chgData name="Arguello, Bryan" userId="9d38677a-ba88-4eb6-b733-3e75b56ad708" providerId="ADAL" clId="{3072AF67-D967-4D05-9490-962A3D4A364E}" dt="2025-07-22T02:06:41.682" v="203"/>
          <ac:spMkLst>
            <pc:docMk/>
            <pc:sldMk cId="2095342024" sldId="278"/>
            <ac:spMk id="877" creationId="{A883C48B-FDF4-5914-DAE4-F18BAEE8803C}"/>
          </ac:spMkLst>
        </pc:spChg>
        <pc:spChg chg="mod">
          <ac:chgData name="Arguello, Bryan" userId="9d38677a-ba88-4eb6-b733-3e75b56ad708" providerId="ADAL" clId="{3072AF67-D967-4D05-9490-962A3D4A364E}" dt="2025-07-22T02:06:41.682" v="203"/>
          <ac:spMkLst>
            <pc:docMk/>
            <pc:sldMk cId="2095342024" sldId="278"/>
            <ac:spMk id="878" creationId="{04DB5382-8E9A-1C8F-2C38-F251847B5102}"/>
          </ac:spMkLst>
        </pc:spChg>
        <pc:spChg chg="mod">
          <ac:chgData name="Arguello, Bryan" userId="9d38677a-ba88-4eb6-b733-3e75b56ad708" providerId="ADAL" clId="{3072AF67-D967-4D05-9490-962A3D4A364E}" dt="2025-07-22T02:06:41.682" v="203"/>
          <ac:spMkLst>
            <pc:docMk/>
            <pc:sldMk cId="2095342024" sldId="278"/>
            <ac:spMk id="882" creationId="{5D820A47-691A-CA08-2256-F847FA611D1A}"/>
          </ac:spMkLst>
        </pc:spChg>
        <pc:spChg chg="mod">
          <ac:chgData name="Arguello, Bryan" userId="9d38677a-ba88-4eb6-b733-3e75b56ad708" providerId="ADAL" clId="{3072AF67-D967-4D05-9490-962A3D4A364E}" dt="2025-07-22T02:06:41.682" v="203"/>
          <ac:spMkLst>
            <pc:docMk/>
            <pc:sldMk cId="2095342024" sldId="278"/>
            <ac:spMk id="883" creationId="{5D2DBE2F-C96F-A2C7-BB02-ECCE81641A92}"/>
          </ac:spMkLst>
        </pc:spChg>
        <pc:spChg chg="mod">
          <ac:chgData name="Arguello, Bryan" userId="9d38677a-ba88-4eb6-b733-3e75b56ad708" providerId="ADAL" clId="{3072AF67-D967-4D05-9490-962A3D4A364E}" dt="2025-07-22T02:06:41.682" v="203"/>
          <ac:spMkLst>
            <pc:docMk/>
            <pc:sldMk cId="2095342024" sldId="278"/>
            <ac:spMk id="884" creationId="{9B92EDC1-797B-417D-FFB9-F0B3088C61D5}"/>
          </ac:spMkLst>
        </pc:spChg>
        <pc:spChg chg="mod">
          <ac:chgData name="Arguello, Bryan" userId="9d38677a-ba88-4eb6-b733-3e75b56ad708" providerId="ADAL" clId="{3072AF67-D967-4D05-9490-962A3D4A364E}" dt="2025-07-22T02:06:41.682" v="203"/>
          <ac:spMkLst>
            <pc:docMk/>
            <pc:sldMk cId="2095342024" sldId="278"/>
            <ac:spMk id="885" creationId="{6764CFD6-1161-AA36-06AA-9C7116C44062}"/>
          </ac:spMkLst>
        </pc:spChg>
        <pc:spChg chg="mod">
          <ac:chgData name="Arguello, Bryan" userId="9d38677a-ba88-4eb6-b733-3e75b56ad708" providerId="ADAL" clId="{3072AF67-D967-4D05-9490-962A3D4A364E}" dt="2025-07-22T02:06:44.288" v="205"/>
          <ac:spMkLst>
            <pc:docMk/>
            <pc:sldMk cId="2095342024" sldId="278"/>
            <ac:spMk id="891" creationId="{E8D38FAE-4660-B9B7-90A0-7C22B6DC112F}"/>
          </ac:spMkLst>
        </pc:spChg>
        <pc:spChg chg="mod">
          <ac:chgData name="Arguello, Bryan" userId="9d38677a-ba88-4eb6-b733-3e75b56ad708" providerId="ADAL" clId="{3072AF67-D967-4D05-9490-962A3D4A364E}" dt="2025-07-22T02:06:44.288" v="205"/>
          <ac:spMkLst>
            <pc:docMk/>
            <pc:sldMk cId="2095342024" sldId="278"/>
            <ac:spMk id="892" creationId="{4A171875-116B-F51F-85C1-2ECB0D7DABA3}"/>
          </ac:spMkLst>
        </pc:spChg>
        <pc:spChg chg="mod">
          <ac:chgData name="Arguello, Bryan" userId="9d38677a-ba88-4eb6-b733-3e75b56ad708" providerId="ADAL" clId="{3072AF67-D967-4D05-9490-962A3D4A364E}" dt="2025-07-22T02:06:44.288" v="205"/>
          <ac:spMkLst>
            <pc:docMk/>
            <pc:sldMk cId="2095342024" sldId="278"/>
            <ac:spMk id="893" creationId="{75EB7257-65CA-4DBB-25ED-58B579B0942E}"/>
          </ac:spMkLst>
        </pc:spChg>
        <pc:spChg chg="mod">
          <ac:chgData name="Arguello, Bryan" userId="9d38677a-ba88-4eb6-b733-3e75b56ad708" providerId="ADAL" clId="{3072AF67-D967-4D05-9490-962A3D4A364E}" dt="2025-07-22T02:06:44.288" v="205"/>
          <ac:spMkLst>
            <pc:docMk/>
            <pc:sldMk cId="2095342024" sldId="278"/>
            <ac:spMk id="894" creationId="{AEB1C952-8811-47E9-5110-C231784D78E1}"/>
          </ac:spMkLst>
        </pc:spChg>
        <pc:spChg chg="mod">
          <ac:chgData name="Arguello, Bryan" userId="9d38677a-ba88-4eb6-b733-3e75b56ad708" providerId="ADAL" clId="{3072AF67-D967-4D05-9490-962A3D4A364E}" dt="2025-07-22T02:06:44.288" v="205"/>
          <ac:spMkLst>
            <pc:docMk/>
            <pc:sldMk cId="2095342024" sldId="278"/>
            <ac:spMk id="898" creationId="{3717A89E-42F1-5EC9-375F-4BE628AC7CA2}"/>
          </ac:spMkLst>
        </pc:spChg>
        <pc:spChg chg="mod">
          <ac:chgData name="Arguello, Bryan" userId="9d38677a-ba88-4eb6-b733-3e75b56ad708" providerId="ADAL" clId="{3072AF67-D967-4D05-9490-962A3D4A364E}" dt="2025-07-22T02:06:44.288" v="205"/>
          <ac:spMkLst>
            <pc:docMk/>
            <pc:sldMk cId="2095342024" sldId="278"/>
            <ac:spMk id="899" creationId="{D5E69C37-7255-1A3B-AED9-7BC50E593EC3}"/>
          </ac:spMkLst>
        </pc:spChg>
        <pc:spChg chg="mod">
          <ac:chgData name="Arguello, Bryan" userId="9d38677a-ba88-4eb6-b733-3e75b56ad708" providerId="ADAL" clId="{3072AF67-D967-4D05-9490-962A3D4A364E}" dt="2025-07-22T02:06:44.288" v="205"/>
          <ac:spMkLst>
            <pc:docMk/>
            <pc:sldMk cId="2095342024" sldId="278"/>
            <ac:spMk id="900" creationId="{5DCB1058-F282-1F3C-ECCA-B952A7BB90E8}"/>
          </ac:spMkLst>
        </pc:spChg>
        <pc:spChg chg="mod">
          <ac:chgData name="Arguello, Bryan" userId="9d38677a-ba88-4eb6-b733-3e75b56ad708" providerId="ADAL" clId="{3072AF67-D967-4D05-9490-962A3D4A364E}" dt="2025-07-22T02:06:44.288" v="205"/>
          <ac:spMkLst>
            <pc:docMk/>
            <pc:sldMk cId="2095342024" sldId="278"/>
            <ac:spMk id="901" creationId="{DD218D77-93B9-E0F7-1C9B-D555ABD52E08}"/>
          </ac:spMkLst>
        </pc:spChg>
        <pc:spChg chg="mod">
          <ac:chgData name="Arguello, Bryan" userId="9d38677a-ba88-4eb6-b733-3e75b56ad708" providerId="ADAL" clId="{3072AF67-D967-4D05-9490-962A3D4A364E}" dt="2025-07-22T02:06:48.773" v="207"/>
          <ac:spMkLst>
            <pc:docMk/>
            <pc:sldMk cId="2095342024" sldId="278"/>
            <ac:spMk id="907" creationId="{28D29DE1-46CE-157E-C9AE-69943EBACCA8}"/>
          </ac:spMkLst>
        </pc:spChg>
        <pc:spChg chg="mod">
          <ac:chgData name="Arguello, Bryan" userId="9d38677a-ba88-4eb6-b733-3e75b56ad708" providerId="ADAL" clId="{3072AF67-D967-4D05-9490-962A3D4A364E}" dt="2025-07-22T02:06:48.773" v="207"/>
          <ac:spMkLst>
            <pc:docMk/>
            <pc:sldMk cId="2095342024" sldId="278"/>
            <ac:spMk id="908" creationId="{C7E1C1A5-44B9-05CC-376A-C35CE66C6C95}"/>
          </ac:spMkLst>
        </pc:spChg>
        <pc:spChg chg="mod">
          <ac:chgData name="Arguello, Bryan" userId="9d38677a-ba88-4eb6-b733-3e75b56ad708" providerId="ADAL" clId="{3072AF67-D967-4D05-9490-962A3D4A364E}" dt="2025-07-22T02:06:48.773" v="207"/>
          <ac:spMkLst>
            <pc:docMk/>
            <pc:sldMk cId="2095342024" sldId="278"/>
            <ac:spMk id="909" creationId="{7F121ADD-50CE-405D-1323-437E3389A0A1}"/>
          </ac:spMkLst>
        </pc:spChg>
        <pc:spChg chg="mod">
          <ac:chgData name="Arguello, Bryan" userId="9d38677a-ba88-4eb6-b733-3e75b56ad708" providerId="ADAL" clId="{3072AF67-D967-4D05-9490-962A3D4A364E}" dt="2025-07-22T02:06:48.773" v="207"/>
          <ac:spMkLst>
            <pc:docMk/>
            <pc:sldMk cId="2095342024" sldId="278"/>
            <ac:spMk id="910" creationId="{17405817-226B-2C43-D0E4-6FE83885C56F}"/>
          </ac:spMkLst>
        </pc:spChg>
        <pc:spChg chg="mod">
          <ac:chgData name="Arguello, Bryan" userId="9d38677a-ba88-4eb6-b733-3e75b56ad708" providerId="ADAL" clId="{3072AF67-D967-4D05-9490-962A3D4A364E}" dt="2025-07-22T02:06:48.773" v="207"/>
          <ac:spMkLst>
            <pc:docMk/>
            <pc:sldMk cId="2095342024" sldId="278"/>
            <ac:spMk id="914" creationId="{ED9738C5-F003-D830-7F58-6D42F0036C1E}"/>
          </ac:spMkLst>
        </pc:spChg>
        <pc:spChg chg="mod">
          <ac:chgData name="Arguello, Bryan" userId="9d38677a-ba88-4eb6-b733-3e75b56ad708" providerId="ADAL" clId="{3072AF67-D967-4D05-9490-962A3D4A364E}" dt="2025-07-22T02:06:48.773" v="207"/>
          <ac:spMkLst>
            <pc:docMk/>
            <pc:sldMk cId="2095342024" sldId="278"/>
            <ac:spMk id="915" creationId="{7399E41A-E51C-A0D9-E2C7-D34E4544D41C}"/>
          </ac:spMkLst>
        </pc:spChg>
        <pc:spChg chg="mod">
          <ac:chgData name="Arguello, Bryan" userId="9d38677a-ba88-4eb6-b733-3e75b56ad708" providerId="ADAL" clId="{3072AF67-D967-4D05-9490-962A3D4A364E}" dt="2025-07-22T02:06:48.773" v="207"/>
          <ac:spMkLst>
            <pc:docMk/>
            <pc:sldMk cId="2095342024" sldId="278"/>
            <ac:spMk id="916" creationId="{FC154622-7B03-1839-6453-B7B6E22A79BD}"/>
          </ac:spMkLst>
        </pc:spChg>
        <pc:spChg chg="mod">
          <ac:chgData name="Arguello, Bryan" userId="9d38677a-ba88-4eb6-b733-3e75b56ad708" providerId="ADAL" clId="{3072AF67-D967-4D05-9490-962A3D4A364E}" dt="2025-07-22T02:06:48.773" v="207"/>
          <ac:spMkLst>
            <pc:docMk/>
            <pc:sldMk cId="2095342024" sldId="278"/>
            <ac:spMk id="917" creationId="{EDDB3F2E-4A14-F2E3-924F-28A15A02966F}"/>
          </ac:spMkLst>
        </pc:spChg>
        <pc:spChg chg="mod">
          <ac:chgData name="Arguello, Bryan" userId="9d38677a-ba88-4eb6-b733-3e75b56ad708" providerId="ADAL" clId="{3072AF67-D967-4D05-9490-962A3D4A364E}" dt="2025-07-22T02:06:54.905" v="211"/>
          <ac:spMkLst>
            <pc:docMk/>
            <pc:sldMk cId="2095342024" sldId="278"/>
            <ac:spMk id="923" creationId="{F010DD7A-1C0E-419E-AE30-AD011FECF295}"/>
          </ac:spMkLst>
        </pc:spChg>
        <pc:spChg chg="mod">
          <ac:chgData name="Arguello, Bryan" userId="9d38677a-ba88-4eb6-b733-3e75b56ad708" providerId="ADAL" clId="{3072AF67-D967-4D05-9490-962A3D4A364E}" dt="2025-07-22T02:06:54.905" v="211"/>
          <ac:spMkLst>
            <pc:docMk/>
            <pc:sldMk cId="2095342024" sldId="278"/>
            <ac:spMk id="924" creationId="{C8ED3C9C-982D-D456-A33F-2888A97BD43C}"/>
          </ac:spMkLst>
        </pc:spChg>
        <pc:spChg chg="mod">
          <ac:chgData name="Arguello, Bryan" userId="9d38677a-ba88-4eb6-b733-3e75b56ad708" providerId="ADAL" clId="{3072AF67-D967-4D05-9490-962A3D4A364E}" dt="2025-07-22T02:06:54.905" v="211"/>
          <ac:spMkLst>
            <pc:docMk/>
            <pc:sldMk cId="2095342024" sldId="278"/>
            <ac:spMk id="925" creationId="{87448545-8E3B-F8BA-66AF-1D0DEACB9836}"/>
          </ac:spMkLst>
        </pc:spChg>
        <pc:spChg chg="mod">
          <ac:chgData name="Arguello, Bryan" userId="9d38677a-ba88-4eb6-b733-3e75b56ad708" providerId="ADAL" clId="{3072AF67-D967-4D05-9490-962A3D4A364E}" dt="2025-07-22T02:06:54.905" v="211"/>
          <ac:spMkLst>
            <pc:docMk/>
            <pc:sldMk cId="2095342024" sldId="278"/>
            <ac:spMk id="926" creationId="{1F17512C-2395-078E-41BB-1CE778435B27}"/>
          </ac:spMkLst>
        </pc:spChg>
        <pc:spChg chg="mod">
          <ac:chgData name="Arguello, Bryan" userId="9d38677a-ba88-4eb6-b733-3e75b56ad708" providerId="ADAL" clId="{3072AF67-D967-4D05-9490-962A3D4A364E}" dt="2025-07-22T02:06:54.905" v="211"/>
          <ac:spMkLst>
            <pc:docMk/>
            <pc:sldMk cId="2095342024" sldId="278"/>
            <ac:spMk id="930" creationId="{77F3C0B0-1878-5009-7AFB-852891889DAF}"/>
          </ac:spMkLst>
        </pc:spChg>
        <pc:spChg chg="mod">
          <ac:chgData name="Arguello, Bryan" userId="9d38677a-ba88-4eb6-b733-3e75b56ad708" providerId="ADAL" clId="{3072AF67-D967-4D05-9490-962A3D4A364E}" dt="2025-07-22T02:06:54.905" v="211"/>
          <ac:spMkLst>
            <pc:docMk/>
            <pc:sldMk cId="2095342024" sldId="278"/>
            <ac:spMk id="931" creationId="{9E15E8F9-43FB-E41F-69F0-F18A3D397842}"/>
          </ac:spMkLst>
        </pc:spChg>
        <pc:spChg chg="mod">
          <ac:chgData name="Arguello, Bryan" userId="9d38677a-ba88-4eb6-b733-3e75b56ad708" providerId="ADAL" clId="{3072AF67-D967-4D05-9490-962A3D4A364E}" dt="2025-07-22T02:06:54.905" v="211"/>
          <ac:spMkLst>
            <pc:docMk/>
            <pc:sldMk cId="2095342024" sldId="278"/>
            <ac:spMk id="932" creationId="{1A616607-42B4-4B4A-F3E3-B41C72C64196}"/>
          </ac:spMkLst>
        </pc:spChg>
        <pc:spChg chg="mod">
          <ac:chgData name="Arguello, Bryan" userId="9d38677a-ba88-4eb6-b733-3e75b56ad708" providerId="ADAL" clId="{3072AF67-D967-4D05-9490-962A3D4A364E}" dt="2025-07-22T02:06:54.905" v="211"/>
          <ac:spMkLst>
            <pc:docMk/>
            <pc:sldMk cId="2095342024" sldId="278"/>
            <ac:spMk id="933" creationId="{C7FC81A0-A473-AD62-57E9-39473774679C}"/>
          </ac:spMkLst>
        </pc:spChg>
        <pc:spChg chg="mod">
          <ac:chgData name="Arguello, Bryan" userId="9d38677a-ba88-4eb6-b733-3e75b56ad708" providerId="ADAL" clId="{3072AF67-D967-4D05-9490-962A3D4A364E}" dt="2025-07-22T02:06:57.926" v="213"/>
          <ac:spMkLst>
            <pc:docMk/>
            <pc:sldMk cId="2095342024" sldId="278"/>
            <ac:spMk id="939" creationId="{F8FE1034-6014-B930-1728-ADC9184FA3C0}"/>
          </ac:spMkLst>
        </pc:spChg>
        <pc:spChg chg="mod">
          <ac:chgData name="Arguello, Bryan" userId="9d38677a-ba88-4eb6-b733-3e75b56ad708" providerId="ADAL" clId="{3072AF67-D967-4D05-9490-962A3D4A364E}" dt="2025-07-22T02:06:57.926" v="213"/>
          <ac:spMkLst>
            <pc:docMk/>
            <pc:sldMk cId="2095342024" sldId="278"/>
            <ac:spMk id="940" creationId="{53716E5E-8ECD-AB37-744B-663805B4D9EC}"/>
          </ac:spMkLst>
        </pc:spChg>
        <pc:spChg chg="mod">
          <ac:chgData name="Arguello, Bryan" userId="9d38677a-ba88-4eb6-b733-3e75b56ad708" providerId="ADAL" clId="{3072AF67-D967-4D05-9490-962A3D4A364E}" dt="2025-07-22T02:06:57.926" v="213"/>
          <ac:spMkLst>
            <pc:docMk/>
            <pc:sldMk cId="2095342024" sldId="278"/>
            <ac:spMk id="941" creationId="{5EEC2779-536F-71C4-1ED7-52C2D6806BAD}"/>
          </ac:spMkLst>
        </pc:spChg>
        <pc:spChg chg="mod">
          <ac:chgData name="Arguello, Bryan" userId="9d38677a-ba88-4eb6-b733-3e75b56ad708" providerId="ADAL" clId="{3072AF67-D967-4D05-9490-962A3D4A364E}" dt="2025-07-22T02:06:57.926" v="213"/>
          <ac:spMkLst>
            <pc:docMk/>
            <pc:sldMk cId="2095342024" sldId="278"/>
            <ac:spMk id="942" creationId="{F066A3D5-4CFC-3722-116D-DEC36112FD72}"/>
          </ac:spMkLst>
        </pc:spChg>
        <pc:spChg chg="mod">
          <ac:chgData name="Arguello, Bryan" userId="9d38677a-ba88-4eb6-b733-3e75b56ad708" providerId="ADAL" clId="{3072AF67-D967-4D05-9490-962A3D4A364E}" dt="2025-07-22T02:06:57.926" v="213"/>
          <ac:spMkLst>
            <pc:docMk/>
            <pc:sldMk cId="2095342024" sldId="278"/>
            <ac:spMk id="946" creationId="{3CC29421-152B-650B-DBAD-6EDD5B800B1C}"/>
          </ac:spMkLst>
        </pc:spChg>
        <pc:spChg chg="mod">
          <ac:chgData name="Arguello, Bryan" userId="9d38677a-ba88-4eb6-b733-3e75b56ad708" providerId="ADAL" clId="{3072AF67-D967-4D05-9490-962A3D4A364E}" dt="2025-07-22T02:06:57.926" v="213"/>
          <ac:spMkLst>
            <pc:docMk/>
            <pc:sldMk cId="2095342024" sldId="278"/>
            <ac:spMk id="947" creationId="{EB016C3F-0358-9D1A-76C5-6387B7389755}"/>
          </ac:spMkLst>
        </pc:spChg>
        <pc:spChg chg="mod">
          <ac:chgData name="Arguello, Bryan" userId="9d38677a-ba88-4eb6-b733-3e75b56ad708" providerId="ADAL" clId="{3072AF67-D967-4D05-9490-962A3D4A364E}" dt="2025-07-22T02:06:57.926" v="213"/>
          <ac:spMkLst>
            <pc:docMk/>
            <pc:sldMk cId="2095342024" sldId="278"/>
            <ac:spMk id="948" creationId="{D089790B-6426-1419-D63B-1DF60F126239}"/>
          </ac:spMkLst>
        </pc:spChg>
        <pc:spChg chg="mod">
          <ac:chgData name="Arguello, Bryan" userId="9d38677a-ba88-4eb6-b733-3e75b56ad708" providerId="ADAL" clId="{3072AF67-D967-4D05-9490-962A3D4A364E}" dt="2025-07-22T02:06:57.926" v="213"/>
          <ac:spMkLst>
            <pc:docMk/>
            <pc:sldMk cId="2095342024" sldId="278"/>
            <ac:spMk id="949" creationId="{AED8F692-11F4-C98D-B4BA-AECD834390CD}"/>
          </ac:spMkLst>
        </pc:spChg>
        <pc:spChg chg="mod">
          <ac:chgData name="Arguello, Bryan" userId="9d38677a-ba88-4eb6-b733-3e75b56ad708" providerId="ADAL" clId="{3072AF67-D967-4D05-9490-962A3D4A364E}" dt="2025-07-22T02:07:00.499" v="215"/>
          <ac:spMkLst>
            <pc:docMk/>
            <pc:sldMk cId="2095342024" sldId="278"/>
            <ac:spMk id="955" creationId="{4A95514C-C1A0-E70A-86B7-88D159186701}"/>
          </ac:spMkLst>
        </pc:spChg>
        <pc:spChg chg="mod">
          <ac:chgData name="Arguello, Bryan" userId="9d38677a-ba88-4eb6-b733-3e75b56ad708" providerId="ADAL" clId="{3072AF67-D967-4D05-9490-962A3D4A364E}" dt="2025-07-22T02:07:00.499" v="215"/>
          <ac:spMkLst>
            <pc:docMk/>
            <pc:sldMk cId="2095342024" sldId="278"/>
            <ac:spMk id="956" creationId="{687A7537-67B6-10C4-0C4E-CDC865C3D6D1}"/>
          </ac:spMkLst>
        </pc:spChg>
        <pc:spChg chg="mod">
          <ac:chgData name="Arguello, Bryan" userId="9d38677a-ba88-4eb6-b733-3e75b56ad708" providerId="ADAL" clId="{3072AF67-D967-4D05-9490-962A3D4A364E}" dt="2025-07-22T02:07:00.499" v="215"/>
          <ac:spMkLst>
            <pc:docMk/>
            <pc:sldMk cId="2095342024" sldId="278"/>
            <ac:spMk id="957" creationId="{06E1A5D5-4B11-4E12-CFA1-9380644B7C30}"/>
          </ac:spMkLst>
        </pc:spChg>
        <pc:spChg chg="mod">
          <ac:chgData name="Arguello, Bryan" userId="9d38677a-ba88-4eb6-b733-3e75b56ad708" providerId="ADAL" clId="{3072AF67-D967-4D05-9490-962A3D4A364E}" dt="2025-07-22T02:07:00.499" v="215"/>
          <ac:spMkLst>
            <pc:docMk/>
            <pc:sldMk cId="2095342024" sldId="278"/>
            <ac:spMk id="958" creationId="{D2F1F3D9-B009-3BF9-2E3C-C707C5260C2B}"/>
          </ac:spMkLst>
        </pc:spChg>
        <pc:spChg chg="mod">
          <ac:chgData name="Arguello, Bryan" userId="9d38677a-ba88-4eb6-b733-3e75b56ad708" providerId="ADAL" clId="{3072AF67-D967-4D05-9490-962A3D4A364E}" dt="2025-07-22T02:07:00.499" v="215"/>
          <ac:spMkLst>
            <pc:docMk/>
            <pc:sldMk cId="2095342024" sldId="278"/>
            <ac:spMk id="962" creationId="{F7307566-C2B7-94A8-8BC0-F60835B9BC7C}"/>
          </ac:spMkLst>
        </pc:spChg>
        <pc:spChg chg="mod">
          <ac:chgData name="Arguello, Bryan" userId="9d38677a-ba88-4eb6-b733-3e75b56ad708" providerId="ADAL" clId="{3072AF67-D967-4D05-9490-962A3D4A364E}" dt="2025-07-22T02:07:00.499" v="215"/>
          <ac:spMkLst>
            <pc:docMk/>
            <pc:sldMk cId="2095342024" sldId="278"/>
            <ac:spMk id="963" creationId="{D4D81AAE-9F57-87B4-37DA-C303D347644C}"/>
          </ac:spMkLst>
        </pc:spChg>
        <pc:spChg chg="mod">
          <ac:chgData name="Arguello, Bryan" userId="9d38677a-ba88-4eb6-b733-3e75b56ad708" providerId="ADAL" clId="{3072AF67-D967-4D05-9490-962A3D4A364E}" dt="2025-07-22T02:07:00.499" v="215"/>
          <ac:spMkLst>
            <pc:docMk/>
            <pc:sldMk cId="2095342024" sldId="278"/>
            <ac:spMk id="964" creationId="{005D8945-4B49-DDAE-7A96-698A63941C54}"/>
          </ac:spMkLst>
        </pc:spChg>
        <pc:spChg chg="mod">
          <ac:chgData name="Arguello, Bryan" userId="9d38677a-ba88-4eb6-b733-3e75b56ad708" providerId="ADAL" clId="{3072AF67-D967-4D05-9490-962A3D4A364E}" dt="2025-07-22T02:07:00.499" v="215"/>
          <ac:spMkLst>
            <pc:docMk/>
            <pc:sldMk cId="2095342024" sldId="278"/>
            <ac:spMk id="965" creationId="{6B5136C8-F647-9824-19C0-44623F55D5EF}"/>
          </ac:spMkLst>
        </pc:spChg>
        <pc:spChg chg="mod">
          <ac:chgData name="Arguello, Bryan" userId="9d38677a-ba88-4eb6-b733-3e75b56ad708" providerId="ADAL" clId="{3072AF67-D967-4D05-9490-962A3D4A364E}" dt="2025-07-22T02:07:02.723" v="217"/>
          <ac:spMkLst>
            <pc:docMk/>
            <pc:sldMk cId="2095342024" sldId="278"/>
            <ac:spMk id="971" creationId="{E36B0AB4-9C4D-352E-F6AE-92A75BE0F0F9}"/>
          </ac:spMkLst>
        </pc:spChg>
        <pc:spChg chg="mod">
          <ac:chgData name="Arguello, Bryan" userId="9d38677a-ba88-4eb6-b733-3e75b56ad708" providerId="ADAL" clId="{3072AF67-D967-4D05-9490-962A3D4A364E}" dt="2025-07-22T02:07:02.723" v="217"/>
          <ac:spMkLst>
            <pc:docMk/>
            <pc:sldMk cId="2095342024" sldId="278"/>
            <ac:spMk id="972" creationId="{FB409492-5CD1-FE71-DCDC-D6C41F06AFCC}"/>
          </ac:spMkLst>
        </pc:spChg>
        <pc:spChg chg="mod">
          <ac:chgData name="Arguello, Bryan" userId="9d38677a-ba88-4eb6-b733-3e75b56ad708" providerId="ADAL" clId="{3072AF67-D967-4D05-9490-962A3D4A364E}" dt="2025-07-22T02:07:02.723" v="217"/>
          <ac:spMkLst>
            <pc:docMk/>
            <pc:sldMk cId="2095342024" sldId="278"/>
            <ac:spMk id="973" creationId="{7D0887CF-C2FA-A076-E562-98A1304648EB}"/>
          </ac:spMkLst>
        </pc:spChg>
        <pc:spChg chg="mod">
          <ac:chgData name="Arguello, Bryan" userId="9d38677a-ba88-4eb6-b733-3e75b56ad708" providerId="ADAL" clId="{3072AF67-D967-4D05-9490-962A3D4A364E}" dt="2025-07-22T02:07:02.723" v="217"/>
          <ac:spMkLst>
            <pc:docMk/>
            <pc:sldMk cId="2095342024" sldId="278"/>
            <ac:spMk id="974" creationId="{4F435D6B-4FCE-F0AA-CDBA-E13BA61A7A6B}"/>
          </ac:spMkLst>
        </pc:spChg>
        <pc:spChg chg="mod">
          <ac:chgData name="Arguello, Bryan" userId="9d38677a-ba88-4eb6-b733-3e75b56ad708" providerId="ADAL" clId="{3072AF67-D967-4D05-9490-962A3D4A364E}" dt="2025-07-22T02:07:02.723" v="217"/>
          <ac:spMkLst>
            <pc:docMk/>
            <pc:sldMk cId="2095342024" sldId="278"/>
            <ac:spMk id="978" creationId="{9E731133-D9CE-35EA-E6BA-A0AEFECB89DE}"/>
          </ac:spMkLst>
        </pc:spChg>
        <pc:spChg chg="mod">
          <ac:chgData name="Arguello, Bryan" userId="9d38677a-ba88-4eb6-b733-3e75b56ad708" providerId="ADAL" clId="{3072AF67-D967-4D05-9490-962A3D4A364E}" dt="2025-07-22T02:07:02.723" v="217"/>
          <ac:spMkLst>
            <pc:docMk/>
            <pc:sldMk cId="2095342024" sldId="278"/>
            <ac:spMk id="979" creationId="{D4F44FBA-B952-5F00-E131-86F2F0E2A214}"/>
          </ac:spMkLst>
        </pc:spChg>
        <pc:spChg chg="mod">
          <ac:chgData name="Arguello, Bryan" userId="9d38677a-ba88-4eb6-b733-3e75b56ad708" providerId="ADAL" clId="{3072AF67-D967-4D05-9490-962A3D4A364E}" dt="2025-07-22T02:07:02.723" v="217"/>
          <ac:spMkLst>
            <pc:docMk/>
            <pc:sldMk cId="2095342024" sldId="278"/>
            <ac:spMk id="980" creationId="{F0A2FB2C-B0A3-1B9B-7C9D-88993B5B0E38}"/>
          </ac:spMkLst>
        </pc:spChg>
        <pc:spChg chg="mod">
          <ac:chgData name="Arguello, Bryan" userId="9d38677a-ba88-4eb6-b733-3e75b56ad708" providerId="ADAL" clId="{3072AF67-D967-4D05-9490-962A3D4A364E}" dt="2025-07-22T02:07:02.723" v="217"/>
          <ac:spMkLst>
            <pc:docMk/>
            <pc:sldMk cId="2095342024" sldId="278"/>
            <ac:spMk id="981" creationId="{D838C1E5-6999-BA82-9B1B-4F3FF564CD1F}"/>
          </ac:spMkLst>
        </pc:spChg>
        <pc:grpChg chg="add mod">
          <ac:chgData name="Arguello, Bryan" userId="9d38677a-ba88-4eb6-b733-3e75b56ad708" providerId="ADAL" clId="{3072AF67-D967-4D05-9490-962A3D4A364E}" dt="2025-07-22T01:56:08.436" v="162"/>
          <ac:grpSpMkLst>
            <pc:docMk/>
            <pc:sldMk cId="2095342024" sldId="278"/>
            <ac:grpSpMk id="5" creationId="{E56ADAB8-7907-8BC9-B5BE-E49F583D5858}"/>
          </ac:grpSpMkLst>
        </pc:grpChg>
        <pc:grpChg chg="add mod">
          <ac:chgData name="Arguello, Bryan" userId="9d38677a-ba88-4eb6-b733-3e75b56ad708" providerId="ADAL" clId="{3072AF67-D967-4D05-9490-962A3D4A364E}" dt="2025-07-22T01:56:08.436" v="162"/>
          <ac:grpSpMkLst>
            <pc:docMk/>
            <pc:sldMk cId="2095342024" sldId="278"/>
            <ac:grpSpMk id="21" creationId="{003DE93C-56A1-29A7-9252-545F20B7A312}"/>
          </ac:grpSpMkLst>
        </pc:grpChg>
        <pc:grpChg chg="add mod">
          <ac:chgData name="Arguello, Bryan" userId="9d38677a-ba88-4eb6-b733-3e75b56ad708" providerId="ADAL" clId="{3072AF67-D967-4D05-9490-962A3D4A364E}" dt="2025-07-22T01:56:08.436" v="162"/>
          <ac:grpSpMkLst>
            <pc:docMk/>
            <pc:sldMk cId="2095342024" sldId="278"/>
            <ac:grpSpMk id="37" creationId="{EE85FFC4-9774-FF0B-16B7-6B9160C87F55}"/>
          </ac:grpSpMkLst>
        </pc:grpChg>
        <pc:grpChg chg="add mod">
          <ac:chgData name="Arguello, Bryan" userId="9d38677a-ba88-4eb6-b733-3e75b56ad708" providerId="ADAL" clId="{3072AF67-D967-4D05-9490-962A3D4A364E}" dt="2025-07-22T01:56:19.149" v="164" actId="1076"/>
          <ac:grpSpMkLst>
            <pc:docMk/>
            <pc:sldMk cId="2095342024" sldId="278"/>
            <ac:grpSpMk id="53" creationId="{4EE16E48-1230-54CD-F5C4-DDA478687135}"/>
          </ac:grpSpMkLst>
        </pc:grpChg>
        <pc:grpChg chg="add mod">
          <ac:chgData name="Arguello, Bryan" userId="9d38677a-ba88-4eb6-b733-3e75b56ad708" providerId="ADAL" clId="{3072AF67-D967-4D05-9490-962A3D4A364E}" dt="2025-07-22T01:56:08.436" v="162"/>
          <ac:grpSpMkLst>
            <pc:docMk/>
            <pc:sldMk cId="2095342024" sldId="278"/>
            <ac:grpSpMk id="389" creationId="{A7F88170-A9C5-000E-C277-2316C1C7020A}"/>
          </ac:grpSpMkLst>
        </pc:grpChg>
        <pc:grpChg chg="add mod">
          <ac:chgData name="Arguello, Bryan" userId="9d38677a-ba88-4eb6-b733-3e75b56ad708" providerId="ADAL" clId="{3072AF67-D967-4D05-9490-962A3D4A364E}" dt="2025-07-22T01:56:08.436" v="162"/>
          <ac:grpSpMkLst>
            <pc:docMk/>
            <pc:sldMk cId="2095342024" sldId="278"/>
            <ac:grpSpMk id="405" creationId="{A2ADD500-CAE3-FCBC-D703-79889CEA7CE4}"/>
          </ac:grpSpMkLst>
        </pc:grpChg>
        <pc:grpChg chg="add mod">
          <ac:chgData name="Arguello, Bryan" userId="9d38677a-ba88-4eb6-b733-3e75b56ad708" providerId="ADAL" clId="{3072AF67-D967-4D05-9490-962A3D4A364E}" dt="2025-07-22T01:56:08.436" v="162"/>
          <ac:grpSpMkLst>
            <pc:docMk/>
            <pc:sldMk cId="2095342024" sldId="278"/>
            <ac:grpSpMk id="421" creationId="{59AD40D9-2C5E-2B2D-D0DA-CBB65D0072BB}"/>
          </ac:grpSpMkLst>
        </pc:grpChg>
        <pc:grpChg chg="add mod">
          <ac:chgData name="Arguello, Bryan" userId="9d38677a-ba88-4eb6-b733-3e75b56ad708" providerId="ADAL" clId="{3072AF67-D967-4D05-9490-962A3D4A364E}" dt="2025-07-22T01:56:08.436" v="162"/>
          <ac:grpSpMkLst>
            <pc:docMk/>
            <pc:sldMk cId="2095342024" sldId="278"/>
            <ac:grpSpMk id="437" creationId="{5D656626-14AB-149E-4535-B89E914942BA}"/>
          </ac:grpSpMkLst>
        </pc:grpChg>
        <pc:grpChg chg="add mod">
          <ac:chgData name="Arguello, Bryan" userId="9d38677a-ba88-4eb6-b733-3e75b56ad708" providerId="ADAL" clId="{3072AF67-D967-4D05-9490-962A3D4A364E}" dt="2025-07-22T01:56:08.436" v="162"/>
          <ac:grpSpMkLst>
            <pc:docMk/>
            <pc:sldMk cId="2095342024" sldId="278"/>
            <ac:grpSpMk id="456" creationId="{D4E20CD8-A7C8-DE0E-A919-04C5C3D0F9F7}"/>
          </ac:grpSpMkLst>
        </pc:grpChg>
        <pc:grpChg chg="add mod">
          <ac:chgData name="Arguello, Bryan" userId="9d38677a-ba88-4eb6-b733-3e75b56ad708" providerId="ADAL" clId="{3072AF67-D967-4D05-9490-962A3D4A364E}" dt="2025-07-22T01:56:08.436" v="162"/>
          <ac:grpSpMkLst>
            <pc:docMk/>
            <pc:sldMk cId="2095342024" sldId="278"/>
            <ac:grpSpMk id="472" creationId="{F27F3233-5D8B-6BF3-43F1-718614D5CB3F}"/>
          </ac:grpSpMkLst>
        </pc:grpChg>
        <pc:grpChg chg="add mod">
          <ac:chgData name="Arguello, Bryan" userId="9d38677a-ba88-4eb6-b733-3e75b56ad708" providerId="ADAL" clId="{3072AF67-D967-4D05-9490-962A3D4A364E}" dt="2025-07-22T01:56:08.436" v="162"/>
          <ac:grpSpMkLst>
            <pc:docMk/>
            <pc:sldMk cId="2095342024" sldId="278"/>
            <ac:grpSpMk id="488" creationId="{BCA1969E-66E9-F05F-9455-9306598982CA}"/>
          </ac:grpSpMkLst>
        </pc:grpChg>
        <pc:grpChg chg="add mod">
          <ac:chgData name="Arguello, Bryan" userId="9d38677a-ba88-4eb6-b733-3e75b56ad708" providerId="ADAL" clId="{3072AF67-D967-4D05-9490-962A3D4A364E}" dt="2025-07-22T01:56:08.436" v="162"/>
          <ac:grpSpMkLst>
            <pc:docMk/>
            <pc:sldMk cId="2095342024" sldId="278"/>
            <ac:grpSpMk id="504" creationId="{0D6FCFBE-1A55-D329-B695-01A8D949C798}"/>
          </ac:grpSpMkLst>
        </pc:grpChg>
        <pc:grpChg chg="add mod">
          <ac:chgData name="Arguello, Bryan" userId="9d38677a-ba88-4eb6-b733-3e75b56ad708" providerId="ADAL" clId="{3072AF67-D967-4D05-9490-962A3D4A364E}" dt="2025-07-22T01:56:08.436" v="162"/>
          <ac:grpSpMkLst>
            <pc:docMk/>
            <pc:sldMk cId="2095342024" sldId="278"/>
            <ac:grpSpMk id="520" creationId="{1B85FC59-223F-F088-4E37-62FBA5036254}"/>
          </ac:grpSpMkLst>
        </pc:grpChg>
        <pc:grpChg chg="add mod">
          <ac:chgData name="Arguello, Bryan" userId="9d38677a-ba88-4eb6-b733-3e75b56ad708" providerId="ADAL" clId="{3072AF67-D967-4D05-9490-962A3D4A364E}" dt="2025-07-22T01:56:21.296" v="165" actId="1076"/>
          <ac:grpSpMkLst>
            <pc:docMk/>
            <pc:sldMk cId="2095342024" sldId="278"/>
            <ac:grpSpMk id="536" creationId="{38571581-7915-88A1-5845-4ADE3CFC6FAA}"/>
          </ac:grpSpMkLst>
        </pc:grpChg>
        <pc:grpChg chg="add mod">
          <ac:chgData name="Arguello, Bryan" userId="9d38677a-ba88-4eb6-b733-3e75b56ad708" providerId="ADAL" clId="{3072AF67-D967-4D05-9490-962A3D4A364E}" dt="2025-07-22T01:56:08.436" v="162"/>
          <ac:grpSpMkLst>
            <pc:docMk/>
            <pc:sldMk cId="2095342024" sldId="278"/>
            <ac:grpSpMk id="552" creationId="{CCAAF259-A8B7-AE0E-9977-D4A1FB08AB01}"/>
          </ac:grpSpMkLst>
        </pc:grpChg>
        <pc:grpChg chg="add mod">
          <ac:chgData name="Arguello, Bryan" userId="9d38677a-ba88-4eb6-b733-3e75b56ad708" providerId="ADAL" clId="{3072AF67-D967-4D05-9490-962A3D4A364E}" dt="2025-07-22T01:56:22.684" v="166" actId="1076"/>
          <ac:grpSpMkLst>
            <pc:docMk/>
            <pc:sldMk cId="2095342024" sldId="278"/>
            <ac:grpSpMk id="568" creationId="{BEC66054-8912-CFF6-E80F-8E64F2B74E2B}"/>
          </ac:grpSpMkLst>
        </pc:grpChg>
        <pc:grpChg chg="add mod">
          <ac:chgData name="Arguello, Bryan" userId="9d38677a-ba88-4eb6-b733-3e75b56ad708" providerId="ADAL" clId="{3072AF67-D967-4D05-9490-962A3D4A364E}" dt="2025-07-22T01:56:08.436" v="162"/>
          <ac:grpSpMkLst>
            <pc:docMk/>
            <pc:sldMk cId="2095342024" sldId="278"/>
            <ac:grpSpMk id="584" creationId="{F74FCB08-EB38-9AF3-6DEC-133773B7EFF1}"/>
          </ac:grpSpMkLst>
        </pc:grpChg>
        <pc:grpChg chg="add mod">
          <ac:chgData name="Arguello, Bryan" userId="9d38677a-ba88-4eb6-b733-3e75b56ad708" providerId="ADAL" clId="{3072AF67-D967-4D05-9490-962A3D4A364E}" dt="2025-07-22T01:56:08.436" v="162"/>
          <ac:grpSpMkLst>
            <pc:docMk/>
            <pc:sldMk cId="2095342024" sldId="278"/>
            <ac:grpSpMk id="600" creationId="{C2BC4045-EEE8-2D55-BCAB-62B29BDE565D}"/>
          </ac:grpSpMkLst>
        </pc:grpChg>
        <pc:grpChg chg="add mod">
          <ac:chgData name="Arguello, Bryan" userId="9d38677a-ba88-4eb6-b733-3e75b56ad708" providerId="ADAL" clId="{3072AF67-D967-4D05-9490-962A3D4A364E}" dt="2025-07-22T01:56:08.436" v="162"/>
          <ac:grpSpMkLst>
            <pc:docMk/>
            <pc:sldMk cId="2095342024" sldId="278"/>
            <ac:grpSpMk id="616" creationId="{64499135-0E7C-B5A0-7613-2F672C53910A}"/>
          </ac:grpSpMkLst>
        </pc:grpChg>
        <pc:grpChg chg="add mod">
          <ac:chgData name="Arguello, Bryan" userId="9d38677a-ba88-4eb6-b733-3e75b56ad708" providerId="ADAL" clId="{3072AF67-D967-4D05-9490-962A3D4A364E}" dt="2025-07-22T01:56:08.436" v="162"/>
          <ac:grpSpMkLst>
            <pc:docMk/>
            <pc:sldMk cId="2095342024" sldId="278"/>
            <ac:grpSpMk id="632" creationId="{47902D61-72A3-0468-5DB3-8B44108D6335}"/>
          </ac:grpSpMkLst>
        </pc:grpChg>
        <pc:grpChg chg="add mod">
          <ac:chgData name="Arguello, Bryan" userId="9d38677a-ba88-4eb6-b733-3e75b56ad708" providerId="ADAL" clId="{3072AF67-D967-4D05-9490-962A3D4A364E}" dt="2025-07-22T01:56:08.436" v="162"/>
          <ac:grpSpMkLst>
            <pc:docMk/>
            <pc:sldMk cId="2095342024" sldId="278"/>
            <ac:grpSpMk id="648" creationId="{CC87A9C8-599F-C2E8-679A-D3E36E18F9E0}"/>
          </ac:grpSpMkLst>
        </pc:grpChg>
        <pc:grpChg chg="add mod">
          <ac:chgData name="Arguello, Bryan" userId="9d38677a-ba88-4eb6-b733-3e75b56ad708" providerId="ADAL" clId="{3072AF67-D967-4D05-9490-962A3D4A364E}" dt="2025-07-22T01:56:08.436" v="162"/>
          <ac:grpSpMkLst>
            <pc:docMk/>
            <pc:sldMk cId="2095342024" sldId="278"/>
            <ac:grpSpMk id="664" creationId="{A045B8FC-109F-51DA-D3F5-F48838C0F680}"/>
          </ac:grpSpMkLst>
        </pc:grpChg>
        <pc:grpChg chg="add mod">
          <ac:chgData name="Arguello, Bryan" userId="9d38677a-ba88-4eb6-b733-3e75b56ad708" providerId="ADAL" clId="{3072AF67-D967-4D05-9490-962A3D4A364E}" dt="2025-07-22T01:57:29.877" v="182" actId="1076"/>
          <ac:grpSpMkLst>
            <pc:docMk/>
            <pc:sldMk cId="2095342024" sldId="278"/>
            <ac:grpSpMk id="680" creationId="{C404848C-A692-CFA0-8778-95EAB9F50984}"/>
          </ac:grpSpMkLst>
        </pc:grpChg>
        <pc:grpChg chg="add mod">
          <ac:chgData name="Arguello, Bryan" userId="9d38677a-ba88-4eb6-b733-3e75b56ad708" providerId="ADAL" clId="{3072AF67-D967-4D05-9490-962A3D4A364E}" dt="2025-07-22T01:56:08.436" v="162"/>
          <ac:grpSpMkLst>
            <pc:docMk/>
            <pc:sldMk cId="2095342024" sldId="278"/>
            <ac:grpSpMk id="696" creationId="{3D821446-3F4F-601E-621E-F39AEB0471B0}"/>
          </ac:grpSpMkLst>
        </pc:grpChg>
        <pc:grpChg chg="add mod">
          <ac:chgData name="Arguello, Bryan" userId="9d38677a-ba88-4eb6-b733-3e75b56ad708" providerId="ADAL" clId="{3072AF67-D967-4D05-9490-962A3D4A364E}" dt="2025-07-22T02:06:17.987" v="185" actId="1076"/>
          <ac:grpSpMkLst>
            <pc:docMk/>
            <pc:sldMk cId="2095342024" sldId="278"/>
            <ac:grpSpMk id="712" creationId="{E2FBC136-A2CE-DA07-463D-B5B8FDDD9147}"/>
          </ac:grpSpMkLst>
        </pc:grpChg>
        <pc:grpChg chg="add mod">
          <ac:chgData name="Arguello, Bryan" userId="9d38677a-ba88-4eb6-b733-3e75b56ad708" providerId="ADAL" clId="{3072AF67-D967-4D05-9490-962A3D4A364E}" dt="2025-07-22T01:57:28.437" v="181" actId="1076"/>
          <ac:grpSpMkLst>
            <pc:docMk/>
            <pc:sldMk cId="2095342024" sldId="278"/>
            <ac:grpSpMk id="729" creationId="{434D6F26-0C57-AC6D-16EE-B6B9B2846677}"/>
          </ac:grpSpMkLst>
        </pc:grpChg>
        <pc:grpChg chg="add mod">
          <ac:chgData name="Arguello, Bryan" userId="9d38677a-ba88-4eb6-b733-3e75b56ad708" providerId="ADAL" clId="{3072AF67-D967-4D05-9490-962A3D4A364E}" dt="2025-07-22T01:56:30.099" v="169" actId="1076"/>
          <ac:grpSpMkLst>
            <pc:docMk/>
            <pc:sldMk cId="2095342024" sldId="278"/>
            <ac:grpSpMk id="745" creationId="{2FCA16EE-4E56-B976-6BA6-144EB267E082}"/>
          </ac:grpSpMkLst>
        </pc:grpChg>
        <pc:grpChg chg="add mod">
          <ac:chgData name="Arguello, Bryan" userId="9d38677a-ba88-4eb6-b733-3e75b56ad708" providerId="ADAL" clId="{3072AF67-D967-4D05-9490-962A3D4A364E}" dt="2025-07-22T02:06:28.273" v="190" actId="1076"/>
          <ac:grpSpMkLst>
            <pc:docMk/>
            <pc:sldMk cId="2095342024" sldId="278"/>
            <ac:grpSpMk id="762" creationId="{F11FB31D-78FA-BAD2-DC97-F89A584D4681}"/>
          </ac:grpSpMkLst>
        </pc:grpChg>
        <pc:grpChg chg="add mod">
          <ac:chgData name="Arguello, Bryan" userId="9d38677a-ba88-4eb6-b733-3e75b56ad708" providerId="ADAL" clId="{3072AF67-D967-4D05-9490-962A3D4A364E}" dt="2025-07-22T02:06:31.038" v="192" actId="1076"/>
          <ac:grpSpMkLst>
            <pc:docMk/>
            <pc:sldMk cId="2095342024" sldId="278"/>
            <ac:grpSpMk id="778" creationId="{B2966479-49C6-55DB-08F0-1E1FA1D8648D}"/>
          </ac:grpSpMkLst>
        </pc:grpChg>
        <pc:grpChg chg="add mod">
          <ac:chgData name="Arguello, Bryan" userId="9d38677a-ba88-4eb6-b733-3e75b56ad708" providerId="ADAL" clId="{3072AF67-D967-4D05-9490-962A3D4A364E}" dt="2025-07-22T02:06:32.868" v="194" actId="1076"/>
          <ac:grpSpMkLst>
            <pc:docMk/>
            <pc:sldMk cId="2095342024" sldId="278"/>
            <ac:grpSpMk id="794" creationId="{47F2FD56-048C-B351-BED4-CE688CBF5DBD}"/>
          </ac:grpSpMkLst>
        </pc:grpChg>
        <pc:grpChg chg="add mod">
          <ac:chgData name="Arguello, Bryan" userId="9d38677a-ba88-4eb6-b733-3e75b56ad708" providerId="ADAL" clId="{3072AF67-D967-4D05-9490-962A3D4A364E}" dt="2025-07-22T02:06:34.916" v="196" actId="1076"/>
          <ac:grpSpMkLst>
            <pc:docMk/>
            <pc:sldMk cId="2095342024" sldId="278"/>
            <ac:grpSpMk id="810" creationId="{F9F43799-0193-C8E3-7C3E-C316D47B564E}"/>
          </ac:grpSpMkLst>
        </pc:grpChg>
        <pc:grpChg chg="add mod">
          <ac:chgData name="Arguello, Bryan" userId="9d38677a-ba88-4eb6-b733-3e75b56ad708" providerId="ADAL" clId="{3072AF67-D967-4D05-9490-962A3D4A364E}" dt="2025-07-22T02:06:36.724" v="198" actId="1076"/>
          <ac:grpSpMkLst>
            <pc:docMk/>
            <pc:sldMk cId="2095342024" sldId="278"/>
            <ac:grpSpMk id="826" creationId="{0842DCD3-2991-1AEB-18BB-FD92A868D86D}"/>
          </ac:grpSpMkLst>
        </pc:grpChg>
        <pc:grpChg chg="add mod">
          <ac:chgData name="Arguello, Bryan" userId="9d38677a-ba88-4eb6-b733-3e75b56ad708" providerId="ADAL" clId="{3072AF67-D967-4D05-9490-962A3D4A364E}" dt="2025-07-22T02:06:39.480" v="200" actId="1076"/>
          <ac:grpSpMkLst>
            <pc:docMk/>
            <pc:sldMk cId="2095342024" sldId="278"/>
            <ac:grpSpMk id="842" creationId="{180E5DA0-B774-A9DE-C590-5740DE3FC72D}"/>
          </ac:grpSpMkLst>
        </pc:grpChg>
        <pc:grpChg chg="add mod">
          <ac:chgData name="Arguello, Bryan" userId="9d38677a-ba88-4eb6-b733-3e75b56ad708" providerId="ADAL" clId="{3072AF67-D967-4D05-9490-962A3D4A364E}" dt="2025-07-22T02:06:41.557" v="202" actId="1076"/>
          <ac:grpSpMkLst>
            <pc:docMk/>
            <pc:sldMk cId="2095342024" sldId="278"/>
            <ac:grpSpMk id="858" creationId="{608775D8-3974-C822-C4B8-F2FF54F87BB3}"/>
          </ac:grpSpMkLst>
        </pc:grpChg>
        <pc:grpChg chg="add mod">
          <ac:chgData name="Arguello, Bryan" userId="9d38677a-ba88-4eb6-b733-3e75b56ad708" providerId="ADAL" clId="{3072AF67-D967-4D05-9490-962A3D4A364E}" dt="2025-07-22T02:06:44.065" v="204" actId="1076"/>
          <ac:grpSpMkLst>
            <pc:docMk/>
            <pc:sldMk cId="2095342024" sldId="278"/>
            <ac:grpSpMk id="874" creationId="{BB96873B-B7F3-014D-8F0F-0BECA03EFDD5}"/>
          </ac:grpSpMkLst>
        </pc:grpChg>
        <pc:grpChg chg="add mod">
          <ac:chgData name="Arguello, Bryan" userId="9d38677a-ba88-4eb6-b733-3e75b56ad708" providerId="ADAL" clId="{3072AF67-D967-4D05-9490-962A3D4A364E}" dt="2025-07-22T02:06:48.655" v="206" actId="1076"/>
          <ac:grpSpMkLst>
            <pc:docMk/>
            <pc:sldMk cId="2095342024" sldId="278"/>
            <ac:grpSpMk id="890" creationId="{08739E52-A8AD-802B-124D-63AE00873FFE}"/>
          </ac:grpSpMkLst>
        </pc:grpChg>
        <pc:grpChg chg="add mod">
          <ac:chgData name="Arguello, Bryan" userId="9d38677a-ba88-4eb6-b733-3e75b56ad708" providerId="ADAL" clId="{3072AF67-D967-4D05-9490-962A3D4A364E}" dt="2025-07-22T02:06:54.253" v="210" actId="1076"/>
          <ac:grpSpMkLst>
            <pc:docMk/>
            <pc:sldMk cId="2095342024" sldId="278"/>
            <ac:grpSpMk id="906" creationId="{C90C73E9-01EC-D965-AD8F-9499FD4ABC66}"/>
          </ac:grpSpMkLst>
        </pc:grpChg>
        <pc:grpChg chg="add mod">
          <ac:chgData name="Arguello, Bryan" userId="9d38677a-ba88-4eb6-b733-3e75b56ad708" providerId="ADAL" clId="{3072AF67-D967-4D05-9490-962A3D4A364E}" dt="2025-07-22T02:06:57.669" v="212" actId="1076"/>
          <ac:grpSpMkLst>
            <pc:docMk/>
            <pc:sldMk cId="2095342024" sldId="278"/>
            <ac:grpSpMk id="922" creationId="{F9783BB7-86E9-34A6-0ED2-9D2DF7EFDA80}"/>
          </ac:grpSpMkLst>
        </pc:grpChg>
        <pc:grpChg chg="add mod">
          <ac:chgData name="Arguello, Bryan" userId="9d38677a-ba88-4eb6-b733-3e75b56ad708" providerId="ADAL" clId="{3072AF67-D967-4D05-9490-962A3D4A364E}" dt="2025-07-22T02:07:00.295" v="214" actId="1076"/>
          <ac:grpSpMkLst>
            <pc:docMk/>
            <pc:sldMk cId="2095342024" sldId="278"/>
            <ac:grpSpMk id="938" creationId="{667967BC-35D5-0E57-C1B9-5A4B1942A912}"/>
          </ac:grpSpMkLst>
        </pc:grpChg>
        <pc:grpChg chg="add mod">
          <ac:chgData name="Arguello, Bryan" userId="9d38677a-ba88-4eb6-b733-3e75b56ad708" providerId="ADAL" clId="{3072AF67-D967-4D05-9490-962A3D4A364E}" dt="2025-07-22T02:07:02.514" v="216" actId="1076"/>
          <ac:grpSpMkLst>
            <pc:docMk/>
            <pc:sldMk cId="2095342024" sldId="278"/>
            <ac:grpSpMk id="954" creationId="{1F7F4DB0-FCC2-3D5A-B2C7-F9D44CE2BCC2}"/>
          </ac:grpSpMkLst>
        </pc:grpChg>
        <pc:grpChg chg="add mod">
          <ac:chgData name="Arguello, Bryan" userId="9d38677a-ba88-4eb6-b733-3e75b56ad708" providerId="ADAL" clId="{3072AF67-D967-4D05-9490-962A3D4A364E}" dt="2025-07-22T02:07:05.207" v="218" actId="1076"/>
          <ac:grpSpMkLst>
            <pc:docMk/>
            <pc:sldMk cId="2095342024" sldId="278"/>
            <ac:grpSpMk id="970" creationId="{5FCA000A-3BC3-29C7-940C-56D738CBF271}"/>
          </ac:grpSpMkLst>
        </pc:grpChg>
        <pc:picChg chg="add mod">
          <ac:chgData name="Arguello, Bryan" userId="9d38677a-ba88-4eb6-b733-3e75b56ad708" providerId="ADAL" clId="{3072AF67-D967-4D05-9490-962A3D4A364E}" dt="2025-07-22T01:56:01.618" v="161"/>
          <ac:picMkLst>
            <pc:docMk/>
            <pc:sldMk cId="2095342024" sldId="278"/>
            <ac:picMk id="3" creationId="{4FB6AE4E-6E97-32ED-EB31-1EBD8A3D67B4}"/>
          </ac:picMkLst>
        </pc:picChg>
        <pc:picChg chg="add del mod">
          <ac:chgData name="Arguello, Bryan" userId="9d38677a-ba88-4eb6-b733-3e75b56ad708" providerId="ADAL" clId="{3072AF67-D967-4D05-9490-962A3D4A364E}" dt="2025-07-22T02:07:51.327" v="228" actId="1076"/>
          <ac:picMkLst>
            <pc:docMk/>
            <pc:sldMk cId="2095342024" sldId="278"/>
            <ac:picMk id="4" creationId="{E33BD60B-3C85-956F-3D21-36EC24202375}"/>
          </ac:picMkLst>
        </pc:picChg>
        <pc:picChg chg="del mod">
          <ac:chgData name="Arguello, Bryan" userId="9d38677a-ba88-4eb6-b733-3e75b56ad708" providerId="ADAL" clId="{3072AF67-D967-4D05-9490-962A3D4A364E}" dt="2025-07-22T01:55:55.564" v="159" actId="478"/>
          <ac:picMkLst>
            <pc:docMk/>
            <pc:sldMk cId="2095342024" sldId="278"/>
            <ac:picMk id="440" creationId="{50A80B31-C03D-D359-7DDA-D6E2DEA99C1E}"/>
          </ac:picMkLst>
        </pc:picChg>
        <pc:picChg chg="add del mod">
          <ac:chgData name="Arguello, Bryan" userId="9d38677a-ba88-4eb6-b733-3e75b56ad708" providerId="ADAL" clId="{3072AF67-D967-4D05-9490-962A3D4A364E}" dt="2025-07-24T12:43:31.444" v="2529"/>
          <ac:picMkLst>
            <pc:docMk/>
            <pc:sldMk cId="2095342024" sldId="278"/>
            <ac:picMk id="987" creationId="{D2C35950-9133-300B-640F-B9D180C58C91}"/>
          </ac:picMkLst>
        </pc:picChg>
        <pc:picChg chg="add del mod ord">
          <ac:chgData name="Arguello, Bryan" userId="9d38677a-ba88-4eb6-b733-3e75b56ad708" providerId="ADAL" clId="{3072AF67-D967-4D05-9490-962A3D4A364E}" dt="2025-07-24T12:44:11.032" v="2530"/>
          <ac:picMkLst>
            <pc:docMk/>
            <pc:sldMk cId="2095342024" sldId="278"/>
            <ac:picMk id="990" creationId="{7E4E3F72-B839-B7BD-2347-17D108A4F634}"/>
          </ac:picMkLst>
        </pc:picChg>
        <pc:picChg chg="add del mod">
          <ac:chgData name="Arguello, Bryan" userId="9d38677a-ba88-4eb6-b733-3e75b56ad708" providerId="ADAL" clId="{3072AF67-D967-4D05-9490-962A3D4A364E}" dt="2025-07-24T12:44:15.667" v="2534"/>
          <ac:picMkLst>
            <pc:docMk/>
            <pc:sldMk cId="2095342024" sldId="278"/>
            <ac:picMk id="991" creationId="{D814AA1F-D8E0-01FB-1770-AFF00980CA7E}"/>
          </ac:picMkLst>
        </pc:picChg>
        <pc:picChg chg="add del mod ord">
          <ac:chgData name="Arguello, Bryan" userId="9d38677a-ba88-4eb6-b733-3e75b56ad708" providerId="ADAL" clId="{3072AF67-D967-4D05-9490-962A3D4A364E}" dt="2025-07-24T12:45:54.553" v="2538"/>
          <ac:picMkLst>
            <pc:docMk/>
            <pc:sldMk cId="2095342024" sldId="278"/>
            <ac:picMk id="994" creationId="{8487E759-ACCC-2FE8-1B0D-AE07E2AF845E}"/>
          </ac:picMkLst>
        </pc:picChg>
        <pc:picChg chg="add del mod">
          <ac:chgData name="Arguello, Bryan" userId="9d38677a-ba88-4eb6-b733-3e75b56ad708" providerId="ADAL" clId="{3072AF67-D967-4D05-9490-962A3D4A364E}" dt="2025-07-24T12:46:46.797" v="2542"/>
          <ac:picMkLst>
            <pc:docMk/>
            <pc:sldMk cId="2095342024" sldId="278"/>
            <ac:picMk id="995" creationId="{987324A1-C933-ABD8-E7AF-419D593E9A77}"/>
          </ac:picMkLst>
        </pc:picChg>
        <pc:picChg chg="add del mod ord">
          <ac:chgData name="Arguello, Bryan" userId="9d38677a-ba88-4eb6-b733-3e75b56ad708" providerId="ADAL" clId="{3072AF67-D967-4D05-9490-962A3D4A364E}" dt="2025-07-24T13:01:27.447" v="2543"/>
          <ac:picMkLst>
            <pc:docMk/>
            <pc:sldMk cId="2095342024" sldId="278"/>
            <ac:picMk id="998" creationId="{23FD2D53-5EB6-46D7-BE80-5F9672B4F07A}"/>
          </ac:picMkLst>
        </pc:picChg>
        <pc:picChg chg="add del mod">
          <ac:chgData name="Arguello, Bryan" userId="9d38677a-ba88-4eb6-b733-3e75b56ad708" providerId="ADAL" clId="{3072AF67-D967-4D05-9490-962A3D4A364E}" dt="2025-07-24T13:01:34.765" v="2562"/>
          <ac:picMkLst>
            <pc:docMk/>
            <pc:sldMk cId="2095342024" sldId="278"/>
            <ac:picMk id="999" creationId="{8B12950B-365D-7706-E776-27B22ED9C3D5}"/>
          </ac:picMkLst>
        </pc:picChg>
        <pc:picChg chg="add del mod ord">
          <ac:chgData name="Arguello, Bryan" userId="9d38677a-ba88-4eb6-b733-3e75b56ad708" providerId="ADAL" clId="{3072AF67-D967-4D05-9490-962A3D4A364E}" dt="2025-07-24T13:16:47.877" v="2570"/>
          <ac:picMkLst>
            <pc:docMk/>
            <pc:sldMk cId="2095342024" sldId="278"/>
            <ac:picMk id="1000" creationId="{816DCDDB-0160-51C8-8B70-6E975CEC0394}"/>
          </ac:picMkLst>
        </pc:picChg>
        <pc:picChg chg="add mod">
          <ac:chgData name="Arguello, Bryan" userId="9d38677a-ba88-4eb6-b733-3e75b56ad708" providerId="ADAL" clId="{3072AF67-D967-4D05-9490-962A3D4A364E}" dt="2025-07-24T13:16:47.877" v="2570"/>
          <ac:picMkLst>
            <pc:docMk/>
            <pc:sldMk cId="2095342024" sldId="278"/>
            <ac:picMk id="1001" creationId="{FDD3FD35-76DF-E408-9F32-54957CF152D5}"/>
          </ac:picMkLst>
        </pc:pic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10" creationId="{868D6E5B-22FD-7F6D-982B-1B7E1CC72234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11" creationId="{3D4CEC9A-A54C-E3F2-7CCD-2E5A3E8B0FF3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12" creationId="{95973923-99EE-4052-AEFD-8F8CBEDBFC24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17" creationId="{B96075C9-B1A0-495A-FF6E-EDED02448E48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18" creationId="{45E4F97C-EBC2-AFF9-9223-9F3DF3C76E84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19" creationId="{D0E519E5-0A33-D4D9-E6A7-05F1E9E6ACD4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20" creationId="{B5FBC6AD-BED6-944B-CC40-D90CD38642E0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26" creationId="{CC51649E-0F6E-66B7-FE54-683008042118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27" creationId="{99057453-B3F5-6155-1D04-584C8448994C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28" creationId="{88261644-A008-9B6C-CC97-8FFA1FB53C9C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33" creationId="{3B102F1B-2836-F0FB-64DD-D27E5A2A81B5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34" creationId="{85FEEFA0-58C1-0727-A3CA-43C4BE544DE1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35" creationId="{32F68833-9E86-D680-279E-C5A70B9464A7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36" creationId="{F5231509-B623-BD82-F2A1-D2EA47491918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2" creationId="{A7783E60-7EE3-2814-03F1-FFD3BC9C8F63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3" creationId="{1BD1D2F6-3B68-3D0E-CDF5-58040C67BD01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4" creationId="{A89224A5-94FE-2BAA-4E2D-C1C78C9C8DAB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9" creationId="{F98680B0-3B1A-4D24-38F4-99376336AEB7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0" creationId="{A0652F9A-0C4C-AB99-2DCF-75A51399A3B5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1" creationId="{3D56D731-8E6D-BD10-2787-4649087895BD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2" creationId="{9F9C9C30-12B2-EEB3-9814-3EF87C23211D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8" creationId="{CF5D3D9B-E56F-8446-EADF-D16620A61187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9" creationId="{CFE580BA-92D9-136B-37DB-99565828B718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0" creationId="{D7AFB9E8-24B4-5A9B-ACDE-01E1E10A983B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385" creationId="{CB46355B-329F-AF67-1D25-17F4E27F48AF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386" creationId="{320B218D-CFC8-8AA8-9CCF-4FC38668DE7E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387" creationId="{7DA4D842-8727-3861-0C2F-5B3299A4A0A7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388" creationId="{EA446143-BBDA-0BB2-712E-700CB291FBD9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394" creationId="{D56EE623-424A-6941-CAAD-4161774534BB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395" creationId="{AF383CBA-3A71-EF0B-352D-9FE3AF782CAB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396" creationId="{553BFC87-1F0F-A51D-4985-79A9FC005149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01" creationId="{46178C37-D930-18C3-F400-280346883FE5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02" creationId="{DDD25E18-7C3E-8E31-BC3C-A7CF13593B6F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03" creationId="{3A2340E6-2A4D-E8BD-2488-2974858341DD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04" creationId="{E03F4FC5-CAFE-D958-7636-F3D9DA4F2ADD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10" creationId="{03BDEB5B-96ED-3B7E-74E7-740204904BA5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11" creationId="{C9AC80A6-83F5-1DCC-CFB7-E26CAC8C75C0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12" creationId="{19CC0F74-6395-C895-1F37-2BE49350906F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17" creationId="{A8644BB1-4652-28CF-CEE1-8E8A0DD8FBEB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18" creationId="{DE08E057-2F40-B0D4-927C-9FA6ABDE9B24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19" creationId="{38A2C17F-5B64-599D-05C0-E795C4AA93A9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20" creationId="{5BB36F02-C321-486C-F1CF-A18C2370203E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26" creationId="{C5D3AFED-6E93-8092-A479-A79D6189B238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27" creationId="{864442ED-9CAF-B32F-5871-3C9D91A19E22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28" creationId="{DCEF41E6-406F-8607-31FC-2983479A482B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33" creationId="{95FB025C-FE3A-1BE5-1076-854045EF9653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34" creationId="{B52C8ECC-E064-2FAA-A90E-0065BC5EBAC0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35" creationId="{12618A42-14D3-DFDA-FA80-AF0A0F5BC5D7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36" creationId="{1912B19B-0AB7-2955-C650-6BF7A63C35A0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45" creationId="{38979B0B-C5F7-1FB5-ED3D-74C9BDD1A83D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46" creationId="{F429FACE-D6F2-D6EF-DD86-56C74D6BB947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47" creationId="{DEBB9506-B386-41E4-597E-6F6072144EF0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52" creationId="{8E2A100F-980B-E949-B465-E0B56CC9C0C9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53" creationId="{CE3D4030-F2FA-7E4A-2972-96E920FB6A93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54" creationId="{50C3A9C6-E5ED-0BE4-7996-3E69F61ED34F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55" creationId="{9E686523-2E15-DB4B-9E54-65CAC5D6E075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61" creationId="{B65234E5-3F23-23DD-D542-E518C861AF92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62" creationId="{3987C311-FC2D-FFC5-4CC4-E0544C72B82E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63" creationId="{8A40FBD9-069C-DF3B-AB30-9BA27E9C5FD4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68" creationId="{F9B5EC9B-03D4-10C0-7CD0-C0EE163B812C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69" creationId="{5268953B-BF11-EA7C-F35D-3895A7E07801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70" creationId="{DDBC921C-783A-FB3A-17A6-411A1EF17B5C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71" creationId="{A61E7287-A6AA-4ACD-EE48-19A38A32BD82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77" creationId="{7F332462-FE35-E185-193F-3F737E0B486E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78" creationId="{0AAA8D94-B626-5983-381A-1B6EECE3DC03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79" creationId="{BE96B33E-F3EC-0241-1DEE-5427F16821A0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84" creationId="{AB39A6D0-EECC-7806-D233-9ECBA9DE3DA4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85" creationId="{F3FC451D-2216-A0FC-D82A-EE834BC3813A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86" creationId="{63A86364-303E-9A2D-E7E4-0AE6BE055A49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87" creationId="{AC2728DF-B790-1567-B96B-D2B7F8888491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93" creationId="{F8B5DADE-5CD5-8EB6-4F0D-04A7D53CD9F0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94" creationId="{0591D103-18A9-C521-7FDE-2550BF636A31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495" creationId="{7FD1CD85-37E9-8388-BAAE-531F444A19E8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00" creationId="{7BCA6D94-AA18-AD39-CFF2-B068AB4FB674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01" creationId="{7ECCFB4F-5297-C351-CFBA-9A874576AE7E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02" creationId="{6955AB72-F64E-568D-0824-572A430A5BF9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03" creationId="{A9E8960D-857E-DCA2-1764-2CD1B44ECADA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09" creationId="{B3D745B8-0D71-9E76-D38F-ADA81A6E5534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10" creationId="{B5A4F5F8-AE97-403D-E5E7-4EE2EE663684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11" creationId="{CBE9B677-DE23-2EFC-80AF-ABFFA91260FA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16" creationId="{F1E253BF-A7D3-BD2E-DC07-14A5B3CE0432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17" creationId="{DD3C33FE-37ED-DC22-21B7-5731147043DC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18" creationId="{4B92C118-62B5-A5FA-9C00-EBD74FA7CBDE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19" creationId="{82213221-1B0E-EEDA-5B82-E7DCB191BDE0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25" creationId="{44EC138C-B44D-2759-3AA5-159D2FDCCFBA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26" creationId="{DC240AF5-3862-4DCA-6993-4F91CF27C98F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27" creationId="{3CF090A8-D852-F0C5-99B5-615D0D69EADC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32" creationId="{D5AD62F9-6AC7-2DC9-1F7B-4BC955891485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33" creationId="{7129178D-533A-3D65-E0C5-44EDC7253B62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34" creationId="{B40E102E-4C19-F805-7552-1E1189604AD4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35" creationId="{59324952-AB18-50A9-6C7A-2B84191199C6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41" creationId="{4836A98A-2EBC-6C2C-DE8A-9D684AD96060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42" creationId="{43B4EA6D-9529-8870-2880-F089A11B5A0B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43" creationId="{91C13ECD-06D0-B575-C6AF-A7876BE68D6B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48" creationId="{7CA5A08C-F54D-1600-35F5-65696EE89A77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49" creationId="{D09B9A82-F185-FD45-E287-CFC16F29A0CC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50" creationId="{CC75DEBC-9410-C1F2-4617-AA7A54F93812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51" creationId="{5FACF88C-E837-07F7-DA9B-5FED81E71C51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57" creationId="{57337A79-B1BD-8500-4856-6E5FCDBF9920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58" creationId="{DF04842F-17AA-5B61-BB7E-E1A32D008EB9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59" creationId="{FEC80674-2494-D3FD-822F-F88DC97740D2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64" creationId="{5D4242ED-7579-03B2-0079-0ED02B145F44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65" creationId="{E8309642-EF72-973F-8282-C64163F3E773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66" creationId="{25DF3FA4-7D95-6926-BDD7-692D528B326A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67" creationId="{ECA60B40-04F7-5387-C9A3-D5D07DAEA605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73" creationId="{7D39FD24-609C-845D-80B5-CAE0F1967A8A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74" creationId="{8125BEF2-9C75-C9E5-9467-40141F5033B8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75" creationId="{2486179A-D96D-568C-810E-22F0A7A7DCD2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80" creationId="{5916F27C-0BC4-DC33-ACFD-97F14BFAEA9B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81" creationId="{BC3B6908-94D4-6E55-FD0A-C769BDB4E767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82" creationId="{716256B7-7B3E-DBB5-C3C7-6AEE7830C6A0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83" creationId="{F153EAF0-59F5-2ED7-C03B-148D411069D0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89" creationId="{A689368B-A8FF-99A8-D90E-FA78896D76BB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90" creationId="{FEB00DFA-6D87-2AE1-4527-41AD3766D772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91" creationId="{8B7E2B08-232B-1007-9D4D-49CD9C09E83D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96" creationId="{E34AA830-A264-DCD2-0F9E-91BFBF1E6C72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97" creationId="{FA85D584-413C-441E-D51A-3005610DBC44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98" creationId="{3C5561EF-6049-AE5F-E65A-51E8CE3CB8DE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599" creationId="{BB0AEC82-72E6-2C22-D7B1-B746C634B122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05" creationId="{D2D6BAF8-1BA8-72E5-F200-69C57F48A35E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06" creationId="{07263F60-CE9D-8D31-1FD2-374DFBA5103E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07" creationId="{390CA5F8-AE14-3D9B-A103-944BCE4C2A49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12" creationId="{E8E85828-47EB-07A5-E8BE-F12D550763C4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13" creationId="{89D20712-997F-B68B-3B3B-A4F0F15C413A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14" creationId="{726D66AE-D415-13AA-2D2A-D45283D9E31D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15" creationId="{5A711469-0A26-7DEF-E961-84052FA0534D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21" creationId="{1B7AEAE0-EEB7-84C5-B4E6-D815036CAAC6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22" creationId="{45EE13FA-03A1-A0B9-3BC0-D0DF0ACA33EF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23" creationId="{CBBC66C9-2881-EF28-C9B8-ECD9C144C5DE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28" creationId="{C6339A50-245E-610C-CEDB-5C55179ABF6E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29" creationId="{B0AF37EF-C327-6386-64BE-F22E4F2EE544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30" creationId="{BD21BFF4-2857-5B68-C4B2-EE968602C181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31" creationId="{65CD0833-B18D-E08E-A13E-C41013ECD78D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37" creationId="{CABCE6CE-C403-291B-DC2D-5B78A63C46C7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38" creationId="{E658DC1D-2CBE-33C5-73D3-8C9380EEFA4A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39" creationId="{D6FB7907-6F4E-B9EC-A64D-83115007B981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44" creationId="{BDB2F617-9A6F-B3CC-1D9E-21CA30D91C60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45" creationId="{D3B255A3-C6A9-A64B-BB69-DC3599CD6395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46" creationId="{786B25C0-D971-A342-7DEA-E374988339D6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47" creationId="{513B27F2-4815-3F33-DE96-22F5E42B5372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53" creationId="{C2D70491-A2DD-EA12-8C1D-EB4C61CA108D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54" creationId="{8E32AA6A-A444-6B23-5E0D-220D765060D3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55" creationId="{4E216446-35F3-039D-E45D-0559179AF405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60" creationId="{57436474-A2DB-42AF-03BF-D5BF6C77CEF0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61" creationId="{F06EF15B-D0CA-F33E-95C7-4CC34D9F7B07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62" creationId="{DAFD263D-831E-3959-63A2-A8278F7CAC45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63" creationId="{FB052419-F3A4-9A6A-9111-71144A10C831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69" creationId="{C09DB59E-FEB1-8F57-1A0D-48CB60D26585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70" creationId="{FE8286FD-AA5F-DE68-1CFD-CE6D0ED21FDF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71" creationId="{B76BEBC3-FBD7-3B64-7EE0-5E76E987FAC2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76" creationId="{8F6453BA-EB0F-3FE8-D9C0-9B245EBE828C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77" creationId="{8E891757-09A5-95FB-3E9B-55C7E0EEFEFC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78" creationId="{5F8250CC-3820-4879-6CC0-C6F9B14FED94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79" creationId="{7FFDA445-8BF2-272E-C324-1F036543775D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85" creationId="{9E29F85F-70B9-3A8B-89FE-65DF2B4BDBF4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86" creationId="{34D55001-120E-3CF4-B5A0-0A8118707CC9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87" creationId="{57447E99-C69A-529C-08AB-0CE5A0F29221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92" creationId="{45A10072-C68D-D1CF-4A59-0063E47F1EE6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93" creationId="{16D5B4BD-2291-7F06-76A9-67448A8141DB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94" creationId="{5E8EB09E-6B09-CE23-FE62-DA08FCC768AA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695" creationId="{08ABFBAE-E345-B245-0266-6F461B2069E9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701" creationId="{24AD9B4B-4028-0052-F8DE-B6A840FAA45E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702" creationId="{0707894D-55F9-CFAB-7064-7F608070BDE5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703" creationId="{DC4409E0-95B3-9928-6082-5AAD111D1696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708" creationId="{519A98DF-E2F6-522D-6726-8B7435C21FE7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709" creationId="{EEAA03C5-7E70-AD2B-E3B8-DCE06EE89101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710" creationId="{7456F5BA-DAF8-142C-88AA-06867436E539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711" creationId="{15C2E6EF-B3F3-A1C8-5772-271F39F3AA62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717" creationId="{473A6CEA-6915-5EAB-A024-222B9DD6AD00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718" creationId="{AB1C6F1A-C9FF-270B-D5BA-7148DAB75F10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719" creationId="{D43A2CE7-BBF2-FF6E-FFE3-1450A40E7FF5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724" creationId="{2653C63B-1029-4D1A-35F3-69A8FDAC410F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725" creationId="{B015EA87-7CD3-382F-B8DF-F3A6D067BD18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726" creationId="{297D97CC-68B2-CB55-B8F0-7DD636AA88A5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727" creationId="{A71D7122-D9C9-5A4D-D37C-6F383B1B969D}"/>
          </ac:cxnSpMkLst>
        </pc:cxnChg>
        <pc:cxnChg chg="add del mod">
          <ac:chgData name="Arguello, Bryan" userId="9d38677a-ba88-4eb6-b733-3e75b56ad708" providerId="ADAL" clId="{3072AF67-D967-4D05-9490-962A3D4A364E}" dt="2025-07-22T01:56:14.274" v="163" actId="478"/>
          <ac:cxnSpMkLst>
            <pc:docMk/>
            <pc:sldMk cId="2095342024" sldId="278"/>
            <ac:cxnSpMk id="728" creationId="{E6BD83FB-A68D-4485-56E3-DFC2A9FA53B0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734" creationId="{93D89F70-933C-5E98-1EE8-4D9EF4D6B0D5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735" creationId="{8D4E3E78-E037-E7E7-648C-2EDDAF988124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736" creationId="{FFF6FF41-5ED3-1BEB-81D6-3676F642C03B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741" creationId="{35D2B973-2963-FCAF-8EF2-2B503DC351F7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742" creationId="{1C95EF91-09E4-7B4E-E780-45048D72F83E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743" creationId="{A0EA64F3-BB3B-6233-9CA1-E2BB35500A28}"/>
          </ac:cxnSpMkLst>
        </pc:cxnChg>
        <pc:cxnChg chg="mod">
          <ac:chgData name="Arguello, Bryan" userId="9d38677a-ba88-4eb6-b733-3e75b56ad708" providerId="ADAL" clId="{3072AF67-D967-4D05-9490-962A3D4A364E}" dt="2025-07-22T01:56:08.436" v="162"/>
          <ac:cxnSpMkLst>
            <pc:docMk/>
            <pc:sldMk cId="2095342024" sldId="278"/>
            <ac:cxnSpMk id="744" creationId="{592F5958-65FC-C807-BBC3-680299A9D645}"/>
          </ac:cxnSpMkLst>
        </pc:cxnChg>
        <pc:cxnChg chg="mod">
          <ac:chgData name="Arguello, Bryan" userId="9d38677a-ba88-4eb6-b733-3e75b56ad708" providerId="ADAL" clId="{3072AF67-D967-4D05-9490-962A3D4A364E}" dt="2025-07-22T01:56:27.902" v="168"/>
          <ac:cxnSpMkLst>
            <pc:docMk/>
            <pc:sldMk cId="2095342024" sldId="278"/>
            <ac:cxnSpMk id="750" creationId="{27939536-86B1-3C19-9F3C-410461A0800B}"/>
          </ac:cxnSpMkLst>
        </pc:cxnChg>
        <pc:cxnChg chg="mod">
          <ac:chgData name="Arguello, Bryan" userId="9d38677a-ba88-4eb6-b733-3e75b56ad708" providerId="ADAL" clId="{3072AF67-D967-4D05-9490-962A3D4A364E}" dt="2025-07-22T01:56:27.902" v="168"/>
          <ac:cxnSpMkLst>
            <pc:docMk/>
            <pc:sldMk cId="2095342024" sldId="278"/>
            <ac:cxnSpMk id="751" creationId="{179BEA5F-0D94-7825-7B47-D7D91FB038C3}"/>
          </ac:cxnSpMkLst>
        </pc:cxnChg>
        <pc:cxnChg chg="mod">
          <ac:chgData name="Arguello, Bryan" userId="9d38677a-ba88-4eb6-b733-3e75b56ad708" providerId="ADAL" clId="{3072AF67-D967-4D05-9490-962A3D4A364E}" dt="2025-07-22T01:56:27.902" v="168"/>
          <ac:cxnSpMkLst>
            <pc:docMk/>
            <pc:sldMk cId="2095342024" sldId="278"/>
            <ac:cxnSpMk id="752" creationId="{D3AB3652-69F4-CE0C-A0D2-9EDFF39E9F5E}"/>
          </ac:cxnSpMkLst>
        </pc:cxnChg>
        <pc:cxnChg chg="mod">
          <ac:chgData name="Arguello, Bryan" userId="9d38677a-ba88-4eb6-b733-3e75b56ad708" providerId="ADAL" clId="{3072AF67-D967-4D05-9490-962A3D4A364E}" dt="2025-07-22T01:56:27.902" v="168"/>
          <ac:cxnSpMkLst>
            <pc:docMk/>
            <pc:sldMk cId="2095342024" sldId="278"/>
            <ac:cxnSpMk id="757" creationId="{BF9FA858-1A8A-A13A-4538-E3C3F1DFB66D}"/>
          </ac:cxnSpMkLst>
        </pc:cxnChg>
        <pc:cxnChg chg="mod">
          <ac:chgData name="Arguello, Bryan" userId="9d38677a-ba88-4eb6-b733-3e75b56ad708" providerId="ADAL" clId="{3072AF67-D967-4D05-9490-962A3D4A364E}" dt="2025-07-22T01:56:27.902" v="168"/>
          <ac:cxnSpMkLst>
            <pc:docMk/>
            <pc:sldMk cId="2095342024" sldId="278"/>
            <ac:cxnSpMk id="758" creationId="{57EA46BE-B978-0B34-E4E4-7A4A04D9BD98}"/>
          </ac:cxnSpMkLst>
        </pc:cxnChg>
        <pc:cxnChg chg="mod">
          <ac:chgData name="Arguello, Bryan" userId="9d38677a-ba88-4eb6-b733-3e75b56ad708" providerId="ADAL" clId="{3072AF67-D967-4D05-9490-962A3D4A364E}" dt="2025-07-22T01:56:27.902" v="168"/>
          <ac:cxnSpMkLst>
            <pc:docMk/>
            <pc:sldMk cId="2095342024" sldId="278"/>
            <ac:cxnSpMk id="759" creationId="{78B9FCEC-8CC0-CA54-A173-BE5D8E90D5AA}"/>
          </ac:cxnSpMkLst>
        </pc:cxnChg>
        <pc:cxnChg chg="mod">
          <ac:chgData name="Arguello, Bryan" userId="9d38677a-ba88-4eb6-b733-3e75b56ad708" providerId="ADAL" clId="{3072AF67-D967-4D05-9490-962A3D4A364E}" dt="2025-07-22T01:56:27.902" v="168"/>
          <ac:cxnSpMkLst>
            <pc:docMk/>
            <pc:sldMk cId="2095342024" sldId="278"/>
            <ac:cxnSpMk id="760" creationId="{323CCA80-D5D2-D472-7824-7AC7412C18A8}"/>
          </ac:cxnSpMkLst>
        </pc:cxnChg>
        <pc:cxnChg chg="mod">
          <ac:chgData name="Arguello, Bryan" userId="9d38677a-ba88-4eb6-b733-3e75b56ad708" providerId="ADAL" clId="{3072AF67-D967-4D05-9490-962A3D4A364E}" dt="2025-07-22T02:06:26.773" v="189"/>
          <ac:cxnSpMkLst>
            <pc:docMk/>
            <pc:sldMk cId="2095342024" sldId="278"/>
            <ac:cxnSpMk id="767" creationId="{D3B198CF-6B7E-5CF8-F3D8-05E09F50A7FB}"/>
          </ac:cxnSpMkLst>
        </pc:cxnChg>
        <pc:cxnChg chg="mod">
          <ac:chgData name="Arguello, Bryan" userId="9d38677a-ba88-4eb6-b733-3e75b56ad708" providerId="ADAL" clId="{3072AF67-D967-4D05-9490-962A3D4A364E}" dt="2025-07-22T02:06:26.773" v="189"/>
          <ac:cxnSpMkLst>
            <pc:docMk/>
            <pc:sldMk cId="2095342024" sldId="278"/>
            <ac:cxnSpMk id="768" creationId="{87800386-6610-0CA0-87F7-002BFBE20BFD}"/>
          </ac:cxnSpMkLst>
        </pc:cxnChg>
        <pc:cxnChg chg="mod">
          <ac:chgData name="Arguello, Bryan" userId="9d38677a-ba88-4eb6-b733-3e75b56ad708" providerId="ADAL" clId="{3072AF67-D967-4D05-9490-962A3D4A364E}" dt="2025-07-22T02:06:26.773" v="189"/>
          <ac:cxnSpMkLst>
            <pc:docMk/>
            <pc:sldMk cId="2095342024" sldId="278"/>
            <ac:cxnSpMk id="769" creationId="{332343C6-EFA9-DBCE-E595-12D7B14ED80E}"/>
          </ac:cxnSpMkLst>
        </pc:cxnChg>
        <pc:cxnChg chg="mod">
          <ac:chgData name="Arguello, Bryan" userId="9d38677a-ba88-4eb6-b733-3e75b56ad708" providerId="ADAL" clId="{3072AF67-D967-4D05-9490-962A3D4A364E}" dt="2025-07-22T02:06:26.773" v="189"/>
          <ac:cxnSpMkLst>
            <pc:docMk/>
            <pc:sldMk cId="2095342024" sldId="278"/>
            <ac:cxnSpMk id="774" creationId="{A4E50ACE-EC27-FA18-E185-63BCFE727C17}"/>
          </ac:cxnSpMkLst>
        </pc:cxnChg>
        <pc:cxnChg chg="mod">
          <ac:chgData name="Arguello, Bryan" userId="9d38677a-ba88-4eb6-b733-3e75b56ad708" providerId="ADAL" clId="{3072AF67-D967-4D05-9490-962A3D4A364E}" dt="2025-07-22T02:06:26.773" v="189"/>
          <ac:cxnSpMkLst>
            <pc:docMk/>
            <pc:sldMk cId="2095342024" sldId="278"/>
            <ac:cxnSpMk id="775" creationId="{B5D21737-D911-F52E-D7AC-86891BA42855}"/>
          </ac:cxnSpMkLst>
        </pc:cxnChg>
        <pc:cxnChg chg="mod">
          <ac:chgData name="Arguello, Bryan" userId="9d38677a-ba88-4eb6-b733-3e75b56ad708" providerId="ADAL" clId="{3072AF67-D967-4D05-9490-962A3D4A364E}" dt="2025-07-22T02:06:26.773" v="189"/>
          <ac:cxnSpMkLst>
            <pc:docMk/>
            <pc:sldMk cId="2095342024" sldId="278"/>
            <ac:cxnSpMk id="776" creationId="{C6B106F6-96D3-F0EB-D3A7-D876FCF44636}"/>
          </ac:cxnSpMkLst>
        </pc:cxnChg>
        <pc:cxnChg chg="mod">
          <ac:chgData name="Arguello, Bryan" userId="9d38677a-ba88-4eb6-b733-3e75b56ad708" providerId="ADAL" clId="{3072AF67-D967-4D05-9490-962A3D4A364E}" dt="2025-07-22T02:06:26.773" v="189"/>
          <ac:cxnSpMkLst>
            <pc:docMk/>
            <pc:sldMk cId="2095342024" sldId="278"/>
            <ac:cxnSpMk id="777" creationId="{1D01B1B5-C97B-C425-40A9-923BF2F2E5A2}"/>
          </ac:cxnSpMkLst>
        </pc:cxnChg>
        <pc:cxnChg chg="mod">
          <ac:chgData name="Arguello, Bryan" userId="9d38677a-ba88-4eb6-b733-3e75b56ad708" providerId="ADAL" clId="{3072AF67-D967-4D05-9490-962A3D4A364E}" dt="2025-07-22T02:06:28.470" v="191"/>
          <ac:cxnSpMkLst>
            <pc:docMk/>
            <pc:sldMk cId="2095342024" sldId="278"/>
            <ac:cxnSpMk id="783" creationId="{421DC7E5-AADE-18C8-BBB3-096C42E1E25E}"/>
          </ac:cxnSpMkLst>
        </pc:cxnChg>
        <pc:cxnChg chg="mod">
          <ac:chgData name="Arguello, Bryan" userId="9d38677a-ba88-4eb6-b733-3e75b56ad708" providerId="ADAL" clId="{3072AF67-D967-4D05-9490-962A3D4A364E}" dt="2025-07-22T02:06:28.470" v="191"/>
          <ac:cxnSpMkLst>
            <pc:docMk/>
            <pc:sldMk cId="2095342024" sldId="278"/>
            <ac:cxnSpMk id="784" creationId="{0C4BD053-4601-D45D-BCFD-2C4E6D044005}"/>
          </ac:cxnSpMkLst>
        </pc:cxnChg>
        <pc:cxnChg chg="mod">
          <ac:chgData name="Arguello, Bryan" userId="9d38677a-ba88-4eb6-b733-3e75b56ad708" providerId="ADAL" clId="{3072AF67-D967-4D05-9490-962A3D4A364E}" dt="2025-07-22T02:06:28.470" v="191"/>
          <ac:cxnSpMkLst>
            <pc:docMk/>
            <pc:sldMk cId="2095342024" sldId="278"/>
            <ac:cxnSpMk id="785" creationId="{34D29577-0791-F3C3-E1B0-A10C8A995B38}"/>
          </ac:cxnSpMkLst>
        </pc:cxnChg>
        <pc:cxnChg chg="mod">
          <ac:chgData name="Arguello, Bryan" userId="9d38677a-ba88-4eb6-b733-3e75b56ad708" providerId="ADAL" clId="{3072AF67-D967-4D05-9490-962A3D4A364E}" dt="2025-07-22T02:06:28.470" v="191"/>
          <ac:cxnSpMkLst>
            <pc:docMk/>
            <pc:sldMk cId="2095342024" sldId="278"/>
            <ac:cxnSpMk id="790" creationId="{AD945E8C-B24C-C1F3-0C24-63B6748CA0F9}"/>
          </ac:cxnSpMkLst>
        </pc:cxnChg>
        <pc:cxnChg chg="mod">
          <ac:chgData name="Arguello, Bryan" userId="9d38677a-ba88-4eb6-b733-3e75b56ad708" providerId="ADAL" clId="{3072AF67-D967-4D05-9490-962A3D4A364E}" dt="2025-07-22T02:06:28.470" v="191"/>
          <ac:cxnSpMkLst>
            <pc:docMk/>
            <pc:sldMk cId="2095342024" sldId="278"/>
            <ac:cxnSpMk id="791" creationId="{AD457C28-20A1-9873-D88B-01A67A4A09C5}"/>
          </ac:cxnSpMkLst>
        </pc:cxnChg>
        <pc:cxnChg chg="mod">
          <ac:chgData name="Arguello, Bryan" userId="9d38677a-ba88-4eb6-b733-3e75b56ad708" providerId="ADAL" clId="{3072AF67-D967-4D05-9490-962A3D4A364E}" dt="2025-07-22T02:06:28.470" v="191"/>
          <ac:cxnSpMkLst>
            <pc:docMk/>
            <pc:sldMk cId="2095342024" sldId="278"/>
            <ac:cxnSpMk id="792" creationId="{98BD75EB-5E26-2D73-7484-1D60B4EE5D98}"/>
          </ac:cxnSpMkLst>
        </pc:cxnChg>
        <pc:cxnChg chg="mod">
          <ac:chgData name="Arguello, Bryan" userId="9d38677a-ba88-4eb6-b733-3e75b56ad708" providerId="ADAL" clId="{3072AF67-D967-4D05-9490-962A3D4A364E}" dt="2025-07-22T02:06:28.470" v="191"/>
          <ac:cxnSpMkLst>
            <pc:docMk/>
            <pc:sldMk cId="2095342024" sldId="278"/>
            <ac:cxnSpMk id="793" creationId="{336D53A9-B925-1C3B-AA18-CCA0AD6711FA}"/>
          </ac:cxnSpMkLst>
        </pc:cxnChg>
        <pc:cxnChg chg="mod">
          <ac:chgData name="Arguello, Bryan" userId="9d38677a-ba88-4eb6-b733-3e75b56ad708" providerId="ADAL" clId="{3072AF67-D967-4D05-9490-962A3D4A364E}" dt="2025-07-22T02:06:31.289" v="193"/>
          <ac:cxnSpMkLst>
            <pc:docMk/>
            <pc:sldMk cId="2095342024" sldId="278"/>
            <ac:cxnSpMk id="799" creationId="{A5C0CD26-6E22-327B-CD7D-79E35FC92890}"/>
          </ac:cxnSpMkLst>
        </pc:cxnChg>
        <pc:cxnChg chg="mod">
          <ac:chgData name="Arguello, Bryan" userId="9d38677a-ba88-4eb6-b733-3e75b56ad708" providerId="ADAL" clId="{3072AF67-D967-4D05-9490-962A3D4A364E}" dt="2025-07-22T02:06:31.289" v="193"/>
          <ac:cxnSpMkLst>
            <pc:docMk/>
            <pc:sldMk cId="2095342024" sldId="278"/>
            <ac:cxnSpMk id="800" creationId="{370C63C0-99BF-8E3F-F446-AF9A689E7BE4}"/>
          </ac:cxnSpMkLst>
        </pc:cxnChg>
        <pc:cxnChg chg="mod">
          <ac:chgData name="Arguello, Bryan" userId="9d38677a-ba88-4eb6-b733-3e75b56ad708" providerId="ADAL" clId="{3072AF67-D967-4D05-9490-962A3D4A364E}" dt="2025-07-22T02:06:31.289" v="193"/>
          <ac:cxnSpMkLst>
            <pc:docMk/>
            <pc:sldMk cId="2095342024" sldId="278"/>
            <ac:cxnSpMk id="801" creationId="{B742530C-C2DD-3C8D-B279-BA59362B2C57}"/>
          </ac:cxnSpMkLst>
        </pc:cxnChg>
        <pc:cxnChg chg="mod">
          <ac:chgData name="Arguello, Bryan" userId="9d38677a-ba88-4eb6-b733-3e75b56ad708" providerId="ADAL" clId="{3072AF67-D967-4D05-9490-962A3D4A364E}" dt="2025-07-22T02:06:31.289" v="193"/>
          <ac:cxnSpMkLst>
            <pc:docMk/>
            <pc:sldMk cId="2095342024" sldId="278"/>
            <ac:cxnSpMk id="806" creationId="{7A9EE1C0-7805-AB57-A608-1D5684EDC8CE}"/>
          </ac:cxnSpMkLst>
        </pc:cxnChg>
        <pc:cxnChg chg="mod">
          <ac:chgData name="Arguello, Bryan" userId="9d38677a-ba88-4eb6-b733-3e75b56ad708" providerId="ADAL" clId="{3072AF67-D967-4D05-9490-962A3D4A364E}" dt="2025-07-22T02:06:31.289" v="193"/>
          <ac:cxnSpMkLst>
            <pc:docMk/>
            <pc:sldMk cId="2095342024" sldId="278"/>
            <ac:cxnSpMk id="807" creationId="{EAE399E7-9A80-7A46-9271-4EF7A55C5815}"/>
          </ac:cxnSpMkLst>
        </pc:cxnChg>
        <pc:cxnChg chg="mod">
          <ac:chgData name="Arguello, Bryan" userId="9d38677a-ba88-4eb6-b733-3e75b56ad708" providerId="ADAL" clId="{3072AF67-D967-4D05-9490-962A3D4A364E}" dt="2025-07-22T02:06:31.289" v="193"/>
          <ac:cxnSpMkLst>
            <pc:docMk/>
            <pc:sldMk cId="2095342024" sldId="278"/>
            <ac:cxnSpMk id="808" creationId="{481613A5-83CC-796C-658F-EB084EA00A81}"/>
          </ac:cxnSpMkLst>
        </pc:cxnChg>
        <pc:cxnChg chg="mod">
          <ac:chgData name="Arguello, Bryan" userId="9d38677a-ba88-4eb6-b733-3e75b56ad708" providerId="ADAL" clId="{3072AF67-D967-4D05-9490-962A3D4A364E}" dt="2025-07-22T02:06:31.289" v="193"/>
          <ac:cxnSpMkLst>
            <pc:docMk/>
            <pc:sldMk cId="2095342024" sldId="278"/>
            <ac:cxnSpMk id="809" creationId="{5986BE5D-430F-1F23-5FAB-1F03B4D08C1F}"/>
          </ac:cxnSpMkLst>
        </pc:cxnChg>
        <pc:cxnChg chg="mod">
          <ac:chgData name="Arguello, Bryan" userId="9d38677a-ba88-4eb6-b733-3e75b56ad708" providerId="ADAL" clId="{3072AF67-D967-4D05-9490-962A3D4A364E}" dt="2025-07-22T02:06:33.115" v="195"/>
          <ac:cxnSpMkLst>
            <pc:docMk/>
            <pc:sldMk cId="2095342024" sldId="278"/>
            <ac:cxnSpMk id="815" creationId="{472C49AC-8A80-6318-78A0-E8F3F67D22D2}"/>
          </ac:cxnSpMkLst>
        </pc:cxnChg>
        <pc:cxnChg chg="mod">
          <ac:chgData name="Arguello, Bryan" userId="9d38677a-ba88-4eb6-b733-3e75b56ad708" providerId="ADAL" clId="{3072AF67-D967-4D05-9490-962A3D4A364E}" dt="2025-07-22T02:06:33.115" v="195"/>
          <ac:cxnSpMkLst>
            <pc:docMk/>
            <pc:sldMk cId="2095342024" sldId="278"/>
            <ac:cxnSpMk id="816" creationId="{D28A8724-1609-E15E-0C24-9E56C47C27A9}"/>
          </ac:cxnSpMkLst>
        </pc:cxnChg>
        <pc:cxnChg chg="mod">
          <ac:chgData name="Arguello, Bryan" userId="9d38677a-ba88-4eb6-b733-3e75b56ad708" providerId="ADAL" clId="{3072AF67-D967-4D05-9490-962A3D4A364E}" dt="2025-07-22T02:06:33.115" v="195"/>
          <ac:cxnSpMkLst>
            <pc:docMk/>
            <pc:sldMk cId="2095342024" sldId="278"/>
            <ac:cxnSpMk id="817" creationId="{DF09BAE6-5C90-8F3A-947C-E2A4C1CA4847}"/>
          </ac:cxnSpMkLst>
        </pc:cxnChg>
        <pc:cxnChg chg="mod">
          <ac:chgData name="Arguello, Bryan" userId="9d38677a-ba88-4eb6-b733-3e75b56ad708" providerId="ADAL" clId="{3072AF67-D967-4D05-9490-962A3D4A364E}" dt="2025-07-22T02:06:33.115" v="195"/>
          <ac:cxnSpMkLst>
            <pc:docMk/>
            <pc:sldMk cId="2095342024" sldId="278"/>
            <ac:cxnSpMk id="822" creationId="{A1903ACD-2F77-3AD3-CE69-DC6BDA18CEDF}"/>
          </ac:cxnSpMkLst>
        </pc:cxnChg>
        <pc:cxnChg chg="mod">
          <ac:chgData name="Arguello, Bryan" userId="9d38677a-ba88-4eb6-b733-3e75b56ad708" providerId="ADAL" clId="{3072AF67-D967-4D05-9490-962A3D4A364E}" dt="2025-07-22T02:06:33.115" v="195"/>
          <ac:cxnSpMkLst>
            <pc:docMk/>
            <pc:sldMk cId="2095342024" sldId="278"/>
            <ac:cxnSpMk id="823" creationId="{EAB23163-85CF-B538-958B-A3FF5C142A1D}"/>
          </ac:cxnSpMkLst>
        </pc:cxnChg>
        <pc:cxnChg chg="mod">
          <ac:chgData name="Arguello, Bryan" userId="9d38677a-ba88-4eb6-b733-3e75b56ad708" providerId="ADAL" clId="{3072AF67-D967-4D05-9490-962A3D4A364E}" dt="2025-07-22T02:06:33.115" v="195"/>
          <ac:cxnSpMkLst>
            <pc:docMk/>
            <pc:sldMk cId="2095342024" sldId="278"/>
            <ac:cxnSpMk id="824" creationId="{FD9E7640-EF7F-79D4-C64C-A5EABD13C1A5}"/>
          </ac:cxnSpMkLst>
        </pc:cxnChg>
        <pc:cxnChg chg="mod">
          <ac:chgData name="Arguello, Bryan" userId="9d38677a-ba88-4eb6-b733-3e75b56ad708" providerId="ADAL" clId="{3072AF67-D967-4D05-9490-962A3D4A364E}" dt="2025-07-22T02:06:33.115" v="195"/>
          <ac:cxnSpMkLst>
            <pc:docMk/>
            <pc:sldMk cId="2095342024" sldId="278"/>
            <ac:cxnSpMk id="825" creationId="{35328A36-CAFB-3FC3-673C-73CC04912BCC}"/>
          </ac:cxnSpMkLst>
        </pc:cxnChg>
        <pc:cxnChg chg="mod">
          <ac:chgData name="Arguello, Bryan" userId="9d38677a-ba88-4eb6-b733-3e75b56ad708" providerId="ADAL" clId="{3072AF67-D967-4D05-9490-962A3D4A364E}" dt="2025-07-22T02:06:35.073" v="197"/>
          <ac:cxnSpMkLst>
            <pc:docMk/>
            <pc:sldMk cId="2095342024" sldId="278"/>
            <ac:cxnSpMk id="831" creationId="{12B95CAD-4107-58E0-ABF6-4CBBFCD122E0}"/>
          </ac:cxnSpMkLst>
        </pc:cxnChg>
        <pc:cxnChg chg="mod">
          <ac:chgData name="Arguello, Bryan" userId="9d38677a-ba88-4eb6-b733-3e75b56ad708" providerId="ADAL" clId="{3072AF67-D967-4D05-9490-962A3D4A364E}" dt="2025-07-22T02:06:35.073" v="197"/>
          <ac:cxnSpMkLst>
            <pc:docMk/>
            <pc:sldMk cId="2095342024" sldId="278"/>
            <ac:cxnSpMk id="832" creationId="{2ECE38C5-2560-AF4A-8385-FC51117CF08B}"/>
          </ac:cxnSpMkLst>
        </pc:cxnChg>
        <pc:cxnChg chg="mod">
          <ac:chgData name="Arguello, Bryan" userId="9d38677a-ba88-4eb6-b733-3e75b56ad708" providerId="ADAL" clId="{3072AF67-D967-4D05-9490-962A3D4A364E}" dt="2025-07-22T02:06:35.073" v="197"/>
          <ac:cxnSpMkLst>
            <pc:docMk/>
            <pc:sldMk cId="2095342024" sldId="278"/>
            <ac:cxnSpMk id="833" creationId="{5C52C578-86E7-3EA2-963C-827E6753791F}"/>
          </ac:cxnSpMkLst>
        </pc:cxnChg>
        <pc:cxnChg chg="mod">
          <ac:chgData name="Arguello, Bryan" userId="9d38677a-ba88-4eb6-b733-3e75b56ad708" providerId="ADAL" clId="{3072AF67-D967-4D05-9490-962A3D4A364E}" dt="2025-07-22T02:06:35.073" v="197"/>
          <ac:cxnSpMkLst>
            <pc:docMk/>
            <pc:sldMk cId="2095342024" sldId="278"/>
            <ac:cxnSpMk id="838" creationId="{C3BB9FB0-D907-702A-B1E2-8425455AC8CC}"/>
          </ac:cxnSpMkLst>
        </pc:cxnChg>
        <pc:cxnChg chg="mod">
          <ac:chgData name="Arguello, Bryan" userId="9d38677a-ba88-4eb6-b733-3e75b56ad708" providerId="ADAL" clId="{3072AF67-D967-4D05-9490-962A3D4A364E}" dt="2025-07-22T02:06:35.073" v="197"/>
          <ac:cxnSpMkLst>
            <pc:docMk/>
            <pc:sldMk cId="2095342024" sldId="278"/>
            <ac:cxnSpMk id="839" creationId="{CFB514A3-ED0B-0D70-1E99-657249B8E5E5}"/>
          </ac:cxnSpMkLst>
        </pc:cxnChg>
        <pc:cxnChg chg="mod">
          <ac:chgData name="Arguello, Bryan" userId="9d38677a-ba88-4eb6-b733-3e75b56ad708" providerId="ADAL" clId="{3072AF67-D967-4D05-9490-962A3D4A364E}" dt="2025-07-22T02:06:35.073" v="197"/>
          <ac:cxnSpMkLst>
            <pc:docMk/>
            <pc:sldMk cId="2095342024" sldId="278"/>
            <ac:cxnSpMk id="840" creationId="{EF07D0F3-3988-C8CC-64F4-873A531A6C3E}"/>
          </ac:cxnSpMkLst>
        </pc:cxnChg>
        <pc:cxnChg chg="mod">
          <ac:chgData name="Arguello, Bryan" userId="9d38677a-ba88-4eb6-b733-3e75b56ad708" providerId="ADAL" clId="{3072AF67-D967-4D05-9490-962A3D4A364E}" dt="2025-07-22T02:06:35.073" v="197"/>
          <ac:cxnSpMkLst>
            <pc:docMk/>
            <pc:sldMk cId="2095342024" sldId="278"/>
            <ac:cxnSpMk id="841" creationId="{DCC371EC-F631-7637-9117-D322FFB66937}"/>
          </ac:cxnSpMkLst>
        </pc:cxnChg>
        <pc:cxnChg chg="mod">
          <ac:chgData name="Arguello, Bryan" userId="9d38677a-ba88-4eb6-b733-3e75b56ad708" providerId="ADAL" clId="{3072AF67-D967-4D05-9490-962A3D4A364E}" dt="2025-07-22T02:06:36.862" v="199"/>
          <ac:cxnSpMkLst>
            <pc:docMk/>
            <pc:sldMk cId="2095342024" sldId="278"/>
            <ac:cxnSpMk id="847" creationId="{F0F3B6BB-2DDF-3A4D-9EE7-AA1487361B97}"/>
          </ac:cxnSpMkLst>
        </pc:cxnChg>
        <pc:cxnChg chg="mod">
          <ac:chgData name="Arguello, Bryan" userId="9d38677a-ba88-4eb6-b733-3e75b56ad708" providerId="ADAL" clId="{3072AF67-D967-4D05-9490-962A3D4A364E}" dt="2025-07-22T02:06:36.862" v="199"/>
          <ac:cxnSpMkLst>
            <pc:docMk/>
            <pc:sldMk cId="2095342024" sldId="278"/>
            <ac:cxnSpMk id="848" creationId="{99BFEA0F-FBCB-3B8E-E659-43A3370658D6}"/>
          </ac:cxnSpMkLst>
        </pc:cxnChg>
        <pc:cxnChg chg="mod">
          <ac:chgData name="Arguello, Bryan" userId="9d38677a-ba88-4eb6-b733-3e75b56ad708" providerId="ADAL" clId="{3072AF67-D967-4D05-9490-962A3D4A364E}" dt="2025-07-22T02:06:36.862" v="199"/>
          <ac:cxnSpMkLst>
            <pc:docMk/>
            <pc:sldMk cId="2095342024" sldId="278"/>
            <ac:cxnSpMk id="849" creationId="{D9AE502E-184C-9423-E0E7-EBFCC18DBF23}"/>
          </ac:cxnSpMkLst>
        </pc:cxnChg>
        <pc:cxnChg chg="mod">
          <ac:chgData name="Arguello, Bryan" userId="9d38677a-ba88-4eb6-b733-3e75b56ad708" providerId="ADAL" clId="{3072AF67-D967-4D05-9490-962A3D4A364E}" dt="2025-07-22T02:06:36.862" v="199"/>
          <ac:cxnSpMkLst>
            <pc:docMk/>
            <pc:sldMk cId="2095342024" sldId="278"/>
            <ac:cxnSpMk id="854" creationId="{520867E9-DDC7-99A6-7020-6D4062FF9556}"/>
          </ac:cxnSpMkLst>
        </pc:cxnChg>
        <pc:cxnChg chg="mod">
          <ac:chgData name="Arguello, Bryan" userId="9d38677a-ba88-4eb6-b733-3e75b56ad708" providerId="ADAL" clId="{3072AF67-D967-4D05-9490-962A3D4A364E}" dt="2025-07-22T02:06:36.862" v="199"/>
          <ac:cxnSpMkLst>
            <pc:docMk/>
            <pc:sldMk cId="2095342024" sldId="278"/>
            <ac:cxnSpMk id="855" creationId="{FFC0630D-FF25-4D4A-9ACE-90324AC47D44}"/>
          </ac:cxnSpMkLst>
        </pc:cxnChg>
        <pc:cxnChg chg="mod">
          <ac:chgData name="Arguello, Bryan" userId="9d38677a-ba88-4eb6-b733-3e75b56ad708" providerId="ADAL" clId="{3072AF67-D967-4D05-9490-962A3D4A364E}" dt="2025-07-22T02:06:36.862" v="199"/>
          <ac:cxnSpMkLst>
            <pc:docMk/>
            <pc:sldMk cId="2095342024" sldId="278"/>
            <ac:cxnSpMk id="856" creationId="{77713147-497F-A7B6-1CC1-5F60E3FFEB07}"/>
          </ac:cxnSpMkLst>
        </pc:cxnChg>
        <pc:cxnChg chg="mod">
          <ac:chgData name="Arguello, Bryan" userId="9d38677a-ba88-4eb6-b733-3e75b56ad708" providerId="ADAL" clId="{3072AF67-D967-4D05-9490-962A3D4A364E}" dt="2025-07-22T02:06:36.862" v="199"/>
          <ac:cxnSpMkLst>
            <pc:docMk/>
            <pc:sldMk cId="2095342024" sldId="278"/>
            <ac:cxnSpMk id="857" creationId="{7EB80A80-9A81-9E0F-74B2-9CAAA863B94B}"/>
          </ac:cxnSpMkLst>
        </pc:cxnChg>
        <pc:cxnChg chg="mod">
          <ac:chgData name="Arguello, Bryan" userId="9d38677a-ba88-4eb6-b733-3e75b56ad708" providerId="ADAL" clId="{3072AF67-D967-4D05-9490-962A3D4A364E}" dt="2025-07-22T02:06:39.683" v="201"/>
          <ac:cxnSpMkLst>
            <pc:docMk/>
            <pc:sldMk cId="2095342024" sldId="278"/>
            <ac:cxnSpMk id="863" creationId="{CED3CE7F-D316-0E20-007C-6F95A323FC9D}"/>
          </ac:cxnSpMkLst>
        </pc:cxnChg>
        <pc:cxnChg chg="mod">
          <ac:chgData name="Arguello, Bryan" userId="9d38677a-ba88-4eb6-b733-3e75b56ad708" providerId="ADAL" clId="{3072AF67-D967-4D05-9490-962A3D4A364E}" dt="2025-07-22T02:06:39.683" v="201"/>
          <ac:cxnSpMkLst>
            <pc:docMk/>
            <pc:sldMk cId="2095342024" sldId="278"/>
            <ac:cxnSpMk id="864" creationId="{4B7685EE-5CD6-8714-A984-F4C3025E10C1}"/>
          </ac:cxnSpMkLst>
        </pc:cxnChg>
        <pc:cxnChg chg="mod">
          <ac:chgData name="Arguello, Bryan" userId="9d38677a-ba88-4eb6-b733-3e75b56ad708" providerId="ADAL" clId="{3072AF67-D967-4D05-9490-962A3D4A364E}" dt="2025-07-22T02:06:39.683" v="201"/>
          <ac:cxnSpMkLst>
            <pc:docMk/>
            <pc:sldMk cId="2095342024" sldId="278"/>
            <ac:cxnSpMk id="865" creationId="{9814CA58-1E4E-E3EF-FA46-BE0AB5910DF2}"/>
          </ac:cxnSpMkLst>
        </pc:cxnChg>
        <pc:cxnChg chg="mod">
          <ac:chgData name="Arguello, Bryan" userId="9d38677a-ba88-4eb6-b733-3e75b56ad708" providerId="ADAL" clId="{3072AF67-D967-4D05-9490-962A3D4A364E}" dt="2025-07-22T02:06:39.683" v="201"/>
          <ac:cxnSpMkLst>
            <pc:docMk/>
            <pc:sldMk cId="2095342024" sldId="278"/>
            <ac:cxnSpMk id="870" creationId="{41FCB096-8562-DE59-9A47-204025214DA1}"/>
          </ac:cxnSpMkLst>
        </pc:cxnChg>
        <pc:cxnChg chg="mod">
          <ac:chgData name="Arguello, Bryan" userId="9d38677a-ba88-4eb6-b733-3e75b56ad708" providerId="ADAL" clId="{3072AF67-D967-4D05-9490-962A3D4A364E}" dt="2025-07-22T02:06:39.683" v="201"/>
          <ac:cxnSpMkLst>
            <pc:docMk/>
            <pc:sldMk cId="2095342024" sldId="278"/>
            <ac:cxnSpMk id="871" creationId="{F346E7A4-E35A-88F3-7D40-5ACADB392F2B}"/>
          </ac:cxnSpMkLst>
        </pc:cxnChg>
        <pc:cxnChg chg="mod">
          <ac:chgData name="Arguello, Bryan" userId="9d38677a-ba88-4eb6-b733-3e75b56ad708" providerId="ADAL" clId="{3072AF67-D967-4D05-9490-962A3D4A364E}" dt="2025-07-22T02:06:39.683" v="201"/>
          <ac:cxnSpMkLst>
            <pc:docMk/>
            <pc:sldMk cId="2095342024" sldId="278"/>
            <ac:cxnSpMk id="872" creationId="{928ADBD4-9F8C-45E9-A88A-992FB2588FE6}"/>
          </ac:cxnSpMkLst>
        </pc:cxnChg>
        <pc:cxnChg chg="mod">
          <ac:chgData name="Arguello, Bryan" userId="9d38677a-ba88-4eb6-b733-3e75b56ad708" providerId="ADAL" clId="{3072AF67-D967-4D05-9490-962A3D4A364E}" dt="2025-07-22T02:06:39.683" v="201"/>
          <ac:cxnSpMkLst>
            <pc:docMk/>
            <pc:sldMk cId="2095342024" sldId="278"/>
            <ac:cxnSpMk id="873" creationId="{72C92BCA-CC46-C873-AE79-F5710215CBC9}"/>
          </ac:cxnSpMkLst>
        </pc:cxnChg>
        <pc:cxnChg chg="mod">
          <ac:chgData name="Arguello, Bryan" userId="9d38677a-ba88-4eb6-b733-3e75b56ad708" providerId="ADAL" clId="{3072AF67-D967-4D05-9490-962A3D4A364E}" dt="2025-07-22T02:06:41.682" v="203"/>
          <ac:cxnSpMkLst>
            <pc:docMk/>
            <pc:sldMk cId="2095342024" sldId="278"/>
            <ac:cxnSpMk id="879" creationId="{20CF1BB8-73CF-EEE5-7C47-18861DF4D9FC}"/>
          </ac:cxnSpMkLst>
        </pc:cxnChg>
        <pc:cxnChg chg="mod">
          <ac:chgData name="Arguello, Bryan" userId="9d38677a-ba88-4eb6-b733-3e75b56ad708" providerId="ADAL" clId="{3072AF67-D967-4D05-9490-962A3D4A364E}" dt="2025-07-22T02:06:41.682" v="203"/>
          <ac:cxnSpMkLst>
            <pc:docMk/>
            <pc:sldMk cId="2095342024" sldId="278"/>
            <ac:cxnSpMk id="880" creationId="{4E01A89A-27A0-AD04-763D-EB46BF9B5D7B}"/>
          </ac:cxnSpMkLst>
        </pc:cxnChg>
        <pc:cxnChg chg="mod">
          <ac:chgData name="Arguello, Bryan" userId="9d38677a-ba88-4eb6-b733-3e75b56ad708" providerId="ADAL" clId="{3072AF67-D967-4D05-9490-962A3D4A364E}" dt="2025-07-22T02:06:41.682" v="203"/>
          <ac:cxnSpMkLst>
            <pc:docMk/>
            <pc:sldMk cId="2095342024" sldId="278"/>
            <ac:cxnSpMk id="881" creationId="{902B713B-FA43-CEEF-8A68-B4180E6A8146}"/>
          </ac:cxnSpMkLst>
        </pc:cxnChg>
        <pc:cxnChg chg="mod">
          <ac:chgData name="Arguello, Bryan" userId="9d38677a-ba88-4eb6-b733-3e75b56ad708" providerId="ADAL" clId="{3072AF67-D967-4D05-9490-962A3D4A364E}" dt="2025-07-22T02:06:41.682" v="203"/>
          <ac:cxnSpMkLst>
            <pc:docMk/>
            <pc:sldMk cId="2095342024" sldId="278"/>
            <ac:cxnSpMk id="886" creationId="{D80B4E27-B9CF-E659-7826-855169FEA08E}"/>
          </ac:cxnSpMkLst>
        </pc:cxnChg>
        <pc:cxnChg chg="mod">
          <ac:chgData name="Arguello, Bryan" userId="9d38677a-ba88-4eb6-b733-3e75b56ad708" providerId="ADAL" clId="{3072AF67-D967-4D05-9490-962A3D4A364E}" dt="2025-07-22T02:06:41.682" v="203"/>
          <ac:cxnSpMkLst>
            <pc:docMk/>
            <pc:sldMk cId="2095342024" sldId="278"/>
            <ac:cxnSpMk id="887" creationId="{1B613090-BB7C-6632-9C2D-4AEF3CBC0C91}"/>
          </ac:cxnSpMkLst>
        </pc:cxnChg>
        <pc:cxnChg chg="mod">
          <ac:chgData name="Arguello, Bryan" userId="9d38677a-ba88-4eb6-b733-3e75b56ad708" providerId="ADAL" clId="{3072AF67-D967-4D05-9490-962A3D4A364E}" dt="2025-07-22T02:06:41.682" v="203"/>
          <ac:cxnSpMkLst>
            <pc:docMk/>
            <pc:sldMk cId="2095342024" sldId="278"/>
            <ac:cxnSpMk id="888" creationId="{2ABAA7C3-7A24-0EB2-FB58-8E2721D824EB}"/>
          </ac:cxnSpMkLst>
        </pc:cxnChg>
        <pc:cxnChg chg="mod">
          <ac:chgData name="Arguello, Bryan" userId="9d38677a-ba88-4eb6-b733-3e75b56ad708" providerId="ADAL" clId="{3072AF67-D967-4D05-9490-962A3D4A364E}" dt="2025-07-22T02:06:41.682" v="203"/>
          <ac:cxnSpMkLst>
            <pc:docMk/>
            <pc:sldMk cId="2095342024" sldId="278"/>
            <ac:cxnSpMk id="889" creationId="{FF6E895D-D7DB-FF31-F9E8-9F8DA6CCE1E6}"/>
          </ac:cxnSpMkLst>
        </pc:cxnChg>
        <pc:cxnChg chg="mod">
          <ac:chgData name="Arguello, Bryan" userId="9d38677a-ba88-4eb6-b733-3e75b56ad708" providerId="ADAL" clId="{3072AF67-D967-4D05-9490-962A3D4A364E}" dt="2025-07-22T02:06:44.288" v="205"/>
          <ac:cxnSpMkLst>
            <pc:docMk/>
            <pc:sldMk cId="2095342024" sldId="278"/>
            <ac:cxnSpMk id="895" creationId="{D47C439B-46EC-3D69-195A-4AF2F97E1DAF}"/>
          </ac:cxnSpMkLst>
        </pc:cxnChg>
        <pc:cxnChg chg="mod">
          <ac:chgData name="Arguello, Bryan" userId="9d38677a-ba88-4eb6-b733-3e75b56ad708" providerId="ADAL" clId="{3072AF67-D967-4D05-9490-962A3D4A364E}" dt="2025-07-22T02:06:44.288" v="205"/>
          <ac:cxnSpMkLst>
            <pc:docMk/>
            <pc:sldMk cId="2095342024" sldId="278"/>
            <ac:cxnSpMk id="896" creationId="{58F50D9A-0CED-67AE-45F5-105584766944}"/>
          </ac:cxnSpMkLst>
        </pc:cxnChg>
        <pc:cxnChg chg="mod">
          <ac:chgData name="Arguello, Bryan" userId="9d38677a-ba88-4eb6-b733-3e75b56ad708" providerId="ADAL" clId="{3072AF67-D967-4D05-9490-962A3D4A364E}" dt="2025-07-22T02:06:44.288" v="205"/>
          <ac:cxnSpMkLst>
            <pc:docMk/>
            <pc:sldMk cId="2095342024" sldId="278"/>
            <ac:cxnSpMk id="897" creationId="{936F4AB9-8474-A46D-892D-4886918280D3}"/>
          </ac:cxnSpMkLst>
        </pc:cxnChg>
        <pc:cxnChg chg="mod">
          <ac:chgData name="Arguello, Bryan" userId="9d38677a-ba88-4eb6-b733-3e75b56ad708" providerId="ADAL" clId="{3072AF67-D967-4D05-9490-962A3D4A364E}" dt="2025-07-22T02:06:44.288" v="205"/>
          <ac:cxnSpMkLst>
            <pc:docMk/>
            <pc:sldMk cId="2095342024" sldId="278"/>
            <ac:cxnSpMk id="902" creationId="{1AB9908A-BEB9-B542-82CF-D1EB83BC530A}"/>
          </ac:cxnSpMkLst>
        </pc:cxnChg>
        <pc:cxnChg chg="mod">
          <ac:chgData name="Arguello, Bryan" userId="9d38677a-ba88-4eb6-b733-3e75b56ad708" providerId="ADAL" clId="{3072AF67-D967-4D05-9490-962A3D4A364E}" dt="2025-07-22T02:06:44.288" v="205"/>
          <ac:cxnSpMkLst>
            <pc:docMk/>
            <pc:sldMk cId="2095342024" sldId="278"/>
            <ac:cxnSpMk id="903" creationId="{C52CC4EB-A6D2-6691-0BB4-A324731AE56D}"/>
          </ac:cxnSpMkLst>
        </pc:cxnChg>
        <pc:cxnChg chg="mod">
          <ac:chgData name="Arguello, Bryan" userId="9d38677a-ba88-4eb6-b733-3e75b56ad708" providerId="ADAL" clId="{3072AF67-D967-4D05-9490-962A3D4A364E}" dt="2025-07-22T02:06:44.288" v="205"/>
          <ac:cxnSpMkLst>
            <pc:docMk/>
            <pc:sldMk cId="2095342024" sldId="278"/>
            <ac:cxnSpMk id="904" creationId="{57A27664-3428-558D-438D-26822418057C}"/>
          </ac:cxnSpMkLst>
        </pc:cxnChg>
        <pc:cxnChg chg="mod">
          <ac:chgData name="Arguello, Bryan" userId="9d38677a-ba88-4eb6-b733-3e75b56ad708" providerId="ADAL" clId="{3072AF67-D967-4D05-9490-962A3D4A364E}" dt="2025-07-22T02:06:44.288" v="205"/>
          <ac:cxnSpMkLst>
            <pc:docMk/>
            <pc:sldMk cId="2095342024" sldId="278"/>
            <ac:cxnSpMk id="905" creationId="{8F88F94B-6D56-DF7F-6384-1B1C3AAA48BC}"/>
          </ac:cxnSpMkLst>
        </pc:cxnChg>
        <pc:cxnChg chg="mod">
          <ac:chgData name="Arguello, Bryan" userId="9d38677a-ba88-4eb6-b733-3e75b56ad708" providerId="ADAL" clId="{3072AF67-D967-4D05-9490-962A3D4A364E}" dt="2025-07-22T02:06:48.773" v="207"/>
          <ac:cxnSpMkLst>
            <pc:docMk/>
            <pc:sldMk cId="2095342024" sldId="278"/>
            <ac:cxnSpMk id="911" creationId="{C6549266-9892-E4DD-C092-82403C84F034}"/>
          </ac:cxnSpMkLst>
        </pc:cxnChg>
        <pc:cxnChg chg="mod">
          <ac:chgData name="Arguello, Bryan" userId="9d38677a-ba88-4eb6-b733-3e75b56ad708" providerId="ADAL" clId="{3072AF67-D967-4D05-9490-962A3D4A364E}" dt="2025-07-22T02:06:48.773" v="207"/>
          <ac:cxnSpMkLst>
            <pc:docMk/>
            <pc:sldMk cId="2095342024" sldId="278"/>
            <ac:cxnSpMk id="912" creationId="{39B28466-F002-D722-259E-662DEB74CD99}"/>
          </ac:cxnSpMkLst>
        </pc:cxnChg>
        <pc:cxnChg chg="mod">
          <ac:chgData name="Arguello, Bryan" userId="9d38677a-ba88-4eb6-b733-3e75b56ad708" providerId="ADAL" clId="{3072AF67-D967-4D05-9490-962A3D4A364E}" dt="2025-07-22T02:06:48.773" v="207"/>
          <ac:cxnSpMkLst>
            <pc:docMk/>
            <pc:sldMk cId="2095342024" sldId="278"/>
            <ac:cxnSpMk id="913" creationId="{6E4D4DAD-6A2D-CF26-FFCC-95896607B13E}"/>
          </ac:cxnSpMkLst>
        </pc:cxnChg>
        <pc:cxnChg chg="mod">
          <ac:chgData name="Arguello, Bryan" userId="9d38677a-ba88-4eb6-b733-3e75b56ad708" providerId="ADAL" clId="{3072AF67-D967-4D05-9490-962A3D4A364E}" dt="2025-07-22T02:06:48.773" v="207"/>
          <ac:cxnSpMkLst>
            <pc:docMk/>
            <pc:sldMk cId="2095342024" sldId="278"/>
            <ac:cxnSpMk id="918" creationId="{A005AE01-1925-CF2D-6EAC-17E1AB517692}"/>
          </ac:cxnSpMkLst>
        </pc:cxnChg>
        <pc:cxnChg chg="mod">
          <ac:chgData name="Arguello, Bryan" userId="9d38677a-ba88-4eb6-b733-3e75b56ad708" providerId="ADAL" clId="{3072AF67-D967-4D05-9490-962A3D4A364E}" dt="2025-07-22T02:06:48.773" v="207"/>
          <ac:cxnSpMkLst>
            <pc:docMk/>
            <pc:sldMk cId="2095342024" sldId="278"/>
            <ac:cxnSpMk id="919" creationId="{E7D7E4B0-68F1-1276-55C1-38748FCC16A3}"/>
          </ac:cxnSpMkLst>
        </pc:cxnChg>
        <pc:cxnChg chg="mod">
          <ac:chgData name="Arguello, Bryan" userId="9d38677a-ba88-4eb6-b733-3e75b56ad708" providerId="ADAL" clId="{3072AF67-D967-4D05-9490-962A3D4A364E}" dt="2025-07-22T02:06:48.773" v="207"/>
          <ac:cxnSpMkLst>
            <pc:docMk/>
            <pc:sldMk cId="2095342024" sldId="278"/>
            <ac:cxnSpMk id="920" creationId="{B781CBC6-1A73-FC8D-178C-AA82079F70DB}"/>
          </ac:cxnSpMkLst>
        </pc:cxnChg>
        <pc:cxnChg chg="mod">
          <ac:chgData name="Arguello, Bryan" userId="9d38677a-ba88-4eb6-b733-3e75b56ad708" providerId="ADAL" clId="{3072AF67-D967-4D05-9490-962A3D4A364E}" dt="2025-07-22T02:06:48.773" v="207"/>
          <ac:cxnSpMkLst>
            <pc:docMk/>
            <pc:sldMk cId="2095342024" sldId="278"/>
            <ac:cxnSpMk id="921" creationId="{5A6807F1-CA8E-0409-92A9-4F9E50FE985B}"/>
          </ac:cxnSpMkLst>
        </pc:cxnChg>
        <pc:cxnChg chg="mod">
          <ac:chgData name="Arguello, Bryan" userId="9d38677a-ba88-4eb6-b733-3e75b56ad708" providerId="ADAL" clId="{3072AF67-D967-4D05-9490-962A3D4A364E}" dt="2025-07-22T02:06:54.905" v="211"/>
          <ac:cxnSpMkLst>
            <pc:docMk/>
            <pc:sldMk cId="2095342024" sldId="278"/>
            <ac:cxnSpMk id="927" creationId="{E9948311-0147-BCF6-1C85-8D3AE53D8CCA}"/>
          </ac:cxnSpMkLst>
        </pc:cxnChg>
        <pc:cxnChg chg="mod">
          <ac:chgData name="Arguello, Bryan" userId="9d38677a-ba88-4eb6-b733-3e75b56ad708" providerId="ADAL" clId="{3072AF67-D967-4D05-9490-962A3D4A364E}" dt="2025-07-22T02:06:54.905" v="211"/>
          <ac:cxnSpMkLst>
            <pc:docMk/>
            <pc:sldMk cId="2095342024" sldId="278"/>
            <ac:cxnSpMk id="928" creationId="{B395C993-CA15-4B39-3ADE-40C36D7FAC6B}"/>
          </ac:cxnSpMkLst>
        </pc:cxnChg>
        <pc:cxnChg chg="mod">
          <ac:chgData name="Arguello, Bryan" userId="9d38677a-ba88-4eb6-b733-3e75b56ad708" providerId="ADAL" clId="{3072AF67-D967-4D05-9490-962A3D4A364E}" dt="2025-07-22T02:06:54.905" v="211"/>
          <ac:cxnSpMkLst>
            <pc:docMk/>
            <pc:sldMk cId="2095342024" sldId="278"/>
            <ac:cxnSpMk id="929" creationId="{89BA3AFB-578D-C307-52C8-2CF16EAFB695}"/>
          </ac:cxnSpMkLst>
        </pc:cxnChg>
        <pc:cxnChg chg="mod">
          <ac:chgData name="Arguello, Bryan" userId="9d38677a-ba88-4eb6-b733-3e75b56ad708" providerId="ADAL" clId="{3072AF67-D967-4D05-9490-962A3D4A364E}" dt="2025-07-22T02:06:54.905" v="211"/>
          <ac:cxnSpMkLst>
            <pc:docMk/>
            <pc:sldMk cId="2095342024" sldId="278"/>
            <ac:cxnSpMk id="934" creationId="{BB101037-5823-D649-2EFB-BE27270F2A25}"/>
          </ac:cxnSpMkLst>
        </pc:cxnChg>
        <pc:cxnChg chg="mod">
          <ac:chgData name="Arguello, Bryan" userId="9d38677a-ba88-4eb6-b733-3e75b56ad708" providerId="ADAL" clId="{3072AF67-D967-4D05-9490-962A3D4A364E}" dt="2025-07-22T02:06:54.905" v="211"/>
          <ac:cxnSpMkLst>
            <pc:docMk/>
            <pc:sldMk cId="2095342024" sldId="278"/>
            <ac:cxnSpMk id="935" creationId="{523D5AC2-5FC8-D391-7E65-327B8ECDEB2B}"/>
          </ac:cxnSpMkLst>
        </pc:cxnChg>
        <pc:cxnChg chg="mod">
          <ac:chgData name="Arguello, Bryan" userId="9d38677a-ba88-4eb6-b733-3e75b56ad708" providerId="ADAL" clId="{3072AF67-D967-4D05-9490-962A3D4A364E}" dt="2025-07-22T02:06:54.905" v="211"/>
          <ac:cxnSpMkLst>
            <pc:docMk/>
            <pc:sldMk cId="2095342024" sldId="278"/>
            <ac:cxnSpMk id="936" creationId="{57A15440-3378-666E-C5BD-F9A6CE320C0B}"/>
          </ac:cxnSpMkLst>
        </pc:cxnChg>
        <pc:cxnChg chg="mod">
          <ac:chgData name="Arguello, Bryan" userId="9d38677a-ba88-4eb6-b733-3e75b56ad708" providerId="ADAL" clId="{3072AF67-D967-4D05-9490-962A3D4A364E}" dt="2025-07-22T02:06:54.905" v="211"/>
          <ac:cxnSpMkLst>
            <pc:docMk/>
            <pc:sldMk cId="2095342024" sldId="278"/>
            <ac:cxnSpMk id="937" creationId="{3B565F9A-FC40-B8C0-7EBE-5E0E055D4EF7}"/>
          </ac:cxnSpMkLst>
        </pc:cxnChg>
        <pc:cxnChg chg="mod">
          <ac:chgData name="Arguello, Bryan" userId="9d38677a-ba88-4eb6-b733-3e75b56ad708" providerId="ADAL" clId="{3072AF67-D967-4D05-9490-962A3D4A364E}" dt="2025-07-22T02:06:57.926" v="213"/>
          <ac:cxnSpMkLst>
            <pc:docMk/>
            <pc:sldMk cId="2095342024" sldId="278"/>
            <ac:cxnSpMk id="943" creationId="{B516F48B-ECB5-0DD5-0DF3-9463269BB81E}"/>
          </ac:cxnSpMkLst>
        </pc:cxnChg>
        <pc:cxnChg chg="mod">
          <ac:chgData name="Arguello, Bryan" userId="9d38677a-ba88-4eb6-b733-3e75b56ad708" providerId="ADAL" clId="{3072AF67-D967-4D05-9490-962A3D4A364E}" dt="2025-07-22T02:06:57.926" v="213"/>
          <ac:cxnSpMkLst>
            <pc:docMk/>
            <pc:sldMk cId="2095342024" sldId="278"/>
            <ac:cxnSpMk id="944" creationId="{25571304-54AB-6BA0-02DD-AED0BCC8350B}"/>
          </ac:cxnSpMkLst>
        </pc:cxnChg>
        <pc:cxnChg chg="mod">
          <ac:chgData name="Arguello, Bryan" userId="9d38677a-ba88-4eb6-b733-3e75b56ad708" providerId="ADAL" clId="{3072AF67-D967-4D05-9490-962A3D4A364E}" dt="2025-07-22T02:06:57.926" v="213"/>
          <ac:cxnSpMkLst>
            <pc:docMk/>
            <pc:sldMk cId="2095342024" sldId="278"/>
            <ac:cxnSpMk id="945" creationId="{F92D2A0E-B236-6BFE-EB07-9928155B8C88}"/>
          </ac:cxnSpMkLst>
        </pc:cxnChg>
        <pc:cxnChg chg="mod">
          <ac:chgData name="Arguello, Bryan" userId="9d38677a-ba88-4eb6-b733-3e75b56ad708" providerId="ADAL" clId="{3072AF67-D967-4D05-9490-962A3D4A364E}" dt="2025-07-22T02:06:57.926" v="213"/>
          <ac:cxnSpMkLst>
            <pc:docMk/>
            <pc:sldMk cId="2095342024" sldId="278"/>
            <ac:cxnSpMk id="950" creationId="{1D032EAD-F9BC-B110-737A-D18137BCD716}"/>
          </ac:cxnSpMkLst>
        </pc:cxnChg>
        <pc:cxnChg chg="mod">
          <ac:chgData name="Arguello, Bryan" userId="9d38677a-ba88-4eb6-b733-3e75b56ad708" providerId="ADAL" clId="{3072AF67-D967-4D05-9490-962A3D4A364E}" dt="2025-07-22T02:06:57.926" v="213"/>
          <ac:cxnSpMkLst>
            <pc:docMk/>
            <pc:sldMk cId="2095342024" sldId="278"/>
            <ac:cxnSpMk id="951" creationId="{410FE8F9-82F0-4F15-A1F1-DACEF80CE0D1}"/>
          </ac:cxnSpMkLst>
        </pc:cxnChg>
        <pc:cxnChg chg="mod">
          <ac:chgData name="Arguello, Bryan" userId="9d38677a-ba88-4eb6-b733-3e75b56ad708" providerId="ADAL" clId="{3072AF67-D967-4D05-9490-962A3D4A364E}" dt="2025-07-22T02:06:57.926" v="213"/>
          <ac:cxnSpMkLst>
            <pc:docMk/>
            <pc:sldMk cId="2095342024" sldId="278"/>
            <ac:cxnSpMk id="952" creationId="{599A9F48-CA19-888E-3F72-E4D7909CA2CC}"/>
          </ac:cxnSpMkLst>
        </pc:cxnChg>
        <pc:cxnChg chg="mod">
          <ac:chgData name="Arguello, Bryan" userId="9d38677a-ba88-4eb6-b733-3e75b56ad708" providerId="ADAL" clId="{3072AF67-D967-4D05-9490-962A3D4A364E}" dt="2025-07-22T02:06:57.926" v="213"/>
          <ac:cxnSpMkLst>
            <pc:docMk/>
            <pc:sldMk cId="2095342024" sldId="278"/>
            <ac:cxnSpMk id="953" creationId="{5C3C0FD6-A063-E588-7A1F-2BAFF7384913}"/>
          </ac:cxnSpMkLst>
        </pc:cxnChg>
        <pc:cxnChg chg="mod">
          <ac:chgData name="Arguello, Bryan" userId="9d38677a-ba88-4eb6-b733-3e75b56ad708" providerId="ADAL" clId="{3072AF67-D967-4D05-9490-962A3D4A364E}" dt="2025-07-22T02:07:00.499" v="215"/>
          <ac:cxnSpMkLst>
            <pc:docMk/>
            <pc:sldMk cId="2095342024" sldId="278"/>
            <ac:cxnSpMk id="959" creationId="{62A0BC01-EE3E-82CF-45A1-B33053A6F2C9}"/>
          </ac:cxnSpMkLst>
        </pc:cxnChg>
        <pc:cxnChg chg="mod">
          <ac:chgData name="Arguello, Bryan" userId="9d38677a-ba88-4eb6-b733-3e75b56ad708" providerId="ADAL" clId="{3072AF67-D967-4D05-9490-962A3D4A364E}" dt="2025-07-22T02:07:00.499" v="215"/>
          <ac:cxnSpMkLst>
            <pc:docMk/>
            <pc:sldMk cId="2095342024" sldId="278"/>
            <ac:cxnSpMk id="960" creationId="{C0F67475-B313-CD6B-BF6D-9C2BD1EAF411}"/>
          </ac:cxnSpMkLst>
        </pc:cxnChg>
        <pc:cxnChg chg="mod">
          <ac:chgData name="Arguello, Bryan" userId="9d38677a-ba88-4eb6-b733-3e75b56ad708" providerId="ADAL" clId="{3072AF67-D967-4D05-9490-962A3D4A364E}" dt="2025-07-22T02:07:00.499" v="215"/>
          <ac:cxnSpMkLst>
            <pc:docMk/>
            <pc:sldMk cId="2095342024" sldId="278"/>
            <ac:cxnSpMk id="961" creationId="{598DA009-DC73-6062-7866-39452FB12228}"/>
          </ac:cxnSpMkLst>
        </pc:cxnChg>
        <pc:cxnChg chg="mod">
          <ac:chgData name="Arguello, Bryan" userId="9d38677a-ba88-4eb6-b733-3e75b56ad708" providerId="ADAL" clId="{3072AF67-D967-4D05-9490-962A3D4A364E}" dt="2025-07-22T02:07:00.499" v="215"/>
          <ac:cxnSpMkLst>
            <pc:docMk/>
            <pc:sldMk cId="2095342024" sldId="278"/>
            <ac:cxnSpMk id="966" creationId="{CA4DECE8-E4DA-640F-2D65-01C8E5B7AD2B}"/>
          </ac:cxnSpMkLst>
        </pc:cxnChg>
        <pc:cxnChg chg="mod">
          <ac:chgData name="Arguello, Bryan" userId="9d38677a-ba88-4eb6-b733-3e75b56ad708" providerId="ADAL" clId="{3072AF67-D967-4D05-9490-962A3D4A364E}" dt="2025-07-22T02:07:00.499" v="215"/>
          <ac:cxnSpMkLst>
            <pc:docMk/>
            <pc:sldMk cId="2095342024" sldId="278"/>
            <ac:cxnSpMk id="967" creationId="{FB1244C4-CB27-DFDC-3E57-22B33A14E78B}"/>
          </ac:cxnSpMkLst>
        </pc:cxnChg>
        <pc:cxnChg chg="mod">
          <ac:chgData name="Arguello, Bryan" userId="9d38677a-ba88-4eb6-b733-3e75b56ad708" providerId="ADAL" clId="{3072AF67-D967-4D05-9490-962A3D4A364E}" dt="2025-07-22T02:07:00.499" v="215"/>
          <ac:cxnSpMkLst>
            <pc:docMk/>
            <pc:sldMk cId="2095342024" sldId="278"/>
            <ac:cxnSpMk id="968" creationId="{7D368A9D-D72F-3326-91AF-327C7AC3583E}"/>
          </ac:cxnSpMkLst>
        </pc:cxnChg>
        <pc:cxnChg chg="mod">
          <ac:chgData name="Arguello, Bryan" userId="9d38677a-ba88-4eb6-b733-3e75b56ad708" providerId="ADAL" clId="{3072AF67-D967-4D05-9490-962A3D4A364E}" dt="2025-07-22T02:07:00.499" v="215"/>
          <ac:cxnSpMkLst>
            <pc:docMk/>
            <pc:sldMk cId="2095342024" sldId="278"/>
            <ac:cxnSpMk id="969" creationId="{B45A40F6-670A-2E2F-9766-B4B5766B3D93}"/>
          </ac:cxnSpMkLst>
        </pc:cxnChg>
        <pc:cxnChg chg="mod">
          <ac:chgData name="Arguello, Bryan" userId="9d38677a-ba88-4eb6-b733-3e75b56ad708" providerId="ADAL" clId="{3072AF67-D967-4D05-9490-962A3D4A364E}" dt="2025-07-22T02:07:02.723" v="217"/>
          <ac:cxnSpMkLst>
            <pc:docMk/>
            <pc:sldMk cId="2095342024" sldId="278"/>
            <ac:cxnSpMk id="975" creationId="{C682269C-5187-2C2A-62F5-A70F19B6D15F}"/>
          </ac:cxnSpMkLst>
        </pc:cxnChg>
        <pc:cxnChg chg="mod">
          <ac:chgData name="Arguello, Bryan" userId="9d38677a-ba88-4eb6-b733-3e75b56ad708" providerId="ADAL" clId="{3072AF67-D967-4D05-9490-962A3D4A364E}" dt="2025-07-22T02:07:02.723" v="217"/>
          <ac:cxnSpMkLst>
            <pc:docMk/>
            <pc:sldMk cId="2095342024" sldId="278"/>
            <ac:cxnSpMk id="976" creationId="{7F98E1E5-F21A-FAC5-80BD-D10DA44826B9}"/>
          </ac:cxnSpMkLst>
        </pc:cxnChg>
        <pc:cxnChg chg="mod">
          <ac:chgData name="Arguello, Bryan" userId="9d38677a-ba88-4eb6-b733-3e75b56ad708" providerId="ADAL" clId="{3072AF67-D967-4D05-9490-962A3D4A364E}" dt="2025-07-22T02:07:02.723" v="217"/>
          <ac:cxnSpMkLst>
            <pc:docMk/>
            <pc:sldMk cId="2095342024" sldId="278"/>
            <ac:cxnSpMk id="977" creationId="{E33EA46A-E51C-00E4-EF00-E9D646C251FF}"/>
          </ac:cxnSpMkLst>
        </pc:cxnChg>
        <pc:cxnChg chg="mod">
          <ac:chgData name="Arguello, Bryan" userId="9d38677a-ba88-4eb6-b733-3e75b56ad708" providerId="ADAL" clId="{3072AF67-D967-4D05-9490-962A3D4A364E}" dt="2025-07-22T02:07:02.723" v="217"/>
          <ac:cxnSpMkLst>
            <pc:docMk/>
            <pc:sldMk cId="2095342024" sldId="278"/>
            <ac:cxnSpMk id="982" creationId="{ED714BC1-3CAB-F065-3853-0F45DFFCB000}"/>
          </ac:cxnSpMkLst>
        </pc:cxnChg>
        <pc:cxnChg chg="mod">
          <ac:chgData name="Arguello, Bryan" userId="9d38677a-ba88-4eb6-b733-3e75b56ad708" providerId="ADAL" clId="{3072AF67-D967-4D05-9490-962A3D4A364E}" dt="2025-07-22T02:07:02.723" v="217"/>
          <ac:cxnSpMkLst>
            <pc:docMk/>
            <pc:sldMk cId="2095342024" sldId="278"/>
            <ac:cxnSpMk id="983" creationId="{9EA3DB46-2209-21FF-4C8E-B92DBAE8B932}"/>
          </ac:cxnSpMkLst>
        </pc:cxnChg>
        <pc:cxnChg chg="mod">
          <ac:chgData name="Arguello, Bryan" userId="9d38677a-ba88-4eb6-b733-3e75b56ad708" providerId="ADAL" clId="{3072AF67-D967-4D05-9490-962A3D4A364E}" dt="2025-07-22T02:07:02.723" v="217"/>
          <ac:cxnSpMkLst>
            <pc:docMk/>
            <pc:sldMk cId="2095342024" sldId="278"/>
            <ac:cxnSpMk id="984" creationId="{66296100-FB8F-B90F-624B-CC16FFDD8072}"/>
          </ac:cxnSpMkLst>
        </pc:cxnChg>
        <pc:cxnChg chg="mod">
          <ac:chgData name="Arguello, Bryan" userId="9d38677a-ba88-4eb6-b733-3e75b56ad708" providerId="ADAL" clId="{3072AF67-D967-4D05-9490-962A3D4A364E}" dt="2025-07-22T02:07:02.723" v="217"/>
          <ac:cxnSpMkLst>
            <pc:docMk/>
            <pc:sldMk cId="2095342024" sldId="278"/>
            <ac:cxnSpMk id="985" creationId="{54FE6C6C-BBE8-4583-23D8-9CE23A2A6C07}"/>
          </ac:cxnSpMkLst>
        </pc:cxnChg>
      </pc:sldChg>
      <pc:sldChg chg="addSp delSp modSp mod modTransition modAnim">
        <pc:chgData name="Arguello, Bryan" userId="9d38677a-ba88-4eb6-b733-3e75b56ad708" providerId="ADAL" clId="{3072AF67-D967-4D05-9490-962A3D4A364E}" dt="2025-07-24T13:16:47.877" v="2570"/>
        <pc:sldMkLst>
          <pc:docMk/>
          <pc:sldMk cId="997246377" sldId="284"/>
        </pc:sldMkLst>
        <pc:spChg chg="add mod">
          <ac:chgData name="Arguello, Bryan" userId="9d38677a-ba88-4eb6-b733-3e75b56ad708" providerId="ADAL" clId="{3072AF67-D967-4D05-9490-962A3D4A364E}" dt="2025-07-24T11:49:15.236" v="2346" actId="1076"/>
          <ac:spMkLst>
            <pc:docMk/>
            <pc:sldMk cId="997246377" sldId="284"/>
            <ac:spMk id="4" creationId="{88218947-09B3-08D1-7D7F-89E4A2A6E627}"/>
          </ac:spMkLst>
        </pc:spChg>
        <pc:spChg chg="mod">
          <ac:chgData name="Arguello, Bryan" userId="9d38677a-ba88-4eb6-b733-3e75b56ad708" providerId="ADAL" clId="{3072AF67-D967-4D05-9490-962A3D4A364E}" dt="2025-07-22T03:41:27.433" v="2276" actId="20577"/>
          <ac:spMkLst>
            <pc:docMk/>
            <pc:sldMk cId="997246377" sldId="284"/>
            <ac:spMk id="7" creationId="{57FA1DC7-3221-4EAB-B85C-A8B58E8E28A7}"/>
          </ac:spMkLst>
        </pc:spChg>
        <pc:spChg chg="del">
          <ac:chgData name="Arguello, Bryan" userId="9d38677a-ba88-4eb6-b733-3e75b56ad708" providerId="ADAL" clId="{3072AF67-D967-4D05-9490-962A3D4A364E}" dt="2025-07-21T17:00:34.584" v="41" actId="478"/>
          <ac:spMkLst>
            <pc:docMk/>
            <pc:sldMk cId="997246377" sldId="284"/>
            <ac:spMk id="11" creationId="{A369D0B6-86E0-7300-09B0-056626E227A9}"/>
          </ac:spMkLst>
        </pc:spChg>
        <pc:spChg chg="del">
          <ac:chgData name="Arguello, Bryan" userId="9d38677a-ba88-4eb6-b733-3e75b56ad708" providerId="ADAL" clId="{3072AF67-D967-4D05-9490-962A3D4A364E}" dt="2025-07-21T17:00:34.584" v="41" actId="478"/>
          <ac:spMkLst>
            <pc:docMk/>
            <pc:sldMk cId="997246377" sldId="284"/>
            <ac:spMk id="13" creationId="{3416FB04-1EC5-1E61-3266-5A499B7EC2E9}"/>
          </ac:spMkLst>
        </pc:spChg>
        <pc:spChg chg="del">
          <ac:chgData name="Arguello, Bryan" userId="9d38677a-ba88-4eb6-b733-3e75b56ad708" providerId="ADAL" clId="{3072AF67-D967-4D05-9490-962A3D4A364E}" dt="2025-07-21T17:00:34.584" v="41" actId="478"/>
          <ac:spMkLst>
            <pc:docMk/>
            <pc:sldMk cId="997246377" sldId="284"/>
            <ac:spMk id="14" creationId="{D5F5984D-76F0-8238-0912-C3E5932ED1EB}"/>
          </ac:spMkLst>
        </pc:spChg>
        <pc:spChg chg="del">
          <ac:chgData name="Arguello, Bryan" userId="9d38677a-ba88-4eb6-b733-3e75b56ad708" providerId="ADAL" clId="{3072AF67-D967-4D05-9490-962A3D4A364E}" dt="2025-07-21T17:00:34.584" v="41" actId="478"/>
          <ac:spMkLst>
            <pc:docMk/>
            <pc:sldMk cId="997246377" sldId="284"/>
            <ac:spMk id="15" creationId="{C09CBF0E-5FB9-859A-B522-F07B47C07553}"/>
          </ac:spMkLst>
        </pc:spChg>
        <pc:spChg chg="del">
          <ac:chgData name="Arguello, Bryan" userId="9d38677a-ba88-4eb6-b733-3e75b56ad708" providerId="ADAL" clId="{3072AF67-D967-4D05-9490-962A3D4A364E}" dt="2025-07-21T17:00:34.584" v="41" actId="478"/>
          <ac:spMkLst>
            <pc:docMk/>
            <pc:sldMk cId="997246377" sldId="284"/>
            <ac:spMk id="16" creationId="{4D9BC28A-A8C6-6697-A93E-96E8FF9C678D}"/>
          </ac:spMkLst>
        </pc:spChg>
        <pc:spChg chg="del">
          <ac:chgData name="Arguello, Bryan" userId="9d38677a-ba88-4eb6-b733-3e75b56ad708" providerId="ADAL" clId="{3072AF67-D967-4D05-9490-962A3D4A364E}" dt="2025-07-21T17:00:31.381" v="40" actId="478"/>
          <ac:spMkLst>
            <pc:docMk/>
            <pc:sldMk cId="997246377" sldId="284"/>
            <ac:spMk id="17" creationId="{76C2D288-62FB-6872-A7E5-B9D890453190}"/>
          </ac:spMkLst>
        </pc:spChg>
        <pc:spChg chg="del">
          <ac:chgData name="Arguello, Bryan" userId="9d38677a-ba88-4eb6-b733-3e75b56ad708" providerId="ADAL" clId="{3072AF67-D967-4D05-9490-962A3D4A364E}" dt="2025-07-21T17:00:34.584" v="41" actId="478"/>
          <ac:spMkLst>
            <pc:docMk/>
            <pc:sldMk cId="997246377" sldId="284"/>
            <ac:spMk id="18" creationId="{302D014A-7A4E-2DC2-CF3B-8654A6BCA6B4}"/>
          </ac:spMkLst>
        </pc:spChg>
        <pc:picChg chg="del">
          <ac:chgData name="Arguello, Bryan" userId="9d38677a-ba88-4eb6-b733-3e75b56ad708" providerId="ADAL" clId="{3072AF67-D967-4D05-9490-962A3D4A364E}" dt="2025-07-21T17:00:29.109" v="39" actId="478"/>
          <ac:picMkLst>
            <pc:docMk/>
            <pc:sldMk cId="997246377" sldId="284"/>
            <ac:picMk id="10" creationId="{393B3D1D-0696-E757-B80F-04E114A64C66}"/>
          </ac:picMkLst>
        </pc:picChg>
        <pc:picChg chg="add del mod">
          <ac:chgData name="Arguello, Bryan" userId="9d38677a-ba88-4eb6-b733-3e75b56ad708" providerId="ADAL" clId="{3072AF67-D967-4D05-9490-962A3D4A364E}" dt="2025-07-24T12:42:49.528" v="2524"/>
          <ac:picMkLst>
            <pc:docMk/>
            <pc:sldMk cId="997246377" sldId="284"/>
            <ac:picMk id="13" creationId="{CF4A3285-FBCB-E67B-283F-88EA2F52C7FD}"/>
          </ac:picMkLst>
        </pc:picChg>
        <pc:picChg chg="add del mod ord">
          <ac:chgData name="Arguello, Bryan" userId="9d38677a-ba88-4eb6-b733-3e75b56ad708" providerId="ADAL" clId="{3072AF67-D967-4D05-9490-962A3D4A364E}" dt="2025-07-24T12:43:27.750" v="2525"/>
          <ac:picMkLst>
            <pc:docMk/>
            <pc:sldMk cId="997246377" sldId="284"/>
            <ac:picMk id="14" creationId="{44B11EF7-1898-A781-B223-21FFBCA21F1D}"/>
          </ac:picMkLst>
        </pc:picChg>
        <pc:picChg chg="add del mod">
          <ac:chgData name="Arguello, Bryan" userId="9d38677a-ba88-4eb6-b733-3e75b56ad708" providerId="ADAL" clId="{3072AF67-D967-4D05-9490-962A3D4A364E}" dt="2025-07-24T12:43:31.444" v="2529"/>
          <ac:picMkLst>
            <pc:docMk/>
            <pc:sldMk cId="997246377" sldId="284"/>
            <ac:picMk id="15" creationId="{AE0C98E5-B4ED-428E-96C4-7DC015F74BA2}"/>
          </ac:picMkLst>
        </pc:picChg>
        <pc:picChg chg="add del mod ord">
          <ac:chgData name="Arguello, Bryan" userId="9d38677a-ba88-4eb6-b733-3e75b56ad708" providerId="ADAL" clId="{3072AF67-D967-4D05-9490-962A3D4A364E}" dt="2025-07-24T12:44:11.032" v="2530"/>
          <ac:picMkLst>
            <pc:docMk/>
            <pc:sldMk cId="997246377" sldId="284"/>
            <ac:picMk id="16" creationId="{1FCA73BD-6D3A-F8C2-A57C-83EDE6847A90}"/>
          </ac:picMkLst>
        </pc:picChg>
        <pc:picChg chg="add del mod">
          <ac:chgData name="Arguello, Bryan" userId="9d38677a-ba88-4eb6-b733-3e75b56ad708" providerId="ADAL" clId="{3072AF67-D967-4D05-9490-962A3D4A364E}" dt="2025-07-24T12:44:15.667" v="2534"/>
          <ac:picMkLst>
            <pc:docMk/>
            <pc:sldMk cId="997246377" sldId="284"/>
            <ac:picMk id="17" creationId="{41F4F569-8957-950E-B8DD-81DB54EE0614}"/>
          </ac:picMkLst>
        </pc:picChg>
        <pc:picChg chg="add del mod ord">
          <ac:chgData name="Arguello, Bryan" userId="9d38677a-ba88-4eb6-b733-3e75b56ad708" providerId="ADAL" clId="{3072AF67-D967-4D05-9490-962A3D4A364E}" dt="2025-07-24T12:44:20.959" v="2535"/>
          <ac:picMkLst>
            <pc:docMk/>
            <pc:sldMk cId="997246377" sldId="284"/>
            <ac:picMk id="18" creationId="{5CB967E3-7B6F-9F0A-FD90-A45A20669924}"/>
          </ac:picMkLst>
        </pc:picChg>
        <pc:picChg chg="add del mod">
          <ac:chgData name="Arguello, Bryan" userId="9d38677a-ba88-4eb6-b733-3e75b56ad708" providerId="ADAL" clId="{3072AF67-D967-4D05-9490-962A3D4A364E}" dt="2025-07-24T12:44:52.067" v="2537"/>
          <ac:picMkLst>
            <pc:docMk/>
            <pc:sldMk cId="997246377" sldId="284"/>
            <ac:picMk id="19" creationId="{F6B3A038-F33C-B5A5-CFA5-A2C1F0483CA0}"/>
          </ac:picMkLst>
        </pc:picChg>
        <pc:picChg chg="add del mod ord">
          <ac:chgData name="Arguello, Bryan" userId="9d38677a-ba88-4eb6-b733-3e75b56ad708" providerId="ADAL" clId="{3072AF67-D967-4D05-9490-962A3D4A364E}" dt="2025-07-24T12:45:54.553" v="2538"/>
          <ac:picMkLst>
            <pc:docMk/>
            <pc:sldMk cId="997246377" sldId="284"/>
            <ac:picMk id="22" creationId="{0160FC91-F194-8AA7-5BA7-01BAFE33645F}"/>
          </ac:picMkLst>
        </pc:picChg>
        <pc:picChg chg="add del mod">
          <ac:chgData name="Arguello, Bryan" userId="9d38677a-ba88-4eb6-b733-3e75b56ad708" providerId="ADAL" clId="{3072AF67-D967-4D05-9490-962A3D4A364E}" dt="2025-07-24T12:46:46.797" v="2542"/>
          <ac:picMkLst>
            <pc:docMk/>
            <pc:sldMk cId="997246377" sldId="284"/>
            <ac:picMk id="23" creationId="{00FE88DA-3B0E-CE98-BC99-09E2410C7AEC}"/>
          </ac:picMkLst>
        </pc:picChg>
        <pc:picChg chg="add del mod ord">
          <ac:chgData name="Arguello, Bryan" userId="9d38677a-ba88-4eb6-b733-3e75b56ad708" providerId="ADAL" clId="{3072AF67-D967-4D05-9490-962A3D4A364E}" dt="2025-07-24T13:01:27.447" v="2543"/>
          <ac:picMkLst>
            <pc:docMk/>
            <pc:sldMk cId="997246377" sldId="284"/>
            <ac:picMk id="24" creationId="{E16BA400-EBE0-88F5-4730-99FB99D54A9B}"/>
          </ac:picMkLst>
        </pc:picChg>
        <pc:picChg chg="add del mod">
          <ac:chgData name="Arguello, Bryan" userId="9d38677a-ba88-4eb6-b733-3e75b56ad708" providerId="ADAL" clId="{3072AF67-D967-4D05-9490-962A3D4A364E}" dt="2025-07-24T13:01:34.765" v="2562"/>
          <ac:picMkLst>
            <pc:docMk/>
            <pc:sldMk cId="997246377" sldId="284"/>
            <ac:picMk id="25" creationId="{AD15CF29-1730-4840-B0C1-BD4036D13F0D}"/>
          </ac:picMkLst>
        </pc:picChg>
        <pc:picChg chg="add del mod ord">
          <ac:chgData name="Arguello, Bryan" userId="9d38677a-ba88-4eb6-b733-3e75b56ad708" providerId="ADAL" clId="{3072AF67-D967-4D05-9490-962A3D4A364E}" dt="2025-07-24T13:01:44.425" v="2563"/>
          <ac:picMkLst>
            <pc:docMk/>
            <pc:sldMk cId="997246377" sldId="284"/>
            <ac:picMk id="26" creationId="{14902EE6-D95A-58F8-5064-F3B0804FE81D}"/>
          </ac:picMkLst>
        </pc:picChg>
        <pc:picChg chg="add del mod">
          <ac:chgData name="Arguello, Bryan" userId="9d38677a-ba88-4eb6-b733-3e75b56ad708" providerId="ADAL" clId="{3072AF67-D967-4D05-9490-962A3D4A364E}" dt="2025-07-24T13:01:57.772" v="2565"/>
          <ac:picMkLst>
            <pc:docMk/>
            <pc:sldMk cId="997246377" sldId="284"/>
            <ac:picMk id="27" creationId="{A5DD3C0F-4BC7-415D-608D-2A04FF11CCBF}"/>
          </ac:picMkLst>
        </pc:picChg>
        <pc:picChg chg="add del mod ord">
          <ac:chgData name="Arguello, Bryan" userId="9d38677a-ba88-4eb6-b733-3e75b56ad708" providerId="ADAL" clId="{3072AF67-D967-4D05-9490-962A3D4A364E}" dt="2025-07-24T13:02:16.079" v="2566"/>
          <ac:picMkLst>
            <pc:docMk/>
            <pc:sldMk cId="997246377" sldId="284"/>
            <ac:picMk id="30" creationId="{E169BE43-E015-D205-83CF-C71B5932B204}"/>
          </ac:picMkLst>
        </pc:picChg>
        <pc:picChg chg="add del mod">
          <ac:chgData name="Arguello, Bryan" userId="9d38677a-ba88-4eb6-b733-3e75b56ad708" providerId="ADAL" clId="{3072AF67-D967-4D05-9490-962A3D4A364E}" dt="2025-07-24T13:02:18.494" v="2569"/>
          <ac:picMkLst>
            <pc:docMk/>
            <pc:sldMk cId="997246377" sldId="284"/>
            <ac:picMk id="31" creationId="{55BB69D9-5F53-A8FE-9456-1CAEF13ECD23}"/>
          </ac:picMkLst>
        </pc:picChg>
        <pc:picChg chg="add del mod ord">
          <ac:chgData name="Arguello, Bryan" userId="9d38677a-ba88-4eb6-b733-3e75b56ad708" providerId="ADAL" clId="{3072AF67-D967-4D05-9490-962A3D4A364E}" dt="2025-07-24T13:16:47.877" v="2570"/>
          <ac:picMkLst>
            <pc:docMk/>
            <pc:sldMk cId="997246377" sldId="284"/>
            <ac:picMk id="32" creationId="{10997249-C62F-2712-9AAD-4D5D93654B69}"/>
          </ac:picMkLst>
        </pc:picChg>
        <pc:picChg chg="add mod">
          <ac:chgData name="Arguello, Bryan" userId="9d38677a-ba88-4eb6-b733-3e75b56ad708" providerId="ADAL" clId="{3072AF67-D967-4D05-9490-962A3D4A364E}" dt="2025-07-24T13:16:47.877" v="2570"/>
          <ac:picMkLst>
            <pc:docMk/>
            <pc:sldMk cId="997246377" sldId="284"/>
            <ac:picMk id="33" creationId="{7EFFDC52-C850-2620-7D2B-343B1A1FBAAB}"/>
          </ac:picMkLst>
        </pc:picChg>
      </pc:sldChg>
      <pc:sldChg chg="addSp delSp modSp mod modTransition delAnim modAnim">
        <pc:chgData name="Arguello, Bryan" userId="9d38677a-ba88-4eb6-b733-3e75b56ad708" providerId="ADAL" clId="{3072AF67-D967-4D05-9490-962A3D4A364E}" dt="2025-07-24T17:40:27.837" v="2591" actId="478"/>
        <pc:sldMkLst>
          <pc:docMk/>
          <pc:sldMk cId="2019371245" sldId="287"/>
        </pc:sldMkLst>
        <pc:spChg chg="mod">
          <ac:chgData name="Arguello, Bryan" userId="9d38677a-ba88-4eb6-b733-3e75b56ad708" providerId="ADAL" clId="{3072AF67-D967-4D05-9490-962A3D4A364E}" dt="2025-07-24T12:37:34.233" v="2519" actId="20577"/>
          <ac:spMkLst>
            <pc:docMk/>
            <pc:sldMk cId="2019371245" sldId="287"/>
            <ac:spMk id="2" creationId="{D873CE88-13A4-471E-96EC-71596C795B48}"/>
          </ac:spMkLst>
        </pc:spChg>
        <pc:picChg chg="add del mod">
          <ac:chgData name="Arguello, Bryan" userId="9d38677a-ba88-4eb6-b733-3e75b56ad708" providerId="ADAL" clId="{3072AF67-D967-4D05-9490-962A3D4A364E}" dt="2025-07-24T12:42:49.528" v="2524"/>
          <ac:picMkLst>
            <pc:docMk/>
            <pc:sldMk cId="2019371245" sldId="287"/>
            <ac:picMk id="9" creationId="{A159C89E-E6CA-C238-8A47-4A842E57B0AD}"/>
          </ac:picMkLst>
        </pc:picChg>
        <pc:picChg chg="add del mod ord">
          <ac:chgData name="Arguello, Bryan" userId="9d38677a-ba88-4eb6-b733-3e75b56ad708" providerId="ADAL" clId="{3072AF67-D967-4D05-9490-962A3D4A364E}" dt="2025-07-24T12:43:27.750" v="2525"/>
          <ac:picMkLst>
            <pc:docMk/>
            <pc:sldMk cId="2019371245" sldId="287"/>
            <ac:picMk id="12" creationId="{37C32E01-8C3D-5A83-FB54-FAC5E7EED1A4}"/>
          </ac:picMkLst>
        </pc:picChg>
        <pc:picChg chg="add del mod">
          <ac:chgData name="Arguello, Bryan" userId="9d38677a-ba88-4eb6-b733-3e75b56ad708" providerId="ADAL" clId="{3072AF67-D967-4D05-9490-962A3D4A364E}" dt="2025-07-24T12:43:31.444" v="2529"/>
          <ac:picMkLst>
            <pc:docMk/>
            <pc:sldMk cId="2019371245" sldId="287"/>
            <ac:picMk id="13" creationId="{7E58F4DB-58E4-2C4F-3714-213F93C00DEB}"/>
          </ac:picMkLst>
        </pc:picChg>
        <pc:picChg chg="add del mod ord">
          <ac:chgData name="Arguello, Bryan" userId="9d38677a-ba88-4eb6-b733-3e75b56ad708" providerId="ADAL" clId="{3072AF67-D967-4D05-9490-962A3D4A364E}" dt="2025-07-24T12:44:11.032" v="2530"/>
          <ac:picMkLst>
            <pc:docMk/>
            <pc:sldMk cId="2019371245" sldId="287"/>
            <ac:picMk id="14" creationId="{2A3DDC22-2F89-91B0-F652-35EF8654AC2B}"/>
          </ac:picMkLst>
        </pc:picChg>
        <pc:picChg chg="add del mod">
          <ac:chgData name="Arguello, Bryan" userId="9d38677a-ba88-4eb6-b733-3e75b56ad708" providerId="ADAL" clId="{3072AF67-D967-4D05-9490-962A3D4A364E}" dt="2025-07-24T12:44:15.667" v="2534"/>
          <ac:picMkLst>
            <pc:docMk/>
            <pc:sldMk cId="2019371245" sldId="287"/>
            <ac:picMk id="15" creationId="{5E0D2DD0-F677-EBBB-5FA5-28EA3EA235CA}"/>
          </ac:picMkLst>
        </pc:picChg>
        <pc:picChg chg="add del mod ord">
          <ac:chgData name="Arguello, Bryan" userId="9d38677a-ba88-4eb6-b733-3e75b56ad708" providerId="ADAL" clId="{3072AF67-D967-4D05-9490-962A3D4A364E}" dt="2025-07-24T12:45:54.553" v="2538"/>
          <ac:picMkLst>
            <pc:docMk/>
            <pc:sldMk cId="2019371245" sldId="287"/>
            <ac:picMk id="16" creationId="{DF564442-AC6F-DD20-A67B-CA188AA626D7}"/>
          </ac:picMkLst>
        </pc:picChg>
        <pc:picChg chg="add del mod">
          <ac:chgData name="Arguello, Bryan" userId="9d38677a-ba88-4eb6-b733-3e75b56ad708" providerId="ADAL" clId="{3072AF67-D967-4D05-9490-962A3D4A364E}" dt="2025-07-24T12:46:46.797" v="2542"/>
          <ac:picMkLst>
            <pc:docMk/>
            <pc:sldMk cId="2019371245" sldId="287"/>
            <ac:picMk id="17" creationId="{4F243B52-30BD-D16F-7D52-1DE80AD6FC0D}"/>
          </ac:picMkLst>
        </pc:picChg>
        <pc:picChg chg="add del mod ord">
          <ac:chgData name="Arguello, Bryan" userId="9d38677a-ba88-4eb6-b733-3e75b56ad708" providerId="ADAL" clId="{3072AF67-D967-4D05-9490-962A3D4A364E}" dt="2025-07-24T13:01:27.447" v="2543"/>
          <ac:picMkLst>
            <pc:docMk/>
            <pc:sldMk cId="2019371245" sldId="287"/>
            <ac:picMk id="18" creationId="{53B58A75-7272-0709-44C4-CBD17FD96C73}"/>
          </ac:picMkLst>
        </pc:picChg>
        <pc:picChg chg="add del mod">
          <ac:chgData name="Arguello, Bryan" userId="9d38677a-ba88-4eb6-b733-3e75b56ad708" providerId="ADAL" clId="{3072AF67-D967-4D05-9490-962A3D4A364E}" dt="2025-07-24T13:01:34.765" v="2562"/>
          <ac:picMkLst>
            <pc:docMk/>
            <pc:sldMk cId="2019371245" sldId="287"/>
            <ac:picMk id="19" creationId="{290439A3-34C1-E578-091C-06FBE78140AE}"/>
          </ac:picMkLst>
        </pc:picChg>
        <pc:picChg chg="add del mod ord">
          <ac:chgData name="Arguello, Bryan" userId="9d38677a-ba88-4eb6-b733-3e75b56ad708" providerId="ADAL" clId="{3072AF67-D967-4D05-9490-962A3D4A364E}" dt="2025-07-24T13:02:16.079" v="2566"/>
          <ac:picMkLst>
            <pc:docMk/>
            <pc:sldMk cId="2019371245" sldId="287"/>
            <ac:picMk id="20" creationId="{3ACE0EFA-1EC9-70DC-9ABD-8CE32AED06DB}"/>
          </ac:picMkLst>
        </pc:picChg>
        <pc:picChg chg="add del mod">
          <ac:chgData name="Arguello, Bryan" userId="9d38677a-ba88-4eb6-b733-3e75b56ad708" providerId="ADAL" clId="{3072AF67-D967-4D05-9490-962A3D4A364E}" dt="2025-07-24T13:02:18.494" v="2569"/>
          <ac:picMkLst>
            <pc:docMk/>
            <pc:sldMk cId="2019371245" sldId="287"/>
            <ac:picMk id="21" creationId="{F8BA2E19-2DA3-C81C-E723-0A5D9934A2E9}"/>
          </ac:picMkLst>
        </pc:picChg>
        <pc:picChg chg="add del mod ord">
          <ac:chgData name="Arguello, Bryan" userId="9d38677a-ba88-4eb6-b733-3e75b56ad708" providerId="ADAL" clId="{3072AF67-D967-4D05-9490-962A3D4A364E}" dt="2025-07-24T13:16:47.877" v="2570"/>
          <ac:picMkLst>
            <pc:docMk/>
            <pc:sldMk cId="2019371245" sldId="287"/>
            <ac:picMk id="24" creationId="{9CA2820B-BED8-CCB1-8F82-695D518D3CA2}"/>
          </ac:picMkLst>
        </pc:picChg>
        <pc:picChg chg="add del mod">
          <ac:chgData name="Arguello, Bryan" userId="9d38677a-ba88-4eb6-b733-3e75b56ad708" providerId="ADAL" clId="{3072AF67-D967-4D05-9490-962A3D4A364E}" dt="2025-07-24T17:40:27.837" v="2591" actId="478"/>
          <ac:picMkLst>
            <pc:docMk/>
            <pc:sldMk cId="2019371245" sldId="287"/>
            <ac:picMk id="25" creationId="{8119AF09-CBF8-ABB3-07AF-F1E6A5F6C611}"/>
          </ac:picMkLst>
        </pc:picChg>
      </pc:sldChg>
      <pc:sldChg chg="addSp delSp modSp mod modTransition modAnim">
        <pc:chgData name="Arguello, Bryan" userId="9d38677a-ba88-4eb6-b733-3e75b56ad708" providerId="ADAL" clId="{3072AF67-D967-4D05-9490-962A3D4A364E}" dt="2025-07-24T13:16:47.877" v="2570"/>
        <pc:sldMkLst>
          <pc:docMk/>
          <pc:sldMk cId="1918529321" sldId="288"/>
        </pc:sldMkLst>
        <pc:spChg chg="mod">
          <ac:chgData name="Arguello, Bryan" userId="9d38677a-ba88-4eb6-b733-3e75b56ad708" providerId="ADAL" clId="{3072AF67-D967-4D05-9490-962A3D4A364E}" dt="2025-07-23T18:35:33.793" v="2288" actId="20577"/>
          <ac:spMkLst>
            <pc:docMk/>
            <pc:sldMk cId="1918529321" sldId="288"/>
            <ac:spMk id="6" creationId="{F9028E55-6067-A7EC-424A-5B4974A423CF}"/>
          </ac:spMkLst>
        </pc:spChg>
        <pc:spChg chg="mod">
          <ac:chgData name="Arguello, Bryan" userId="9d38677a-ba88-4eb6-b733-3e75b56ad708" providerId="ADAL" clId="{3072AF67-D967-4D05-9490-962A3D4A364E}" dt="2025-07-24T12:03:26.182" v="2439" actId="1036"/>
          <ac:spMkLst>
            <pc:docMk/>
            <pc:sldMk cId="1918529321" sldId="288"/>
            <ac:spMk id="11" creationId="{54156D38-E9F8-A323-0CE6-307BB5ABBD25}"/>
          </ac:spMkLst>
        </pc:spChg>
        <pc:spChg chg="del">
          <ac:chgData name="Arguello, Bryan" userId="9d38677a-ba88-4eb6-b733-3e75b56ad708" providerId="ADAL" clId="{3072AF67-D967-4D05-9490-962A3D4A364E}" dt="2025-07-24T12:03:33.317" v="2441" actId="478"/>
          <ac:spMkLst>
            <pc:docMk/>
            <pc:sldMk cId="1918529321" sldId="288"/>
            <ac:spMk id="13" creationId="{42CAC080-8070-D5E4-3347-75574AEA5FA7}"/>
          </ac:spMkLst>
        </pc:spChg>
        <pc:spChg chg="del">
          <ac:chgData name="Arguello, Bryan" userId="9d38677a-ba88-4eb6-b733-3e75b56ad708" providerId="ADAL" clId="{3072AF67-D967-4D05-9490-962A3D4A364E}" dt="2025-07-24T12:03:29.523" v="2440" actId="478"/>
          <ac:spMkLst>
            <pc:docMk/>
            <pc:sldMk cId="1918529321" sldId="288"/>
            <ac:spMk id="15" creationId="{47346B2B-EE3F-5343-2143-50EF917B72D1}"/>
          </ac:spMkLst>
        </pc:spChg>
        <pc:picChg chg="add del mod">
          <ac:chgData name="Arguello, Bryan" userId="9d38677a-ba88-4eb6-b733-3e75b56ad708" providerId="ADAL" clId="{3072AF67-D967-4D05-9490-962A3D4A364E}" dt="2025-07-24T13:01:34.765" v="2562"/>
          <ac:picMkLst>
            <pc:docMk/>
            <pc:sldMk cId="1918529321" sldId="288"/>
            <ac:picMk id="7" creationId="{A12548B7-FE9C-27C0-566D-6CA34A151462}"/>
          </ac:picMkLst>
        </pc:picChg>
        <pc:picChg chg="add del mod ord">
          <ac:chgData name="Arguello, Bryan" userId="9d38677a-ba88-4eb6-b733-3e75b56ad708" providerId="ADAL" clId="{3072AF67-D967-4D05-9490-962A3D4A364E}" dt="2025-07-24T13:16:47.877" v="2570"/>
          <ac:picMkLst>
            <pc:docMk/>
            <pc:sldMk cId="1918529321" sldId="288"/>
            <ac:picMk id="9" creationId="{31CBC8D6-60DC-0DAB-16BB-7390C24790AC}"/>
          </ac:picMkLst>
        </pc:picChg>
        <pc:picChg chg="add mod">
          <ac:chgData name="Arguello, Bryan" userId="9d38677a-ba88-4eb6-b733-3e75b56ad708" providerId="ADAL" clId="{3072AF67-D967-4D05-9490-962A3D4A364E}" dt="2025-07-24T13:16:47.877" v="2570"/>
          <ac:picMkLst>
            <pc:docMk/>
            <pc:sldMk cId="1918529321" sldId="288"/>
            <ac:picMk id="28" creationId="{8D127F23-97C7-FA64-00A7-2C8F34CA7F21}"/>
          </ac:picMkLst>
        </pc:picChg>
      </pc:sldChg>
      <pc:sldChg chg="addSp delSp modSp mod modTransition modAnim">
        <pc:chgData name="Arguello, Bryan" userId="9d38677a-ba88-4eb6-b733-3e75b56ad708" providerId="ADAL" clId="{3072AF67-D967-4D05-9490-962A3D4A364E}" dt="2025-07-24T17:46:28.104" v="2607" actId="1035"/>
        <pc:sldMkLst>
          <pc:docMk/>
          <pc:sldMk cId="1534963953" sldId="289"/>
        </pc:sldMkLst>
        <pc:spChg chg="mod">
          <ac:chgData name="Arguello, Bryan" userId="9d38677a-ba88-4eb6-b733-3e75b56ad708" providerId="ADAL" clId="{3072AF67-D967-4D05-9490-962A3D4A364E}" dt="2025-07-24T17:46:16.704" v="2602" actId="14100"/>
          <ac:spMkLst>
            <pc:docMk/>
            <pc:sldMk cId="1534963953" sldId="289"/>
            <ac:spMk id="55" creationId="{2F876482-0EE0-22B4-17DA-E49DA06C2F92}"/>
          </ac:spMkLst>
        </pc:spChg>
        <pc:spChg chg="mod">
          <ac:chgData name="Arguello, Bryan" userId="9d38677a-ba88-4eb6-b733-3e75b56ad708" providerId="ADAL" clId="{3072AF67-D967-4D05-9490-962A3D4A364E}" dt="2025-07-24T17:46:21.173" v="2603" actId="14100"/>
          <ac:spMkLst>
            <pc:docMk/>
            <pc:sldMk cId="1534963953" sldId="289"/>
            <ac:spMk id="57" creationId="{8C1351FE-293C-778E-A452-2B996456FF75}"/>
          </ac:spMkLst>
        </pc:spChg>
        <pc:spChg chg="mod">
          <ac:chgData name="Arguello, Bryan" userId="9d38677a-ba88-4eb6-b733-3e75b56ad708" providerId="ADAL" clId="{3072AF67-D967-4D05-9490-962A3D4A364E}" dt="2025-07-24T17:46:24.881" v="2604" actId="1076"/>
          <ac:spMkLst>
            <pc:docMk/>
            <pc:sldMk cId="1534963953" sldId="289"/>
            <ac:spMk id="58" creationId="{E89E5431-47E6-77D8-3ACF-A0AB5668973A}"/>
          </ac:spMkLst>
        </pc:spChg>
        <pc:spChg chg="mod">
          <ac:chgData name="Arguello, Bryan" userId="9d38677a-ba88-4eb6-b733-3e75b56ad708" providerId="ADAL" clId="{3072AF67-D967-4D05-9490-962A3D4A364E}" dt="2025-07-22T02:45:54.113" v="1131" actId="20577"/>
          <ac:spMkLst>
            <pc:docMk/>
            <pc:sldMk cId="1534963953" sldId="289"/>
            <ac:spMk id="442" creationId="{8A4634B1-531C-9CD2-05C8-EDFF251A9AB5}"/>
          </ac:spMkLst>
        </pc:spChg>
        <pc:picChg chg="add del mod">
          <ac:chgData name="Arguello, Bryan" userId="9d38677a-ba88-4eb6-b733-3e75b56ad708" providerId="ADAL" clId="{3072AF67-D967-4D05-9490-962A3D4A364E}" dt="2025-07-24T13:01:34.765" v="2562"/>
          <ac:picMkLst>
            <pc:docMk/>
            <pc:sldMk cId="1534963953" sldId="289"/>
            <ac:picMk id="24" creationId="{09373E47-54A5-B256-9DB5-E9C93F245BD0}"/>
          </ac:picMkLst>
        </pc:picChg>
        <pc:picChg chg="add del mod ord">
          <ac:chgData name="Arguello, Bryan" userId="9d38677a-ba88-4eb6-b733-3e75b56ad708" providerId="ADAL" clId="{3072AF67-D967-4D05-9490-962A3D4A364E}" dt="2025-07-24T13:16:47.877" v="2570"/>
          <ac:picMkLst>
            <pc:docMk/>
            <pc:sldMk cId="1534963953" sldId="289"/>
            <ac:picMk id="27" creationId="{03D077D2-A68C-A568-61ED-B27ACA41DDF9}"/>
          </ac:picMkLst>
        </pc:picChg>
        <pc:picChg chg="add mod">
          <ac:chgData name="Arguello, Bryan" userId="9d38677a-ba88-4eb6-b733-3e75b56ad708" providerId="ADAL" clId="{3072AF67-D967-4D05-9490-962A3D4A364E}" dt="2025-07-24T17:46:28.104" v="2607" actId="1035"/>
          <ac:picMkLst>
            <pc:docMk/>
            <pc:sldMk cId="1534963953" sldId="289"/>
            <ac:picMk id="28" creationId="{1AA45620-8773-C78D-59A0-4081C869579E}"/>
          </ac:picMkLst>
        </pc:picChg>
      </pc:sldChg>
      <pc:sldChg chg="addSp delSp modSp mod modTransition modAnim">
        <pc:chgData name="Arguello, Bryan" userId="9d38677a-ba88-4eb6-b733-3e75b56ad708" providerId="ADAL" clId="{3072AF67-D967-4D05-9490-962A3D4A364E}" dt="2025-07-24T13:16:47.877" v="2570"/>
        <pc:sldMkLst>
          <pc:docMk/>
          <pc:sldMk cId="183269248" sldId="290"/>
        </pc:sldMkLst>
        <pc:picChg chg="add del mod">
          <ac:chgData name="Arguello, Bryan" userId="9d38677a-ba88-4eb6-b733-3e75b56ad708" providerId="ADAL" clId="{3072AF67-D967-4D05-9490-962A3D4A364E}" dt="2025-07-24T13:01:34.765" v="2562"/>
          <ac:picMkLst>
            <pc:docMk/>
            <pc:sldMk cId="183269248" sldId="290"/>
            <ac:picMk id="6" creationId="{B75CF5BF-CDE6-F40D-5439-16B4233334CE}"/>
          </ac:picMkLst>
        </pc:picChg>
        <pc:picChg chg="add del mod ord">
          <ac:chgData name="Arguello, Bryan" userId="9d38677a-ba88-4eb6-b733-3e75b56ad708" providerId="ADAL" clId="{3072AF67-D967-4D05-9490-962A3D4A364E}" dt="2025-07-24T13:16:47.877" v="2570"/>
          <ac:picMkLst>
            <pc:docMk/>
            <pc:sldMk cId="183269248" sldId="290"/>
            <ac:picMk id="7" creationId="{5BADE52A-E4DC-A502-0503-68C4E466CB1D}"/>
          </ac:picMkLst>
        </pc:picChg>
        <pc:picChg chg="add mod">
          <ac:chgData name="Arguello, Bryan" userId="9d38677a-ba88-4eb6-b733-3e75b56ad708" providerId="ADAL" clId="{3072AF67-D967-4D05-9490-962A3D4A364E}" dt="2025-07-24T13:16:47.877" v="2570"/>
          <ac:picMkLst>
            <pc:docMk/>
            <pc:sldMk cId="183269248" sldId="290"/>
            <ac:picMk id="8" creationId="{2F334C95-E9B7-1B29-38D9-DB12CE211EB1}"/>
          </ac:picMkLst>
        </pc:picChg>
      </pc:sldChg>
      <pc:sldChg chg="addSp delSp modSp mod modTransition modAnim">
        <pc:chgData name="Arguello, Bryan" userId="9d38677a-ba88-4eb6-b733-3e75b56ad708" providerId="ADAL" clId="{3072AF67-D967-4D05-9490-962A3D4A364E}" dt="2025-07-24T13:16:47.877" v="2570"/>
        <pc:sldMkLst>
          <pc:docMk/>
          <pc:sldMk cId="84947834" sldId="291"/>
        </pc:sldMkLst>
        <pc:spChg chg="mod">
          <ac:chgData name="Arguello, Bryan" userId="9d38677a-ba88-4eb6-b733-3e75b56ad708" providerId="ADAL" clId="{3072AF67-D967-4D05-9490-962A3D4A364E}" dt="2025-07-24T12:38:21.565" v="2520" actId="20577"/>
          <ac:spMkLst>
            <pc:docMk/>
            <pc:sldMk cId="84947834" sldId="291"/>
            <ac:spMk id="2" creationId="{FCDA2564-07EE-40CF-9B8C-7BA44EA5AC84}"/>
          </ac:spMkLst>
        </pc:spChg>
        <pc:spChg chg="mod">
          <ac:chgData name="Arguello, Bryan" userId="9d38677a-ba88-4eb6-b733-3e75b56ad708" providerId="ADAL" clId="{3072AF67-D967-4D05-9490-962A3D4A364E}" dt="2025-07-22T02:50:57.964" v="1184" actId="20577"/>
          <ac:spMkLst>
            <pc:docMk/>
            <pc:sldMk cId="84947834" sldId="291"/>
            <ac:spMk id="18" creationId="{1300A059-A5B8-E014-47B6-35E3A83476C6}"/>
          </ac:spMkLst>
        </pc:spChg>
        <pc:spChg chg="mod">
          <ac:chgData name="Arguello, Bryan" userId="9d38677a-ba88-4eb6-b733-3e75b56ad708" providerId="ADAL" clId="{3072AF67-D967-4D05-9490-962A3D4A364E}" dt="2025-07-22T02:51:28.564" v="1190" actId="1076"/>
          <ac:spMkLst>
            <pc:docMk/>
            <pc:sldMk cId="84947834" sldId="291"/>
            <ac:spMk id="63" creationId="{00A34F1B-33CB-6B68-E8A6-129F2F2998E5}"/>
          </ac:spMkLst>
        </pc:spChg>
        <pc:spChg chg="del mod">
          <ac:chgData name="Arguello, Bryan" userId="9d38677a-ba88-4eb6-b733-3e75b56ad708" providerId="ADAL" clId="{3072AF67-D967-4D05-9490-962A3D4A364E}" dt="2025-07-22T02:51:20.579" v="1187" actId="478"/>
          <ac:spMkLst>
            <pc:docMk/>
            <pc:sldMk cId="84947834" sldId="291"/>
            <ac:spMk id="384" creationId="{29DED997-8D7E-CF6D-40AE-9AB58B68101D}"/>
          </ac:spMkLst>
        </pc:spChg>
        <pc:spChg chg="mod">
          <ac:chgData name="Arguello, Bryan" userId="9d38677a-ba88-4eb6-b733-3e75b56ad708" providerId="ADAL" clId="{3072AF67-D967-4D05-9490-962A3D4A364E}" dt="2025-07-22T02:49:29.868" v="1169" actId="20577"/>
          <ac:spMkLst>
            <pc:docMk/>
            <pc:sldMk cId="84947834" sldId="291"/>
            <ac:spMk id="442" creationId="{8A4634B1-531C-9CD2-05C8-EDFF251A9AB5}"/>
          </ac:spMkLst>
        </pc:spChg>
        <pc:picChg chg="add del mod">
          <ac:chgData name="Arguello, Bryan" userId="9d38677a-ba88-4eb6-b733-3e75b56ad708" providerId="ADAL" clId="{3072AF67-D967-4D05-9490-962A3D4A364E}" dt="2025-07-24T13:01:34.765" v="2562"/>
          <ac:picMkLst>
            <pc:docMk/>
            <pc:sldMk cId="84947834" sldId="291"/>
            <ac:picMk id="15" creationId="{52CB1662-919D-E72C-7AF9-3F7BE2C6DA3A}"/>
          </ac:picMkLst>
        </pc:picChg>
        <pc:picChg chg="add del mod ord">
          <ac:chgData name="Arguello, Bryan" userId="9d38677a-ba88-4eb6-b733-3e75b56ad708" providerId="ADAL" clId="{3072AF67-D967-4D05-9490-962A3D4A364E}" dt="2025-07-24T13:16:47.877" v="2570"/>
          <ac:picMkLst>
            <pc:docMk/>
            <pc:sldMk cId="84947834" sldId="291"/>
            <ac:picMk id="17" creationId="{18232891-C98C-D6FE-8876-9D76A373D8B2}"/>
          </ac:picMkLst>
        </pc:picChg>
        <pc:picChg chg="add mod">
          <ac:chgData name="Arguello, Bryan" userId="9d38677a-ba88-4eb6-b733-3e75b56ad708" providerId="ADAL" clId="{3072AF67-D967-4D05-9490-962A3D4A364E}" dt="2025-07-24T13:16:47.877" v="2570"/>
          <ac:picMkLst>
            <pc:docMk/>
            <pc:sldMk cId="84947834" sldId="291"/>
            <ac:picMk id="19" creationId="{946AA0D7-4415-4733-1470-C5ADB7943AA5}"/>
          </ac:picMkLst>
        </pc:picChg>
        <pc:cxnChg chg="mod">
          <ac:chgData name="Arguello, Bryan" userId="9d38677a-ba88-4eb6-b733-3e75b56ad708" providerId="ADAL" clId="{3072AF67-D967-4D05-9490-962A3D4A364E}" dt="2025-07-22T02:51:28.564" v="1190" actId="1076"/>
          <ac:cxnSpMkLst>
            <pc:docMk/>
            <pc:sldMk cId="84947834" sldId="291"/>
            <ac:cxnSpMk id="385" creationId="{D48E0C05-8437-F59E-0E62-117E5D80E6F7}"/>
          </ac:cxnSpMkLst>
        </pc:cxnChg>
        <pc:cxnChg chg="del">
          <ac:chgData name="Arguello, Bryan" userId="9d38677a-ba88-4eb6-b733-3e75b56ad708" providerId="ADAL" clId="{3072AF67-D967-4D05-9490-962A3D4A364E}" dt="2025-07-22T02:51:15.029" v="1185" actId="478"/>
          <ac:cxnSpMkLst>
            <pc:docMk/>
            <pc:sldMk cId="84947834" sldId="291"/>
            <ac:cxnSpMk id="386" creationId="{0E41B2C8-A8C9-6EAA-4122-AA4AABC2C808}"/>
          </ac:cxnSpMkLst>
        </pc:cxnChg>
        <pc:cxnChg chg="del">
          <ac:chgData name="Arguello, Bryan" userId="9d38677a-ba88-4eb6-b733-3e75b56ad708" providerId="ADAL" clId="{3072AF67-D967-4D05-9490-962A3D4A364E}" dt="2025-07-23T22:10:08.925" v="2289" actId="478"/>
          <ac:cxnSpMkLst>
            <pc:docMk/>
            <pc:sldMk cId="84947834" sldId="291"/>
            <ac:cxnSpMk id="387" creationId="{EE85F154-7A17-8081-6A27-96E71AC80B51}"/>
          </ac:cxnSpMkLst>
        </pc:cxnChg>
      </pc:sldChg>
      <pc:sldChg chg="addSp delSp modSp mod modTransition modAnim">
        <pc:chgData name="Arguello, Bryan" userId="9d38677a-ba88-4eb6-b733-3e75b56ad708" providerId="ADAL" clId="{3072AF67-D967-4D05-9490-962A3D4A364E}" dt="2025-07-24T13:16:47.877" v="2570"/>
        <pc:sldMkLst>
          <pc:docMk/>
          <pc:sldMk cId="579639968" sldId="292"/>
        </pc:sldMkLst>
        <pc:spChg chg="mod">
          <ac:chgData name="Arguello, Bryan" userId="9d38677a-ba88-4eb6-b733-3e75b56ad708" providerId="ADAL" clId="{3072AF67-D967-4D05-9490-962A3D4A364E}" dt="2025-07-22T02:51:48.592" v="1191" actId="20577"/>
          <ac:spMkLst>
            <pc:docMk/>
            <pc:sldMk cId="579639968" sldId="292"/>
            <ac:spMk id="442" creationId="{8A4634B1-531C-9CD2-05C8-EDFF251A9AB5}"/>
          </ac:spMkLst>
        </pc:spChg>
        <pc:picChg chg="add del mod">
          <ac:chgData name="Arguello, Bryan" userId="9d38677a-ba88-4eb6-b733-3e75b56ad708" providerId="ADAL" clId="{3072AF67-D967-4D05-9490-962A3D4A364E}" dt="2025-07-24T13:01:34.765" v="2562"/>
          <ac:picMkLst>
            <pc:docMk/>
            <pc:sldMk cId="579639968" sldId="292"/>
            <ac:picMk id="5" creationId="{5C77AF2E-0DAB-6E8A-2752-74C13BD99BE1}"/>
          </ac:picMkLst>
        </pc:picChg>
        <pc:picChg chg="add del mod ord">
          <ac:chgData name="Arguello, Bryan" userId="9d38677a-ba88-4eb6-b733-3e75b56ad708" providerId="ADAL" clId="{3072AF67-D967-4D05-9490-962A3D4A364E}" dt="2025-07-24T13:16:47.877" v="2570"/>
          <ac:picMkLst>
            <pc:docMk/>
            <pc:sldMk cId="579639968" sldId="292"/>
            <ac:picMk id="6" creationId="{8440A469-8AF1-3A4B-FC83-11AD9E4707B7}"/>
          </ac:picMkLst>
        </pc:picChg>
        <pc:picChg chg="add mod">
          <ac:chgData name="Arguello, Bryan" userId="9d38677a-ba88-4eb6-b733-3e75b56ad708" providerId="ADAL" clId="{3072AF67-D967-4D05-9490-962A3D4A364E}" dt="2025-07-24T13:16:47.877" v="2570"/>
          <ac:picMkLst>
            <pc:docMk/>
            <pc:sldMk cId="579639968" sldId="292"/>
            <ac:picMk id="8" creationId="{39691A60-68EF-18F7-C4F3-93E75F60912F}"/>
          </ac:picMkLst>
        </pc:picChg>
      </pc:sldChg>
      <pc:sldChg chg="addSp delSp modSp mod modTransition modAnim">
        <pc:chgData name="Arguello, Bryan" userId="9d38677a-ba88-4eb6-b733-3e75b56ad708" providerId="ADAL" clId="{3072AF67-D967-4D05-9490-962A3D4A364E}" dt="2025-07-24T13:16:47.877" v="2570"/>
        <pc:sldMkLst>
          <pc:docMk/>
          <pc:sldMk cId="1648202791" sldId="293"/>
        </pc:sldMkLst>
        <pc:spChg chg="del">
          <ac:chgData name="Arguello, Bryan" userId="9d38677a-ba88-4eb6-b733-3e75b56ad708" providerId="ADAL" clId="{3072AF67-D967-4D05-9490-962A3D4A364E}" dt="2025-07-22T03:09:29.737" v="1200" actId="478"/>
          <ac:spMkLst>
            <pc:docMk/>
            <pc:sldMk cId="1648202791" sldId="293"/>
            <ac:spMk id="3" creationId="{07473AD6-1404-FC00-81DB-0930217CD5A8}"/>
          </ac:spMkLst>
        </pc:spChg>
        <pc:spChg chg="del">
          <ac:chgData name="Arguello, Bryan" userId="9d38677a-ba88-4eb6-b733-3e75b56ad708" providerId="ADAL" clId="{3072AF67-D967-4D05-9490-962A3D4A364E}" dt="2025-07-22T03:09:29.737" v="1200" actId="478"/>
          <ac:spMkLst>
            <pc:docMk/>
            <pc:sldMk cId="1648202791" sldId="293"/>
            <ac:spMk id="5" creationId="{74A30AD7-D0CC-8D0B-94EE-D65D41FB19CE}"/>
          </ac:spMkLst>
        </pc:spChg>
        <pc:spChg chg="del">
          <ac:chgData name="Arguello, Bryan" userId="9d38677a-ba88-4eb6-b733-3e75b56ad708" providerId="ADAL" clId="{3072AF67-D967-4D05-9490-962A3D4A364E}" dt="2025-07-22T03:09:29.737" v="1200" actId="478"/>
          <ac:spMkLst>
            <pc:docMk/>
            <pc:sldMk cId="1648202791" sldId="293"/>
            <ac:spMk id="7" creationId="{732A42A7-27B5-9B46-BF5E-FA6BDAF47AA2}"/>
          </ac:spMkLst>
        </pc:spChg>
        <pc:spChg chg="del">
          <ac:chgData name="Arguello, Bryan" userId="9d38677a-ba88-4eb6-b733-3e75b56ad708" providerId="ADAL" clId="{3072AF67-D967-4D05-9490-962A3D4A364E}" dt="2025-07-22T03:09:32.368" v="1201" actId="478"/>
          <ac:spMkLst>
            <pc:docMk/>
            <pc:sldMk cId="1648202791" sldId="293"/>
            <ac:spMk id="8" creationId="{44090A08-F143-0965-C7E9-D98FB32EF053}"/>
          </ac:spMkLst>
        </pc:spChg>
        <pc:spChg chg="del">
          <ac:chgData name="Arguello, Bryan" userId="9d38677a-ba88-4eb6-b733-3e75b56ad708" providerId="ADAL" clId="{3072AF67-D967-4D05-9490-962A3D4A364E}" dt="2025-07-22T03:09:29.737" v="1200" actId="478"/>
          <ac:spMkLst>
            <pc:docMk/>
            <pc:sldMk cId="1648202791" sldId="293"/>
            <ac:spMk id="9" creationId="{F32DE2DB-307D-D80C-DFEC-25D1C776171A}"/>
          </ac:spMkLst>
        </pc:spChg>
        <pc:spChg chg="del">
          <ac:chgData name="Arguello, Bryan" userId="9d38677a-ba88-4eb6-b733-3e75b56ad708" providerId="ADAL" clId="{3072AF67-D967-4D05-9490-962A3D4A364E}" dt="2025-07-22T03:09:29.737" v="1200" actId="478"/>
          <ac:spMkLst>
            <pc:docMk/>
            <pc:sldMk cId="1648202791" sldId="293"/>
            <ac:spMk id="10" creationId="{8E4EE8B2-C53A-7018-2F52-508D9DF7DDFF}"/>
          </ac:spMkLst>
        </pc:spChg>
        <pc:spChg chg="del">
          <ac:chgData name="Arguello, Bryan" userId="9d38677a-ba88-4eb6-b733-3e75b56ad708" providerId="ADAL" clId="{3072AF67-D967-4D05-9490-962A3D4A364E}" dt="2025-07-22T03:09:29.737" v="1200" actId="478"/>
          <ac:spMkLst>
            <pc:docMk/>
            <pc:sldMk cId="1648202791" sldId="293"/>
            <ac:spMk id="25" creationId="{E273C457-C589-12B3-E95B-F8AE29320AB8}"/>
          </ac:spMkLst>
        </pc:spChg>
        <pc:spChg chg="del">
          <ac:chgData name="Arguello, Bryan" userId="9d38677a-ba88-4eb6-b733-3e75b56ad708" providerId="ADAL" clId="{3072AF67-D967-4D05-9490-962A3D4A364E}" dt="2025-07-22T03:09:29.737" v="1200" actId="478"/>
          <ac:spMkLst>
            <pc:docMk/>
            <pc:sldMk cId="1648202791" sldId="293"/>
            <ac:spMk id="27" creationId="{D8E4E2F1-D47A-D348-E762-D91CB08ED410}"/>
          </ac:spMkLst>
        </pc:spChg>
        <pc:spChg chg="del">
          <ac:chgData name="Arguello, Bryan" userId="9d38677a-ba88-4eb6-b733-3e75b56ad708" providerId="ADAL" clId="{3072AF67-D967-4D05-9490-962A3D4A364E}" dt="2025-07-22T03:09:29.737" v="1200" actId="478"/>
          <ac:spMkLst>
            <pc:docMk/>
            <pc:sldMk cId="1648202791" sldId="293"/>
            <ac:spMk id="28" creationId="{24DC5AF0-1849-480B-AF04-FB087DA9A887}"/>
          </ac:spMkLst>
        </pc:spChg>
        <pc:spChg chg="del">
          <ac:chgData name="Arguello, Bryan" userId="9d38677a-ba88-4eb6-b733-3e75b56ad708" providerId="ADAL" clId="{3072AF67-D967-4D05-9490-962A3D4A364E}" dt="2025-07-22T03:09:29.737" v="1200" actId="478"/>
          <ac:spMkLst>
            <pc:docMk/>
            <pc:sldMk cId="1648202791" sldId="293"/>
            <ac:spMk id="39" creationId="{F0C278DF-E754-F7FE-146B-80DDB6AFA32C}"/>
          </ac:spMkLst>
        </pc:spChg>
        <pc:spChg chg="del">
          <ac:chgData name="Arguello, Bryan" userId="9d38677a-ba88-4eb6-b733-3e75b56ad708" providerId="ADAL" clId="{3072AF67-D967-4D05-9490-962A3D4A364E}" dt="2025-07-22T03:09:29.737" v="1200" actId="478"/>
          <ac:spMkLst>
            <pc:docMk/>
            <pc:sldMk cId="1648202791" sldId="293"/>
            <ac:spMk id="43" creationId="{8B676922-A0C8-8F40-CBE7-BFDB0E71A331}"/>
          </ac:spMkLst>
        </pc:spChg>
        <pc:spChg chg="del">
          <ac:chgData name="Arguello, Bryan" userId="9d38677a-ba88-4eb6-b733-3e75b56ad708" providerId="ADAL" clId="{3072AF67-D967-4D05-9490-962A3D4A364E}" dt="2025-07-22T03:09:29.737" v="1200" actId="478"/>
          <ac:spMkLst>
            <pc:docMk/>
            <pc:sldMk cId="1648202791" sldId="293"/>
            <ac:spMk id="50" creationId="{8FFD9053-5706-918E-D548-6107A04D8477}"/>
          </ac:spMkLst>
        </pc:spChg>
        <pc:spChg chg="del">
          <ac:chgData name="Arguello, Bryan" userId="9d38677a-ba88-4eb6-b733-3e75b56ad708" providerId="ADAL" clId="{3072AF67-D967-4D05-9490-962A3D4A364E}" dt="2025-07-22T03:09:29.737" v="1200" actId="478"/>
          <ac:spMkLst>
            <pc:docMk/>
            <pc:sldMk cId="1648202791" sldId="293"/>
            <ac:spMk id="62" creationId="{BB9CF6C8-DE22-F7CC-AD97-D90A49D44F6B}"/>
          </ac:spMkLst>
        </pc:spChg>
        <pc:spChg chg="del">
          <ac:chgData name="Arguello, Bryan" userId="9d38677a-ba88-4eb6-b733-3e75b56ad708" providerId="ADAL" clId="{3072AF67-D967-4D05-9490-962A3D4A364E}" dt="2025-07-22T03:09:29.737" v="1200" actId="478"/>
          <ac:spMkLst>
            <pc:docMk/>
            <pc:sldMk cId="1648202791" sldId="293"/>
            <ac:spMk id="63" creationId="{406C4312-745C-F6B6-BD97-437EAAF6FA9C}"/>
          </ac:spMkLst>
        </pc:spChg>
        <pc:spChg chg="del">
          <ac:chgData name="Arguello, Bryan" userId="9d38677a-ba88-4eb6-b733-3e75b56ad708" providerId="ADAL" clId="{3072AF67-D967-4D05-9490-962A3D4A364E}" dt="2025-07-22T03:09:29.737" v="1200" actId="478"/>
          <ac:spMkLst>
            <pc:docMk/>
            <pc:sldMk cId="1648202791" sldId="293"/>
            <ac:spMk id="384" creationId="{ED54D6E6-CB88-3C0E-184C-A7D42D944D8A}"/>
          </ac:spMkLst>
        </pc:spChg>
        <pc:spChg chg="del">
          <ac:chgData name="Arguello, Bryan" userId="9d38677a-ba88-4eb6-b733-3e75b56ad708" providerId="ADAL" clId="{3072AF67-D967-4D05-9490-962A3D4A364E}" dt="2025-07-22T03:09:29.737" v="1200" actId="478"/>
          <ac:spMkLst>
            <pc:docMk/>
            <pc:sldMk cId="1648202791" sldId="293"/>
            <ac:spMk id="385" creationId="{AE56C548-DDA6-7A7D-A06B-7E710B9E3CA9}"/>
          </ac:spMkLst>
        </pc:spChg>
        <pc:spChg chg="del">
          <ac:chgData name="Arguello, Bryan" userId="9d38677a-ba88-4eb6-b733-3e75b56ad708" providerId="ADAL" clId="{3072AF67-D967-4D05-9490-962A3D4A364E}" dt="2025-07-22T03:09:29.737" v="1200" actId="478"/>
          <ac:spMkLst>
            <pc:docMk/>
            <pc:sldMk cId="1648202791" sldId="293"/>
            <ac:spMk id="398" creationId="{716CAAF2-C9EF-06C4-96B7-34D9356EAB2B}"/>
          </ac:spMkLst>
        </pc:spChg>
        <pc:spChg chg="del">
          <ac:chgData name="Arguello, Bryan" userId="9d38677a-ba88-4eb6-b733-3e75b56ad708" providerId="ADAL" clId="{3072AF67-D967-4D05-9490-962A3D4A364E}" dt="2025-07-22T03:09:29.737" v="1200" actId="478"/>
          <ac:spMkLst>
            <pc:docMk/>
            <pc:sldMk cId="1648202791" sldId="293"/>
            <ac:spMk id="413" creationId="{A792542F-C984-CFEF-B804-9F7B5E5B0E79}"/>
          </ac:spMkLst>
        </pc:spChg>
        <pc:spChg chg="del">
          <ac:chgData name="Arguello, Bryan" userId="9d38677a-ba88-4eb6-b733-3e75b56ad708" providerId="ADAL" clId="{3072AF67-D967-4D05-9490-962A3D4A364E}" dt="2025-07-22T03:09:29.737" v="1200" actId="478"/>
          <ac:spMkLst>
            <pc:docMk/>
            <pc:sldMk cId="1648202791" sldId="293"/>
            <ac:spMk id="414" creationId="{6EA8FE8F-6D09-20FF-C422-1617F5147A33}"/>
          </ac:spMkLst>
        </pc:spChg>
        <pc:spChg chg="del">
          <ac:chgData name="Arguello, Bryan" userId="9d38677a-ba88-4eb6-b733-3e75b56ad708" providerId="ADAL" clId="{3072AF67-D967-4D05-9490-962A3D4A364E}" dt="2025-07-22T03:09:29.737" v="1200" actId="478"/>
          <ac:spMkLst>
            <pc:docMk/>
            <pc:sldMk cId="1648202791" sldId="293"/>
            <ac:spMk id="415" creationId="{84440D0A-7EA5-1882-279B-2643DF717C2B}"/>
          </ac:spMkLst>
        </pc:spChg>
        <pc:spChg chg="del">
          <ac:chgData name="Arguello, Bryan" userId="9d38677a-ba88-4eb6-b733-3e75b56ad708" providerId="ADAL" clId="{3072AF67-D967-4D05-9490-962A3D4A364E}" dt="2025-07-22T03:09:29.737" v="1200" actId="478"/>
          <ac:spMkLst>
            <pc:docMk/>
            <pc:sldMk cId="1648202791" sldId="293"/>
            <ac:spMk id="416" creationId="{6F76D982-C150-FAB0-7ECA-D5896384F914}"/>
          </ac:spMkLst>
        </pc:spChg>
        <pc:spChg chg="mod">
          <ac:chgData name="Arguello, Bryan" userId="9d38677a-ba88-4eb6-b733-3e75b56ad708" providerId="ADAL" clId="{3072AF67-D967-4D05-9490-962A3D4A364E}" dt="2025-07-24T12:21:28.052" v="2502" actId="20577"/>
          <ac:spMkLst>
            <pc:docMk/>
            <pc:sldMk cId="1648202791" sldId="293"/>
            <ac:spMk id="442" creationId="{8A4634B1-531C-9CD2-05C8-EDFF251A9AB5}"/>
          </ac:spMkLst>
        </pc:spChg>
        <pc:picChg chg="add del mod">
          <ac:chgData name="Arguello, Bryan" userId="9d38677a-ba88-4eb6-b733-3e75b56ad708" providerId="ADAL" clId="{3072AF67-D967-4D05-9490-962A3D4A364E}" dt="2025-07-24T13:01:34.765" v="2562"/>
          <ac:picMkLst>
            <pc:docMk/>
            <pc:sldMk cId="1648202791" sldId="293"/>
            <ac:picMk id="4" creationId="{1FC52278-DDFB-99A1-EE42-A0645EB43DD0}"/>
          </ac:picMkLst>
        </pc:picChg>
        <pc:picChg chg="add del mod ord">
          <ac:chgData name="Arguello, Bryan" userId="9d38677a-ba88-4eb6-b733-3e75b56ad708" providerId="ADAL" clId="{3072AF67-D967-4D05-9490-962A3D4A364E}" dt="2025-07-24T13:16:47.877" v="2570"/>
          <ac:picMkLst>
            <pc:docMk/>
            <pc:sldMk cId="1648202791" sldId="293"/>
            <ac:picMk id="5" creationId="{031C1F9D-904C-A77B-7CCF-0FB066EF0007}"/>
          </ac:picMkLst>
        </pc:picChg>
        <pc:picChg chg="add mod">
          <ac:chgData name="Arguello, Bryan" userId="9d38677a-ba88-4eb6-b733-3e75b56ad708" providerId="ADAL" clId="{3072AF67-D967-4D05-9490-962A3D4A364E}" dt="2025-07-24T13:16:47.877" v="2570"/>
          <ac:picMkLst>
            <pc:docMk/>
            <pc:sldMk cId="1648202791" sldId="293"/>
            <ac:picMk id="6" creationId="{45DF657A-710A-5068-74CD-E6263CB380B7}"/>
          </ac:picMkLst>
        </pc:picChg>
        <pc:cxnChg chg="del">
          <ac:chgData name="Arguello, Bryan" userId="9d38677a-ba88-4eb6-b733-3e75b56ad708" providerId="ADAL" clId="{3072AF67-D967-4D05-9490-962A3D4A364E}" dt="2025-07-22T03:09:29.737" v="1200" actId="478"/>
          <ac:cxnSpMkLst>
            <pc:docMk/>
            <pc:sldMk cId="1648202791" sldId="293"/>
            <ac:cxnSpMk id="6" creationId="{41BFCD7C-B632-4292-C4DD-1610EBA83509}"/>
          </ac:cxnSpMkLst>
        </pc:cxnChg>
        <pc:cxnChg chg="del">
          <ac:chgData name="Arguello, Bryan" userId="9d38677a-ba88-4eb6-b733-3e75b56ad708" providerId="ADAL" clId="{3072AF67-D967-4D05-9490-962A3D4A364E}" dt="2025-07-22T03:09:29.737" v="1200" actId="478"/>
          <ac:cxnSpMkLst>
            <pc:docMk/>
            <pc:sldMk cId="1648202791" sldId="293"/>
            <ac:cxnSpMk id="11" creationId="{FC1D3708-990A-9E0E-D1EA-03F6E15A7CD1}"/>
          </ac:cxnSpMkLst>
        </pc:cxnChg>
        <pc:cxnChg chg="del">
          <ac:chgData name="Arguello, Bryan" userId="9d38677a-ba88-4eb6-b733-3e75b56ad708" providerId="ADAL" clId="{3072AF67-D967-4D05-9490-962A3D4A364E}" dt="2025-07-22T03:09:29.737" v="1200" actId="478"/>
          <ac:cxnSpMkLst>
            <pc:docMk/>
            <pc:sldMk cId="1648202791" sldId="293"/>
            <ac:cxnSpMk id="13" creationId="{27576963-7DB8-21CA-EE22-94819DBAAADB}"/>
          </ac:cxnSpMkLst>
        </pc:cxnChg>
        <pc:cxnChg chg="del">
          <ac:chgData name="Arguello, Bryan" userId="9d38677a-ba88-4eb6-b733-3e75b56ad708" providerId="ADAL" clId="{3072AF67-D967-4D05-9490-962A3D4A364E}" dt="2025-07-22T03:09:29.737" v="1200" actId="478"/>
          <ac:cxnSpMkLst>
            <pc:docMk/>
            <pc:sldMk cId="1648202791" sldId="293"/>
            <ac:cxnSpMk id="14" creationId="{5B8E3E7D-362C-BF3D-0667-AC8EA70C1BD6}"/>
          </ac:cxnSpMkLst>
        </pc:cxnChg>
        <pc:cxnChg chg="del">
          <ac:chgData name="Arguello, Bryan" userId="9d38677a-ba88-4eb6-b733-3e75b56ad708" providerId="ADAL" clId="{3072AF67-D967-4D05-9490-962A3D4A364E}" dt="2025-07-22T03:09:29.737" v="1200" actId="478"/>
          <ac:cxnSpMkLst>
            <pc:docMk/>
            <pc:sldMk cId="1648202791" sldId="293"/>
            <ac:cxnSpMk id="15" creationId="{7014C958-1AAE-66FE-E1D7-B207FD491E1C}"/>
          </ac:cxnSpMkLst>
        </pc:cxnChg>
        <pc:cxnChg chg="del">
          <ac:chgData name="Arguello, Bryan" userId="9d38677a-ba88-4eb6-b733-3e75b56ad708" providerId="ADAL" clId="{3072AF67-D967-4D05-9490-962A3D4A364E}" dt="2025-07-22T03:09:29.737" v="1200" actId="478"/>
          <ac:cxnSpMkLst>
            <pc:docMk/>
            <pc:sldMk cId="1648202791" sldId="293"/>
            <ac:cxnSpMk id="16" creationId="{27DB90FA-1022-53BE-929D-34FADF760E99}"/>
          </ac:cxnSpMkLst>
        </pc:cxnChg>
        <pc:cxnChg chg="del">
          <ac:chgData name="Arguello, Bryan" userId="9d38677a-ba88-4eb6-b733-3e75b56ad708" providerId="ADAL" clId="{3072AF67-D967-4D05-9490-962A3D4A364E}" dt="2025-07-22T03:09:29.737" v="1200" actId="478"/>
          <ac:cxnSpMkLst>
            <pc:docMk/>
            <pc:sldMk cId="1648202791" sldId="293"/>
            <ac:cxnSpMk id="18" creationId="{1262F2C1-96A3-C3B1-2348-48232C2CA526}"/>
          </ac:cxnSpMkLst>
        </pc:cxnChg>
        <pc:cxnChg chg="del">
          <ac:chgData name="Arguello, Bryan" userId="9d38677a-ba88-4eb6-b733-3e75b56ad708" providerId="ADAL" clId="{3072AF67-D967-4D05-9490-962A3D4A364E}" dt="2025-07-22T03:09:29.737" v="1200" actId="478"/>
          <ac:cxnSpMkLst>
            <pc:docMk/>
            <pc:sldMk cId="1648202791" sldId="293"/>
            <ac:cxnSpMk id="19" creationId="{532F9D0E-1492-BEB9-5941-163621E0AB1D}"/>
          </ac:cxnSpMkLst>
        </pc:cxnChg>
        <pc:cxnChg chg="del">
          <ac:chgData name="Arguello, Bryan" userId="9d38677a-ba88-4eb6-b733-3e75b56ad708" providerId="ADAL" clId="{3072AF67-D967-4D05-9490-962A3D4A364E}" dt="2025-07-22T03:09:29.737" v="1200" actId="478"/>
          <ac:cxnSpMkLst>
            <pc:docMk/>
            <pc:sldMk cId="1648202791" sldId="293"/>
            <ac:cxnSpMk id="22" creationId="{DF28BEF3-9FAC-7992-1630-B179047D1E3F}"/>
          </ac:cxnSpMkLst>
        </pc:cxnChg>
        <pc:cxnChg chg="del mod">
          <ac:chgData name="Arguello, Bryan" userId="9d38677a-ba88-4eb6-b733-3e75b56ad708" providerId="ADAL" clId="{3072AF67-D967-4D05-9490-962A3D4A364E}" dt="2025-07-22T03:09:29.737" v="1200" actId="478"/>
          <ac:cxnSpMkLst>
            <pc:docMk/>
            <pc:sldMk cId="1648202791" sldId="293"/>
            <ac:cxnSpMk id="29" creationId="{43417C8D-57F0-F3B0-C6ED-629212DE2014}"/>
          </ac:cxnSpMkLst>
        </pc:cxnChg>
        <pc:cxnChg chg="del">
          <ac:chgData name="Arguello, Bryan" userId="9d38677a-ba88-4eb6-b733-3e75b56ad708" providerId="ADAL" clId="{3072AF67-D967-4D05-9490-962A3D4A364E}" dt="2025-07-22T03:09:29.737" v="1200" actId="478"/>
          <ac:cxnSpMkLst>
            <pc:docMk/>
            <pc:sldMk cId="1648202791" sldId="293"/>
            <ac:cxnSpMk id="33" creationId="{00E60479-F686-318D-375B-602FF9A3912E}"/>
          </ac:cxnSpMkLst>
        </pc:cxnChg>
        <pc:cxnChg chg="del mod">
          <ac:chgData name="Arguello, Bryan" userId="9d38677a-ba88-4eb6-b733-3e75b56ad708" providerId="ADAL" clId="{3072AF67-D967-4D05-9490-962A3D4A364E}" dt="2025-07-22T03:09:29.737" v="1200" actId="478"/>
          <ac:cxnSpMkLst>
            <pc:docMk/>
            <pc:sldMk cId="1648202791" sldId="293"/>
            <ac:cxnSpMk id="36" creationId="{2D36D640-B4EF-50D1-BA29-A0F784EE071A}"/>
          </ac:cxnSpMkLst>
        </pc:cxnChg>
        <pc:cxnChg chg="del mod">
          <ac:chgData name="Arguello, Bryan" userId="9d38677a-ba88-4eb6-b733-3e75b56ad708" providerId="ADAL" clId="{3072AF67-D967-4D05-9490-962A3D4A364E}" dt="2025-07-22T03:09:29.737" v="1200" actId="478"/>
          <ac:cxnSpMkLst>
            <pc:docMk/>
            <pc:sldMk cId="1648202791" sldId="293"/>
            <ac:cxnSpMk id="40" creationId="{A7519E8D-2E3E-8031-BCCD-A1201AC75740}"/>
          </ac:cxnSpMkLst>
        </pc:cxnChg>
        <pc:cxnChg chg="del">
          <ac:chgData name="Arguello, Bryan" userId="9d38677a-ba88-4eb6-b733-3e75b56ad708" providerId="ADAL" clId="{3072AF67-D967-4D05-9490-962A3D4A364E}" dt="2025-07-22T03:09:29.737" v="1200" actId="478"/>
          <ac:cxnSpMkLst>
            <pc:docMk/>
            <pc:sldMk cId="1648202791" sldId="293"/>
            <ac:cxnSpMk id="47" creationId="{8083FB0C-BE70-6E6C-5651-F8A79CC8C9E0}"/>
          </ac:cxnSpMkLst>
        </pc:cxnChg>
        <pc:cxnChg chg="del">
          <ac:chgData name="Arguello, Bryan" userId="9d38677a-ba88-4eb6-b733-3e75b56ad708" providerId="ADAL" clId="{3072AF67-D967-4D05-9490-962A3D4A364E}" dt="2025-07-22T03:09:29.737" v="1200" actId="478"/>
          <ac:cxnSpMkLst>
            <pc:docMk/>
            <pc:sldMk cId="1648202791" sldId="293"/>
            <ac:cxnSpMk id="48" creationId="{A703D4BB-06A3-0D2C-F398-23CE59CED707}"/>
          </ac:cxnSpMkLst>
        </pc:cxnChg>
        <pc:cxnChg chg="del">
          <ac:chgData name="Arguello, Bryan" userId="9d38677a-ba88-4eb6-b733-3e75b56ad708" providerId="ADAL" clId="{3072AF67-D967-4D05-9490-962A3D4A364E}" dt="2025-07-22T03:09:29.737" v="1200" actId="478"/>
          <ac:cxnSpMkLst>
            <pc:docMk/>
            <pc:sldMk cId="1648202791" sldId="293"/>
            <ac:cxnSpMk id="49" creationId="{BDD5F383-3221-EED6-BD18-9739C4B88D72}"/>
          </ac:cxnSpMkLst>
        </pc:cxnChg>
        <pc:cxnChg chg="del mod">
          <ac:chgData name="Arguello, Bryan" userId="9d38677a-ba88-4eb6-b733-3e75b56ad708" providerId="ADAL" clId="{3072AF67-D967-4D05-9490-962A3D4A364E}" dt="2025-07-22T03:09:29.737" v="1200" actId="478"/>
          <ac:cxnSpMkLst>
            <pc:docMk/>
            <pc:sldMk cId="1648202791" sldId="293"/>
            <ac:cxnSpMk id="51" creationId="{2FA3DF53-1D55-EC79-606B-34D09E90F60A}"/>
          </ac:cxnSpMkLst>
        </pc:cxnChg>
        <pc:cxnChg chg="del">
          <ac:chgData name="Arguello, Bryan" userId="9d38677a-ba88-4eb6-b733-3e75b56ad708" providerId="ADAL" clId="{3072AF67-D967-4D05-9490-962A3D4A364E}" dt="2025-07-22T03:09:29.737" v="1200" actId="478"/>
          <ac:cxnSpMkLst>
            <pc:docMk/>
            <pc:sldMk cId="1648202791" sldId="293"/>
            <ac:cxnSpMk id="395" creationId="{0932120A-708B-FBD3-3450-3954E93E3D24}"/>
          </ac:cxnSpMkLst>
        </pc:cxnChg>
        <pc:cxnChg chg="del">
          <ac:chgData name="Arguello, Bryan" userId="9d38677a-ba88-4eb6-b733-3e75b56ad708" providerId="ADAL" clId="{3072AF67-D967-4D05-9490-962A3D4A364E}" dt="2025-07-22T03:09:29.737" v="1200" actId="478"/>
          <ac:cxnSpMkLst>
            <pc:docMk/>
            <pc:sldMk cId="1648202791" sldId="293"/>
            <ac:cxnSpMk id="396" creationId="{17B2971B-E304-4896-53D8-902F89053D71}"/>
          </ac:cxnSpMkLst>
        </pc:cxnChg>
        <pc:cxnChg chg="del">
          <ac:chgData name="Arguello, Bryan" userId="9d38677a-ba88-4eb6-b733-3e75b56ad708" providerId="ADAL" clId="{3072AF67-D967-4D05-9490-962A3D4A364E}" dt="2025-07-22T03:09:29.737" v="1200" actId="478"/>
          <ac:cxnSpMkLst>
            <pc:docMk/>
            <pc:sldMk cId="1648202791" sldId="293"/>
            <ac:cxnSpMk id="397" creationId="{E3F147E8-90A0-F939-7DEF-C9AA01990339}"/>
          </ac:cxnSpMkLst>
        </pc:cxnChg>
        <pc:cxnChg chg="del mod">
          <ac:chgData name="Arguello, Bryan" userId="9d38677a-ba88-4eb6-b733-3e75b56ad708" providerId="ADAL" clId="{3072AF67-D967-4D05-9490-962A3D4A364E}" dt="2025-07-22T03:09:29.737" v="1200" actId="478"/>
          <ac:cxnSpMkLst>
            <pc:docMk/>
            <pc:sldMk cId="1648202791" sldId="293"/>
            <ac:cxnSpMk id="399" creationId="{850532F9-3AB0-5594-1F0E-63A53F9F8301}"/>
          </ac:cxnSpMkLst>
        </pc:cxnChg>
      </pc:sldChg>
      <pc:sldChg chg="addSp delSp modSp mod modTransition modAnim">
        <pc:chgData name="Arguello, Bryan" userId="9d38677a-ba88-4eb6-b733-3e75b56ad708" providerId="ADAL" clId="{3072AF67-D967-4D05-9490-962A3D4A364E}" dt="2025-07-24T13:16:47.877" v="2570"/>
        <pc:sldMkLst>
          <pc:docMk/>
          <pc:sldMk cId="1667703491" sldId="294"/>
        </pc:sldMkLst>
        <pc:spChg chg="mod">
          <ac:chgData name="Arguello, Bryan" userId="9d38677a-ba88-4eb6-b733-3e75b56ad708" providerId="ADAL" clId="{3072AF67-D967-4D05-9490-962A3D4A364E}" dt="2025-07-22T03:26:33.362" v="2136" actId="20577"/>
          <ac:spMkLst>
            <pc:docMk/>
            <pc:sldMk cId="1667703491" sldId="294"/>
            <ac:spMk id="2" creationId="{D873CE88-13A4-471E-96EC-71596C795B48}"/>
          </ac:spMkLst>
        </pc:spChg>
        <pc:picChg chg="add del mod">
          <ac:chgData name="Arguello, Bryan" userId="9d38677a-ba88-4eb6-b733-3e75b56ad708" providerId="ADAL" clId="{3072AF67-D967-4D05-9490-962A3D4A364E}" dt="2025-07-24T13:01:34.765" v="2562"/>
          <ac:picMkLst>
            <pc:docMk/>
            <pc:sldMk cId="1667703491" sldId="294"/>
            <ac:picMk id="4" creationId="{917C4C22-0A33-46A9-71B3-9A76A607C634}"/>
          </ac:picMkLst>
        </pc:picChg>
        <pc:picChg chg="add del mod ord">
          <ac:chgData name="Arguello, Bryan" userId="9d38677a-ba88-4eb6-b733-3e75b56ad708" providerId="ADAL" clId="{3072AF67-D967-4D05-9490-962A3D4A364E}" dt="2025-07-24T13:16:47.877" v="2570"/>
          <ac:picMkLst>
            <pc:docMk/>
            <pc:sldMk cId="1667703491" sldId="294"/>
            <ac:picMk id="5" creationId="{D17E421F-4D3F-0EB2-5C00-00571B5C0898}"/>
          </ac:picMkLst>
        </pc:picChg>
        <pc:picChg chg="add mod">
          <ac:chgData name="Arguello, Bryan" userId="9d38677a-ba88-4eb6-b733-3e75b56ad708" providerId="ADAL" clId="{3072AF67-D967-4D05-9490-962A3D4A364E}" dt="2025-07-24T13:16:47.877" v="2570"/>
          <ac:picMkLst>
            <pc:docMk/>
            <pc:sldMk cId="1667703491" sldId="294"/>
            <ac:picMk id="6" creationId="{7FE554BC-F91A-6A57-4141-C1769F2EC9E7}"/>
          </ac:picMkLst>
        </pc:picChg>
      </pc:sldChg>
      <pc:sldChg chg="addSp delSp modSp mod modTransition modAnim">
        <pc:chgData name="Arguello, Bryan" userId="9d38677a-ba88-4eb6-b733-3e75b56ad708" providerId="ADAL" clId="{3072AF67-D967-4D05-9490-962A3D4A364E}" dt="2025-07-24T13:19:12.017" v="2576"/>
        <pc:sldMkLst>
          <pc:docMk/>
          <pc:sldMk cId="3293334241" sldId="295"/>
        </pc:sldMkLst>
        <pc:spChg chg="mod">
          <ac:chgData name="Arguello, Bryan" userId="9d38677a-ba88-4eb6-b733-3e75b56ad708" providerId="ADAL" clId="{3072AF67-D967-4D05-9490-962A3D4A364E}" dt="2025-07-22T03:30:18.709" v="2199" actId="20577"/>
          <ac:spMkLst>
            <pc:docMk/>
            <pc:sldMk cId="3293334241" sldId="295"/>
            <ac:spMk id="3" creationId="{3DF8D77B-F9D2-BD17-5ED2-3156D702BEF9}"/>
          </ac:spMkLst>
        </pc:spChg>
        <pc:spChg chg="mod">
          <ac:chgData name="Arguello, Bryan" userId="9d38677a-ba88-4eb6-b733-3e75b56ad708" providerId="ADAL" clId="{3072AF67-D967-4D05-9490-962A3D4A364E}" dt="2025-07-24T12:16:45.515" v="2468" actId="20577"/>
          <ac:spMkLst>
            <pc:docMk/>
            <pc:sldMk cId="3293334241" sldId="295"/>
            <ac:spMk id="10" creationId="{A6887091-61CF-0892-FAEA-E287C7613F53}"/>
          </ac:spMkLst>
        </pc:spChg>
        <pc:picChg chg="add del mod">
          <ac:chgData name="Arguello, Bryan" userId="9d38677a-ba88-4eb6-b733-3e75b56ad708" providerId="ADAL" clId="{3072AF67-D967-4D05-9490-962A3D4A364E}" dt="2025-07-24T13:01:34.765" v="2562"/>
          <ac:picMkLst>
            <pc:docMk/>
            <pc:sldMk cId="3293334241" sldId="295"/>
            <ac:picMk id="6" creationId="{529EA365-D8FC-21F1-9679-F499DDA5407F}"/>
          </ac:picMkLst>
        </pc:picChg>
        <pc:picChg chg="add del mod ord">
          <ac:chgData name="Arguello, Bryan" userId="9d38677a-ba88-4eb6-b733-3e75b56ad708" providerId="ADAL" clId="{3072AF67-D967-4D05-9490-962A3D4A364E}" dt="2025-07-24T13:16:47.877" v="2570"/>
          <ac:picMkLst>
            <pc:docMk/>
            <pc:sldMk cId="3293334241" sldId="295"/>
            <ac:picMk id="8" creationId="{E60EE1DC-72AA-0335-1C39-AA2D1209A079}"/>
          </ac:picMkLst>
        </pc:picChg>
        <pc:picChg chg="add del mod">
          <ac:chgData name="Arguello, Bryan" userId="9d38677a-ba88-4eb6-b733-3e75b56ad708" providerId="ADAL" clId="{3072AF67-D967-4D05-9490-962A3D4A364E}" dt="2025-07-24T13:17:16.091" v="2575"/>
          <ac:picMkLst>
            <pc:docMk/>
            <pc:sldMk cId="3293334241" sldId="295"/>
            <ac:picMk id="11" creationId="{8D277A72-7B59-1140-A7FA-8B5679DA9053}"/>
          </ac:picMkLst>
        </pc:picChg>
        <pc:picChg chg="add del mod ord">
          <ac:chgData name="Arguello, Bryan" userId="9d38677a-ba88-4eb6-b733-3e75b56ad708" providerId="ADAL" clId="{3072AF67-D967-4D05-9490-962A3D4A364E}" dt="2025-07-24T13:19:12.017" v="2576"/>
          <ac:picMkLst>
            <pc:docMk/>
            <pc:sldMk cId="3293334241" sldId="295"/>
            <ac:picMk id="14" creationId="{609D4AAA-E539-3587-AE69-B42005A92807}"/>
          </ac:picMkLst>
        </pc:picChg>
        <pc:picChg chg="add mod">
          <ac:chgData name="Arguello, Bryan" userId="9d38677a-ba88-4eb6-b733-3e75b56ad708" providerId="ADAL" clId="{3072AF67-D967-4D05-9490-962A3D4A364E}" dt="2025-07-24T13:19:12.017" v="2576"/>
          <ac:picMkLst>
            <pc:docMk/>
            <pc:sldMk cId="3293334241" sldId="295"/>
            <ac:picMk id="15" creationId="{F63A0B31-6E8F-06F1-BA6E-11737B13914C}"/>
          </ac:picMkLst>
        </pc:picChg>
      </pc:sldChg>
      <pc:sldChg chg="addSp delSp modSp mod modTransition modAnim">
        <pc:chgData name="Arguello, Bryan" userId="9d38677a-ba88-4eb6-b733-3e75b56ad708" providerId="ADAL" clId="{3072AF67-D967-4D05-9490-962A3D4A364E}" dt="2025-07-24T13:22:14.453" v="2579"/>
        <pc:sldMkLst>
          <pc:docMk/>
          <pc:sldMk cId="2123591628" sldId="296"/>
        </pc:sldMkLst>
        <pc:spChg chg="mod">
          <ac:chgData name="Arguello, Bryan" userId="9d38677a-ba88-4eb6-b733-3e75b56ad708" providerId="ADAL" clId="{3072AF67-D967-4D05-9490-962A3D4A364E}" dt="2025-07-24T12:17:37.569" v="2494" actId="20577"/>
          <ac:spMkLst>
            <pc:docMk/>
            <pc:sldMk cId="2123591628" sldId="296"/>
            <ac:spMk id="17" creationId="{587E8857-7DF5-3C7F-E39D-D8BC62B16F78}"/>
          </ac:spMkLst>
        </pc:spChg>
        <pc:picChg chg="add del mod">
          <ac:chgData name="Arguello, Bryan" userId="9d38677a-ba88-4eb6-b733-3e75b56ad708" providerId="ADAL" clId="{3072AF67-D967-4D05-9490-962A3D4A364E}" dt="2025-07-24T13:01:34.765" v="2562"/>
          <ac:picMkLst>
            <pc:docMk/>
            <pc:sldMk cId="2123591628" sldId="296"/>
            <ac:picMk id="4" creationId="{FB3423A7-C324-26E5-9DFC-287F750E1D42}"/>
          </ac:picMkLst>
        </pc:picChg>
        <pc:picChg chg="add del mod ord">
          <ac:chgData name="Arguello, Bryan" userId="9d38677a-ba88-4eb6-b733-3e75b56ad708" providerId="ADAL" clId="{3072AF67-D967-4D05-9490-962A3D4A364E}" dt="2025-07-24T13:16:47.877" v="2570"/>
          <ac:picMkLst>
            <pc:docMk/>
            <pc:sldMk cId="2123591628" sldId="296"/>
            <ac:picMk id="7" creationId="{2AB6575D-A50A-BB20-9A71-F51BE9EDA07A}"/>
          </ac:picMkLst>
        </pc:picChg>
        <pc:picChg chg="add del mod">
          <ac:chgData name="Arguello, Bryan" userId="9d38677a-ba88-4eb6-b733-3e75b56ad708" providerId="ADAL" clId="{3072AF67-D967-4D05-9490-962A3D4A364E}" dt="2025-07-24T13:19:40.474" v="2578"/>
          <ac:picMkLst>
            <pc:docMk/>
            <pc:sldMk cId="2123591628" sldId="296"/>
            <ac:picMk id="8" creationId="{58272F99-45ED-A07E-5E14-C8430BE5C572}"/>
          </ac:picMkLst>
        </pc:picChg>
        <pc:picChg chg="add del mod ord">
          <ac:chgData name="Arguello, Bryan" userId="9d38677a-ba88-4eb6-b733-3e75b56ad708" providerId="ADAL" clId="{3072AF67-D967-4D05-9490-962A3D4A364E}" dt="2025-07-24T13:22:14.453" v="2579"/>
          <ac:picMkLst>
            <pc:docMk/>
            <pc:sldMk cId="2123591628" sldId="296"/>
            <ac:picMk id="13" creationId="{DD99A013-A3B1-5DF9-63FC-F3EE1D28C48F}"/>
          </ac:picMkLst>
        </pc:picChg>
        <pc:picChg chg="add mod">
          <ac:chgData name="Arguello, Bryan" userId="9d38677a-ba88-4eb6-b733-3e75b56ad708" providerId="ADAL" clId="{3072AF67-D967-4D05-9490-962A3D4A364E}" dt="2025-07-24T13:22:14.453" v="2579"/>
          <ac:picMkLst>
            <pc:docMk/>
            <pc:sldMk cId="2123591628" sldId="296"/>
            <ac:picMk id="15" creationId="{4BFC46CB-0605-2EEC-07FE-683220A79996}"/>
          </ac:picMkLst>
        </pc:picChg>
      </pc:sldChg>
      <pc:sldChg chg="addSp delSp modSp mod modTransition modAnim">
        <pc:chgData name="Arguello, Bryan" userId="9d38677a-ba88-4eb6-b733-3e75b56ad708" providerId="ADAL" clId="{3072AF67-D967-4D05-9490-962A3D4A364E}" dt="2025-07-24T13:23:30.283" v="2582"/>
        <pc:sldMkLst>
          <pc:docMk/>
          <pc:sldMk cId="918551442" sldId="297"/>
        </pc:sldMkLst>
        <pc:spChg chg="mod">
          <ac:chgData name="Arguello, Bryan" userId="9d38677a-ba88-4eb6-b733-3e75b56ad708" providerId="ADAL" clId="{3072AF67-D967-4D05-9490-962A3D4A364E}" dt="2025-07-22T03:38:43.474" v="2214" actId="20577"/>
          <ac:spMkLst>
            <pc:docMk/>
            <pc:sldMk cId="918551442" sldId="297"/>
            <ac:spMk id="15" creationId="{F4DF9C9A-6405-FA07-310A-2FBC8F7D6B64}"/>
          </ac:spMkLst>
        </pc:spChg>
        <pc:picChg chg="add del mod">
          <ac:chgData name="Arguello, Bryan" userId="9d38677a-ba88-4eb6-b733-3e75b56ad708" providerId="ADAL" clId="{3072AF67-D967-4D05-9490-962A3D4A364E}" dt="2025-07-24T13:01:34.765" v="2562"/>
          <ac:picMkLst>
            <pc:docMk/>
            <pc:sldMk cId="918551442" sldId="297"/>
            <ac:picMk id="4" creationId="{8ED6AD04-B1B5-E47F-B24B-AAA3A2DBAFDF}"/>
          </ac:picMkLst>
        </pc:picChg>
        <pc:picChg chg="add del mod ord">
          <ac:chgData name="Arguello, Bryan" userId="9d38677a-ba88-4eb6-b733-3e75b56ad708" providerId="ADAL" clId="{3072AF67-D967-4D05-9490-962A3D4A364E}" dt="2025-07-24T13:16:47.877" v="2570"/>
          <ac:picMkLst>
            <pc:docMk/>
            <pc:sldMk cId="918551442" sldId="297"/>
            <ac:picMk id="7" creationId="{1CBE1390-D957-C719-3BEF-084D75F36F1C}"/>
          </ac:picMkLst>
        </pc:picChg>
        <pc:picChg chg="add del mod">
          <ac:chgData name="Arguello, Bryan" userId="9d38677a-ba88-4eb6-b733-3e75b56ad708" providerId="ADAL" clId="{3072AF67-D967-4D05-9490-962A3D4A364E}" dt="2025-07-24T13:22:33.842" v="2581"/>
          <ac:picMkLst>
            <pc:docMk/>
            <pc:sldMk cId="918551442" sldId="297"/>
            <ac:picMk id="8" creationId="{0953D6A8-7B8F-E8DF-41A3-FF723BC9238F}"/>
          </ac:picMkLst>
        </pc:picChg>
        <pc:picChg chg="add del mod ord">
          <ac:chgData name="Arguello, Bryan" userId="9d38677a-ba88-4eb6-b733-3e75b56ad708" providerId="ADAL" clId="{3072AF67-D967-4D05-9490-962A3D4A364E}" dt="2025-07-24T13:23:30.283" v="2582"/>
          <ac:picMkLst>
            <pc:docMk/>
            <pc:sldMk cId="918551442" sldId="297"/>
            <ac:picMk id="14" creationId="{7073CA20-703B-15BC-20F2-C295BE94C7A3}"/>
          </ac:picMkLst>
        </pc:picChg>
        <pc:picChg chg="add mod">
          <ac:chgData name="Arguello, Bryan" userId="9d38677a-ba88-4eb6-b733-3e75b56ad708" providerId="ADAL" clId="{3072AF67-D967-4D05-9490-962A3D4A364E}" dt="2025-07-24T13:23:30.283" v="2582"/>
          <ac:picMkLst>
            <pc:docMk/>
            <pc:sldMk cId="918551442" sldId="297"/>
            <ac:picMk id="16" creationId="{F4A2084C-8A80-6F35-D7E4-88EFD006E9A8}"/>
          </ac:picMkLst>
        </pc:picChg>
      </pc:sldChg>
      <pc:sldChg chg="addSp delSp modSp mod modTransition modAnim">
        <pc:chgData name="Arguello, Bryan" userId="9d38677a-ba88-4eb6-b733-3e75b56ad708" providerId="ADAL" clId="{3072AF67-D967-4D05-9490-962A3D4A364E}" dt="2025-07-24T13:24:42.268" v="2586"/>
        <pc:sldMkLst>
          <pc:docMk/>
          <pc:sldMk cId="4277282373" sldId="298"/>
        </pc:sldMkLst>
        <pc:picChg chg="add del mod">
          <ac:chgData name="Arguello, Bryan" userId="9d38677a-ba88-4eb6-b733-3e75b56ad708" providerId="ADAL" clId="{3072AF67-D967-4D05-9490-962A3D4A364E}" dt="2025-07-24T13:01:34.765" v="2562"/>
          <ac:picMkLst>
            <pc:docMk/>
            <pc:sldMk cId="4277282373" sldId="298"/>
            <ac:picMk id="4" creationId="{39034AAE-B043-E69B-54A1-F025B33176B1}"/>
          </ac:picMkLst>
        </pc:picChg>
        <pc:picChg chg="add del mod ord">
          <ac:chgData name="Arguello, Bryan" userId="9d38677a-ba88-4eb6-b733-3e75b56ad708" providerId="ADAL" clId="{3072AF67-D967-4D05-9490-962A3D4A364E}" dt="2025-07-24T13:24:42.268" v="2586"/>
          <ac:picMkLst>
            <pc:docMk/>
            <pc:sldMk cId="4277282373" sldId="298"/>
            <ac:picMk id="7" creationId="{AF15E814-4429-2A96-CB17-D1936EC5976A}"/>
          </ac:picMkLst>
        </pc:picChg>
        <pc:picChg chg="add mod">
          <ac:chgData name="Arguello, Bryan" userId="9d38677a-ba88-4eb6-b733-3e75b56ad708" providerId="ADAL" clId="{3072AF67-D967-4D05-9490-962A3D4A364E}" dt="2025-07-24T13:24:42.268" v="2586"/>
          <ac:picMkLst>
            <pc:docMk/>
            <pc:sldMk cId="4277282373" sldId="298"/>
            <ac:picMk id="8" creationId="{7FE25408-C0B2-F79A-20A2-BF9BE8A2590D}"/>
          </ac:picMkLst>
        </pc:picChg>
      </pc:sldChg>
      <pc:sldChg chg="addSp modSp modTransition">
        <pc:chgData name="Arguello, Bryan" userId="9d38677a-ba88-4eb6-b733-3e75b56ad708" providerId="ADAL" clId="{3072AF67-D967-4D05-9490-962A3D4A364E}" dt="2025-07-24T13:26:08.907" v="2587"/>
        <pc:sldMkLst>
          <pc:docMk/>
          <pc:sldMk cId="1372443256" sldId="299"/>
        </pc:sldMkLst>
        <pc:picChg chg="add mod">
          <ac:chgData name="Arguello, Bryan" userId="9d38677a-ba88-4eb6-b733-3e75b56ad708" providerId="ADAL" clId="{3072AF67-D967-4D05-9490-962A3D4A364E}" dt="2025-07-24T13:26:08.907" v="2587"/>
          <ac:picMkLst>
            <pc:docMk/>
            <pc:sldMk cId="1372443256" sldId="299"/>
            <ac:picMk id="31" creationId="{B88D2FE4-3A2F-E40F-A519-D27C873DF48C}"/>
          </ac:picMkLst>
        </pc:picChg>
      </pc:sldChg>
      <pc:sldChg chg="addSp delSp modSp mod modTransition modAnim">
        <pc:chgData name="Arguello, Bryan" userId="9d38677a-ba88-4eb6-b733-3e75b56ad708" providerId="ADAL" clId="{3072AF67-D967-4D05-9490-962A3D4A364E}" dt="2025-07-24T13:24:00.630" v="2585"/>
        <pc:sldMkLst>
          <pc:docMk/>
          <pc:sldMk cId="517139018" sldId="300"/>
        </pc:sldMkLst>
        <pc:spChg chg="mod">
          <ac:chgData name="Arguello, Bryan" userId="9d38677a-ba88-4eb6-b733-3e75b56ad708" providerId="ADAL" clId="{3072AF67-D967-4D05-9490-962A3D4A364E}" dt="2025-07-24T12:22:44.533" v="2512" actId="20577"/>
          <ac:spMkLst>
            <pc:docMk/>
            <pc:sldMk cId="517139018" sldId="300"/>
            <ac:spMk id="7" creationId="{5BE44401-CCEA-CF6E-6880-0D8400FDAB4C}"/>
          </ac:spMkLst>
        </pc:spChg>
        <pc:picChg chg="del">
          <ac:chgData name="Arguello, Bryan" userId="9d38677a-ba88-4eb6-b733-3e75b56ad708" providerId="ADAL" clId="{3072AF67-D967-4D05-9490-962A3D4A364E}" dt="2025-07-24T12:21:01.388" v="2495" actId="478"/>
          <ac:picMkLst>
            <pc:docMk/>
            <pc:sldMk cId="517139018" sldId="300"/>
            <ac:picMk id="3" creationId="{2C902F97-F3DD-C000-F69D-984F822D0F4B}"/>
          </ac:picMkLst>
        </pc:picChg>
        <pc:picChg chg="del">
          <ac:chgData name="Arguello, Bryan" userId="9d38677a-ba88-4eb6-b733-3e75b56ad708" providerId="ADAL" clId="{3072AF67-D967-4D05-9490-962A3D4A364E}" dt="2025-07-24T12:21:02.935" v="2496" actId="478"/>
          <ac:picMkLst>
            <pc:docMk/>
            <pc:sldMk cId="517139018" sldId="300"/>
            <ac:picMk id="4" creationId="{33E919DF-F58D-4349-D257-48DDEF8AD41B}"/>
          </ac:picMkLst>
        </pc:picChg>
        <pc:picChg chg="add del mod">
          <ac:chgData name="Arguello, Bryan" userId="9d38677a-ba88-4eb6-b733-3e75b56ad708" providerId="ADAL" clId="{3072AF67-D967-4D05-9490-962A3D4A364E}" dt="2025-07-24T13:01:34.765" v="2562"/>
          <ac:picMkLst>
            <pc:docMk/>
            <pc:sldMk cId="517139018" sldId="300"/>
            <ac:picMk id="6" creationId="{7BF66404-A4C4-07DF-12F1-8215B85C9173}"/>
          </ac:picMkLst>
        </pc:picChg>
        <pc:picChg chg="add del mod ord">
          <ac:chgData name="Arguello, Bryan" userId="9d38677a-ba88-4eb6-b733-3e75b56ad708" providerId="ADAL" clId="{3072AF67-D967-4D05-9490-962A3D4A364E}" dt="2025-07-24T13:16:47.877" v="2570"/>
          <ac:picMkLst>
            <pc:docMk/>
            <pc:sldMk cId="517139018" sldId="300"/>
            <ac:picMk id="8" creationId="{154297C4-76EE-F3FE-3B52-E67C78C5F626}"/>
          </ac:picMkLst>
        </pc:picChg>
        <pc:picChg chg="add del mod">
          <ac:chgData name="Arguello, Bryan" userId="9d38677a-ba88-4eb6-b733-3e75b56ad708" providerId="ADAL" clId="{3072AF67-D967-4D05-9490-962A3D4A364E}" dt="2025-07-24T13:16:51.838" v="2572"/>
          <ac:picMkLst>
            <pc:docMk/>
            <pc:sldMk cId="517139018" sldId="300"/>
            <ac:picMk id="9" creationId="{43B264F1-86D8-0B9F-BBDE-4D0C5B71F677}"/>
          </ac:picMkLst>
        </pc:picChg>
        <pc:picChg chg="add del mod ord">
          <ac:chgData name="Arguello, Bryan" userId="9d38677a-ba88-4eb6-b733-3e75b56ad708" providerId="ADAL" clId="{3072AF67-D967-4D05-9490-962A3D4A364E}" dt="2025-07-24T13:16:55.310" v="2573"/>
          <ac:picMkLst>
            <pc:docMk/>
            <pc:sldMk cId="517139018" sldId="300"/>
            <ac:picMk id="12" creationId="{01ACB874-FE59-1B78-BC17-771D81EF7157}"/>
          </ac:picMkLst>
        </pc:picChg>
        <pc:picChg chg="add del mod">
          <ac:chgData name="Arguello, Bryan" userId="9d38677a-ba88-4eb6-b733-3e75b56ad708" providerId="ADAL" clId="{3072AF67-D967-4D05-9490-962A3D4A364E}" dt="2025-07-24T13:23:36.623" v="2584"/>
          <ac:picMkLst>
            <pc:docMk/>
            <pc:sldMk cId="517139018" sldId="300"/>
            <ac:picMk id="13" creationId="{14376D29-6A55-CBA6-B208-D272CBBBAD99}"/>
          </ac:picMkLst>
        </pc:picChg>
        <pc:picChg chg="del">
          <ac:chgData name="Arguello, Bryan" userId="9d38677a-ba88-4eb6-b733-3e75b56ad708" providerId="ADAL" clId="{3072AF67-D967-4D05-9490-962A3D4A364E}" dt="2025-07-24T12:21:04.537" v="2497" actId="478"/>
          <ac:picMkLst>
            <pc:docMk/>
            <pc:sldMk cId="517139018" sldId="300"/>
            <ac:picMk id="17" creationId="{AB3382E9-8A5C-C28A-6CDF-D5CBE5C7C778}"/>
          </ac:picMkLst>
        </pc:picChg>
        <pc:picChg chg="add del mod ord">
          <ac:chgData name="Arguello, Bryan" userId="9d38677a-ba88-4eb6-b733-3e75b56ad708" providerId="ADAL" clId="{3072AF67-D967-4D05-9490-962A3D4A364E}" dt="2025-07-24T13:24:00.630" v="2585"/>
          <ac:picMkLst>
            <pc:docMk/>
            <pc:sldMk cId="517139018" sldId="300"/>
            <ac:picMk id="18" creationId="{3032D51C-AFD6-1313-D0BC-83BCD0DDFE28}"/>
          </ac:picMkLst>
        </pc:picChg>
        <pc:picChg chg="add mod">
          <ac:chgData name="Arguello, Bryan" userId="9d38677a-ba88-4eb6-b733-3e75b56ad708" providerId="ADAL" clId="{3072AF67-D967-4D05-9490-962A3D4A364E}" dt="2025-07-24T13:24:00.630" v="2585"/>
          <ac:picMkLst>
            <pc:docMk/>
            <pc:sldMk cId="517139018" sldId="300"/>
            <ac:picMk id="19" creationId="{99E604E0-0557-C12C-C6E5-E1B370963D47}"/>
          </ac:picMkLst>
        </pc:picChg>
      </pc:sldChg>
      <pc:sldChg chg="addSp delSp modSp mod modTransition modAnim">
        <pc:chgData name="Arguello, Bryan" userId="9d38677a-ba88-4eb6-b733-3e75b56ad708" providerId="ADAL" clId="{3072AF67-D967-4D05-9490-962A3D4A364E}" dt="2025-07-24T13:16:47.877" v="2570"/>
        <pc:sldMkLst>
          <pc:docMk/>
          <pc:sldMk cId="3331184915" sldId="302"/>
        </pc:sldMkLst>
        <pc:picChg chg="add del mod">
          <ac:chgData name="Arguello, Bryan" userId="9d38677a-ba88-4eb6-b733-3e75b56ad708" providerId="ADAL" clId="{3072AF67-D967-4D05-9490-962A3D4A364E}" dt="2025-07-24T13:01:34.765" v="2562"/>
          <ac:picMkLst>
            <pc:docMk/>
            <pc:sldMk cId="3331184915" sldId="302"/>
            <ac:picMk id="4" creationId="{40D5CF6B-B5DA-298C-2733-089AE83E9387}"/>
          </ac:picMkLst>
        </pc:picChg>
        <pc:picChg chg="add del mod ord">
          <ac:chgData name="Arguello, Bryan" userId="9d38677a-ba88-4eb6-b733-3e75b56ad708" providerId="ADAL" clId="{3072AF67-D967-4D05-9490-962A3D4A364E}" dt="2025-07-24T13:16:47.877" v="2570"/>
          <ac:picMkLst>
            <pc:docMk/>
            <pc:sldMk cId="3331184915" sldId="302"/>
            <ac:picMk id="5" creationId="{226EEF4D-2EE7-E8D8-AC2A-5CB05BCEDB24}"/>
          </ac:picMkLst>
        </pc:picChg>
        <pc:picChg chg="add mod">
          <ac:chgData name="Arguello, Bryan" userId="9d38677a-ba88-4eb6-b733-3e75b56ad708" providerId="ADAL" clId="{3072AF67-D967-4D05-9490-962A3D4A364E}" dt="2025-07-24T13:16:47.877" v="2570"/>
          <ac:picMkLst>
            <pc:docMk/>
            <pc:sldMk cId="3331184915" sldId="302"/>
            <ac:picMk id="6" creationId="{79454367-4099-FE04-9A57-C594E2512133}"/>
          </ac:picMkLst>
        </pc:picChg>
      </pc:sldChg>
      <pc:sldChg chg="del">
        <pc:chgData name="Arguello, Bryan" userId="9d38677a-ba88-4eb6-b733-3e75b56ad708" providerId="ADAL" clId="{3072AF67-D967-4D05-9490-962A3D4A364E}" dt="2025-07-21T22:49:00.468" v="111" actId="2696"/>
        <pc:sldMkLst>
          <pc:docMk/>
          <pc:sldMk cId="2564456537" sldId="303"/>
        </pc:sldMkLst>
      </pc:sldChg>
      <pc:sldChg chg="addSp delSp modSp mod modTransition modAnim">
        <pc:chgData name="Arguello, Bryan" userId="9d38677a-ba88-4eb6-b733-3e75b56ad708" providerId="ADAL" clId="{3072AF67-D967-4D05-9490-962A3D4A364E}" dt="2025-07-24T13:26:33.345" v="2590"/>
        <pc:sldMkLst>
          <pc:docMk/>
          <pc:sldMk cId="1147317605" sldId="304"/>
        </pc:sldMkLst>
        <pc:picChg chg="add del mod">
          <ac:chgData name="Arguello, Bryan" userId="9d38677a-ba88-4eb6-b733-3e75b56ad708" providerId="ADAL" clId="{3072AF67-D967-4D05-9490-962A3D4A364E}" dt="2025-07-24T13:26:19.993" v="2589"/>
          <ac:picMkLst>
            <pc:docMk/>
            <pc:sldMk cId="1147317605" sldId="304"/>
            <ac:picMk id="4" creationId="{A72DA55D-1796-F08D-7788-5F62728CB017}"/>
          </ac:picMkLst>
        </pc:picChg>
        <pc:picChg chg="add del mod ord">
          <ac:chgData name="Arguello, Bryan" userId="9d38677a-ba88-4eb6-b733-3e75b56ad708" providerId="ADAL" clId="{3072AF67-D967-4D05-9490-962A3D4A364E}" dt="2025-07-24T13:26:33.345" v="2590"/>
          <ac:picMkLst>
            <pc:docMk/>
            <pc:sldMk cId="1147317605" sldId="304"/>
            <ac:picMk id="8" creationId="{00197D46-A093-8887-80A6-6904A040D3B0}"/>
          </ac:picMkLst>
        </pc:picChg>
        <pc:picChg chg="add mod">
          <ac:chgData name="Arguello, Bryan" userId="9d38677a-ba88-4eb6-b733-3e75b56ad708" providerId="ADAL" clId="{3072AF67-D967-4D05-9490-962A3D4A364E}" dt="2025-07-24T13:26:33.345" v="2590"/>
          <ac:picMkLst>
            <pc:docMk/>
            <pc:sldMk cId="1147317605" sldId="304"/>
            <ac:picMk id="9" creationId="{600E60E8-AEA6-EDA6-7422-38F3C4EFD123}"/>
          </ac:picMkLst>
        </pc:picChg>
      </pc:sldChg>
      <pc:sldChg chg="addSp delSp modSp add mod modTransition modAnim">
        <pc:chgData name="Arguello, Bryan" userId="9d38677a-ba88-4eb6-b733-3e75b56ad708" providerId="ADAL" clId="{3072AF67-D967-4D05-9490-962A3D4A364E}" dt="2025-07-24T13:16:47.877" v="2570"/>
        <pc:sldMkLst>
          <pc:docMk/>
          <pc:sldMk cId="1153354782" sldId="305"/>
        </pc:sldMkLst>
        <pc:spChg chg="mod">
          <ac:chgData name="Arguello, Bryan" userId="9d38677a-ba88-4eb6-b733-3e75b56ad708" providerId="ADAL" clId="{3072AF67-D967-4D05-9490-962A3D4A364E}" dt="2025-07-22T02:13:34.951" v="612" actId="20577"/>
          <ac:spMkLst>
            <pc:docMk/>
            <pc:sldMk cId="1153354782" sldId="305"/>
            <ac:spMk id="2" creationId="{FCDA2564-07EE-40CF-9B8C-7BA44EA5AC84}"/>
          </ac:spMkLst>
        </pc:spChg>
        <pc:spChg chg="mod">
          <ac:chgData name="Arguello, Bryan" userId="9d38677a-ba88-4eb6-b733-3e75b56ad708" providerId="ADAL" clId="{3072AF67-D967-4D05-9490-962A3D4A364E}" dt="2025-07-22T03:24:53.497" v="1994" actId="1076"/>
          <ac:spMkLst>
            <pc:docMk/>
            <pc:sldMk cId="1153354782" sldId="305"/>
            <ac:spMk id="442" creationId="{8A4634B1-531C-9CD2-05C8-EDFF251A9AB5}"/>
          </ac:spMkLst>
        </pc:spChg>
        <pc:picChg chg="add del mod">
          <ac:chgData name="Arguello, Bryan" userId="9d38677a-ba88-4eb6-b733-3e75b56ad708" providerId="ADAL" clId="{3072AF67-D967-4D05-9490-962A3D4A364E}" dt="2025-07-24T13:01:34.765" v="2562"/>
          <ac:picMkLst>
            <pc:docMk/>
            <pc:sldMk cId="1153354782" sldId="305"/>
            <ac:picMk id="762" creationId="{51C2D132-1C8D-3B3B-3E46-0E7862FAFADD}"/>
          </ac:picMkLst>
        </pc:picChg>
        <pc:picChg chg="add del mod ord">
          <ac:chgData name="Arguello, Bryan" userId="9d38677a-ba88-4eb6-b733-3e75b56ad708" providerId="ADAL" clId="{3072AF67-D967-4D05-9490-962A3D4A364E}" dt="2025-07-24T13:16:47.877" v="2570"/>
          <ac:picMkLst>
            <pc:docMk/>
            <pc:sldMk cId="1153354782" sldId="305"/>
            <ac:picMk id="763" creationId="{967A73C9-9C69-8C34-8F74-21CDB41E5D96}"/>
          </ac:picMkLst>
        </pc:picChg>
        <pc:picChg chg="add mod">
          <ac:chgData name="Arguello, Bryan" userId="9d38677a-ba88-4eb6-b733-3e75b56ad708" providerId="ADAL" clId="{3072AF67-D967-4D05-9490-962A3D4A364E}" dt="2025-07-24T13:16:47.877" v="2570"/>
          <ac:picMkLst>
            <pc:docMk/>
            <pc:sldMk cId="1153354782" sldId="305"/>
            <ac:picMk id="764" creationId="{212D1117-B51D-0324-B789-84D4A54B2EDF}"/>
          </ac:picMkLst>
        </pc:picChg>
      </pc:sldChg>
      <pc:sldChg chg="del">
        <pc:chgData name="Arguello, Bryan" userId="9d38677a-ba88-4eb6-b733-3e75b56ad708" providerId="ADAL" clId="{3072AF67-D967-4D05-9490-962A3D4A364E}" dt="2025-07-21T17:01:21.192" v="49" actId="2696"/>
        <pc:sldMkLst>
          <pc:docMk/>
          <pc:sldMk cId="1737557999" sldId="305"/>
        </pc:sldMkLst>
      </pc:sldChg>
      <pc:sldMasterChg chg="modSldLayout">
        <pc:chgData name="Arguello, Bryan" userId="9d38677a-ba88-4eb6-b733-3e75b56ad708" providerId="ADAL" clId="{3072AF67-D967-4D05-9490-962A3D4A364E}" dt="2025-07-21T16:56:30.155" v="5"/>
        <pc:sldMasterMkLst>
          <pc:docMk/>
          <pc:sldMasterMk cId="2487464612" sldId="2147483648"/>
        </pc:sldMasterMkLst>
        <pc:sldLayoutChg chg="delSp modSp mod">
          <pc:chgData name="Arguello, Bryan" userId="9d38677a-ba88-4eb6-b733-3e75b56ad708" providerId="ADAL" clId="{3072AF67-D967-4D05-9490-962A3D4A364E}" dt="2025-07-21T16:56:30.155" v="5"/>
          <pc:sldLayoutMkLst>
            <pc:docMk/>
            <pc:sldMasterMk cId="2487464612" sldId="2147483648"/>
            <pc:sldLayoutMk cId="4201859139" sldId="2147483660"/>
          </pc:sldLayoutMkLst>
          <pc:spChg chg="del mod">
            <ac:chgData name="Arguello, Bryan" userId="9d38677a-ba88-4eb6-b733-3e75b56ad708" providerId="ADAL" clId="{3072AF67-D967-4D05-9490-962A3D4A364E}" dt="2025-07-21T16:56:30.154" v="3"/>
            <ac:spMkLst>
              <pc:docMk/>
              <pc:sldMasterMk cId="2487464612" sldId="2147483648"/>
              <pc:sldLayoutMk cId="4201859139" sldId="2147483660"/>
              <ac:spMk id="11" creationId="{54B39285-2B1E-4EDA-B5A2-731857F56C36}"/>
            </ac:spMkLst>
          </pc:spChg>
          <pc:spChg chg="del mod">
            <ac:chgData name="Arguello, Bryan" userId="9d38677a-ba88-4eb6-b733-3e75b56ad708" providerId="ADAL" clId="{3072AF67-D967-4D05-9490-962A3D4A364E}" dt="2025-07-21T16:56:30.155" v="5"/>
            <ac:spMkLst>
              <pc:docMk/>
              <pc:sldMasterMk cId="2487464612" sldId="2147483648"/>
              <pc:sldLayoutMk cId="4201859139" sldId="2147483660"/>
              <ac:spMk id="16" creationId="{7B3B63C3-ED60-4635-A235-4C9D242CFAC2}"/>
            </ac:spMkLst>
          </pc:spChg>
        </pc:sldLayoutChg>
      </pc:sldMasterChg>
      <pc:sldMasterChg chg="modSldLayout">
        <pc:chgData name="Arguello, Bryan" userId="9d38677a-ba88-4eb6-b733-3e75b56ad708" providerId="ADAL" clId="{3072AF67-D967-4D05-9490-962A3D4A364E}" dt="2025-07-21T16:58:17.116" v="38" actId="478"/>
        <pc:sldMasterMkLst>
          <pc:docMk/>
          <pc:sldMasterMk cId="1462601873" sldId="2147483661"/>
        </pc:sldMasterMkLst>
        <pc:sldLayoutChg chg="delSp modSp mod">
          <pc:chgData name="Arguello, Bryan" userId="9d38677a-ba88-4eb6-b733-3e75b56ad708" providerId="ADAL" clId="{3072AF67-D967-4D05-9490-962A3D4A364E}" dt="2025-07-21T16:56:36.623" v="11"/>
          <pc:sldLayoutMkLst>
            <pc:docMk/>
            <pc:sldMasterMk cId="1462601873" sldId="2147483661"/>
            <pc:sldLayoutMk cId="544756284" sldId="2147483662"/>
          </pc:sldLayoutMkLst>
          <pc:spChg chg="del mod">
            <ac:chgData name="Arguello, Bryan" userId="9d38677a-ba88-4eb6-b733-3e75b56ad708" providerId="ADAL" clId="{3072AF67-D967-4D05-9490-962A3D4A364E}" dt="2025-07-21T16:56:36.623" v="9"/>
            <ac:spMkLst>
              <pc:docMk/>
              <pc:sldMasterMk cId="1462601873" sldId="2147483661"/>
              <pc:sldLayoutMk cId="544756284" sldId="2147483662"/>
              <ac:spMk id="11" creationId="{54B39285-2B1E-4EDA-B5A2-731857F56C36}"/>
            </ac:spMkLst>
          </pc:spChg>
          <pc:spChg chg="del mod">
            <ac:chgData name="Arguello, Bryan" userId="9d38677a-ba88-4eb6-b733-3e75b56ad708" providerId="ADAL" clId="{3072AF67-D967-4D05-9490-962A3D4A364E}" dt="2025-07-21T16:56:36.623" v="11"/>
            <ac:spMkLst>
              <pc:docMk/>
              <pc:sldMasterMk cId="1462601873" sldId="2147483661"/>
              <pc:sldLayoutMk cId="544756284" sldId="2147483662"/>
              <ac:spMk id="16" creationId="{7B3B63C3-ED60-4635-A235-4C9D242CFAC2}"/>
            </ac:spMkLst>
          </pc:spChg>
        </pc:sldLayoutChg>
        <pc:sldLayoutChg chg="delSp modSp mod">
          <pc:chgData name="Arguello, Bryan" userId="9d38677a-ba88-4eb6-b733-3e75b56ad708" providerId="ADAL" clId="{3072AF67-D967-4D05-9490-962A3D4A364E}" dt="2025-07-21T16:56:40.612" v="17"/>
          <pc:sldLayoutMkLst>
            <pc:docMk/>
            <pc:sldMasterMk cId="1462601873" sldId="2147483661"/>
            <pc:sldLayoutMk cId="1553658046" sldId="2147483663"/>
          </pc:sldLayoutMkLst>
          <pc:spChg chg="del mod">
            <ac:chgData name="Arguello, Bryan" userId="9d38677a-ba88-4eb6-b733-3e75b56ad708" providerId="ADAL" clId="{3072AF67-D967-4D05-9490-962A3D4A364E}" dt="2025-07-21T16:56:40.612" v="15"/>
            <ac:spMkLst>
              <pc:docMk/>
              <pc:sldMasterMk cId="1462601873" sldId="2147483661"/>
              <pc:sldLayoutMk cId="1553658046" sldId="2147483663"/>
              <ac:spMk id="13" creationId="{DFBB4B69-005E-4C9A-BD20-3B88E6470D6D}"/>
            </ac:spMkLst>
          </pc:spChg>
          <pc:spChg chg="del mod">
            <ac:chgData name="Arguello, Bryan" userId="9d38677a-ba88-4eb6-b733-3e75b56ad708" providerId="ADAL" clId="{3072AF67-D967-4D05-9490-962A3D4A364E}" dt="2025-07-21T16:56:40.612" v="17"/>
            <ac:spMkLst>
              <pc:docMk/>
              <pc:sldMasterMk cId="1462601873" sldId="2147483661"/>
              <pc:sldLayoutMk cId="1553658046" sldId="2147483663"/>
              <ac:spMk id="16" creationId="{350F812A-C475-40F0-87C0-C7F210507BDF}"/>
            </ac:spMkLst>
          </pc:spChg>
        </pc:sldLayoutChg>
        <pc:sldLayoutChg chg="delSp modSp mod">
          <pc:chgData name="Arguello, Bryan" userId="9d38677a-ba88-4eb6-b733-3e75b56ad708" providerId="ADAL" clId="{3072AF67-D967-4D05-9490-962A3D4A364E}" dt="2025-07-21T16:56:46.066" v="23"/>
          <pc:sldLayoutMkLst>
            <pc:docMk/>
            <pc:sldMasterMk cId="1462601873" sldId="2147483661"/>
            <pc:sldLayoutMk cId="1763444469" sldId="2147483664"/>
          </pc:sldLayoutMkLst>
          <pc:spChg chg="del mod">
            <ac:chgData name="Arguello, Bryan" userId="9d38677a-ba88-4eb6-b733-3e75b56ad708" providerId="ADAL" clId="{3072AF67-D967-4D05-9490-962A3D4A364E}" dt="2025-07-21T16:56:46.065" v="21"/>
            <ac:spMkLst>
              <pc:docMk/>
              <pc:sldMasterMk cId="1462601873" sldId="2147483661"/>
              <pc:sldLayoutMk cId="1763444469" sldId="2147483664"/>
              <ac:spMk id="13" creationId="{121ABCF7-FB8D-4C2A-83B3-F1F267CC85E1}"/>
            </ac:spMkLst>
          </pc:spChg>
          <pc:spChg chg="del mod">
            <ac:chgData name="Arguello, Bryan" userId="9d38677a-ba88-4eb6-b733-3e75b56ad708" providerId="ADAL" clId="{3072AF67-D967-4D05-9490-962A3D4A364E}" dt="2025-07-21T16:56:46.066" v="23"/>
            <ac:spMkLst>
              <pc:docMk/>
              <pc:sldMasterMk cId="1462601873" sldId="2147483661"/>
              <pc:sldLayoutMk cId="1763444469" sldId="2147483664"/>
              <ac:spMk id="17" creationId="{8EF037D6-1F38-4527-882B-66515E964098}"/>
            </ac:spMkLst>
          </pc:spChg>
        </pc:sldLayoutChg>
        <pc:sldLayoutChg chg="delSp modSp mod">
          <pc:chgData name="Arguello, Bryan" userId="9d38677a-ba88-4eb6-b733-3e75b56ad708" providerId="ADAL" clId="{3072AF67-D967-4D05-9490-962A3D4A364E}" dt="2025-07-21T16:57:44.766" v="28" actId="478"/>
          <pc:sldLayoutMkLst>
            <pc:docMk/>
            <pc:sldMasterMk cId="1462601873" sldId="2147483661"/>
            <pc:sldLayoutMk cId="3110687204" sldId="2147483666"/>
          </pc:sldLayoutMkLst>
          <pc:spChg chg="del">
            <ac:chgData name="Arguello, Bryan" userId="9d38677a-ba88-4eb6-b733-3e75b56ad708" providerId="ADAL" clId="{3072AF67-D967-4D05-9490-962A3D4A364E}" dt="2025-07-21T16:57:41.498" v="26" actId="478"/>
            <ac:spMkLst>
              <pc:docMk/>
              <pc:sldMasterMk cId="1462601873" sldId="2147483661"/>
              <pc:sldLayoutMk cId="3110687204" sldId="2147483666"/>
              <ac:spMk id="12" creationId="{4631CE85-2AA1-4BAE-8327-029D0BCDCC17}"/>
            </ac:spMkLst>
          </pc:spChg>
          <pc:spChg chg="del mod">
            <ac:chgData name="Arguello, Bryan" userId="9d38677a-ba88-4eb6-b733-3e75b56ad708" providerId="ADAL" clId="{3072AF67-D967-4D05-9490-962A3D4A364E}" dt="2025-07-21T16:57:44.766" v="28" actId="478"/>
            <ac:spMkLst>
              <pc:docMk/>
              <pc:sldMasterMk cId="1462601873" sldId="2147483661"/>
              <pc:sldLayoutMk cId="3110687204" sldId="2147483666"/>
              <ac:spMk id="13" creationId="{3603EA06-2530-4BE7-8D7E-461EA887BA73}"/>
            </ac:spMkLst>
          </pc:spChg>
        </pc:sldLayoutChg>
        <pc:sldLayoutChg chg="delSp mod">
          <pc:chgData name="Arguello, Bryan" userId="9d38677a-ba88-4eb6-b733-3e75b56ad708" providerId="ADAL" clId="{3072AF67-D967-4D05-9490-962A3D4A364E}" dt="2025-07-21T16:57:50.951" v="30" actId="478"/>
          <pc:sldLayoutMkLst>
            <pc:docMk/>
            <pc:sldMasterMk cId="1462601873" sldId="2147483661"/>
            <pc:sldLayoutMk cId="4085889587" sldId="2147483667"/>
          </pc:sldLayoutMkLst>
          <pc:spChg chg="del">
            <ac:chgData name="Arguello, Bryan" userId="9d38677a-ba88-4eb6-b733-3e75b56ad708" providerId="ADAL" clId="{3072AF67-D967-4D05-9490-962A3D4A364E}" dt="2025-07-21T16:57:48.461" v="29" actId="478"/>
            <ac:spMkLst>
              <pc:docMk/>
              <pc:sldMasterMk cId="1462601873" sldId="2147483661"/>
              <pc:sldLayoutMk cId="4085889587" sldId="2147483667"/>
              <ac:spMk id="20" creationId="{8EBBFD78-E9C6-4F37-AFA5-CD33F94E9705}"/>
            </ac:spMkLst>
          </pc:spChg>
          <pc:spChg chg="del">
            <ac:chgData name="Arguello, Bryan" userId="9d38677a-ba88-4eb6-b733-3e75b56ad708" providerId="ADAL" clId="{3072AF67-D967-4D05-9490-962A3D4A364E}" dt="2025-07-21T16:57:50.951" v="30" actId="478"/>
            <ac:spMkLst>
              <pc:docMk/>
              <pc:sldMasterMk cId="1462601873" sldId="2147483661"/>
              <pc:sldLayoutMk cId="4085889587" sldId="2147483667"/>
              <ac:spMk id="21" creationId="{A9CD94A9-A577-47C3-93EA-5BFCDE10FE42}"/>
            </ac:spMkLst>
          </pc:spChg>
        </pc:sldLayoutChg>
        <pc:sldLayoutChg chg="delSp mod">
          <pc:chgData name="Arguello, Bryan" userId="9d38677a-ba88-4eb6-b733-3e75b56ad708" providerId="ADAL" clId="{3072AF67-D967-4D05-9490-962A3D4A364E}" dt="2025-07-21T16:57:28.633" v="25" actId="478"/>
          <pc:sldLayoutMkLst>
            <pc:docMk/>
            <pc:sldMasterMk cId="1462601873" sldId="2147483661"/>
            <pc:sldLayoutMk cId="2098025392" sldId="2147483671"/>
          </pc:sldLayoutMkLst>
          <pc:spChg chg="del">
            <ac:chgData name="Arguello, Bryan" userId="9d38677a-ba88-4eb6-b733-3e75b56ad708" providerId="ADAL" clId="{3072AF67-D967-4D05-9490-962A3D4A364E}" dt="2025-07-21T16:57:28.633" v="25" actId="478"/>
            <ac:spMkLst>
              <pc:docMk/>
              <pc:sldMasterMk cId="1462601873" sldId="2147483661"/>
              <pc:sldLayoutMk cId="2098025392" sldId="2147483671"/>
              <ac:spMk id="15" creationId="{0215B551-8601-4760-868A-5775ADA5E9C9}"/>
            </ac:spMkLst>
          </pc:spChg>
          <pc:spChg chg="del">
            <ac:chgData name="Arguello, Bryan" userId="9d38677a-ba88-4eb6-b733-3e75b56ad708" providerId="ADAL" clId="{3072AF67-D967-4D05-9490-962A3D4A364E}" dt="2025-07-21T16:57:26.186" v="24" actId="478"/>
            <ac:spMkLst>
              <pc:docMk/>
              <pc:sldMasterMk cId="1462601873" sldId="2147483661"/>
              <pc:sldLayoutMk cId="2098025392" sldId="2147483671"/>
              <ac:spMk id="16" creationId="{86D7BBC3-FDE8-4D1A-8276-A3B4A976C125}"/>
            </ac:spMkLst>
          </pc:spChg>
        </pc:sldLayoutChg>
        <pc:sldLayoutChg chg="delSp mod">
          <pc:chgData name="Arguello, Bryan" userId="9d38677a-ba88-4eb6-b733-3e75b56ad708" providerId="ADAL" clId="{3072AF67-D967-4D05-9490-962A3D4A364E}" dt="2025-07-21T16:58:01.240" v="32" actId="478"/>
          <pc:sldLayoutMkLst>
            <pc:docMk/>
            <pc:sldMasterMk cId="1462601873" sldId="2147483661"/>
            <pc:sldLayoutMk cId="2087977976" sldId="2147483672"/>
          </pc:sldLayoutMkLst>
          <pc:spChg chg="del">
            <ac:chgData name="Arguello, Bryan" userId="9d38677a-ba88-4eb6-b733-3e75b56ad708" providerId="ADAL" clId="{3072AF67-D967-4D05-9490-962A3D4A364E}" dt="2025-07-21T16:57:59.372" v="31" actId="478"/>
            <ac:spMkLst>
              <pc:docMk/>
              <pc:sldMasterMk cId="1462601873" sldId="2147483661"/>
              <pc:sldLayoutMk cId="2087977976" sldId="2147483672"/>
              <ac:spMk id="20" creationId="{FA125EB8-BB24-4A10-8B57-37945C911C4D}"/>
            </ac:spMkLst>
          </pc:spChg>
          <pc:spChg chg="del">
            <ac:chgData name="Arguello, Bryan" userId="9d38677a-ba88-4eb6-b733-3e75b56ad708" providerId="ADAL" clId="{3072AF67-D967-4D05-9490-962A3D4A364E}" dt="2025-07-21T16:58:01.240" v="32" actId="478"/>
            <ac:spMkLst>
              <pc:docMk/>
              <pc:sldMasterMk cId="1462601873" sldId="2147483661"/>
              <pc:sldLayoutMk cId="2087977976" sldId="2147483672"/>
              <ac:spMk id="21" creationId="{5258350A-1150-436C-B0AB-FDE8C3729320}"/>
            </ac:spMkLst>
          </pc:spChg>
        </pc:sldLayoutChg>
        <pc:sldLayoutChg chg="delSp mod">
          <pc:chgData name="Arguello, Bryan" userId="9d38677a-ba88-4eb6-b733-3e75b56ad708" providerId="ADAL" clId="{3072AF67-D967-4D05-9490-962A3D4A364E}" dt="2025-07-21T16:58:07.209" v="34" actId="478"/>
          <pc:sldLayoutMkLst>
            <pc:docMk/>
            <pc:sldMasterMk cId="1462601873" sldId="2147483661"/>
            <pc:sldLayoutMk cId="1638337986" sldId="2147483673"/>
          </pc:sldLayoutMkLst>
          <pc:spChg chg="del">
            <ac:chgData name="Arguello, Bryan" userId="9d38677a-ba88-4eb6-b733-3e75b56ad708" providerId="ADAL" clId="{3072AF67-D967-4D05-9490-962A3D4A364E}" dt="2025-07-21T16:58:05.510" v="33" actId="478"/>
            <ac:spMkLst>
              <pc:docMk/>
              <pc:sldMasterMk cId="1462601873" sldId="2147483661"/>
              <pc:sldLayoutMk cId="1638337986" sldId="2147483673"/>
              <ac:spMk id="20" creationId="{742D1D1E-FA61-4E72-B1D0-879C95479564}"/>
            </ac:spMkLst>
          </pc:spChg>
          <pc:spChg chg="del">
            <ac:chgData name="Arguello, Bryan" userId="9d38677a-ba88-4eb6-b733-3e75b56ad708" providerId="ADAL" clId="{3072AF67-D967-4D05-9490-962A3D4A364E}" dt="2025-07-21T16:58:07.209" v="34" actId="478"/>
            <ac:spMkLst>
              <pc:docMk/>
              <pc:sldMasterMk cId="1462601873" sldId="2147483661"/>
              <pc:sldLayoutMk cId="1638337986" sldId="2147483673"/>
              <ac:spMk id="21" creationId="{47088901-D5C1-4BBA-AE2F-5E10A13ACAEE}"/>
            </ac:spMkLst>
          </pc:spChg>
        </pc:sldLayoutChg>
        <pc:sldLayoutChg chg="delSp mod">
          <pc:chgData name="Arguello, Bryan" userId="9d38677a-ba88-4eb6-b733-3e75b56ad708" providerId="ADAL" clId="{3072AF67-D967-4D05-9490-962A3D4A364E}" dt="2025-07-21T16:58:11.465" v="36" actId="478"/>
          <pc:sldLayoutMkLst>
            <pc:docMk/>
            <pc:sldMasterMk cId="1462601873" sldId="2147483661"/>
            <pc:sldLayoutMk cId="1108570153" sldId="2147483674"/>
          </pc:sldLayoutMkLst>
          <pc:spChg chg="del">
            <ac:chgData name="Arguello, Bryan" userId="9d38677a-ba88-4eb6-b733-3e75b56ad708" providerId="ADAL" clId="{3072AF67-D967-4D05-9490-962A3D4A364E}" dt="2025-07-21T16:58:09.917" v="35" actId="478"/>
            <ac:spMkLst>
              <pc:docMk/>
              <pc:sldMasterMk cId="1462601873" sldId="2147483661"/>
              <pc:sldLayoutMk cId="1108570153" sldId="2147483674"/>
              <ac:spMk id="12" creationId="{5BFC074E-5594-41BC-9970-0AEFA918512F}"/>
            </ac:spMkLst>
          </pc:spChg>
          <pc:spChg chg="del">
            <ac:chgData name="Arguello, Bryan" userId="9d38677a-ba88-4eb6-b733-3e75b56ad708" providerId="ADAL" clId="{3072AF67-D967-4D05-9490-962A3D4A364E}" dt="2025-07-21T16:58:11.465" v="36" actId="478"/>
            <ac:spMkLst>
              <pc:docMk/>
              <pc:sldMasterMk cId="1462601873" sldId="2147483661"/>
              <pc:sldLayoutMk cId="1108570153" sldId="2147483674"/>
              <ac:spMk id="13" creationId="{79AD3CB5-83B8-4424-B34E-A6A76D025875}"/>
            </ac:spMkLst>
          </pc:spChg>
        </pc:sldLayoutChg>
        <pc:sldLayoutChg chg="delSp mod">
          <pc:chgData name="Arguello, Bryan" userId="9d38677a-ba88-4eb6-b733-3e75b56ad708" providerId="ADAL" clId="{3072AF67-D967-4D05-9490-962A3D4A364E}" dt="2025-07-21T16:58:17.116" v="38" actId="478"/>
          <pc:sldLayoutMkLst>
            <pc:docMk/>
            <pc:sldMasterMk cId="1462601873" sldId="2147483661"/>
            <pc:sldLayoutMk cId="465977085" sldId="2147483675"/>
          </pc:sldLayoutMkLst>
          <pc:spChg chg="del">
            <ac:chgData name="Arguello, Bryan" userId="9d38677a-ba88-4eb6-b733-3e75b56ad708" providerId="ADAL" clId="{3072AF67-D967-4D05-9490-962A3D4A364E}" dt="2025-07-21T16:58:15.212" v="37" actId="478"/>
            <ac:spMkLst>
              <pc:docMk/>
              <pc:sldMasterMk cId="1462601873" sldId="2147483661"/>
              <pc:sldLayoutMk cId="465977085" sldId="2147483675"/>
              <ac:spMk id="30" creationId="{4DC700AF-713F-49CC-84B6-FAC75F703517}"/>
            </ac:spMkLst>
          </pc:spChg>
          <pc:spChg chg="del">
            <ac:chgData name="Arguello, Bryan" userId="9d38677a-ba88-4eb6-b733-3e75b56ad708" providerId="ADAL" clId="{3072AF67-D967-4D05-9490-962A3D4A364E}" dt="2025-07-21T16:58:17.116" v="38" actId="478"/>
            <ac:spMkLst>
              <pc:docMk/>
              <pc:sldMasterMk cId="1462601873" sldId="2147483661"/>
              <pc:sldLayoutMk cId="465977085" sldId="2147483675"/>
              <ac:spMk id="31" creationId="{FFB923B8-6E6F-41D7-950A-83C0F787CAE0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4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38.sv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91BC4-15B1-4BC6-6F9F-ACB11EDFE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60E227-3C31-48A4-4599-407D982019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BFBCF-F3F2-A992-ED2C-043B28602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4165B-E176-43F0-ADF3-061D342E7FFD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D3F13-B1B5-4C3E-ABC1-AE0ADBF0E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59DBB-6BA4-2F30-D6A2-A0B88EAF7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29D79-CF37-4603-B0B9-9AE21AF88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20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C4AFD-9830-A34A-BF17-BD39DBE80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6F327A-2FB7-1FEA-BACB-364D5A2BE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FBAC0-790C-A7A7-67D4-BD2AF0FCA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4165B-E176-43F0-ADF3-061D342E7FFD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80861-1FE6-E95C-DF86-172873EDE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B7EC3-9830-264F-D887-539C94E0D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29D79-CF37-4603-B0B9-9AE21AF88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01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AF1BF6-B702-5533-CB48-14DE4DF695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639FF-D227-377D-6B01-DAC713711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86915-BD04-9C69-E221-849C47C1F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4165B-E176-43F0-ADF3-061D342E7FFD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9F5B0-1720-DBA2-5D1D-C4DFE0DD5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0DB75-7B18-39B9-1216-F7ED483F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29D79-CF37-4603-B0B9-9AE21AF88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73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7EEC4A-3B22-4DA2-AEA3-515E963304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6" y="0"/>
            <a:ext cx="12188948" cy="68579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B49F26-18CD-45BE-8986-39FA0EB3D824}"/>
              </a:ext>
            </a:extLst>
          </p:cNvPr>
          <p:cNvSpPr/>
          <p:nvPr userDrawn="1"/>
        </p:nvSpPr>
        <p:spPr>
          <a:xfrm>
            <a:off x="0" y="1076325"/>
            <a:ext cx="12192000" cy="470535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45B8215-5483-40A5-947F-BB764D5AFB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0291" y="1366756"/>
            <a:ext cx="2647109" cy="40221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C14A2DE-30B1-4FCD-9ED1-AB6075CE06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59001" y="3377575"/>
            <a:ext cx="813007" cy="2337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DE9FD1-E044-462B-83B0-AB311F85E634}"/>
              </a:ext>
            </a:extLst>
          </p:cNvPr>
          <p:cNvSpPr txBox="1"/>
          <p:nvPr userDrawn="1"/>
        </p:nvSpPr>
        <p:spPr>
          <a:xfrm>
            <a:off x="8229600" y="3658966"/>
            <a:ext cx="387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600" dirty="0">
                <a:solidFill>
                  <a:schemeClr val="bg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Sandia National Laboratories is a </a:t>
            </a:r>
            <a:r>
              <a:rPr lang="en-US" sz="600" dirty="0" err="1">
                <a:solidFill>
                  <a:schemeClr val="bg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multimission</a:t>
            </a:r>
            <a:r>
              <a:rPr lang="en-US" sz="600" dirty="0">
                <a:solidFill>
                  <a:schemeClr val="bg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laboratory managed and operated by National Technology and Engineering Solutions of Sandia, LLC., a wholly owned subsidiary of Honeywell International, Inc., for the U.S. Department of Energy’s National Nuclear Security Administration under contract DE-NA0003525.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1EEFE8F-8E67-4DBA-BA7C-46B485AA25C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80712" y="3349714"/>
            <a:ext cx="1083570" cy="26962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2145428-3F39-4068-9472-8446BD8C4C09}"/>
              </a:ext>
            </a:extLst>
          </p:cNvPr>
          <p:cNvSpPr/>
          <p:nvPr userDrawn="1"/>
        </p:nvSpPr>
        <p:spPr>
          <a:xfrm>
            <a:off x="0" y="1076323"/>
            <a:ext cx="454152" cy="4705351"/>
          </a:xfrm>
          <a:prstGeom prst="rect">
            <a:avLst/>
          </a:prstGeom>
          <a:solidFill>
            <a:srgbClr val="C0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622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859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7EEC4A-3B22-4DA2-AEA3-515E963304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6" y="0"/>
            <a:ext cx="12188948" cy="68579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B49F26-18CD-45BE-8986-39FA0EB3D824}"/>
              </a:ext>
            </a:extLst>
          </p:cNvPr>
          <p:cNvSpPr/>
          <p:nvPr userDrawn="1"/>
        </p:nvSpPr>
        <p:spPr>
          <a:xfrm>
            <a:off x="0" y="1076325"/>
            <a:ext cx="12192000" cy="315277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45B8215-5483-40A5-947F-BB764D5AFB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0291" y="1366756"/>
            <a:ext cx="2647109" cy="40221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C14A2DE-30B1-4FCD-9ED1-AB6075CE064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59001" y="3377575"/>
            <a:ext cx="813007" cy="2337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DE9FD1-E044-462B-83B0-AB311F85E634}"/>
              </a:ext>
            </a:extLst>
          </p:cNvPr>
          <p:cNvSpPr txBox="1"/>
          <p:nvPr userDrawn="1"/>
        </p:nvSpPr>
        <p:spPr>
          <a:xfrm>
            <a:off x="8229600" y="3658966"/>
            <a:ext cx="3879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600" dirty="0">
                <a:solidFill>
                  <a:schemeClr val="bg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Sandia National Laboratories is a </a:t>
            </a:r>
            <a:r>
              <a:rPr lang="en-US" sz="600" dirty="0" err="1">
                <a:solidFill>
                  <a:schemeClr val="bg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multimission</a:t>
            </a:r>
            <a:r>
              <a:rPr lang="en-US" sz="600" dirty="0">
                <a:solidFill>
                  <a:schemeClr val="bg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laboratory managed and operated by National Technology and Engineering Solutions of Sandia, LLC., a wholly owned subsidiary of Honeywell International, Inc., for the U.S. Department of Energy’s National Nuclear Security Administration under contract DE-NA0003525.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11EEFE8F-8E67-4DBA-BA7C-46B485AA25C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80712" y="3349714"/>
            <a:ext cx="1083570" cy="26962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2145428-3F39-4068-9472-8446BD8C4C09}"/>
              </a:ext>
            </a:extLst>
          </p:cNvPr>
          <p:cNvSpPr/>
          <p:nvPr userDrawn="1"/>
        </p:nvSpPr>
        <p:spPr>
          <a:xfrm>
            <a:off x="0" y="1076324"/>
            <a:ext cx="454152" cy="3152774"/>
          </a:xfrm>
          <a:prstGeom prst="rect">
            <a:avLst/>
          </a:prstGeom>
          <a:solidFill>
            <a:srgbClr val="C0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622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56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2CF971A-AD74-4987-8ED7-B077A599F1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6" y="0"/>
            <a:ext cx="12188948" cy="68579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957CF2E-C646-4DDE-B76B-DB69B491A054}"/>
              </a:ext>
            </a:extLst>
          </p:cNvPr>
          <p:cNvSpPr/>
          <p:nvPr userDrawn="1"/>
        </p:nvSpPr>
        <p:spPr>
          <a:xfrm>
            <a:off x="3048" y="2146148"/>
            <a:ext cx="12185904" cy="25657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DDA02AE-45B0-4FB1-AB14-5F361BF8E9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252" y="2298077"/>
            <a:ext cx="2318148" cy="2104165"/>
          </a:xfrm>
          <a:prstGeom prst="rect">
            <a:avLst/>
          </a:prstGeom>
        </p:spPr>
      </p:pic>
      <p:grpSp>
        <p:nvGrpSpPr>
          <p:cNvPr id="20" name="Graphic 26">
            <a:extLst>
              <a:ext uri="{FF2B5EF4-FFF2-40B4-BE49-F238E27FC236}">
                <a16:creationId xmlns:a16="http://schemas.microsoft.com/office/drawing/2014/main" id="{2CAB8763-F638-4EC9-9C6B-F44E3DC40B09}"/>
              </a:ext>
            </a:extLst>
          </p:cNvPr>
          <p:cNvGrpSpPr/>
          <p:nvPr userDrawn="1"/>
        </p:nvGrpSpPr>
        <p:grpSpPr>
          <a:xfrm>
            <a:off x="248424" y="272175"/>
            <a:ext cx="365760" cy="365760"/>
            <a:chOff x="-1581139" y="-815169"/>
            <a:chExt cx="729039" cy="729040"/>
          </a:xfrm>
          <a:solidFill>
            <a:srgbClr val="FFFFFF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1FEB1A5-7B65-4470-A814-AA345E3E15F5}"/>
                </a:ext>
              </a:extLst>
            </p:cNvPr>
            <p:cNvSpPr/>
            <p:nvPr/>
          </p:nvSpPr>
          <p:spPr>
            <a:xfrm>
              <a:off x="-1581139" y="-815169"/>
              <a:ext cx="729039" cy="729040"/>
            </a:xfrm>
            <a:custGeom>
              <a:avLst/>
              <a:gdLst>
                <a:gd name="connsiteX0" fmla="*/ 731112 w 729039"/>
                <a:gd name="connsiteY0" fmla="*/ 366299 h 729040"/>
                <a:gd name="connsiteX1" fmla="*/ 720939 w 729039"/>
                <a:gd name="connsiteY1" fmla="*/ 135719 h 729040"/>
                <a:gd name="connsiteX2" fmla="*/ 602258 w 729039"/>
                <a:gd name="connsiteY2" fmla="*/ 11952 h 729040"/>
                <a:gd name="connsiteX3" fmla="*/ 366592 w 729039"/>
                <a:gd name="connsiteY3" fmla="*/ 84 h 729040"/>
                <a:gd name="connsiteX4" fmla="*/ 129230 w 729039"/>
                <a:gd name="connsiteY4" fmla="*/ 10256 h 729040"/>
                <a:gd name="connsiteX5" fmla="*/ 10549 w 729039"/>
                <a:gd name="connsiteY5" fmla="*/ 134024 h 729040"/>
                <a:gd name="connsiteX6" fmla="*/ 377 w 729039"/>
                <a:gd name="connsiteY6" fmla="*/ 366299 h 729040"/>
                <a:gd name="connsiteX7" fmla="*/ 10549 w 729039"/>
                <a:gd name="connsiteY7" fmla="*/ 596879 h 729040"/>
                <a:gd name="connsiteX8" fmla="*/ 129230 w 729039"/>
                <a:gd name="connsiteY8" fmla="*/ 720647 h 729040"/>
                <a:gd name="connsiteX9" fmla="*/ 366592 w 729039"/>
                <a:gd name="connsiteY9" fmla="*/ 730819 h 729040"/>
                <a:gd name="connsiteX10" fmla="*/ 603954 w 729039"/>
                <a:gd name="connsiteY10" fmla="*/ 720647 h 729040"/>
                <a:gd name="connsiteX11" fmla="*/ 722634 w 729039"/>
                <a:gd name="connsiteY11" fmla="*/ 596879 h 729040"/>
                <a:gd name="connsiteX12" fmla="*/ 731112 w 729039"/>
                <a:gd name="connsiteY12" fmla="*/ 439203 h 729040"/>
                <a:gd name="connsiteX13" fmla="*/ 731112 w 729039"/>
                <a:gd name="connsiteY13" fmla="*/ 366299 h 729040"/>
                <a:gd name="connsiteX14" fmla="*/ 648035 w 729039"/>
                <a:gd name="connsiteY14" fmla="*/ 564666 h 729040"/>
                <a:gd name="connsiteX15" fmla="*/ 564958 w 729039"/>
                <a:gd name="connsiteY15" fmla="*/ 647743 h 729040"/>
                <a:gd name="connsiteX16" fmla="*/ 366592 w 729039"/>
                <a:gd name="connsiteY16" fmla="*/ 656220 h 729040"/>
                <a:gd name="connsiteX17" fmla="*/ 168225 w 729039"/>
                <a:gd name="connsiteY17" fmla="*/ 647743 h 729040"/>
                <a:gd name="connsiteX18" fmla="*/ 85149 w 729039"/>
                <a:gd name="connsiteY18" fmla="*/ 564666 h 729040"/>
                <a:gd name="connsiteX19" fmla="*/ 76672 w 729039"/>
                <a:gd name="connsiteY19" fmla="*/ 364604 h 729040"/>
                <a:gd name="connsiteX20" fmla="*/ 85149 w 729039"/>
                <a:gd name="connsiteY20" fmla="*/ 164542 h 729040"/>
                <a:gd name="connsiteX21" fmla="*/ 166530 w 729039"/>
                <a:gd name="connsiteY21" fmla="*/ 84856 h 729040"/>
                <a:gd name="connsiteX22" fmla="*/ 364896 w 729039"/>
                <a:gd name="connsiteY22" fmla="*/ 76379 h 729040"/>
                <a:gd name="connsiteX23" fmla="*/ 563263 w 729039"/>
                <a:gd name="connsiteY23" fmla="*/ 84856 h 729040"/>
                <a:gd name="connsiteX24" fmla="*/ 646340 w 729039"/>
                <a:gd name="connsiteY24" fmla="*/ 167932 h 729040"/>
                <a:gd name="connsiteX25" fmla="*/ 654817 w 729039"/>
                <a:gd name="connsiteY25" fmla="*/ 367995 h 729040"/>
                <a:gd name="connsiteX26" fmla="*/ 654817 w 729039"/>
                <a:gd name="connsiteY26" fmla="*/ 442594 h 729040"/>
                <a:gd name="connsiteX27" fmla="*/ 648035 w 729039"/>
                <a:gd name="connsiteY27" fmla="*/ 564666 h 72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9039" h="729040">
                  <a:moveTo>
                    <a:pt x="731112" y="366299"/>
                  </a:moveTo>
                  <a:cubicBezTo>
                    <a:pt x="731112" y="347649"/>
                    <a:pt x="732807" y="247618"/>
                    <a:pt x="720939" y="135719"/>
                  </a:cubicBezTo>
                  <a:cubicBezTo>
                    <a:pt x="715853" y="79769"/>
                    <a:pt x="670076" y="20429"/>
                    <a:pt x="602258" y="11952"/>
                  </a:cubicBezTo>
                  <a:cubicBezTo>
                    <a:pt x="497141" y="-1612"/>
                    <a:pt x="385242" y="84"/>
                    <a:pt x="366592" y="84"/>
                  </a:cubicBezTo>
                  <a:cubicBezTo>
                    <a:pt x="349637" y="84"/>
                    <a:pt x="234348" y="-1612"/>
                    <a:pt x="129230" y="10256"/>
                  </a:cubicBezTo>
                  <a:cubicBezTo>
                    <a:pt x="63108" y="18734"/>
                    <a:pt x="15636" y="76379"/>
                    <a:pt x="10549" y="134024"/>
                  </a:cubicBezTo>
                  <a:cubicBezTo>
                    <a:pt x="-1319" y="247618"/>
                    <a:pt x="377" y="347649"/>
                    <a:pt x="377" y="366299"/>
                  </a:cubicBezTo>
                  <a:cubicBezTo>
                    <a:pt x="377" y="384949"/>
                    <a:pt x="-3014" y="479894"/>
                    <a:pt x="10549" y="596879"/>
                  </a:cubicBezTo>
                  <a:cubicBezTo>
                    <a:pt x="17331" y="656220"/>
                    <a:pt x="63108" y="713865"/>
                    <a:pt x="129230" y="720647"/>
                  </a:cubicBezTo>
                  <a:cubicBezTo>
                    <a:pt x="234348" y="732515"/>
                    <a:pt x="347942" y="730819"/>
                    <a:pt x="366592" y="730819"/>
                  </a:cubicBezTo>
                  <a:cubicBezTo>
                    <a:pt x="385242" y="730819"/>
                    <a:pt x="498836" y="732515"/>
                    <a:pt x="603954" y="720647"/>
                  </a:cubicBezTo>
                  <a:cubicBezTo>
                    <a:pt x="668380" y="713865"/>
                    <a:pt x="715853" y="659611"/>
                    <a:pt x="722634" y="596879"/>
                  </a:cubicBezTo>
                  <a:cubicBezTo>
                    <a:pt x="729416" y="534148"/>
                    <a:pt x="731112" y="479894"/>
                    <a:pt x="731112" y="439203"/>
                  </a:cubicBezTo>
                  <a:cubicBezTo>
                    <a:pt x="731112" y="401903"/>
                    <a:pt x="731112" y="374776"/>
                    <a:pt x="731112" y="366299"/>
                  </a:cubicBezTo>
                  <a:close/>
                  <a:moveTo>
                    <a:pt x="648035" y="564666"/>
                  </a:moveTo>
                  <a:cubicBezTo>
                    <a:pt x="642949" y="615529"/>
                    <a:pt x="624299" y="640961"/>
                    <a:pt x="564958" y="647743"/>
                  </a:cubicBezTo>
                  <a:cubicBezTo>
                    <a:pt x="475100" y="656220"/>
                    <a:pt x="385242" y="656220"/>
                    <a:pt x="366592" y="656220"/>
                  </a:cubicBezTo>
                  <a:cubicBezTo>
                    <a:pt x="347942" y="656220"/>
                    <a:pt x="256388" y="657915"/>
                    <a:pt x="168225" y="647743"/>
                  </a:cubicBezTo>
                  <a:cubicBezTo>
                    <a:pt x="110580" y="642656"/>
                    <a:pt x="90235" y="617225"/>
                    <a:pt x="85149" y="564666"/>
                  </a:cubicBezTo>
                  <a:cubicBezTo>
                    <a:pt x="74976" y="474807"/>
                    <a:pt x="76672" y="383254"/>
                    <a:pt x="76672" y="364604"/>
                  </a:cubicBezTo>
                  <a:cubicBezTo>
                    <a:pt x="76672" y="347649"/>
                    <a:pt x="74976" y="254400"/>
                    <a:pt x="85149" y="164542"/>
                  </a:cubicBezTo>
                  <a:cubicBezTo>
                    <a:pt x="88540" y="118765"/>
                    <a:pt x="105494" y="89942"/>
                    <a:pt x="166530" y="84856"/>
                  </a:cubicBezTo>
                  <a:cubicBezTo>
                    <a:pt x="256388" y="76379"/>
                    <a:pt x="347942" y="76379"/>
                    <a:pt x="364896" y="76379"/>
                  </a:cubicBezTo>
                  <a:cubicBezTo>
                    <a:pt x="383546" y="76379"/>
                    <a:pt x="475100" y="74683"/>
                    <a:pt x="563263" y="84856"/>
                  </a:cubicBezTo>
                  <a:cubicBezTo>
                    <a:pt x="622603" y="89942"/>
                    <a:pt x="641253" y="117069"/>
                    <a:pt x="646340" y="167932"/>
                  </a:cubicBezTo>
                  <a:cubicBezTo>
                    <a:pt x="654817" y="257791"/>
                    <a:pt x="654817" y="349345"/>
                    <a:pt x="654817" y="367995"/>
                  </a:cubicBezTo>
                  <a:cubicBezTo>
                    <a:pt x="654817" y="376472"/>
                    <a:pt x="654817" y="405294"/>
                    <a:pt x="654817" y="442594"/>
                  </a:cubicBezTo>
                  <a:cubicBezTo>
                    <a:pt x="654817" y="476503"/>
                    <a:pt x="651426" y="520584"/>
                    <a:pt x="648035" y="564666"/>
                  </a:cubicBezTo>
                  <a:close/>
                </a:path>
              </a:pathLst>
            </a:custGeom>
            <a:solidFill>
              <a:schemeClr val="bg1"/>
            </a:solidFill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E7F1678-4DE3-46EF-85D6-C8A5C963E1C6}"/>
                </a:ext>
              </a:extLst>
            </p:cNvPr>
            <p:cNvSpPr/>
            <p:nvPr/>
          </p:nvSpPr>
          <p:spPr>
            <a:xfrm>
              <a:off x="-1448470" y="-698252"/>
              <a:ext cx="457769" cy="491678"/>
            </a:xfrm>
            <a:custGeom>
              <a:avLst/>
              <a:gdLst>
                <a:gd name="connsiteX0" fmla="*/ 452635 w 457768"/>
                <a:gd name="connsiteY0" fmla="*/ 112052 h 491678"/>
                <a:gd name="connsiteX1" fmla="*/ 303436 w 457768"/>
                <a:gd name="connsiteY1" fmla="*/ 112052 h 491678"/>
                <a:gd name="connsiteX2" fmla="*/ 298349 w 457768"/>
                <a:gd name="connsiteY2" fmla="*/ 12021 h 491678"/>
                <a:gd name="connsiteX3" fmla="*/ 300045 w 457768"/>
                <a:gd name="connsiteY3" fmla="*/ 1848 h 491678"/>
                <a:gd name="connsiteX4" fmla="*/ 111851 w 457768"/>
                <a:gd name="connsiteY4" fmla="*/ 3544 h 491678"/>
                <a:gd name="connsiteX5" fmla="*/ 113546 w 457768"/>
                <a:gd name="connsiteY5" fmla="*/ 12021 h 491678"/>
                <a:gd name="connsiteX6" fmla="*/ 111851 w 457768"/>
                <a:gd name="connsiteY6" fmla="*/ 51016 h 491678"/>
                <a:gd name="connsiteX7" fmla="*/ 110156 w 457768"/>
                <a:gd name="connsiteY7" fmla="*/ 59493 h 491678"/>
                <a:gd name="connsiteX8" fmla="*/ 167801 w 457768"/>
                <a:gd name="connsiteY8" fmla="*/ 57798 h 491678"/>
                <a:gd name="connsiteX9" fmla="*/ 166105 w 457768"/>
                <a:gd name="connsiteY9" fmla="*/ 113747 h 491678"/>
                <a:gd name="connsiteX10" fmla="*/ 13515 w 457768"/>
                <a:gd name="connsiteY10" fmla="*/ 113747 h 491678"/>
                <a:gd name="connsiteX11" fmla="*/ 3343 w 457768"/>
                <a:gd name="connsiteY11" fmla="*/ 112052 h 491678"/>
                <a:gd name="connsiteX12" fmla="*/ 5038 w 457768"/>
                <a:gd name="connsiteY12" fmla="*/ 418927 h 491678"/>
                <a:gd name="connsiteX13" fmla="*/ 72856 w 457768"/>
                <a:gd name="connsiteY13" fmla="*/ 422318 h 491678"/>
                <a:gd name="connsiteX14" fmla="*/ 69465 w 457768"/>
                <a:gd name="connsiteY14" fmla="*/ 315505 h 491678"/>
                <a:gd name="connsiteX15" fmla="*/ 94897 w 457768"/>
                <a:gd name="connsiteY15" fmla="*/ 315505 h 491678"/>
                <a:gd name="connsiteX16" fmla="*/ 98287 w 457768"/>
                <a:gd name="connsiteY16" fmla="*/ 315505 h 491678"/>
                <a:gd name="connsiteX17" fmla="*/ 101678 w 457768"/>
                <a:gd name="connsiteY17" fmla="*/ 220560 h 491678"/>
                <a:gd name="connsiteX18" fmla="*/ 161019 w 457768"/>
                <a:gd name="connsiteY18" fmla="*/ 220560 h 491678"/>
                <a:gd name="connsiteX19" fmla="*/ 150846 w 457768"/>
                <a:gd name="connsiteY19" fmla="*/ 491831 h 491678"/>
                <a:gd name="connsiteX20" fmla="*/ 315304 w 457768"/>
                <a:gd name="connsiteY20" fmla="*/ 491831 h 491678"/>
                <a:gd name="connsiteX21" fmla="*/ 306827 w 457768"/>
                <a:gd name="connsiteY21" fmla="*/ 220560 h 491678"/>
                <a:gd name="connsiteX22" fmla="*/ 364472 w 457768"/>
                <a:gd name="connsiteY22" fmla="*/ 220560 h 491678"/>
                <a:gd name="connsiteX23" fmla="*/ 367862 w 457768"/>
                <a:gd name="connsiteY23" fmla="*/ 315505 h 491678"/>
                <a:gd name="connsiteX24" fmla="*/ 371253 w 457768"/>
                <a:gd name="connsiteY24" fmla="*/ 315505 h 491678"/>
                <a:gd name="connsiteX25" fmla="*/ 396685 w 457768"/>
                <a:gd name="connsiteY25" fmla="*/ 315505 h 491678"/>
                <a:gd name="connsiteX26" fmla="*/ 393294 w 457768"/>
                <a:gd name="connsiteY26" fmla="*/ 422318 h 491678"/>
                <a:gd name="connsiteX27" fmla="*/ 461112 w 457768"/>
                <a:gd name="connsiteY27" fmla="*/ 418927 h 491678"/>
                <a:gd name="connsiteX28" fmla="*/ 462807 w 457768"/>
                <a:gd name="connsiteY28" fmla="*/ 112052 h 491678"/>
                <a:gd name="connsiteX29" fmla="*/ 452635 w 457768"/>
                <a:gd name="connsiteY29" fmla="*/ 112052 h 49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57768" h="491678">
                  <a:moveTo>
                    <a:pt x="452635" y="112052"/>
                  </a:moveTo>
                  <a:lnTo>
                    <a:pt x="303436" y="112052"/>
                  </a:lnTo>
                  <a:lnTo>
                    <a:pt x="298349" y="12021"/>
                  </a:lnTo>
                  <a:cubicBezTo>
                    <a:pt x="298349" y="10326"/>
                    <a:pt x="298349" y="6935"/>
                    <a:pt x="300045" y="1848"/>
                  </a:cubicBezTo>
                  <a:cubicBezTo>
                    <a:pt x="223750" y="-1543"/>
                    <a:pt x="177973" y="153"/>
                    <a:pt x="111851" y="3544"/>
                  </a:cubicBezTo>
                  <a:cubicBezTo>
                    <a:pt x="113546" y="6935"/>
                    <a:pt x="113546" y="8630"/>
                    <a:pt x="113546" y="12021"/>
                  </a:cubicBezTo>
                  <a:lnTo>
                    <a:pt x="111851" y="51016"/>
                  </a:lnTo>
                  <a:cubicBezTo>
                    <a:pt x="111851" y="52712"/>
                    <a:pt x="111851" y="54407"/>
                    <a:pt x="110156" y="59493"/>
                  </a:cubicBezTo>
                  <a:lnTo>
                    <a:pt x="167801" y="57798"/>
                  </a:lnTo>
                  <a:lnTo>
                    <a:pt x="166105" y="113747"/>
                  </a:lnTo>
                  <a:lnTo>
                    <a:pt x="13515" y="113747"/>
                  </a:lnTo>
                  <a:cubicBezTo>
                    <a:pt x="11820" y="113747"/>
                    <a:pt x="8429" y="113747"/>
                    <a:pt x="3343" y="112052"/>
                  </a:cubicBezTo>
                  <a:cubicBezTo>
                    <a:pt x="-3439" y="269728"/>
                    <a:pt x="1647" y="318896"/>
                    <a:pt x="5038" y="418927"/>
                  </a:cubicBezTo>
                  <a:lnTo>
                    <a:pt x="72856" y="422318"/>
                  </a:lnTo>
                  <a:cubicBezTo>
                    <a:pt x="69465" y="378236"/>
                    <a:pt x="69465" y="339241"/>
                    <a:pt x="69465" y="315505"/>
                  </a:cubicBezTo>
                  <a:lnTo>
                    <a:pt x="94897" y="315505"/>
                  </a:lnTo>
                  <a:cubicBezTo>
                    <a:pt x="96592" y="315505"/>
                    <a:pt x="96592" y="315505"/>
                    <a:pt x="98287" y="315505"/>
                  </a:cubicBezTo>
                  <a:lnTo>
                    <a:pt x="101678" y="220560"/>
                  </a:lnTo>
                  <a:lnTo>
                    <a:pt x="161019" y="220560"/>
                  </a:lnTo>
                  <a:lnTo>
                    <a:pt x="150846" y="491831"/>
                  </a:lnTo>
                  <a:cubicBezTo>
                    <a:pt x="210187" y="495222"/>
                    <a:pt x="249182" y="495222"/>
                    <a:pt x="315304" y="491831"/>
                  </a:cubicBezTo>
                  <a:lnTo>
                    <a:pt x="306827" y="220560"/>
                  </a:lnTo>
                  <a:lnTo>
                    <a:pt x="364472" y="220560"/>
                  </a:lnTo>
                  <a:lnTo>
                    <a:pt x="367862" y="315505"/>
                  </a:lnTo>
                  <a:cubicBezTo>
                    <a:pt x="369558" y="313810"/>
                    <a:pt x="371253" y="315505"/>
                    <a:pt x="371253" y="315505"/>
                  </a:cubicBezTo>
                  <a:lnTo>
                    <a:pt x="396685" y="315505"/>
                  </a:lnTo>
                  <a:cubicBezTo>
                    <a:pt x="396685" y="339241"/>
                    <a:pt x="396685" y="378236"/>
                    <a:pt x="393294" y="422318"/>
                  </a:cubicBezTo>
                  <a:lnTo>
                    <a:pt x="461112" y="418927"/>
                  </a:lnTo>
                  <a:cubicBezTo>
                    <a:pt x="464503" y="318896"/>
                    <a:pt x="469589" y="269728"/>
                    <a:pt x="462807" y="112052"/>
                  </a:cubicBezTo>
                  <a:cubicBezTo>
                    <a:pt x="457721" y="112052"/>
                    <a:pt x="454330" y="112052"/>
                    <a:pt x="452635" y="112052"/>
                  </a:cubicBezTo>
                  <a:close/>
                </a:path>
              </a:pathLst>
            </a:custGeom>
            <a:solidFill>
              <a:schemeClr val="bg1"/>
            </a:solidFill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BCB7FB1-7DF8-4836-9E2E-5CB7B7DD2651}"/>
              </a:ext>
            </a:extLst>
          </p:cNvPr>
          <p:cNvSpPr/>
          <p:nvPr userDrawn="1"/>
        </p:nvSpPr>
        <p:spPr>
          <a:xfrm>
            <a:off x="11737848" y="2146148"/>
            <a:ext cx="454152" cy="2565700"/>
          </a:xfrm>
          <a:prstGeom prst="rect">
            <a:avLst/>
          </a:prstGeom>
          <a:solidFill>
            <a:srgbClr val="C0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1651ED1-7DC6-4723-9B97-B8DEAAAAE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143888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 b="0">
                <a:solidFill>
                  <a:schemeClr val="bg1"/>
                </a:solidFill>
                <a:latin typeface="Exo 2 Black" panose="00000A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3658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2DF0B95-A158-41CE-B388-0564DFB810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957CF2E-C646-4DDE-B76B-DB69B491A054}"/>
              </a:ext>
            </a:extLst>
          </p:cNvPr>
          <p:cNvSpPr/>
          <p:nvPr userDrawn="1"/>
        </p:nvSpPr>
        <p:spPr>
          <a:xfrm>
            <a:off x="3048" y="2146148"/>
            <a:ext cx="12185904" cy="25657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aphic 26">
            <a:extLst>
              <a:ext uri="{FF2B5EF4-FFF2-40B4-BE49-F238E27FC236}">
                <a16:creationId xmlns:a16="http://schemas.microsoft.com/office/drawing/2014/main" id="{2CAB8763-F638-4EC9-9C6B-F44E3DC40B09}"/>
              </a:ext>
            </a:extLst>
          </p:cNvPr>
          <p:cNvGrpSpPr/>
          <p:nvPr userDrawn="1"/>
        </p:nvGrpSpPr>
        <p:grpSpPr>
          <a:xfrm>
            <a:off x="248424" y="272175"/>
            <a:ext cx="365760" cy="365760"/>
            <a:chOff x="-1581139" y="-815169"/>
            <a:chExt cx="729039" cy="729040"/>
          </a:xfrm>
          <a:solidFill>
            <a:srgbClr val="FFFFFF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1FEB1A5-7B65-4470-A814-AA345E3E15F5}"/>
                </a:ext>
              </a:extLst>
            </p:cNvPr>
            <p:cNvSpPr/>
            <p:nvPr/>
          </p:nvSpPr>
          <p:spPr>
            <a:xfrm>
              <a:off x="-1581139" y="-815169"/>
              <a:ext cx="729039" cy="729040"/>
            </a:xfrm>
            <a:custGeom>
              <a:avLst/>
              <a:gdLst>
                <a:gd name="connsiteX0" fmla="*/ 731112 w 729039"/>
                <a:gd name="connsiteY0" fmla="*/ 366299 h 729040"/>
                <a:gd name="connsiteX1" fmla="*/ 720939 w 729039"/>
                <a:gd name="connsiteY1" fmla="*/ 135719 h 729040"/>
                <a:gd name="connsiteX2" fmla="*/ 602258 w 729039"/>
                <a:gd name="connsiteY2" fmla="*/ 11952 h 729040"/>
                <a:gd name="connsiteX3" fmla="*/ 366592 w 729039"/>
                <a:gd name="connsiteY3" fmla="*/ 84 h 729040"/>
                <a:gd name="connsiteX4" fmla="*/ 129230 w 729039"/>
                <a:gd name="connsiteY4" fmla="*/ 10256 h 729040"/>
                <a:gd name="connsiteX5" fmla="*/ 10549 w 729039"/>
                <a:gd name="connsiteY5" fmla="*/ 134024 h 729040"/>
                <a:gd name="connsiteX6" fmla="*/ 377 w 729039"/>
                <a:gd name="connsiteY6" fmla="*/ 366299 h 729040"/>
                <a:gd name="connsiteX7" fmla="*/ 10549 w 729039"/>
                <a:gd name="connsiteY7" fmla="*/ 596879 h 729040"/>
                <a:gd name="connsiteX8" fmla="*/ 129230 w 729039"/>
                <a:gd name="connsiteY8" fmla="*/ 720647 h 729040"/>
                <a:gd name="connsiteX9" fmla="*/ 366592 w 729039"/>
                <a:gd name="connsiteY9" fmla="*/ 730819 h 729040"/>
                <a:gd name="connsiteX10" fmla="*/ 603954 w 729039"/>
                <a:gd name="connsiteY10" fmla="*/ 720647 h 729040"/>
                <a:gd name="connsiteX11" fmla="*/ 722634 w 729039"/>
                <a:gd name="connsiteY11" fmla="*/ 596879 h 729040"/>
                <a:gd name="connsiteX12" fmla="*/ 731112 w 729039"/>
                <a:gd name="connsiteY12" fmla="*/ 439203 h 729040"/>
                <a:gd name="connsiteX13" fmla="*/ 731112 w 729039"/>
                <a:gd name="connsiteY13" fmla="*/ 366299 h 729040"/>
                <a:gd name="connsiteX14" fmla="*/ 648035 w 729039"/>
                <a:gd name="connsiteY14" fmla="*/ 564666 h 729040"/>
                <a:gd name="connsiteX15" fmla="*/ 564958 w 729039"/>
                <a:gd name="connsiteY15" fmla="*/ 647743 h 729040"/>
                <a:gd name="connsiteX16" fmla="*/ 366592 w 729039"/>
                <a:gd name="connsiteY16" fmla="*/ 656220 h 729040"/>
                <a:gd name="connsiteX17" fmla="*/ 168225 w 729039"/>
                <a:gd name="connsiteY17" fmla="*/ 647743 h 729040"/>
                <a:gd name="connsiteX18" fmla="*/ 85149 w 729039"/>
                <a:gd name="connsiteY18" fmla="*/ 564666 h 729040"/>
                <a:gd name="connsiteX19" fmla="*/ 76672 w 729039"/>
                <a:gd name="connsiteY19" fmla="*/ 364604 h 729040"/>
                <a:gd name="connsiteX20" fmla="*/ 85149 w 729039"/>
                <a:gd name="connsiteY20" fmla="*/ 164542 h 729040"/>
                <a:gd name="connsiteX21" fmla="*/ 166530 w 729039"/>
                <a:gd name="connsiteY21" fmla="*/ 84856 h 729040"/>
                <a:gd name="connsiteX22" fmla="*/ 364896 w 729039"/>
                <a:gd name="connsiteY22" fmla="*/ 76379 h 729040"/>
                <a:gd name="connsiteX23" fmla="*/ 563263 w 729039"/>
                <a:gd name="connsiteY23" fmla="*/ 84856 h 729040"/>
                <a:gd name="connsiteX24" fmla="*/ 646340 w 729039"/>
                <a:gd name="connsiteY24" fmla="*/ 167932 h 729040"/>
                <a:gd name="connsiteX25" fmla="*/ 654817 w 729039"/>
                <a:gd name="connsiteY25" fmla="*/ 367995 h 729040"/>
                <a:gd name="connsiteX26" fmla="*/ 654817 w 729039"/>
                <a:gd name="connsiteY26" fmla="*/ 442594 h 729040"/>
                <a:gd name="connsiteX27" fmla="*/ 648035 w 729039"/>
                <a:gd name="connsiteY27" fmla="*/ 564666 h 72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9039" h="729040">
                  <a:moveTo>
                    <a:pt x="731112" y="366299"/>
                  </a:moveTo>
                  <a:cubicBezTo>
                    <a:pt x="731112" y="347649"/>
                    <a:pt x="732807" y="247618"/>
                    <a:pt x="720939" y="135719"/>
                  </a:cubicBezTo>
                  <a:cubicBezTo>
                    <a:pt x="715853" y="79769"/>
                    <a:pt x="670076" y="20429"/>
                    <a:pt x="602258" y="11952"/>
                  </a:cubicBezTo>
                  <a:cubicBezTo>
                    <a:pt x="497141" y="-1612"/>
                    <a:pt x="385242" y="84"/>
                    <a:pt x="366592" y="84"/>
                  </a:cubicBezTo>
                  <a:cubicBezTo>
                    <a:pt x="349637" y="84"/>
                    <a:pt x="234348" y="-1612"/>
                    <a:pt x="129230" y="10256"/>
                  </a:cubicBezTo>
                  <a:cubicBezTo>
                    <a:pt x="63108" y="18734"/>
                    <a:pt x="15636" y="76379"/>
                    <a:pt x="10549" y="134024"/>
                  </a:cubicBezTo>
                  <a:cubicBezTo>
                    <a:pt x="-1319" y="247618"/>
                    <a:pt x="377" y="347649"/>
                    <a:pt x="377" y="366299"/>
                  </a:cubicBezTo>
                  <a:cubicBezTo>
                    <a:pt x="377" y="384949"/>
                    <a:pt x="-3014" y="479894"/>
                    <a:pt x="10549" y="596879"/>
                  </a:cubicBezTo>
                  <a:cubicBezTo>
                    <a:pt x="17331" y="656220"/>
                    <a:pt x="63108" y="713865"/>
                    <a:pt x="129230" y="720647"/>
                  </a:cubicBezTo>
                  <a:cubicBezTo>
                    <a:pt x="234348" y="732515"/>
                    <a:pt x="347942" y="730819"/>
                    <a:pt x="366592" y="730819"/>
                  </a:cubicBezTo>
                  <a:cubicBezTo>
                    <a:pt x="385242" y="730819"/>
                    <a:pt x="498836" y="732515"/>
                    <a:pt x="603954" y="720647"/>
                  </a:cubicBezTo>
                  <a:cubicBezTo>
                    <a:pt x="668380" y="713865"/>
                    <a:pt x="715853" y="659611"/>
                    <a:pt x="722634" y="596879"/>
                  </a:cubicBezTo>
                  <a:cubicBezTo>
                    <a:pt x="729416" y="534148"/>
                    <a:pt x="731112" y="479894"/>
                    <a:pt x="731112" y="439203"/>
                  </a:cubicBezTo>
                  <a:cubicBezTo>
                    <a:pt x="731112" y="401903"/>
                    <a:pt x="731112" y="374776"/>
                    <a:pt x="731112" y="366299"/>
                  </a:cubicBezTo>
                  <a:close/>
                  <a:moveTo>
                    <a:pt x="648035" y="564666"/>
                  </a:moveTo>
                  <a:cubicBezTo>
                    <a:pt x="642949" y="615529"/>
                    <a:pt x="624299" y="640961"/>
                    <a:pt x="564958" y="647743"/>
                  </a:cubicBezTo>
                  <a:cubicBezTo>
                    <a:pt x="475100" y="656220"/>
                    <a:pt x="385242" y="656220"/>
                    <a:pt x="366592" y="656220"/>
                  </a:cubicBezTo>
                  <a:cubicBezTo>
                    <a:pt x="347942" y="656220"/>
                    <a:pt x="256388" y="657915"/>
                    <a:pt x="168225" y="647743"/>
                  </a:cubicBezTo>
                  <a:cubicBezTo>
                    <a:pt x="110580" y="642656"/>
                    <a:pt x="90235" y="617225"/>
                    <a:pt x="85149" y="564666"/>
                  </a:cubicBezTo>
                  <a:cubicBezTo>
                    <a:pt x="74976" y="474807"/>
                    <a:pt x="76672" y="383254"/>
                    <a:pt x="76672" y="364604"/>
                  </a:cubicBezTo>
                  <a:cubicBezTo>
                    <a:pt x="76672" y="347649"/>
                    <a:pt x="74976" y="254400"/>
                    <a:pt x="85149" y="164542"/>
                  </a:cubicBezTo>
                  <a:cubicBezTo>
                    <a:pt x="88540" y="118765"/>
                    <a:pt x="105494" y="89942"/>
                    <a:pt x="166530" y="84856"/>
                  </a:cubicBezTo>
                  <a:cubicBezTo>
                    <a:pt x="256388" y="76379"/>
                    <a:pt x="347942" y="76379"/>
                    <a:pt x="364896" y="76379"/>
                  </a:cubicBezTo>
                  <a:cubicBezTo>
                    <a:pt x="383546" y="76379"/>
                    <a:pt x="475100" y="74683"/>
                    <a:pt x="563263" y="84856"/>
                  </a:cubicBezTo>
                  <a:cubicBezTo>
                    <a:pt x="622603" y="89942"/>
                    <a:pt x="641253" y="117069"/>
                    <a:pt x="646340" y="167932"/>
                  </a:cubicBezTo>
                  <a:cubicBezTo>
                    <a:pt x="654817" y="257791"/>
                    <a:pt x="654817" y="349345"/>
                    <a:pt x="654817" y="367995"/>
                  </a:cubicBezTo>
                  <a:cubicBezTo>
                    <a:pt x="654817" y="376472"/>
                    <a:pt x="654817" y="405294"/>
                    <a:pt x="654817" y="442594"/>
                  </a:cubicBezTo>
                  <a:cubicBezTo>
                    <a:pt x="654817" y="476503"/>
                    <a:pt x="651426" y="520584"/>
                    <a:pt x="648035" y="564666"/>
                  </a:cubicBezTo>
                  <a:close/>
                </a:path>
              </a:pathLst>
            </a:custGeom>
            <a:solidFill>
              <a:schemeClr val="bg1"/>
            </a:solidFill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E7F1678-4DE3-46EF-85D6-C8A5C963E1C6}"/>
                </a:ext>
              </a:extLst>
            </p:cNvPr>
            <p:cNvSpPr/>
            <p:nvPr/>
          </p:nvSpPr>
          <p:spPr>
            <a:xfrm>
              <a:off x="-1448470" y="-698252"/>
              <a:ext cx="457769" cy="491678"/>
            </a:xfrm>
            <a:custGeom>
              <a:avLst/>
              <a:gdLst>
                <a:gd name="connsiteX0" fmla="*/ 452635 w 457768"/>
                <a:gd name="connsiteY0" fmla="*/ 112052 h 491678"/>
                <a:gd name="connsiteX1" fmla="*/ 303436 w 457768"/>
                <a:gd name="connsiteY1" fmla="*/ 112052 h 491678"/>
                <a:gd name="connsiteX2" fmla="*/ 298349 w 457768"/>
                <a:gd name="connsiteY2" fmla="*/ 12021 h 491678"/>
                <a:gd name="connsiteX3" fmla="*/ 300045 w 457768"/>
                <a:gd name="connsiteY3" fmla="*/ 1848 h 491678"/>
                <a:gd name="connsiteX4" fmla="*/ 111851 w 457768"/>
                <a:gd name="connsiteY4" fmla="*/ 3544 h 491678"/>
                <a:gd name="connsiteX5" fmla="*/ 113546 w 457768"/>
                <a:gd name="connsiteY5" fmla="*/ 12021 h 491678"/>
                <a:gd name="connsiteX6" fmla="*/ 111851 w 457768"/>
                <a:gd name="connsiteY6" fmla="*/ 51016 h 491678"/>
                <a:gd name="connsiteX7" fmla="*/ 110156 w 457768"/>
                <a:gd name="connsiteY7" fmla="*/ 59493 h 491678"/>
                <a:gd name="connsiteX8" fmla="*/ 167801 w 457768"/>
                <a:gd name="connsiteY8" fmla="*/ 57798 h 491678"/>
                <a:gd name="connsiteX9" fmla="*/ 166105 w 457768"/>
                <a:gd name="connsiteY9" fmla="*/ 113747 h 491678"/>
                <a:gd name="connsiteX10" fmla="*/ 13515 w 457768"/>
                <a:gd name="connsiteY10" fmla="*/ 113747 h 491678"/>
                <a:gd name="connsiteX11" fmla="*/ 3343 w 457768"/>
                <a:gd name="connsiteY11" fmla="*/ 112052 h 491678"/>
                <a:gd name="connsiteX12" fmla="*/ 5038 w 457768"/>
                <a:gd name="connsiteY12" fmla="*/ 418927 h 491678"/>
                <a:gd name="connsiteX13" fmla="*/ 72856 w 457768"/>
                <a:gd name="connsiteY13" fmla="*/ 422318 h 491678"/>
                <a:gd name="connsiteX14" fmla="*/ 69465 w 457768"/>
                <a:gd name="connsiteY14" fmla="*/ 315505 h 491678"/>
                <a:gd name="connsiteX15" fmla="*/ 94897 w 457768"/>
                <a:gd name="connsiteY15" fmla="*/ 315505 h 491678"/>
                <a:gd name="connsiteX16" fmla="*/ 98287 w 457768"/>
                <a:gd name="connsiteY16" fmla="*/ 315505 h 491678"/>
                <a:gd name="connsiteX17" fmla="*/ 101678 w 457768"/>
                <a:gd name="connsiteY17" fmla="*/ 220560 h 491678"/>
                <a:gd name="connsiteX18" fmla="*/ 161019 w 457768"/>
                <a:gd name="connsiteY18" fmla="*/ 220560 h 491678"/>
                <a:gd name="connsiteX19" fmla="*/ 150846 w 457768"/>
                <a:gd name="connsiteY19" fmla="*/ 491831 h 491678"/>
                <a:gd name="connsiteX20" fmla="*/ 315304 w 457768"/>
                <a:gd name="connsiteY20" fmla="*/ 491831 h 491678"/>
                <a:gd name="connsiteX21" fmla="*/ 306827 w 457768"/>
                <a:gd name="connsiteY21" fmla="*/ 220560 h 491678"/>
                <a:gd name="connsiteX22" fmla="*/ 364472 w 457768"/>
                <a:gd name="connsiteY22" fmla="*/ 220560 h 491678"/>
                <a:gd name="connsiteX23" fmla="*/ 367862 w 457768"/>
                <a:gd name="connsiteY23" fmla="*/ 315505 h 491678"/>
                <a:gd name="connsiteX24" fmla="*/ 371253 w 457768"/>
                <a:gd name="connsiteY24" fmla="*/ 315505 h 491678"/>
                <a:gd name="connsiteX25" fmla="*/ 396685 w 457768"/>
                <a:gd name="connsiteY25" fmla="*/ 315505 h 491678"/>
                <a:gd name="connsiteX26" fmla="*/ 393294 w 457768"/>
                <a:gd name="connsiteY26" fmla="*/ 422318 h 491678"/>
                <a:gd name="connsiteX27" fmla="*/ 461112 w 457768"/>
                <a:gd name="connsiteY27" fmla="*/ 418927 h 491678"/>
                <a:gd name="connsiteX28" fmla="*/ 462807 w 457768"/>
                <a:gd name="connsiteY28" fmla="*/ 112052 h 491678"/>
                <a:gd name="connsiteX29" fmla="*/ 452635 w 457768"/>
                <a:gd name="connsiteY29" fmla="*/ 112052 h 49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57768" h="491678">
                  <a:moveTo>
                    <a:pt x="452635" y="112052"/>
                  </a:moveTo>
                  <a:lnTo>
                    <a:pt x="303436" y="112052"/>
                  </a:lnTo>
                  <a:lnTo>
                    <a:pt x="298349" y="12021"/>
                  </a:lnTo>
                  <a:cubicBezTo>
                    <a:pt x="298349" y="10326"/>
                    <a:pt x="298349" y="6935"/>
                    <a:pt x="300045" y="1848"/>
                  </a:cubicBezTo>
                  <a:cubicBezTo>
                    <a:pt x="223750" y="-1543"/>
                    <a:pt x="177973" y="153"/>
                    <a:pt x="111851" y="3544"/>
                  </a:cubicBezTo>
                  <a:cubicBezTo>
                    <a:pt x="113546" y="6935"/>
                    <a:pt x="113546" y="8630"/>
                    <a:pt x="113546" y="12021"/>
                  </a:cubicBezTo>
                  <a:lnTo>
                    <a:pt x="111851" y="51016"/>
                  </a:lnTo>
                  <a:cubicBezTo>
                    <a:pt x="111851" y="52712"/>
                    <a:pt x="111851" y="54407"/>
                    <a:pt x="110156" y="59493"/>
                  </a:cubicBezTo>
                  <a:lnTo>
                    <a:pt x="167801" y="57798"/>
                  </a:lnTo>
                  <a:lnTo>
                    <a:pt x="166105" y="113747"/>
                  </a:lnTo>
                  <a:lnTo>
                    <a:pt x="13515" y="113747"/>
                  </a:lnTo>
                  <a:cubicBezTo>
                    <a:pt x="11820" y="113747"/>
                    <a:pt x="8429" y="113747"/>
                    <a:pt x="3343" y="112052"/>
                  </a:cubicBezTo>
                  <a:cubicBezTo>
                    <a:pt x="-3439" y="269728"/>
                    <a:pt x="1647" y="318896"/>
                    <a:pt x="5038" y="418927"/>
                  </a:cubicBezTo>
                  <a:lnTo>
                    <a:pt x="72856" y="422318"/>
                  </a:lnTo>
                  <a:cubicBezTo>
                    <a:pt x="69465" y="378236"/>
                    <a:pt x="69465" y="339241"/>
                    <a:pt x="69465" y="315505"/>
                  </a:cubicBezTo>
                  <a:lnTo>
                    <a:pt x="94897" y="315505"/>
                  </a:lnTo>
                  <a:cubicBezTo>
                    <a:pt x="96592" y="315505"/>
                    <a:pt x="96592" y="315505"/>
                    <a:pt x="98287" y="315505"/>
                  </a:cubicBezTo>
                  <a:lnTo>
                    <a:pt x="101678" y="220560"/>
                  </a:lnTo>
                  <a:lnTo>
                    <a:pt x="161019" y="220560"/>
                  </a:lnTo>
                  <a:lnTo>
                    <a:pt x="150846" y="491831"/>
                  </a:lnTo>
                  <a:cubicBezTo>
                    <a:pt x="210187" y="495222"/>
                    <a:pt x="249182" y="495222"/>
                    <a:pt x="315304" y="491831"/>
                  </a:cubicBezTo>
                  <a:lnTo>
                    <a:pt x="306827" y="220560"/>
                  </a:lnTo>
                  <a:lnTo>
                    <a:pt x="364472" y="220560"/>
                  </a:lnTo>
                  <a:lnTo>
                    <a:pt x="367862" y="315505"/>
                  </a:lnTo>
                  <a:cubicBezTo>
                    <a:pt x="369558" y="313810"/>
                    <a:pt x="371253" y="315505"/>
                    <a:pt x="371253" y="315505"/>
                  </a:cubicBezTo>
                  <a:lnTo>
                    <a:pt x="396685" y="315505"/>
                  </a:lnTo>
                  <a:cubicBezTo>
                    <a:pt x="396685" y="339241"/>
                    <a:pt x="396685" y="378236"/>
                    <a:pt x="393294" y="422318"/>
                  </a:cubicBezTo>
                  <a:lnTo>
                    <a:pt x="461112" y="418927"/>
                  </a:lnTo>
                  <a:cubicBezTo>
                    <a:pt x="464503" y="318896"/>
                    <a:pt x="469589" y="269728"/>
                    <a:pt x="462807" y="112052"/>
                  </a:cubicBezTo>
                  <a:cubicBezTo>
                    <a:pt x="457721" y="112052"/>
                    <a:pt x="454330" y="112052"/>
                    <a:pt x="452635" y="112052"/>
                  </a:cubicBezTo>
                  <a:close/>
                </a:path>
              </a:pathLst>
            </a:custGeom>
            <a:solidFill>
              <a:schemeClr val="bg1"/>
            </a:solidFill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BCB7FB1-7DF8-4836-9E2E-5CB7B7DD2651}"/>
              </a:ext>
            </a:extLst>
          </p:cNvPr>
          <p:cNvSpPr/>
          <p:nvPr userDrawn="1"/>
        </p:nvSpPr>
        <p:spPr>
          <a:xfrm>
            <a:off x="11737848" y="2146148"/>
            <a:ext cx="454152" cy="2565700"/>
          </a:xfrm>
          <a:prstGeom prst="rect">
            <a:avLst/>
          </a:prstGeom>
          <a:solidFill>
            <a:srgbClr val="C0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1651ED1-7DC6-4723-9B97-B8DEAAAAE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143888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 b="0">
                <a:solidFill>
                  <a:schemeClr val="bg1"/>
                </a:solidFill>
                <a:latin typeface="Exo 2 Black" panose="00000A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DE4EAD1-D0B6-4C45-8A01-4CBB6F1981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7124409" y="230828"/>
            <a:ext cx="1178574" cy="50510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6250A8B-8740-483A-8D0B-A2CF3BE119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81069" y="5260909"/>
            <a:ext cx="526470" cy="54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44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2DF0B95-A158-41CE-B388-0564DFB81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957CF2E-C646-4DDE-B76B-DB69B491A054}"/>
              </a:ext>
            </a:extLst>
          </p:cNvPr>
          <p:cNvSpPr/>
          <p:nvPr userDrawn="1"/>
        </p:nvSpPr>
        <p:spPr>
          <a:xfrm>
            <a:off x="3048" y="2146148"/>
            <a:ext cx="12185904" cy="25657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aphic 26">
            <a:extLst>
              <a:ext uri="{FF2B5EF4-FFF2-40B4-BE49-F238E27FC236}">
                <a16:creationId xmlns:a16="http://schemas.microsoft.com/office/drawing/2014/main" id="{2CAB8763-F638-4EC9-9C6B-F44E3DC40B09}"/>
              </a:ext>
            </a:extLst>
          </p:cNvPr>
          <p:cNvGrpSpPr/>
          <p:nvPr userDrawn="1"/>
        </p:nvGrpSpPr>
        <p:grpSpPr>
          <a:xfrm>
            <a:off x="248424" y="272175"/>
            <a:ext cx="365760" cy="365760"/>
            <a:chOff x="-1581139" y="-815169"/>
            <a:chExt cx="729039" cy="729040"/>
          </a:xfrm>
          <a:solidFill>
            <a:srgbClr val="FFFFFF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1FEB1A5-7B65-4470-A814-AA345E3E15F5}"/>
                </a:ext>
              </a:extLst>
            </p:cNvPr>
            <p:cNvSpPr/>
            <p:nvPr/>
          </p:nvSpPr>
          <p:spPr>
            <a:xfrm>
              <a:off x="-1581139" y="-815169"/>
              <a:ext cx="729039" cy="729040"/>
            </a:xfrm>
            <a:custGeom>
              <a:avLst/>
              <a:gdLst>
                <a:gd name="connsiteX0" fmla="*/ 731112 w 729039"/>
                <a:gd name="connsiteY0" fmla="*/ 366299 h 729040"/>
                <a:gd name="connsiteX1" fmla="*/ 720939 w 729039"/>
                <a:gd name="connsiteY1" fmla="*/ 135719 h 729040"/>
                <a:gd name="connsiteX2" fmla="*/ 602258 w 729039"/>
                <a:gd name="connsiteY2" fmla="*/ 11952 h 729040"/>
                <a:gd name="connsiteX3" fmla="*/ 366592 w 729039"/>
                <a:gd name="connsiteY3" fmla="*/ 84 h 729040"/>
                <a:gd name="connsiteX4" fmla="*/ 129230 w 729039"/>
                <a:gd name="connsiteY4" fmla="*/ 10256 h 729040"/>
                <a:gd name="connsiteX5" fmla="*/ 10549 w 729039"/>
                <a:gd name="connsiteY5" fmla="*/ 134024 h 729040"/>
                <a:gd name="connsiteX6" fmla="*/ 377 w 729039"/>
                <a:gd name="connsiteY6" fmla="*/ 366299 h 729040"/>
                <a:gd name="connsiteX7" fmla="*/ 10549 w 729039"/>
                <a:gd name="connsiteY7" fmla="*/ 596879 h 729040"/>
                <a:gd name="connsiteX8" fmla="*/ 129230 w 729039"/>
                <a:gd name="connsiteY8" fmla="*/ 720647 h 729040"/>
                <a:gd name="connsiteX9" fmla="*/ 366592 w 729039"/>
                <a:gd name="connsiteY9" fmla="*/ 730819 h 729040"/>
                <a:gd name="connsiteX10" fmla="*/ 603954 w 729039"/>
                <a:gd name="connsiteY10" fmla="*/ 720647 h 729040"/>
                <a:gd name="connsiteX11" fmla="*/ 722634 w 729039"/>
                <a:gd name="connsiteY11" fmla="*/ 596879 h 729040"/>
                <a:gd name="connsiteX12" fmla="*/ 731112 w 729039"/>
                <a:gd name="connsiteY12" fmla="*/ 439203 h 729040"/>
                <a:gd name="connsiteX13" fmla="*/ 731112 w 729039"/>
                <a:gd name="connsiteY13" fmla="*/ 366299 h 729040"/>
                <a:gd name="connsiteX14" fmla="*/ 648035 w 729039"/>
                <a:gd name="connsiteY14" fmla="*/ 564666 h 729040"/>
                <a:gd name="connsiteX15" fmla="*/ 564958 w 729039"/>
                <a:gd name="connsiteY15" fmla="*/ 647743 h 729040"/>
                <a:gd name="connsiteX16" fmla="*/ 366592 w 729039"/>
                <a:gd name="connsiteY16" fmla="*/ 656220 h 729040"/>
                <a:gd name="connsiteX17" fmla="*/ 168225 w 729039"/>
                <a:gd name="connsiteY17" fmla="*/ 647743 h 729040"/>
                <a:gd name="connsiteX18" fmla="*/ 85149 w 729039"/>
                <a:gd name="connsiteY18" fmla="*/ 564666 h 729040"/>
                <a:gd name="connsiteX19" fmla="*/ 76672 w 729039"/>
                <a:gd name="connsiteY19" fmla="*/ 364604 h 729040"/>
                <a:gd name="connsiteX20" fmla="*/ 85149 w 729039"/>
                <a:gd name="connsiteY20" fmla="*/ 164542 h 729040"/>
                <a:gd name="connsiteX21" fmla="*/ 166530 w 729039"/>
                <a:gd name="connsiteY21" fmla="*/ 84856 h 729040"/>
                <a:gd name="connsiteX22" fmla="*/ 364896 w 729039"/>
                <a:gd name="connsiteY22" fmla="*/ 76379 h 729040"/>
                <a:gd name="connsiteX23" fmla="*/ 563263 w 729039"/>
                <a:gd name="connsiteY23" fmla="*/ 84856 h 729040"/>
                <a:gd name="connsiteX24" fmla="*/ 646340 w 729039"/>
                <a:gd name="connsiteY24" fmla="*/ 167932 h 729040"/>
                <a:gd name="connsiteX25" fmla="*/ 654817 w 729039"/>
                <a:gd name="connsiteY25" fmla="*/ 367995 h 729040"/>
                <a:gd name="connsiteX26" fmla="*/ 654817 w 729039"/>
                <a:gd name="connsiteY26" fmla="*/ 442594 h 729040"/>
                <a:gd name="connsiteX27" fmla="*/ 648035 w 729039"/>
                <a:gd name="connsiteY27" fmla="*/ 564666 h 72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9039" h="729040">
                  <a:moveTo>
                    <a:pt x="731112" y="366299"/>
                  </a:moveTo>
                  <a:cubicBezTo>
                    <a:pt x="731112" y="347649"/>
                    <a:pt x="732807" y="247618"/>
                    <a:pt x="720939" y="135719"/>
                  </a:cubicBezTo>
                  <a:cubicBezTo>
                    <a:pt x="715853" y="79769"/>
                    <a:pt x="670076" y="20429"/>
                    <a:pt x="602258" y="11952"/>
                  </a:cubicBezTo>
                  <a:cubicBezTo>
                    <a:pt x="497141" y="-1612"/>
                    <a:pt x="385242" y="84"/>
                    <a:pt x="366592" y="84"/>
                  </a:cubicBezTo>
                  <a:cubicBezTo>
                    <a:pt x="349637" y="84"/>
                    <a:pt x="234348" y="-1612"/>
                    <a:pt x="129230" y="10256"/>
                  </a:cubicBezTo>
                  <a:cubicBezTo>
                    <a:pt x="63108" y="18734"/>
                    <a:pt x="15636" y="76379"/>
                    <a:pt x="10549" y="134024"/>
                  </a:cubicBezTo>
                  <a:cubicBezTo>
                    <a:pt x="-1319" y="247618"/>
                    <a:pt x="377" y="347649"/>
                    <a:pt x="377" y="366299"/>
                  </a:cubicBezTo>
                  <a:cubicBezTo>
                    <a:pt x="377" y="384949"/>
                    <a:pt x="-3014" y="479894"/>
                    <a:pt x="10549" y="596879"/>
                  </a:cubicBezTo>
                  <a:cubicBezTo>
                    <a:pt x="17331" y="656220"/>
                    <a:pt x="63108" y="713865"/>
                    <a:pt x="129230" y="720647"/>
                  </a:cubicBezTo>
                  <a:cubicBezTo>
                    <a:pt x="234348" y="732515"/>
                    <a:pt x="347942" y="730819"/>
                    <a:pt x="366592" y="730819"/>
                  </a:cubicBezTo>
                  <a:cubicBezTo>
                    <a:pt x="385242" y="730819"/>
                    <a:pt x="498836" y="732515"/>
                    <a:pt x="603954" y="720647"/>
                  </a:cubicBezTo>
                  <a:cubicBezTo>
                    <a:pt x="668380" y="713865"/>
                    <a:pt x="715853" y="659611"/>
                    <a:pt x="722634" y="596879"/>
                  </a:cubicBezTo>
                  <a:cubicBezTo>
                    <a:pt x="729416" y="534148"/>
                    <a:pt x="731112" y="479894"/>
                    <a:pt x="731112" y="439203"/>
                  </a:cubicBezTo>
                  <a:cubicBezTo>
                    <a:pt x="731112" y="401903"/>
                    <a:pt x="731112" y="374776"/>
                    <a:pt x="731112" y="366299"/>
                  </a:cubicBezTo>
                  <a:close/>
                  <a:moveTo>
                    <a:pt x="648035" y="564666"/>
                  </a:moveTo>
                  <a:cubicBezTo>
                    <a:pt x="642949" y="615529"/>
                    <a:pt x="624299" y="640961"/>
                    <a:pt x="564958" y="647743"/>
                  </a:cubicBezTo>
                  <a:cubicBezTo>
                    <a:pt x="475100" y="656220"/>
                    <a:pt x="385242" y="656220"/>
                    <a:pt x="366592" y="656220"/>
                  </a:cubicBezTo>
                  <a:cubicBezTo>
                    <a:pt x="347942" y="656220"/>
                    <a:pt x="256388" y="657915"/>
                    <a:pt x="168225" y="647743"/>
                  </a:cubicBezTo>
                  <a:cubicBezTo>
                    <a:pt x="110580" y="642656"/>
                    <a:pt x="90235" y="617225"/>
                    <a:pt x="85149" y="564666"/>
                  </a:cubicBezTo>
                  <a:cubicBezTo>
                    <a:pt x="74976" y="474807"/>
                    <a:pt x="76672" y="383254"/>
                    <a:pt x="76672" y="364604"/>
                  </a:cubicBezTo>
                  <a:cubicBezTo>
                    <a:pt x="76672" y="347649"/>
                    <a:pt x="74976" y="254400"/>
                    <a:pt x="85149" y="164542"/>
                  </a:cubicBezTo>
                  <a:cubicBezTo>
                    <a:pt x="88540" y="118765"/>
                    <a:pt x="105494" y="89942"/>
                    <a:pt x="166530" y="84856"/>
                  </a:cubicBezTo>
                  <a:cubicBezTo>
                    <a:pt x="256388" y="76379"/>
                    <a:pt x="347942" y="76379"/>
                    <a:pt x="364896" y="76379"/>
                  </a:cubicBezTo>
                  <a:cubicBezTo>
                    <a:pt x="383546" y="76379"/>
                    <a:pt x="475100" y="74683"/>
                    <a:pt x="563263" y="84856"/>
                  </a:cubicBezTo>
                  <a:cubicBezTo>
                    <a:pt x="622603" y="89942"/>
                    <a:pt x="641253" y="117069"/>
                    <a:pt x="646340" y="167932"/>
                  </a:cubicBezTo>
                  <a:cubicBezTo>
                    <a:pt x="654817" y="257791"/>
                    <a:pt x="654817" y="349345"/>
                    <a:pt x="654817" y="367995"/>
                  </a:cubicBezTo>
                  <a:cubicBezTo>
                    <a:pt x="654817" y="376472"/>
                    <a:pt x="654817" y="405294"/>
                    <a:pt x="654817" y="442594"/>
                  </a:cubicBezTo>
                  <a:cubicBezTo>
                    <a:pt x="654817" y="476503"/>
                    <a:pt x="651426" y="520584"/>
                    <a:pt x="648035" y="564666"/>
                  </a:cubicBezTo>
                  <a:close/>
                </a:path>
              </a:pathLst>
            </a:custGeom>
            <a:solidFill>
              <a:schemeClr val="bg1"/>
            </a:solidFill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E7F1678-4DE3-46EF-85D6-C8A5C963E1C6}"/>
                </a:ext>
              </a:extLst>
            </p:cNvPr>
            <p:cNvSpPr/>
            <p:nvPr/>
          </p:nvSpPr>
          <p:spPr>
            <a:xfrm>
              <a:off x="-1448470" y="-698252"/>
              <a:ext cx="457769" cy="491678"/>
            </a:xfrm>
            <a:custGeom>
              <a:avLst/>
              <a:gdLst>
                <a:gd name="connsiteX0" fmla="*/ 452635 w 457768"/>
                <a:gd name="connsiteY0" fmla="*/ 112052 h 491678"/>
                <a:gd name="connsiteX1" fmla="*/ 303436 w 457768"/>
                <a:gd name="connsiteY1" fmla="*/ 112052 h 491678"/>
                <a:gd name="connsiteX2" fmla="*/ 298349 w 457768"/>
                <a:gd name="connsiteY2" fmla="*/ 12021 h 491678"/>
                <a:gd name="connsiteX3" fmla="*/ 300045 w 457768"/>
                <a:gd name="connsiteY3" fmla="*/ 1848 h 491678"/>
                <a:gd name="connsiteX4" fmla="*/ 111851 w 457768"/>
                <a:gd name="connsiteY4" fmla="*/ 3544 h 491678"/>
                <a:gd name="connsiteX5" fmla="*/ 113546 w 457768"/>
                <a:gd name="connsiteY5" fmla="*/ 12021 h 491678"/>
                <a:gd name="connsiteX6" fmla="*/ 111851 w 457768"/>
                <a:gd name="connsiteY6" fmla="*/ 51016 h 491678"/>
                <a:gd name="connsiteX7" fmla="*/ 110156 w 457768"/>
                <a:gd name="connsiteY7" fmla="*/ 59493 h 491678"/>
                <a:gd name="connsiteX8" fmla="*/ 167801 w 457768"/>
                <a:gd name="connsiteY8" fmla="*/ 57798 h 491678"/>
                <a:gd name="connsiteX9" fmla="*/ 166105 w 457768"/>
                <a:gd name="connsiteY9" fmla="*/ 113747 h 491678"/>
                <a:gd name="connsiteX10" fmla="*/ 13515 w 457768"/>
                <a:gd name="connsiteY10" fmla="*/ 113747 h 491678"/>
                <a:gd name="connsiteX11" fmla="*/ 3343 w 457768"/>
                <a:gd name="connsiteY11" fmla="*/ 112052 h 491678"/>
                <a:gd name="connsiteX12" fmla="*/ 5038 w 457768"/>
                <a:gd name="connsiteY12" fmla="*/ 418927 h 491678"/>
                <a:gd name="connsiteX13" fmla="*/ 72856 w 457768"/>
                <a:gd name="connsiteY13" fmla="*/ 422318 h 491678"/>
                <a:gd name="connsiteX14" fmla="*/ 69465 w 457768"/>
                <a:gd name="connsiteY14" fmla="*/ 315505 h 491678"/>
                <a:gd name="connsiteX15" fmla="*/ 94897 w 457768"/>
                <a:gd name="connsiteY15" fmla="*/ 315505 h 491678"/>
                <a:gd name="connsiteX16" fmla="*/ 98287 w 457768"/>
                <a:gd name="connsiteY16" fmla="*/ 315505 h 491678"/>
                <a:gd name="connsiteX17" fmla="*/ 101678 w 457768"/>
                <a:gd name="connsiteY17" fmla="*/ 220560 h 491678"/>
                <a:gd name="connsiteX18" fmla="*/ 161019 w 457768"/>
                <a:gd name="connsiteY18" fmla="*/ 220560 h 491678"/>
                <a:gd name="connsiteX19" fmla="*/ 150846 w 457768"/>
                <a:gd name="connsiteY19" fmla="*/ 491831 h 491678"/>
                <a:gd name="connsiteX20" fmla="*/ 315304 w 457768"/>
                <a:gd name="connsiteY20" fmla="*/ 491831 h 491678"/>
                <a:gd name="connsiteX21" fmla="*/ 306827 w 457768"/>
                <a:gd name="connsiteY21" fmla="*/ 220560 h 491678"/>
                <a:gd name="connsiteX22" fmla="*/ 364472 w 457768"/>
                <a:gd name="connsiteY22" fmla="*/ 220560 h 491678"/>
                <a:gd name="connsiteX23" fmla="*/ 367862 w 457768"/>
                <a:gd name="connsiteY23" fmla="*/ 315505 h 491678"/>
                <a:gd name="connsiteX24" fmla="*/ 371253 w 457768"/>
                <a:gd name="connsiteY24" fmla="*/ 315505 h 491678"/>
                <a:gd name="connsiteX25" fmla="*/ 396685 w 457768"/>
                <a:gd name="connsiteY25" fmla="*/ 315505 h 491678"/>
                <a:gd name="connsiteX26" fmla="*/ 393294 w 457768"/>
                <a:gd name="connsiteY26" fmla="*/ 422318 h 491678"/>
                <a:gd name="connsiteX27" fmla="*/ 461112 w 457768"/>
                <a:gd name="connsiteY27" fmla="*/ 418927 h 491678"/>
                <a:gd name="connsiteX28" fmla="*/ 462807 w 457768"/>
                <a:gd name="connsiteY28" fmla="*/ 112052 h 491678"/>
                <a:gd name="connsiteX29" fmla="*/ 452635 w 457768"/>
                <a:gd name="connsiteY29" fmla="*/ 112052 h 49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57768" h="491678">
                  <a:moveTo>
                    <a:pt x="452635" y="112052"/>
                  </a:moveTo>
                  <a:lnTo>
                    <a:pt x="303436" y="112052"/>
                  </a:lnTo>
                  <a:lnTo>
                    <a:pt x="298349" y="12021"/>
                  </a:lnTo>
                  <a:cubicBezTo>
                    <a:pt x="298349" y="10326"/>
                    <a:pt x="298349" y="6935"/>
                    <a:pt x="300045" y="1848"/>
                  </a:cubicBezTo>
                  <a:cubicBezTo>
                    <a:pt x="223750" y="-1543"/>
                    <a:pt x="177973" y="153"/>
                    <a:pt x="111851" y="3544"/>
                  </a:cubicBezTo>
                  <a:cubicBezTo>
                    <a:pt x="113546" y="6935"/>
                    <a:pt x="113546" y="8630"/>
                    <a:pt x="113546" y="12021"/>
                  </a:cubicBezTo>
                  <a:lnTo>
                    <a:pt x="111851" y="51016"/>
                  </a:lnTo>
                  <a:cubicBezTo>
                    <a:pt x="111851" y="52712"/>
                    <a:pt x="111851" y="54407"/>
                    <a:pt x="110156" y="59493"/>
                  </a:cubicBezTo>
                  <a:lnTo>
                    <a:pt x="167801" y="57798"/>
                  </a:lnTo>
                  <a:lnTo>
                    <a:pt x="166105" y="113747"/>
                  </a:lnTo>
                  <a:lnTo>
                    <a:pt x="13515" y="113747"/>
                  </a:lnTo>
                  <a:cubicBezTo>
                    <a:pt x="11820" y="113747"/>
                    <a:pt x="8429" y="113747"/>
                    <a:pt x="3343" y="112052"/>
                  </a:cubicBezTo>
                  <a:cubicBezTo>
                    <a:pt x="-3439" y="269728"/>
                    <a:pt x="1647" y="318896"/>
                    <a:pt x="5038" y="418927"/>
                  </a:cubicBezTo>
                  <a:lnTo>
                    <a:pt x="72856" y="422318"/>
                  </a:lnTo>
                  <a:cubicBezTo>
                    <a:pt x="69465" y="378236"/>
                    <a:pt x="69465" y="339241"/>
                    <a:pt x="69465" y="315505"/>
                  </a:cubicBezTo>
                  <a:lnTo>
                    <a:pt x="94897" y="315505"/>
                  </a:lnTo>
                  <a:cubicBezTo>
                    <a:pt x="96592" y="315505"/>
                    <a:pt x="96592" y="315505"/>
                    <a:pt x="98287" y="315505"/>
                  </a:cubicBezTo>
                  <a:lnTo>
                    <a:pt x="101678" y="220560"/>
                  </a:lnTo>
                  <a:lnTo>
                    <a:pt x="161019" y="220560"/>
                  </a:lnTo>
                  <a:lnTo>
                    <a:pt x="150846" y="491831"/>
                  </a:lnTo>
                  <a:cubicBezTo>
                    <a:pt x="210187" y="495222"/>
                    <a:pt x="249182" y="495222"/>
                    <a:pt x="315304" y="491831"/>
                  </a:cubicBezTo>
                  <a:lnTo>
                    <a:pt x="306827" y="220560"/>
                  </a:lnTo>
                  <a:lnTo>
                    <a:pt x="364472" y="220560"/>
                  </a:lnTo>
                  <a:lnTo>
                    <a:pt x="367862" y="315505"/>
                  </a:lnTo>
                  <a:cubicBezTo>
                    <a:pt x="369558" y="313810"/>
                    <a:pt x="371253" y="315505"/>
                    <a:pt x="371253" y="315505"/>
                  </a:cubicBezTo>
                  <a:lnTo>
                    <a:pt x="396685" y="315505"/>
                  </a:lnTo>
                  <a:cubicBezTo>
                    <a:pt x="396685" y="339241"/>
                    <a:pt x="396685" y="378236"/>
                    <a:pt x="393294" y="422318"/>
                  </a:cubicBezTo>
                  <a:lnTo>
                    <a:pt x="461112" y="418927"/>
                  </a:lnTo>
                  <a:cubicBezTo>
                    <a:pt x="464503" y="318896"/>
                    <a:pt x="469589" y="269728"/>
                    <a:pt x="462807" y="112052"/>
                  </a:cubicBezTo>
                  <a:cubicBezTo>
                    <a:pt x="457721" y="112052"/>
                    <a:pt x="454330" y="112052"/>
                    <a:pt x="452635" y="112052"/>
                  </a:cubicBezTo>
                  <a:close/>
                </a:path>
              </a:pathLst>
            </a:custGeom>
            <a:solidFill>
              <a:schemeClr val="bg1"/>
            </a:solidFill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BCB7FB1-7DF8-4836-9E2E-5CB7B7DD2651}"/>
              </a:ext>
            </a:extLst>
          </p:cNvPr>
          <p:cNvSpPr/>
          <p:nvPr userDrawn="1"/>
        </p:nvSpPr>
        <p:spPr>
          <a:xfrm>
            <a:off x="11737848" y="2146148"/>
            <a:ext cx="454152" cy="2565700"/>
          </a:xfrm>
          <a:prstGeom prst="rect">
            <a:avLst/>
          </a:prstGeom>
          <a:solidFill>
            <a:srgbClr val="C0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1651ED1-7DC6-4723-9B97-B8DEAAAAE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143888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 b="0">
                <a:solidFill>
                  <a:schemeClr val="bg1"/>
                </a:solidFill>
                <a:latin typeface="Exo 2 Black" panose="00000A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3BA9F42-057E-4242-B5D2-6E6AFBCAA1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55539" y="272175"/>
            <a:ext cx="706337" cy="73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92D0C8-DEB6-4447-9D72-1EE0184D0C0A}"/>
              </a:ext>
            </a:extLst>
          </p:cNvPr>
          <p:cNvSpPr txBox="1"/>
          <p:nvPr userDrawn="1"/>
        </p:nvSpPr>
        <p:spPr>
          <a:xfrm>
            <a:off x="5917906" y="0"/>
            <a:ext cx="3561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Exo 2 Light" panose="00000400000000000000" pitchFamily="2" charset="0"/>
              </a:rPr>
              <a:t>CUI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BA641E-6755-4D07-A2BB-B6FBE061305C}"/>
              </a:ext>
            </a:extLst>
          </p:cNvPr>
          <p:cNvSpPr txBox="1"/>
          <p:nvPr userDrawn="1"/>
        </p:nvSpPr>
        <p:spPr>
          <a:xfrm>
            <a:off x="5917906" y="6627168"/>
            <a:ext cx="3561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Exo 2 Light" panose="00000400000000000000" pitchFamily="2" charset="0"/>
              </a:rPr>
              <a:t>CUI</a:t>
            </a:r>
          </a:p>
        </p:txBody>
      </p:sp>
    </p:spTree>
    <p:extLst>
      <p:ext uri="{BB962C8B-B14F-4D97-AF65-F5344CB8AC3E}">
        <p14:creationId xmlns:p14="http://schemas.microsoft.com/office/powerpoint/2010/main" val="2294939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2DF0B95-A158-41CE-B388-0564DFB81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" y="0"/>
            <a:ext cx="12185905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957CF2E-C646-4DDE-B76B-DB69B491A054}"/>
              </a:ext>
            </a:extLst>
          </p:cNvPr>
          <p:cNvSpPr/>
          <p:nvPr userDrawn="1"/>
        </p:nvSpPr>
        <p:spPr>
          <a:xfrm>
            <a:off x="3048" y="2146148"/>
            <a:ext cx="12185904" cy="25657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aphic 26">
            <a:extLst>
              <a:ext uri="{FF2B5EF4-FFF2-40B4-BE49-F238E27FC236}">
                <a16:creationId xmlns:a16="http://schemas.microsoft.com/office/drawing/2014/main" id="{2CAB8763-F638-4EC9-9C6B-F44E3DC40B09}"/>
              </a:ext>
            </a:extLst>
          </p:cNvPr>
          <p:cNvGrpSpPr/>
          <p:nvPr userDrawn="1"/>
        </p:nvGrpSpPr>
        <p:grpSpPr>
          <a:xfrm>
            <a:off x="248424" y="272175"/>
            <a:ext cx="365760" cy="365760"/>
            <a:chOff x="-1581139" y="-815169"/>
            <a:chExt cx="729039" cy="729040"/>
          </a:xfrm>
          <a:solidFill>
            <a:srgbClr val="FFFFFF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1FEB1A5-7B65-4470-A814-AA345E3E15F5}"/>
                </a:ext>
              </a:extLst>
            </p:cNvPr>
            <p:cNvSpPr/>
            <p:nvPr/>
          </p:nvSpPr>
          <p:spPr>
            <a:xfrm>
              <a:off x="-1581139" y="-815169"/>
              <a:ext cx="729039" cy="729040"/>
            </a:xfrm>
            <a:custGeom>
              <a:avLst/>
              <a:gdLst>
                <a:gd name="connsiteX0" fmla="*/ 731112 w 729039"/>
                <a:gd name="connsiteY0" fmla="*/ 366299 h 729040"/>
                <a:gd name="connsiteX1" fmla="*/ 720939 w 729039"/>
                <a:gd name="connsiteY1" fmla="*/ 135719 h 729040"/>
                <a:gd name="connsiteX2" fmla="*/ 602258 w 729039"/>
                <a:gd name="connsiteY2" fmla="*/ 11952 h 729040"/>
                <a:gd name="connsiteX3" fmla="*/ 366592 w 729039"/>
                <a:gd name="connsiteY3" fmla="*/ 84 h 729040"/>
                <a:gd name="connsiteX4" fmla="*/ 129230 w 729039"/>
                <a:gd name="connsiteY4" fmla="*/ 10256 h 729040"/>
                <a:gd name="connsiteX5" fmla="*/ 10549 w 729039"/>
                <a:gd name="connsiteY5" fmla="*/ 134024 h 729040"/>
                <a:gd name="connsiteX6" fmla="*/ 377 w 729039"/>
                <a:gd name="connsiteY6" fmla="*/ 366299 h 729040"/>
                <a:gd name="connsiteX7" fmla="*/ 10549 w 729039"/>
                <a:gd name="connsiteY7" fmla="*/ 596879 h 729040"/>
                <a:gd name="connsiteX8" fmla="*/ 129230 w 729039"/>
                <a:gd name="connsiteY8" fmla="*/ 720647 h 729040"/>
                <a:gd name="connsiteX9" fmla="*/ 366592 w 729039"/>
                <a:gd name="connsiteY9" fmla="*/ 730819 h 729040"/>
                <a:gd name="connsiteX10" fmla="*/ 603954 w 729039"/>
                <a:gd name="connsiteY10" fmla="*/ 720647 h 729040"/>
                <a:gd name="connsiteX11" fmla="*/ 722634 w 729039"/>
                <a:gd name="connsiteY11" fmla="*/ 596879 h 729040"/>
                <a:gd name="connsiteX12" fmla="*/ 731112 w 729039"/>
                <a:gd name="connsiteY12" fmla="*/ 439203 h 729040"/>
                <a:gd name="connsiteX13" fmla="*/ 731112 w 729039"/>
                <a:gd name="connsiteY13" fmla="*/ 366299 h 729040"/>
                <a:gd name="connsiteX14" fmla="*/ 648035 w 729039"/>
                <a:gd name="connsiteY14" fmla="*/ 564666 h 729040"/>
                <a:gd name="connsiteX15" fmla="*/ 564958 w 729039"/>
                <a:gd name="connsiteY15" fmla="*/ 647743 h 729040"/>
                <a:gd name="connsiteX16" fmla="*/ 366592 w 729039"/>
                <a:gd name="connsiteY16" fmla="*/ 656220 h 729040"/>
                <a:gd name="connsiteX17" fmla="*/ 168225 w 729039"/>
                <a:gd name="connsiteY17" fmla="*/ 647743 h 729040"/>
                <a:gd name="connsiteX18" fmla="*/ 85149 w 729039"/>
                <a:gd name="connsiteY18" fmla="*/ 564666 h 729040"/>
                <a:gd name="connsiteX19" fmla="*/ 76672 w 729039"/>
                <a:gd name="connsiteY19" fmla="*/ 364604 h 729040"/>
                <a:gd name="connsiteX20" fmla="*/ 85149 w 729039"/>
                <a:gd name="connsiteY20" fmla="*/ 164542 h 729040"/>
                <a:gd name="connsiteX21" fmla="*/ 166530 w 729039"/>
                <a:gd name="connsiteY21" fmla="*/ 84856 h 729040"/>
                <a:gd name="connsiteX22" fmla="*/ 364896 w 729039"/>
                <a:gd name="connsiteY22" fmla="*/ 76379 h 729040"/>
                <a:gd name="connsiteX23" fmla="*/ 563263 w 729039"/>
                <a:gd name="connsiteY23" fmla="*/ 84856 h 729040"/>
                <a:gd name="connsiteX24" fmla="*/ 646340 w 729039"/>
                <a:gd name="connsiteY24" fmla="*/ 167932 h 729040"/>
                <a:gd name="connsiteX25" fmla="*/ 654817 w 729039"/>
                <a:gd name="connsiteY25" fmla="*/ 367995 h 729040"/>
                <a:gd name="connsiteX26" fmla="*/ 654817 w 729039"/>
                <a:gd name="connsiteY26" fmla="*/ 442594 h 729040"/>
                <a:gd name="connsiteX27" fmla="*/ 648035 w 729039"/>
                <a:gd name="connsiteY27" fmla="*/ 564666 h 72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9039" h="729040">
                  <a:moveTo>
                    <a:pt x="731112" y="366299"/>
                  </a:moveTo>
                  <a:cubicBezTo>
                    <a:pt x="731112" y="347649"/>
                    <a:pt x="732807" y="247618"/>
                    <a:pt x="720939" y="135719"/>
                  </a:cubicBezTo>
                  <a:cubicBezTo>
                    <a:pt x="715853" y="79769"/>
                    <a:pt x="670076" y="20429"/>
                    <a:pt x="602258" y="11952"/>
                  </a:cubicBezTo>
                  <a:cubicBezTo>
                    <a:pt x="497141" y="-1612"/>
                    <a:pt x="385242" y="84"/>
                    <a:pt x="366592" y="84"/>
                  </a:cubicBezTo>
                  <a:cubicBezTo>
                    <a:pt x="349637" y="84"/>
                    <a:pt x="234348" y="-1612"/>
                    <a:pt x="129230" y="10256"/>
                  </a:cubicBezTo>
                  <a:cubicBezTo>
                    <a:pt x="63108" y="18734"/>
                    <a:pt x="15636" y="76379"/>
                    <a:pt x="10549" y="134024"/>
                  </a:cubicBezTo>
                  <a:cubicBezTo>
                    <a:pt x="-1319" y="247618"/>
                    <a:pt x="377" y="347649"/>
                    <a:pt x="377" y="366299"/>
                  </a:cubicBezTo>
                  <a:cubicBezTo>
                    <a:pt x="377" y="384949"/>
                    <a:pt x="-3014" y="479894"/>
                    <a:pt x="10549" y="596879"/>
                  </a:cubicBezTo>
                  <a:cubicBezTo>
                    <a:pt x="17331" y="656220"/>
                    <a:pt x="63108" y="713865"/>
                    <a:pt x="129230" y="720647"/>
                  </a:cubicBezTo>
                  <a:cubicBezTo>
                    <a:pt x="234348" y="732515"/>
                    <a:pt x="347942" y="730819"/>
                    <a:pt x="366592" y="730819"/>
                  </a:cubicBezTo>
                  <a:cubicBezTo>
                    <a:pt x="385242" y="730819"/>
                    <a:pt x="498836" y="732515"/>
                    <a:pt x="603954" y="720647"/>
                  </a:cubicBezTo>
                  <a:cubicBezTo>
                    <a:pt x="668380" y="713865"/>
                    <a:pt x="715853" y="659611"/>
                    <a:pt x="722634" y="596879"/>
                  </a:cubicBezTo>
                  <a:cubicBezTo>
                    <a:pt x="729416" y="534148"/>
                    <a:pt x="731112" y="479894"/>
                    <a:pt x="731112" y="439203"/>
                  </a:cubicBezTo>
                  <a:cubicBezTo>
                    <a:pt x="731112" y="401903"/>
                    <a:pt x="731112" y="374776"/>
                    <a:pt x="731112" y="366299"/>
                  </a:cubicBezTo>
                  <a:close/>
                  <a:moveTo>
                    <a:pt x="648035" y="564666"/>
                  </a:moveTo>
                  <a:cubicBezTo>
                    <a:pt x="642949" y="615529"/>
                    <a:pt x="624299" y="640961"/>
                    <a:pt x="564958" y="647743"/>
                  </a:cubicBezTo>
                  <a:cubicBezTo>
                    <a:pt x="475100" y="656220"/>
                    <a:pt x="385242" y="656220"/>
                    <a:pt x="366592" y="656220"/>
                  </a:cubicBezTo>
                  <a:cubicBezTo>
                    <a:pt x="347942" y="656220"/>
                    <a:pt x="256388" y="657915"/>
                    <a:pt x="168225" y="647743"/>
                  </a:cubicBezTo>
                  <a:cubicBezTo>
                    <a:pt x="110580" y="642656"/>
                    <a:pt x="90235" y="617225"/>
                    <a:pt x="85149" y="564666"/>
                  </a:cubicBezTo>
                  <a:cubicBezTo>
                    <a:pt x="74976" y="474807"/>
                    <a:pt x="76672" y="383254"/>
                    <a:pt x="76672" y="364604"/>
                  </a:cubicBezTo>
                  <a:cubicBezTo>
                    <a:pt x="76672" y="347649"/>
                    <a:pt x="74976" y="254400"/>
                    <a:pt x="85149" y="164542"/>
                  </a:cubicBezTo>
                  <a:cubicBezTo>
                    <a:pt x="88540" y="118765"/>
                    <a:pt x="105494" y="89942"/>
                    <a:pt x="166530" y="84856"/>
                  </a:cubicBezTo>
                  <a:cubicBezTo>
                    <a:pt x="256388" y="76379"/>
                    <a:pt x="347942" y="76379"/>
                    <a:pt x="364896" y="76379"/>
                  </a:cubicBezTo>
                  <a:cubicBezTo>
                    <a:pt x="383546" y="76379"/>
                    <a:pt x="475100" y="74683"/>
                    <a:pt x="563263" y="84856"/>
                  </a:cubicBezTo>
                  <a:cubicBezTo>
                    <a:pt x="622603" y="89942"/>
                    <a:pt x="641253" y="117069"/>
                    <a:pt x="646340" y="167932"/>
                  </a:cubicBezTo>
                  <a:cubicBezTo>
                    <a:pt x="654817" y="257791"/>
                    <a:pt x="654817" y="349345"/>
                    <a:pt x="654817" y="367995"/>
                  </a:cubicBezTo>
                  <a:cubicBezTo>
                    <a:pt x="654817" y="376472"/>
                    <a:pt x="654817" y="405294"/>
                    <a:pt x="654817" y="442594"/>
                  </a:cubicBezTo>
                  <a:cubicBezTo>
                    <a:pt x="654817" y="476503"/>
                    <a:pt x="651426" y="520584"/>
                    <a:pt x="648035" y="564666"/>
                  </a:cubicBezTo>
                  <a:close/>
                </a:path>
              </a:pathLst>
            </a:custGeom>
            <a:solidFill>
              <a:schemeClr val="bg1"/>
            </a:solidFill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E7F1678-4DE3-46EF-85D6-C8A5C963E1C6}"/>
                </a:ext>
              </a:extLst>
            </p:cNvPr>
            <p:cNvSpPr/>
            <p:nvPr/>
          </p:nvSpPr>
          <p:spPr>
            <a:xfrm>
              <a:off x="-1448470" y="-698252"/>
              <a:ext cx="457769" cy="491678"/>
            </a:xfrm>
            <a:custGeom>
              <a:avLst/>
              <a:gdLst>
                <a:gd name="connsiteX0" fmla="*/ 452635 w 457768"/>
                <a:gd name="connsiteY0" fmla="*/ 112052 h 491678"/>
                <a:gd name="connsiteX1" fmla="*/ 303436 w 457768"/>
                <a:gd name="connsiteY1" fmla="*/ 112052 h 491678"/>
                <a:gd name="connsiteX2" fmla="*/ 298349 w 457768"/>
                <a:gd name="connsiteY2" fmla="*/ 12021 h 491678"/>
                <a:gd name="connsiteX3" fmla="*/ 300045 w 457768"/>
                <a:gd name="connsiteY3" fmla="*/ 1848 h 491678"/>
                <a:gd name="connsiteX4" fmla="*/ 111851 w 457768"/>
                <a:gd name="connsiteY4" fmla="*/ 3544 h 491678"/>
                <a:gd name="connsiteX5" fmla="*/ 113546 w 457768"/>
                <a:gd name="connsiteY5" fmla="*/ 12021 h 491678"/>
                <a:gd name="connsiteX6" fmla="*/ 111851 w 457768"/>
                <a:gd name="connsiteY6" fmla="*/ 51016 h 491678"/>
                <a:gd name="connsiteX7" fmla="*/ 110156 w 457768"/>
                <a:gd name="connsiteY7" fmla="*/ 59493 h 491678"/>
                <a:gd name="connsiteX8" fmla="*/ 167801 w 457768"/>
                <a:gd name="connsiteY8" fmla="*/ 57798 h 491678"/>
                <a:gd name="connsiteX9" fmla="*/ 166105 w 457768"/>
                <a:gd name="connsiteY9" fmla="*/ 113747 h 491678"/>
                <a:gd name="connsiteX10" fmla="*/ 13515 w 457768"/>
                <a:gd name="connsiteY10" fmla="*/ 113747 h 491678"/>
                <a:gd name="connsiteX11" fmla="*/ 3343 w 457768"/>
                <a:gd name="connsiteY11" fmla="*/ 112052 h 491678"/>
                <a:gd name="connsiteX12" fmla="*/ 5038 w 457768"/>
                <a:gd name="connsiteY12" fmla="*/ 418927 h 491678"/>
                <a:gd name="connsiteX13" fmla="*/ 72856 w 457768"/>
                <a:gd name="connsiteY13" fmla="*/ 422318 h 491678"/>
                <a:gd name="connsiteX14" fmla="*/ 69465 w 457768"/>
                <a:gd name="connsiteY14" fmla="*/ 315505 h 491678"/>
                <a:gd name="connsiteX15" fmla="*/ 94897 w 457768"/>
                <a:gd name="connsiteY15" fmla="*/ 315505 h 491678"/>
                <a:gd name="connsiteX16" fmla="*/ 98287 w 457768"/>
                <a:gd name="connsiteY16" fmla="*/ 315505 h 491678"/>
                <a:gd name="connsiteX17" fmla="*/ 101678 w 457768"/>
                <a:gd name="connsiteY17" fmla="*/ 220560 h 491678"/>
                <a:gd name="connsiteX18" fmla="*/ 161019 w 457768"/>
                <a:gd name="connsiteY18" fmla="*/ 220560 h 491678"/>
                <a:gd name="connsiteX19" fmla="*/ 150846 w 457768"/>
                <a:gd name="connsiteY19" fmla="*/ 491831 h 491678"/>
                <a:gd name="connsiteX20" fmla="*/ 315304 w 457768"/>
                <a:gd name="connsiteY20" fmla="*/ 491831 h 491678"/>
                <a:gd name="connsiteX21" fmla="*/ 306827 w 457768"/>
                <a:gd name="connsiteY21" fmla="*/ 220560 h 491678"/>
                <a:gd name="connsiteX22" fmla="*/ 364472 w 457768"/>
                <a:gd name="connsiteY22" fmla="*/ 220560 h 491678"/>
                <a:gd name="connsiteX23" fmla="*/ 367862 w 457768"/>
                <a:gd name="connsiteY23" fmla="*/ 315505 h 491678"/>
                <a:gd name="connsiteX24" fmla="*/ 371253 w 457768"/>
                <a:gd name="connsiteY24" fmla="*/ 315505 h 491678"/>
                <a:gd name="connsiteX25" fmla="*/ 396685 w 457768"/>
                <a:gd name="connsiteY25" fmla="*/ 315505 h 491678"/>
                <a:gd name="connsiteX26" fmla="*/ 393294 w 457768"/>
                <a:gd name="connsiteY26" fmla="*/ 422318 h 491678"/>
                <a:gd name="connsiteX27" fmla="*/ 461112 w 457768"/>
                <a:gd name="connsiteY27" fmla="*/ 418927 h 491678"/>
                <a:gd name="connsiteX28" fmla="*/ 462807 w 457768"/>
                <a:gd name="connsiteY28" fmla="*/ 112052 h 491678"/>
                <a:gd name="connsiteX29" fmla="*/ 452635 w 457768"/>
                <a:gd name="connsiteY29" fmla="*/ 112052 h 49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57768" h="491678">
                  <a:moveTo>
                    <a:pt x="452635" y="112052"/>
                  </a:moveTo>
                  <a:lnTo>
                    <a:pt x="303436" y="112052"/>
                  </a:lnTo>
                  <a:lnTo>
                    <a:pt x="298349" y="12021"/>
                  </a:lnTo>
                  <a:cubicBezTo>
                    <a:pt x="298349" y="10326"/>
                    <a:pt x="298349" y="6935"/>
                    <a:pt x="300045" y="1848"/>
                  </a:cubicBezTo>
                  <a:cubicBezTo>
                    <a:pt x="223750" y="-1543"/>
                    <a:pt x="177973" y="153"/>
                    <a:pt x="111851" y="3544"/>
                  </a:cubicBezTo>
                  <a:cubicBezTo>
                    <a:pt x="113546" y="6935"/>
                    <a:pt x="113546" y="8630"/>
                    <a:pt x="113546" y="12021"/>
                  </a:cubicBezTo>
                  <a:lnTo>
                    <a:pt x="111851" y="51016"/>
                  </a:lnTo>
                  <a:cubicBezTo>
                    <a:pt x="111851" y="52712"/>
                    <a:pt x="111851" y="54407"/>
                    <a:pt x="110156" y="59493"/>
                  </a:cubicBezTo>
                  <a:lnTo>
                    <a:pt x="167801" y="57798"/>
                  </a:lnTo>
                  <a:lnTo>
                    <a:pt x="166105" y="113747"/>
                  </a:lnTo>
                  <a:lnTo>
                    <a:pt x="13515" y="113747"/>
                  </a:lnTo>
                  <a:cubicBezTo>
                    <a:pt x="11820" y="113747"/>
                    <a:pt x="8429" y="113747"/>
                    <a:pt x="3343" y="112052"/>
                  </a:cubicBezTo>
                  <a:cubicBezTo>
                    <a:pt x="-3439" y="269728"/>
                    <a:pt x="1647" y="318896"/>
                    <a:pt x="5038" y="418927"/>
                  </a:cubicBezTo>
                  <a:lnTo>
                    <a:pt x="72856" y="422318"/>
                  </a:lnTo>
                  <a:cubicBezTo>
                    <a:pt x="69465" y="378236"/>
                    <a:pt x="69465" y="339241"/>
                    <a:pt x="69465" y="315505"/>
                  </a:cubicBezTo>
                  <a:lnTo>
                    <a:pt x="94897" y="315505"/>
                  </a:lnTo>
                  <a:cubicBezTo>
                    <a:pt x="96592" y="315505"/>
                    <a:pt x="96592" y="315505"/>
                    <a:pt x="98287" y="315505"/>
                  </a:cubicBezTo>
                  <a:lnTo>
                    <a:pt x="101678" y="220560"/>
                  </a:lnTo>
                  <a:lnTo>
                    <a:pt x="161019" y="220560"/>
                  </a:lnTo>
                  <a:lnTo>
                    <a:pt x="150846" y="491831"/>
                  </a:lnTo>
                  <a:cubicBezTo>
                    <a:pt x="210187" y="495222"/>
                    <a:pt x="249182" y="495222"/>
                    <a:pt x="315304" y="491831"/>
                  </a:cubicBezTo>
                  <a:lnTo>
                    <a:pt x="306827" y="220560"/>
                  </a:lnTo>
                  <a:lnTo>
                    <a:pt x="364472" y="220560"/>
                  </a:lnTo>
                  <a:lnTo>
                    <a:pt x="367862" y="315505"/>
                  </a:lnTo>
                  <a:cubicBezTo>
                    <a:pt x="369558" y="313810"/>
                    <a:pt x="371253" y="315505"/>
                    <a:pt x="371253" y="315505"/>
                  </a:cubicBezTo>
                  <a:lnTo>
                    <a:pt x="396685" y="315505"/>
                  </a:lnTo>
                  <a:cubicBezTo>
                    <a:pt x="396685" y="339241"/>
                    <a:pt x="396685" y="378236"/>
                    <a:pt x="393294" y="422318"/>
                  </a:cubicBezTo>
                  <a:lnTo>
                    <a:pt x="461112" y="418927"/>
                  </a:lnTo>
                  <a:cubicBezTo>
                    <a:pt x="464503" y="318896"/>
                    <a:pt x="469589" y="269728"/>
                    <a:pt x="462807" y="112052"/>
                  </a:cubicBezTo>
                  <a:cubicBezTo>
                    <a:pt x="457721" y="112052"/>
                    <a:pt x="454330" y="112052"/>
                    <a:pt x="452635" y="112052"/>
                  </a:cubicBezTo>
                  <a:close/>
                </a:path>
              </a:pathLst>
            </a:custGeom>
            <a:solidFill>
              <a:schemeClr val="bg1"/>
            </a:solidFill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BCB7FB1-7DF8-4836-9E2E-5CB7B7DD2651}"/>
              </a:ext>
            </a:extLst>
          </p:cNvPr>
          <p:cNvSpPr/>
          <p:nvPr userDrawn="1"/>
        </p:nvSpPr>
        <p:spPr>
          <a:xfrm>
            <a:off x="11737848" y="2146148"/>
            <a:ext cx="454152" cy="2565700"/>
          </a:xfrm>
          <a:prstGeom prst="rect">
            <a:avLst/>
          </a:prstGeom>
          <a:solidFill>
            <a:srgbClr val="C0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31651ED1-7DC6-4723-9B97-B8DEAAAAE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143888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 b="0">
                <a:solidFill>
                  <a:schemeClr val="bg1"/>
                </a:solidFill>
                <a:latin typeface="Exo 2 Black" panose="00000A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7E63584-3385-4FD4-8E03-308E819F84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19836" y="5390438"/>
            <a:ext cx="132397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87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76EEBCC-35A3-4C8E-A277-762CD979A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8719"/>
          <a:stretch/>
        </p:blipFill>
        <p:spPr>
          <a:xfrm>
            <a:off x="1525" y="856"/>
            <a:ext cx="12188950" cy="68562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FA50119-37DD-4156-8533-190DD7032443}"/>
              </a:ext>
            </a:extLst>
          </p:cNvPr>
          <p:cNvSpPr/>
          <p:nvPr userDrawn="1"/>
        </p:nvSpPr>
        <p:spPr>
          <a:xfrm>
            <a:off x="6099048" y="0"/>
            <a:ext cx="6092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710CBCD-5A1B-4989-A3BD-73349523E2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1320" y="796478"/>
            <a:ext cx="4373880" cy="2103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4000" b="1">
                <a:solidFill>
                  <a:schemeClr val="bg1"/>
                </a:solidFill>
                <a:latin typeface="Exo 2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C2D025-E19D-4416-A8CB-43AA71004C37}"/>
              </a:ext>
            </a:extLst>
          </p:cNvPr>
          <p:cNvSpPr/>
          <p:nvPr userDrawn="1"/>
        </p:nvSpPr>
        <p:spPr>
          <a:xfrm>
            <a:off x="6103143" y="796477"/>
            <a:ext cx="454152" cy="2103119"/>
          </a:xfrm>
          <a:prstGeom prst="rect">
            <a:avLst/>
          </a:prstGeom>
          <a:solidFill>
            <a:srgbClr val="C0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FFE37DD-7201-42B2-9582-4F3AC912D7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51320" y="2997576"/>
            <a:ext cx="5098558" cy="1397000"/>
          </a:xfrm>
          <a:prstGeom prst="rect">
            <a:avLst/>
          </a:prstGeom>
        </p:spPr>
        <p:txBody>
          <a:bodyPr/>
          <a:lstStyle>
            <a:lvl1pPr marL="0" indent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1400" b="0" i="0" kern="1200" spc="100" baseline="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1800" b="0" i="0" kern="1200" spc="100" baseline="0" dirty="0" smtClean="0">
                <a:solidFill>
                  <a:schemeClr val="bg1"/>
                </a:solidFill>
                <a:latin typeface="Exo 2" panose="00000500000000000000" pitchFamily="2" charset="0"/>
                <a:ea typeface="Gill Sans MT" charset="0"/>
                <a:cs typeface="Gill Sans MT" charset="0"/>
              </a:defRPr>
            </a:lvl2pPr>
            <a:lvl3pPr marL="0" indent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1800" b="0" i="0" kern="1200" spc="100" baseline="0" dirty="0" smtClean="0">
                <a:solidFill>
                  <a:schemeClr val="bg1"/>
                </a:solidFill>
                <a:latin typeface="Exo 2" panose="00000500000000000000" pitchFamily="2" charset="0"/>
                <a:ea typeface="Gill Sans MT" charset="0"/>
                <a:cs typeface="Gill Sans MT" charset="0"/>
              </a:defRPr>
            </a:lvl3pPr>
            <a:lvl4pPr marL="0" indent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1800" b="0" i="0" kern="1200" spc="100" baseline="0" dirty="0" smtClean="0">
                <a:solidFill>
                  <a:schemeClr val="bg1"/>
                </a:solidFill>
                <a:latin typeface="Exo 2" panose="00000500000000000000" pitchFamily="2" charset="0"/>
                <a:ea typeface="Gill Sans MT" charset="0"/>
                <a:cs typeface="Gill Sans MT" charset="0"/>
              </a:defRPr>
            </a:lvl4pPr>
            <a:lvl5pPr marL="0" indent="0"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1800" b="0" i="0" kern="1200" spc="100" baseline="0" dirty="0">
                <a:solidFill>
                  <a:schemeClr val="bg1"/>
                </a:solidFill>
                <a:latin typeface="Exo 2" panose="00000500000000000000" pitchFamily="2" charset="0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28" name="Graphic 26">
            <a:extLst>
              <a:ext uri="{FF2B5EF4-FFF2-40B4-BE49-F238E27FC236}">
                <a16:creationId xmlns:a16="http://schemas.microsoft.com/office/drawing/2014/main" id="{DC84B688-ECA7-4B96-B90F-BD40EC441500}"/>
              </a:ext>
            </a:extLst>
          </p:cNvPr>
          <p:cNvGrpSpPr/>
          <p:nvPr userDrawn="1"/>
        </p:nvGrpSpPr>
        <p:grpSpPr>
          <a:xfrm>
            <a:off x="248424" y="272175"/>
            <a:ext cx="365760" cy="365760"/>
            <a:chOff x="-1581139" y="-815169"/>
            <a:chExt cx="729039" cy="729040"/>
          </a:xfrm>
          <a:solidFill>
            <a:srgbClr val="FFFFFF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4303D41-A044-4084-BD01-C5BCA31140F3}"/>
                </a:ext>
              </a:extLst>
            </p:cNvPr>
            <p:cNvSpPr/>
            <p:nvPr/>
          </p:nvSpPr>
          <p:spPr>
            <a:xfrm>
              <a:off x="-1581139" y="-815169"/>
              <a:ext cx="729039" cy="729040"/>
            </a:xfrm>
            <a:custGeom>
              <a:avLst/>
              <a:gdLst>
                <a:gd name="connsiteX0" fmla="*/ 731112 w 729039"/>
                <a:gd name="connsiteY0" fmla="*/ 366299 h 729040"/>
                <a:gd name="connsiteX1" fmla="*/ 720939 w 729039"/>
                <a:gd name="connsiteY1" fmla="*/ 135719 h 729040"/>
                <a:gd name="connsiteX2" fmla="*/ 602258 w 729039"/>
                <a:gd name="connsiteY2" fmla="*/ 11952 h 729040"/>
                <a:gd name="connsiteX3" fmla="*/ 366592 w 729039"/>
                <a:gd name="connsiteY3" fmla="*/ 84 h 729040"/>
                <a:gd name="connsiteX4" fmla="*/ 129230 w 729039"/>
                <a:gd name="connsiteY4" fmla="*/ 10256 h 729040"/>
                <a:gd name="connsiteX5" fmla="*/ 10549 w 729039"/>
                <a:gd name="connsiteY5" fmla="*/ 134024 h 729040"/>
                <a:gd name="connsiteX6" fmla="*/ 377 w 729039"/>
                <a:gd name="connsiteY6" fmla="*/ 366299 h 729040"/>
                <a:gd name="connsiteX7" fmla="*/ 10549 w 729039"/>
                <a:gd name="connsiteY7" fmla="*/ 596879 h 729040"/>
                <a:gd name="connsiteX8" fmla="*/ 129230 w 729039"/>
                <a:gd name="connsiteY8" fmla="*/ 720647 h 729040"/>
                <a:gd name="connsiteX9" fmla="*/ 366592 w 729039"/>
                <a:gd name="connsiteY9" fmla="*/ 730819 h 729040"/>
                <a:gd name="connsiteX10" fmla="*/ 603954 w 729039"/>
                <a:gd name="connsiteY10" fmla="*/ 720647 h 729040"/>
                <a:gd name="connsiteX11" fmla="*/ 722634 w 729039"/>
                <a:gd name="connsiteY11" fmla="*/ 596879 h 729040"/>
                <a:gd name="connsiteX12" fmla="*/ 731112 w 729039"/>
                <a:gd name="connsiteY12" fmla="*/ 439203 h 729040"/>
                <a:gd name="connsiteX13" fmla="*/ 731112 w 729039"/>
                <a:gd name="connsiteY13" fmla="*/ 366299 h 729040"/>
                <a:gd name="connsiteX14" fmla="*/ 648035 w 729039"/>
                <a:gd name="connsiteY14" fmla="*/ 564666 h 729040"/>
                <a:gd name="connsiteX15" fmla="*/ 564958 w 729039"/>
                <a:gd name="connsiteY15" fmla="*/ 647743 h 729040"/>
                <a:gd name="connsiteX16" fmla="*/ 366592 w 729039"/>
                <a:gd name="connsiteY16" fmla="*/ 656220 h 729040"/>
                <a:gd name="connsiteX17" fmla="*/ 168225 w 729039"/>
                <a:gd name="connsiteY17" fmla="*/ 647743 h 729040"/>
                <a:gd name="connsiteX18" fmla="*/ 85149 w 729039"/>
                <a:gd name="connsiteY18" fmla="*/ 564666 h 729040"/>
                <a:gd name="connsiteX19" fmla="*/ 76672 w 729039"/>
                <a:gd name="connsiteY19" fmla="*/ 364604 h 729040"/>
                <a:gd name="connsiteX20" fmla="*/ 85149 w 729039"/>
                <a:gd name="connsiteY20" fmla="*/ 164542 h 729040"/>
                <a:gd name="connsiteX21" fmla="*/ 166530 w 729039"/>
                <a:gd name="connsiteY21" fmla="*/ 84856 h 729040"/>
                <a:gd name="connsiteX22" fmla="*/ 364896 w 729039"/>
                <a:gd name="connsiteY22" fmla="*/ 76379 h 729040"/>
                <a:gd name="connsiteX23" fmla="*/ 563263 w 729039"/>
                <a:gd name="connsiteY23" fmla="*/ 84856 h 729040"/>
                <a:gd name="connsiteX24" fmla="*/ 646340 w 729039"/>
                <a:gd name="connsiteY24" fmla="*/ 167932 h 729040"/>
                <a:gd name="connsiteX25" fmla="*/ 654817 w 729039"/>
                <a:gd name="connsiteY25" fmla="*/ 367995 h 729040"/>
                <a:gd name="connsiteX26" fmla="*/ 654817 w 729039"/>
                <a:gd name="connsiteY26" fmla="*/ 442594 h 729040"/>
                <a:gd name="connsiteX27" fmla="*/ 648035 w 729039"/>
                <a:gd name="connsiteY27" fmla="*/ 564666 h 72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9039" h="729040">
                  <a:moveTo>
                    <a:pt x="731112" y="366299"/>
                  </a:moveTo>
                  <a:cubicBezTo>
                    <a:pt x="731112" y="347649"/>
                    <a:pt x="732807" y="247618"/>
                    <a:pt x="720939" y="135719"/>
                  </a:cubicBezTo>
                  <a:cubicBezTo>
                    <a:pt x="715853" y="79769"/>
                    <a:pt x="670076" y="20429"/>
                    <a:pt x="602258" y="11952"/>
                  </a:cubicBezTo>
                  <a:cubicBezTo>
                    <a:pt x="497141" y="-1612"/>
                    <a:pt x="385242" y="84"/>
                    <a:pt x="366592" y="84"/>
                  </a:cubicBezTo>
                  <a:cubicBezTo>
                    <a:pt x="349637" y="84"/>
                    <a:pt x="234348" y="-1612"/>
                    <a:pt x="129230" y="10256"/>
                  </a:cubicBezTo>
                  <a:cubicBezTo>
                    <a:pt x="63108" y="18734"/>
                    <a:pt x="15636" y="76379"/>
                    <a:pt x="10549" y="134024"/>
                  </a:cubicBezTo>
                  <a:cubicBezTo>
                    <a:pt x="-1319" y="247618"/>
                    <a:pt x="377" y="347649"/>
                    <a:pt x="377" y="366299"/>
                  </a:cubicBezTo>
                  <a:cubicBezTo>
                    <a:pt x="377" y="384949"/>
                    <a:pt x="-3014" y="479894"/>
                    <a:pt x="10549" y="596879"/>
                  </a:cubicBezTo>
                  <a:cubicBezTo>
                    <a:pt x="17331" y="656220"/>
                    <a:pt x="63108" y="713865"/>
                    <a:pt x="129230" y="720647"/>
                  </a:cubicBezTo>
                  <a:cubicBezTo>
                    <a:pt x="234348" y="732515"/>
                    <a:pt x="347942" y="730819"/>
                    <a:pt x="366592" y="730819"/>
                  </a:cubicBezTo>
                  <a:cubicBezTo>
                    <a:pt x="385242" y="730819"/>
                    <a:pt x="498836" y="732515"/>
                    <a:pt x="603954" y="720647"/>
                  </a:cubicBezTo>
                  <a:cubicBezTo>
                    <a:pt x="668380" y="713865"/>
                    <a:pt x="715853" y="659611"/>
                    <a:pt x="722634" y="596879"/>
                  </a:cubicBezTo>
                  <a:cubicBezTo>
                    <a:pt x="729416" y="534148"/>
                    <a:pt x="731112" y="479894"/>
                    <a:pt x="731112" y="439203"/>
                  </a:cubicBezTo>
                  <a:cubicBezTo>
                    <a:pt x="731112" y="401903"/>
                    <a:pt x="731112" y="374776"/>
                    <a:pt x="731112" y="366299"/>
                  </a:cubicBezTo>
                  <a:close/>
                  <a:moveTo>
                    <a:pt x="648035" y="564666"/>
                  </a:moveTo>
                  <a:cubicBezTo>
                    <a:pt x="642949" y="615529"/>
                    <a:pt x="624299" y="640961"/>
                    <a:pt x="564958" y="647743"/>
                  </a:cubicBezTo>
                  <a:cubicBezTo>
                    <a:pt x="475100" y="656220"/>
                    <a:pt x="385242" y="656220"/>
                    <a:pt x="366592" y="656220"/>
                  </a:cubicBezTo>
                  <a:cubicBezTo>
                    <a:pt x="347942" y="656220"/>
                    <a:pt x="256388" y="657915"/>
                    <a:pt x="168225" y="647743"/>
                  </a:cubicBezTo>
                  <a:cubicBezTo>
                    <a:pt x="110580" y="642656"/>
                    <a:pt x="90235" y="617225"/>
                    <a:pt x="85149" y="564666"/>
                  </a:cubicBezTo>
                  <a:cubicBezTo>
                    <a:pt x="74976" y="474807"/>
                    <a:pt x="76672" y="383254"/>
                    <a:pt x="76672" y="364604"/>
                  </a:cubicBezTo>
                  <a:cubicBezTo>
                    <a:pt x="76672" y="347649"/>
                    <a:pt x="74976" y="254400"/>
                    <a:pt x="85149" y="164542"/>
                  </a:cubicBezTo>
                  <a:cubicBezTo>
                    <a:pt x="88540" y="118765"/>
                    <a:pt x="105494" y="89942"/>
                    <a:pt x="166530" y="84856"/>
                  </a:cubicBezTo>
                  <a:cubicBezTo>
                    <a:pt x="256388" y="76379"/>
                    <a:pt x="347942" y="76379"/>
                    <a:pt x="364896" y="76379"/>
                  </a:cubicBezTo>
                  <a:cubicBezTo>
                    <a:pt x="383546" y="76379"/>
                    <a:pt x="475100" y="74683"/>
                    <a:pt x="563263" y="84856"/>
                  </a:cubicBezTo>
                  <a:cubicBezTo>
                    <a:pt x="622603" y="89942"/>
                    <a:pt x="641253" y="117069"/>
                    <a:pt x="646340" y="167932"/>
                  </a:cubicBezTo>
                  <a:cubicBezTo>
                    <a:pt x="654817" y="257791"/>
                    <a:pt x="654817" y="349345"/>
                    <a:pt x="654817" y="367995"/>
                  </a:cubicBezTo>
                  <a:cubicBezTo>
                    <a:pt x="654817" y="376472"/>
                    <a:pt x="654817" y="405294"/>
                    <a:pt x="654817" y="442594"/>
                  </a:cubicBezTo>
                  <a:cubicBezTo>
                    <a:pt x="654817" y="476503"/>
                    <a:pt x="651426" y="520584"/>
                    <a:pt x="648035" y="564666"/>
                  </a:cubicBezTo>
                  <a:close/>
                </a:path>
              </a:pathLst>
            </a:custGeom>
            <a:solidFill>
              <a:schemeClr val="bg1"/>
            </a:solidFill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04C5019-53A2-4B3B-9517-172B18C0C927}"/>
                </a:ext>
              </a:extLst>
            </p:cNvPr>
            <p:cNvSpPr/>
            <p:nvPr/>
          </p:nvSpPr>
          <p:spPr>
            <a:xfrm>
              <a:off x="-1448470" y="-698252"/>
              <a:ext cx="457769" cy="491678"/>
            </a:xfrm>
            <a:custGeom>
              <a:avLst/>
              <a:gdLst>
                <a:gd name="connsiteX0" fmla="*/ 452635 w 457768"/>
                <a:gd name="connsiteY0" fmla="*/ 112052 h 491678"/>
                <a:gd name="connsiteX1" fmla="*/ 303436 w 457768"/>
                <a:gd name="connsiteY1" fmla="*/ 112052 h 491678"/>
                <a:gd name="connsiteX2" fmla="*/ 298349 w 457768"/>
                <a:gd name="connsiteY2" fmla="*/ 12021 h 491678"/>
                <a:gd name="connsiteX3" fmla="*/ 300045 w 457768"/>
                <a:gd name="connsiteY3" fmla="*/ 1848 h 491678"/>
                <a:gd name="connsiteX4" fmla="*/ 111851 w 457768"/>
                <a:gd name="connsiteY4" fmla="*/ 3544 h 491678"/>
                <a:gd name="connsiteX5" fmla="*/ 113546 w 457768"/>
                <a:gd name="connsiteY5" fmla="*/ 12021 h 491678"/>
                <a:gd name="connsiteX6" fmla="*/ 111851 w 457768"/>
                <a:gd name="connsiteY6" fmla="*/ 51016 h 491678"/>
                <a:gd name="connsiteX7" fmla="*/ 110156 w 457768"/>
                <a:gd name="connsiteY7" fmla="*/ 59493 h 491678"/>
                <a:gd name="connsiteX8" fmla="*/ 167801 w 457768"/>
                <a:gd name="connsiteY8" fmla="*/ 57798 h 491678"/>
                <a:gd name="connsiteX9" fmla="*/ 166105 w 457768"/>
                <a:gd name="connsiteY9" fmla="*/ 113747 h 491678"/>
                <a:gd name="connsiteX10" fmla="*/ 13515 w 457768"/>
                <a:gd name="connsiteY10" fmla="*/ 113747 h 491678"/>
                <a:gd name="connsiteX11" fmla="*/ 3343 w 457768"/>
                <a:gd name="connsiteY11" fmla="*/ 112052 h 491678"/>
                <a:gd name="connsiteX12" fmla="*/ 5038 w 457768"/>
                <a:gd name="connsiteY12" fmla="*/ 418927 h 491678"/>
                <a:gd name="connsiteX13" fmla="*/ 72856 w 457768"/>
                <a:gd name="connsiteY13" fmla="*/ 422318 h 491678"/>
                <a:gd name="connsiteX14" fmla="*/ 69465 w 457768"/>
                <a:gd name="connsiteY14" fmla="*/ 315505 h 491678"/>
                <a:gd name="connsiteX15" fmla="*/ 94897 w 457768"/>
                <a:gd name="connsiteY15" fmla="*/ 315505 h 491678"/>
                <a:gd name="connsiteX16" fmla="*/ 98287 w 457768"/>
                <a:gd name="connsiteY16" fmla="*/ 315505 h 491678"/>
                <a:gd name="connsiteX17" fmla="*/ 101678 w 457768"/>
                <a:gd name="connsiteY17" fmla="*/ 220560 h 491678"/>
                <a:gd name="connsiteX18" fmla="*/ 161019 w 457768"/>
                <a:gd name="connsiteY18" fmla="*/ 220560 h 491678"/>
                <a:gd name="connsiteX19" fmla="*/ 150846 w 457768"/>
                <a:gd name="connsiteY19" fmla="*/ 491831 h 491678"/>
                <a:gd name="connsiteX20" fmla="*/ 315304 w 457768"/>
                <a:gd name="connsiteY20" fmla="*/ 491831 h 491678"/>
                <a:gd name="connsiteX21" fmla="*/ 306827 w 457768"/>
                <a:gd name="connsiteY21" fmla="*/ 220560 h 491678"/>
                <a:gd name="connsiteX22" fmla="*/ 364472 w 457768"/>
                <a:gd name="connsiteY22" fmla="*/ 220560 h 491678"/>
                <a:gd name="connsiteX23" fmla="*/ 367862 w 457768"/>
                <a:gd name="connsiteY23" fmla="*/ 315505 h 491678"/>
                <a:gd name="connsiteX24" fmla="*/ 371253 w 457768"/>
                <a:gd name="connsiteY24" fmla="*/ 315505 h 491678"/>
                <a:gd name="connsiteX25" fmla="*/ 396685 w 457768"/>
                <a:gd name="connsiteY25" fmla="*/ 315505 h 491678"/>
                <a:gd name="connsiteX26" fmla="*/ 393294 w 457768"/>
                <a:gd name="connsiteY26" fmla="*/ 422318 h 491678"/>
                <a:gd name="connsiteX27" fmla="*/ 461112 w 457768"/>
                <a:gd name="connsiteY27" fmla="*/ 418927 h 491678"/>
                <a:gd name="connsiteX28" fmla="*/ 462807 w 457768"/>
                <a:gd name="connsiteY28" fmla="*/ 112052 h 491678"/>
                <a:gd name="connsiteX29" fmla="*/ 452635 w 457768"/>
                <a:gd name="connsiteY29" fmla="*/ 112052 h 49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57768" h="491678">
                  <a:moveTo>
                    <a:pt x="452635" y="112052"/>
                  </a:moveTo>
                  <a:lnTo>
                    <a:pt x="303436" y="112052"/>
                  </a:lnTo>
                  <a:lnTo>
                    <a:pt x="298349" y="12021"/>
                  </a:lnTo>
                  <a:cubicBezTo>
                    <a:pt x="298349" y="10326"/>
                    <a:pt x="298349" y="6935"/>
                    <a:pt x="300045" y="1848"/>
                  </a:cubicBezTo>
                  <a:cubicBezTo>
                    <a:pt x="223750" y="-1543"/>
                    <a:pt x="177973" y="153"/>
                    <a:pt x="111851" y="3544"/>
                  </a:cubicBezTo>
                  <a:cubicBezTo>
                    <a:pt x="113546" y="6935"/>
                    <a:pt x="113546" y="8630"/>
                    <a:pt x="113546" y="12021"/>
                  </a:cubicBezTo>
                  <a:lnTo>
                    <a:pt x="111851" y="51016"/>
                  </a:lnTo>
                  <a:cubicBezTo>
                    <a:pt x="111851" y="52712"/>
                    <a:pt x="111851" y="54407"/>
                    <a:pt x="110156" y="59493"/>
                  </a:cubicBezTo>
                  <a:lnTo>
                    <a:pt x="167801" y="57798"/>
                  </a:lnTo>
                  <a:lnTo>
                    <a:pt x="166105" y="113747"/>
                  </a:lnTo>
                  <a:lnTo>
                    <a:pt x="13515" y="113747"/>
                  </a:lnTo>
                  <a:cubicBezTo>
                    <a:pt x="11820" y="113747"/>
                    <a:pt x="8429" y="113747"/>
                    <a:pt x="3343" y="112052"/>
                  </a:cubicBezTo>
                  <a:cubicBezTo>
                    <a:pt x="-3439" y="269728"/>
                    <a:pt x="1647" y="318896"/>
                    <a:pt x="5038" y="418927"/>
                  </a:cubicBezTo>
                  <a:lnTo>
                    <a:pt x="72856" y="422318"/>
                  </a:lnTo>
                  <a:cubicBezTo>
                    <a:pt x="69465" y="378236"/>
                    <a:pt x="69465" y="339241"/>
                    <a:pt x="69465" y="315505"/>
                  </a:cubicBezTo>
                  <a:lnTo>
                    <a:pt x="94897" y="315505"/>
                  </a:lnTo>
                  <a:cubicBezTo>
                    <a:pt x="96592" y="315505"/>
                    <a:pt x="96592" y="315505"/>
                    <a:pt x="98287" y="315505"/>
                  </a:cubicBezTo>
                  <a:lnTo>
                    <a:pt x="101678" y="220560"/>
                  </a:lnTo>
                  <a:lnTo>
                    <a:pt x="161019" y="220560"/>
                  </a:lnTo>
                  <a:lnTo>
                    <a:pt x="150846" y="491831"/>
                  </a:lnTo>
                  <a:cubicBezTo>
                    <a:pt x="210187" y="495222"/>
                    <a:pt x="249182" y="495222"/>
                    <a:pt x="315304" y="491831"/>
                  </a:cubicBezTo>
                  <a:lnTo>
                    <a:pt x="306827" y="220560"/>
                  </a:lnTo>
                  <a:lnTo>
                    <a:pt x="364472" y="220560"/>
                  </a:lnTo>
                  <a:lnTo>
                    <a:pt x="367862" y="315505"/>
                  </a:lnTo>
                  <a:cubicBezTo>
                    <a:pt x="369558" y="313810"/>
                    <a:pt x="371253" y="315505"/>
                    <a:pt x="371253" y="315505"/>
                  </a:cubicBezTo>
                  <a:lnTo>
                    <a:pt x="396685" y="315505"/>
                  </a:lnTo>
                  <a:cubicBezTo>
                    <a:pt x="396685" y="339241"/>
                    <a:pt x="396685" y="378236"/>
                    <a:pt x="393294" y="422318"/>
                  </a:cubicBezTo>
                  <a:lnTo>
                    <a:pt x="461112" y="418927"/>
                  </a:lnTo>
                  <a:cubicBezTo>
                    <a:pt x="464503" y="318896"/>
                    <a:pt x="469589" y="269728"/>
                    <a:pt x="462807" y="112052"/>
                  </a:cubicBezTo>
                  <a:cubicBezTo>
                    <a:pt x="457721" y="112052"/>
                    <a:pt x="454330" y="112052"/>
                    <a:pt x="452635" y="112052"/>
                  </a:cubicBezTo>
                  <a:close/>
                </a:path>
              </a:pathLst>
            </a:custGeom>
            <a:solidFill>
              <a:schemeClr val="bg1"/>
            </a:solidFill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F548AC3-5806-4CB5-A662-56673E9812C5}"/>
              </a:ext>
            </a:extLst>
          </p:cNvPr>
          <p:cNvSpPr/>
          <p:nvPr userDrawn="1"/>
        </p:nvSpPr>
        <p:spPr>
          <a:xfrm>
            <a:off x="0" y="0"/>
            <a:ext cx="6103143" cy="6858000"/>
          </a:xfrm>
          <a:prstGeom prst="rect">
            <a:avLst/>
          </a:prstGeom>
          <a:gradFill>
            <a:gsLst>
              <a:gs pos="0">
                <a:srgbClr val="08052F">
                  <a:alpha val="0"/>
                </a:srgbClr>
              </a:gs>
              <a:gs pos="50000">
                <a:srgbClr val="08052F">
                  <a:alpha val="50000"/>
                </a:srgbClr>
              </a:gs>
              <a:gs pos="100000">
                <a:srgbClr val="08052F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500BAFC-0284-440A-B49F-F017FA1A78D1}"/>
              </a:ext>
            </a:extLst>
          </p:cNvPr>
          <p:cNvSpPr/>
          <p:nvPr userDrawn="1"/>
        </p:nvSpPr>
        <p:spPr>
          <a:xfrm>
            <a:off x="11797305" y="6578057"/>
            <a:ext cx="356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fld id="{20438B81-B721-473E-BEE5-FA6EADE78C2C}" type="slidenum">
              <a:rPr lang="en-US" sz="1000" b="1">
                <a:solidFill>
                  <a:schemeClr val="bg1"/>
                </a:solidFill>
                <a:latin typeface="Exo 2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ctr">
                <a:defRPr/>
              </a:pPr>
              <a:t>‹#›</a:t>
            </a:fld>
            <a:endParaRPr lang="en-US" sz="1000" b="1" dirty="0">
              <a:solidFill>
                <a:schemeClr val="bg1"/>
              </a:solidFill>
              <a:latin typeface="Exo 2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684C6516-07F6-4177-A21F-80B9747695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1008040" y="1133213"/>
            <a:ext cx="1178574" cy="50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89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CD6E73-B6FC-439C-945B-82EA666C31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77644" y="0"/>
            <a:ext cx="761435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9CB27A-167D-4EF6-8AF5-67134E6DD1FE}"/>
              </a:ext>
            </a:extLst>
          </p:cNvPr>
          <p:cNvSpPr/>
          <p:nvPr userDrawn="1"/>
        </p:nvSpPr>
        <p:spPr>
          <a:xfrm>
            <a:off x="4577645" y="0"/>
            <a:ext cx="7614355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5000">
                <a:srgbClr val="000000">
                  <a:alpha val="80000"/>
                </a:srgbClr>
              </a:gs>
              <a:gs pos="100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173B68D-E86D-4CE0-90C7-1C9C265571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1927" y="796477"/>
            <a:ext cx="3886426" cy="2103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4000" b="1">
                <a:solidFill>
                  <a:schemeClr val="tx1"/>
                </a:solidFill>
                <a:latin typeface="Exo 2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26">
            <a:extLst>
              <a:ext uri="{FF2B5EF4-FFF2-40B4-BE49-F238E27FC236}">
                <a16:creationId xmlns:a16="http://schemas.microsoft.com/office/drawing/2014/main" id="{59FBAA7B-8DCB-48A1-8152-07512D80D02B}"/>
              </a:ext>
            </a:extLst>
          </p:cNvPr>
          <p:cNvGrpSpPr/>
          <p:nvPr userDrawn="1"/>
        </p:nvGrpSpPr>
        <p:grpSpPr>
          <a:xfrm>
            <a:off x="248424" y="272175"/>
            <a:ext cx="365760" cy="365760"/>
            <a:chOff x="-1581139" y="-815169"/>
            <a:chExt cx="729039" cy="729040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DE3E634-75D6-4431-BEDD-4C33F9E59004}"/>
                </a:ext>
              </a:extLst>
            </p:cNvPr>
            <p:cNvSpPr/>
            <p:nvPr/>
          </p:nvSpPr>
          <p:spPr>
            <a:xfrm>
              <a:off x="-1581139" y="-815169"/>
              <a:ext cx="729039" cy="729040"/>
            </a:xfrm>
            <a:custGeom>
              <a:avLst/>
              <a:gdLst>
                <a:gd name="connsiteX0" fmla="*/ 731112 w 729039"/>
                <a:gd name="connsiteY0" fmla="*/ 366299 h 729040"/>
                <a:gd name="connsiteX1" fmla="*/ 720939 w 729039"/>
                <a:gd name="connsiteY1" fmla="*/ 135719 h 729040"/>
                <a:gd name="connsiteX2" fmla="*/ 602258 w 729039"/>
                <a:gd name="connsiteY2" fmla="*/ 11952 h 729040"/>
                <a:gd name="connsiteX3" fmla="*/ 366592 w 729039"/>
                <a:gd name="connsiteY3" fmla="*/ 84 h 729040"/>
                <a:gd name="connsiteX4" fmla="*/ 129230 w 729039"/>
                <a:gd name="connsiteY4" fmla="*/ 10256 h 729040"/>
                <a:gd name="connsiteX5" fmla="*/ 10549 w 729039"/>
                <a:gd name="connsiteY5" fmla="*/ 134024 h 729040"/>
                <a:gd name="connsiteX6" fmla="*/ 377 w 729039"/>
                <a:gd name="connsiteY6" fmla="*/ 366299 h 729040"/>
                <a:gd name="connsiteX7" fmla="*/ 10549 w 729039"/>
                <a:gd name="connsiteY7" fmla="*/ 596879 h 729040"/>
                <a:gd name="connsiteX8" fmla="*/ 129230 w 729039"/>
                <a:gd name="connsiteY8" fmla="*/ 720647 h 729040"/>
                <a:gd name="connsiteX9" fmla="*/ 366592 w 729039"/>
                <a:gd name="connsiteY9" fmla="*/ 730819 h 729040"/>
                <a:gd name="connsiteX10" fmla="*/ 603954 w 729039"/>
                <a:gd name="connsiteY10" fmla="*/ 720647 h 729040"/>
                <a:gd name="connsiteX11" fmla="*/ 722634 w 729039"/>
                <a:gd name="connsiteY11" fmla="*/ 596879 h 729040"/>
                <a:gd name="connsiteX12" fmla="*/ 731112 w 729039"/>
                <a:gd name="connsiteY12" fmla="*/ 439203 h 729040"/>
                <a:gd name="connsiteX13" fmla="*/ 731112 w 729039"/>
                <a:gd name="connsiteY13" fmla="*/ 366299 h 729040"/>
                <a:gd name="connsiteX14" fmla="*/ 648035 w 729039"/>
                <a:gd name="connsiteY14" fmla="*/ 564666 h 729040"/>
                <a:gd name="connsiteX15" fmla="*/ 564958 w 729039"/>
                <a:gd name="connsiteY15" fmla="*/ 647743 h 729040"/>
                <a:gd name="connsiteX16" fmla="*/ 366592 w 729039"/>
                <a:gd name="connsiteY16" fmla="*/ 656220 h 729040"/>
                <a:gd name="connsiteX17" fmla="*/ 168225 w 729039"/>
                <a:gd name="connsiteY17" fmla="*/ 647743 h 729040"/>
                <a:gd name="connsiteX18" fmla="*/ 85149 w 729039"/>
                <a:gd name="connsiteY18" fmla="*/ 564666 h 729040"/>
                <a:gd name="connsiteX19" fmla="*/ 76672 w 729039"/>
                <a:gd name="connsiteY19" fmla="*/ 364604 h 729040"/>
                <a:gd name="connsiteX20" fmla="*/ 85149 w 729039"/>
                <a:gd name="connsiteY20" fmla="*/ 164542 h 729040"/>
                <a:gd name="connsiteX21" fmla="*/ 166530 w 729039"/>
                <a:gd name="connsiteY21" fmla="*/ 84856 h 729040"/>
                <a:gd name="connsiteX22" fmla="*/ 364896 w 729039"/>
                <a:gd name="connsiteY22" fmla="*/ 76379 h 729040"/>
                <a:gd name="connsiteX23" fmla="*/ 563263 w 729039"/>
                <a:gd name="connsiteY23" fmla="*/ 84856 h 729040"/>
                <a:gd name="connsiteX24" fmla="*/ 646340 w 729039"/>
                <a:gd name="connsiteY24" fmla="*/ 167932 h 729040"/>
                <a:gd name="connsiteX25" fmla="*/ 654817 w 729039"/>
                <a:gd name="connsiteY25" fmla="*/ 367995 h 729040"/>
                <a:gd name="connsiteX26" fmla="*/ 654817 w 729039"/>
                <a:gd name="connsiteY26" fmla="*/ 442594 h 729040"/>
                <a:gd name="connsiteX27" fmla="*/ 648035 w 729039"/>
                <a:gd name="connsiteY27" fmla="*/ 564666 h 72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9039" h="729040">
                  <a:moveTo>
                    <a:pt x="731112" y="366299"/>
                  </a:moveTo>
                  <a:cubicBezTo>
                    <a:pt x="731112" y="347649"/>
                    <a:pt x="732807" y="247618"/>
                    <a:pt x="720939" y="135719"/>
                  </a:cubicBezTo>
                  <a:cubicBezTo>
                    <a:pt x="715853" y="79769"/>
                    <a:pt x="670076" y="20429"/>
                    <a:pt x="602258" y="11952"/>
                  </a:cubicBezTo>
                  <a:cubicBezTo>
                    <a:pt x="497141" y="-1612"/>
                    <a:pt x="385242" y="84"/>
                    <a:pt x="366592" y="84"/>
                  </a:cubicBezTo>
                  <a:cubicBezTo>
                    <a:pt x="349637" y="84"/>
                    <a:pt x="234348" y="-1612"/>
                    <a:pt x="129230" y="10256"/>
                  </a:cubicBezTo>
                  <a:cubicBezTo>
                    <a:pt x="63108" y="18734"/>
                    <a:pt x="15636" y="76379"/>
                    <a:pt x="10549" y="134024"/>
                  </a:cubicBezTo>
                  <a:cubicBezTo>
                    <a:pt x="-1319" y="247618"/>
                    <a:pt x="377" y="347649"/>
                    <a:pt x="377" y="366299"/>
                  </a:cubicBezTo>
                  <a:cubicBezTo>
                    <a:pt x="377" y="384949"/>
                    <a:pt x="-3014" y="479894"/>
                    <a:pt x="10549" y="596879"/>
                  </a:cubicBezTo>
                  <a:cubicBezTo>
                    <a:pt x="17331" y="656220"/>
                    <a:pt x="63108" y="713865"/>
                    <a:pt x="129230" y="720647"/>
                  </a:cubicBezTo>
                  <a:cubicBezTo>
                    <a:pt x="234348" y="732515"/>
                    <a:pt x="347942" y="730819"/>
                    <a:pt x="366592" y="730819"/>
                  </a:cubicBezTo>
                  <a:cubicBezTo>
                    <a:pt x="385242" y="730819"/>
                    <a:pt x="498836" y="732515"/>
                    <a:pt x="603954" y="720647"/>
                  </a:cubicBezTo>
                  <a:cubicBezTo>
                    <a:pt x="668380" y="713865"/>
                    <a:pt x="715853" y="659611"/>
                    <a:pt x="722634" y="596879"/>
                  </a:cubicBezTo>
                  <a:cubicBezTo>
                    <a:pt x="729416" y="534148"/>
                    <a:pt x="731112" y="479894"/>
                    <a:pt x="731112" y="439203"/>
                  </a:cubicBezTo>
                  <a:cubicBezTo>
                    <a:pt x="731112" y="401903"/>
                    <a:pt x="731112" y="374776"/>
                    <a:pt x="731112" y="366299"/>
                  </a:cubicBezTo>
                  <a:close/>
                  <a:moveTo>
                    <a:pt x="648035" y="564666"/>
                  </a:moveTo>
                  <a:cubicBezTo>
                    <a:pt x="642949" y="615529"/>
                    <a:pt x="624299" y="640961"/>
                    <a:pt x="564958" y="647743"/>
                  </a:cubicBezTo>
                  <a:cubicBezTo>
                    <a:pt x="475100" y="656220"/>
                    <a:pt x="385242" y="656220"/>
                    <a:pt x="366592" y="656220"/>
                  </a:cubicBezTo>
                  <a:cubicBezTo>
                    <a:pt x="347942" y="656220"/>
                    <a:pt x="256388" y="657915"/>
                    <a:pt x="168225" y="647743"/>
                  </a:cubicBezTo>
                  <a:cubicBezTo>
                    <a:pt x="110580" y="642656"/>
                    <a:pt x="90235" y="617225"/>
                    <a:pt x="85149" y="564666"/>
                  </a:cubicBezTo>
                  <a:cubicBezTo>
                    <a:pt x="74976" y="474807"/>
                    <a:pt x="76672" y="383254"/>
                    <a:pt x="76672" y="364604"/>
                  </a:cubicBezTo>
                  <a:cubicBezTo>
                    <a:pt x="76672" y="347649"/>
                    <a:pt x="74976" y="254400"/>
                    <a:pt x="85149" y="164542"/>
                  </a:cubicBezTo>
                  <a:cubicBezTo>
                    <a:pt x="88540" y="118765"/>
                    <a:pt x="105494" y="89942"/>
                    <a:pt x="166530" y="84856"/>
                  </a:cubicBezTo>
                  <a:cubicBezTo>
                    <a:pt x="256388" y="76379"/>
                    <a:pt x="347942" y="76379"/>
                    <a:pt x="364896" y="76379"/>
                  </a:cubicBezTo>
                  <a:cubicBezTo>
                    <a:pt x="383546" y="76379"/>
                    <a:pt x="475100" y="74683"/>
                    <a:pt x="563263" y="84856"/>
                  </a:cubicBezTo>
                  <a:cubicBezTo>
                    <a:pt x="622603" y="89942"/>
                    <a:pt x="641253" y="117069"/>
                    <a:pt x="646340" y="167932"/>
                  </a:cubicBezTo>
                  <a:cubicBezTo>
                    <a:pt x="654817" y="257791"/>
                    <a:pt x="654817" y="349345"/>
                    <a:pt x="654817" y="367995"/>
                  </a:cubicBezTo>
                  <a:cubicBezTo>
                    <a:pt x="654817" y="376472"/>
                    <a:pt x="654817" y="405294"/>
                    <a:pt x="654817" y="442594"/>
                  </a:cubicBezTo>
                  <a:cubicBezTo>
                    <a:pt x="654817" y="476503"/>
                    <a:pt x="651426" y="520584"/>
                    <a:pt x="648035" y="564666"/>
                  </a:cubicBezTo>
                  <a:close/>
                </a:path>
              </a:pathLst>
            </a:custGeom>
            <a:grpFill/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6293B14-E402-4AE3-9A5D-C2D9D2788591}"/>
                </a:ext>
              </a:extLst>
            </p:cNvPr>
            <p:cNvSpPr/>
            <p:nvPr/>
          </p:nvSpPr>
          <p:spPr>
            <a:xfrm>
              <a:off x="-1448470" y="-698252"/>
              <a:ext cx="457769" cy="491678"/>
            </a:xfrm>
            <a:custGeom>
              <a:avLst/>
              <a:gdLst>
                <a:gd name="connsiteX0" fmla="*/ 452635 w 457768"/>
                <a:gd name="connsiteY0" fmla="*/ 112052 h 491678"/>
                <a:gd name="connsiteX1" fmla="*/ 303436 w 457768"/>
                <a:gd name="connsiteY1" fmla="*/ 112052 h 491678"/>
                <a:gd name="connsiteX2" fmla="*/ 298349 w 457768"/>
                <a:gd name="connsiteY2" fmla="*/ 12021 h 491678"/>
                <a:gd name="connsiteX3" fmla="*/ 300045 w 457768"/>
                <a:gd name="connsiteY3" fmla="*/ 1848 h 491678"/>
                <a:gd name="connsiteX4" fmla="*/ 111851 w 457768"/>
                <a:gd name="connsiteY4" fmla="*/ 3544 h 491678"/>
                <a:gd name="connsiteX5" fmla="*/ 113546 w 457768"/>
                <a:gd name="connsiteY5" fmla="*/ 12021 h 491678"/>
                <a:gd name="connsiteX6" fmla="*/ 111851 w 457768"/>
                <a:gd name="connsiteY6" fmla="*/ 51016 h 491678"/>
                <a:gd name="connsiteX7" fmla="*/ 110156 w 457768"/>
                <a:gd name="connsiteY7" fmla="*/ 59493 h 491678"/>
                <a:gd name="connsiteX8" fmla="*/ 167801 w 457768"/>
                <a:gd name="connsiteY8" fmla="*/ 57798 h 491678"/>
                <a:gd name="connsiteX9" fmla="*/ 166105 w 457768"/>
                <a:gd name="connsiteY9" fmla="*/ 113747 h 491678"/>
                <a:gd name="connsiteX10" fmla="*/ 13515 w 457768"/>
                <a:gd name="connsiteY10" fmla="*/ 113747 h 491678"/>
                <a:gd name="connsiteX11" fmla="*/ 3343 w 457768"/>
                <a:gd name="connsiteY11" fmla="*/ 112052 h 491678"/>
                <a:gd name="connsiteX12" fmla="*/ 5038 w 457768"/>
                <a:gd name="connsiteY12" fmla="*/ 418927 h 491678"/>
                <a:gd name="connsiteX13" fmla="*/ 72856 w 457768"/>
                <a:gd name="connsiteY13" fmla="*/ 422318 h 491678"/>
                <a:gd name="connsiteX14" fmla="*/ 69465 w 457768"/>
                <a:gd name="connsiteY14" fmla="*/ 315505 h 491678"/>
                <a:gd name="connsiteX15" fmla="*/ 94897 w 457768"/>
                <a:gd name="connsiteY15" fmla="*/ 315505 h 491678"/>
                <a:gd name="connsiteX16" fmla="*/ 98287 w 457768"/>
                <a:gd name="connsiteY16" fmla="*/ 315505 h 491678"/>
                <a:gd name="connsiteX17" fmla="*/ 101678 w 457768"/>
                <a:gd name="connsiteY17" fmla="*/ 220560 h 491678"/>
                <a:gd name="connsiteX18" fmla="*/ 161019 w 457768"/>
                <a:gd name="connsiteY18" fmla="*/ 220560 h 491678"/>
                <a:gd name="connsiteX19" fmla="*/ 150846 w 457768"/>
                <a:gd name="connsiteY19" fmla="*/ 491831 h 491678"/>
                <a:gd name="connsiteX20" fmla="*/ 315304 w 457768"/>
                <a:gd name="connsiteY20" fmla="*/ 491831 h 491678"/>
                <a:gd name="connsiteX21" fmla="*/ 306827 w 457768"/>
                <a:gd name="connsiteY21" fmla="*/ 220560 h 491678"/>
                <a:gd name="connsiteX22" fmla="*/ 364472 w 457768"/>
                <a:gd name="connsiteY22" fmla="*/ 220560 h 491678"/>
                <a:gd name="connsiteX23" fmla="*/ 367862 w 457768"/>
                <a:gd name="connsiteY23" fmla="*/ 315505 h 491678"/>
                <a:gd name="connsiteX24" fmla="*/ 371253 w 457768"/>
                <a:gd name="connsiteY24" fmla="*/ 315505 h 491678"/>
                <a:gd name="connsiteX25" fmla="*/ 396685 w 457768"/>
                <a:gd name="connsiteY25" fmla="*/ 315505 h 491678"/>
                <a:gd name="connsiteX26" fmla="*/ 393294 w 457768"/>
                <a:gd name="connsiteY26" fmla="*/ 422318 h 491678"/>
                <a:gd name="connsiteX27" fmla="*/ 461112 w 457768"/>
                <a:gd name="connsiteY27" fmla="*/ 418927 h 491678"/>
                <a:gd name="connsiteX28" fmla="*/ 462807 w 457768"/>
                <a:gd name="connsiteY28" fmla="*/ 112052 h 491678"/>
                <a:gd name="connsiteX29" fmla="*/ 452635 w 457768"/>
                <a:gd name="connsiteY29" fmla="*/ 112052 h 49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57768" h="491678">
                  <a:moveTo>
                    <a:pt x="452635" y="112052"/>
                  </a:moveTo>
                  <a:lnTo>
                    <a:pt x="303436" y="112052"/>
                  </a:lnTo>
                  <a:lnTo>
                    <a:pt x="298349" y="12021"/>
                  </a:lnTo>
                  <a:cubicBezTo>
                    <a:pt x="298349" y="10326"/>
                    <a:pt x="298349" y="6935"/>
                    <a:pt x="300045" y="1848"/>
                  </a:cubicBezTo>
                  <a:cubicBezTo>
                    <a:pt x="223750" y="-1543"/>
                    <a:pt x="177973" y="153"/>
                    <a:pt x="111851" y="3544"/>
                  </a:cubicBezTo>
                  <a:cubicBezTo>
                    <a:pt x="113546" y="6935"/>
                    <a:pt x="113546" y="8630"/>
                    <a:pt x="113546" y="12021"/>
                  </a:cubicBezTo>
                  <a:lnTo>
                    <a:pt x="111851" y="51016"/>
                  </a:lnTo>
                  <a:cubicBezTo>
                    <a:pt x="111851" y="52712"/>
                    <a:pt x="111851" y="54407"/>
                    <a:pt x="110156" y="59493"/>
                  </a:cubicBezTo>
                  <a:lnTo>
                    <a:pt x="167801" y="57798"/>
                  </a:lnTo>
                  <a:lnTo>
                    <a:pt x="166105" y="113747"/>
                  </a:lnTo>
                  <a:lnTo>
                    <a:pt x="13515" y="113747"/>
                  </a:lnTo>
                  <a:cubicBezTo>
                    <a:pt x="11820" y="113747"/>
                    <a:pt x="8429" y="113747"/>
                    <a:pt x="3343" y="112052"/>
                  </a:cubicBezTo>
                  <a:cubicBezTo>
                    <a:pt x="-3439" y="269728"/>
                    <a:pt x="1647" y="318896"/>
                    <a:pt x="5038" y="418927"/>
                  </a:cubicBezTo>
                  <a:lnTo>
                    <a:pt x="72856" y="422318"/>
                  </a:lnTo>
                  <a:cubicBezTo>
                    <a:pt x="69465" y="378236"/>
                    <a:pt x="69465" y="339241"/>
                    <a:pt x="69465" y="315505"/>
                  </a:cubicBezTo>
                  <a:lnTo>
                    <a:pt x="94897" y="315505"/>
                  </a:lnTo>
                  <a:cubicBezTo>
                    <a:pt x="96592" y="315505"/>
                    <a:pt x="96592" y="315505"/>
                    <a:pt x="98287" y="315505"/>
                  </a:cubicBezTo>
                  <a:lnTo>
                    <a:pt x="101678" y="220560"/>
                  </a:lnTo>
                  <a:lnTo>
                    <a:pt x="161019" y="220560"/>
                  </a:lnTo>
                  <a:lnTo>
                    <a:pt x="150846" y="491831"/>
                  </a:lnTo>
                  <a:cubicBezTo>
                    <a:pt x="210187" y="495222"/>
                    <a:pt x="249182" y="495222"/>
                    <a:pt x="315304" y="491831"/>
                  </a:cubicBezTo>
                  <a:lnTo>
                    <a:pt x="306827" y="220560"/>
                  </a:lnTo>
                  <a:lnTo>
                    <a:pt x="364472" y="220560"/>
                  </a:lnTo>
                  <a:lnTo>
                    <a:pt x="367862" y="315505"/>
                  </a:lnTo>
                  <a:cubicBezTo>
                    <a:pt x="369558" y="313810"/>
                    <a:pt x="371253" y="315505"/>
                    <a:pt x="371253" y="315505"/>
                  </a:cubicBezTo>
                  <a:lnTo>
                    <a:pt x="396685" y="315505"/>
                  </a:lnTo>
                  <a:cubicBezTo>
                    <a:pt x="396685" y="339241"/>
                    <a:pt x="396685" y="378236"/>
                    <a:pt x="393294" y="422318"/>
                  </a:cubicBezTo>
                  <a:lnTo>
                    <a:pt x="461112" y="418927"/>
                  </a:lnTo>
                  <a:cubicBezTo>
                    <a:pt x="464503" y="318896"/>
                    <a:pt x="469589" y="269728"/>
                    <a:pt x="462807" y="112052"/>
                  </a:cubicBezTo>
                  <a:cubicBezTo>
                    <a:pt x="457721" y="112052"/>
                    <a:pt x="454330" y="112052"/>
                    <a:pt x="452635" y="112052"/>
                  </a:cubicBezTo>
                  <a:close/>
                </a:path>
              </a:pathLst>
            </a:custGeom>
            <a:grpFill/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F104A61-9559-49CE-85AC-7D0D4D7AFF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1927" y="2997576"/>
            <a:ext cx="3886426" cy="278020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lang="en-US" sz="1400" b="0" i="0" kern="1200" spc="1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US" sz="1600" b="0" i="0" kern="1200" spc="100" baseline="0" dirty="0" smtClean="0">
                <a:solidFill>
                  <a:schemeClr val="tx2"/>
                </a:solidFill>
                <a:latin typeface="Exo 2" panose="00000500000000000000" pitchFamily="2" charset="0"/>
                <a:ea typeface="Gill Sans MT" charset="0"/>
                <a:cs typeface="Gill Sans MT" charset="0"/>
              </a:defRPr>
            </a:lvl2pPr>
            <a:lvl3pPr>
              <a:defRPr lang="en-US" sz="1600" b="0" i="0" kern="1200" spc="100" baseline="0" dirty="0" smtClean="0">
                <a:solidFill>
                  <a:schemeClr val="tx2"/>
                </a:solidFill>
                <a:latin typeface="Exo 2" panose="00000500000000000000" pitchFamily="2" charset="0"/>
                <a:ea typeface="Gill Sans MT" charset="0"/>
                <a:cs typeface="Gill Sans MT" charset="0"/>
              </a:defRPr>
            </a:lvl3pPr>
            <a:lvl4pPr>
              <a:defRPr lang="en-US" sz="1600" b="0" i="0" kern="1200" spc="100" baseline="0" dirty="0" smtClean="0">
                <a:solidFill>
                  <a:schemeClr val="tx2"/>
                </a:solidFill>
                <a:latin typeface="Exo 2" panose="00000500000000000000" pitchFamily="2" charset="0"/>
                <a:ea typeface="Gill Sans MT" charset="0"/>
                <a:cs typeface="Gill Sans MT" charset="0"/>
              </a:defRPr>
            </a:lvl4pPr>
            <a:lvl5pPr>
              <a:defRPr lang="en-US" sz="1600" b="0" i="0" kern="1200" spc="100" baseline="0" dirty="0">
                <a:solidFill>
                  <a:schemeClr val="tx2"/>
                </a:solidFill>
                <a:latin typeface="Exo 2" panose="00000500000000000000" pitchFamily="2" charset="0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DE1CE1-CF6C-4DF3-8857-165727A754D9}"/>
              </a:ext>
            </a:extLst>
          </p:cNvPr>
          <p:cNvSpPr/>
          <p:nvPr userDrawn="1"/>
        </p:nvSpPr>
        <p:spPr>
          <a:xfrm>
            <a:off x="4123493" y="796477"/>
            <a:ext cx="454152" cy="2103119"/>
          </a:xfrm>
          <a:prstGeom prst="rect">
            <a:avLst/>
          </a:prstGeom>
          <a:solidFill>
            <a:srgbClr val="C0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E63C413-9AD5-4A28-A084-8BD54D94D816}"/>
              </a:ext>
            </a:extLst>
          </p:cNvPr>
          <p:cNvSpPr/>
          <p:nvPr userDrawn="1"/>
        </p:nvSpPr>
        <p:spPr>
          <a:xfrm>
            <a:off x="11797305" y="6578057"/>
            <a:ext cx="356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fld id="{20438B81-B721-473E-BEE5-FA6EADE78C2C}" type="slidenum">
              <a:rPr lang="en-US" sz="1000" b="1">
                <a:solidFill>
                  <a:schemeClr val="bg1"/>
                </a:solidFill>
                <a:latin typeface="Exo 2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ctr">
                <a:defRPr/>
              </a:pPr>
              <a:t>‹#›</a:t>
            </a:fld>
            <a:endParaRPr lang="en-US" sz="1000" b="1" dirty="0">
              <a:solidFill>
                <a:schemeClr val="bg1"/>
              </a:solidFill>
              <a:latin typeface="Exo 2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877D574-9209-4583-8AC3-03FA9E4364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17893" y="403496"/>
            <a:ext cx="6225683" cy="640539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5BECE01-2970-4890-BFC6-9E2FF26A77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47504" y="796477"/>
            <a:ext cx="706337" cy="73704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7E8AFA6-977A-4CAC-99D2-460A8968E19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5404" y="5917232"/>
            <a:ext cx="1550996" cy="7533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FD5D87-7D78-4137-ACA5-8EB869B44831}"/>
              </a:ext>
            </a:extLst>
          </p:cNvPr>
          <p:cNvSpPr txBox="1"/>
          <p:nvPr userDrawn="1"/>
        </p:nvSpPr>
        <p:spPr>
          <a:xfrm>
            <a:off x="5917906" y="0"/>
            <a:ext cx="3561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Exo 2 Light" panose="00000400000000000000" pitchFamily="2" charset="0"/>
              </a:rPr>
              <a:t>CUI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6760CB-428B-425F-A0DD-F3F2B8D2C783}"/>
              </a:ext>
            </a:extLst>
          </p:cNvPr>
          <p:cNvSpPr txBox="1"/>
          <p:nvPr userDrawn="1"/>
        </p:nvSpPr>
        <p:spPr>
          <a:xfrm>
            <a:off x="5917906" y="6627168"/>
            <a:ext cx="3561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Exo 2 Light" panose="00000400000000000000" pitchFamily="2" charset="0"/>
              </a:rPr>
              <a:t>CUI</a:t>
            </a:r>
          </a:p>
        </p:txBody>
      </p:sp>
    </p:spTree>
    <p:extLst>
      <p:ext uri="{BB962C8B-B14F-4D97-AF65-F5344CB8AC3E}">
        <p14:creationId xmlns:p14="http://schemas.microsoft.com/office/powerpoint/2010/main" val="384384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C55D1-5788-8BEA-48FC-BDB5E9F1A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BC0F2-431B-8715-EF8B-C20B23014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2FA83-EE74-3AF9-0A92-5C25F9E19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4165B-E176-43F0-ADF3-061D342E7FFD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31B2B-F419-02C8-538D-288AFF87A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803F86-DA85-31B8-BFBD-C4DF5E46A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29D79-CF37-4603-B0B9-9AE21AF88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0F745B2-0B58-4697-B6B5-903F7DFD501A}"/>
              </a:ext>
            </a:extLst>
          </p:cNvPr>
          <p:cNvSpPr/>
          <p:nvPr userDrawn="1"/>
        </p:nvSpPr>
        <p:spPr>
          <a:xfrm>
            <a:off x="0" y="0"/>
            <a:ext cx="7614355" cy="6858000"/>
          </a:xfrm>
          <a:prstGeom prst="rect">
            <a:avLst/>
          </a:prstGeom>
          <a:solidFill>
            <a:srgbClr val="0805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9274229-50DE-4BE7-B143-D33F67163E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759"/>
            <a:ext cx="5638800" cy="6836422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DECACED-61A5-48A7-8773-8B45E7219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76584" y="796477"/>
            <a:ext cx="4115415" cy="2103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4000" b="1" i="0" kern="1200" spc="100" baseline="0" dirty="0">
                <a:solidFill>
                  <a:schemeClr val="tx1"/>
                </a:solidFill>
                <a:latin typeface="Exo 2" panose="00000500000000000000" pitchFamily="2" charset="0"/>
                <a:ea typeface="Exo 2" panose="00000500000000000000" pitchFamily="2" charset="0"/>
                <a:cs typeface="Exo 2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26">
            <a:extLst>
              <a:ext uri="{FF2B5EF4-FFF2-40B4-BE49-F238E27FC236}">
                <a16:creationId xmlns:a16="http://schemas.microsoft.com/office/drawing/2014/main" id="{5F8CAF5D-C555-4853-A5CA-F69406142CFE}"/>
              </a:ext>
            </a:extLst>
          </p:cNvPr>
          <p:cNvGrpSpPr/>
          <p:nvPr userDrawn="1"/>
        </p:nvGrpSpPr>
        <p:grpSpPr>
          <a:xfrm>
            <a:off x="248424" y="272175"/>
            <a:ext cx="365760" cy="365760"/>
            <a:chOff x="-1581139" y="-815169"/>
            <a:chExt cx="729039" cy="729040"/>
          </a:xfrm>
          <a:solidFill>
            <a:schemeClr val="bg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C183BBD-57A8-4259-BE86-E8A441B2EE12}"/>
                </a:ext>
              </a:extLst>
            </p:cNvPr>
            <p:cNvSpPr/>
            <p:nvPr/>
          </p:nvSpPr>
          <p:spPr>
            <a:xfrm>
              <a:off x="-1581139" y="-815169"/>
              <a:ext cx="729039" cy="729040"/>
            </a:xfrm>
            <a:custGeom>
              <a:avLst/>
              <a:gdLst>
                <a:gd name="connsiteX0" fmla="*/ 731112 w 729039"/>
                <a:gd name="connsiteY0" fmla="*/ 366299 h 729040"/>
                <a:gd name="connsiteX1" fmla="*/ 720939 w 729039"/>
                <a:gd name="connsiteY1" fmla="*/ 135719 h 729040"/>
                <a:gd name="connsiteX2" fmla="*/ 602258 w 729039"/>
                <a:gd name="connsiteY2" fmla="*/ 11952 h 729040"/>
                <a:gd name="connsiteX3" fmla="*/ 366592 w 729039"/>
                <a:gd name="connsiteY3" fmla="*/ 84 h 729040"/>
                <a:gd name="connsiteX4" fmla="*/ 129230 w 729039"/>
                <a:gd name="connsiteY4" fmla="*/ 10256 h 729040"/>
                <a:gd name="connsiteX5" fmla="*/ 10549 w 729039"/>
                <a:gd name="connsiteY5" fmla="*/ 134024 h 729040"/>
                <a:gd name="connsiteX6" fmla="*/ 377 w 729039"/>
                <a:gd name="connsiteY6" fmla="*/ 366299 h 729040"/>
                <a:gd name="connsiteX7" fmla="*/ 10549 w 729039"/>
                <a:gd name="connsiteY7" fmla="*/ 596879 h 729040"/>
                <a:gd name="connsiteX8" fmla="*/ 129230 w 729039"/>
                <a:gd name="connsiteY8" fmla="*/ 720647 h 729040"/>
                <a:gd name="connsiteX9" fmla="*/ 366592 w 729039"/>
                <a:gd name="connsiteY9" fmla="*/ 730819 h 729040"/>
                <a:gd name="connsiteX10" fmla="*/ 603954 w 729039"/>
                <a:gd name="connsiteY10" fmla="*/ 720647 h 729040"/>
                <a:gd name="connsiteX11" fmla="*/ 722634 w 729039"/>
                <a:gd name="connsiteY11" fmla="*/ 596879 h 729040"/>
                <a:gd name="connsiteX12" fmla="*/ 731112 w 729039"/>
                <a:gd name="connsiteY12" fmla="*/ 439203 h 729040"/>
                <a:gd name="connsiteX13" fmla="*/ 731112 w 729039"/>
                <a:gd name="connsiteY13" fmla="*/ 366299 h 729040"/>
                <a:gd name="connsiteX14" fmla="*/ 648035 w 729039"/>
                <a:gd name="connsiteY14" fmla="*/ 564666 h 729040"/>
                <a:gd name="connsiteX15" fmla="*/ 564958 w 729039"/>
                <a:gd name="connsiteY15" fmla="*/ 647743 h 729040"/>
                <a:gd name="connsiteX16" fmla="*/ 366592 w 729039"/>
                <a:gd name="connsiteY16" fmla="*/ 656220 h 729040"/>
                <a:gd name="connsiteX17" fmla="*/ 168225 w 729039"/>
                <a:gd name="connsiteY17" fmla="*/ 647743 h 729040"/>
                <a:gd name="connsiteX18" fmla="*/ 85149 w 729039"/>
                <a:gd name="connsiteY18" fmla="*/ 564666 h 729040"/>
                <a:gd name="connsiteX19" fmla="*/ 76672 w 729039"/>
                <a:gd name="connsiteY19" fmla="*/ 364604 h 729040"/>
                <a:gd name="connsiteX20" fmla="*/ 85149 w 729039"/>
                <a:gd name="connsiteY20" fmla="*/ 164542 h 729040"/>
                <a:gd name="connsiteX21" fmla="*/ 166530 w 729039"/>
                <a:gd name="connsiteY21" fmla="*/ 84856 h 729040"/>
                <a:gd name="connsiteX22" fmla="*/ 364896 w 729039"/>
                <a:gd name="connsiteY22" fmla="*/ 76379 h 729040"/>
                <a:gd name="connsiteX23" fmla="*/ 563263 w 729039"/>
                <a:gd name="connsiteY23" fmla="*/ 84856 h 729040"/>
                <a:gd name="connsiteX24" fmla="*/ 646340 w 729039"/>
                <a:gd name="connsiteY24" fmla="*/ 167932 h 729040"/>
                <a:gd name="connsiteX25" fmla="*/ 654817 w 729039"/>
                <a:gd name="connsiteY25" fmla="*/ 367995 h 729040"/>
                <a:gd name="connsiteX26" fmla="*/ 654817 w 729039"/>
                <a:gd name="connsiteY26" fmla="*/ 442594 h 729040"/>
                <a:gd name="connsiteX27" fmla="*/ 648035 w 729039"/>
                <a:gd name="connsiteY27" fmla="*/ 564666 h 72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9039" h="729040">
                  <a:moveTo>
                    <a:pt x="731112" y="366299"/>
                  </a:moveTo>
                  <a:cubicBezTo>
                    <a:pt x="731112" y="347649"/>
                    <a:pt x="732807" y="247618"/>
                    <a:pt x="720939" y="135719"/>
                  </a:cubicBezTo>
                  <a:cubicBezTo>
                    <a:pt x="715853" y="79769"/>
                    <a:pt x="670076" y="20429"/>
                    <a:pt x="602258" y="11952"/>
                  </a:cubicBezTo>
                  <a:cubicBezTo>
                    <a:pt x="497141" y="-1612"/>
                    <a:pt x="385242" y="84"/>
                    <a:pt x="366592" y="84"/>
                  </a:cubicBezTo>
                  <a:cubicBezTo>
                    <a:pt x="349637" y="84"/>
                    <a:pt x="234348" y="-1612"/>
                    <a:pt x="129230" y="10256"/>
                  </a:cubicBezTo>
                  <a:cubicBezTo>
                    <a:pt x="63108" y="18734"/>
                    <a:pt x="15636" y="76379"/>
                    <a:pt x="10549" y="134024"/>
                  </a:cubicBezTo>
                  <a:cubicBezTo>
                    <a:pt x="-1319" y="247618"/>
                    <a:pt x="377" y="347649"/>
                    <a:pt x="377" y="366299"/>
                  </a:cubicBezTo>
                  <a:cubicBezTo>
                    <a:pt x="377" y="384949"/>
                    <a:pt x="-3014" y="479894"/>
                    <a:pt x="10549" y="596879"/>
                  </a:cubicBezTo>
                  <a:cubicBezTo>
                    <a:pt x="17331" y="656220"/>
                    <a:pt x="63108" y="713865"/>
                    <a:pt x="129230" y="720647"/>
                  </a:cubicBezTo>
                  <a:cubicBezTo>
                    <a:pt x="234348" y="732515"/>
                    <a:pt x="347942" y="730819"/>
                    <a:pt x="366592" y="730819"/>
                  </a:cubicBezTo>
                  <a:cubicBezTo>
                    <a:pt x="385242" y="730819"/>
                    <a:pt x="498836" y="732515"/>
                    <a:pt x="603954" y="720647"/>
                  </a:cubicBezTo>
                  <a:cubicBezTo>
                    <a:pt x="668380" y="713865"/>
                    <a:pt x="715853" y="659611"/>
                    <a:pt x="722634" y="596879"/>
                  </a:cubicBezTo>
                  <a:cubicBezTo>
                    <a:pt x="729416" y="534148"/>
                    <a:pt x="731112" y="479894"/>
                    <a:pt x="731112" y="439203"/>
                  </a:cubicBezTo>
                  <a:cubicBezTo>
                    <a:pt x="731112" y="401903"/>
                    <a:pt x="731112" y="374776"/>
                    <a:pt x="731112" y="366299"/>
                  </a:cubicBezTo>
                  <a:close/>
                  <a:moveTo>
                    <a:pt x="648035" y="564666"/>
                  </a:moveTo>
                  <a:cubicBezTo>
                    <a:pt x="642949" y="615529"/>
                    <a:pt x="624299" y="640961"/>
                    <a:pt x="564958" y="647743"/>
                  </a:cubicBezTo>
                  <a:cubicBezTo>
                    <a:pt x="475100" y="656220"/>
                    <a:pt x="385242" y="656220"/>
                    <a:pt x="366592" y="656220"/>
                  </a:cubicBezTo>
                  <a:cubicBezTo>
                    <a:pt x="347942" y="656220"/>
                    <a:pt x="256388" y="657915"/>
                    <a:pt x="168225" y="647743"/>
                  </a:cubicBezTo>
                  <a:cubicBezTo>
                    <a:pt x="110580" y="642656"/>
                    <a:pt x="90235" y="617225"/>
                    <a:pt x="85149" y="564666"/>
                  </a:cubicBezTo>
                  <a:cubicBezTo>
                    <a:pt x="74976" y="474807"/>
                    <a:pt x="76672" y="383254"/>
                    <a:pt x="76672" y="364604"/>
                  </a:cubicBezTo>
                  <a:cubicBezTo>
                    <a:pt x="76672" y="347649"/>
                    <a:pt x="74976" y="254400"/>
                    <a:pt x="85149" y="164542"/>
                  </a:cubicBezTo>
                  <a:cubicBezTo>
                    <a:pt x="88540" y="118765"/>
                    <a:pt x="105494" y="89942"/>
                    <a:pt x="166530" y="84856"/>
                  </a:cubicBezTo>
                  <a:cubicBezTo>
                    <a:pt x="256388" y="76379"/>
                    <a:pt x="347942" y="76379"/>
                    <a:pt x="364896" y="76379"/>
                  </a:cubicBezTo>
                  <a:cubicBezTo>
                    <a:pt x="383546" y="76379"/>
                    <a:pt x="475100" y="74683"/>
                    <a:pt x="563263" y="84856"/>
                  </a:cubicBezTo>
                  <a:cubicBezTo>
                    <a:pt x="622603" y="89942"/>
                    <a:pt x="641253" y="117069"/>
                    <a:pt x="646340" y="167932"/>
                  </a:cubicBezTo>
                  <a:cubicBezTo>
                    <a:pt x="654817" y="257791"/>
                    <a:pt x="654817" y="349345"/>
                    <a:pt x="654817" y="367995"/>
                  </a:cubicBezTo>
                  <a:cubicBezTo>
                    <a:pt x="654817" y="376472"/>
                    <a:pt x="654817" y="405294"/>
                    <a:pt x="654817" y="442594"/>
                  </a:cubicBezTo>
                  <a:cubicBezTo>
                    <a:pt x="654817" y="476503"/>
                    <a:pt x="651426" y="520584"/>
                    <a:pt x="648035" y="564666"/>
                  </a:cubicBezTo>
                  <a:close/>
                </a:path>
              </a:pathLst>
            </a:custGeom>
            <a:grpFill/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A55528B-E02C-4DE5-B0EA-904E687FFBE7}"/>
                </a:ext>
              </a:extLst>
            </p:cNvPr>
            <p:cNvSpPr/>
            <p:nvPr/>
          </p:nvSpPr>
          <p:spPr>
            <a:xfrm>
              <a:off x="-1448470" y="-698252"/>
              <a:ext cx="457769" cy="491678"/>
            </a:xfrm>
            <a:custGeom>
              <a:avLst/>
              <a:gdLst>
                <a:gd name="connsiteX0" fmla="*/ 452635 w 457768"/>
                <a:gd name="connsiteY0" fmla="*/ 112052 h 491678"/>
                <a:gd name="connsiteX1" fmla="*/ 303436 w 457768"/>
                <a:gd name="connsiteY1" fmla="*/ 112052 h 491678"/>
                <a:gd name="connsiteX2" fmla="*/ 298349 w 457768"/>
                <a:gd name="connsiteY2" fmla="*/ 12021 h 491678"/>
                <a:gd name="connsiteX3" fmla="*/ 300045 w 457768"/>
                <a:gd name="connsiteY3" fmla="*/ 1848 h 491678"/>
                <a:gd name="connsiteX4" fmla="*/ 111851 w 457768"/>
                <a:gd name="connsiteY4" fmla="*/ 3544 h 491678"/>
                <a:gd name="connsiteX5" fmla="*/ 113546 w 457768"/>
                <a:gd name="connsiteY5" fmla="*/ 12021 h 491678"/>
                <a:gd name="connsiteX6" fmla="*/ 111851 w 457768"/>
                <a:gd name="connsiteY6" fmla="*/ 51016 h 491678"/>
                <a:gd name="connsiteX7" fmla="*/ 110156 w 457768"/>
                <a:gd name="connsiteY7" fmla="*/ 59493 h 491678"/>
                <a:gd name="connsiteX8" fmla="*/ 167801 w 457768"/>
                <a:gd name="connsiteY8" fmla="*/ 57798 h 491678"/>
                <a:gd name="connsiteX9" fmla="*/ 166105 w 457768"/>
                <a:gd name="connsiteY9" fmla="*/ 113747 h 491678"/>
                <a:gd name="connsiteX10" fmla="*/ 13515 w 457768"/>
                <a:gd name="connsiteY10" fmla="*/ 113747 h 491678"/>
                <a:gd name="connsiteX11" fmla="*/ 3343 w 457768"/>
                <a:gd name="connsiteY11" fmla="*/ 112052 h 491678"/>
                <a:gd name="connsiteX12" fmla="*/ 5038 w 457768"/>
                <a:gd name="connsiteY12" fmla="*/ 418927 h 491678"/>
                <a:gd name="connsiteX13" fmla="*/ 72856 w 457768"/>
                <a:gd name="connsiteY13" fmla="*/ 422318 h 491678"/>
                <a:gd name="connsiteX14" fmla="*/ 69465 w 457768"/>
                <a:gd name="connsiteY14" fmla="*/ 315505 h 491678"/>
                <a:gd name="connsiteX15" fmla="*/ 94897 w 457768"/>
                <a:gd name="connsiteY15" fmla="*/ 315505 h 491678"/>
                <a:gd name="connsiteX16" fmla="*/ 98287 w 457768"/>
                <a:gd name="connsiteY16" fmla="*/ 315505 h 491678"/>
                <a:gd name="connsiteX17" fmla="*/ 101678 w 457768"/>
                <a:gd name="connsiteY17" fmla="*/ 220560 h 491678"/>
                <a:gd name="connsiteX18" fmla="*/ 161019 w 457768"/>
                <a:gd name="connsiteY18" fmla="*/ 220560 h 491678"/>
                <a:gd name="connsiteX19" fmla="*/ 150846 w 457768"/>
                <a:gd name="connsiteY19" fmla="*/ 491831 h 491678"/>
                <a:gd name="connsiteX20" fmla="*/ 315304 w 457768"/>
                <a:gd name="connsiteY20" fmla="*/ 491831 h 491678"/>
                <a:gd name="connsiteX21" fmla="*/ 306827 w 457768"/>
                <a:gd name="connsiteY21" fmla="*/ 220560 h 491678"/>
                <a:gd name="connsiteX22" fmla="*/ 364472 w 457768"/>
                <a:gd name="connsiteY22" fmla="*/ 220560 h 491678"/>
                <a:gd name="connsiteX23" fmla="*/ 367862 w 457768"/>
                <a:gd name="connsiteY23" fmla="*/ 315505 h 491678"/>
                <a:gd name="connsiteX24" fmla="*/ 371253 w 457768"/>
                <a:gd name="connsiteY24" fmla="*/ 315505 h 491678"/>
                <a:gd name="connsiteX25" fmla="*/ 396685 w 457768"/>
                <a:gd name="connsiteY25" fmla="*/ 315505 h 491678"/>
                <a:gd name="connsiteX26" fmla="*/ 393294 w 457768"/>
                <a:gd name="connsiteY26" fmla="*/ 422318 h 491678"/>
                <a:gd name="connsiteX27" fmla="*/ 461112 w 457768"/>
                <a:gd name="connsiteY27" fmla="*/ 418927 h 491678"/>
                <a:gd name="connsiteX28" fmla="*/ 462807 w 457768"/>
                <a:gd name="connsiteY28" fmla="*/ 112052 h 491678"/>
                <a:gd name="connsiteX29" fmla="*/ 452635 w 457768"/>
                <a:gd name="connsiteY29" fmla="*/ 112052 h 49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57768" h="491678">
                  <a:moveTo>
                    <a:pt x="452635" y="112052"/>
                  </a:moveTo>
                  <a:lnTo>
                    <a:pt x="303436" y="112052"/>
                  </a:lnTo>
                  <a:lnTo>
                    <a:pt x="298349" y="12021"/>
                  </a:lnTo>
                  <a:cubicBezTo>
                    <a:pt x="298349" y="10326"/>
                    <a:pt x="298349" y="6935"/>
                    <a:pt x="300045" y="1848"/>
                  </a:cubicBezTo>
                  <a:cubicBezTo>
                    <a:pt x="223750" y="-1543"/>
                    <a:pt x="177973" y="153"/>
                    <a:pt x="111851" y="3544"/>
                  </a:cubicBezTo>
                  <a:cubicBezTo>
                    <a:pt x="113546" y="6935"/>
                    <a:pt x="113546" y="8630"/>
                    <a:pt x="113546" y="12021"/>
                  </a:cubicBezTo>
                  <a:lnTo>
                    <a:pt x="111851" y="51016"/>
                  </a:lnTo>
                  <a:cubicBezTo>
                    <a:pt x="111851" y="52712"/>
                    <a:pt x="111851" y="54407"/>
                    <a:pt x="110156" y="59493"/>
                  </a:cubicBezTo>
                  <a:lnTo>
                    <a:pt x="167801" y="57798"/>
                  </a:lnTo>
                  <a:lnTo>
                    <a:pt x="166105" y="113747"/>
                  </a:lnTo>
                  <a:lnTo>
                    <a:pt x="13515" y="113747"/>
                  </a:lnTo>
                  <a:cubicBezTo>
                    <a:pt x="11820" y="113747"/>
                    <a:pt x="8429" y="113747"/>
                    <a:pt x="3343" y="112052"/>
                  </a:cubicBezTo>
                  <a:cubicBezTo>
                    <a:pt x="-3439" y="269728"/>
                    <a:pt x="1647" y="318896"/>
                    <a:pt x="5038" y="418927"/>
                  </a:cubicBezTo>
                  <a:lnTo>
                    <a:pt x="72856" y="422318"/>
                  </a:lnTo>
                  <a:cubicBezTo>
                    <a:pt x="69465" y="378236"/>
                    <a:pt x="69465" y="339241"/>
                    <a:pt x="69465" y="315505"/>
                  </a:cubicBezTo>
                  <a:lnTo>
                    <a:pt x="94897" y="315505"/>
                  </a:lnTo>
                  <a:cubicBezTo>
                    <a:pt x="96592" y="315505"/>
                    <a:pt x="96592" y="315505"/>
                    <a:pt x="98287" y="315505"/>
                  </a:cubicBezTo>
                  <a:lnTo>
                    <a:pt x="101678" y="220560"/>
                  </a:lnTo>
                  <a:lnTo>
                    <a:pt x="161019" y="220560"/>
                  </a:lnTo>
                  <a:lnTo>
                    <a:pt x="150846" y="491831"/>
                  </a:lnTo>
                  <a:cubicBezTo>
                    <a:pt x="210187" y="495222"/>
                    <a:pt x="249182" y="495222"/>
                    <a:pt x="315304" y="491831"/>
                  </a:cubicBezTo>
                  <a:lnTo>
                    <a:pt x="306827" y="220560"/>
                  </a:lnTo>
                  <a:lnTo>
                    <a:pt x="364472" y="220560"/>
                  </a:lnTo>
                  <a:lnTo>
                    <a:pt x="367862" y="315505"/>
                  </a:lnTo>
                  <a:cubicBezTo>
                    <a:pt x="369558" y="313810"/>
                    <a:pt x="371253" y="315505"/>
                    <a:pt x="371253" y="315505"/>
                  </a:cubicBezTo>
                  <a:lnTo>
                    <a:pt x="396685" y="315505"/>
                  </a:lnTo>
                  <a:cubicBezTo>
                    <a:pt x="396685" y="339241"/>
                    <a:pt x="396685" y="378236"/>
                    <a:pt x="393294" y="422318"/>
                  </a:cubicBezTo>
                  <a:lnTo>
                    <a:pt x="461112" y="418927"/>
                  </a:lnTo>
                  <a:cubicBezTo>
                    <a:pt x="464503" y="318896"/>
                    <a:pt x="469589" y="269728"/>
                    <a:pt x="462807" y="112052"/>
                  </a:cubicBezTo>
                  <a:cubicBezTo>
                    <a:pt x="457721" y="112052"/>
                    <a:pt x="454330" y="112052"/>
                    <a:pt x="452635" y="112052"/>
                  </a:cubicBezTo>
                  <a:close/>
                </a:path>
              </a:pathLst>
            </a:custGeom>
            <a:grpFill/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9211725-2B50-4DB2-8DD9-065AE5F0C5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6585" y="2997576"/>
            <a:ext cx="3886426" cy="31936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1400" b="0" i="0" kern="1200" spc="1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US" sz="1600" b="0" i="0" kern="1200" spc="100" baseline="0" dirty="0" smtClean="0">
                <a:solidFill>
                  <a:schemeClr val="tx2"/>
                </a:solidFill>
                <a:latin typeface="Exo 2" panose="00000500000000000000" pitchFamily="2" charset="0"/>
                <a:ea typeface="Gill Sans MT" charset="0"/>
                <a:cs typeface="Gill Sans MT" charset="0"/>
              </a:defRPr>
            </a:lvl2pPr>
            <a:lvl3pPr>
              <a:defRPr lang="en-US" sz="1600" b="0" i="0" kern="1200" spc="100" baseline="0" dirty="0" smtClean="0">
                <a:solidFill>
                  <a:schemeClr val="tx2"/>
                </a:solidFill>
                <a:latin typeface="Exo 2" panose="00000500000000000000" pitchFamily="2" charset="0"/>
                <a:ea typeface="Gill Sans MT" charset="0"/>
                <a:cs typeface="Gill Sans MT" charset="0"/>
              </a:defRPr>
            </a:lvl3pPr>
            <a:lvl4pPr>
              <a:defRPr lang="en-US" sz="1600" b="0" i="0" kern="1200" spc="100" baseline="0" dirty="0" smtClean="0">
                <a:solidFill>
                  <a:schemeClr val="tx2"/>
                </a:solidFill>
                <a:latin typeface="Exo 2" panose="00000500000000000000" pitchFamily="2" charset="0"/>
                <a:ea typeface="Gill Sans MT" charset="0"/>
                <a:cs typeface="Gill Sans MT" charset="0"/>
              </a:defRPr>
            </a:lvl4pPr>
            <a:lvl5pPr>
              <a:defRPr lang="en-US" sz="1600" b="0" i="0" kern="1200" spc="100" baseline="0" dirty="0">
                <a:solidFill>
                  <a:schemeClr val="tx2"/>
                </a:solidFill>
                <a:latin typeface="Exo 2" panose="00000500000000000000" pitchFamily="2" charset="0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53" name="Rectangle 652">
            <a:extLst>
              <a:ext uri="{FF2B5EF4-FFF2-40B4-BE49-F238E27FC236}">
                <a16:creationId xmlns:a16="http://schemas.microsoft.com/office/drawing/2014/main" id="{8A226436-98DA-4EEF-9025-6B848E488E54}"/>
              </a:ext>
            </a:extLst>
          </p:cNvPr>
          <p:cNvSpPr/>
          <p:nvPr userDrawn="1"/>
        </p:nvSpPr>
        <p:spPr>
          <a:xfrm>
            <a:off x="11797305" y="6578057"/>
            <a:ext cx="356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fld id="{20438B81-B721-473E-BEE5-FA6EADE78C2C}" type="slidenum">
              <a:rPr lang="en-US" sz="1000" b="1">
                <a:solidFill>
                  <a:schemeClr val="tx1"/>
                </a:solidFill>
                <a:latin typeface="Exo 2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ctr">
                <a:defRPr/>
              </a:pPr>
              <a:t>‹#›</a:t>
            </a:fld>
            <a:endParaRPr lang="en-US" sz="1000" b="1" dirty="0">
              <a:solidFill>
                <a:schemeClr val="tx1"/>
              </a:solidFill>
              <a:latin typeface="Exo 2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8EA8750-F34D-4BD0-A6E8-D3E7BEC71D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9716" y="805069"/>
            <a:ext cx="2803525" cy="210264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3873F4DD-EB4F-4A6D-97CE-EF60AAAF804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93105" y="6038850"/>
            <a:ext cx="1178574" cy="50510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12CD16F-D568-4CD0-9703-A30D5707FDB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23141" y="2894090"/>
            <a:ext cx="2785623" cy="274728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7F8F6F4-93CD-47B7-BC45-14D6C41CBCA5}"/>
              </a:ext>
            </a:extLst>
          </p:cNvPr>
          <p:cNvSpPr/>
          <p:nvPr userDrawn="1"/>
        </p:nvSpPr>
        <p:spPr>
          <a:xfrm>
            <a:off x="7614356" y="796477"/>
            <a:ext cx="454152" cy="2103119"/>
          </a:xfrm>
          <a:prstGeom prst="rect">
            <a:avLst/>
          </a:prstGeom>
          <a:solidFill>
            <a:srgbClr val="C0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49EA07-0C2B-4F12-ACC0-F6794E6A091A}"/>
              </a:ext>
            </a:extLst>
          </p:cNvPr>
          <p:cNvSpPr txBox="1"/>
          <p:nvPr userDrawn="1"/>
        </p:nvSpPr>
        <p:spPr>
          <a:xfrm>
            <a:off x="5917906" y="0"/>
            <a:ext cx="3561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Exo 2 Light" panose="00000400000000000000" pitchFamily="2" charset="0"/>
              </a:rPr>
              <a:t>CUI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02F409-821C-4E3C-918B-066E1107DE24}"/>
              </a:ext>
            </a:extLst>
          </p:cNvPr>
          <p:cNvSpPr txBox="1"/>
          <p:nvPr userDrawn="1"/>
        </p:nvSpPr>
        <p:spPr>
          <a:xfrm>
            <a:off x="5917906" y="6627168"/>
            <a:ext cx="3561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Exo 2 Light" panose="00000400000000000000" pitchFamily="2" charset="0"/>
              </a:rPr>
              <a:t>CUI</a:t>
            </a:r>
          </a:p>
        </p:txBody>
      </p:sp>
    </p:spTree>
    <p:extLst>
      <p:ext uri="{BB962C8B-B14F-4D97-AF65-F5344CB8AC3E}">
        <p14:creationId xmlns:p14="http://schemas.microsoft.com/office/powerpoint/2010/main" val="248789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9F416C-8335-4FFC-A948-6F55D3A814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14355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F0F7D8E-2CD2-4320-91BB-B38CE374DBAC}"/>
              </a:ext>
            </a:extLst>
          </p:cNvPr>
          <p:cNvSpPr/>
          <p:nvPr userDrawn="1"/>
        </p:nvSpPr>
        <p:spPr>
          <a:xfrm>
            <a:off x="0" y="0"/>
            <a:ext cx="7614355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46000">
                <a:srgbClr val="000000">
                  <a:alpha val="70000"/>
                </a:srgbClr>
              </a:gs>
              <a:gs pos="100000">
                <a:schemeClr val="tx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DDECACED-61A5-48A7-8773-8B45E7219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76584" y="796477"/>
            <a:ext cx="4115415" cy="2103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4000" b="1" i="0" kern="1200" spc="100" baseline="0" dirty="0">
                <a:solidFill>
                  <a:schemeClr val="tx1"/>
                </a:solidFill>
                <a:latin typeface="Exo 2" panose="00000500000000000000" pitchFamily="2" charset="0"/>
                <a:ea typeface="Exo 2" panose="00000500000000000000" pitchFamily="2" charset="0"/>
                <a:cs typeface="Exo 2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26">
            <a:extLst>
              <a:ext uri="{FF2B5EF4-FFF2-40B4-BE49-F238E27FC236}">
                <a16:creationId xmlns:a16="http://schemas.microsoft.com/office/drawing/2014/main" id="{5F8CAF5D-C555-4853-A5CA-F69406142CFE}"/>
              </a:ext>
            </a:extLst>
          </p:cNvPr>
          <p:cNvGrpSpPr/>
          <p:nvPr userDrawn="1"/>
        </p:nvGrpSpPr>
        <p:grpSpPr>
          <a:xfrm>
            <a:off x="248424" y="272175"/>
            <a:ext cx="365760" cy="365760"/>
            <a:chOff x="-1581139" y="-815169"/>
            <a:chExt cx="729039" cy="729040"/>
          </a:xfrm>
          <a:solidFill>
            <a:schemeClr val="bg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C183BBD-57A8-4259-BE86-E8A441B2EE12}"/>
                </a:ext>
              </a:extLst>
            </p:cNvPr>
            <p:cNvSpPr/>
            <p:nvPr/>
          </p:nvSpPr>
          <p:spPr>
            <a:xfrm>
              <a:off x="-1581139" y="-815169"/>
              <a:ext cx="729039" cy="729040"/>
            </a:xfrm>
            <a:custGeom>
              <a:avLst/>
              <a:gdLst>
                <a:gd name="connsiteX0" fmla="*/ 731112 w 729039"/>
                <a:gd name="connsiteY0" fmla="*/ 366299 h 729040"/>
                <a:gd name="connsiteX1" fmla="*/ 720939 w 729039"/>
                <a:gd name="connsiteY1" fmla="*/ 135719 h 729040"/>
                <a:gd name="connsiteX2" fmla="*/ 602258 w 729039"/>
                <a:gd name="connsiteY2" fmla="*/ 11952 h 729040"/>
                <a:gd name="connsiteX3" fmla="*/ 366592 w 729039"/>
                <a:gd name="connsiteY3" fmla="*/ 84 h 729040"/>
                <a:gd name="connsiteX4" fmla="*/ 129230 w 729039"/>
                <a:gd name="connsiteY4" fmla="*/ 10256 h 729040"/>
                <a:gd name="connsiteX5" fmla="*/ 10549 w 729039"/>
                <a:gd name="connsiteY5" fmla="*/ 134024 h 729040"/>
                <a:gd name="connsiteX6" fmla="*/ 377 w 729039"/>
                <a:gd name="connsiteY6" fmla="*/ 366299 h 729040"/>
                <a:gd name="connsiteX7" fmla="*/ 10549 w 729039"/>
                <a:gd name="connsiteY7" fmla="*/ 596879 h 729040"/>
                <a:gd name="connsiteX8" fmla="*/ 129230 w 729039"/>
                <a:gd name="connsiteY8" fmla="*/ 720647 h 729040"/>
                <a:gd name="connsiteX9" fmla="*/ 366592 w 729039"/>
                <a:gd name="connsiteY9" fmla="*/ 730819 h 729040"/>
                <a:gd name="connsiteX10" fmla="*/ 603954 w 729039"/>
                <a:gd name="connsiteY10" fmla="*/ 720647 h 729040"/>
                <a:gd name="connsiteX11" fmla="*/ 722634 w 729039"/>
                <a:gd name="connsiteY11" fmla="*/ 596879 h 729040"/>
                <a:gd name="connsiteX12" fmla="*/ 731112 w 729039"/>
                <a:gd name="connsiteY12" fmla="*/ 439203 h 729040"/>
                <a:gd name="connsiteX13" fmla="*/ 731112 w 729039"/>
                <a:gd name="connsiteY13" fmla="*/ 366299 h 729040"/>
                <a:gd name="connsiteX14" fmla="*/ 648035 w 729039"/>
                <a:gd name="connsiteY14" fmla="*/ 564666 h 729040"/>
                <a:gd name="connsiteX15" fmla="*/ 564958 w 729039"/>
                <a:gd name="connsiteY15" fmla="*/ 647743 h 729040"/>
                <a:gd name="connsiteX16" fmla="*/ 366592 w 729039"/>
                <a:gd name="connsiteY16" fmla="*/ 656220 h 729040"/>
                <a:gd name="connsiteX17" fmla="*/ 168225 w 729039"/>
                <a:gd name="connsiteY17" fmla="*/ 647743 h 729040"/>
                <a:gd name="connsiteX18" fmla="*/ 85149 w 729039"/>
                <a:gd name="connsiteY18" fmla="*/ 564666 h 729040"/>
                <a:gd name="connsiteX19" fmla="*/ 76672 w 729039"/>
                <a:gd name="connsiteY19" fmla="*/ 364604 h 729040"/>
                <a:gd name="connsiteX20" fmla="*/ 85149 w 729039"/>
                <a:gd name="connsiteY20" fmla="*/ 164542 h 729040"/>
                <a:gd name="connsiteX21" fmla="*/ 166530 w 729039"/>
                <a:gd name="connsiteY21" fmla="*/ 84856 h 729040"/>
                <a:gd name="connsiteX22" fmla="*/ 364896 w 729039"/>
                <a:gd name="connsiteY22" fmla="*/ 76379 h 729040"/>
                <a:gd name="connsiteX23" fmla="*/ 563263 w 729039"/>
                <a:gd name="connsiteY23" fmla="*/ 84856 h 729040"/>
                <a:gd name="connsiteX24" fmla="*/ 646340 w 729039"/>
                <a:gd name="connsiteY24" fmla="*/ 167932 h 729040"/>
                <a:gd name="connsiteX25" fmla="*/ 654817 w 729039"/>
                <a:gd name="connsiteY25" fmla="*/ 367995 h 729040"/>
                <a:gd name="connsiteX26" fmla="*/ 654817 w 729039"/>
                <a:gd name="connsiteY26" fmla="*/ 442594 h 729040"/>
                <a:gd name="connsiteX27" fmla="*/ 648035 w 729039"/>
                <a:gd name="connsiteY27" fmla="*/ 564666 h 72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9039" h="729040">
                  <a:moveTo>
                    <a:pt x="731112" y="366299"/>
                  </a:moveTo>
                  <a:cubicBezTo>
                    <a:pt x="731112" y="347649"/>
                    <a:pt x="732807" y="247618"/>
                    <a:pt x="720939" y="135719"/>
                  </a:cubicBezTo>
                  <a:cubicBezTo>
                    <a:pt x="715853" y="79769"/>
                    <a:pt x="670076" y="20429"/>
                    <a:pt x="602258" y="11952"/>
                  </a:cubicBezTo>
                  <a:cubicBezTo>
                    <a:pt x="497141" y="-1612"/>
                    <a:pt x="385242" y="84"/>
                    <a:pt x="366592" y="84"/>
                  </a:cubicBezTo>
                  <a:cubicBezTo>
                    <a:pt x="349637" y="84"/>
                    <a:pt x="234348" y="-1612"/>
                    <a:pt x="129230" y="10256"/>
                  </a:cubicBezTo>
                  <a:cubicBezTo>
                    <a:pt x="63108" y="18734"/>
                    <a:pt x="15636" y="76379"/>
                    <a:pt x="10549" y="134024"/>
                  </a:cubicBezTo>
                  <a:cubicBezTo>
                    <a:pt x="-1319" y="247618"/>
                    <a:pt x="377" y="347649"/>
                    <a:pt x="377" y="366299"/>
                  </a:cubicBezTo>
                  <a:cubicBezTo>
                    <a:pt x="377" y="384949"/>
                    <a:pt x="-3014" y="479894"/>
                    <a:pt x="10549" y="596879"/>
                  </a:cubicBezTo>
                  <a:cubicBezTo>
                    <a:pt x="17331" y="656220"/>
                    <a:pt x="63108" y="713865"/>
                    <a:pt x="129230" y="720647"/>
                  </a:cubicBezTo>
                  <a:cubicBezTo>
                    <a:pt x="234348" y="732515"/>
                    <a:pt x="347942" y="730819"/>
                    <a:pt x="366592" y="730819"/>
                  </a:cubicBezTo>
                  <a:cubicBezTo>
                    <a:pt x="385242" y="730819"/>
                    <a:pt x="498836" y="732515"/>
                    <a:pt x="603954" y="720647"/>
                  </a:cubicBezTo>
                  <a:cubicBezTo>
                    <a:pt x="668380" y="713865"/>
                    <a:pt x="715853" y="659611"/>
                    <a:pt x="722634" y="596879"/>
                  </a:cubicBezTo>
                  <a:cubicBezTo>
                    <a:pt x="729416" y="534148"/>
                    <a:pt x="731112" y="479894"/>
                    <a:pt x="731112" y="439203"/>
                  </a:cubicBezTo>
                  <a:cubicBezTo>
                    <a:pt x="731112" y="401903"/>
                    <a:pt x="731112" y="374776"/>
                    <a:pt x="731112" y="366299"/>
                  </a:cubicBezTo>
                  <a:close/>
                  <a:moveTo>
                    <a:pt x="648035" y="564666"/>
                  </a:moveTo>
                  <a:cubicBezTo>
                    <a:pt x="642949" y="615529"/>
                    <a:pt x="624299" y="640961"/>
                    <a:pt x="564958" y="647743"/>
                  </a:cubicBezTo>
                  <a:cubicBezTo>
                    <a:pt x="475100" y="656220"/>
                    <a:pt x="385242" y="656220"/>
                    <a:pt x="366592" y="656220"/>
                  </a:cubicBezTo>
                  <a:cubicBezTo>
                    <a:pt x="347942" y="656220"/>
                    <a:pt x="256388" y="657915"/>
                    <a:pt x="168225" y="647743"/>
                  </a:cubicBezTo>
                  <a:cubicBezTo>
                    <a:pt x="110580" y="642656"/>
                    <a:pt x="90235" y="617225"/>
                    <a:pt x="85149" y="564666"/>
                  </a:cubicBezTo>
                  <a:cubicBezTo>
                    <a:pt x="74976" y="474807"/>
                    <a:pt x="76672" y="383254"/>
                    <a:pt x="76672" y="364604"/>
                  </a:cubicBezTo>
                  <a:cubicBezTo>
                    <a:pt x="76672" y="347649"/>
                    <a:pt x="74976" y="254400"/>
                    <a:pt x="85149" y="164542"/>
                  </a:cubicBezTo>
                  <a:cubicBezTo>
                    <a:pt x="88540" y="118765"/>
                    <a:pt x="105494" y="89942"/>
                    <a:pt x="166530" y="84856"/>
                  </a:cubicBezTo>
                  <a:cubicBezTo>
                    <a:pt x="256388" y="76379"/>
                    <a:pt x="347942" y="76379"/>
                    <a:pt x="364896" y="76379"/>
                  </a:cubicBezTo>
                  <a:cubicBezTo>
                    <a:pt x="383546" y="76379"/>
                    <a:pt x="475100" y="74683"/>
                    <a:pt x="563263" y="84856"/>
                  </a:cubicBezTo>
                  <a:cubicBezTo>
                    <a:pt x="622603" y="89942"/>
                    <a:pt x="641253" y="117069"/>
                    <a:pt x="646340" y="167932"/>
                  </a:cubicBezTo>
                  <a:cubicBezTo>
                    <a:pt x="654817" y="257791"/>
                    <a:pt x="654817" y="349345"/>
                    <a:pt x="654817" y="367995"/>
                  </a:cubicBezTo>
                  <a:cubicBezTo>
                    <a:pt x="654817" y="376472"/>
                    <a:pt x="654817" y="405294"/>
                    <a:pt x="654817" y="442594"/>
                  </a:cubicBezTo>
                  <a:cubicBezTo>
                    <a:pt x="654817" y="476503"/>
                    <a:pt x="651426" y="520584"/>
                    <a:pt x="648035" y="564666"/>
                  </a:cubicBezTo>
                  <a:close/>
                </a:path>
              </a:pathLst>
            </a:custGeom>
            <a:grpFill/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A55528B-E02C-4DE5-B0EA-904E687FFBE7}"/>
                </a:ext>
              </a:extLst>
            </p:cNvPr>
            <p:cNvSpPr/>
            <p:nvPr/>
          </p:nvSpPr>
          <p:spPr>
            <a:xfrm>
              <a:off x="-1448470" y="-698252"/>
              <a:ext cx="457769" cy="491678"/>
            </a:xfrm>
            <a:custGeom>
              <a:avLst/>
              <a:gdLst>
                <a:gd name="connsiteX0" fmla="*/ 452635 w 457768"/>
                <a:gd name="connsiteY0" fmla="*/ 112052 h 491678"/>
                <a:gd name="connsiteX1" fmla="*/ 303436 w 457768"/>
                <a:gd name="connsiteY1" fmla="*/ 112052 h 491678"/>
                <a:gd name="connsiteX2" fmla="*/ 298349 w 457768"/>
                <a:gd name="connsiteY2" fmla="*/ 12021 h 491678"/>
                <a:gd name="connsiteX3" fmla="*/ 300045 w 457768"/>
                <a:gd name="connsiteY3" fmla="*/ 1848 h 491678"/>
                <a:gd name="connsiteX4" fmla="*/ 111851 w 457768"/>
                <a:gd name="connsiteY4" fmla="*/ 3544 h 491678"/>
                <a:gd name="connsiteX5" fmla="*/ 113546 w 457768"/>
                <a:gd name="connsiteY5" fmla="*/ 12021 h 491678"/>
                <a:gd name="connsiteX6" fmla="*/ 111851 w 457768"/>
                <a:gd name="connsiteY6" fmla="*/ 51016 h 491678"/>
                <a:gd name="connsiteX7" fmla="*/ 110156 w 457768"/>
                <a:gd name="connsiteY7" fmla="*/ 59493 h 491678"/>
                <a:gd name="connsiteX8" fmla="*/ 167801 w 457768"/>
                <a:gd name="connsiteY8" fmla="*/ 57798 h 491678"/>
                <a:gd name="connsiteX9" fmla="*/ 166105 w 457768"/>
                <a:gd name="connsiteY9" fmla="*/ 113747 h 491678"/>
                <a:gd name="connsiteX10" fmla="*/ 13515 w 457768"/>
                <a:gd name="connsiteY10" fmla="*/ 113747 h 491678"/>
                <a:gd name="connsiteX11" fmla="*/ 3343 w 457768"/>
                <a:gd name="connsiteY11" fmla="*/ 112052 h 491678"/>
                <a:gd name="connsiteX12" fmla="*/ 5038 w 457768"/>
                <a:gd name="connsiteY12" fmla="*/ 418927 h 491678"/>
                <a:gd name="connsiteX13" fmla="*/ 72856 w 457768"/>
                <a:gd name="connsiteY13" fmla="*/ 422318 h 491678"/>
                <a:gd name="connsiteX14" fmla="*/ 69465 w 457768"/>
                <a:gd name="connsiteY14" fmla="*/ 315505 h 491678"/>
                <a:gd name="connsiteX15" fmla="*/ 94897 w 457768"/>
                <a:gd name="connsiteY15" fmla="*/ 315505 h 491678"/>
                <a:gd name="connsiteX16" fmla="*/ 98287 w 457768"/>
                <a:gd name="connsiteY16" fmla="*/ 315505 h 491678"/>
                <a:gd name="connsiteX17" fmla="*/ 101678 w 457768"/>
                <a:gd name="connsiteY17" fmla="*/ 220560 h 491678"/>
                <a:gd name="connsiteX18" fmla="*/ 161019 w 457768"/>
                <a:gd name="connsiteY18" fmla="*/ 220560 h 491678"/>
                <a:gd name="connsiteX19" fmla="*/ 150846 w 457768"/>
                <a:gd name="connsiteY19" fmla="*/ 491831 h 491678"/>
                <a:gd name="connsiteX20" fmla="*/ 315304 w 457768"/>
                <a:gd name="connsiteY20" fmla="*/ 491831 h 491678"/>
                <a:gd name="connsiteX21" fmla="*/ 306827 w 457768"/>
                <a:gd name="connsiteY21" fmla="*/ 220560 h 491678"/>
                <a:gd name="connsiteX22" fmla="*/ 364472 w 457768"/>
                <a:gd name="connsiteY22" fmla="*/ 220560 h 491678"/>
                <a:gd name="connsiteX23" fmla="*/ 367862 w 457768"/>
                <a:gd name="connsiteY23" fmla="*/ 315505 h 491678"/>
                <a:gd name="connsiteX24" fmla="*/ 371253 w 457768"/>
                <a:gd name="connsiteY24" fmla="*/ 315505 h 491678"/>
                <a:gd name="connsiteX25" fmla="*/ 396685 w 457768"/>
                <a:gd name="connsiteY25" fmla="*/ 315505 h 491678"/>
                <a:gd name="connsiteX26" fmla="*/ 393294 w 457768"/>
                <a:gd name="connsiteY26" fmla="*/ 422318 h 491678"/>
                <a:gd name="connsiteX27" fmla="*/ 461112 w 457768"/>
                <a:gd name="connsiteY27" fmla="*/ 418927 h 491678"/>
                <a:gd name="connsiteX28" fmla="*/ 462807 w 457768"/>
                <a:gd name="connsiteY28" fmla="*/ 112052 h 491678"/>
                <a:gd name="connsiteX29" fmla="*/ 452635 w 457768"/>
                <a:gd name="connsiteY29" fmla="*/ 112052 h 49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57768" h="491678">
                  <a:moveTo>
                    <a:pt x="452635" y="112052"/>
                  </a:moveTo>
                  <a:lnTo>
                    <a:pt x="303436" y="112052"/>
                  </a:lnTo>
                  <a:lnTo>
                    <a:pt x="298349" y="12021"/>
                  </a:lnTo>
                  <a:cubicBezTo>
                    <a:pt x="298349" y="10326"/>
                    <a:pt x="298349" y="6935"/>
                    <a:pt x="300045" y="1848"/>
                  </a:cubicBezTo>
                  <a:cubicBezTo>
                    <a:pt x="223750" y="-1543"/>
                    <a:pt x="177973" y="153"/>
                    <a:pt x="111851" y="3544"/>
                  </a:cubicBezTo>
                  <a:cubicBezTo>
                    <a:pt x="113546" y="6935"/>
                    <a:pt x="113546" y="8630"/>
                    <a:pt x="113546" y="12021"/>
                  </a:cubicBezTo>
                  <a:lnTo>
                    <a:pt x="111851" y="51016"/>
                  </a:lnTo>
                  <a:cubicBezTo>
                    <a:pt x="111851" y="52712"/>
                    <a:pt x="111851" y="54407"/>
                    <a:pt x="110156" y="59493"/>
                  </a:cubicBezTo>
                  <a:lnTo>
                    <a:pt x="167801" y="57798"/>
                  </a:lnTo>
                  <a:lnTo>
                    <a:pt x="166105" y="113747"/>
                  </a:lnTo>
                  <a:lnTo>
                    <a:pt x="13515" y="113747"/>
                  </a:lnTo>
                  <a:cubicBezTo>
                    <a:pt x="11820" y="113747"/>
                    <a:pt x="8429" y="113747"/>
                    <a:pt x="3343" y="112052"/>
                  </a:cubicBezTo>
                  <a:cubicBezTo>
                    <a:pt x="-3439" y="269728"/>
                    <a:pt x="1647" y="318896"/>
                    <a:pt x="5038" y="418927"/>
                  </a:cubicBezTo>
                  <a:lnTo>
                    <a:pt x="72856" y="422318"/>
                  </a:lnTo>
                  <a:cubicBezTo>
                    <a:pt x="69465" y="378236"/>
                    <a:pt x="69465" y="339241"/>
                    <a:pt x="69465" y="315505"/>
                  </a:cubicBezTo>
                  <a:lnTo>
                    <a:pt x="94897" y="315505"/>
                  </a:lnTo>
                  <a:cubicBezTo>
                    <a:pt x="96592" y="315505"/>
                    <a:pt x="96592" y="315505"/>
                    <a:pt x="98287" y="315505"/>
                  </a:cubicBezTo>
                  <a:lnTo>
                    <a:pt x="101678" y="220560"/>
                  </a:lnTo>
                  <a:lnTo>
                    <a:pt x="161019" y="220560"/>
                  </a:lnTo>
                  <a:lnTo>
                    <a:pt x="150846" y="491831"/>
                  </a:lnTo>
                  <a:cubicBezTo>
                    <a:pt x="210187" y="495222"/>
                    <a:pt x="249182" y="495222"/>
                    <a:pt x="315304" y="491831"/>
                  </a:cubicBezTo>
                  <a:lnTo>
                    <a:pt x="306827" y="220560"/>
                  </a:lnTo>
                  <a:lnTo>
                    <a:pt x="364472" y="220560"/>
                  </a:lnTo>
                  <a:lnTo>
                    <a:pt x="367862" y="315505"/>
                  </a:lnTo>
                  <a:cubicBezTo>
                    <a:pt x="369558" y="313810"/>
                    <a:pt x="371253" y="315505"/>
                    <a:pt x="371253" y="315505"/>
                  </a:cubicBezTo>
                  <a:lnTo>
                    <a:pt x="396685" y="315505"/>
                  </a:lnTo>
                  <a:cubicBezTo>
                    <a:pt x="396685" y="339241"/>
                    <a:pt x="396685" y="378236"/>
                    <a:pt x="393294" y="422318"/>
                  </a:cubicBezTo>
                  <a:lnTo>
                    <a:pt x="461112" y="418927"/>
                  </a:lnTo>
                  <a:cubicBezTo>
                    <a:pt x="464503" y="318896"/>
                    <a:pt x="469589" y="269728"/>
                    <a:pt x="462807" y="112052"/>
                  </a:cubicBezTo>
                  <a:cubicBezTo>
                    <a:pt x="457721" y="112052"/>
                    <a:pt x="454330" y="112052"/>
                    <a:pt x="452635" y="112052"/>
                  </a:cubicBezTo>
                  <a:close/>
                </a:path>
              </a:pathLst>
            </a:custGeom>
            <a:grpFill/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9211725-2B50-4DB2-8DD9-065AE5F0C5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6585" y="2997576"/>
            <a:ext cx="3886426" cy="31936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en-US" sz="1400" b="0" i="0" kern="1200" spc="100" baseline="0" dirty="0" smtClean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US" sz="1600" b="0" i="0" kern="1200" spc="100" baseline="0" dirty="0" smtClean="0">
                <a:solidFill>
                  <a:schemeClr val="tx2"/>
                </a:solidFill>
                <a:latin typeface="Exo 2" panose="00000500000000000000" pitchFamily="2" charset="0"/>
                <a:ea typeface="Gill Sans MT" charset="0"/>
                <a:cs typeface="Gill Sans MT" charset="0"/>
              </a:defRPr>
            </a:lvl2pPr>
            <a:lvl3pPr>
              <a:defRPr lang="en-US" sz="1600" b="0" i="0" kern="1200" spc="100" baseline="0" dirty="0" smtClean="0">
                <a:solidFill>
                  <a:schemeClr val="tx2"/>
                </a:solidFill>
                <a:latin typeface="Exo 2" panose="00000500000000000000" pitchFamily="2" charset="0"/>
                <a:ea typeface="Gill Sans MT" charset="0"/>
                <a:cs typeface="Gill Sans MT" charset="0"/>
              </a:defRPr>
            </a:lvl3pPr>
            <a:lvl4pPr>
              <a:defRPr lang="en-US" sz="1600" b="0" i="0" kern="1200" spc="100" baseline="0" dirty="0" smtClean="0">
                <a:solidFill>
                  <a:schemeClr val="tx2"/>
                </a:solidFill>
                <a:latin typeface="Exo 2" panose="00000500000000000000" pitchFamily="2" charset="0"/>
                <a:ea typeface="Gill Sans MT" charset="0"/>
                <a:cs typeface="Gill Sans MT" charset="0"/>
              </a:defRPr>
            </a:lvl4pPr>
            <a:lvl5pPr>
              <a:defRPr lang="en-US" sz="1600" b="0" i="0" kern="1200" spc="100" baseline="0" dirty="0">
                <a:solidFill>
                  <a:schemeClr val="tx2"/>
                </a:solidFill>
                <a:latin typeface="Exo 2" panose="00000500000000000000" pitchFamily="2" charset="0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53" name="Rectangle 652">
            <a:extLst>
              <a:ext uri="{FF2B5EF4-FFF2-40B4-BE49-F238E27FC236}">
                <a16:creationId xmlns:a16="http://schemas.microsoft.com/office/drawing/2014/main" id="{8A226436-98DA-4EEF-9025-6B848E488E54}"/>
              </a:ext>
            </a:extLst>
          </p:cNvPr>
          <p:cNvSpPr/>
          <p:nvPr userDrawn="1"/>
        </p:nvSpPr>
        <p:spPr>
          <a:xfrm>
            <a:off x="11797305" y="6578057"/>
            <a:ext cx="356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fld id="{20438B81-B721-473E-BEE5-FA6EADE78C2C}" type="slidenum">
              <a:rPr lang="en-US" sz="1000" b="1">
                <a:solidFill>
                  <a:schemeClr val="tx1"/>
                </a:solidFill>
                <a:latin typeface="Exo 2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ctr">
                <a:defRPr/>
              </a:pPr>
              <a:t>‹#›</a:t>
            </a:fld>
            <a:endParaRPr lang="en-US" sz="1000" b="1" dirty="0">
              <a:solidFill>
                <a:schemeClr val="tx1"/>
              </a:solidFill>
              <a:latin typeface="Exo 2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3873F4DD-EB4F-4A6D-97CE-EF60AAAF80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2251" y="796477"/>
            <a:ext cx="1809428" cy="775469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106E62E-C137-4157-AD04-62C267CB8125}"/>
              </a:ext>
            </a:extLst>
          </p:cNvPr>
          <p:cNvSpPr/>
          <p:nvPr/>
        </p:nvSpPr>
        <p:spPr>
          <a:xfrm>
            <a:off x="248424" y="5142541"/>
            <a:ext cx="326617" cy="326617"/>
          </a:xfrm>
          <a:custGeom>
            <a:avLst/>
            <a:gdLst>
              <a:gd name="connsiteX0" fmla="*/ 163309 w 326617"/>
              <a:gd name="connsiteY0" fmla="*/ 326485 h 326617"/>
              <a:gd name="connsiteX1" fmla="*/ 0 w 326617"/>
              <a:gd name="connsiteY1" fmla="*/ 163309 h 326617"/>
              <a:gd name="connsiteX2" fmla="*/ 163309 w 326617"/>
              <a:gd name="connsiteY2" fmla="*/ 0 h 326617"/>
              <a:gd name="connsiteX3" fmla="*/ 326618 w 326617"/>
              <a:gd name="connsiteY3" fmla="*/ 163309 h 326617"/>
              <a:gd name="connsiteX4" fmla="*/ 163309 w 326617"/>
              <a:gd name="connsiteY4" fmla="*/ 326618 h 326617"/>
              <a:gd name="connsiteX5" fmla="*/ 163309 w 326617"/>
              <a:gd name="connsiteY5" fmla="*/ 43611 h 326617"/>
              <a:gd name="connsiteX6" fmla="*/ 43611 w 326617"/>
              <a:gd name="connsiteY6" fmla="*/ 163309 h 326617"/>
              <a:gd name="connsiteX7" fmla="*/ 163176 w 326617"/>
              <a:gd name="connsiteY7" fmla="*/ 282874 h 326617"/>
              <a:gd name="connsiteX8" fmla="*/ 282742 w 326617"/>
              <a:gd name="connsiteY8" fmla="*/ 163309 h 326617"/>
              <a:gd name="connsiteX9" fmla="*/ 163309 w 326617"/>
              <a:gd name="connsiteY9" fmla="*/ 43611 h 32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617" h="326617">
                <a:moveTo>
                  <a:pt x="163309" y="326485"/>
                </a:moveTo>
                <a:cubicBezTo>
                  <a:pt x="73171" y="326485"/>
                  <a:pt x="0" y="253314"/>
                  <a:pt x="0" y="163309"/>
                </a:cubicBezTo>
                <a:cubicBezTo>
                  <a:pt x="0" y="73303"/>
                  <a:pt x="73171" y="0"/>
                  <a:pt x="163309" y="0"/>
                </a:cubicBezTo>
                <a:cubicBezTo>
                  <a:pt x="253447" y="0"/>
                  <a:pt x="326618" y="73171"/>
                  <a:pt x="326618" y="163309"/>
                </a:cubicBezTo>
                <a:cubicBezTo>
                  <a:pt x="326618" y="253447"/>
                  <a:pt x="253447" y="326618"/>
                  <a:pt x="163309" y="326618"/>
                </a:cubicBezTo>
                <a:close/>
                <a:moveTo>
                  <a:pt x="163309" y="43611"/>
                </a:moveTo>
                <a:cubicBezTo>
                  <a:pt x="97296" y="43611"/>
                  <a:pt x="43611" y="97296"/>
                  <a:pt x="43611" y="163309"/>
                </a:cubicBezTo>
                <a:cubicBezTo>
                  <a:pt x="43611" y="229322"/>
                  <a:pt x="97296" y="282874"/>
                  <a:pt x="163176" y="282874"/>
                </a:cubicBezTo>
                <a:cubicBezTo>
                  <a:pt x="229057" y="282874"/>
                  <a:pt x="282742" y="229189"/>
                  <a:pt x="282742" y="163309"/>
                </a:cubicBezTo>
                <a:cubicBezTo>
                  <a:pt x="282742" y="97429"/>
                  <a:pt x="229189" y="43611"/>
                  <a:pt x="163309" y="43611"/>
                </a:cubicBezTo>
                <a:close/>
              </a:path>
            </a:pathLst>
          </a:custGeom>
          <a:solidFill>
            <a:srgbClr val="F27790">
              <a:alpha val="50000"/>
            </a:srgbClr>
          </a:solidFill>
          <a:ln w="132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05F5E1E-0E11-423E-9760-9360506EC22F}"/>
              </a:ext>
            </a:extLst>
          </p:cNvPr>
          <p:cNvSpPr/>
          <p:nvPr/>
        </p:nvSpPr>
        <p:spPr>
          <a:xfrm>
            <a:off x="627401" y="5142541"/>
            <a:ext cx="326617" cy="326617"/>
          </a:xfrm>
          <a:custGeom>
            <a:avLst/>
            <a:gdLst>
              <a:gd name="connsiteX0" fmla="*/ 163309 w 326617"/>
              <a:gd name="connsiteY0" fmla="*/ 326485 h 326617"/>
              <a:gd name="connsiteX1" fmla="*/ 0 w 326617"/>
              <a:gd name="connsiteY1" fmla="*/ 163176 h 326617"/>
              <a:gd name="connsiteX2" fmla="*/ 163309 w 326617"/>
              <a:gd name="connsiteY2" fmla="*/ 0 h 326617"/>
              <a:gd name="connsiteX3" fmla="*/ 326618 w 326617"/>
              <a:gd name="connsiteY3" fmla="*/ 163309 h 326617"/>
              <a:gd name="connsiteX4" fmla="*/ 163309 w 326617"/>
              <a:gd name="connsiteY4" fmla="*/ 326618 h 326617"/>
              <a:gd name="connsiteX5" fmla="*/ 163309 w 326617"/>
              <a:gd name="connsiteY5" fmla="*/ 43611 h 326617"/>
              <a:gd name="connsiteX6" fmla="*/ 43743 w 326617"/>
              <a:gd name="connsiteY6" fmla="*/ 163176 h 326617"/>
              <a:gd name="connsiteX7" fmla="*/ 163309 w 326617"/>
              <a:gd name="connsiteY7" fmla="*/ 282742 h 326617"/>
              <a:gd name="connsiteX8" fmla="*/ 282874 w 326617"/>
              <a:gd name="connsiteY8" fmla="*/ 163176 h 326617"/>
              <a:gd name="connsiteX9" fmla="*/ 163309 w 326617"/>
              <a:gd name="connsiteY9" fmla="*/ 43611 h 32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617" h="326617">
                <a:moveTo>
                  <a:pt x="163309" y="326485"/>
                </a:moveTo>
                <a:cubicBezTo>
                  <a:pt x="73303" y="326485"/>
                  <a:pt x="0" y="253314"/>
                  <a:pt x="0" y="163176"/>
                </a:cubicBezTo>
                <a:cubicBezTo>
                  <a:pt x="0" y="73038"/>
                  <a:pt x="73303" y="0"/>
                  <a:pt x="163309" y="0"/>
                </a:cubicBezTo>
                <a:cubicBezTo>
                  <a:pt x="253314" y="0"/>
                  <a:pt x="326618" y="73171"/>
                  <a:pt x="326618" y="163309"/>
                </a:cubicBezTo>
                <a:cubicBezTo>
                  <a:pt x="326618" y="253447"/>
                  <a:pt x="253447" y="326618"/>
                  <a:pt x="163309" y="326618"/>
                </a:cubicBezTo>
                <a:close/>
                <a:moveTo>
                  <a:pt x="163309" y="43611"/>
                </a:moveTo>
                <a:cubicBezTo>
                  <a:pt x="97296" y="43611"/>
                  <a:pt x="43743" y="97296"/>
                  <a:pt x="43743" y="163176"/>
                </a:cubicBezTo>
                <a:cubicBezTo>
                  <a:pt x="43743" y="229057"/>
                  <a:pt x="97429" y="282742"/>
                  <a:pt x="163309" y="282742"/>
                </a:cubicBezTo>
                <a:cubicBezTo>
                  <a:pt x="229189" y="282742"/>
                  <a:pt x="282874" y="229057"/>
                  <a:pt x="282874" y="163176"/>
                </a:cubicBezTo>
                <a:cubicBezTo>
                  <a:pt x="282874" y="97296"/>
                  <a:pt x="229189" y="43611"/>
                  <a:pt x="163309" y="43611"/>
                </a:cubicBezTo>
                <a:close/>
              </a:path>
            </a:pathLst>
          </a:custGeom>
          <a:solidFill>
            <a:srgbClr val="9E7CB8">
              <a:alpha val="50000"/>
            </a:srgbClr>
          </a:solidFill>
          <a:ln w="132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5573FD-B7F2-4A3B-AA25-AB141995C5AB}"/>
              </a:ext>
            </a:extLst>
          </p:cNvPr>
          <p:cNvSpPr/>
          <p:nvPr/>
        </p:nvSpPr>
        <p:spPr>
          <a:xfrm>
            <a:off x="248424" y="5529869"/>
            <a:ext cx="326617" cy="326617"/>
          </a:xfrm>
          <a:custGeom>
            <a:avLst/>
            <a:gdLst>
              <a:gd name="connsiteX0" fmla="*/ 163309 w 326617"/>
              <a:gd name="connsiteY0" fmla="*/ 326618 h 326617"/>
              <a:gd name="connsiteX1" fmla="*/ 0 w 326617"/>
              <a:gd name="connsiteY1" fmla="*/ 163309 h 326617"/>
              <a:gd name="connsiteX2" fmla="*/ 163309 w 326617"/>
              <a:gd name="connsiteY2" fmla="*/ 0 h 326617"/>
              <a:gd name="connsiteX3" fmla="*/ 326618 w 326617"/>
              <a:gd name="connsiteY3" fmla="*/ 163309 h 326617"/>
              <a:gd name="connsiteX4" fmla="*/ 163309 w 326617"/>
              <a:gd name="connsiteY4" fmla="*/ 326618 h 326617"/>
              <a:gd name="connsiteX5" fmla="*/ 163309 w 326617"/>
              <a:gd name="connsiteY5" fmla="*/ 43743 h 326617"/>
              <a:gd name="connsiteX6" fmla="*/ 43743 w 326617"/>
              <a:gd name="connsiteY6" fmla="*/ 163309 h 326617"/>
              <a:gd name="connsiteX7" fmla="*/ 163309 w 326617"/>
              <a:gd name="connsiteY7" fmla="*/ 282875 h 326617"/>
              <a:gd name="connsiteX8" fmla="*/ 282874 w 326617"/>
              <a:gd name="connsiteY8" fmla="*/ 163309 h 326617"/>
              <a:gd name="connsiteX9" fmla="*/ 163309 w 326617"/>
              <a:gd name="connsiteY9" fmla="*/ 43743 h 32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617" h="326617">
                <a:moveTo>
                  <a:pt x="163309" y="326618"/>
                </a:moveTo>
                <a:cubicBezTo>
                  <a:pt x="73303" y="326618"/>
                  <a:pt x="0" y="253447"/>
                  <a:pt x="0" y="163309"/>
                </a:cubicBezTo>
                <a:cubicBezTo>
                  <a:pt x="0" y="73171"/>
                  <a:pt x="73171" y="0"/>
                  <a:pt x="163309" y="0"/>
                </a:cubicBezTo>
                <a:cubicBezTo>
                  <a:pt x="253447" y="0"/>
                  <a:pt x="326618" y="73171"/>
                  <a:pt x="326618" y="163309"/>
                </a:cubicBezTo>
                <a:cubicBezTo>
                  <a:pt x="326618" y="253447"/>
                  <a:pt x="253447" y="326618"/>
                  <a:pt x="163309" y="326618"/>
                </a:cubicBezTo>
                <a:close/>
                <a:moveTo>
                  <a:pt x="163309" y="43743"/>
                </a:moveTo>
                <a:cubicBezTo>
                  <a:pt x="97296" y="43743"/>
                  <a:pt x="43743" y="97429"/>
                  <a:pt x="43743" y="163309"/>
                </a:cubicBezTo>
                <a:cubicBezTo>
                  <a:pt x="43743" y="229189"/>
                  <a:pt x="97429" y="282875"/>
                  <a:pt x="163309" y="282875"/>
                </a:cubicBezTo>
                <a:cubicBezTo>
                  <a:pt x="229189" y="282875"/>
                  <a:pt x="282874" y="229189"/>
                  <a:pt x="282874" y="163309"/>
                </a:cubicBezTo>
                <a:cubicBezTo>
                  <a:pt x="282874" y="97429"/>
                  <a:pt x="229189" y="43743"/>
                  <a:pt x="163309" y="43743"/>
                </a:cubicBezTo>
                <a:close/>
              </a:path>
            </a:pathLst>
          </a:custGeom>
          <a:solidFill>
            <a:srgbClr val="F27790">
              <a:alpha val="50000"/>
            </a:srgbClr>
          </a:solidFill>
          <a:ln w="132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55A24EF-DEFE-4DD1-92C2-04FFB8EAB21B}"/>
              </a:ext>
            </a:extLst>
          </p:cNvPr>
          <p:cNvSpPr/>
          <p:nvPr/>
        </p:nvSpPr>
        <p:spPr>
          <a:xfrm>
            <a:off x="627401" y="5529869"/>
            <a:ext cx="326617" cy="326617"/>
          </a:xfrm>
          <a:custGeom>
            <a:avLst/>
            <a:gdLst>
              <a:gd name="connsiteX0" fmla="*/ 163309 w 326617"/>
              <a:gd name="connsiteY0" fmla="*/ 326618 h 326617"/>
              <a:gd name="connsiteX1" fmla="*/ 0 w 326617"/>
              <a:gd name="connsiteY1" fmla="*/ 163309 h 326617"/>
              <a:gd name="connsiteX2" fmla="*/ 163309 w 326617"/>
              <a:gd name="connsiteY2" fmla="*/ 0 h 326617"/>
              <a:gd name="connsiteX3" fmla="*/ 326618 w 326617"/>
              <a:gd name="connsiteY3" fmla="*/ 163309 h 326617"/>
              <a:gd name="connsiteX4" fmla="*/ 163309 w 326617"/>
              <a:gd name="connsiteY4" fmla="*/ 326618 h 326617"/>
              <a:gd name="connsiteX5" fmla="*/ 163309 w 326617"/>
              <a:gd name="connsiteY5" fmla="*/ 43743 h 326617"/>
              <a:gd name="connsiteX6" fmla="*/ 43743 w 326617"/>
              <a:gd name="connsiteY6" fmla="*/ 163309 h 326617"/>
              <a:gd name="connsiteX7" fmla="*/ 163309 w 326617"/>
              <a:gd name="connsiteY7" fmla="*/ 282875 h 326617"/>
              <a:gd name="connsiteX8" fmla="*/ 282874 w 326617"/>
              <a:gd name="connsiteY8" fmla="*/ 163309 h 326617"/>
              <a:gd name="connsiteX9" fmla="*/ 163309 w 326617"/>
              <a:gd name="connsiteY9" fmla="*/ 43743 h 32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617" h="326617">
                <a:moveTo>
                  <a:pt x="163309" y="326618"/>
                </a:moveTo>
                <a:cubicBezTo>
                  <a:pt x="73303" y="326618"/>
                  <a:pt x="0" y="253447"/>
                  <a:pt x="0" y="163309"/>
                </a:cubicBezTo>
                <a:cubicBezTo>
                  <a:pt x="0" y="73171"/>
                  <a:pt x="73171" y="0"/>
                  <a:pt x="163309" y="0"/>
                </a:cubicBezTo>
                <a:cubicBezTo>
                  <a:pt x="253447" y="0"/>
                  <a:pt x="326618" y="73171"/>
                  <a:pt x="326618" y="163309"/>
                </a:cubicBezTo>
                <a:cubicBezTo>
                  <a:pt x="326618" y="253447"/>
                  <a:pt x="253447" y="326618"/>
                  <a:pt x="163309" y="326618"/>
                </a:cubicBezTo>
                <a:close/>
                <a:moveTo>
                  <a:pt x="163309" y="43743"/>
                </a:moveTo>
                <a:cubicBezTo>
                  <a:pt x="97296" y="43743"/>
                  <a:pt x="43743" y="97429"/>
                  <a:pt x="43743" y="163309"/>
                </a:cubicBezTo>
                <a:cubicBezTo>
                  <a:pt x="43743" y="229189"/>
                  <a:pt x="97429" y="282875"/>
                  <a:pt x="163309" y="282875"/>
                </a:cubicBezTo>
                <a:cubicBezTo>
                  <a:pt x="229189" y="282875"/>
                  <a:pt x="282874" y="229189"/>
                  <a:pt x="282874" y="163309"/>
                </a:cubicBezTo>
                <a:cubicBezTo>
                  <a:pt x="282874" y="97429"/>
                  <a:pt x="229189" y="43743"/>
                  <a:pt x="163309" y="43743"/>
                </a:cubicBezTo>
                <a:close/>
              </a:path>
            </a:pathLst>
          </a:custGeom>
          <a:solidFill>
            <a:srgbClr val="3BABE1">
              <a:alpha val="50000"/>
            </a:srgbClr>
          </a:solidFill>
          <a:ln w="132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0C5264E-B850-43F3-8A81-15180F8BE77C}"/>
              </a:ext>
            </a:extLst>
          </p:cNvPr>
          <p:cNvSpPr/>
          <p:nvPr/>
        </p:nvSpPr>
        <p:spPr>
          <a:xfrm>
            <a:off x="248424" y="5917198"/>
            <a:ext cx="326617" cy="326617"/>
          </a:xfrm>
          <a:custGeom>
            <a:avLst/>
            <a:gdLst>
              <a:gd name="connsiteX0" fmla="*/ 163309 w 326617"/>
              <a:gd name="connsiteY0" fmla="*/ 326618 h 326617"/>
              <a:gd name="connsiteX1" fmla="*/ 0 w 326617"/>
              <a:gd name="connsiteY1" fmla="*/ 163309 h 326617"/>
              <a:gd name="connsiteX2" fmla="*/ 163309 w 326617"/>
              <a:gd name="connsiteY2" fmla="*/ 0 h 326617"/>
              <a:gd name="connsiteX3" fmla="*/ 326618 w 326617"/>
              <a:gd name="connsiteY3" fmla="*/ 163309 h 326617"/>
              <a:gd name="connsiteX4" fmla="*/ 163309 w 326617"/>
              <a:gd name="connsiteY4" fmla="*/ 326618 h 326617"/>
              <a:gd name="connsiteX5" fmla="*/ 163309 w 326617"/>
              <a:gd name="connsiteY5" fmla="*/ 43744 h 326617"/>
              <a:gd name="connsiteX6" fmla="*/ 43743 w 326617"/>
              <a:gd name="connsiteY6" fmla="*/ 163309 h 326617"/>
              <a:gd name="connsiteX7" fmla="*/ 163309 w 326617"/>
              <a:gd name="connsiteY7" fmla="*/ 282874 h 326617"/>
              <a:gd name="connsiteX8" fmla="*/ 282874 w 326617"/>
              <a:gd name="connsiteY8" fmla="*/ 163309 h 326617"/>
              <a:gd name="connsiteX9" fmla="*/ 163309 w 326617"/>
              <a:gd name="connsiteY9" fmla="*/ 43744 h 32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617" h="326617">
                <a:moveTo>
                  <a:pt x="163309" y="326618"/>
                </a:moveTo>
                <a:cubicBezTo>
                  <a:pt x="73303" y="326618"/>
                  <a:pt x="0" y="253447"/>
                  <a:pt x="0" y="163309"/>
                </a:cubicBezTo>
                <a:cubicBezTo>
                  <a:pt x="0" y="73171"/>
                  <a:pt x="73171" y="0"/>
                  <a:pt x="163309" y="0"/>
                </a:cubicBezTo>
                <a:cubicBezTo>
                  <a:pt x="253447" y="0"/>
                  <a:pt x="326618" y="73171"/>
                  <a:pt x="326618" y="163309"/>
                </a:cubicBezTo>
                <a:cubicBezTo>
                  <a:pt x="326618" y="253447"/>
                  <a:pt x="253447" y="326618"/>
                  <a:pt x="163309" y="326618"/>
                </a:cubicBezTo>
                <a:close/>
                <a:moveTo>
                  <a:pt x="163309" y="43744"/>
                </a:moveTo>
                <a:cubicBezTo>
                  <a:pt x="97296" y="43744"/>
                  <a:pt x="43743" y="97429"/>
                  <a:pt x="43743" y="163309"/>
                </a:cubicBezTo>
                <a:cubicBezTo>
                  <a:pt x="43743" y="229189"/>
                  <a:pt x="97429" y="282874"/>
                  <a:pt x="163309" y="282874"/>
                </a:cubicBezTo>
                <a:cubicBezTo>
                  <a:pt x="229189" y="282874"/>
                  <a:pt x="282874" y="229189"/>
                  <a:pt x="282874" y="163309"/>
                </a:cubicBezTo>
                <a:cubicBezTo>
                  <a:pt x="282874" y="97429"/>
                  <a:pt x="229189" y="43744"/>
                  <a:pt x="163309" y="43744"/>
                </a:cubicBezTo>
                <a:close/>
              </a:path>
            </a:pathLst>
          </a:custGeom>
          <a:solidFill>
            <a:srgbClr val="F27790">
              <a:alpha val="50000"/>
            </a:srgbClr>
          </a:solidFill>
          <a:ln w="132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4183031-9F40-4455-88C4-7E2344F984B2}"/>
              </a:ext>
            </a:extLst>
          </p:cNvPr>
          <p:cNvSpPr/>
          <p:nvPr/>
        </p:nvSpPr>
        <p:spPr>
          <a:xfrm>
            <a:off x="627401" y="5917198"/>
            <a:ext cx="326617" cy="326617"/>
          </a:xfrm>
          <a:custGeom>
            <a:avLst/>
            <a:gdLst>
              <a:gd name="connsiteX0" fmla="*/ 163309 w 326617"/>
              <a:gd name="connsiteY0" fmla="*/ 326618 h 326617"/>
              <a:gd name="connsiteX1" fmla="*/ 0 w 326617"/>
              <a:gd name="connsiteY1" fmla="*/ 163309 h 326617"/>
              <a:gd name="connsiteX2" fmla="*/ 163309 w 326617"/>
              <a:gd name="connsiteY2" fmla="*/ 0 h 326617"/>
              <a:gd name="connsiteX3" fmla="*/ 326618 w 326617"/>
              <a:gd name="connsiteY3" fmla="*/ 163309 h 326617"/>
              <a:gd name="connsiteX4" fmla="*/ 163309 w 326617"/>
              <a:gd name="connsiteY4" fmla="*/ 326618 h 326617"/>
              <a:gd name="connsiteX5" fmla="*/ 163309 w 326617"/>
              <a:gd name="connsiteY5" fmla="*/ 43744 h 326617"/>
              <a:gd name="connsiteX6" fmla="*/ 43743 w 326617"/>
              <a:gd name="connsiteY6" fmla="*/ 163309 h 326617"/>
              <a:gd name="connsiteX7" fmla="*/ 163309 w 326617"/>
              <a:gd name="connsiteY7" fmla="*/ 282874 h 326617"/>
              <a:gd name="connsiteX8" fmla="*/ 282874 w 326617"/>
              <a:gd name="connsiteY8" fmla="*/ 163309 h 326617"/>
              <a:gd name="connsiteX9" fmla="*/ 163309 w 326617"/>
              <a:gd name="connsiteY9" fmla="*/ 43744 h 32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617" h="326617">
                <a:moveTo>
                  <a:pt x="163309" y="326618"/>
                </a:moveTo>
                <a:cubicBezTo>
                  <a:pt x="73303" y="326618"/>
                  <a:pt x="0" y="253447"/>
                  <a:pt x="0" y="163309"/>
                </a:cubicBezTo>
                <a:cubicBezTo>
                  <a:pt x="0" y="73171"/>
                  <a:pt x="73171" y="0"/>
                  <a:pt x="163309" y="0"/>
                </a:cubicBezTo>
                <a:cubicBezTo>
                  <a:pt x="253447" y="0"/>
                  <a:pt x="326618" y="73171"/>
                  <a:pt x="326618" y="163309"/>
                </a:cubicBezTo>
                <a:cubicBezTo>
                  <a:pt x="326618" y="253447"/>
                  <a:pt x="253447" y="326618"/>
                  <a:pt x="163309" y="326618"/>
                </a:cubicBezTo>
                <a:close/>
                <a:moveTo>
                  <a:pt x="163309" y="43744"/>
                </a:moveTo>
                <a:cubicBezTo>
                  <a:pt x="97296" y="43744"/>
                  <a:pt x="43743" y="97429"/>
                  <a:pt x="43743" y="163309"/>
                </a:cubicBezTo>
                <a:cubicBezTo>
                  <a:pt x="43743" y="229189"/>
                  <a:pt x="97429" y="282874"/>
                  <a:pt x="163309" y="282874"/>
                </a:cubicBezTo>
                <a:cubicBezTo>
                  <a:pt x="229189" y="282874"/>
                  <a:pt x="282874" y="229189"/>
                  <a:pt x="282874" y="163309"/>
                </a:cubicBezTo>
                <a:cubicBezTo>
                  <a:pt x="282874" y="97429"/>
                  <a:pt x="229189" y="43744"/>
                  <a:pt x="163309" y="43744"/>
                </a:cubicBezTo>
                <a:close/>
              </a:path>
            </a:pathLst>
          </a:custGeom>
          <a:solidFill>
            <a:srgbClr val="9E7CB8">
              <a:alpha val="50000"/>
            </a:srgbClr>
          </a:solidFill>
          <a:ln w="132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4050EB1-3AE9-4944-BDE9-0EB9750DC521}"/>
              </a:ext>
            </a:extLst>
          </p:cNvPr>
          <p:cNvSpPr/>
          <p:nvPr/>
        </p:nvSpPr>
        <p:spPr>
          <a:xfrm>
            <a:off x="248424" y="6304526"/>
            <a:ext cx="326617" cy="326617"/>
          </a:xfrm>
          <a:custGeom>
            <a:avLst/>
            <a:gdLst>
              <a:gd name="connsiteX0" fmla="*/ 163309 w 326617"/>
              <a:gd name="connsiteY0" fmla="*/ 326618 h 326617"/>
              <a:gd name="connsiteX1" fmla="*/ 0 w 326617"/>
              <a:gd name="connsiteY1" fmla="*/ 163309 h 326617"/>
              <a:gd name="connsiteX2" fmla="*/ 163309 w 326617"/>
              <a:gd name="connsiteY2" fmla="*/ 0 h 326617"/>
              <a:gd name="connsiteX3" fmla="*/ 326618 w 326617"/>
              <a:gd name="connsiteY3" fmla="*/ 163309 h 326617"/>
              <a:gd name="connsiteX4" fmla="*/ 163309 w 326617"/>
              <a:gd name="connsiteY4" fmla="*/ 326618 h 326617"/>
              <a:gd name="connsiteX5" fmla="*/ 163309 w 326617"/>
              <a:gd name="connsiteY5" fmla="*/ 43743 h 326617"/>
              <a:gd name="connsiteX6" fmla="*/ 43743 w 326617"/>
              <a:gd name="connsiteY6" fmla="*/ 163309 h 326617"/>
              <a:gd name="connsiteX7" fmla="*/ 163309 w 326617"/>
              <a:gd name="connsiteY7" fmla="*/ 282874 h 326617"/>
              <a:gd name="connsiteX8" fmla="*/ 282874 w 326617"/>
              <a:gd name="connsiteY8" fmla="*/ 163309 h 326617"/>
              <a:gd name="connsiteX9" fmla="*/ 163309 w 326617"/>
              <a:gd name="connsiteY9" fmla="*/ 43743 h 32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617" h="326617">
                <a:moveTo>
                  <a:pt x="163309" y="326618"/>
                </a:moveTo>
                <a:cubicBezTo>
                  <a:pt x="73303" y="326618"/>
                  <a:pt x="0" y="253447"/>
                  <a:pt x="0" y="163309"/>
                </a:cubicBezTo>
                <a:cubicBezTo>
                  <a:pt x="0" y="73171"/>
                  <a:pt x="73171" y="0"/>
                  <a:pt x="163309" y="0"/>
                </a:cubicBezTo>
                <a:cubicBezTo>
                  <a:pt x="253447" y="0"/>
                  <a:pt x="326618" y="73171"/>
                  <a:pt x="326618" y="163309"/>
                </a:cubicBezTo>
                <a:cubicBezTo>
                  <a:pt x="326618" y="253447"/>
                  <a:pt x="253447" y="326618"/>
                  <a:pt x="163309" y="326618"/>
                </a:cubicBezTo>
                <a:close/>
                <a:moveTo>
                  <a:pt x="163309" y="43743"/>
                </a:moveTo>
                <a:cubicBezTo>
                  <a:pt x="97296" y="43743"/>
                  <a:pt x="43743" y="97429"/>
                  <a:pt x="43743" y="163309"/>
                </a:cubicBezTo>
                <a:cubicBezTo>
                  <a:pt x="43743" y="229189"/>
                  <a:pt x="97429" y="282874"/>
                  <a:pt x="163309" y="282874"/>
                </a:cubicBezTo>
                <a:cubicBezTo>
                  <a:pt x="229189" y="282874"/>
                  <a:pt x="282874" y="229189"/>
                  <a:pt x="282874" y="163309"/>
                </a:cubicBezTo>
                <a:cubicBezTo>
                  <a:pt x="282874" y="97429"/>
                  <a:pt x="229189" y="43743"/>
                  <a:pt x="163309" y="43743"/>
                </a:cubicBezTo>
                <a:close/>
              </a:path>
            </a:pathLst>
          </a:custGeom>
          <a:solidFill>
            <a:srgbClr val="3BABE1">
              <a:alpha val="50000"/>
            </a:srgbClr>
          </a:solidFill>
          <a:ln w="132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8500703A-B6B6-4140-AEFE-8F68914C41C5}"/>
              </a:ext>
            </a:extLst>
          </p:cNvPr>
          <p:cNvSpPr/>
          <p:nvPr/>
        </p:nvSpPr>
        <p:spPr>
          <a:xfrm>
            <a:off x="627401" y="6304526"/>
            <a:ext cx="326617" cy="326617"/>
          </a:xfrm>
          <a:custGeom>
            <a:avLst/>
            <a:gdLst>
              <a:gd name="connsiteX0" fmla="*/ 163309 w 326617"/>
              <a:gd name="connsiteY0" fmla="*/ 326618 h 326617"/>
              <a:gd name="connsiteX1" fmla="*/ 0 w 326617"/>
              <a:gd name="connsiteY1" fmla="*/ 163309 h 326617"/>
              <a:gd name="connsiteX2" fmla="*/ 163309 w 326617"/>
              <a:gd name="connsiteY2" fmla="*/ 0 h 326617"/>
              <a:gd name="connsiteX3" fmla="*/ 326618 w 326617"/>
              <a:gd name="connsiteY3" fmla="*/ 163309 h 326617"/>
              <a:gd name="connsiteX4" fmla="*/ 163309 w 326617"/>
              <a:gd name="connsiteY4" fmla="*/ 326618 h 326617"/>
              <a:gd name="connsiteX5" fmla="*/ 163309 w 326617"/>
              <a:gd name="connsiteY5" fmla="*/ 43743 h 326617"/>
              <a:gd name="connsiteX6" fmla="*/ 43743 w 326617"/>
              <a:gd name="connsiteY6" fmla="*/ 163309 h 326617"/>
              <a:gd name="connsiteX7" fmla="*/ 163309 w 326617"/>
              <a:gd name="connsiteY7" fmla="*/ 282874 h 326617"/>
              <a:gd name="connsiteX8" fmla="*/ 282874 w 326617"/>
              <a:gd name="connsiteY8" fmla="*/ 163309 h 326617"/>
              <a:gd name="connsiteX9" fmla="*/ 163309 w 326617"/>
              <a:gd name="connsiteY9" fmla="*/ 43743 h 32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6617" h="326617">
                <a:moveTo>
                  <a:pt x="163309" y="326618"/>
                </a:moveTo>
                <a:cubicBezTo>
                  <a:pt x="73303" y="326618"/>
                  <a:pt x="0" y="253447"/>
                  <a:pt x="0" y="163309"/>
                </a:cubicBezTo>
                <a:cubicBezTo>
                  <a:pt x="0" y="73171"/>
                  <a:pt x="73171" y="0"/>
                  <a:pt x="163309" y="0"/>
                </a:cubicBezTo>
                <a:cubicBezTo>
                  <a:pt x="253447" y="0"/>
                  <a:pt x="326618" y="73171"/>
                  <a:pt x="326618" y="163309"/>
                </a:cubicBezTo>
                <a:cubicBezTo>
                  <a:pt x="326618" y="253447"/>
                  <a:pt x="253447" y="326618"/>
                  <a:pt x="163309" y="326618"/>
                </a:cubicBezTo>
                <a:close/>
                <a:moveTo>
                  <a:pt x="163309" y="43743"/>
                </a:moveTo>
                <a:cubicBezTo>
                  <a:pt x="97296" y="43743"/>
                  <a:pt x="43743" y="97429"/>
                  <a:pt x="43743" y="163309"/>
                </a:cubicBezTo>
                <a:cubicBezTo>
                  <a:pt x="43743" y="229189"/>
                  <a:pt x="97429" y="282874"/>
                  <a:pt x="163309" y="282874"/>
                </a:cubicBezTo>
                <a:cubicBezTo>
                  <a:pt x="229189" y="282874"/>
                  <a:pt x="282874" y="229189"/>
                  <a:pt x="282874" y="163309"/>
                </a:cubicBezTo>
                <a:cubicBezTo>
                  <a:pt x="282874" y="97429"/>
                  <a:pt x="229189" y="43743"/>
                  <a:pt x="163309" y="43743"/>
                </a:cubicBezTo>
                <a:close/>
              </a:path>
            </a:pathLst>
          </a:custGeom>
          <a:solidFill>
            <a:srgbClr val="F27790">
              <a:alpha val="50000"/>
            </a:srgbClr>
          </a:solidFill>
          <a:ln w="132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6B34028-45BA-4E8B-B565-21F7C3AD299E}"/>
              </a:ext>
            </a:extLst>
          </p:cNvPr>
          <p:cNvSpPr/>
          <p:nvPr userDrawn="1"/>
        </p:nvSpPr>
        <p:spPr>
          <a:xfrm>
            <a:off x="7614356" y="796477"/>
            <a:ext cx="454152" cy="2103119"/>
          </a:xfrm>
          <a:prstGeom prst="rect">
            <a:avLst/>
          </a:prstGeom>
          <a:solidFill>
            <a:srgbClr val="C0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BEA9961-4EDB-4A27-BD27-3F164134B995}"/>
              </a:ext>
            </a:extLst>
          </p:cNvPr>
          <p:cNvSpPr txBox="1"/>
          <p:nvPr userDrawn="1"/>
        </p:nvSpPr>
        <p:spPr>
          <a:xfrm>
            <a:off x="5917906" y="0"/>
            <a:ext cx="3561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Exo 2 Light" panose="00000400000000000000" pitchFamily="2" charset="0"/>
              </a:rPr>
              <a:t>CUI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7184B4-0802-4EBD-AD9E-99DECC64F1D3}"/>
              </a:ext>
            </a:extLst>
          </p:cNvPr>
          <p:cNvSpPr txBox="1"/>
          <p:nvPr userDrawn="1"/>
        </p:nvSpPr>
        <p:spPr>
          <a:xfrm>
            <a:off x="5917906" y="6627168"/>
            <a:ext cx="3561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Exo 2 Light" panose="00000400000000000000" pitchFamily="2" charset="0"/>
              </a:rPr>
              <a:t>CUI</a:t>
            </a:r>
          </a:p>
        </p:txBody>
      </p:sp>
    </p:spTree>
    <p:extLst>
      <p:ext uri="{BB962C8B-B14F-4D97-AF65-F5344CB8AC3E}">
        <p14:creationId xmlns:p14="http://schemas.microsoft.com/office/powerpoint/2010/main" val="10086212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58475-1115-4BED-AAAE-B97F295845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010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1DBB801-1A42-492A-81DC-AD6C3B370AA7}"/>
              </a:ext>
            </a:extLst>
          </p:cNvPr>
          <p:cNvSpPr/>
          <p:nvPr userDrawn="1"/>
        </p:nvSpPr>
        <p:spPr>
          <a:xfrm>
            <a:off x="4572" y="0"/>
            <a:ext cx="6843903" cy="914400"/>
          </a:xfrm>
          <a:prstGeom prst="rect">
            <a:avLst/>
          </a:prstGeom>
          <a:gradFill>
            <a:gsLst>
              <a:gs pos="50000">
                <a:srgbClr val="000000">
                  <a:alpha val="50000"/>
                </a:srgbClr>
              </a:gs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5" name="Graphic 26">
            <a:extLst>
              <a:ext uri="{FF2B5EF4-FFF2-40B4-BE49-F238E27FC236}">
                <a16:creationId xmlns:a16="http://schemas.microsoft.com/office/drawing/2014/main" id="{84506828-866D-4836-B8D2-D2A143B0E4A6}"/>
              </a:ext>
            </a:extLst>
          </p:cNvPr>
          <p:cNvGrpSpPr/>
          <p:nvPr userDrawn="1"/>
        </p:nvGrpSpPr>
        <p:grpSpPr>
          <a:xfrm>
            <a:off x="248424" y="272175"/>
            <a:ext cx="365760" cy="365760"/>
            <a:chOff x="-1581139" y="-815169"/>
            <a:chExt cx="729039" cy="729040"/>
          </a:xfrm>
          <a:solidFill>
            <a:srgbClr val="FFFFFF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5ABDA10-6869-47C2-AB3B-06B281FA6AB1}"/>
                </a:ext>
              </a:extLst>
            </p:cNvPr>
            <p:cNvSpPr/>
            <p:nvPr/>
          </p:nvSpPr>
          <p:spPr>
            <a:xfrm>
              <a:off x="-1581139" y="-815169"/>
              <a:ext cx="729039" cy="729040"/>
            </a:xfrm>
            <a:custGeom>
              <a:avLst/>
              <a:gdLst>
                <a:gd name="connsiteX0" fmla="*/ 731112 w 729039"/>
                <a:gd name="connsiteY0" fmla="*/ 366299 h 729040"/>
                <a:gd name="connsiteX1" fmla="*/ 720939 w 729039"/>
                <a:gd name="connsiteY1" fmla="*/ 135719 h 729040"/>
                <a:gd name="connsiteX2" fmla="*/ 602258 w 729039"/>
                <a:gd name="connsiteY2" fmla="*/ 11952 h 729040"/>
                <a:gd name="connsiteX3" fmla="*/ 366592 w 729039"/>
                <a:gd name="connsiteY3" fmla="*/ 84 h 729040"/>
                <a:gd name="connsiteX4" fmla="*/ 129230 w 729039"/>
                <a:gd name="connsiteY4" fmla="*/ 10256 h 729040"/>
                <a:gd name="connsiteX5" fmla="*/ 10549 w 729039"/>
                <a:gd name="connsiteY5" fmla="*/ 134024 h 729040"/>
                <a:gd name="connsiteX6" fmla="*/ 377 w 729039"/>
                <a:gd name="connsiteY6" fmla="*/ 366299 h 729040"/>
                <a:gd name="connsiteX7" fmla="*/ 10549 w 729039"/>
                <a:gd name="connsiteY7" fmla="*/ 596879 h 729040"/>
                <a:gd name="connsiteX8" fmla="*/ 129230 w 729039"/>
                <a:gd name="connsiteY8" fmla="*/ 720647 h 729040"/>
                <a:gd name="connsiteX9" fmla="*/ 366592 w 729039"/>
                <a:gd name="connsiteY9" fmla="*/ 730819 h 729040"/>
                <a:gd name="connsiteX10" fmla="*/ 603954 w 729039"/>
                <a:gd name="connsiteY10" fmla="*/ 720647 h 729040"/>
                <a:gd name="connsiteX11" fmla="*/ 722634 w 729039"/>
                <a:gd name="connsiteY11" fmla="*/ 596879 h 729040"/>
                <a:gd name="connsiteX12" fmla="*/ 731112 w 729039"/>
                <a:gd name="connsiteY12" fmla="*/ 439203 h 729040"/>
                <a:gd name="connsiteX13" fmla="*/ 731112 w 729039"/>
                <a:gd name="connsiteY13" fmla="*/ 366299 h 729040"/>
                <a:gd name="connsiteX14" fmla="*/ 648035 w 729039"/>
                <a:gd name="connsiteY14" fmla="*/ 564666 h 729040"/>
                <a:gd name="connsiteX15" fmla="*/ 564958 w 729039"/>
                <a:gd name="connsiteY15" fmla="*/ 647743 h 729040"/>
                <a:gd name="connsiteX16" fmla="*/ 366592 w 729039"/>
                <a:gd name="connsiteY16" fmla="*/ 656220 h 729040"/>
                <a:gd name="connsiteX17" fmla="*/ 168225 w 729039"/>
                <a:gd name="connsiteY17" fmla="*/ 647743 h 729040"/>
                <a:gd name="connsiteX18" fmla="*/ 85149 w 729039"/>
                <a:gd name="connsiteY18" fmla="*/ 564666 h 729040"/>
                <a:gd name="connsiteX19" fmla="*/ 76672 w 729039"/>
                <a:gd name="connsiteY19" fmla="*/ 364604 h 729040"/>
                <a:gd name="connsiteX20" fmla="*/ 85149 w 729039"/>
                <a:gd name="connsiteY20" fmla="*/ 164542 h 729040"/>
                <a:gd name="connsiteX21" fmla="*/ 166530 w 729039"/>
                <a:gd name="connsiteY21" fmla="*/ 84856 h 729040"/>
                <a:gd name="connsiteX22" fmla="*/ 364896 w 729039"/>
                <a:gd name="connsiteY22" fmla="*/ 76379 h 729040"/>
                <a:gd name="connsiteX23" fmla="*/ 563263 w 729039"/>
                <a:gd name="connsiteY23" fmla="*/ 84856 h 729040"/>
                <a:gd name="connsiteX24" fmla="*/ 646340 w 729039"/>
                <a:gd name="connsiteY24" fmla="*/ 167932 h 729040"/>
                <a:gd name="connsiteX25" fmla="*/ 654817 w 729039"/>
                <a:gd name="connsiteY25" fmla="*/ 367995 h 729040"/>
                <a:gd name="connsiteX26" fmla="*/ 654817 w 729039"/>
                <a:gd name="connsiteY26" fmla="*/ 442594 h 729040"/>
                <a:gd name="connsiteX27" fmla="*/ 648035 w 729039"/>
                <a:gd name="connsiteY27" fmla="*/ 564666 h 72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9039" h="729040">
                  <a:moveTo>
                    <a:pt x="731112" y="366299"/>
                  </a:moveTo>
                  <a:cubicBezTo>
                    <a:pt x="731112" y="347649"/>
                    <a:pt x="732807" y="247618"/>
                    <a:pt x="720939" y="135719"/>
                  </a:cubicBezTo>
                  <a:cubicBezTo>
                    <a:pt x="715853" y="79769"/>
                    <a:pt x="670076" y="20429"/>
                    <a:pt x="602258" y="11952"/>
                  </a:cubicBezTo>
                  <a:cubicBezTo>
                    <a:pt x="497141" y="-1612"/>
                    <a:pt x="385242" y="84"/>
                    <a:pt x="366592" y="84"/>
                  </a:cubicBezTo>
                  <a:cubicBezTo>
                    <a:pt x="349637" y="84"/>
                    <a:pt x="234348" y="-1612"/>
                    <a:pt x="129230" y="10256"/>
                  </a:cubicBezTo>
                  <a:cubicBezTo>
                    <a:pt x="63108" y="18734"/>
                    <a:pt x="15636" y="76379"/>
                    <a:pt x="10549" y="134024"/>
                  </a:cubicBezTo>
                  <a:cubicBezTo>
                    <a:pt x="-1319" y="247618"/>
                    <a:pt x="377" y="347649"/>
                    <a:pt x="377" y="366299"/>
                  </a:cubicBezTo>
                  <a:cubicBezTo>
                    <a:pt x="377" y="384949"/>
                    <a:pt x="-3014" y="479894"/>
                    <a:pt x="10549" y="596879"/>
                  </a:cubicBezTo>
                  <a:cubicBezTo>
                    <a:pt x="17331" y="656220"/>
                    <a:pt x="63108" y="713865"/>
                    <a:pt x="129230" y="720647"/>
                  </a:cubicBezTo>
                  <a:cubicBezTo>
                    <a:pt x="234348" y="732515"/>
                    <a:pt x="347942" y="730819"/>
                    <a:pt x="366592" y="730819"/>
                  </a:cubicBezTo>
                  <a:cubicBezTo>
                    <a:pt x="385242" y="730819"/>
                    <a:pt x="498836" y="732515"/>
                    <a:pt x="603954" y="720647"/>
                  </a:cubicBezTo>
                  <a:cubicBezTo>
                    <a:pt x="668380" y="713865"/>
                    <a:pt x="715853" y="659611"/>
                    <a:pt x="722634" y="596879"/>
                  </a:cubicBezTo>
                  <a:cubicBezTo>
                    <a:pt x="729416" y="534148"/>
                    <a:pt x="731112" y="479894"/>
                    <a:pt x="731112" y="439203"/>
                  </a:cubicBezTo>
                  <a:cubicBezTo>
                    <a:pt x="731112" y="401903"/>
                    <a:pt x="731112" y="374776"/>
                    <a:pt x="731112" y="366299"/>
                  </a:cubicBezTo>
                  <a:close/>
                  <a:moveTo>
                    <a:pt x="648035" y="564666"/>
                  </a:moveTo>
                  <a:cubicBezTo>
                    <a:pt x="642949" y="615529"/>
                    <a:pt x="624299" y="640961"/>
                    <a:pt x="564958" y="647743"/>
                  </a:cubicBezTo>
                  <a:cubicBezTo>
                    <a:pt x="475100" y="656220"/>
                    <a:pt x="385242" y="656220"/>
                    <a:pt x="366592" y="656220"/>
                  </a:cubicBezTo>
                  <a:cubicBezTo>
                    <a:pt x="347942" y="656220"/>
                    <a:pt x="256388" y="657915"/>
                    <a:pt x="168225" y="647743"/>
                  </a:cubicBezTo>
                  <a:cubicBezTo>
                    <a:pt x="110580" y="642656"/>
                    <a:pt x="90235" y="617225"/>
                    <a:pt x="85149" y="564666"/>
                  </a:cubicBezTo>
                  <a:cubicBezTo>
                    <a:pt x="74976" y="474807"/>
                    <a:pt x="76672" y="383254"/>
                    <a:pt x="76672" y="364604"/>
                  </a:cubicBezTo>
                  <a:cubicBezTo>
                    <a:pt x="76672" y="347649"/>
                    <a:pt x="74976" y="254400"/>
                    <a:pt x="85149" y="164542"/>
                  </a:cubicBezTo>
                  <a:cubicBezTo>
                    <a:pt x="88540" y="118765"/>
                    <a:pt x="105494" y="89942"/>
                    <a:pt x="166530" y="84856"/>
                  </a:cubicBezTo>
                  <a:cubicBezTo>
                    <a:pt x="256388" y="76379"/>
                    <a:pt x="347942" y="76379"/>
                    <a:pt x="364896" y="76379"/>
                  </a:cubicBezTo>
                  <a:cubicBezTo>
                    <a:pt x="383546" y="76379"/>
                    <a:pt x="475100" y="74683"/>
                    <a:pt x="563263" y="84856"/>
                  </a:cubicBezTo>
                  <a:cubicBezTo>
                    <a:pt x="622603" y="89942"/>
                    <a:pt x="641253" y="117069"/>
                    <a:pt x="646340" y="167932"/>
                  </a:cubicBezTo>
                  <a:cubicBezTo>
                    <a:pt x="654817" y="257791"/>
                    <a:pt x="654817" y="349345"/>
                    <a:pt x="654817" y="367995"/>
                  </a:cubicBezTo>
                  <a:cubicBezTo>
                    <a:pt x="654817" y="376472"/>
                    <a:pt x="654817" y="405294"/>
                    <a:pt x="654817" y="442594"/>
                  </a:cubicBezTo>
                  <a:cubicBezTo>
                    <a:pt x="654817" y="476503"/>
                    <a:pt x="651426" y="520584"/>
                    <a:pt x="648035" y="564666"/>
                  </a:cubicBezTo>
                  <a:close/>
                </a:path>
              </a:pathLst>
            </a:custGeom>
            <a:solidFill>
              <a:srgbClr val="FFFFFF"/>
            </a:solidFill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03C11CE-C13F-4FDA-8682-39F45F073625}"/>
                </a:ext>
              </a:extLst>
            </p:cNvPr>
            <p:cNvSpPr/>
            <p:nvPr/>
          </p:nvSpPr>
          <p:spPr>
            <a:xfrm>
              <a:off x="-1448470" y="-698252"/>
              <a:ext cx="457769" cy="491678"/>
            </a:xfrm>
            <a:custGeom>
              <a:avLst/>
              <a:gdLst>
                <a:gd name="connsiteX0" fmla="*/ 452635 w 457768"/>
                <a:gd name="connsiteY0" fmla="*/ 112052 h 491678"/>
                <a:gd name="connsiteX1" fmla="*/ 303436 w 457768"/>
                <a:gd name="connsiteY1" fmla="*/ 112052 h 491678"/>
                <a:gd name="connsiteX2" fmla="*/ 298349 w 457768"/>
                <a:gd name="connsiteY2" fmla="*/ 12021 h 491678"/>
                <a:gd name="connsiteX3" fmla="*/ 300045 w 457768"/>
                <a:gd name="connsiteY3" fmla="*/ 1848 h 491678"/>
                <a:gd name="connsiteX4" fmla="*/ 111851 w 457768"/>
                <a:gd name="connsiteY4" fmla="*/ 3544 h 491678"/>
                <a:gd name="connsiteX5" fmla="*/ 113546 w 457768"/>
                <a:gd name="connsiteY5" fmla="*/ 12021 h 491678"/>
                <a:gd name="connsiteX6" fmla="*/ 111851 w 457768"/>
                <a:gd name="connsiteY6" fmla="*/ 51016 h 491678"/>
                <a:gd name="connsiteX7" fmla="*/ 110156 w 457768"/>
                <a:gd name="connsiteY7" fmla="*/ 59493 h 491678"/>
                <a:gd name="connsiteX8" fmla="*/ 167801 w 457768"/>
                <a:gd name="connsiteY8" fmla="*/ 57798 h 491678"/>
                <a:gd name="connsiteX9" fmla="*/ 166105 w 457768"/>
                <a:gd name="connsiteY9" fmla="*/ 113747 h 491678"/>
                <a:gd name="connsiteX10" fmla="*/ 13515 w 457768"/>
                <a:gd name="connsiteY10" fmla="*/ 113747 h 491678"/>
                <a:gd name="connsiteX11" fmla="*/ 3343 w 457768"/>
                <a:gd name="connsiteY11" fmla="*/ 112052 h 491678"/>
                <a:gd name="connsiteX12" fmla="*/ 5038 w 457768"/>
                <a:gd name="connsiteY12" fmla="*/ 418927 h 491678"/>
                <a:gd name="connsiteX13" fmla="*/ 72856 w 457768"/>
                <a:gd name="connsiteY13" fmla="*/ 422318 h 491678"/>
                <a:gd name="connsiteX14" fmla="*/ 69465 w 457768"/>
                <a:gd name="connsiteY14" fmla="*/ 315505 h 491678"/>
                <a:gd name="connsiteX15" fmla="*/ 94897 w 457768"/>
                <a:gd name="connsiteY15" fmla="*/ 315505 h 491678"/>
                <a:gd name="connsiteX16" fmla="*/ 98287 w 457768"/>
                <a:gd name="connsiteY16" fmla="*/ 315505 h 491678"/>
                <a:gd name="connsiteX17" fmla="*/ 101678 w 457768"/>
                <a:gd name="connsiteY17" fmla="*/ 220560 h 491678"/>
                <a:gd name="connsiteX18" fmla="*/ 161019 w 457768"/>
                <a:gd name="connsiteY18" fmla="*/ 220560 h 491678"/>
                <a:gd name="connsiteX19" fmla="*/ 150846 w 457768"/>
                <a:gd name="connsiteY19" fmla="*/ 491831 h 491678"/>
                <a:gd name="connsiteX20" fmla="*/ 315304 w 457768"/>
                <a:gd name="connsiteY20" fmla="*/ 491831 h 491678"/>
                <a:gd name="connsiteX21" fmla="*/ 306827 w 457768"/>
                <a:gd name="connsiteY21" fmla="*/ 220560 h 491678"/>
                <a:gd name="connsiteX22" fmla="*/ 364472 w 457768"/>
                <a:gd name="connsiteY22" fmla="*/ 220560 h 491678"/>
                <a:gd name="connsiteX23" fmla="*/ 367862 w 457768"/>
                <a:gd name="connsiteY23" fmla="*/ 315505 h 491678"/>
                <a:gd name="connsiteX24" fmla="*/ 371253 w 457768"/>
                <a:gd name="connsiteY24" fmla="*/ 315505 h 491678"/>
                <a:gd name="connsiteX25" fmla="*/ 396685 w 457768"/>
                <a:gd name="connsiteY25" fmla="*/ 315505 h 491678"/>
                <a:gd name="connsiteX26" fmla="*/ 393294 w 457768"/>
                <a:gd name="connsiteY26" fmla="*/ 422318 h 491678"/>
                <a:gd name="connsiteX27" fmla="*/ 461112 w 457768"/>
                <a:gd name="connsiteY27" fmla="*/ 418927 h 491678"/>
                <a:gd name="connsiteX28" fmla="*/ 462807 w 457768"/>
                <a:gd name="connsiteY28" fmla="*/ 112052 h 491678"/>
                <a:gd name="connsiteX29" fmla="*/ 452635 w 457768"/>
                <a:gd name="connsiteY29" fmla="*/ 112052 h 49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57768" h="491678">
                  <a:moveTo>
                    <a:pt x="452635" y="112052"/>
                  </a:moveTo>
                  <a:lnTo>
                    <a:pt x="303436" y="112052"/>
                  </a:lnTo>
                  <a:lnTo>
                    <a:pt x="298349" y="12021"/>
                  </a:lnTo>
                  <a:cubicBezTo>
                    <a:pt x="298349" y="10326"/>
                    <a:pt x="298349" y="6935"/>
                    <a:pt x="300045" y="1848"/>
                  </a:cubicBezTo>
                  <a:cubicBezTo>
                    <a:pt x="223750" y="-1543"/>
                    <a:pt x="177973" y="153"/>
                    <a:pt x="111851" y="3544"/>
                  </a:cubicBezTo>
                  <a:cubicBezTo>
                    <a:pt x="113546" y="6935"/>
                    <a:pt x="113546" y="8630"/>
                    <a:pt x="113546" y="12021"/>
                  </a:cubicBezTo>
                  <a:lnTo>
                    <a:pt x="111851" y="51016"/>
                  </a:lnTo>
                  <a:cubicBezTo>
                    <a:pt x="111851" y="52712"/>
                    <a:pt x="111851" y="54407"/>
                    <a:pt x="110156" y="59493"/>
                  </a:cubicBezTo>
                  <a:lnTo>
                    <a:pt x="167801" y="57798"/>
                  </a:lnTo>
                  <a:lnTo>
                    <a:pt x="166105" y="113747"/>
                  </a:lnTo>
                  <a:lnTo>
                    <a:pt x="13515" y="113747"/>
                  </a:lnTo>
                  <a:cubicBezTo>
                    <a:pt x="11820" y="113747"/>
                    <a:pt x="8429" y="113747"/>
                    <a:pt x="3343" y="112052"/>
                  </a:cubicBezTo>
                  <a:cubicBezTo>
                    <a:pt x="-3439" y="269728"/>
                    <a:pt x="1647" y="318896"/>
                    <a:pt x="5038" y="418927"/>
                  </a:cubicBezTo>
                  <a:lnTo>
                    <a:pt x="72856" y="422318"/>
                  </a:lnTo>
                  <a:cubicBezTo>
                    <a:pt x="69465" y="378236"/>
                    <a:pt x="69465" y="339241"/>
                    <a:pt x="69465" y="315505"/>
                  </a:cubicBezTo>
                  <a:lnTo>
                    <a:pt x="94897" y="315505"/>
                  </a:lnTo>
                  <a:cubicBezTo>
                    <a:pt x="96592" y="315505"/>
                    <a:pt x="96592" y="315505"/>
                    <a:pt x="98287" y="315505"/>
                  </a:cubicBezTo>
                  <a:lnTo>
                    <a:pt x="101678" y="220560"/>
                  </a:lnTo>
                  <a:lnTo>
                    <a:pt x="161019" y="220560"/>
                  </a:lnTo>
                  <a:lnTo>
                    <a:pt x="150846" y="491831"/>
                  </a:lnTo>
                  <a:cubicBezTo>
                    <a:pt x="210187" y="495222"/>
                    <a:pt x="249182" y="495222"/>
                    <a:pt x="315304" y="491831"/>
                  </a:cubicBezTo>
                  <a:lnTo>
                    <a:pt x="306827" y="220560"/>
                  </a:lnTo>
                  <a:lnTo>
                    <a:pt x="364472" y="220560"/>
                  </a:lnTo>
                  <a:lnTo>
                    <a:pt x="367862" y="315505"/>
                  </a:lnTo>
                  <a:cubicBezTo>
                    <a:pt x="369558" y="313810"/>
                    <a:pt x="371253" y="315505"/>
                    <a:pt x="371253" y="315505"/>
                  </a:cubicBezTo>
                  <a:lnTo>
                    <a:pt x="396685" y="315505"/>
                  </a:lnTo>
                  <a:cubicBezTo>
                    <a:pt x="396685" y="339241"/>
                    <a:pt x="396685" y="378236"/>
                    <a:pt x="393294" y="422318"/>
                  </a:cubicBezTo>
                  <a:lnTo>
                    <a:pt x="461112" y="418927"/>
                  </a:lnTo>
                  <a:cubicBezTo>
                    <a:pt x="464503" y="318896"/>
                    <a:pt x="469589" y="269728"/>
                    <a:pt x="462807" y="112052"/>
                  </a:cubicBezTo>
                  <a:cubicBezTo>
                    <a:pt x="457721" y="112052"/>
                    <a:pt x="454330" y="112052"/>
                    <a:pt x="452635" y="112052"/>
                  </a:cubicBezTo>
                  <a:close/>
                </a:path>
              </a:pathLst>
            </a:custGeom>
            <a:solidFill>
              <a:srgbClr val="FFFFFF"/>
            </a:solidFill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324A374-C5B5-451A-8348-109350D851A6}"/>
              </a:ext>
            </a:extLst>
          </p:cNvPr>
          <p:cNvSpPr/>
          <p:nvPr userDrawn="1"/>
        </p:nvSpPr>
        <p:spPr>
          <a:xfrm>
            <a:off x="11748323" y="-1"/>
            <a:ext cx="454152" cy="910110"/>
          </a:xfrm>
          <a:prstGeom prst="rect">
            <a:avLst/>
          </a:prstGeom>
          <a:solidFill>
            <a:srgbClr val="C00060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2" name="Title Placeholder 1">
            <a:extLst>
              <a:ext uri="{FF2B5EF4-FFF2-40B4-BE49-F238E27FC236}">
                <a16:creationId xmlns:a16="http://schemas.microsoft.com/office/drawing/2014/main" id="{8737C0FA-A2A9-4CD3-8D79-1C1C07614F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648" y="172088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 b="1">
                <a:solidFill>
                  <a:schemeClr val="bg1"/>
                </a:solidFill>
                <a:latin typeface="Exo 2" panose="000005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17259A6D-8993-446C-B317-D52D466E6C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647" y="1206955"/>
            <a:ext cx="11027664" cy="501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defRPr>
            </a:lvl1pPr>
            <a:lvl2pPr marL="384029" indent="-182870">
              <a:buClr>
                <a:srgbClr val="1A3E6C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defRPr>
            </a:lvl2pPr>
            <a:lvl3pPr marL="566900" indent="-182870">
              <a:buClr>
                <a:srgbClr val="1A3E6C"/>
              </a:buClr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32642" indent="-18287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549E7E4-9544-4DD0-AB0F-82853F10CA64}"/>
              </a:ext>
            </a:extLst>
          </p:cNvPr>
          <p:cNvSpPr/>
          <p:nvPr userDrawn="1"/>
        </p:nvSpPr>
        <p:spPr>
          <a:xfrm>
            <a:off x="11797305" y="6578057"/>
            <a:ext cx="356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fld id="{20438B81-B721-473E-BEE5-FA6EADE78C2C}" type="slidenum">
              <a:rPr lang="en-US" sz="1000" b="1">
                <a:solidFill>
                  <a:schemeClr val="tx1"/>
                </a:solidFill>
                <a:latin typeface="Exo 2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ctr">
                <a:defRPr/>
              </a:pPr>
              <a:t>‹#›</a:t>
            </a:fld>
            <a:endParaRPr lang="en-US" sz="1000" b="1" dirty="0">
              <a:solidFill>
                <a:schemeClr val="tx1"/>
              </a:solidFill>
              <a:latin typeface="Exo 2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050EF80-8774-4DBD-B944-80E038A044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8552" y="2152650"/>
            <a:ext cx="4619625" cy="475297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C20BE17-CF4B-400A-AAD9-6696FA0EF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8425" y="5603735"/>
            <a:ext cx="2648888" cy="113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25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E8075FF-84A2-4903-921D-7FF9123B4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820" y="5034337"/>
            <a:ext cx="661594" cy="154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1AD80F-7E0F-41CD-8BC3-6555A95DD2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01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A7121AC-07A7-4069-BA63-4BD323EDA6D1}"/>
              </a:ext>
            </a:extLst>
          </p:cNvPr>
          <p:cNvSpPr/>
          <p:nvPr userDrawn="1"/>
        </p:nvSpPr>
        <p:spPr>
          <a:xfrm>
            <a:off x="4572" y="0"/>
            <a:ext cx="6843903" cy="914400"/>
          </a:xfrm>
          <a:prstGeom prst="rect">
            <a:avLst/>
          </a:prstGeom>
          <a:gradFill>
            <a:gsLst>
              <a:gs pos="50000">
                <a:srgbClr val="000000">
                  <a:alpha val="50000"/>
                </a:srgbClr>
              </a:gs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D98FDE-A032-4A1E-9205-8A86881AB26A}"/>
              </a:ext>
            </a:extLst>
          </p:cNvPr>
          <p:cNvSpPr/>
          <p:nvPr userDrawn="1"/>
        </p:nvSpPr>
        <p:spPr>
          <a:xfrm>
            <a:off x="11748323" y="-1"/>
            <a:ext cx="454152" cy="910110"/>
          </a:xfrm>
          <a:prstGeom prst="rect">
            <a:avLst/>
          </a:prstGeom>
          <a:solidFill>
            <a:srgbClr val="C00060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763544F1-FED7-41FD-A4D0-9CBC071EDB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68552" y="2152650"/>
            <a:ext cx="4619625" cy="4752975"/>
          </a:xfrm>
          <a:prstGeom prst="rect">
            <a:avLst/>
          </a:prstGeom>
        </p:spPr>
      </p:pic>
      <p:grpSp>
        <p:nvGrpSpPr>
          <p:cNvPr id="25" name="Graphic 26">
            <a:extLst>
              <a:ext uri="{FF2B5EF4-FFF2-40B4-BE49-F238E27FC236}">
                <a16:creationId xmlns:a16="http://schemas.microsoft.com/office/drawing/2014/main" id="{5BE4DE3A-AAD6-4AD9-8B92-3799655ACF19}"/>
              </a:ext>
            </a:extLst>
          </p:cNvPr>
          <p:cNvGrpSpPr/>
          <p:nvPr userDrawn="1"/>
        </p:nvGrpSpPr>
        <p:grpSpPr>
          <a:xfrm>
            <a:off x="248424" y="272175"/>
            <a:ext cx="365760" cy="365760"/>
            <a:chOff x="-1581139" y="-815169"/>
            <a:chExt cx="729039" cy="729040"/>
          </a:xfrm>
          <a:solidFill>
            <a:srgbClr val="FFFFFF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EA53396-252B-40D4-BCDC-AC33883554F7}"/>
                </a:ext>
              </a:extLst>
            </p:cNvPr>
            <p:cNvSpPr/>
            <p:nvPr/>
          </p:nvSpPr>
          <p:spPr>
            <a:xfrm>
              <a:off x="-1581139" y="-815169"/>
              <a:ext cx="729039" cy="729040"/>
            </a:xfrm>
            <a:custGeom>
              <a:avLst/>
              <a:gdLst>
                <a:gd name="connsiteX0" fmla="*/ 731112 w 729039"/>
                <a:gd name="connsiteY0" fmla="*/ 366299 h 729040"/>
                <a:gd name="connsiteX1" fmla="*/ 720939 w 729039"/>
                <a:gd name="connsiteY1" fmla="*/ 135719 h 729040"/>
                <a:gd name="connsiteX2" fmla="*/ 602258 w 729039"/>
                <a:gd name="connsiteY2" fmla="*/ 11952 h 729040"/>
                <a:gd name="connsiteX3" fmla="*/ 366592 w 729039"/>
                <a:gd name="connsiteY3" fmla="*/ 84 h 729040"/>
                <a:gd name="connsiteX4" fmla="*/ 129230 w 729039"/>
                <a:gd name="connsiteY4" fmla="*/ 10256 h 729040"/>
                <a:gd name="connsiteX5" fmla="*/ 10549 w 729039"/>
                <a:gd name="connsiteY5" fmla="*/ 134024 h 729040"/>
                <a:gd name="connsiteX6" fmla="*/ 377 w 729039"/>
                <a:gd name="connsiteY6" fmla="*/ 366299 h 729040"/>
                <a:gd name="connsiteX7" fmla="*/ 10549 w 729039"/>
                <a:gd name="connsiteY7" fmla="*/ 596879 h 729040"/>
                <a:gd name="connsiteX8" fmla="*/ 129230 w 729039"/>
                <a:gd name="connsiteY8" fmla="*/ 720647 h 729040"/>
                <a:gd name="connsiteX9" fmla="*/ 366592 w 729039"/>
                <a:gd name="connsiteY9" fmla="*/ 730819 h 729040"/>
                <a:gd name="connsiteX10" fmla="*/ 603954 w 729039"/>
                <a:gd name="connsiteY10" fmla="*/ 720647 h 729040"/>
                <a:gd name="connsiteX11" fmla="*/ 722634 w 729039"/>
                <a:gd name="connsiteY11" fmla="*/ 596879 h 729040"/>
                <a:gd name="connsiteX12" fmla="*/ 731112 w 729039"/>
                <a:gd name="connsiteY12" fmla="*/ 439203 h 729040"/>
                <a:gd name="connsiteX13" fmla="*/ 731112 w 729039"/>
                <a:gd name="connsiteY13" fmla="*/ 366299 h 729040"/>
                <a:gd name="connsiteX14" fmla="*/ 648035 w 729039"/>
                <a:gd name="connsiteY14" fmla="*/ 564666 h 729040"/>
                <a:gd name="connsiteX15" fmla="*/ 564958 w 729039"/>
                <a:gd name="connsiteY15" fmla="*/ 647743 h 729040"/>
                <a:gd name="connsiteX16" fmla="*/ 366592 w 729039"/>
                <a:gd name="connsiteY16" fmla="*/ 656220 h 729040"/>
                <a:gd name="connsiteX17" fmla="*/ 168225 w 729039"/>
                <a:gd name="connsiteY17" fmla="*/ 647743 h 729040"/>
                <a:gd name="connsiteX18" fmla="*/ 85149 w 729039"/>
                <a:gd name="connsiteY18" fmla="*/ 564666 h 729040"/>
                <a:gd name="connsiteX19" fmla="*/ 76672 w 729039"/>
                <a:gd name="connsiteY19" fmla="*/ 364604 h 729040"/>
                <a:gd name="connsiteX20" fmla="*/ 85149 w 729039"/>
                <a:gd name="connsiteY20" fmla="*/ 164542 h 729040"/>
                <a:gd name="connsiteX21" fmla="*/ 166530 w 729039"/>
                <a:gd name="connsiteY21" fmla="*/ 84856 h 729040"/>
                <a:gd name="connsiteX22" fmla="*/ 364896 w 729039"/>
                <a:gd name="connsiteY22" fmla="*/ 76379 h 729040"/>
                <a:gd name="connsiteX23" fmla="*/ 563263 w 729039"/>
                <a:gd name="connsiteY23" fmla="*/ 84856 h 729040"/>
                <a:gd name="connsiteX24" fmla="*/ 646340 w 729039"/>
                <a:gd name="connsiteY24" fmla="*/ 167932 h 729040"/>
                <a:gd name="connsiteX25" fmla="*/ 654817 w 729039"/>
                <a:gd name="connsiteY25" fmla="*/ 367995 h 729040"/>
                <a:gd name="connsiteX26" fmla="*/ 654817 w 729039"/>
                <a:gd name="connsiteY26" fmla="*/ 442594 h 729040"/>
                <a:gd name="connsiteX27" fmla="*/ 648035 w 729039"/>
                <a:gd name="connsiteY27" fmla="*/ 564666 h 72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9039" h="729040">
                  <a:moveTo>
                    <a:pt x="731112" y="366299"/>
                  </a:moveTo>
                  <a:cubicBezTo>
                    <a:pt x="731112" y="347649"/>
                    <a:pt x="732807" y="247618"/>
                    <a:pt x="720939" y="135719"/>
                  </a:cubicBezTo>
                  <a:cubicBezTo>
                    <a:pt x="715853" y="79769"/>
                    <a:pt x="670076" y="20429"/>
                    <a:pt x="602258" y="11952"/>
                  </a:cubicBezTo>
                  <a:cubicBezTo>
                    <a:pt x="497141" y="-1612"/>
                    <a:pt x="385242" y="84"/>
                    <a:pt x="366592" y="84"/>
                  </a:cubicBezTo>
                  <a:cubicBezTo>
                    <a:pt x="349637" y="84"/>
                    <a:pt x="234348" y="-1612"/>
                    <a:pt x="129230" y="10256"/>
                  </a:cubicBezTo>
                  <a:cubicBezTo>
                    <a:pt x="63108" y="18734"/>
                    <a:pt x="15636" y="76379"/>
                    <a:pt x="10549" y="134024"/>
                  </a:cubicBezTo>
                  <a:cubicBezTo>
                    <a:pt x="-1319" y="247618"/>
                    <a:pt x="377" y="347649"/>
                    <a:pt x="377" y="366299"/>
                  </a:cubicBezTo>
                  <a:cubicBezTo>
                    <a:pt x="377" y="384949"/>
                    <a:pt x="-3014" y="479894"/>
                    <a:pt x="10549" y="596879"/>
                  </a:cubicBezTo>
                  <a:cubicBezTo>
                    <a:pt x="17331" y="656220"/>
                    <a:pt x="63108" y="713865"/>
                    <a:pt x="129230" y="720647"/>
                  </a:cubicBezTo>
                  <a:cubicBezTo>
                    <a:pt x="234348" y="732515"/>
                    <a:pt x="347942" y="730819"/>
                    <a:pt x="366592" y="730819"/>
                  </a:cubicBezTo>
                  <a:cubicBezTo>
                    <a:pt x="385242" y="730819"/>
                    <a:pt x="498836" y="732515"/>
                    <a:pt x="603954" y="720647"/>
                  </a:cubicBezTo>
                  <a:cubicBezTo>
                    <a:pt x="668380" y="713865"/>
                    <a:pt x="715853" y="659611"/>
                    <a:pt x="722634" y="596879"/>
                  </a:cubicBezTo>
                  <a:cubicBezTo>
                    <a:pt x="729416" y="534148"/>
                    <a:pt x="731112" y="479894"/>
                    <a:pt x="731112" y="439203"/>
                  </a:cubicBezTo>
                  <a:cubicBezTo>
                    <a:pt x="731112" y="401903"/>
                    <a:pt x="731112" y="374776"/>
                    <a:pt x="731112" y="366299"/>
                  </a:cubicBezTo>
                  <a:close/>
                  <a:moveTo>
                    <a:pt x="648035" y="564666"/>
                  </a:moveTo>
                  <a:cubicBezTo>
                    <a:pt x="642949" y="615529"/>
                    <a:pt x="624299" y="640961"/>
                    <a:pt x="564958" y="647743"/>
                  </a:cubicBezTo>
                  <a:cubicBezTo>
                    <a:pt x="475100" y="656220"/>
                    <a:pt x="385242" y="656220"/>
                    <a:pt x="366592" y="656220"/>
                  </a:cubicBezTo>
                  <a:cubicBezTo>
                    <a:pt x="347942" y="656220"/>
                    <a:pt x="256388" y="657915"/>
                    <a:pt x="168225" y="647743"/>
                  </a:cubicBezTo>
                  <a:cubicBezTo>
                    <a:pt x="110580" y="642656"/>
                    <a:pt x="90235" y="617225"/>
                    <a:pt x="85149" y="564666"/>
                  </a:cubicBezTo>
                  <a:cubicBezTo>
                    <a:pt x="74976" y="474807"/>
                    <a:pt x="76672" y="383254"/>
                    <a:pt x="76672" y="364604"/>
                  </a:cubicBezTo>
                  <a:cubicBezTo>
                    <a:pt x="76672" y="347649"/>
                    <a:pt x="74976" y="254400"/>
                    <a:pt x="85149" y="164542"/>
                  </a:cubicBezTo>
                  <a:cubicBezTo>
                    <a:pt x="88540" y="118765"/>
                    <a:pt x="105494" y="89942"/>
                    <a:pt x="166530" y="84856"/>
                  </a:cubicBezTo>
                  <a:cubicBezTo>
                    <a:pt x="256388" y="76379"/>
                    <a:pt x="347942" y="76379"/>
                    <a:pt x="364896" y="76379"/>
                  </a:cubicBezTo>
                  <a:cubicBezTo>
                    <a:pt x="383546" y="76379"/>
                    <a:pt x="475100" y="74683"/>
                    <a:pt x="563263" y="84856"/>
                  </a:cubicBezTo>
                  <a:cubicBezTo>
                    <a:pt x="622603" y="89942"/>
                    <a:pt x="641253" y="117069"/>
                    <a:pt x="646340" y="167932"/>
                  </a:cubicBezTo>
                  <a:cubicBezTo>
                    <a:pt x="654817" y="257791"/>
                    <a:pt x="654817" y="349345"/>
                    <a:pt x="654817" y="367995"/>
                  </a:cubicBezTo>
                  <a:cubicBezTo>
                    <a:pt x="654817" y="376472"/>
                    <a:pt x="654817" y="405294"/>
                    <a:pt x="654817" y="442594"/>
                  </a:cubicBezTo>
                  <a:cubicBezTo>
                    <a:pt x="654817" y="476503"/>
                    <a:pt x="651426" y="520584"/>
                    <a:pt x="648035" y="564666"/>
                  </a:cubicBezTo>
                  <a:close/>
                </a:path>
              </a:pathLst>
            </a:custGeom>
            <a:solidFill>
              <a:srgbClr val="FFFFFF"/>
            </a:solidFill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4686D2C-5324-452C-AC72-53EF0600A23D}"/>
                </a:ext>
              </a:extLst>
            </p:cNvPr>
            <p:cNvSpPr/>
            <p:nvPr/>
          </p:nvSpPr>
          <p:spPr>
            <a:xfrm>
              <a:off x="-1448470" y="-698252"/>
              <a:ext cx="457769" cy="491678"/>
            </a:xfrm>
            <a:custGeom>
              <a:avLst/>
              <a:gdLst>
                <a:gd name="connsiteX0" fmla="*/ 452635 w 457768"/>
                <a:gd name="connsiteY0" fmla="*/ 112052 h 491678"/>
                <a:gd name="connsiteX1" fmla="*/ 303436 w 457768"/>
                <a:gd name="connsiteY1" fmla="*/ 112052 h 491678"/>
                <a:gd name="connsiteX2" fmla="*/ 298349 w 457768"/>
                <a:gd name="connsiteY2" fmla="*/ 12021 h 491678"/>
                <a:gd name="connsiteX3" fmla="*/ 300045 w 457768"/>
                <a:gd name="connsiteY3" fmla="*/ 1848 h 491678"/>
                <a:gd name="connsiteX4" fmla="*/ 111851 w 457768"/>
                <a:gd name="connsiteY4" fmla="*/ 3544 h 491678"/>
                <a:gd name="connsiteX5" fmla="*/ 113546 w 457768"/>
                <a:gd name="connsiteY5" fmla="*/ 12021 h 491678"/>
                <a:gd name="connsiteX6" fmla="*/ 111851 w 457768"/>
                <a:gd name="connsiteY6" fmla="*/ 51016 h 491678"/>
                <a:gd name="connsiteX7" fmla="*/ 110156 w 457768"/>
                <a:gd name="connsiteY7" fmla="*/ 59493 h 491678"/>
                <a:gd name="connsiteX8" fmla="*/ 167801 w 457768"/>
                <a:gd name="connsiteY8" fmla="*/ 57798 h 491678"/>
                <a:gd name="connsiteX9" fmla="*/ 166105 w 457768"/>
                <a:gd name="connsiteY9" fmla="*/ 113747 h 491678"/>
                <a:gd name="connsiteX10" fmla="*/ 13515 w 457768"/>
                <a:gd name="connsiteY10" fmla="*/ 113747 h 491678"/>
                <a:gd name="connsiteX11" fmla="*/ 3343 w 457768"/>
                <a:gd name="connsiteY11" fmla="*/ 112052 h 491678"/>
                <a:gd name="connsiteX12" fmla="*/ 5038 w 457768"/>
                <a:gd name="connsiteY12" fmla="*/ 418927 h 491678"/>
                <a:gd name="connsiteX13" fmla="*/ 72856 w 457768"/>
                <a:gd name="connsiteY13" fmla="*/ 422318 h 491678"/>
                <a:gd name="connsiteX14" fmla="*/ 69465 w 457768"/>
                <a:gd name="connsiteY14" fmla="*/ 315505 h 491678"/>
                <a:gd name="connsiteX15" fmla="*/ 94897 w 457768"/>
                <a:gd name="connsiteY15" fmla="*/ 315505 h 491678"/>
                <a:gd name="connsiteX16" fmla="*/ 98287 w 457768"/>
                <a:gd name="connsiteY16" fmla="*/ 315505 h 491678"/>
                <a:gd name="connsiteX17" fmla="*/ 101678 w 457768"/>
                <a:gd name="connsiteY17" fmla="*/ 220560 h 491678"/>
                <a:gd name="connsiteX18" fmla="*/ 161019 w 457768"/>
                <a:gd name="connsiteY18" fmla="*/ 220560 h 491678"/>
                <a:gd name="connsiteX19" fmla="*/ 150846 w 457768"/>
                <a:gd name="connsiteY19" fmla="*/ 491831 h 491678"/>
                <a:gd name="connsiteX20" fmla="*/ 315304 w 457768"/>
                <a:gd name="connsiteY20" fmla="*/ 491831 h 491678"/>
                <a:gd name="connsiteX21" fmla="*/ 306827 w 457768"/>
                <a:gd name="connsiteY21" fmla="*/ 220560 h 491678"/>
                <a:gd name="connsiteX22" fmla="*/ 364472 w 457768"/>
                <a:gd name="connsiteY22" fmla="*/ 220560 h 491678"/>
                <a:gd name="connsiteX23" fmla="*/ 367862 w 457768"/>
                <a:gd name="connsiteY23" fmla="*/ 315505 h 491678"/>
                <a:gd name="connsiteX24" fmla="*/ 371253 w 457768"/>
                <a:gd name="connsiteY24" fmla="*/ 315505 h 491678"/>
                <a:gd name="connsiteX25" fmla="*/ 396685 w 457768"/>
                <a:gd name="connsiteY25" fmla="*/ 315505 h 491678"/>
                <a:gd name="connsiteX26" fmla="*/ 393294 w 457768"/>
                <a:gd name="connsiteY26" fmla="*/ 422318 h 491678"/>
                <a:gd name="connsiteX27" fmla="*/ 461112 w 457768"/>
                <a:gd name="connsiteY27" fmla="*/ 418927 h 491678"/>
                <a:gd name="connsiteX28" fmla="*/ 462807 w 457768"/>
                <a:gd name="connsiteY28" fmla="*/ 112052 h 491678"/>
                <a:gd name="connsiteX29" fmla="*/ 452635 w 457768"/>
                <a:gd name="connsiteY29" fmla="*/ 112052 h 49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57768" h="491678">
                  <a:moveTo>
                    <a:pt x="452635" y="112052"/>
                  </a:moveTo>
                  <a:lnTo>
                    <a:pt x="303436" y="112052"/>
                  </a:lnTo>
                  <a:lnTo>
                    <a:pt x="298349" y="12021"/>
                  </a:lnTo>
                  <a:cubicBezTo>
                    <a:pt x="298349" y="10326"/>
                    <a:pt x="298349" y="6935"/>
                    <a:pt x="300045" y="1848"/>
                  </a:cubicBezTo>
                  <a:cubicBezTo>
                    <a:pt x="223750" y="-1543"/>
                    <a:pt x="177973" y="153"/>
                    <a:pt x="111851" y="3544"/>
                  </a:cubicBezTo>
                  <a:cubicBezTo>
                    <a:pt x="113546" y="6935"/>
                    <a:pt x="113546" y="8630"/>
                    <a:pt x="113546" y="12021"/>
                  </a:cubicBezTo>
                  <a:lnTo>
                    <a:pt x="111851" y="51016"/>
                  </a:lnTo>
                  <a:cubicBezTo>
                    <a:pt x="111851" y="52712"/>
                    <a:pt x="111851" y="54407"/>
                    <a:pt x="110156" y="59493"/>
                  </a:cubicBezTo>
                  <a:lnTo>
                    <a:pt x="167801" y="57798"/>
                  </a:lnTo>
                  <a:lnTo>
                    <a:pt x="166105" y="113747"/>
                  </a:lnTo>
                  <a:lnTo>
                    <a:pt x="13515" y="113747"/>
                  </a:lnTo>
                  <a:cubicBezTo>
                    <a:pt x="11820" y="113747"/>
                    <a:pt x="8429" y="113747"/>
                    <a:pt x="3343" y="112052"/>
                  </a:cubicBezTo>
                  <a:cubicBezTo>
                    <a:pt x="-3439" y="269728"/>
                    <a:pt x="1647" y="318896"/>
                    <a:pt x="5038" y="418927"/>
                  </a:cubicBezTo>
                  <a:lnTo>
                    <a:pt x="72856" y="422318"/>
                  </a:lnTo>
                  <a:cubicBezTo>
                    <a:pt x="69465" y="378236"/>
                    <a:pt x="69465" y="339241"/>
                    <a:pt x="69465" y="315505"/>
                  </a:cubicBezTo>
                  <a:lnTo>
                    <a:pt x="94897" y="315505"/>
                  </a:lnTo>
                  <a:cubicBezTo>
                    <a:pt x="96592" y="315505"/>
                    <a:pt x="96592" y="315505"/>
                    <a:pt x="98287" y="315505"/>
                  </a:cubicBezTo>
                  <a:lnTo>
                    <a:pt x="101678" y="220560"/>
                  </a:lnTo>
                  <a:lnTo>
                    <a:pt x="161019" y="220560"/>
                  </a:lnTo>
                  <a:lnTo>
                    <a:pt x="150846" y="491831"/>
                  </a:lnTo>
                  <a:cubicBezTo>
                    <a:pt x="210187" y="495222"/>
                    <a:pt x="249182" y="495222"/>
                    <a:pt x="315304" y="491831"/>
                  </a:cubicBezTo>
                  <a:lnTo>
                    <a:pt x="306827" y="220560"/>
                  </a:lnTo>
                  <a:lnTo>
                    <a:pt x="364472" y="220560"/>
                  </a:lnTo>
                  <a:lnTo>
                    <a:pt x="367862" y="315505"/>
                  </a:lnTo>
                  <a:cubicBezTo>
                    <a:pt x="369558" y="313810"/>
                    <a:pt x="371253" y="315505"/>
                    <a:pt x="371253" y="315505"/>
                  </a:cubicBezTo>
                  <a:lnTo>
                    <a:pt x="396685" y="315505"/>
                  </a:lnTo>
                  <a:cubicBezTo>
                    <a:pt x="396685" y="339241"/>
                    <a:pt x="396685" y="378236"/>
                    <a:pt x="393294" y="422318"/>
                  </a:cubicBezTo>
                  <a:lnTo>
                    <a:pt x="461112" y="418927"/>
                  </a:lnTo>
                  <a:cubicBezTo>
                    <a:pt x="464503" y="318896"/>
                    <a:pt x="469589" y="269728"/>
                    <a:pt x="462807" y="112052"/>
                  </a:cubicBezTo>
                  <a:cubicBezTo>
                    <a:pt x="457721" y="112052"/>
                    <a:pt x="454330" y="112052"/>
                    <a:pt x="452635" y="112052"/>
                  </a:cubicBezTo>
                  <a:close/>
                </a:path>
              </a:pathLst>
            </a:custGeom>
            <a:solidFill>
              <a:srgbClr val="FFFFFF"/>
            </a:solidFill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</a:endParaRPr>
            </a:p>
          </p:txBody>
        </p:sp>
      </p:grp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98166A8-D9E5-4CBE-B505-748E046B9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648" y="172088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 dirty="0">
                <a:solidFill>
                  <a:schemeClr val="bg1"/>
                </a:solidFill>
                <a:latin typeface="Exo 2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178ADEE-50E4-48A5-B585-48E63386D4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647" y="1206955"/>
            <a:ext cx="5486400" cy="501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defRPr>
            </a:lvl1pPr>
            <a:lvl2pPr marL="384029" indent="-182870">
              <a:buClr>
                <a:srgbClr val="1A3E6C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defRPr>
            </a:lvl2pPr>
            <a:lvl3pPr marL="566900" indent="-182870">
              <a:buClr>
                <a:srgbClr val="1A3E6C"/>
              </a:buClr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32642" indent="-18287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B4E0D2F-52BB-46F6-87C0-47D511654A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56323" y="1206955"/>
            <a:ext cx="5486400" cy="501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defRPr>
            </a:lvl1pPr>
            <a:lvl2pPr marL="384029" indent="-182870">
              <a:buClr>
                <a:srgbClr val="1A3E6C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defRPr>
            </a:lvl2pPr>
            <a:lvl3pPr marL="566900" indent="-182870">
              <a:buClr>
                <a:srgbClr val="1A3E6C"/>
              </a:buClr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32642" indent="-18287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B2154C-DAC8-42BB-A19D-B3B46D759018}"/>
              </a:ext>
            </a:extLst>
          </p:cNvPr>
          <p:cNvSpPr/>
          <p:nvPr userDrawn="1"/>
        </p:nvSpPr>
        <p:spPr>
          <a:xfrm>
            <a:off x="11797305" y="6578057"/>
            <a:ext cx="356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fld id="{20438B81-B721-473E-BEE5-FA6EADE78C2C}" type="slidenum">
              <a:rPr lang="en-US" sz="1000" b="1">
                <a:solidFill>
                  <a:schemeClr val="tx1"/>
                </a:solidFill>
                <a:latin typeface="Exo 2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ctr">
                <a:defRPr/>
              </a:pPr>
              <a:t>‹#›</a:t>
            </a:fld>
            <a:endParaRPr lang="en-US" sz="1000" b="1" dirty="0">
              <a:solidFill>
                <a:schemeClr val="tx1"/>
              </a:solidFill>
              <a:latin typeface="Exo 2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9779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E8075FF-84A2-4903-921D-7FF9123B4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820" y="5034337"/>
            <a:ext cx="661594" cy="154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1AD80F-7E0F-41CD-8BC3-6555A95DD2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01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A7121AC-07A7-4069-BA63-4BD323EDA6D1}"/>
              </a:ext>
            </a:extLst>
          </p:cNvPr>
          <p:cNvSpPr/>
          <p:nvPr userDrawn="1"/>
        </p:nvSpPr>
        <p:spPr>
          <a:xfrm>
            <a:off x="4572" y="0"/>
            <a:ext cx="6843903" cy="914400"/>
          </a:xfrm>
          <a:prstGeom prst="rect">
            <a:avLst/>
          </a:prstGeom>
          <a:gradFill>
            <a:gsLst>
              <a:gs pos="50000">
                <a:srgbClr val="000000">
                  <a:alpha val="50000"/>
                </a:srgbClr>
              </a:gs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D98FDE-A032-4A1E-9205-8A86881AB26A}"/>
              </a:ext>
            </a:extLst>
          </p:cNvPr>
          <p:cNvSpPr/>
          <p:nvPr userDrawn="1"/>
        </p:nvSpPr>
        <p:spPr>
          <a:xfrm>
            <a:off x="11748323" y="-1"/>
            <a:ext cx="454152" cy="910110"/>
          </a:xfrm>
          <a:prstGeom prst="rect">
            <a:avLst/>
          </a:prstGeom>
          <a:solidFill>
            <a:srgbClr val="C00060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763544F1-FED7-41FD-A4D0-9CBC071EDB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68552" y="2152650"/>
            <a:ext cx="4619625" cy="4752975"/>
          </a:xfrm>
          <a:prstGeom prst="rect">
            <a:avLst/>
          </a:prstGeom>
        </p:spPr>
      </p:pic>
      <p:grpSp>
        <p:nvGrpSpPr>
          <p:cNvPr id="25" name="Graphic 26">
            <a:extLst>
              <a:ext uri="{FF2B5EF4-FFF2-40B4-BE49-F238E27FC236}">
                <a16:creationId xmlns:a16="http://schemas.microsoft.com/office/drawing/2014/main" id="{5BE4DE3A-AAD6-4AD9-8B92-3799655ACF19}"/>
              </a:ext>
            </a:extLst>
          </p:cNvPr>
          <p:cNvGrpSpPr/>
          <p:nvPr userDrawn="1"/>
        </p:nvGrpSpPr>
        <p:grpSpPr>
          <a:xfrm>
            <a:off x="248424" y="272175"/>
            <a:ext cx="365760" cy="365760"/>
            <a:chOff x="-1581139" y="-815169"/>
            <a:chExt cx="729039" cy="729040"/>
          </a:xfrm>
          <a:solidFill>
            <a:srgbClr val="FFFFFF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EA53396-252B-40D4-BCDC-AC33883554F7}"/>
                </a:ext>
              </a:extLst>
            </p:cNvPr>
            <p:cNvSpPr/>
            <p:nvPr/>
          </p:nvSpPr>
          <p:spPr>
            <a:xfrm>
              <a:off x="-1581139" y="-815169"/>
              <a:ext cx="729039" cy="729040"/>
            </a:xfrm>
            <a:custGeom>
              <a:avLst/>
              <a:gdLst>
                <a:gd name="connsiteX0" fmla="*/ 731112 w 729039"/>
                <a:gd name="connsiteY0" fmla="*/ 366299 h 729040"/>
                <a:gd name="connsiteX1" fmla="*/ 720939 w 729039"/>
                <a:gd name="connsiteY1" fmla="*/ 135719 h 729040"/>
                <a:gd name="connsiteX2" fmla="*/ 602258 w 729039"/>
                <a:gd name="connsiteY2" fmla="*/ 11952 h 729040"/>
                <a:gd name="connsiteX3" fmla="*/ 366592 w 729039"/>
                <a:gd name="connsiteY3" fmla="*/ 84 h 729040"/>
                <a:gd name="connsiteX4" fmla="*/ 129230 w 729039"/>
                <a:gd name="connsiteY4" fmla="*/ 10256 h 729040"/>
                <a:gd name="connsiteX5" fmla="*/ 10549 w 729039"/>
                <a:gd name="connsiteY5" fmla="*/ 134024 h 729040"/>
                <a:gd name="connsiteX6" fmla="*/ 377 w 729039"/>
                <a:gd name="connsiteY6" fmla="*/ 366299 h 729040"/>
                <a:gd name="connsiteX7" fmla="*/ 10549 w 729039"/>
                <a:gd name="connsiteY7" fmla="*/ 596879 h 729040"/>
                <a:gd name="connsiteX8" fmla="*/ 129230 w 729039"/>
                <a:gd name="connsiteY8" fmla="*/ 720647 h 729040"/>
                <a:gd name="connsiteX9" fmla="*/ 366592 w 729039"/>
                <a:gd name="connsiteY9" fmla="*/ 730819 h 729040"/>
                <a:gd name="connsiteX10" fmla="*/ 603954 w 729039"/>
                <a:gd name="connsiteY10" fmla="*/ 720647 h 729040"/>
                <a:gd name="connsiteX11" fmla="*/ 722634 w 729039"/>
                <a:gd name="connsiteY11" fmla="*/ 596879 h 729040"/>
                <a:gd name="connsiteX12" fmla="*/ 731112 w 729039"/>
                <a:gd name="connsiteY12" fmla="*/ 439203 h 729040"/>
                <a:gd name="connsiteX13" fmla="*/ 731112 w 729039"/>
                <a:gd name="connsiteY13" fmla="*/ 366299 h 729040"/>
                <a:gd name="connsiteX14" fmla="*/ 648035 w 729039"/>
                <a:gd name="connsiteY14" fmla="*/ 564666 h 729040"/>
                <a:gd name="connsiteX15" fmla="*/ 564958 w 729039"/>
                <a:gd name="connsiteY15" fmla="*/ 647743 h 729040"/>
                <a:gd name="connsiteX16" fmla="*/ 366592 w 729039"/>
                <a:gd name="connsiteY16" fmla="*/ 656220 h 729040"/>
                <a:gd name="connsiteX17" fmla="*/ 168225 w 729039"/>
                <a:gd name="connsiteY17" fmla="*/ 647743 h 729040"/>
                <a:gd name="connsiteX18" fmla="*/ 85149 w 729039"/>
                <a:gd name="connsiteY18" fmla="*/ 564666 h 729040"/>
                <a:gd name="connsiteX19" fmla="*/ 76672 w 729039"/>
                <a:gd name="connsiteY19" fmla="*/ 364604 h 729040"/>
                <a:gd name="connsiteX20" fmla="*/ 85149 w 729039"/>
                <a:gd name="connsiteY20" fmla="*/ 164542 h 729040"/>
                <a:gd name="connsiteX21" fmla="*/ 166530 w 729039"/>
                <a:gd name="connsiteY21" fmla="*/ 84856 h 729040"/>
                <a:gd name="connsiteX22" fmla="*/ 364896 w 729039"/>
                <a:gd name="connsiteY22" fmla="*/ 76379 h 729040"/>
                <a:gd name="connsiteX23" fmla="*/ 563263 w 729039"/>
                <a:gd name="connsiteY23" fmla="*/ 84856 h 729040"/>
                <a:gd name="connsiteX24" fmla="*/ 646340 w 729039"/>
                <a:gd name="connsiteY24" fmla="*/ 167932 h 729040"/>
                <a:gd name="connsiteX25" fmla="*/ 654817 w 729039"/>
                <a:gd name="connsiteY25" fmla="*/ 367995 h 729040"/>
                <a:gd name="connsiteX26" fmla="*/ 654817 w 729039"/>
                <a:gd name="connsiteY26" fmla="*/ 442594 h 729040"/>
                <a:gd name="connsiteX27" fmla="*/ 648035 w 729039"/>
                <a:gd name="connsiteY27" fmla="*/ 564666 h 72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9039" h="729040">
                  <a:moveTo>
                    <a:pt x="731112" y="366299"/>
                  </a:moveTo>
                  <a:cubicBezTo>
                    <a:pt x="731112" y="347649"/>
                    <a:pt x="732807" y="247618"/>
                    <a:pt x="720939" y="135719"/>
                  </a:cubicBezTo>
                  <a:cubicBezTo>
                    <a:pt x="715853" y="79769"/>
                    <a:pt x="670076" y="20429"/>
                    <a:pt x="602258" y="11952"/>
                  </a:cubicBezTo>
                  <a:cubicBezTo>
                    <a:pt x="497141" y="-1612"/>
                    <a:pt x="385242" y="84"/>
                    <a:pt x="366592" y="84"/>
                  </a:cubicBezTo>
                  <a:cubicBezTo>
                    <a:pt x="349637" y="84"/>
                    <a:pt x="234348" y="-1612"/>
                    <a:pt x="129230" y="10256"/>
                  </a:cubicBezTo>
                  <a:cubicBezTo>
                    <a:pt x="63108" y="18734"/>
                    <a:pt x="15636" y="76379"/>
                    <a:pt x="10549" y="134024"/>
                  </a:cubicBezTo>
                  <a:cubicBezTo>
                    <a:pt x="-1319" y="247618"/>
                    <a:pt x="377" y="347649"/>
                    <a:pt x="377" y="366299"/>
                  </a:cubicBezTo>
                  <a:cubicBezTo>
                    <a:pt x="377" y="384949"/>
                    <a:pt x="-3014" y="479894"/>
                    <a:pt x="10549" y="596879"/>
                  </a:cubicBezTo>
                  <a:cubicBezTo>
                    <a:pt x="17331" y="656220"/>
                    <a:pt x="63108" y="713865"/>
                    <a:pt x="129230" y="720647"/>
                  </a:cubicBezTo>
                  <a:cubicBezTo>
                    <a:pt x="234348" y="732515"/>
                    <a:pt x="347942" y="730819"/>
                    <a:pt x="366592" y="730819"/>
                  </a:cubicBezTo>
                  <a:cubicBezTo>
                    <a:pt x="385242" y="730819"/>
                    <a:pt x="498836" y="732515"/>
                    <a:pt x="603954" y="720647"/>
                  </a:cubicBezTo>
                  <a:cubicBezTo>
                    <a:pt x="668380" y="713865"/>
                    <a:pt x="715853" y="659611"/>
                    <a:pt x="722634" y="596879"/>
                  </a:cubicBezTo>
                  <a:cubicBezTo>
                    <a:pt x="729416" y="534148"/>
                    <a:pt x="731112" y="479894"/>
                    <a:pt x="731112" y="439203"/>
                  </a:cubicBezTo>
                  <a:cubicBezTo>
                    <a:pt x="731112" y="401903"/>
                    <a:pt x="731112" y="374776"/>
                    <a:pt x="731112" y="366299"/>
                  </a:cubicBezTo>
                  <a:close/>
                  <a:moveTo>
                    <a:pt x="648035" y="564666"/>
                  </a:moveTo>
                  <a:cubicBezTo>
                    <a:pt x="642949" y="615529"/>
                    <a:pt x="624299" y="640961"/>
                    <a:pt x="564958" y="647743"/>
                  </a:cubicBezTo>
                  <a:cubicBezTo>
                    <a:pt x="475100" y="656220"/>
                    <a:pt x="385242" y="656220"/>
                    <a:pt x="366592" y="656220"/>
                  </a:cubicBezTo>
                  <a:cubicBezTo>
                    <a:pt x="347942" y="656220"/>
                    <a:pt x="256388" y="657915"/>
                    <a:pt x="168225" y="647743"/>
                  </a:cubicBezTo>
                  <a:cubicBezTo>
                    <a:pt x="110580" y="642656"/>
                    <a:pt x="90235" y="617225"/>
                    <a:pt x="85149" y="564666"/>
                  </a:cubicBezTo>
                  <a:cubicBezTo>
                    <a:pt x="74976" y="474807"/>
                    <a:pt x="76672" y="383254"/>
                    <a:pt x="76672" y="364604"/>
                  </a:cubicBezTo>
                  <a:cubicBezTo>
                    <a:pt x="76672" y="347649"/>
                    <a:pt x="74976" y="254400"/>
                    <a:pt x="85149" y="164542"/>
                  </a:cubicBezTo>
                  <a:cubicBezTo>
                    <a:pt x="88540" y="118765"/>
                    <a:pt x="105494" y="89942"/>
                    <a:pt x="166530" y="84856"/>
                  </a:cubicBezTo>
                  <a:cubicBezTo>
                    <a:pt x="256388" y="76379"/>
                    <a:pt x="347942" y="76379"/>
                    <a:pt x="364896" y="76379"/>
                  </a:cubicBezTo>
                  <a:cubicBezTo>
                    <a:pt x="383546" y="76379"/>
                    <a:pt x="475100" y="74683"/>
                    <a:pt x="563263" y="84856"/>
                  </a:cubicBezTo>
                  <a:cubicBezTo>
                    <a:pt x="622603" y="89942"/>
                    <a:pt x="641253" y="117069"/>
                    <a:pt x="646340" y="167932"/>
                  </a:cubicBezTo>
                  <a:cubicBezTo>
                    <a:pt x="654817" y="257791"/>
                    <a:pt x="654817" y="349345"/>
                    <a:pt x="654817" y="367995"/>
                  </a:cubicBezTo>
                  <a:cubicBezTo>
                    <a:pt x="654817" y="376472"/>
                    <a:pt x="654817" y="405294"/>
                    <a:pt x="654817" y="442594"/>
                  </a:cubicBezTo>
                  <a:cubicBezTo>
                    <a:pt x="654817" y="476503"/>
                    <a:pt x="651426" y="520584"/>
                    <a:pt x="648035" y="564666"/>
                  </a:cubicBezTo>
                  <a:close/>
                </a:path>
              </a:pathLst>
            </a:custGeom>
            <a:solidFill>
              <a:srgbClr val="FFFFFF"/>
            </a:solidFill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4686D2C-5324-452C-AC72-53EF0600A23D}"/>
                </a:ext>
              </a:extLst>
            </p:cNvPr>
            <p:cNvSpPr/>
            <p:nvPr/>
          </p:nvSpPr>
          <p:spPr>
            <a:xfrm>
              <a:off x="-1448470" y="-698252"/>
              <a:ext cx="457769" cy="491678"/>
            </a:xfrm>
            <a:custGeom>
              <a:avLst/>
              <a:gdLst>
                <a:gd name="connsiteX0" fmla="*/ 452635 w 457768"/>
                <a:gd name="connsiteY0" fmla="*/ 112052 h 491678"/>
                <a:gd name="connsiteX1" fmla="*/ 303436 w 457768"/>
                <a:gd name="connsiteY1" fmla="*/ 112052 h 491678"/>
                <a:gd name="connsiteX2" fmla="*/ 298349 w 457768"/>
                <a:gd name="connsiteY2" fmla="*/ 12021 h 491678"/>
                <a:gd name="connsiteX3" fmla="*/ 300045 w 457768"/>
                <a:gd name="connsiteY3" fmla="*/ 1848 h 491678"/>
                <a:gd name="connsiteX4" fmla="*/ 111851 w 457768"/>
                <a:gd name="connsiteY4" fmla="*/ 3544 h 491678"/>
                <a:gd name="connsiteX5" fmla="*/ 113546 w 457768"/>
                <a:gd name="connsiteY5" fmla="*/ 12021 h 491678"/>
                <a:gd name="connsiteX6" fmla="*/ 111851 w 457768"/>
                <a:gd name="connsiteY6" fmla="*/ 51016 h 491678"/>
                <a:gd name="connsiteX7" fmla="*/ 110156 w 457768"/>
                <a:gd name="connsiteY7" fmla="*/ 59493 h 491678"/>
                <a:gd name="connsiteX8" fmla="*/ 167801 w 457768"/>
                <a:gd name="connsiteY8" fmla="*/ 57798 h 491678"/>
                <a:gd name="connsiteX9" fmla="*/ 166105 w 457768"/>
                <a:gd name="connsiteY9" fmla="*/ 113747 h 491678"/>
                <a:gd name="connsiteX10" fmla="*/ 13515 w 457768"/>
                <a:gd name="connsiteY10" fmla="*/ 113747 h 491678"/>
                <a:gd name="connsiteX11" fmla="*/ 3343 w 457768"/>
                <a:gd name="connsiteY11" fmla="*/ 112052 h 491678"/>
                <a:gd name="connsiteX12" fmla="*/ 5038 w 457768"/>
                <a:gd name="connsiteY12" fmla="*/ 418927 h 491678"/>
                <a:gd name="connsiteX13" fmla="*/ 72856 w 457768"/>
                <a:gd name="connsiteY13" fmla="*/ 422318 h 491678"/>
                <a:gd name="connsiteX14" fmla="*/ 69465 w 457768"/>
                <a:gd name="connsiteY14" fmla="*/ 315505 h 491678"/>
                <a:gd name="connsiteX15" fmla="*/ 94897 w 457768"/>
                <a:gd name="connsiteY15" fmla="*/ 315505 h 491678"/>
                <a:gd name="connsiteX16" fmla="*/ 98287 w 457768"/>
                <a:gd name="connsiteY16" fmla="*/ 315505 h 491678"/>
                <a:gd name="connsiteX17" fmla="*/ 101678 w 457768"/>
                <a:gd name="connsiteY17" fmla="*/ 220560 h 491678"/>
                <a:gd name="connsiteX18" fmla="*/ 161019 w 457768"/>
                <a:gd name="connsiteY18" fmla="*/ 220560 h 491678"/>
                <a:gd name="connsiteX19" fmla="*/ 150846 w 457768"/>
                <a:gd name="connsiteY19" fmla="*/ 491831 h 491678"/>
                <a:gd name="connsiteX20" fmla="*/ 315304 w 457768"/>
                <a:gd name="connsiteY20" fmla="*/ 491831 h 491678"/>
                <a:gd name="connsiteX21" fmla="*/ 306827 w 457768"/>
                <a:gd name="connsiteY21" fmla="*/ 220560 h 491678"/>
                <a:gd name="connsiteX22" fmla="*/ 364472 w 457768"/>
                <a:gd name="connsiteY22" fmla="*/ 220560 h 491678"/>
                <a:gd name="connsiteX23" fmla="*/ 367862 w 457768"/>
                <a:gd name="connsiteY23" fmla="*/ 315505 h 491678"/>
                <a:gd name="connsiteX24" fmla="*/ 371253 w 457768"/>
                <a:gd name="connsiteY24" fmla="*/ 315505 h 491678"/>
                <a:gd name="connsiteX25" fmla="*/ 396685 w 457768"/>
                <a:gd name="connsiteY25" fmla="*/ 315505 h 491678"/>
                <a:gd name="connsiteX26" fmla="*/ 393294 w 457768"/>
                <a:gd name="connsiteY26" fmla="*/ 422318 h 491678"/>
                <a:gd name="connsiteX27" fmla="*/ 461112 w 457768"/>
                <a:gd name="connsiteY27" fmla="*/ 418927 h 491678"/>
                <a:gd name="connsiteX28" fmla="*/ 462807 w 457768"/>
                <a:gd name="connsiteY28" fmla="*/ 112052 h 491678"/>
                <a:gd name="connsiteX29" fmla="*/ 452635 w 457768"/>
                <a:gd name="connsiteY29" fmla="*/ 112052 h 49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57768" h="491678">
                  <a:moveTo>
                    <a:pt x="452635" y="112052"/>
                  </a:moveTo>
                  <a:lnTo>
                    <a:pt x="303436" y="112052"/>
                  </a:lnTo>
                  <a:lnTo>
                    <a:pt x="298349" y="12021"/>
                  </a:lnTo>
                  <a:cubicBezTo>
                    <a:pt x="298349" y="10326"/>
                    <a:pt x="298349" y="6935"/>
                    <a:pt x="300045" y="1848"/>
                  </a:cubicBezTo>
                  <a:cubicBezTo>
                    <a:pt x="223750" y="-1543"/>
                    <a:pt x="177973" y="153"/>
                    <a:pt x="111851" y="3544"/>
                  </a:cubicBezTo>
                  <a:cubicBezTo>
                    <a:pt x="113546" y="6935"/>
                    <a:pt x="113546" y="8630"/>
                    <a:pt x="113546" y="12021"/>
                  </a:cubicBezTo>
                  <a:lnTo>
                    <a:pt x="111851" y="51016"/>
                  </a:lnTo>
                  <a:cubicBezTo>
                    <a:pt x="111851" y="52712"/>
                    <a:pt x="111851" y="54407"/>
                    <a:pt x="110156" y="59493"/>
                  </a:cubicBezTo>
                  <a:lnTo>
                    <a:pt x="167801" y="57798"/>
                  </a:lnTo>
                  <a:lnTo>
                    <a:pt x="166105" y="113747"/>
                  </a:lnTo>
                  <a:lnTo>
                    <a:pt x="13515" y="113747"/>
                  </a:lnTo>
                  <a:cubicBezTo>
                    <a:pt x="11820" y="113747"/>
                    <a:pt x="8429" y="113747"/>
                    <a:pt x="3343" y="112052"/>
                  </a:cubicBezTo>
                  <a:cubicBezTo>
                    <a:pt x="-3439" y="269728"/>
                    <a:pt x="1647" y="318896"/>
                    <a:pt x="5038" y="418927"/>
                  </a:cubicBezTo>
                  <a:lnTo>
                    <a:pt x="72856" y="422318"/>
                  </a:lnTo>
                  <a:cubicBezTo>
                    <a:pt x="69465" y="378236"/>
                    <a:pt x="69465" y="339241"/>
                    <a:pt x="69465" y="315505"/>
                  </a:cubicBezTo>
                  <a:lnTo>
                    <a:pt x="94897" y="315505"/>
                  </a:lnTo>
                  <a:cubicBezTo>
                    <a:pt x="96592" y="315505"/>
                    <a:pt x="96592" y="315505"/>
                    <a:pt x="98287" y="315505"/>
                  </a:cubicBezTo>
                  <a:lnTo>
                    <a:pt x="101678" y="220560"/>
                  </a:lnTo>
                  <a:lnTo>
                    <a:pt x="161019" y="220560"/>
                  </a:lnTo>
                  <a:lnTo>
                    <a:pt x="150846" y="491831"/>
                  </a:lnTo>
                  <a:cubicBezTo>
                    <a:pt x="210187" y="495222"/>
                    <a:pt x="249182" y="495222"/>
                    <a:pt x="315304" y="491831"/>
                  </a:cubicBezTo>
                  <a:lnTo>
                    <a:pt x="306827" y="220560"/>
                  </a:lnTo>
                  <a:lnTo>
                    <a:pt x="364472" y="220560"/>
                  </a:lnTo>
                  <a:lnTo>
                    <a:pt x="367862" y="315505"/>
                  </a:lnTo>
                  <a:cubicBezTo>
                    <a:pt x="369558" y="313810"/>
                    <a:pt x="371253" y="315505"/>
                    <a:pt x="371253" y="315505"/>
                  </a:cubicBezTo>
                  <a:lnTo>
                    <a:pt x="396685" y="315505"/>
                  </a:lnTo>
                  <a:cubicBezTo>
                    <a:pt x="396685" y="339241"/>
                    <a:pt x="396685" y="378236"/>
                    <a:pt x="393294" y="422318"/>
                  </a:cubicBezTo>
                  <a:lnTo>
                    <a:pt x="461112" y="418927"/>
                  </a:lnTo>
                  <a:cubicBezTo>
                    <a:pt x="464503" y="318896"/>
                    <a:pt x="469589" y="269728"/>
                    <a:pt x="462807" y="112052"/>
                  </a:cubicBezTo>
                  <a:cubicBezTo>
                    <a:pt x="457721" y="112052"/>
                    <a:pt x="454330" y="112052"/>
                    <a:pt x="452635" y="112052"/>
                  </a:cubicBezTo>
                  <a:close/>
                </a:path>
              </a:pathLst>
            </a:custGeom>
            <a:solidFill>
              <a:srgbClr val="FFFFFF"/>
            </a:solidFill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</a:endParaRPr>
            </a:p>
          </p:txBody>
        </p:sp>
      </p:grp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98166A8-D9E5-4CBE-B505-748E046B92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648" y="172088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 dirty="0">
                <a:solidFill>
                  <a:schemeClr val="bg1"/>
                </a:solidFill>
                <a:latin typeface="Exo 2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178ADEE-50E4-48A5-B585-48E63386D4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647" y="1206955"/>
            <a:ext cx="5486400" cy="501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defRPr>
            </a:lvl1pPr>
            <a:lvl2pPr marL="384029" indent="-182870">
              <a:buClr>
                <a:srgbClr val="1A3E6C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defRPr>
            </a:lvl2pPr>
            <a:lvl3pPr marL="566900" indent="-182870">
              <a:buClr>
                <a:srgbClr val="1A3E6C"/>
              </a:buClr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defRPr>
            </a:lvl3pPr>
            <a:lvl4pPr>
              <a:buClr>
                <a:schemeClr val="tx1">
                  <a:lumMod val="50000"/>
                  <a:lumOff val="50000"/>
                </a:schemeClr>
              </a:buCl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932642" indent="-182870"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B2154C-DAC8-42BB-A19D-B3B46D759018}"/>
              </a:ext>
            </a:extLst>
          </p:cNvPr>
          <p:cNvSpPr/>
          <p:nvPr userDrawn="1"/>
        </p:nvSpPr>
        <p:spPr>
          <a:xfrm>
            <a:off x="11797305" y="6578057"/>
            <a:ext cx="356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fld id="{20438B81-B721-473E-BEE5-FA6EADE78C2C}" type="slidenum">
              <a:rPr lang="en-US" sz="1000" b="1">
                <a:solidFill>
                  <a:schemeClr val="tx1"/>
                </a:solidFill>
                <a:latin typeface="Exo 2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ctr">
                <a:defRPr/>
              </a:pPr>
              <a:t>‹#›</a:t>
            </a:fld>
            <a:endParaRPr lang="en-US" sz="1000" b="1" dirty="0">
              <a:solidFill>
                <a:schemeClr val="tx1"/>
              </a:solidFill>
              <a:latin typeface="Exo 2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3379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D36CF49-4577-4E5C-8B08-8CEC8BEEBD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91010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5D14C9-007F-4AC3-BE8C-D604D111B18C}"/>
              </a:ext>
            </a:extLst>
          </p:cNvPr>
          <p:cNvSpPr/>
          <p:nvPr userDrawn="1"/>
        </p:nvSpPr>
        <p:spPr>
          <a:xfrm>
            <a:off x="4572" y="0"/>
            <a:ext cx="6843903" cy="914400"/>
          </a:xfrm>
          <a:prstGeom prst="rect">
            <a:avLst/>
          </a:prstGeom>
          <a:gradFill>
            <a:gsLst>
              <a:gs pos="50000">
                <a:srgbClr val="000000">
                  <a:alpha val="50000"/>
                </a:srgbClr>
              </a:gs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</a:gra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7298E5-9AD2-4354-8BEA-5DC044D19CFE}"/>
              </a:ext>
            </a:extLst>
          </p:cNvPr>
          <p:cNvSpPr/>
          <p:nvPr userDrawn="1"/>
        </p:nvSpPr>
        <p:spPr>
          <a:xfrm>
            <a:off x="11748323" y="-1"/>
            <a:ext cx="454152" cy="910110"/>
          </a:xfrm>
          <a:prstGeom prst="rect">
            <a:avLst/>
          </a:prstGeom>
          <a:solidFill>
            <a:srgbClr val="C00060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A59D368-52F9-4254-9F2E-D4BCB20EF1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68552" y="2152650"/>
            <a:ext cx="4619625" cy="4752975"/>
          </a:xfrm>
          <a:prstGeom prst="rect">
            <a:avLst/>
          </a:prstGeom>
        </p:spPr>
      </p:pic>
      <p:grpSp>
        <p:nvGrpSpPr>
          <p:cNvPr id="23" name="Graphic 26">
            <a:extLst>
              <a:ext uri="{FF2B5EF4-FFF2-40B4-BE49-F238E27FC236}">
                <a16:creationId xmlns:a16="http://schemas.microsoft.com/office/drawing/2014/main" id="{2D7161EF-8CDE-468E-9ED3-D63D907A76B5}"/>
              </a:ext>
            </a:extLst>
          </p:cNvPr>
          <p:cNvGrpSpPr/>
          <p:nvPr userDrawn="1"/>
        </p:nvGrpSpPr>
        <p:grpSpPr>
          <a:xfrm>
            <a:off x="248424" y="272175"/>
            <a:ext cx="365760" cy="365760"/>
            <a:chOff x="-1581139" y="-815169"/>
            <a:chExt cx="729039" cy="729040"/>
          </a:xfrm>
          <a:solidFill>
            <a:srgbClr val="FFFFFF"/>
          </a:solidFill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AB59575-37AE-45FF-8ACD-66405639ED2D}"/>
                </a:ext>
              </a:extLst>
            </p:cNvPr>
            <p:cNvSpPr/>
            <p:nvPr/>
          </p:nvSpPr>
          <p:spPr>
            <a:xfrm>
              <a:off x="-1581139" y="-815169"/>
              <a:ext cx="729039" cy="729040"/>
            </a:xfrm>
            <a:custGeom>
              <a:avLst/>
              <a:gdLst>
                <a:gd name="connsiteX0" fmla="*/ 731112 w 729039"/>
                <a:gd name="connsiteY0" fmla="*/ 366299 h 729040"/>
                <a:gd name="connsiteX1" fmla="*/ 720939 w 729039"/>
                <a:gd name="connsiteY1" fmla="*/ 135719 h 729040"/>
                <a:gd name="connsiteX2" fmla="*/ 602258 w 729039"/>
                <a:gd name="connsiteY2" fmla="*/ 11952 h 729040"/>
                <a:gd name="connsiteX3" fmla="*/ 366592 w 729039"/>
                <a:gd name="connsiteY3" fmla="*/ 84 h 729040"/>
                <a:gd name="connsiteX4" fmla="*/ 129230 w 729039"/>
                <a:gd name="connsiteY4" fmla="*/ 10256 h 729040"/>
                <a:gd name="connsiteX5" fmla="*/ 10549 w 729039"/>
                <a:gd name="connsiteY5" fmla="*/ 134024 h 729040"/>
                <a:gd name="connsiteX6" fmla="*/ 377 w 729039"/>
                <a:gd name="connsiteY6" fmla="*/ 366299 h 729040"/>
                <a:gd name="connsiteX7" fmla="*/ 10549 w 729039"/>
                <a:gd name="connsiteY7" fmla="*/ 596879 h 729040"/>
                <a:gd name="connsiteX8" fmla="*/ 129230 w 729039"/>
                <a:gd name="connsiteY8" fmla="*/ 720647 h 729040"/>
                <a:gd name="connsiteX9" fmla="*/ 366592 w 729039"/>
                <a:gd name="connsiteY9" fmla="*/ 730819 h 729040"/>
                <a:gd name="connsiteX10" fmla="*/ 603954 w 729039"/>
                <a:gd name="connsiteY10" fmla="*/ 720647 h 729040"/>
                <a:gd name="connsiteX11" fmla="*/ 722634 w 729039"/>
                <a:gd name="connsiteY11" fmla="*/ 596879 h 729040"/>
                <a:gd name="connsiteX12" fmla="*/ 731112 w 729039"/>
                <a:gd name="connsiteY12" fmla="*/ 439203 h 729040"/>
                <a:gd name="connsiteX13" fmla="*/ 731112 w 729039"/>
                <a:gd name="connsiteY13" fmla="*/ 366299 h 729040"/>
                <a:gd name="connsiteX14" fmla="*/ 648035 w 729039"/>
                <a:gd name="connsiteY14" fmla="*/ 564666 h 729040"/>
                <a:gd name="connsiteX15" fmla="*/ 564958 w 729039"/>
                <a:gd name="connsiteY15" fmla="*/ 647743 h 729040"/>
                <a:gd name="connsiteX16" fmla="*/ 366592 w 729039"/>
                <a:gd name="connsiteY16" fmla="*/ 656220 h 729040"/>
                <a:gd name="connsiteX17" fmla="*/ 168225 w 729039"/>
                <a:gd name="connsiteY17" fmla="*/ 647743 h 729040"/>
                <a:gd name="connsiteX18" fmla="*/ 85149 w 729039"/>
                <a:gd name="connsiteY18" fmla="*/ 564666 h 729040"/>
                <a:gd name="connsiteX19" fmla="*/ 76672 w 729039"/>
                <a:gd name="connsiteY19" fmla="*/ 364604 h 729040"/>
                <a:gd name="connsiteX20" fmla="*/ 85149 w 729039"/>
                <a:gd name="connsiteY20" fmla="*/ 164542 h 729040"/>
                <a:gd name="connsiteX21" fmla="*/ 166530 w 729039"/>
                <a:gd name="connsiteY21" fmla="*/ 84856 h 729040"/>
                <a:gd name="connsiteX22" fmla="*/ 364896 w 729039"/>
                <a:gd name="connsiteY22" fmla="*/ 76379 h 729040"/>
                <a:gd name="connsiteX23" fmla="*/ 563263 w 729039"/>
                <a:gd name="connsiteY23" fmla="*/ 84856 h 729040"/>
                <a:gd name="connsiteX24" fmla="*/ 646340 w 729039"/>
                <a:gd name="connsiteY24" fmla="*/ 167932 h 729040"/>
                <a:gd name="connsiteX25" fmla="*/ 654817 w 729039"/>
                <a:gd name="connsiteY25" fmla="*/ 367995 h 729040"/>
                <a:gd name="connsiteX26" fmla="*/ 654817 w 729039"/>
                <a:gd name="connsiteY26" fmla="*/ 442594 h 729040"/>
                <a:gd name="connsiteX27" fmla="*/ 648035 w 729039"/>
                <a:gd name="connsiteY27" fmla="*/ 564666 h 72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9039" h="729040">
                  <a:moveTo>
                    <a:pt x="731112" y="366299"/>
                  </a:moveTo>
                  <a:cubicBezTo>
                    <a:pt x="731112" y="347649"/>
                    <a:pt x="732807" y="247618"/>
                    <a:pt x="720939" y="135719"/>
                  </a:cubicBezTo>
                  <a:cubicBezTo>
                    <a:pt x="715853" y="79769"/>
                    <a:pt x="670076" y="20429"/>
                    <a:pt x="602258" y="11952"/>
                  </a:cubicBezTo>
                  <a:cubicBezTo>
                    <a:pt x="497141" y="-1612"/>
                    <a:pt x="385242" y="84"/>
                    <a:pt x="366592" y="84"/>
                  </a:cubicBezTo>
                  <a:cubicBezTo>
                    <a:pt x="349637" y="84"/>
                    <a:pt x="234348" y="-1612"/>
                    <a:pt x="129230" y="10256"/>
                  </a:cubicBezTo>
                  <a:cubicBezTo>
                    <a:pt x="63108" y="18734"/>
                    <a:pt x="15636" y="76379"/>
                    <a:pt x="10549" y="134024"/>
                  </a:cubicBezTo>
                  <a:cubicBezTo>
                    <a:pt x="-1319" y="247618"/>
                    <a:pt x="377" y="347649"/>
                    <a:pt x="377" y="366299"/>
                  </a:cubicBezTo>
                  <a:cubicBezTo>
                    <a:pt x="377" y="384949"/>
                    <a:pt x="-3014" y="479894"/>
                    <a:pt x="10549" y="596879"/>
                  </a:cubicBezTo>
                  <a:cubicBezTo>
                    <a:pt x="17331" y="656220"/>
                    <a:pt x="63108" y="713865"/>
                    <a:pt x="129230" y="720647"/>
                  </a:cubicBezTo>
                  <a:cubicBezTo>
                    <a:pt x="234348" y="732515"/>
                    <a:pt x="347942" y="730819"/>
                    <a:pt x="366592" y="730819"/>
                  </a:cubicBezTo>
                  <a:cubicBezTo>
                    <a:pt x="385242" y="730819"/>
                    <a:pt x="498836" y="732515"/>
                    <a:pt x="603954" y="720647"/>
                  </a:cubicBezTo>
                  <a:cubicBezTo>
                    <a:pt x="668380" y="713865"/>
                    <a:pt x="715853" y="659611"/>
                    <a:pt x="722634" y="596879"/>
                  </a:cubicBezTo>
                  <a:cubicBezTo>
                    <a:pt x="729416" y="534148"/>
                    <a:pt x="731112" y="479894"/>
                    <a:pt x="731112" y="439203"/>
                  </a:cubicBezTo>
                  <a:cubicBezTo>
                    <a:pt x="731112" y="401903"/>
                    <a:pt x="731112" y="374776"/>
                    <a:pt x="731112" y="366299"/>
                  </a:cubicBezTo>
                  <a:close/>
                  <a:moveTo>
                    <a:pt x="648035" y="564666"/>
                  </a:moveTo>
                  <a:cubicBezTo>
                    <a:pt x="642949" y="615529"/>
                    <a:pt x="624299" y="640961"/>
                    <a:pt x="564958" y="647743"/>
                  </a:cubicBezTo>
                  <a:cubicBezTo>
                    <a:pt x="475100" y="656220"/>
                    <a:pt x="385242" y="656220"/>
                    <a:pt x="366592" y="656220"/>
                  </a:cubicBezTo>
                  <a:cubicBezTo>
                    <a:pt x="347942" y="656220"/>
                    <a:pt x="256388" y="657915"/>
                    <a:pt x="168225" y="647743"/>
                  </a:cubicBezTo>
                  <a:cubicBezTo>
                    <a:pt x="110580" y="642656"/>
                    <a:pt x="90235" y="617225"/>
                    <a:pt x="85149" y="564666"/>
                  </a:cubicBezTo>
                  <a:cubicBezTo>
                    <a:pt x="74976" y="474807"/>
                    <a:pt x="76672" y="383254"/>
                    <a:pt x="76672" y="364604"/>
                  </a:cubicBezTo>
                  <a:cubicBezTo>
                    <a:pt x="76672" y="347649"/>
                    <a:pt x="74976" y="254400"/>
                    <a:pt x="85149" y="164542"/>
                  </a:cubicBezTo>
                  <a:cubicBezTo>
                    <a:pt x="88540" y="118765"/>
                    <a:pt x="105494" y="89942"/>
                    <a:pt x="166530" y="84856"/>
                  </a:cubicBezTo>
                  <a:cubicBezTo>
                    <a:pt x="256388" y="76379"/>
                    <a:pt x="347942" y="76379"/>
                    <a:pt x="364896" y="76379"/>
                  </a:cubicBezTo>
                  <a:cubicBezTo>
                    <a:pt x="383546" y="76379"/>
                    <a:pt x="475100" y="74683"/>
                    <a:pt x="563263" y="84856"/>
                  </a:cubicBezTo>
                  <a:cubicBezTo>
                    <a:pt x="622603" y="89942"/>
                    <a:pt x="641253" y="117069"/>
                    <a:pt x="646340" y="167932"/>
                  </a:cubicBezTo>
                  <a:cubicBezTo>
                    <a:pt x="654817" y="257791"/>
                    <a:pt x="654817" y="349345"/>
                    <a:pt x="654817" y="367995"/>
                  </a:cubicBezTo>
                  <a:cubicBezTo>
                    <a:pt x="654817" y="376472"/>
                    <a:pt x="654817" y="405294"/>
                    <a:pt x="654817" y="442594"/>
                  </a:cubicBezTo>
                  <a:cubicBezTo>
                    <a:pt x="654817" y="476503"/>
                    <a:pt x="651426" y="520584"/>
                    <a:pt x="648035" y="564666"/>
                  </a:cubicBezTo>
                  <a:close/>
                </a:path>
              </a:pathLst>
            </a:custGeom>
            <a:solidFill>
              <a:srgbClr val="FFFFFF"/>
            </a:solidFill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CD987EF-F770-4213-893C-37C830B24695}"/>
                </a:ext>
              </a:extLst>
            </p:cNvPr>
            <p:cNvSpPr/>
            <p:nvPr/>
          </p:nvSpPr>
          <p:spPr>
            <a:xfrm>
              <a:off x="-1448470" y="-698252"/>
              <a:ext cx="457769" cy="491678"/>
            </a:xfrm>
            <a:custGeom>
              <a:avLst/>
              <a:gdLst>
                <a:gd name="connsiteX0" fmla="*/ 452635 w 457768"/>
                <a:gd name="connsiteY0" fmla="*/ 112052 h 491678"/>
                <a:gd name="connsiteX1" fmla="*/ 303436 w 457768"/>
                <a:gd name="connsiteY1" fmla="*/ 112052 h 491678"/>
                <a:gd name="connsiteX2" fmla="*/ 298349 w 457768"/>
                <a:gd name="connsiteY2" fmla="*/ 12021 h 491678"/>
                <a:gd name="connsiteX3" fmla="*/ 300045 w 457768"/>
                <a:gd name="connsiteY3" fmla="*/ 1848 h 491678"/>
                <a:gd name="connsiteX4" fmla="*/ 111851 w 457768"/>
                <a:gd name="connsiteY4" fmla="*/ 3544 h 491678"/>
                <a:gd name="connsiteX5" fmla="*/ 113546 w 457768"/>
                <a:gd name="connsiteY5" fmla="*/ 12021 h 491678"/>
                <a:gd name="connsiteX6" fmla="*/ 111851 w 457768"/>
                <a:gd name="connsiteY6" fmla="*/ 51016 h 491678"/>
                <a:gd name="connsiteX7" fmla="*/ 110156 w 457768"/>
                <a:gd name="connsiteY7" fmla="*/ 59493 h 491678"/>
                <a:gd name="connsiteX8" fmla="*/ 167801 w 457768"/>
                <a:gd name="connsiteY8" fmla="*/ 57798 h 491678"/>
                <a:gd name="connsiteX9" fmla="*/ 166105 w 457768"/>
                <a:gd name="connsiteY9" fmla="*/ 113747 h 491678"/>
                <a:gd name="connsiteX10" fmla="*/ 13515 w 457768"/>
                <a:gd name="connsiteY10" fmla="*/ 113747 h 491678"/>
                <a:gd name="connsiteX11" fmla="*/ 3343 w 457768"/>
                <a:gd name="connsiteY11" fmla="*/ 112052 h 491678"/>
                <a:gd name="connsiteX12" fmla="*/ 5038 w 457768"/>
                <a:gd name="connsiteY12" fmla="*/ 418927 h 491678"/>
                <a:gd name="connsiteX13" fmla="*/ 72856 w 457768"/>
                <a:gd name="connsiteY13" fmla="*/ 422318 h 491678"/>
                <a:gd name="connsiteX14" fmla="*/ 69465 w 457768"/>
                <a:gd name="connsiteY14" fmla="*/ 315505 h 491678"/>
                <a:gd name="connsiteX15" fmla="*/ 94897 w 457768"/>
                <a:gd name="connsiteY15" fmla="*/ 315505 h 491678"/>
                <a:gd name="connsiteX16" fmla="*/ 98287 w 457768"/>
                <a:gd name="connsiteY16" fmla="*/ 315505 h 491678"/>
                <a:gd name="connsiteX17" fmla="*/ 101678 w 457768"/>
                <a:gd name="connsiteY17" fmla="*/ 220560 h 491678"/>
                <a:gd name="connsiteX18" fmla="*/ 161019 w 457768"/>
                <a:gd name="connsiteY18" fmla="*/ 220560 h 491678"/>
                <a:gd name="connsiteX19" fmla="*/ 150846 w 457768"/>
                <a:gd name="connsiteY19" fmla="*/ 491831 h 491678"/>
                <a:gd name="connsiteX20" fmla="*/ 315304 w 457768"/>
                <a:gd name="connsiteY20" fmla="*/ 491831 h 491678"/>
                <a:gd name="connsiteX21" fmla="*/ 306827 w 457768"/>
                <a:gd name="connsiteY21" fmla="*/ 220560 h 491678"/>
                <a:gd name="connsiteX22" fmla="*/ 364472 w 457768"/>
                <a:gd name="connsiteY22" fmla="*/ 220560 h 491678"/>
                <a:gd name="connsiteX23" fmla="*/ 367862 w 457768"/>
                <a:gd name="connsiteY23" fmla="*/ 315505 h 491678"/>
                <a:gd name="connsiteX24" fmla="*/ 371253 w 457768"/>
                <a:gd name="connsiteY24" fmla="*/ 315505 h 491678"/>
                <a:gd name="connsiteX25" fmla="*/ 396685 w 457768"/>
                <a:gd name="connsiteY25" fmla="*/ 315505 h 491678"/>
                <a:gd name="connsiteX26" fmla="*/ 393294 w 457768"/>
                <a:gd name="connsiteY26" fmla="*/ 422318 h 491678"/>
                <a:gd name="connsiteX27" fmla="*/ 461112 w 457768"/>
                <a:gd name="connsiteY27" fmla="*/ 418927 h 491678"/>
                <a:gd name="connsiteX28" fmla="*/ 462807 w 457768"/>
                <a:gd name="connsiteY28" fmla="*/ 112052 h 491678"/>
                <a:gd name="connsiteX29" fmla="*/ 452635 w 457768"/>
                <a:gd name="connsiteY29" fmla="*/ 112052 h 49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57768" h="491678">
                  <a:moveTo>
                    <a:pt x="452635" y="112052"/>
                  </a:moveTo>
                  <a:lnTo>
                    <a:pt x="303436" y="112052"/>
                  </a:lnTo>
                  <a:lnTo>
                    <a:pt x="298349" y="12021"/>
                  </a:lnTo>
                  <a:cubicBezTo>
                    <a:pt x="298349" y="10326"/>
                    <a:pt x="298349" y="6935"/>
                    <a:pt x="300045" y="1848"/>
                  </a:cubicBezTo>
                  <a:cubicBezTo>
                    <a:pt x="223750" y="-1543"/>
                    <a:pt x="177973" y="153"/>
                    <a:pt x="111851" y="3544"/>
                  </a:cubicBezTo>
                  <a:cubicBezTo>
                    <a:pt x="113546" y="6935"/>
                    <a:pt x="113546" y="8630"/>
                    <a:pt x="113546" y="12021"/>
                  </a:cubicBezTo>
                  <a:lnTo>
                    <a:pt x="111851" y="51016"/>
                  </a:lnTo>
                  <a:cubicBezTo>
                    <a:pt x="111851" y="52712"/>
                    <a:pt x="111851" y="54407"/>
                    <a:pt x="110156" y="59493"/>
                  </a:cubicBezTo>
                  <a:lnTo>
                    <a:pt x="167801" y="57798"/>
                  </a:lnTo>
                  <a:lnTo>
                    <a:pt x="166105" y="113747"/>
                  </a:lnTo>
                  <a:lnTo>
                    <a:pt x="13515" y="113747"/>
                  </a:lnTo>
                  <a:cubicBezTo>
                    <a:pt x="11820" y="113747"/>
                    <a:pt x="8429" y="113747"/>
                    <a:pt x="3343" y="112052"/>
                  </a:cubicBezTo>
                  <a:cubicBezTo>
                    <a:pt x="-3439" y="269728"/>
                    <a:pt x="1647" y="318896"/>
                    <a:pt x="5038" y="418927"/>
                  </a:cubicBezTo>
                  <a:lnTo>
                    <a:pt x="72856" y="422318"/>
                  </a:lnTo>
                  <a:cubicBezTo>
                    <a:pt x="69465" y="378236"/>
                    <a:pt x="69465" y="339241"/>
                    <a:pt x="69465" y="315505"/>
                  </a:cubicBezTo>
                  <a:lnTo>
                    <a:pt x="94897" y="315505"/>
                  </a:lnTo>
                  <a:cubicBezTo>
                    <a:pt x="96592" y="315505"/>
                    <a:pt x="96592" y="315505"/>
                    <a:pt x="98287" y="315505"/>
                  </a:cubicBezTo>
                  <a:lnTo>
                    <a:pt x="101678" y="220560"/>
                  </a:lnTo>
                  <a:lnTo>
                    <a:pt x="161019" y="220560"/>
                  </a:lnTo>
                  <a:lnTo>
                    <a:pt x="150846" y="491831"/>
                  </a:lnTo>
                  <a:cubicBezTo>
                    <a:pt x="210187" y="495222"/>
                    <a:pt x="249182" y="495222"/>
                    <a:pt x="315304" y="491831"/>
                  </a:cubicBezTo>
                  <a:lnTo>
                    <a:pt x="306827" y="220560"/>
                  </a:lnTo>
                  <a:lnTo>
                    <a:pt x="364472" y="220560"/>
                  </a:lnTo>
                  <a:lnTo>
                    <a:pt x="367862" y="315505"/>
                  </a:lnTo>
                  <a:cubicBezTo>
                    <a:pt x="369558" y="313810"/>
                    <a:pt x="371253" y="315505"/>
                    <a:pt x="371253" y="315505"/>
                  </a:cubicBezTo>
                  <a:lnTo>
                    <a:pt x="396685" y="315505"/>
                  </a:lnTo>
                  <a:cubicBezTo>
                    <a:pt x="396685" y="339241"/>
                    <a:pt x="396685" y="378236"/>
                    <a:pt x="393294" y="422318"/>
                  </a:cubicBezTo>
                  <a:lnTo>
                    <a:pt x="461112" y="418927"/>
                  </a:lnTo>
                  <a:cubicBezTo>
                    <a:pt x="464503" y="318896"/>
                    <a:pt x="469589" y="269728"/>
                    <a:pt x="462807" y="112052"/>
                  </a:cubicBezTo>
                  <a:cubicBezTo>
                    <a:pt x="457721" y="112052"/>
                    <a:pt x="454330" y="112052"/>
                    <a:pt x="452635" y="112052"/>
                  </a:cubicBezTo>
                  <a:close/>
                </a:path>
              </a:pathLst>
            </a:custGeom>
            <a:solidFill>
              <a:srgbClr val="FFFFFF"/>
            </a:solidFill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</a:endParaRPr>
            </a:p>
          </p:txBody>
        </p:sp>
      </p:grp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7B701ED-B473-4253-9D2D-76608ABF8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648" y="172088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 dirty="0">
                <a:solidFill>
                  <a:schemeClr val="bg1"/>
                </a:solidFill>
                <a:latin typeface="Exo 2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E5DD8A-841C-43E5-987F-CA8EBC215449}"/>
              </a:ext>
            </a:extLst>
          </p:cNvPr>
          <p:cNvSpPr/>
          <p:nvPr userDrawn="1"/>
        </p:nvSpPr>
        <p:spPr>
          <a:xfrm>
            <a:off x="11797305" y="6578057"/>
            <a:ext cx="356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fld id="{20438B81-B721-473E-BEE5-FA6EADE78C2C}" type="slidenum">
              <a:rPr lang="en-US" sz="1000" b="1">
                <a:solidFill>
                  <a:schemeClr val="tx1"/>
                </a:solidFill>
                <a:latin typeface="Exo 2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ctr">
                <a:defRPr/>
              </a:pPr>
              <a:t>‹#›</a:t>
            </a:fld>
            <a:endParaRPr lang="en-US" sz="1000" b="1" dirty="0">
              <a:solidFill>
                <a:schemeClr val="tx1"/>
              </a:solidFill>
              <a:latin typeface="Exo 2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803B3BD-FE8B-4866-8D89-766D809FE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8507" y="4743848"/>
            <a:ext cx="2773906" cy="208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701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26">
            <a:extLst>
              <a:ext uri="{FF2B5EF4-FFF2-40B4-BE49-F238E27FC236}">
                <a16:creationId xmlns:a16="http://schemas.microsoft.com/office/drawing/2014/main" id="{37ABEA76-005A-4E94-AB01-12BE63954191}"/>
              </a:ext>
            </a:extLst>
          </p:cNvPr>
          <p:cNvGrpSpPr/>
          <p:nvPr userDrawn="1"/>
        </p:nvGrpSpPr>
        <p:grpSpPr>
          <a:xfrm>
            <a:off x="248424" y="272175"/>
            <a:ext cx="365760" cy="365760"/>
            <a:chOff x="-1581139" y="-815169"/>
            <a:chExt cx="729039" cy="729040"/>
          </a:xfrm>
          <a:solidFill>
            <a:srgbClr val="FFFFFF"/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4B05C30-6504-4D18-821D-F3CE00ACA6F0}"/>
                </a:ext>
              </a:extLst>
            </p:cNvPr>
            <p:cNvSpPr/>
            <p:nvPr/>
          </p:nvSpPr>
          <p:spPr>
            <a:xfrm>
              <a:off x="-1581139" y="-815169"/>
              <a:ext cx="729039" cy="729040"/>
            </a:xfrm>
            <a:custGeom>
              <a:avLst/>
              <a:gdLst>
                <a:gd name="connsiteX0" fmla="*/ 731112 w 729039"/>
                <a:gd name="connsiteY0" fmla="*/ 366299 h 729040"/>
                <a:gd name="connsiteX1" fmla="*/ 720939 w 729039"/>
                <a:gd name="connsiteY1" fmla="*/ 135719 h 729040"/>
                <a:gd name="connsiteX2" fmla="*/ 602258 w 729039"/>
                <a:gd name="connsiteY2" fmla="*/ 11952 h 729040"/>
                <a:gd name="connsiteX3" fmla="*/ 366592 w 729039"/>
                <a:gd name="connsiteY3" fmla="*/ 84 h 729040"/>
                <a:gd name="connsiteX4" fmla="*/ 129230 w 729039"/>
                <a:gd name="connsiteY4" fmla="*/ 10256 h 729040"/>
                <a:gd name="connsiteX5" fmla="*/ 10549 w 729039"/>
                <a:gd name="connsiteY5" fmla="*/ 134024 h 729040"/>
                <a:gd name="connsiteX6" fmla="*/ 377 w 729039"/>
                <a:gd name="connsiteY6" fmla="*/ 366299 h 729040"/>
                <a:gd name="connsiteX7" fmla="*/ 10549 w 729039"/>
                <a:gd name="connsiteY7" fmla="*/ 596879 h 729040"/>
                <a:gd name="connsiteX8" fmla="*/ 129230 w 729039"/>
                <a:gd name="connsiteY8" fmla="*/ 720647 h 729040"/>
                <a:gd name="connsiteX9" fmla="*/ 366592 w 729039"/>
                <a:gd name="connsiteY9" fmla="*/ 730819 h 729040"/>
                <a:gd name="connsiteX10" fmla="*/ 603954 w 729039"/>
                <a:gd name="connsiteY10" fmla="*/ 720647 h 729040"/>
                <a:gd name="connsiteX11" fmla="*/ 722634 w 729039"/>
                <a:gd name="connsiteY11" fmla="*/ 596879 h 729040"/>
                <a:gd name="connsiteX12" fmla="*/ 731112 w 729039"/>
                <a:gd name="connsiteY12" fmla="*/ 439203 h 729040"/>
                <a:gd name="connsiteX13" fmla="*/ 731112 w 729039"/>
                <a:gd name="connsiteY13" fmla="*/ 366299 h 729040"/>
                <a:gd name="connsiteX14" fmla="*/ 648035 w 729039"/>
                <a:gd name="connsiteY14" fmla="*/ 564666 h 729040"/>
                <a:gd name="connsiteX15" fmla="*/ 564958 w 729039"/>
                <a:gd name="connsiteY15" fmla="*/ 647743 h 729040"/>
                <a:gd name="connsiteX16" fmla="*/ 366592 w 729039"/>
                <a:gd name="connsiteY16" fmla="*/ 656220 h 729040"/>
                <a:gd name="connsiteX17" fmla="*/ 168225 w 729039"/>
                <a:gd name="connsiteY17" fmla="*/ 647743 h 729040"/>
                <a:gd name="connsiteX18" fmla="*/ 85149 w 729039"/>
                <a:gd name="connsiteY18" fmla="*/ 564666 h 729040"/>
                <a:gd name="connsiteX19" fmla="*/ 76672 w 729039"/>
                <a:gd name="connsiteY19" fmla="*/ 364604 h 729040"/>
                <a:gd name="connsiteX20" fmla="*/ 85149 w 729039"/>
                <a:gd name="connsiteY20" fmla="*/ 164542 h 729040"/>
                <a:gd name="connsiteX21" fmla="*/ 166530 w 729039"/>
                <a:gd name="connsiteY21" fmla="*/ 84856 h 729040"/>
                <a:gd name="connsiteX22" fmla="*/ 364896 w 729039"/>
                <a:gd name="connsiteY22" fmla="*/ 76379 h 729040"/>
                <a:gd name="connsiteX23" fmla="*/ 563263 w 729039"/>
                <a:gd name="connsiteY23" fmla="*/ 84856 h 729040"/>
                <a:gd name="connsiteX24" fmla="*/ 646340 w 729039"/>
                <a:gd name="connsiteY24" fmla="*/ 167932 h 729040"/>
                <a:gd name="connsiteX25" fmla="*/ 654817 w 729039"/>
                <a:gd name="connsiteY25" fmla="*/ 367995 h 729040"/>
                <a:gd name="connsiteX26" fmla="*/ 654817 w 729039"/>
                <a:gd name="connsiteY26" fmla="*/ 442594 h 729040"/>
                <a:gd name="connsiteX27" fmla="*/ 648035 w 729039"/>
                <a:gd name="connsiteY27" fmla="*/ 564666 h 72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9039" h="729040">
                  <a:moveTo>
                    <a:pt x="731112" y="366299"/>
                  </a:moveTo>
                  <a:cubicBezTo>
                    <a:pt x="731112" y="347649"/>
                    <a:pt x="732807" y="247618"/>
                    <a:pt x="720939" y="135719"/>
                  </a:cubicBezTo>
                  <a:cubicBezTo>
                    <a:pt x="715853" y="79769"/>
                    <a:pt x="670076" y="20429"/>
                    <a:pt x="602258" y="11952"/>
                  </a:cubicBezTo>
                  <a:cubicBezTo>
                    <a:pt x="497141" y="-1612"/>
                    <a:pt x="385242" y="84"/>
                    <a:pt x="366592" y="84"/>
                  </a:cubicBezTo>
                  <a:cubicBezTo>
                    <a:pt x="349637" y="84"/>
                    <a:pt x="234348" y="-1612"/>
                    <a:pt x="129230" y="10256"/>
                  </a:cubicBezTo>
                  <a:cubicBezTo>
                    <a:pt x="63108" y="18734"/>
                    <a:pt x="15636" y="76379"/>
                    <a:pt x="10549" y="134024"/>
                  </a:cubicBezTo>
                  <a:cubicBezTo>
                    <a:pt x="-1319" y="247618"/>
                    <a:pt x="377" y="347649"/>
                    <a:pt x="377" y="366299"/>
                  </a:cubicBezTo>
                  <a:cubicBezTo>
                    <a:pt x="377" y="384949"/>
                    <a:pt x="-3014" y="479894"/>
                    <a:pt x="10549" y="596879"/>
                  </a:cubicBezTo>
                  <a:cubicBezTo>
                    <a:pt x="17331" y="656220"/>
                    <a:pt x="63108" y="713865"/>
                    <a:pt x="129230" y="720647"/>
                  </a:cubicBezTo>
                  <a:cubicBezTo>
                    <a:pt x="234348" y="732515"/>
                    <a:pt x="347942" y="730819"/>
                    <a:pt x="366592" y="730819"/>
                  </a:cubicBezTo>
                  <a:cubicBezTo>
                    <a:pt x="385242" y="730819"/>
                    <a:pt x="498836" y="732515"/>
                    <a:pt x="603954" y="720647"/>
                  </a:cubicBezTo>
                  <a:cubicBezTo>
                    <a:pt x="668380" y="713865"/>
                    <a:pt x="715853" y="659611"/>
                    <a:pt x="722634" y="596879"/>
                  </a:cubicBezTo>
                  <a:cubicBezTo>
                    <a:pt x="729416" y="534148"/>
                    <a:pt x="731112" y="479894"/>
                    <a:pt x="731112" y="439203"/>
                  </a:cubicBezTo>
                  <a:cubicBezTo>
                    <a:pt x="731112" y="401903"/>
                    <a:pt x="731112" y="374776"/>
                    <a:pt x="731112" y="366299"/>
                  </a:cubicBezTo>
                  <a:close/>
                  <a:moveTo>
                    <a:pt x="648035" y="564666"/>
                  </a:moveTo>
                  <a:cubicBezTo>
                    <a:pt x="642949" y="615529"/>
                    <a:pt x="624299" y="640961"/>
                    <a:pt x="564958" y="647743"/>
                  </a:cubicBezTo>
                  <a:cubicBezTo>
                    <a:pt x="475100" y="656220"/>
                    <a:pt x="385242" y="656220"/>
                    <a:pt x="366592" y="656220"/>
                  </a:cubicBezTo>
                  <a:cubicBezTo>
                    <a:pt x="347942" y="656220"/>
                    <a:pt x="256388" y="657915"/>
                    <a:pt x="168225" y="647743"/>
                  </a:cubicBezTo>
                  <a:cubicBezTo>
                    <a:pt x="110580" y="642656"/>
                    <a:pt x="90235" y="617225"/>
                    <a:pt x="85149" y="564666"/>
                  </a:cubicBezTo>
                  <a:cubicBezTo>
                    <a:pt x="74976" y="474807"/>
                    <a:pt x="76672" y="383254"/>
                    <a:pt x="76672" y="364604"/>
                  </a:cubicBezTo>
                  <a:cubicBezTo>
                    <a:pt x="76672" y="347649"/>
                    <a:pt x="74976" y="254400"/>
                    <a:pt x="85149" y="164542"/>
                  </a:cubicBezTo>
                  <a:cubicBezTo>
                    <a:pt x="88540" y="118765"/>
                    <a:pt x="105494" y="89942"/>
                    <a:pt x="166530" y="84856"/>
                  </a:cubicBezTo>
                  <a:cubicBezTo>
                    <a:pt x="256388" y="76379"/>
                    <a:pt x="347942" y="76379"/>
                    <a:pt x="364896" y="76379"/>
                  </a:cubicBezTo>
                  <a:cubicBezTo>
                    <a:pt x="383546" y="76379"/>
                    <a:pt x="475100" y="74683"/>
                    <a:pt x="563263" y="84856"/>
                  </a:cubicBezTo>
                  <a:cubicBezTo>
                    <a:pt x="622603" y="89942"/>
                    <a:pt x="641253" y="117069"/>
                    <a:pt x="646340" y="167932"/>
                  </a:cubicBezTo>
                  <a:cubicBezTo>
                    <a:pt x="654817" y="257791"/>
                    <a:pt x="654817" y="349345"/>
                    <a:pt x="654817" y="367995"/>
                  </a:cubicBezTo>
                  <a:cubicBezTo>
                    <a:pt x="654817" y="376472"/>
                    <a:pt x="654817" y="405294"/>
                    <a:pt x="654817" y="442594"/>
                  </a:cubicBezTo>
                  <a:cubicBezTo>
                    <a:pt x="654817" y="476503"/>
                    <a:pt x="651426" y="520584"/>
                    <a:pt x="648035" y="564666"/>
                  </a:cubicBezTo>
                  <a:close/>
                </a:path>
              </a:pathLst>
            </a:custGeom>
            <a:solidFill>
              <a:srgbClr val="FFFFFF"/>
            </a:solidFill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AF75D81-5D95-47DB-A0FD-FCC06FE3ABCA}"/>
                </a:ext>
              </a:extLst>
            </p:cNvPr>
            <p:cNvSpPr/>
            <p:nvPr/>
          </p:nvSpPr>
          <p:spPr>
            <a:xfrm>
              <a:off x="-1448470" y="-698252"/>
              <a:ext cx="457769" cy="491678"/>
            </a:xfrm>
            <a:custGeom>
              <a:avLst/>
              <a:gdLst>
                <a:gd name="connsiteX0" fmla="*/ 452635 w 457768"/>
                <a:gd name="connsiteY0" fmla="*/ 112052 h 491678"/>
                <a:gd name="connsiteX1" fmla="*/ 303436 w 457768"/>
                <a:gd name="connsiteY1" fmla="*/ 112052 h 491678"/>
                <a:gd name="connsiteX2" fmla="*/ 298349 w 457768"/>
                <a:gd name="connsiteY2" fmla="*/ 12021 h 491678"/>
                <a:gd name="connsiteX3" fmla="*/ 300045 w 457768"/>
                <a:gd name="connsiteY3" fmla="*/ 1848 h 491678"/>
                <a:gd name="connsiteX4" fmla="*/ 111851 w 457768"/>
                <a:gd name="connsiteY4" fmla="*/ 3544 h 491678"/>
                <a:gd name="connsiteX5" fmla="*/ 113546 w 457768"/>
                <a:gd name="connsiteY5" fmla="*/ 12021 h 491678"/>
                <a:gd name="connsiteX6" fmla="*/ 111851 w 457768"/>
                <a:gd name="connsiteY6" fmla="*/ 51016 h 491678"/>
                <a:gd name="connsiteX7" fmla="*/ 110156 w 457768"/>
                <a:gd name="connsiteY7" fmla="*/ 59493 h 491678"/>
                <a:gd name="connsiteX8" fmla="*/ 167801 w 457768"/>
                <a:gd name="connsiteY8" fmla="*/ 57798 h 491678"/>
                <a:gd name="connsiteX9" fmla="*/ 166105 w 457768"/>
                <a:gd name="connsiteY9" fmla="*/ 113747 h 491678"/>
                <a:gd name="connsiteX10" fmla="*/ 13515 w 457768"/>
                <a:gd name="connsiteY10" fmla="*/ 113747 h 491678"/>
                <a:gd name="connsiteX11" fmla="*/ 3343 w 457768"/>
                <a:gd name="connsiteY11" fmla="*/ 112052 h 491678"/>
                <a:gd name="connsiteX12" fmla="*/ 5038 w 457768"/>
                <a:gd name="connsiteY12" fmla="*/ 418927 h 491678"/>
                <a:gd name="connsiteX13" fmla="*/ 72856 w 457768"/>
                <a:gd name="connsiteY13" fmla="*/ 422318 h 491678"/>
                <a:gd name="connsiteX14" fmla="*/ 69465 w 457768"/>
                <a:gd name="connsiteY14" fmla="*/ 315505 h 491678"/>
                <a:gd name="connsiteX15" fmla="*/ 94897 w 457768"/>
                <a:gd name="connsiteY15" fmla="*/ 315505 h 491678"/>
                <a:gd name="connsiteX16" fmla="*/ 98287 w 457768"/>
                <a:gd name="connsiteY16" fmla="*/ 315505 h 491678"/>
                <a:gd name="connsiteX17" fmla="*/ 101678 w 457768"/>
                <a:gd name="connsiteY17" fmla="*/ 220560 h 491678"/>
                <a:gd name="connsiteX18" fmla="*/ 161019 w 457768"/>
                <a:gd name="connsiteY18" fmla="*/ 220560 h 491678"/>
                <a:gd name="connsiteX19" fmla="*/ 150846 w 457768"/>
                <a:gd name="connsiteY19" fmla="*/ 491831 h 491678"/>
                <a:gd name="connsiteX20" fmla="*/ 315304 w 457768"/>
                <a:gd name="connsiteY20" fmla="*/ 491831 h 491678"/>
                <a:gd name="connsiteX21" fmla="*/ 306827 w 457768"/>
                <a:gd name="connsiteY21" fmla="*/ 220560 h 491678"/>
                <a:gd name="connsiteX22" fmla="*/ 364472 w 457768"/>
                <a:gd name="connsiteY22" fmla="*/ 220560 h 491678"/>
                <a:gd name="connsiteX23" fmla="*/ 367862 w 457768"/>
                <a:gd name="connsiteY23" fmla="*/ 315505 h 491678"/>
                <a:gd name="connsiteX24" fmla="*/ 371253 w 457768"/>
                <a:gd name="connsiteY24" fmla="*/ 315505 h 491678"/>
                <a:gd name="connsiteX25" fmla="*/ 396685 w 457768"/>
                <a:gd name="connsiteY25" fmla="*/ 315505 h 491678"/>
                <a:gd name="connsiteX26" fmla="*/ 393294 w 457768"/>
                <a:gd name="connsiteY26" fmla="*/ 422318 h 491678"/>
                <a:gd name="connsiteX27" fmla="*/ 461112 w 457768"/>
                <a:gd name="connsiteY27" fmla="*/ 418927 h 491678"/>
                <a:gd name="connsiteX28" fmla="*/ 462807 w 457768"/>
                <a:gd name="connsiteY28" fmla="*/ 112052 h 491678"/>
                <a:gd name="connsiteX29" fmla="*/ 452635 w 457768"/>
                <a:gd name="connsiteY29" fmla="*/ 112052 h 49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57768" h="491678">
                  <a:moveTo>
                    <a:pt x="452635" y="112052"/>
                  </a:moveTo>
                  <a:lnTo>
                    <a:pt x="303436" y="112052"/>
                  </a:lnTo>
                  <a:lnTo>
                    <a:pt x="298349" y="12021"/>
                  </a:lnTo>
                  <a:cubicBezTo>
                    <a:pt x="298349" y="10326"/>
                    <a:pt x="298349" y="6935"/>
                    <a:pt x="300045" y="1848"/>
                  </a:cubicBezTo>
                  <a:cubicBezTo>
                    <a:pt x="223750" y="-1543"/>
                    <a:pt x="177973" y="153"/>
                    <a:pt x="111851" y="3544"/>
                  </a:cubicBezTo>
                  <a:cubicBezTo>
                    <a:pt x="113546" y="6935"/>
                    <a:pt x="113546" y="8630"/>
                    <a:pt x="113546" y="12021"/>
                  </a:cubicBezTo>
                  <a:lnTo>
                    <a:pt x="111851" y="51016"/>
                  </a:lnTo>
                  <a:cubicBezTo>
                    <a:pt x="111851" y="52712"/>
                    <a:pt x="111851" y="54407"/>
                    <a:pt x="110156" y="59493"/>
                  </a:cubicBezTo>
                  <a:lnTo>
                    <a:pt x="167801" y="57798"/>
                  </a:lnTo>
                  <a:lnTo>
                    <a:pt x="166105" y="113747"/>
                  </a:lnTo>
                  <a:lnTo>
                    <a:pt x="13515" y="113747"/>
                  </a:lnTo>
                  <a:cubicBezTo>
                    <a:pt x="11820" y="113747"/>
                    <a:pt x="8429" y="113747"/>
                    <a:pt x="3343" y="112052"/>
                  </a:cubicBezTo>
                  <a:cubicBezTo>
                    <a:pt x="-3439" y="269728"/>
                    <a:pt x="1647" y="318896"/>
                    <a:pt x="5038" y="418927"/>
                  </a:cubicBezTo>
                  <a:lnTo>
                    <a:pt x="72856" y="422318"/>
                  </a:lnTo>
                  <a:cubicBezTo>
                    <a:pt x="69465" y="378236"/>
                    <a:pt x="69465" y="339241"/>
                    <a:pt x="69465" y="315505"/>
                  </a:cubicBezTo>
                  <a:lnTo>
                    <a:pt x="94897" y="315505"/>
                  </a:lnTo>
                  <a:cubicBezTo>
                    <a:pt x="96592" y="315505"/>
                    <a:pt x="96592" y="315505"/>
                    <a:pt x="98287" y="315505"/>
                  </a:cubicBezTo>
                  <a:lnTo>
                    <a:pt x="101678" y="220560"/>
                  </a:lnTo>
                  <a:lnTo>
                    <a:pt x="161019" y="220560"/>
                  </a:lnTo>
                  <a:lnTo>
                    <a:pt x="150846" y="491831"/>
                  </a:lnTo>
                  <a:cubicBezTo>
                    <a:pt x="210187" y="495222"/>
                    <a:pt x="249182" y="495222"/>
                    <a:pt x="315304" y="491831"/>
                  </a:cubicBezTo>
                  <a:lnTo>
                    <a:pt x="306827" y="220560"/>
                  </a:lnTo>
                  <a:lnTo>
                    <a:pt x="364472" y="220560"/>
                  </a:lnTo>
                  <a:lnTo>
                    <a:pt x="367862" y="315505"/>
                  </a:lnTo>
                  <a:cubicBezTo>
                    <a:pt x="369558" y="313810"/>
                    <a:pt x="371253" y="315505"/>
                    <a:pt x="371253" y="315505"/>
                  </a:cubicBezTo>
                  <a:lnTo>
                    <a:pt x="396685" y="315505"/>
                  </a:lnTo>
                  <a:cubicBezTo>
                    <a:pt x="396685" y="339241"/>
                    <a:pt x="396685" y="378236"/>
                    <a:pt x="393294" y="422318"/>
                  </a:cubicBezTo>
                  <a:lnTo>
                    <a:pt x="461112" y="418927"/>
                  </a:lnTo>
                  <a:cubicBezTo>
                    <a:pt x="464503" y="318896"/>
                    <a:pt x="469589" y="269728"/>
                    <a:pt x="462807" y="112052"/>
                  </a:cubicBezTo>
                  <a:cubicBezTo>
                    <a:pt x="457721" y="112052"/>
                    <a:pt x="454330" y="112052"/>
                    <a:pt x="452635" y="112052"/>
                  </a:cubicBezTo>
                  <a:close/>
                </a:path>
              </a:pathLst>
            </a:custGeom>
            <a:solidFill>
              <a:srgbClr val="FFFFFF"/>
            </a:solidFill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</a:endParaRPr>
            </a:p>
          </p:txBody>
        </p:sp>
      </p:grpSp>
      <p:grpSp>
        <p:nvGrpSpPr>
          <p:cNvPr id="22" name="Graphic 26">
            <a:extLst>
              <a:ext uri="{FF2B5EF4-FFF2-40B4-BE49-F238E27FC236}">
                <a16:creationId xmlns:a16="http://schemas.microsoft.com/office/drawing/2014/main" id="{84F80964-2886-4C7C-8AC0-A94A52C82547}"/>
              </a:ext>
            </a:extLst>
          </p:cNvPr>
          <p:cNvGrpSpPr/>
          <p:nvPr userDrawn="1"/>
        </p:nvGrpSpPr>
        <p:grpSpPr>
          <a:xfrm>
            <a:off x="248424" y="272175"/>
            <a:ext cx="365760" cy="365760"/>
            <a:chOff x="-1581139" y="-815169"/>
            <a:chExt cx="729039" cy="729040"/>
          </a:xfrm>
          <a:solidFill>
            <a:schemeClr val="tx1"/>
          </a:solidFill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6EB15B-C0D1-4742-9D3D-17EBDAB55606}"/>
                </a:ext>
              </a:extLst>
            </p:cNvPr>
            <p:cNvSpPr/>
            <p:nvPr/>
          </p:nvSpPr>
          <p:spPr>
            <a:xfrm>
              <a:off x="-1581139" y="-815169"/>
              <a:ext cx="729039" cy="729040"/>
            </a:xfrm>
            <a:custGeom>
              <a:avLst/>
              <a:gdLst>
                <a:gd name="connsiteX0" fmla="*/ 731112 w 729039"/>
                <a:gd name="connsiteY0" fmla="*/ 366299 h 729040"/>
                <a:gd name="connsiteX1" fmla="*/ 720939 w 729039"/>
                <a:gd name="connsiteY1" fmla="*/ 135719 h 729040"/>
                <a:gd name="connsiteX2" fmla="*/ 602258 w 729039"/>
                <a:gd name="connsiteY2" fmla="*/ 11952 h 729040"/>
                <a:gd name="connsiteX3" fmla="*/ 366592 w 729039"/>
                <a:gd name="connsiteY3" fmla="*/ 84 h 729040"/>
                <a:gd name="connsiteX4" fmla="*/ 129230 w 729039"/>
                <a:gd name="connsiteY4" fmla="*/ 10256 h 729040"/>
                <a:gd name="connsiteX5" fmla="*/ 10549 w 729039"/>
                <a:gd name="connsiteY5" fmla="*/ 134024 h 729040"/>
                <a:gd name="connsiteX6" fmla="*/ 377 w 729039"/>
                <a:gd name="connsiteY6" fmla="*/ 366299 h 729040"/>
                <a:gd name="connsiteX7" fmla="*/ 10549 w 729039"/>
                <a:gd name="connsiteY7" fmla="*/ 596879 h 729040"/>
                <a:gd name="connsiteX8" fmla="*/ 129230 w 729039"/>
                <a:gd name="connsiteY8" fmla="*/ 720647 h 729040"/>
                <a:gd name="connsiteX9" fmla="*/ 366592 w 729039"/>
                <a:gd name="connsiteY9" fmla="*/ 730819 h 729040"/>
                <a:gd name="connsiteX10" fmla="*/ 603954 w 729039"/>
                <a:gd name="connsiteY10" fmla="*/ 720647 h 729040"/>
                <a:gd name="connsiteX11" fmla="*/ 722634 w 729039"/>
                <a:gd name="connsiteY11" fmla="*/ 596879 h 729040"/>
                <a:gd name="connsiteX12" fmla="*/ 731112 w 729039"/>
                <a:gd name="connsiteY12" fmla="*/ 439203 h 729040"/>
                <a:gd name="connsiteX13" fmla="*/ 731112 w 729039"/>
                <a:gd name="connsiteY13" fmla="*/ 366299 h 729040"/>
                <a:gd name="connsiteX14" fmla="*/ 648035 w 729039"/>
                <a:gd name="connsiteY14" fmla="*/ 564666 h 729040"/>
                <a:gd name="connsiteX15" fmla="*/ 564958 w 729039"/>
                <a:gd name="connsiteY15" fmla="*/ 647743 h 729040"/>
                <a:gd name="connsiteX16" fmla="*/ 366592 w 729039"/>
                <a:gd name="connsiteY16" fmla="*/ 656220 h 729040"/>
                <a:gd name="connsiteX17" fmla="*/ 168225 w 729039"/>
                <a:gd name="connsiteY17" fmla="*/ 647743 h 729040"/>
                <a:gd name="connsiteX18" fmla="*/ 85149 w 729039"/>
                <a:gd name="connsiteY18" fmla="*/ 564666 h 729040"/>
                <a:gd name="connsiteX19" fmla="*/ 76672 w 729039"/>
                <a:gd name="connsiteY19" fmla="*/ 364604 h 729040"/>
                <a:gd name="connsiteX20" fmla="*/ 85149 w 729039"/>
                <a:gd name="connsiteY20" fmla="*/ 164542 h 729040"/>
                <a:gd name="connsiteX21" fmla="*/ 166530 w 729039"/>
                <a:gd name="connsiteY21" fmla="*/ 84856 h 729040"/>
                <a:gd name="connsiteX22" fmla="*/ 364896 w 729039"/>
                <a:gd name="connsiteY22" fmla="*/ 76379 h 729040"/>
                <a:gd name="connsiteX23" fmla="*/ 563263 w 729039"/>
                <a:gd name="connsiteY23" fmla="*/ 84856 h 729040"/>
                <a:gd name="connsiteX24" fmla="*/ 646340 w 729039"/>
                <a:gd name="connsiteY24" fmla="*/ 167932 h 729040"/>
                <a:gd name="connsiteX25" fmla="*/ 654817 w 729039"/>
                <a:gd name="connsiteY25" fmla="*/ 367995 h 729040"/>
                <a:gd name="connsiteX26" fmla="*/ 654817 w 729039"/>
                <a:gd name="connsiteY26" fmla="*/ 442594 h 729040"/>
                <a:gd name="connsiteX27" fmla="*/ 648035 w 729039"/>
                <a:gd name="connsiteY27" fmla="*/ 564666 h 72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729039" h="729040">
                  <a:moveTo>
                    <a:pt x="731112" y="366299"/>
                  </a:moveTo>
                  <a:cubicBezTo>
                    <a:pt x="731112" y="347649"/>
                    <a:pt x="732807" y="247618"/>
                    <a:pt x="720939" y="135719"/>
                  </a:cubicBezTo>
                  <a:cubicBezTo>
                    <a:pt x="715853" y="79769"/>
                    <a:pt x="670076" y="20429"/>
                    <a:pt x="602258" y="11952"/>
                  </a:cubicBezTo>
                  <a:cubicBezTo>
                    <a:pt x="497141" y="-1612"/>
                    <a:pt x="385242" y="84"/>
                    <a:pt x="366592" y="84"/>
                  </a:cubicBezTo>
                  <a:cubicBezTo>
                    <a:pt x="349637" y="84"/>
                    <a:pt x="234348" y="-1612"/>
                    <a:pt x="129230" y="10256"/>
                  </a:cubicBezTo>
                  <a:cubicBezTo>
                    <a:pt x="63108" y="18734"/>
                    <a:pt x="15636" y="76379"/>
                    <a:pt x="10549" y="134024"/>
                  </a:cubicBezTo>
                  <a:cubicBezTo>
                    <a:pt x="-1319" y="247618"/>
                    <a:pt x="377" y="347649"/>
                    <a:pt x="377" y="366299"/>
                  </a:cubicBezTo>
                  <a:cubicBezTo>
                    <a:pt x="377" y="384949"/>
                    <a:pt x="-3014" y="479894"/>
                    <a:pt x="10549" y="596879"/>
                  </a:cubicBezTo>
                  <a:cubicBezTo>
                    <a:pt x="17331" y="656220"/>
                    <a:pt x="63108" y="713865"/>
                    <a:pt x="129230" y="720647"/>
                  </a:cubicBezTo>
                  <a:cubicBezTo>
                    <a:pt x="234348" y="732515"/>
                    <a:pt x="347942" y="730819"/>
                    <a:pt x="366592" y="730819"/>
                  </a:cubicBezTo>
                  <a:cubicBezTo>
                    <a:pt x="385242" y="730819"/>
                    <a:pt x="498836" y="732515"/>
                    <a:pt x="603954" y="720647"/>
                  </a:cubicBezTo>
                  <a:cubicBezTo>
                    <a:pt x="668380" y="713865"/>
                    <a:pt x="715853" y="659611"/>
                    <a:pt x="722634" y="596879"/>
                  </a:cubicBezTo>
                  <a:cubicBezTo>
                    <a:pt x="729416" y="534148"/>
                    <a:pt x="731112" y="479894"/>
                    <a:pt x="731112" y="439203"/>
                  </a:cubicBezTo>
                  <a:cubicBezTo>
                    <a:pt x="731112" y="401903"/>
                    <a:pt x="731112" y="374776"/>
                    <a:pt x="731112" y="366299"/>
                  </a:cubicBezTo>
                  <a:close/>
                  <a:moveTo>
                    <a:pt x="648035" y="564666"/>
                  </a:moveTo>
                  <a:cubicBezTo>
                    <a:pt x="642949" y="615529"/>
                    <a:pt x="624299" y="640961"/>
                    <a:pt x="564958" y="647743"/>
                  </a:cubicBezTo>
                  <a:cubicBezTo>
                    <a:pt x="475100" y="656220"/>
                    <a:pt x="385242" y="656220"/>
                    <a:pt x="366592" y="656220"/>
                  </a:cubicBezTo>
                  <a:cubicBezTo>
                    <a:pt x="347942" y="656220"/>
                    <a:pt x="256388" y="657915"/>
                    <a:pt x="168225" y="647743"/>
                  </a:cubicBezTo>
                  <a:cubicBezTo>
                    <a:pt x="110580" y="642656"/>
                    <a:pt x="90235" y="617225"/>
                    <a:pt x="85149" y="564666"/>
                  </a:cubicBezTo>
                  <a:cubicBezTo>
                    <a:pt x="74976" y="474807"/>
                    <a:pt x="76672" y="383254"/>
                    <a:pt x="76672" y="364604"/>
                  </a:cubicBezTo>
                  <a:cubicBezTo>
                    <a:pt x="76672" y="347649"/>
                    <a:pt x="74976" y="254400"/>
                    <a:pt x="85149" y="164542"/>
                  </a:cubicBezTo>
                  <a:cubicBezTo>
                    <a:pt x="88540" y="118765"/>
                    <a:pt x="105494" y="89942"/>
                    <a:pt x="166530" y="84856"/>
                  </a:cubicBezTo>
                  <a:cubicBezTo>
                    <a:pt x="256388" y="76379"/>
                    <a:pt x="347942" y="76379"/>
                    <a:pt x="364896" y="76379"/>
                  </a:cubicBezTo>
                  <a:cubicBezTo>
                    <a:pt x="383546" y="76379"/>
                    <a:pt x="475100" y="74683"/>
                    <a:pt x="563263" y="84856"/>
                  </a:cubicBezTo>
                  <a:cubicBezTo>
                    <a:pt x="622603" y="89942"/>
                    <a:pt x="641253" y="117069"/>
                    <a:pt x="646340" y="167932"/>
                  </a:cubicBezTo>
                  <a:cubicBezTo>
                    <a:pt x="654817" y="257791"/>
                    <a:pt x="654817" y="349345"/>
                    <a:pt x="654817" y="367995"/>
                  </a:cubicBezTo>
                  <a:cubicBezTo>
                    <a:pt x="654817" y="376472"/>
                    <a:pt x="654817" y="405294"/>
                    <a:pt x="654817" y="442594"/>
                  </a:cubicBezTo>
                  <a:cubicBezTo>
                    <a:pt x="654817" y="476503"/>
                    <a:pt x="651426" y="520584"/>
                    <a:pt x="648035" y="564666"/>
                  </a:cubicBezTo>
                  <a:close/>
                </a:path>
              </a:pathLst>
            </a:custGeom>
            <a:grpFill/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EE1194F-FB88-4A8C-97F4-C56AB1E89ED1}"/>
                </a:ext>
              </a:extLst>
            </p:cNvPr>
            <p:cNvSpPr/>
            <p:nvPr/>
          </p:nvSpPr>
          <p:spPr>
            <a:xfrm>
              <a:off x="-1448470" y="-698252"/>
              <a:ext cx="457769" cy="491678"/>
            </a:xfrm>
            <a:custGeom>
              <a:avLst/>
              <a:gdLst>
                <a:gd name="connsiteX0" fmla="*/ 452635 w 457768"/>
                <a:gd name="connsiteY0" fmla="*/ 112052 h 491678"/>
                <a:gd name="connsiteX1" fmla="*/ 303436 w 457768"/>
                <a:gd name="connsiteY1" fmla="*/ 112052 h 491678"/>
                <a:gd name="connsiteX2" fmla="*/ 298349 w 457768"/>
                <a:gd name="connsiteY2" fmla="*/ 12021 h 491678"/>
                <a:gd name="connsiteX3" fmla="*/ 300045 w 457768"/>
                <a:gd name="connsiteY3" fmla="*/ 1848 h 491678"/>
                <a:gd name="connsiteX4" fmla="*/ 111851 w 457768"/>
                <a:gd name="connsiteY4" fmla="*/ 3544 h 491678"/>
                <a:gd name="connsiteX5" fmla="*/ 113546 w 457768"/>
                <a:gd name="connsiteY5" fmla="*/ 12021 h 491678"/>
                <a:gd name="connsiteX6" fmla="*/ 111851 w 457768"/>
                <a:gd name="connsiteY6" fmla="*/ 51016 h 491678"/>
                <a:gd name="connsiteX7" fmla="*/ 110156 w 457768"/>
                <a:gd name="connsiteY7" fmla="*/ 59493 h 491678"/>
                <a:gd name="connsiteX8" fmla="*/ 167801 w 457768"/>
                <a:gd name="connsiteY8" fmla="*/ 57798 h 491678"/>
                <a:gd name="connsiteX9" fmla="*/ 166105 w 457768"/>
                <a:gd name="connsiteY9" fmla="*/ 113747 h 491678"/>
                <a:gd name="connsiteX10" fmla="*/ 13515 w 457768"/>
                <a:gd name="connsiteY10" fmla="*/ 113747 h 491678"/>
                <a:gd name="connsiteX11" fmla="*/ 3343 w 457768"/>
                <a:gd name="connsiteY11" fmla="*/ 112052 h 491678"/>
                <a:gd name="connsiteX12" fmla="*/ 5038 w 457768"/>
                <a:gd name="connsiteY12" fmla="*/ 418927 h 491678"/>
                <a:gd name="connsiteX13" fmla="*/ 72856 w 457768"/>
                <a:gd name="connsiteY13" fmla="*/ 422318 h 491678"/>
                <a:gd name="connsiteX14" fmla="*/ 69465 w 457768"/>
                <a:gd name="connsiteY14" fmla="*/ 315505 h 491678"/>
                <a:gd name="connsiteX15" fmla="*/ 94897 w 457768"/>
                <a:gd name="connsiteY15" fmla="*/ 315505 h 491678"/>
                <a:gd name="connsiteX16" fmla="*/ 98287 w 457768"/>
                <a:gd name="connsiteY16" fmla="*/ 315505 h 491678"/>
                <a:gd name="connsiteX17" fmla="*/ 101678 w 457768"/>
                <a:gd name="connsiteY17" fmla="*/ 220560 h 491678"/>
                <a:gd name="connsiteX18" fmla="*/ 161019 w 457768"/>
                <a:gd name="connsiteY18" fmla="*/ 220560 h 491678"/>
                <a:gd name="connsiteX19" fmla="*/ 150846 w 457768"/>
                <a:gd name="connsiteY19" fmla="*/ 491831 h 491678"/>
                <a:gd name="connsiteX20" fmla="*/ 315304 w 457768"/>
                <a:gd name="connsiteY20" fmla="*/ 491831 h 491678"/>
                <a:gd name="connsiteX21" fmla="*/ 306827 w 457768"/>
                <a:gd name="connsiteY21" fmla="*/ 220560 h 491678"/>
                <a:gd name="connsiteX22" fmla="*/ 364472 w 457768"/>
                <a:gd name="connsiteY22" fmla="*/ 220560 h 491678"/>
                <a:gd name="connsiteX23" fmla="*/ 367862 w 457768"/>
                <a:gd name="connsiteY23" fmla="*/ 315505 h 491678"/>
                <a:gd name="connsiteX24" fmla="*/ 371253 w 457768"/>
                <a:gd name="connsiteY24" fmla="*/ 315505 h 491678"/>
                <a:gd name="connsiteX25" fmla="*/ 396685 w 457768"/>
                <a:gd name="connsiteY25" fmla="*/ 315505 h 491678"/>
                <a:gd name="connsiteX26" fmla="*/ 393294 w 457768"/>
                <a:gd name="connsiteY26" fmla="*/ 422318 h 491678"/>
                <a:gd name="connsiteX27" fmla="*/ 461112 w 457768"/>
                <a:gd name="connsiteY27" fmla="*/ 418927 h 491678"/>
                <a:gd name="connsiteX28" fmla="*/ 462807 w 457768"/>
                <a:gd name="connsiteY28" fmla="*/ 112052 h 491678"/>
                <a:gd name="connsiteX29" fmla="*/ 452635 w 457768"/>
                <a:gd name="connsiteY29" fmla="*/ 112052 h 491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57768" h="491678">
                  <a:moveTo>
                    <a:pt x="452635" y="112052"/>
                  </a:moveTo>
                  <a:lnTo>
                    <a:pt x="303436" y="112052"/>
                  </a:lnTo>
                  <a:lnTo>
                    <a:pt x="298349" y="12021"/>
                  </a:lnTo>
                  <a:cubicBezTo>
                    <a:pt x="298349" y="10326"/>
                    <a:pt x="298349" y="6935"/>
                    <a:pt x="300045" y="1848"/>
                  </a:cubicBezTo>
                  <a:cubicBezTo>
                    <a:pt x="223750" y="-1543"/>
                    <a:pt x="177973" y="153"/>
                    <a:pt x="111851" y="3544"/>
                  </a:cubicBezTo>
                  <a:cubicBezTo>
                    <a:pt x="113546" y="6935"/>
                    <a:pt x="113546" y="8630"/>
                    <a:pt x="113546" y="12021"/>
                  </a:cubicBezTo>
                  <a:lnTo>
                    <a:pt x="111851" y="51016"/>
                  </a:lnTo>
                  <a:cubicBezTo>
                    <a:pt x="111851" y="52712"/>
                    <a:pt x="111851" y="54407"/>
                    <a:pt x="110156" y="59493"/>
                  </a:cubicBezTo>
                  <a:lnTo>
                    <a:pt x="167801" y="57798"/>
                  </a:lnTo>
                  <a:lnTo>
                    <a:pt x="166105" y="113747"/>
                  </a:lnTo>
                  <a:lnTo>
                    <a:pt x="13515" y="113747"/>
                  </a:lnTo>
                  <a:cubicBezTo>
                    <a:pt x="11820" y="113747"/>
                    <a:pt x="8429" y="113747"/>
                    <a:pt x="3343" y="112052"/>
                  </a:cubicBezTo>
                  <a:cubicBezTo>
                    <a:pt x="-3439" y="269728"/>
                    <a:pt x="1647" y="318896"/>
                    <a:pt x="5038" y="418927"/>
                  </a:cubicBezTo>
                  <a:lnTo>
                    <a:pt x="72856" y="422318"/>
                  </a:lnTo>
                  <a:cubicBezTo>
                    <a:pt x="69465" y="378236"/>
                    <a:pt x="69465" y="339241"/>
                    <a:pt x="69465" y="315505"/>
                  </a:cubicBezTo>
                  <a:lnTo>
                    <a:pt x="94897" y="315505"/>
                  </a:lnTo>
                  <a:cubicBezTo>
                    <a:pt x="96592" y="315505"/>
                    <a:pt x="96592" y="315505"/>
                    <a:pt x="98287" y="315505"/>
                  </a:cubicBezTo>
                  <a:lnTo>
                    <a:pt x="101678" y="220560"/>
                  </a:lnTo>
                  <a:lnTo>
                    <a:pt x="161019" y="220560"/>
                  </a:lnTo>
                  <a:lnTo>
                    <a:pt x="150846" y="491831"/>
                  </a:lnTo>
                  <a:cubicBezTo>
                    <a:pt x="210187" y="495222"/>
                    <a:pt x="249182" y="495222"/>
                    <a:pt x="315304" y="491831"/>
                  </a:cubicBezTo>
                  <a:lnTo>
                    <a:pt x="306827" y="220560"/>
                  </a:lnTo>
                  <a:lnTo>
                    <a:pt x="364472" y="220560"/>
                  </a:lnTo>
                  <a:lnTo>
                    <a:pt x="367862" y="315505"/>
                  </a:lnTo>
                  <a:cubicBezTo>
                    <a:pt x="369558" y="313810"/>
                    <a:pt x="371253" y="315505"/>
                    <a:pt x="371253" y="315505"/>
                  </a:cubicBezTo>
                  <a:lnTo>
                    <a:pt x="396685" y="315505"/>
                  </a:lnTo>
                  <a:cubicBezTo>
                    <a:pt x="396685" y="339241"/>
                    <a:pt x="396685" y="378236"/>
                    <a:pt x="393294" y="422318"/>
                  </a:cubicBezTo>
                  <a:lnTo>
                    <a:pt x="461112" y="418927"/>
                  </a:lnTo>
                  <a:cubicBezTo>
                    <a:pt x="464503" y="318896"/>
                    <a:pt x="469589" y="269728"/>
                    <a:pt x="462807" y="112052"/>
                  </a:cubicBezTo>
                  <a:cubicBezTo>
                    <a:pt x="457721" y="112052"/>
                    <a:pt x="454330" y="112052"/>
                    <a:pt x="452635" y="112052"/>
                  </a:cubicBezTo>
                  <a:close/>
                </a:path>
              </a:pathLst>
            </a:custGeom>
            <a:grpFill/>
            <a:ln w="1693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</a:endParaRPr>
            </a:p>
          </p:txBody>
        </p:sp>
      </p:grp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EF3D7343-4943-4E25-ABAE-1C52FA097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648" y="172088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kern="1200" dirty="0">
                <a:solidFill>
                  <a:schemeClr val="tx1"/>
                </a:solidFill>
                <a:latin typeface="Exo 2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A3E192-19F3-4906-9E35-49AF76FEB3E1}"/>
              </a:ext>
            </a:extLst>
          </p:cNvPr>
          <p:cNvSpPr/>
          <p:nvPr userDrawn="1"/>
        </p:nvSpPr>
        <p:spPr>
          <a:xfrm>
            <a:off x="11797305" y="6578057"/>
            <a:ext cx="3561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fld id="{20438B81-B721-473E-BEE5-FA6EADE78C2C}" type="slidenum">
              <a:rPr lang="en-US" sz="1000" b="1">
                <a:solidFill>
                  <a:schemeClr val="tx1"/>
                </a:solidFill>
                <a:latin typeface="Exo 2" panose="000005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pPr algn="ctr">
                <a:defRPr/>
              </a:pPr>
              <a:t>‹#›</a:t>
            </a:fld>
            <a:endParaRPr lang="en-US" sz="1000" b="1" dirty="0">
              <a:solidFill>
                <a:schemeClr val="tx1"/>
              </a:solidFill>
              <a:latin typeface="Exo 2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977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E06C9-C4B5-1B67-A8CA-ABCEE6BB5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FB507-262B-27E1-62D5-CF729833D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7158B-40C6-EED6-6206-867D39BF4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4165B-E176-43F0-ADF3-061D342E7FFD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05DFA-DE19-6A00-2106-322B27B35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CF8EC-7F8D-1CBB-3819-8CF3EE5AC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29D79-CF37-4603-B0B9-9AE21AF88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72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2A92B-CB97-0BC1-4416-57D6DC0B7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AABA4-6ADC-8CC8-4811-D84FBAC855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43587D-FF2D-CCD5-43F4-5498BB38D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AB79FC-511D-76E6-9D32-897175DD5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4165B-E176-43F0-ADF3-061D342E7FFD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4CB35-C273-DD9C-91B6-FF7F879A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336D1-4365-2549-F592-E2F75DDBF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29D79-CF37-4603-B0B9-9AE21AF88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28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D4A3C-CF59-2EC9-6795-C66973677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6AFD8-9019-D2D0-6773-91AC08551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2E532-87C1-99C0-6DE3-45F72456F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5694C7-4F28-4C52-D43F-647F62338A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399FF1-1289-0C8D-AC0D-90D5A5AE25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219DDF-8722-2E06-488F-23E685764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4165B-E176-43F0-ADF3-061D342E7FFD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2F110A-4FC3-3C40-B397-418D0F6DB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36D11E-E8DA-3E07-B315-E0018EE15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29D79-CF37-4603-B0B9-9AE21AF88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69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E044E-2408-5CAF-873A-FCF10D335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2E77F4-3A13-5F07-9F21-B21E2A2AB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4165B-E176-43F0-ADF3-061D342E7FFD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E05587-7CE4-67D0-1818-C31370A2A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A05F21-4266-FDBF-E490-945BA360D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29D79-CF37-4603-B0B9-9AE21AF88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91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50BF78-E3EC-9EF5-2E8E-04560A661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4165B-E176-43F0-ADF3-061D342E7FFD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1C158A-C147-F880-0F47-B25CF5D37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E6778-DF04-AB01-80A6-0876F4F7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29D79-CF37-4603-B0B9-9AE21AF88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72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3E0DF-6A96-2F87-0076-7A42AAD7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DA60F-250E-11AE-5D68-25F915DC98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6A46FA-D066-B308-363B-299147008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485819-5207-55CB-1924-D91F7D6FC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4165B-E176-43F0-ADF3-061D342E7FFD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B1716-CFFA-D9DF-F5A0-857EE385E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23AEC0-676D-9234-1B49-71C8FBB02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29D79-CF37-4603-B0B9-9AE21AF88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063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28983-5CF9-9276-37AB-76AA35F6C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9A7577-CF76-C760-1441-157A1AB74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931142-D7EC-809C-9C22-47A35454F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E6C93-6177-1405-70F5-E0AFDB78B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4165B-E176-43F0-ADF3-061D342E7FFD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1B710-D55E-A48F-404E-622AA01F9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B2890-3B22-5E94-D419-C905600E2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29D79-CF37-4603-B0B9-9AE21AF88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51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EA9CA1-7C7F-2212-60B6-3450029D8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0B180-4102-EC33-6AF7-2F7BE9E43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891DC-32A5-639F-FEC7-25DD9D850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4165B-E176-43F0-ADF3-061D342E7FFD}" type="datetimeFigureOut">
              <a:rPr lang="en-US" smtClean="0"/>
              <a:t>7/24/2025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3454E-A71A-8BDB-68B9-1F2C35ADF3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9EB1-30C6-F934-6B2A-81599E1CD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29D79-CF37-4603-B0B9-9AE21AF88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6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60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53.png"/><Relationship Id="rId12" Type="http://schemas.openxmlformats.org/officeDocument/2006/relationships/image" Target="../media/image4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63.png"/><Relationship Id="rId4" Type="http://schemas.openxmlformats.org/officeDocument/2006/relationships/image" Target="../media/image500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5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6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4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69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71.png"/><Relationship Id="rId5" Type="http://schemas.openxmlformats.org/officeDocument/2006/relationships/image" Target="../media/image46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5.png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5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CED5396-4B9C-4D3C-A550-53499087821D}"/>
              </a:ext>
            </a:extLst>
          </p:cNvPr>
          <p:cNvSpPr txBox="1"/>
          <p:nvPr/>
        </p:nvSpPr>
        <p:spPr>
          <a:xfrm>
            <a:off x="460533" y="1781730"/>
            <a:ext cx="114826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Exo 2 Light" pitchFamily="2" charset="0"/>
              </a:rPr>
              <a:t>Pattern Mining in Graphs via </a:t>
            </a:r>
          </a:p>
          <a:p>
            <a:r>
              <a:rPr lang="en-US" sz="4400" dirty="0">
                <a:solidFill>
                  <a:schemeClr val="bg1"/>
                </a:solidFill>
                <a:latin typeface="Exo 2 Light" pitchFamily="2" charset="0"/>
              </a:rPr>
              <a:t>Graph Neural Networks (GNNs)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FD12B7-C7B8-4A55-8FE1-5FB2401A301D}"/>
              </a:ext>
            </a:extLst>
          </p:cNvPr>
          <p:cNvSpPr txBox="1"/>
          <p:nvPr/>
        </p:nvSpPr>
        <p:spPr>
          <a:xfrm>
            <a:off x="651033" y="3228280"/>
            <a:ext cx="3714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C861"/>
                </a:solidFill>
                <a:latin typeface="Exo 2" pitchFamily="2" charset="0"/>
              </a:rPr>
              <a:t>Presented by: </a:t>
            </a:r>
            <a:r>
              <a:rPr lang="en-US" sz="2000" b="1" dirty="0">
                <a:solidFill>
                  <a:schemeClr val="bg1"/>
                </a:solidFill>
                <a:latin typeface="Exo 2" pitchFamily="2" charset="0"/>
              </a:rPr>
              <a:t>Bryan Arguello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FA1DC7-3221-4EAB-B85C-A8B58E8E28A7}"/>
              </a:ext>
            </a:extLst>
          </p:cNvPr>
          <p:cNvSpPr txBox="1"/>
          <p:nvPr/>
        </p:nvSpPr>
        <p:spPr>
          <a:xfrm>
            <a:off x="11025675" y="6555245"/>
            <a:ext cx="853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Exo 2 SemiBold" pitchFamily="2" charset="0"/>
              </a:rPr>
              <a:t>7/21/2025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218947-09B3-08D1-7D7F-89E4A2A6E627}"/>
              </a:ext>
            </a:extLst>
          </p:cNvPr>
          <p:cNvSpPr txBox="1"/>
          <p:nvPr/>
        </p:nvSpPr>
        <p:spPr>
          <a:xfrm>
            <a:off x="9477375" y="655524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0" dirty="0">
                <a:solidFill>
                  <a:schemeClr val="bg1"/>
                </a:solidFill>
                <a:effectLst/>
                <a:latin typeface="Exo 2" panose="00000500000000000000" pitchFamily="2" charset="0"/>
              </a:rPr>
              <a:t>SAND2025-09130C</a:t>
            </a:r>
            <a:endParaRPr lang="en-US" sz="1200" dirty="0">
              <a:solidFill>
                <a:schemeClr val="bg1"/>
              </a:solidFill>
              <a:latin typeface="Exo 2" panose="00000500000000000000" pitchFamily="2" charset="0"/>
            </a:endParaRPr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7EFFDC52-C850-2620-7D2B-343B1A1FB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9724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5"/>
    </mc:Choice>
    <mc:Fallback xmlns="">
      <p:transition spd="slow" advTm="9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A2564-07EE-40CF-9B8C-7BA44EA5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72088"/>
            <a:ext cx="10058400" cy="570225"/>
          </a:xfrm>
        </p:spPr>
        <p:txBody>
          <a:bodyPr/>
          <a:lstStyle/>
          <a:p>
            <a:r>
              <a:rPr lang="en-US" dirty="0"/>
              <a:t>Order Embedder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2" name="TextBox 157">
                <a:extLst>
                  <a:ext uri="{FF2B5EF4-FFF2-40B4-BE49-F238E27FC236}">
                    <a16:creationId xmlns:a16="http://schemas.microsoft.com/office/drawing/2014/main" id="{8A4634B1-531C-9CD2-05C8-EDFF251A9AB5}"/>
                  </a:ext>
                </a:extLst>
              </p:cNvPr>
              <p:cNvSpPr txBox="1"/>
              <p:nvPr/>
            </p:nvSpPr>
            <p:spPr>
              <a:xfrm>
                <a:off x="86156" y="974788"/>
                <a:ext cx="6393302" cy="36933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Embed subgraphs into a space where they are organized for easy searching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Embedding model</a:t>
                </a:r>
                <a:endParaRPr kumimoji="0" lang="en-US" sz="1800" b="0" i="0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Use a GNN architecture with skip connections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b="1" dirty="0" err="1">
                    <a:solidFill>
                      <a:srgbClr val="0070C0"/>
                    </a:solidFill>
                    <a:latin typeface="Calibri" panose="020F0502020204030204"/>
                  </a:rPr>
                  <a:t>Subg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raph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-level embedding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of node-anchored subgraphs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Output an embedding of size ~64 for each subgraph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Order embedding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Let A be a subgraph and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en-US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A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denote the embedding of A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Model is trained to enforce </a:t>
                </a:r>
                <a:r>
                  <a:rPr lang="en-US" b="1" dirty="0">
                    <a:solidFill>
                      <a:srgbClr val="00B050"/>
                    </a:solidFill>
                    <a:latin typeface="Calibri" panose="020F0502020204030204"/>
                  </a:rPr>
                  <a:t>A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≼</m:t>
                    </m:r>
                    <m:r>
                      <a:rPr lang="en-US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</a:rPr>
                  <a:t> iff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𝝋</m:t>
                    </m:r>
                    <m:d>
                      <m:dPr>
                        <m:ctrlP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𝑨</m:t>
                        </m:r>
                      </m:e>
                    </m:d>
                  </m:oMath>
                </a14:m>
                <a:r>
                  <a:rPr lang="en-US" b="1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𝝋</m:t>
                    </m:r>
                    <m:d>
                      <m:dPr>
                        <m:ctrlPr>
                          <a:rPr lang="en-US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𝐁</m:t>
                        </m:r>
                      </m:e>
                    </m:d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  <a:p>
                <a:pPr marL="285750" lvl="0" indent="-285750">
                  <a:buFont typeface="Arial" panose="020B0604020202020204" pitchFamily="34" charset="0"/>
                  <a:buChar char="•"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42" name="TextBox 157">
                <a:extLst>
                  <a:ext uri="{FF2B5EF4-FFF2-40B4-BE49-F238E27FC236}">
                    <a16:creationId xmlns:a16="http://schemas.microsoft.com/office/drawing/2014/main" id="{8A4634B1-531C-9CD2-05C8-EDFF251A9A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56" y="974788"/>
                <a:ext cx="6393302" cy="3693319"/>
              </a:xfrm>
              <a:prstGeom prst="rect">
                <a:avLst/>
              </a:prstGeom>
              <a:blipFill>
                <a:blip r:embed="rId4"/>
                <a:stretch>
                  <a:fillRect l="-763" t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E09DA1C-B2AE-547D-8BF0-AD468C41B357}"/>
              </a:ext>
            </a:extLst>
          </p:cNvPr>
          <p:cNvSpPr txBox="1"/>
          <p:nvPr/>
        </p:nvSpPr>
        <p:spPr>
          <a:xfrm>
            <a:off x="86156" y="6413391"/>
            <a:ext cx="6100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Ying, Rex, </a:t>
            </a:r>
            <a:r>
              <a:rPr lang="en-US" sz="1000" dirty="0" err="1"/>
              <a:t>Tianyu</a:t>
            </a:r>
            <a:r>
              <a:rPr lang="en-US" sz="1000" dirty="0"/>
              <a:t> Fu, Andrew Wang, </a:t>
            </a:r>
            <a:r>
              <a:rPr lang="en-US" sz="1000" dirty="0" err="1"/>
              <a:t>Jiaxuan</a:t>
            </a:r>
            <a:r>
              <a:rPr lang="en-US" sz="1000" dirty="0"/>
              <a:t> You, Yu Wang, and Jure </a:t>
            </a:r>
            <a:r>
              <a:rPr lang="en-US" sz="1000" dirty="0" err="1"/>
              <a:t>Leskovec</a:t>
            </a:r>
            <a:r>
              <a:rPr lang="en-US" sz="1000" dirty="0"/>
              <a:t>. "Representation Learning for Frequent Subgraph Mining." </a:t>
            </a:r>
            <a:r>
              <a:rPr lang="en-US" sz="1000" dirty="0" err="1"/>
              <a:t>arXiv</a:t>
            </a:r>
            <a:r>
              <a:rPr lang="en-US" sz="1000" dirty="0"/>
              <a:t> preprint arXiv:2402.14367 (2024)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3035C1-EA94-06A5-3B52-6F5A298D4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4829" y="4403179"/>
            <a:ext cx="2267266" cy="2191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56F5C7-4551-E3E2-D966-51FE086E2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7596" y="4674184"/>
            <a:ext cx="3238952" cy="4763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300A059-A5B8-E014-47B6-35E3A83476C6}"/>
                  </a:ext>
                </a:extLst>
              </p:cNvPr>
              <p:cNvSpPr txBox="1"/>
              <p:nvPr/>
            </p:nvSpPr>
            <p:spPr>
              <a:xfrm>
                <a:off x="6187072" y="1708842"/>
                <a:ext cx="5456552" cy="2031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Model Objective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Train with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positive pairs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(A,B)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of subgraphs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such that </a:t>
                </a:r>
                <a:r>
                  <a:rPr lang="en-US" dirty="0">
                    <a:solidFill>
                      <a:prstClr val="black"/>
                    </a:solidFill>
                  </a:rPr>
                  <a:t>A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≼</m:t>
                    </m:r>
                    <m:r>
                      <a:rPr lang="en-US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18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Also train with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negative pairs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(A,B)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m:rPr>
                        <m:sty m:val="p"/>
                      </m:rPr>
                      <a:rPr kumimoji="0" lang="en-US" sz="1800" b="0" i="0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of subgraphs such that A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≼</m:t>
                    </m:r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B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Calibri" panose="020F0502020204030204"/>
                  </a:rPr>
                  <a:t>Margin hyperparameter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kumimoji="0" lang="en-US" sz="18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controls how far away negative</a:t>
                </a:r>
                <a:r>
                  <a:rPr kumimoji="0" lang="en-US" sz="180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pairs</a:t>
                </a:r>
                <a:r>
                  <a:rPr kumimoji="0" lang="en-US" sz="18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are separated from positive pairs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300A059-A5B8-E014-47B6-35E3A8347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7072" y="1708842"/>
                <a:ext cx="5456552" cy="2031325"/>
              </a:xfrm>
              <a:prstGeom prst="rect">
                <a:avLst/>
              </a:prstGeom>
              <a:blipFill>
                <a:blip r:embed="rId7"/>
                <a:stretch>
                  <a:fillRect l="-1006" t="-1497" b="-3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1C028364-BFB7-1F43-C196-C5C874927C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269" y="4108832"/>
            <a:ext cx="1009791" cy="18195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822EDD7-6E28-E460-4F77-5233A422FA81}"/>
              </a:ext>
            </a:extLst>
          </p:cNvPr>
          <p:cNvSpPr txBox="1"/>
          <p:nvPr/>
        </p:nvSpPr>
        <p:spPr>
          <a:xfrm>
            <a:off x="302466" y="5978323"/>
            <a:ext cx="19148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Embedding model</a:t>
            </a:r>
            <a:endParaRPr lang="en-US" sz="1000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B77EA02-C52A-AD8B-DE4A-678B3CEDBB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6173" y="4042147"/>
            <a:ext cx="4525006" cy="195289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E3C36FA-E88B-42C8-F785-2E582547A757}"/>
              </a:ext>
            </a:extLst>
          </p:cNvPr>
          <p:cNvSpPr txBox="1"/>
          <p:nvPr/>
        </p:nvSpPr>
        <p:spPr>
          <a:xfrm>
            <a:off x="2934894" y="5961330"/>
            <a:ext cx="11354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000" b="1" i="0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Order Embedding</a:t>
            </a:r>
            <a:endParaRPr lang="en-US" sz="1000" b="1" dirty="0">
              <a:solidFill>
                <a:srgbClr val="00B050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C8AD032-A6A3-B50D-FC6F-E240CA19813A}"/>
              </a:ext>
            </a:extLst>
          </p:cNvPr>
          <p:cNvCxnSpPr>
            <a:cxnSpLocks/>
          </p:cNvCxnSpPr>
          <p:nvPr/>
        </p:nvCxnSpPr>
        <p:spPr>
          <a:xfrm flipH="1">
            <a:off x="7733859" y="2902744"/>
            <a:ext cx="28575" cy="20240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54FB6B25-1FC0-6BA3-2594-B0CC281A4102}"/>
              </a:ext>
            </a:extLst>
          </p:cNvPr>
          <p:cNvSpPr/>
          <p:nvPr/>
        </p:nvSpPr>
        <p:spPr>
          <a:xfrm>
            <a:off x="7850625" y="5631222"/>
            <a:ext cx="101598" cy="976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4EFA8CA-D9B7-364B-D879-49173E8F8D42}"/>
              </a:ext>
            </a:extLst>
          </p:cNvPr>
          <p:cNvSpPr/>
          <p:nvPr/>
        </p:nvSpPr>
        <p:spPr>
          <a:xfrm>
            <a:off x="8382595" y="5199735"/>
            <a:ext cx="101598" cy="976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6F971C-534D-979B-2962-5CF15423F0D7}"/>
              </a:ext>
            </a:extLst>
          </p:cNvPr>
          <p:cNvSpPr/>
          <p:nvPr/>
        </p:nvSpPr>
        <p:spPr>
          <a:xfrm>
            <a:off x="8382595" y="5637964"/>
            <a:ext cx="101598" cy="976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7E9F6AB-83EE-7D12-DB08-0791A0F2D4D1}"/>
              </a:ext>
            </a:extLst>
          </p:cNvPr>
          <p:cNvSpPr/>
          <p:nvPr/>
        </p:nvSpPr>
        <p:spPr>
          <a:xfrm>
            <a:off x="7867686" y="5199735"/>
            <a:ext cx="101598" cy="976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E2BF18-D7E1-71DE-2D54-717104FE3E12}"/>
              </a:ext>
            </a:extLst>
          </p:cNvPr>
          <p:cNvSpPr/>
          <p:nvPr/>
        </p:nvSpPr>
        <p:spPr>
          <a:xfrm>
            <a:off x="8142253" y="5399807"/>
            <a:ext cx="101598" cy="976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EE33501-40BA-3327-916E-3630D3A99311}"/>
              </a:ext>
            </a:extLst>
          </p:cNvPr>
          <p:cNvCxnSpPr>
            <a:cxnSpLocks/>
          </p:cNvCxnSpPr>
          <p:nvPr/>
        </p:nvCxnSpPr>
        <p:spPr>
          <a:xfrm flipH="1" flipV="1">
            <a:off x="7969284" y="5285353"/>
            <a:ext cx="172969" cy="131203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8038EA7-A205-DD38-C0DB-63CEF0C769AB}"/>
              </a:ext>
            </a:extLst>
          </p:cNvPr>
          <p:cNvCxnSpPr>
            <a:cxnSpLocks/>
          </p:cNvCxnSpPr>
          <p:nvPr/>
        </p:nvCxnSpPr>
        <p:spPr>
          <a:xfrm flipV="1">
            <a:off x="8228054" y="5275102"/>
            <a:ext cx="154541" cy="124705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86C7D93-C447-B477-7850-688CCD878B12}"/>
              </a:ext>
            </a:extLst>
          </p:cNvPr>
          <p:cNvCxnSpPr>
            <a:cxnSpLocks/>
          </p:cNvCxnSpPr>
          <p:nvPr/>
        </p:nvCxnSpPr>
        <p:spPr>
          <a:xfrm>
            <a:off x="8243851" y="5492091"/>
            <a:ext cx="138744" cy="145873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E4760D-F1A7-8913-0021-DC2C20D9DE52}"/>
              </a:ext>
            </a:extLst>
          </p:cNvPr>
          <p:cNvCxnSpPr>
            <a:cxnSpLocks/>
          </p:cNvCxnSpPr>
          <p:nvPr/>
        </p:nvCxnSpPr>
        <p:spPr>
          <a:xfrm flipH="1">
            <a:off x="7952223" y="5492091"/>
            <a:ext cx="190030" cy="139131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37D8BC8E-9792-3A75-0F90-DF62BE1EBDD8}"/>
              </a:ext>
            </a:extLst>
          </p:cNvPr>
          <p:cNvSpPr/>
          <p:nvPr/>
        </p:nvSpPr>
        <p:spPr>
          <a:xfrm>
            <a:off x="7061831" y="5620244"/>
            <a:ext cx="101598" cy="976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6650A13-6A59-26CC-2C07-80A63460E5B3}"/>
              </a:ext>
            </a:extLst>
          </p:cNvPr>
          <p:cNvSpPr/>
          <p:nvPr/>
        </p:nvSpPr>
        <p:spPr>
          <a:xfrm>
            <a:off x="7613231" y="5188757"/>
            <a:ext cx="101598" cy="976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A62AD84-7375-70E4-E840-40C06A0ED0E9}"/>
              </a:ext>
            </a:extLst>
          </p:cNvPr>
          <p:cNvSpPr/>
          <p:nvPr/>
        </p:nvSpPr>
        <p:spPr>
          <a:xfrm>
            <a:off x="7078892" y="5188757"/>
            <a:ext cx="101598" cy="976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1E0B7F4-CD77-16FE-F03D-AC5FD5AA7E4E}"/>
              </a:ext>
            </a:extLst>
          </p:cNvPr>
          <p:cNvSpPr/>
          <p:nvPr/>
        </p:nvSpPr>
        <p:spPr>
          <a:xfrm>
            <a:off x="7353459" y="5388829"/>
            <a:ext cx="101598" cy="976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293F395-680D-E163-DB79-6B5BC25E00F3}"/>
              </a:ext>
            </a:extLst>
          </p:cNvPr>
          <p:cNvCxnSpPr>
            <a:cxnSpLocks/>
          </p:cNvCxnSpPr>
          <p:nvPr/>
        </p:nvCxnSpPr>
        <p:spPr>
          <a:xfrm flipH="1" flipV="1">
            <a:off x="7180490" y="5274375"/>
            <a:ext cx="172969" cy="131203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563010F-F75B-C039-9187-982FA8D14031}"/>
              </a:ext>
            </a:extLst>
          </p:cNvPr>
          <p:cNvCxnSpPr>
            <a:cxnSpLocks/>
          </p:cNvCxnSpPr>
          <p:nvPr/>
        </p:nvCxnSpPr>
        <p:spPr>
          <a:xfrm flipV="1">
            <a:off x="7449157" y="5271907"/>
            <a:ext cx="154541" cy="124705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A1575E6-933D-DDDB-63DF-CB4629F94BBD}"/>
              </a:ext>
            </a:extLst>
          </p:cNvPr>
          <p:cNvCxnSpPr>
            <a:cxnSpLocks/>
          </p:cNvCxnSpPr>
          <p:nvPr/>
        </p:nvCxnSpPr>
        <p:spPr>
          <a:xfrm flipH="1">
            <a:off x="7163429" y="5481113"/>
            <a:ext cx="190030" cy="139131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BEE74F5A-93DD-AAAD-7D71-A3975C9EEEE0}"/>
              </a:ext>
            </a:extLst>
          </p:cNvPr>
          <p:cNvSpPr/>
          <p:nvPr/>
        </p:nvSpPr>
        <p:spPr>
          <a:xfrm>
            <a:off x="9176948" y="5072608"/>
            <a:ext cx="101598" cy="976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F6508A6-C8AB-4EF5-4502-72B5FB147CA1}"/>
              </a:ext>
            </a:extLst>
          </p:cNvPr>
          <p:cNvSpPr/>
          <p:nvPr/>
        </p:nvSpPr>
        <p:spPr>
          <a:xfrm>
            <a:off x="9408968" y="5318809"/>
            <a:ext cx="101598" cy="976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7B13548-A46B-47B9-FC89-A8165362EEFF}"/>
              </a:ext>
            </a:extLst>
          </p:cNvPr>
          <p:cNvSpPr/>
          <p:nvPr/>
        </p:nvSpPr>
        <p:spPr>
          <a:xfrm>
            <a:off x="8963592" y="5654137"/>
            <a:ext cx="101598" cy="976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5FF42EB-ADD1-E4F8-5E51-BC3C07020D37}"/>
              </a:ext>
            </a:extLst>
          </p:cNvPr>
          <p:cNvSpPr/>
          <p:nvPr/>
        </p:nvSpPr>
        <p:spPr>
          <a:xfrm>
            <a:off x="9349673" y="5665284"/>
            <a:ext cx="101598" cy="976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1A7E78D-BA85-9248-B2CE-E30BA0288597}"/>
              </a:ext>
            </a:extLst>
          </p:cNvPr>
          <p:cNvCxnSpPr>
            <a:cxnSpLocks/>
          </p:cNvCxnSpPr>
          <p:nvPr/>
        </p:nvCxnSpPr>
        <p:spPr>
          <a:xfrm flipH="1" flipV="1">
            <a:off x="9278546" y="5158328"/>
            <a:ext cx="130422" cy="147744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5465E46-2A6C-4CB2-573F-553A4D24954F}"/>
              </a:ext>
            </a:extLst>
          </p:cNvPr>
          <p:cNvCxnSpPr>
            <a:cxnSpLocks/>
          </p:cNvCxnSpPr>
          <p:nvPr/>
        </p:nvCxnSpPr>
        <p:spPr>
          <a:xfrm flipH="1">
            <a:off x="8998753" y="5161350"/>
            <a:ext cx="178195" cy="152473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BAB6E28-76E8-2040-01E0-BF9CCFE095B1}"/>
              </a:ext>
            </a:extLst>
          </p:cNvPr>
          <p:cNvCxnSpPr>
            <a:cxnSpLocks/>
          </p:cNvCxnSpPr>
          <p:nvPr/>
        </p:nvCxnSpPr>
        <p:spPr>
          <a:xfrm>
            <a:off x="8963592" y="5428211"/>
            <a:ext cx="35161" cy="195583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C2FA2CF-C369-AAF9-8432-393419140BB7}"/>
              </a:ext>
            </a:extLst>
          </p:cNvPr>
          <p:cNvCxnSpPr>
            <a:cxnSpLocks/>
          </p:cNvCxnSpPr>
          <p:nvPr/>
        </p:nvCxnSpPr>
        <p:spPr>
          <a:xfrm>
            <a:off x="9082338" y="5686811"/>
            <a:ext cx="253841" cy="13299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324F46A-F9D2-8DC4-218D-DCD8538C516B}"/>
              </a:ext>
            </a:extLst>
          </p:cNvPr>
          <p:cNvCxnSpPr>
            <a:cxnSpLocks/>
          </p:cNvCxnSpPr>
          <p:nvPr/>
        </p:nvCxnSpPr>
        <p:spPr>
          <a:xfrm flipV="1">
            <a:off x="9424765" y="5435619"/>
            <a:ext cx="26506" cy="188175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BECF8F43-6FED-B4BF-CAD9-6FBD81D267A0}"/>
              </a:ext>
            </a:extLst>
          </p:cNvPr>
          <p:cNvSpPr/>
          <p:nvPr/>
        </p:nvSpPr>
        <p:spPr>
          <a:xfrm>
            <a:off x="8930373" y="5348530"/>
            <a:ext cx="101598" cy="976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5561673D-BF8C-6C59-DD37-834ACD975C75}"/>
              </a:ext>
            </a:extLst>
          </p:cNvPr>
          <p:cNvSpPr/>
          <p:nvPr/>
        </p:nvSpPr>
        <p:spPr>
          <a:xfrm>
            <a:off x="10015460" y="5316056"/>
            <a:ext cx="101598" cy="9762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D5CD05E-9BF1-72DC-C7E5-5D27895E1140}"/>
              </a:ext>
            </a:extLst>
          </p:cNvPr>
          <p:cNvSpPr/>
          <p:nvPr/>
        </p:nvSpPr>
        <p:spPr>
          <a:xfrm>
            <a:off x="10345662" y="5145867"/>
            <a:ext cx="101598" cy="9762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5B70EBC-9533-8CE8-98DA-35FF61BD101F}"/>
              </a:ext>
            </a:extLst>
          </p:cNvPr>
          <p:cNvSpPr/>
          <p:nvPr/>
        </p:nvSpPr>
        <p:spPr>
          <a:xfrm>
            <a:off x="10548858" y="5555714"/>
            <a:ext cx="101598" cy="9762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AF48631-D553-4B6B-47A1-53BD17E1045A}"/>
              </a:ext>
            </a:extLst>
          </p:cNvPr>
          <p:cNvSpPr/>
          <p:nvPr/>
        </p:nvSpPr>
        <p:spPr>
          <a:xfrm>
            <a:off x="10167857" y="5701635"/>
            <a:ext cx="101598" cy="9762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C3C0148-649C-7AE2-C577-CD7DC377D7AA}"/>
              </a:ext>
            </a:extLst>
          </p:cNvPr>
          <p:cNvCxnSpPr>
            <a:cxnSpLocks/>
          </p:cNvCxnSpPr>
          <p:nvPr/>
        </p:nvCxnSpPr>
        <p:spPr>
          <a:xfrm flipH="1">
            <a:off x="10264375" y="5618656"/>
            <a:ext cx="270352" cy="88319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C2E48692-2676-F246-C466-628910A7D647}"/>
              </a:ext>
            </a:extLst>
          </p:cNvPr>
          <p:cNvCxnSpPr>
            <a:cxnSpLocks/>
          </p:cNvCxnSpPr>
          <p:nvPr/>
        </p:nvCxnSpPr>
        <p:spPr>
          <a:xfrm flipH="1" flipV="1">
            <a:off x="10423941" y="5259752"/>
            <a:ext cx="140949" cy="266620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7DC5E9A-CBBF-7D98-572C-F84F1C3FD9D0}"/>
              </a:ext>
            </a:extLst>
          </p:cNvPr>
          <p:cNvCxnSpPr>
            <a:cxnSpLocks/>
          </p:cNvCxnSpPr>
          <p:nvPr/>
        </p:nvCxnSpPr>
        <p:spPr>
          <a:xfrm flipH="1" flipV="1">
            <a:off x="10133090" y="5393062"/>
            <a:ext cx="409980" cy="170644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E61137B-F897-2300-2252-2ADD343A9379}"/>
                  </a:ext>
                </a:extLst>
              </p:cNvPr>
              <p:cNvSpPr txBox="1"/>
              <p:nvPr/>
            </p:nvSpPr>
            <p:spPr>
              <a:xfrm>
                <a:off x="7511557" y="5277181"/>
                <a:ext cx="4105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≼</m:t>
                      </m:r>
                    </m:oMath>
                  </m:oMathPara>
                </a14:m>
                <a:endParaRPr lang="en-US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E61137B-F897-2300-2252-2ADD343A9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1557" y="5277181"/>
                <a:ext cx="410561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0A34F1B-33CB-6B68-E8A6-129F2F2998E5}"/>
                  </a:ext>
                </a:extLst>
              </p:cNvPr>
              <p:cNvSpPr txBox="1"/>
              <p:nvPr/>
            </p:nvSpPr>
            <p:spPr>
              <a:xfrm>
                <a:off x="9535548" y="5317729"/>
                <a:ext cx="41056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0A34F1B-33CB-6B68-E8A6-129F2F299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5548" y="5317729"/>
                <a:ext cx="41056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5" name="Straight Connector 384">
            <a:extLst>
              <a:ext uri="{FF2B5EF4-FFF2-40B4-BE49-F238E27FC236}">
                <a16:creationId xmlns:a16="http://schemas.microsoft.com/office/drawing/2014/main" id="{D48E0C05-8437-F59E-0E62-117E5D80E6F7}"/>
              </a:ext>
            </a:extLst>
          </p:cNvPr>
          <p:cNvCxnSpPr>
            <a:cxnSpLocks/>
          </p:cNvCxnSpPr>
          <p:nvPr/>
        </p:nvCxnSpPr>
        <p:spPr>
          <a:xfrm flipH="1">
            <a:off x="9748341" y="5413680"/>
            <a:ext cx="28575" cy="20240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46AA0D7-4415-4733-1470-C5ADB7943A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494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027"/>
    </mc:Choice>
    <mc:Fallback xmlns="">
      <p:transition spd="slow" advTm="139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859" x="3179763" y="3941763"/>
          <p14:tracePt t="51048" x="0" y="0"/>
        </p14:tracePtLst>
        <p14:tracePtLst>
          <p14:tracePt t="51551" x="3522663" y="3908425"/>
          <p14:tracePt t="51728" x="0" y="0"/>
        </p14:tracePtLst>
        <p14:tracePtLst>
          <p14:tracePt t="57156" x="3138488" y="3840163"/>
          <p14:tracePt t="57161" x="3128963" y="3840163"/>
          <p14:tracePt t="57176" x="3121025" y="3848100"/>
          <p14:tracePt t="57214" x="3103563" y="3848100"/>
          <p14:tracePt t="57223" x="3103563" y="3856038"/>
          <p14:tracePt t="57247" x="3095625" y="3856038"/>
          <p14:tracePt t="57262" x="3095625" y="3865563"/>
          <p14:tracePt t="57602" x="3078163" y="3873500"/>
          <p14:tracePt t="57616" x="3078163" y="3881438"/>
          <p14:tracePt t="57624" x="3068638" y="3898900"/>
          <p14:tracePt t="57642" x="3068638" y="3916363"/>
          <p14:tracePt t="57649" x="3060700" y="3924300"/>
          <p14:tracePt t="57655" x="3060700" y="3933825"/>
          <p14:tracePt t="57735" x="3060700" y="3941763"/>
          <p14:tracePt t="57745" x="3060700" y="3976688"/>
          <p14:tracePt t="57754" x="3060700" y="4002088"/>
          <p14:tracePt t="57758" x="3060700" y="4010025"/>
          <p14:tracePt t="57766" x="3060700" y="4027488"/>
          <p14:tracePt t="57775" x="3060700" y="4035425"/>
          <p14:tracePt t="57782" x="3060700" y="4052888"/>
          <p14:tracePt t="57863" x="3060700" y="4062413"/>
          <p14:tracePt t="57886" x="3068638" y="4052888"/>
          <p14:tracePt t="57894" x="3078163" y="4052888"/>
          <p14:tracePt t="57909" x="3086100" y="4052888"/>
          <p14:tracePt t="57917" x="3103563" y="4052888"/>
          <p14:tracePt t="57944" x="3111500" y="4052888"/>
          <p14:tracePt t="57952" x="3121025" y="4052888"/>
          <p14:tracePt t="57957" x="3128963" y="4052888"/>
          <p14:tracePt t="57989" x="3138488" y="4052888"/>
          <p14:tracePt t="58001" x="3146425" y="4052888"/>
          <p14:tracePt t="58006" x="3154363" y="4052888"/>
          <p14:tracePt t="58022" x="3163888" y="4044950"/>
          <p14:tracePt t="58046" x="3171825" y="4044950"/>
          <p14:tracePt t="58054" x="3179763" y="4044950"/>
          <p14:tracePt t="58069" x="3189288" y="4044950"/>
          <p14:tracePt t="58077" x="3197225" y="4044950"/>
          <p14:tracePt t="58085" x="3206750" y="4044950"/>
          <p14:tracePt t="58094" x="3214688" y="4044950"/>
          <p14:tracePt t="58101" x="3222625" y="4044950"/>
          <p14:tracePt t="58109" x="3232150" y="4044950"/>
          <p14:tracePt t="58141" x="3240088" y="4044950"/>
          <p14:tracePt t="58149" x="3249613" y="4044950"/>
          <p14:tracePt t="58158" x="3257550" y="4044950"/>
          <p14:tracePt t="58165" x="3265488" y="4044950"/>
          <p14:tracePt t="58179" x="3282950" y="4044950"/>
          <p14:tracePt t="58181" x="3290888" y="4044950"/>
          <p14:tracePt t="58189" x="3308350" y="4044950"/>
          <p14:tracePt t="58197" x="3317875" y="4044950"/>
          <p14:tracePt t="58206" x="3333750" y="4044950"/>
          <p14:tracePt t="58213" x="3343275" y="4044950"/>
          <p14:tracePt t="58222" x="3360738" y="4044950"/>
          <p14:tracePt t="58230" x="3368675" y="4044950"/>
          <p14:tracePt t="58246" x="3386138" y="4044950"/>
          <p14:tracePt t="58254" x="3394075" y="4044950"/>
          <p14:tracePt t="58261" x="3403600" y="4044950"/>
          <p14:tracePt t="58272" x="3411538" y="4044950"/>
          <p14:tracePt t="58278" x="3419475" y="4044950"/>
          <p14:tracePt t="58286" x="3436938" y="4044950"/>
          <p14:tracePt t="58294" x="3444875" y="4044950"/>
          <p14:tracePt t="58303" x="3454400" y="4044950"/>
          <p14:tracePt t="58310" x="3471863" y="4044950"/>
          <p14:tracePt t="58319" x="3479800" y="4044950"/>
          <p14:tracePt t="58335" x="3497263" y="4044950"/>
          <p14:tracePt t="58343" x="3505200" y="4044950"/>
          <p14:tracePt t="58353" x="3522663" y="4044950"/>
          <p14:tracePt t="58366" x="3530600" y="4044950"/>
          <p14:tracePt t="58369" x="3548063" y="4044950"/>
          <p14:tracePt t="58374" x="3556000" y="4044950"/>
          <p14:tracePt t="58449" x="3565525" y="4044950"/>
          <p14:tracePt t="58455" x="3582988" y="4044950"/>
          <p14:tracePt t="58463" x="3590925" y="4044950"/>
          <p14:tracePt t="58479" x="3633788" y="4044950"/>
          <p14:tracePt t="58487" x="3641725" y="4044950"/>
          <p14:tracePt t="58494" x="3651250" y="4044950"/>
          <p14:tracePt t="58502" x="3659188" y="4044950"/>
          <p14:tracePt t="58510" x="3667125" y="4044950"/>
          <p14:tracePt t="58525" x="3676650" y="4044950"/>
          <p14:tracePt t="58585" x="3684588" y="4027488"/>
          <p14:tracePt t="58594" x="3694113" y="4002088"/>
          <p14:tracePt t="58598" x="3702050" y="3994150"/>
          <p14:tracePt t="58607" x="3709988" y="3976688"/>
          <p14:tracePt t="58630" x="3709988" y="3967163"/>
          <p14:tracePt t="58639" x="3719513" y="3959225"/>
          <p14:tracePt t="58663" x="3719513" y="3951288"/>
          <p14:tracePt t="58670" x="3719513" y="3941763"/>
          <p14:tracePt t="58678" x="3719513" y="3933825"/>
          <p14:tracePt t="58686" x="3719513" y="3924300"/>
          <p14:tracePt t="58702" x="3719513" y="3916363"/>
          <p14:tracePt t="58710" x="3719513" y="3908425"/>
          <p14:tracePt t="58718" x="3719513" y="3898900"/>
          <p14:tracePt t="58742" x="3719513" y="3890963"/>
          <p14:tracePt t="58750" x="3719513" y="3881438"/>
          <p14:tracePt t="58758" x="3719513" y="3873500"/>
          <p14:tracePt t="58774" x="3719513" y="3865563"/>
          <p14:tracePt t="58781" x="3709988" y="3865563"/>
          <p14:tracePt t="58823" x="3702050" y="3856038"/>
          <p14:tracePt t="58830" x="3694113" y="3848100"/>
          <p14:tracePt t="58840" x="3694113" y="3840163"/>
          <p14:tracePt t="58846" x="3676650" y="3840163"/>
          <p14:tracePt t="58862" x="3659188" y="3822700"/>
          <p14:tracePt t="58870" x="3651250" y="3822700"/>
          <p14:tracePt t="58886" x="3633788" y="3822700"/>
          <p14:tracePt t="58894" x="3625850" y="3822700"/>
          <p14:tracePt t="58902" x="3616325" y="3822700"/>
          <p14:tracePt t="58910" x="3608388" y="3822700"/>
          <p14:tracePt t="58918" x="3598863" y="3822700"/>
          <p14:tracePt t="58926" x="3590925" y="3822700"/>
          <p14:tracePt t="58942" x="3573463" y="3822700"/>
          <p14:tracePt t="58958" x="3548063" y="3822700"/>
          <p14:tracePt t="58966" x="3522663" y="3822700"/>
          <p14:tracePt t="58974" x="3479800" y="3822700"/>
          <p14:tracePt t="58983" x="3429000" y="3830638"/>
          <p14:tracePt t="58990" x="3394075" y="3830638"/>
          <p14:tracePt t="58999" x="3360738" y="3840163"/>
          <p14:tracePt t="59006" x="3308350" y="3856038"/>
          <p14:tracePt t="59014" x="3275013" y="3856038"/>
          <p14:tracePt t="59022" x="3249613" y="3865563"/>
          <p14:tracePt t="59031" x="3232150" y="3865563"/>
          <p14:tracePt t="59039" x="3214688" y="3865563"/>
          <p14:tracePt t="59054" x="3206750" y="3865563"/>
          <p14:tracePt t="59063" x="3189288" y="3865563"/>
          <p14:tracePt t="59128" x="3179763" y="3873500"/>
          <p14:tracePt t="59145" x="3163888" y="3881438"/>
          <p14:tracePt t="59156" x="3154363" y="3890963"/>
          <p14:tracePt t="59159" x="3128963" y="3898900"/>
          <p14:tracePt t="59166" x="3103563" y="3908425"/>
          <p14:tracePt t="59175" x="3086100" y="3916363"/>
          <p14:tracePt t="59181" x="3068638" y="3916363"/>
          <p14:tracePt t="59190" x="3060700" y="3916363"/>
          <p14:tracePt t="59408" x="0" y="0"/>
        </p14:tracePtLst>
        <p14:tracePtLst>
          <p14:tracePt t="64207" x="4206875" y="4105275"/>
          <p14:tracePt t="64212" x="4214813" y="4105275"/>
          <p14:tracePt t="64222" x="4232275" y="4105275"/>
          <p14:tracePt t="64226" x="4257675" y="4105275"/>
          <p14:tracePt t="64230" x="4275138" y="4105275"/>
          <p14:tracePt t="64244" x="4283075" y="4105275"/>
          <p14:tracePt t="64246" x="4292600" y="4105275"/>
          <p14:tracePt t="64256" x="4300538" y="4105275"/>
          <p14:tracePt t="64327" x="4325938" y="4105275"/>
          <p14:tracePt t="64337" x="4335463" y="4105275"/>
          <p14:tracePt t="64342" x="4343400" y="4105275"/>
          <p14:tracePt t="64357" x="4351338" y="4105275"/>
          <p14:tracePt t="64359" x="4360863" y="4095750"/>
          <p14:tracePt t="64366" x="4368800" y="4095750"/>
          <p14:tracePt t="64374" x="4376738" y="4087813"/>
          <p14:tracePt t="64400" x="4386263" y="4087813"/>
          <p14:tracePt t="64472" x="4394200" y="4078288"/>
          <p14:tracePt t="64489" x="4394200" y="4070350"/>
          <p14:tracePt t="64500" x="4394200" y="4044950"/>
          <p14:tracePt t="64502" x="4411663" y="4035425"/>
          <p14:tracePt t="64518" x="4411663" y="4027488"/>
          <p14:tracePt t="64526" x="4411663" y="4019550"/>
          <p14:tracePt t="64533" x="4411663" y="4010025"/>
          <p14:tracePt t="64542" x="4419600" y="4010025"/>
          <p14:tracePt t="64549" x="4419600" y="4002088"/>
          <p14:tracePt t="64558" x="4419600" y="3994150"/>
          <p14:tracePt t="64566" x="4419600" y="3984625"/>
          <p14:tracePt t="64576" x="4419600" y="3976688"/>
          <p14:tracePt t="64584" x="4419600" y="3959225"/>
          <p14:tracePt t="64599" x="4419600" y="3941763"/>
          <p14:tracePt t="64607" x="4419600" y="3933825"/>
          <p14:tracePt t="64614" x="4419600" y="3916363"/>
          <p14:tracePt t="64625" x="4419600" y="3908425"/>
          <p14:tracePt t="64630" x="4419600" y="3898900"/>
          <p14:tracePt t="64641" x="4403725" y="3881438"/>
          <p14:tracePt t="64654" x="4394200" y="3848100"/>
          <p14:tracePt t="64670" x="4386263" y="3840163"/>
          <p14:tracePt t="64677" x="4376738" y="3830638"/>
          <p14:tracePt t="64710" x="4368800" y="3822700"/>
          <p14:tracePt t="64759" x="4360863" y="3822700"/>
          <p14:tracePt t="64766" x="4351338" y="3822700"/>
          <p14:tracePt t="64774" x="4325938" y="3822700"/>
          <p14:tracePt t="64781" x="4308475" y="3813175"/>
          <p14:tracePt t="64790" x="4292600" y="3813175"/>
          <p14:tracePt t="64798" x="4257675" y="3813175"/>
          <p14:tracePt t="64806" x="4249738" y="3805238"/>
          <p14:tracePt t="64814" x="4232275" y="3805238"/>
          <p14:tracePt t="64822" x="4224338" y="3805238"/>
          <p14:tracePt t="64833" x="4206875" y="3805238"/>
          <p14:tracePt t="64840" x="4197350" y="3805238"/>
          <p14:tracePt t="64855" x="4181475" y="3805238"/>
          <p14:tracePt t="64862" x="4171950" y="3805238"/>
          <p14:tracePt t="64870" x="4164013" y="3805238"/>
          <p14:tracePt t="64878" x="4146550" y="3805238"/>
          <p14:tracePt t="64886" x="4129088" y="3805238"/>
          <p14:tracePt t="64894" x="4121150" y="3822700"/>
          <p14:tracePt t="64901" x="4113213" y="3822700"/>
          <p14:tracePt t="64912" x="4103688" y="3822700"/>
          <p14:tracePt t="64917" x="4086225" y="3830638"/>
          <p14:tracePt t="64926" x="4078288" y="3840163"/>
          <p14:tracePt t="64934" x="4070350" y="3848100"/>
          <p14:tracePt t="64942" x="4060825" y="3856038"/>
          <p14:tracePt t="64951" x="4043363" y="3856038"/>
          <p14:tracePt t="64966" x="4027488" y="3873500"/>
          <p14:tracePt t="64975" x="4017963" y="3873500"/>
          <p14:tracePt t="65182" x="4017963" y="3898900"/>
          <p14:tracePt t="65192" x="4002088" y="3924300"/>
          <p14:tracePt t="65199" x="4002088" y="3941763"/>
          <p14:tracePt t="65214" x="4002088" y="3951288"/>
          <p14:tracePt t="65230" x="4002088" y="3959225"/>
          <p14:tracePt t="65312" x="0" y="0"/>
        </p14:tracePtLst>
        <p14:tracePtLst>
          <p14:tracePt t="66142" x="4822825" y="3830638"/>
          <p14:tracePt t="66158" x="4813300" y="3840163"/>
          <p14:tracePt t="66161" x="4805363" y="3840163"/>
          <p14:tracePt t="66173" x="4795838" y="3848100"/>
          <p14:tracePt t="66206" x="4779963" y="3856038"/>
          <p14:tracePt t="66230" x="4770438" y="3865563"/>
          <p14:tracePt t="66256" x="4762500" y="3873500"/>
          <p14:tracePt t="66270" x="4745038" y="3873500"/>
          <p14:tracePt t="66286" x="4745038" y="3881438"/>
          <p14:tracePt t="66310" x="4737100" y="3881438"/>
          <p14:tracePt t="66319" x="4737100" y="3890963"/>
          <p14:tracePt t="66326" x="4727575" y="3898900"/>
          <p14:tracePt t="66335" x="4727575" y="3916363"/>
          <p14:tracePt t="66342" x="4727575" y="3924300"/>
          <p14:tracePt t="66350" x="4727575" y="3951288"/>
          <p14:tracePt t="66358" x="4727575" y="3976688"/>
          <p14:tracePt t="66369" x="4727575" y="3984625"/>
          <p14:tracePt t="66374" x="4727575" y="4002088"/>
          <p14:tracePt t="66382" x="4727575" y="4019550"/>
          <p14:tracePt t="66406" x="4727575" y="4027488"/>
          <p14:tracePt t="66417" x="4727575" y="4035425"/>
          <p14:tracePt t="66455" x="4737100" y="4052888"/>
          <p14:tracePt t="66466" x="4745038" y="4062413"/>
          <p14:tracePt t="66480" x="4762500" y="4087813"/>
          <p14:tracePt t="66485" x="4770438" y="4095750"/>
          <p14:tracePt t="66495" x="4779963" y="4105275"/>
          <p14:tracePt t="66502" x="4787900" y="4113213"/>
          <p14:tracePt t="66533" x="4787900" y="4121150"/>
          <p14:tracePt t="66549" x="4795838" y="4121150"/>
          <p14:tracePt t="66565" x="4805363" y="4121150"/>
          <p14:tracePt t="66582" x="4822825" y="4121150"/>
          <p14:tracePt t="66591" x="4830763" y="4121150"/>
          <p14:tracePt t="66607" x="4838700" y="4121150"/>
          <p14:tracePt t="66614" x="4856163" y="4121150"/>
          <p14:tracePt t="66630" x="4873625" y="4121150"/>
          <p14:tracePt t="66643" x="4881563" y="4121150"/>
          <p14:tracePt t="66646" x="4891088" y="4121150"/>
          <p14:tracePt t="66654" x="4906963" y="4121150"/>
          <p14:tracePt t="66661" x="4933950" y="4113213"/>
          <p14:tracePt t="66669" x="4941888" y="4113213"/>
          <p14:tracePt t="66677" x="4967288" y="4113213"/>
          <p14:tracePt t="66685" x="4975225" y="4113213"/>
          <p14:tracePt t="66694" x="5018088" y="4095750"/>
          <p14:tracePt t="66701" x="5027613" y="4087813"/>
          <p14:tracePt t="66709" x="5035550" y="4087813"/>
          <p14:tracePt t="66717" x="5053013" y="4087813"/>
          <p14:tracePt t="66726" x="5070475" y="4087813"/>
          <p14:tracePt t="66733" x="5070475" y="4078288"/>
          <p14:tracePt t="66742" x="5078413" y="4078288"/>
          <p14:tracePt t="66749" x="5103813" y="4070350"/>
          <p14:tracePt t="66757" x="5121275" y="4070350"/>
          <p14:tracePt t="66765" x="5129213" y="4062413"/>
          <p14:tracePt t="66777" x="5146675" y="4062413"/>
          <p14:tracePt t="66781" x="5156200" y="4062413"/>
          <p14:tracePt t="66793" x="5172075" y="4052888"/>
          <p14:tracePt t="66806" x="5189538" y="4035425"/>
          <p14:tracePt t="66816" x="5207000" y="4035425"/>
          <p14:tracePt t="66822" x="5214938" y="4035425"/>
          <p14:tracePt t="66829" x="5224463" y="4035425"/>
          <p14:tracePt t="66839" x="5240338" y="4027488"/>
          <p14:tracePt t="66862" x="5257800" y="4019550"/>
          <p14:tracePt t="66878" x="5275263" y="4010025"/>
          <p14:tracePt t="66886" x="5275263" y="4002088"/>
          <p14:tracePt t="66894" x="5292725" y="3994150"/>
          <p14:tracePt t="66902" x="5300663" y="3984625"/>
          <p14:tracePt t="66910" x="5310188" y="3984625"/>
          <p14:tracePt t="66920" x="5318125" y="3976688"/>
          <p14:tracePt t="66942" x="5326063" y="3959225"/>
          <p14:tracePt t="66958" x="5326063" y="3951288"/>
          <p14:tracePt t="66982" x="5326063" y="3941763"/>
          <p14:tracePt t="66990" x="5326063" y="3933825"/>
          <p14:tracePt t="67006" x="5326063" y="3924300"/>
          <p14:tracePt t="67022" x="5326063" y="3916363"/>
          <p14:tracePt t="67030" x="5326063" y="3898900"/>
          <p14:tracePt t="67046" x="5326063" y="3890963"/>
          <p14:tracePt t="67086" x="5326063" y="3881438"/>
          <p14:tracePt t="67095" x="5326063" y="3873500"/>
          <p14:tracePt t="67151" x="5318125" y="3873500"/>
          <p14:tracePt t="67158" x="5300663" y="3873500"/>
          <p14:tracePt t="67166" x="5292725" y="3873500"/>
          <p14:tracePt t="67180" x="5275263" y="3873500"/>
          <p14:tracePt t="67182" x="5257800" y="3873500"/>
          <p14:tracePt t="67191" x="5240338" y="3873500"/>
          <p14:tracePt t="67199" x="5232400" y="3873500"/>
          <p14:tracePt t="67214" x="5207000" y="3873500"/>
          <p14:tracePt t="67224" x="5189538" y="3873500"/>
          <p14:tracePt t="67230" x="5181600" y="3881438"/>
          <p14:tracePt t="67246" x="5172075" y="3881438"/>
          <p14:tracePt t="67257" x="5172075" y="3890963"/>
          <p14:tracePt t="67271" x="5164138" y="3890963"/>
          <p14:tracePt t="67279" x="5138738" y="3908425"/>
          <p14:tracePt t="67294" x="5113338" y="3916363"/>
          <p14:tracePt t="67303" x="5095875" y="3916363"/>
          <p14:tracePt t="67310" x="5078413" y="3916363"/>
          <p14:tracePt t="67320" x="5060950" y="3916363"/>
          <p14:tracePt t="67327" x="5035550" y="3924300"/>
          <p14:tracePt t="67334" x="5018088" y="3924300"/>
          <p14:tracePt t="67351" x="5002213" y="3933825"/>
          <p14:tracePt t="67390" x="4992688" y="3933825"/>
          <p14:tracePt t="67422" x="4992688" y="3941763"/>
          <p14:tracePt t="67447" x="4975225" y="3941763"/>
          <p14:tracePt t="67455" x="4959350" y="3941763"/>
          <p14:tracePt t="67473" x="4906963" y="3941763"/>
          <p14:tracePt t="67478" x="4881563" y="3941763"/>
          <p14:tracePt t="67486" x="4856163" y="3941763"/>
          <p14:tracePt t="67494" x="4838700" y="3941763"/>
          <p14:tracePt t="67501" x="4822825" y="3941763"/>
          <p14:tracePt t="67518" x="4813300" y="3941763"/>
          <p14:tracePt t="67840" x="0" y="0"/>
        </p14:tracePtLst>
        <p14:tracePtLst>
          <p14:tracePt t="82799" x="9070975" y="2078038"/>
          <p14:tracePt t="82808" x="9063038" y="2078038"/>
          <p14:tracePt t="82833" x="9053513" y="2078038"/>
          <p14:tracePt t="82846" x="9037638" y="2085975"/>
          <p14:tracePt t="82872" x="9028113" y="2085975"/>
          <p14:tracePt t="82881" x="9012238" y="2085975"/>
          <p14:tracePt t="82888" x="9012238" y="2095500"/>
          <p14:tracePt t="82902" x="9002713" y="2095500"/>
          <p14:tracePt t="82941" x="8985250" y="2095500"/>
          <p14:tracePt t="82957" x="8977313" y="2103438"/>
          <p14:tracePt t="82973" x="8969375" y="2103438"/>
          <p14:tracePt t="82981" x="8959850" y="2103438"/>
          <p14:tracePt t="82997" x="8942388" y="2111375"/>
          <p14:tracePt t="83015" x="8934450" y="2111375"/>
          <p14:tracePt t="83022" x="8926513" y="2111375"/>
          <p14:tracePt t="83030" x="8916988" y="2120900"/>
          <p14:tracePt t="83053" x="8909050" y="2120900"/>
          <p14:tracePt t="83070" x="8901113" y="2120900"/>
          <p14:tracePt t="83085" x="8901113" y="2128838"/>
          <p14:tracePt t="83109" x="8891588" y="2128838"/>
          <p14:tracePt t="83126" x="8874125" y="2128838"/>
          <p14:tracePt t="83134" x="8874125" y="2138363"/>
          <p14:tracePt t="83141" x="8866188" y="2146300"/>
          <p14:tracePt t="83149" x="8858250" y="2146300"/>
          <p14:tracePt t="83157" x="8848725" y="2146300"/>
          <p14:tracePt t="83175" x="8840788" y="2154238"/>
          <p14:tracePt t="83257" x="8831263" y="2163763"/>
          <p14:tracePt t="83399" x="8831263" y="2214563"/>
          <p14:tracePt t="83413" x="8831263" y="2222500"/>
          <p14:tracePt t="83416" x="8831263" y="2249488"/>
          <p14:tracePt t="83426" x="8831263" y="2265363"/>
          <p14:tracePt t="83431" x="8831263" y="2274888"/>
          <p14:tracePt t="83446" x="8840788" y="2292350"/>
          <p14:tracePt t="83454" x="8848725" y="2317750"/>
          <p14:tracePt t="83474" x="8858250" y="2325688"/>
          <p14:tracePt t="83486" x="8866188" y="2343150"/>
          <p14:tracePt t="83495" x="8883650" y="2368550"/>
          <p14:tracePt t="83509" x="8891588" y="2376488"/>
          <p14:tracePt t="83518" x="8901113" y="2386013"/>
          <p14:tracePt t="83525" x="8909050" y="2386013"/>
          <p14:tracePt t="83533" x="8909050" y="2393950"/>
          <p14:tracePt t="83542" x="8916988" y="2393950"/>
          <p14:tracePt t="83557" x="8934450" y="2403475"/>
          <p14:tracePt t="83575" x="8942388" y="2403475"/>
          <p14:tracePt t="83582" x="8969375" y="2419350"/>
          <p14:tracePt t="83598" x="8985250" y="2419350"/>
          <p14:tracePt t="83607" x="9012238" y="2436813"/>
          <p14:tracePt t="83614" x="9037638" y="2436813"/>
          <p14:tracePt t="83631" x="9080500" y="2454275"/>
          <p14:tracePt t="83645" x="9096375" y="2462213"/>
          <p14:tracePt t="83647" x="9123363" y="2462213"/>
          <p14:tracePt t="83654" x="9139238" y="2462213"/>
          <p14:tracePt t="83662" x="9156700" y="2462213"/>
          <p14:tracePt t="83670" x="9182100" y="2462213"/>
          <p14:tracePt t="83679" x="9199563" y="2462213"/>
          <p14:tracePt t="83686" x="9217025" y="2462213"/>
          <p14:tracePt t="83694" x="9242425" y="2462213"/>
          <p14:tracePt t="83704" x="9250363" y="2462213"/>
          <p14:tracePt t="83710" x="9259888" y="2462213"/>
          <p14:tracePt t="83717" x="9267825" y="2462213"/>
          <p14:tracePt t="83734" x="9285288" y="2462213"/>
          <p14:tracePt t="83741" x="9293225" y="2462213"/>
          <p14:tracePt t="83750" x="9302750" y="2462213"/>
          <p14:tracePt t="83757" x="9328150" y="2462213"/>
          <p14:tracePt t="83765" x="9345613" y="2454275"/>
          <p14:tracePt t="83774" x="9361488" y="2446338"/>
          <p14:tracePt t="83781" x="9378950" y="2436813"/>
          <p14:tracePt t="83790" x="9396413" y="2428875"/>
          <p14:tracePt t="83799" x="9404350" y="2428875"/>
          <p14:tracePt t="83806" x="9421813" y="2428875"/>
          <p14:tracePt t="83813" x="9439275" y="2419350"/>
          <p14:tracePt t="83827" x="9439275" y="2411413"/>
          <p14:tracePt t="83830" x="9456738" y="2411413"/>
          <p14:tracePt t="83841" x="9490075" y="2393950"/>
          <p14:tracePt t="83846" x="9515475" y="2386013"/>
          <p14:tracePt t="83856" x="9525000" y="2386013"/>
          <p14:tracePt t="83865" x="9540875" y="2376488"/>
          <p14:tracePt t="83874" x="9575800" y="2360613"/>
          <p14:tracePt t="83887" x="9601200" y="2351088"/>
          <p14:tracePt t="83903" x="9618663" y="2351088"/>
          <p14:tracePt t="83910" x="9636125" y="2335213"/>
          <p14:tracePt t="83926" x="9652000" y="2325688"/>
          <p14:tracePt t="83950" x="9661525" y="2325688"/>
          <p14:tracePt t="83958" x="9669463" y="2325688"/>
          <p14:tracePt t="83967" x="9678988" y="2325688"/>
          <p14:tracePt t="83974" x="9686925" y="2317750"/>
          <p14:tracePt t="83982" x="9694863" y="2300288"/>
          <p14:tracePt t="83990" x="9712325" y="2292350"/>
          <p14:tracePt t="84022" x="9712325" y="2265363"/>
          <p14:tracePt t="84071" x="9712325" y="2232025"/>
          <p14:tracePt t="84078" x="9712325" y="2222500"/>
          <p14:tracePt t="84112" x="9712325" y="2214563"/>
          <p14:tracePt t="84123" x="9712325" y="2197100"/>
          <p14:tracePt t="84134" x="9704388" y="2189163"/>
          <p14:tracePt t="84142" x="9694863" y="2181225"/>
          <p14:tracePt t="84150" x="9686925" y="2171700"/>
          <p14:tracePt t="84158" x="9678988" y="2163763"/>
          <p14:tracePt t="84166" x="9652000" y="2154238"/>
          <p14:tracePt t="84174" x="9636125" y="2154238"/>
          <p14:tracePt t="84182" x="9626600" y="2154238"/>
          <p14:tracePt t="84190" x="9618663" y="2154238"/>
          <p14:tracePt t="84198" x="9601200" y="2154238"/>
          <p14:tracePt t="84207" x="9575800" y="2154238"/>
          <p14:tracePt t="84214" x="9567863" y="2154238"/>
          <p14:tracePt t="84230" x="9540875" y="2154238"/>
          <p14:tracePt t="84239" x="9525000" y="2154238"/>
          <p14:tracePt t="84248" x="9499600" y="2154238"/>
          <p14:tracePt t="84260" x="9482138" y="2154238"/>
          <p14:tracePt t="84262" x="9472613" y="2154238"/>
          <p14:tracePt t="84273" x="9456738" y="2146300"/>
          <p14:tracePt t="84278" x="9447213" y="2146300"/>
          <p14:tracePt t="84287" x="9429750" y="2146300"/>
          <p14:tracePt t="84303" x="9421813" y="2146300"/>
          <p14:tracePt t="84310" x="9404350" y="2146300"/>
          <p14:tracePt t="84326" x="9396413" y="2146300"/>
          <p14:tracePt t="84342" x="9371013" y="2146300"/>
          <p14:tracePt t="84353" x="9361488" y="2146300"/>
          <p14:tracePt t="84357" x="9345613" y="2146300"/>
          <p14:tracePt t="84366" x="9336088" y="2146300"/>
          <p14:tracePt t="84377" x="9310688" y="2146300"/>
          <p14:tracePt t="84381" x="9293225" y="2146300"/>
          <p14:tracePt t="84390" x="9285288" y="2146300"/>
          <p14:tracePt t="84399" x="9275763" y="2146300"/>
          <p14:tracePt t="84406" x="9267825" y="2146300"/>
          <p14:tracePt t="84414" x="9259888" y="2146300"/>
          <p14:tracePt t="84423" x="9250363" y="2146300"/>
          <p14:tracePt t="84430" x="9234488" y="2146300"/>
          <p14:tracePt t="84439" x="9224963" y="2146300"/>
          <p14:tracePt t="84457" x="9199563" y="2146300"/>
          <p14:tracePt t="84462" x="9182100" y="2146300"/>
          <p14:tracePt t="84469" x="9174163" y="2146300"/>
          <p14:tracePt t="84478" x="9164638" y="2146300"/>
          <p14:tracePt t="84486" x="9156700" y="2146300"/>
          <p14:tracePt t="84510" x="9148763" y="2146300"/>
          <p14:tracePt t="84518" x="9139238" y="2146300"/>
          <p14:tracePt t="84535" x="9131300" y="2146300"/>
          <p14:tracePt t="84557" x="9123363" y="2146300"/>
          <p14:tracePt t="84575" x="9113838" y="2154238"/>
          <p14:tracePt t="84591" x="9105900" y="2154238"/>
          <p14:tracePt t="84599" x="9096375" y="2154238"/>
          <p14:tracePt t="84615" x="9080500" y="2154238"/>
          <p14:tracePt t="84623" x="9070975" y="2154238"/>
          <p14:tracePt t="84642" x="9053513" y="2154238"/>
          <p14:tracePt t="84646" x="9045575" y="2154238"/>
          <p14:tracePt t="84670" x="9037638" y="2154238"/>
          <p14:tracePt t="84745" x="9028113" y="2154238"/>
          <p14:tracePt t="84753" x="9020175" y="2154238"/>
          <p14:tracePt t="84766" x="9012238" y="2154238"/>
          <p14:tracePt t="84775" x="9002713" y="2154238"/>
          <p14:tracePt t="84781" x="8994775" y="2154238"/>
          <p14:tracePt t="84797" x="8985250" y="2154238"/>
          <p14:tracePt t="84816" x="0" y="0"/>
        </p14:tracePtLst>
        <p14:tracePtLst>
          <p14:tracePt t="90842" x="7626350" y="2967038"/>
          <p14:tracePt t="90856" x="7618413" y="2967038"/>
          <p14:tracePt t="90861" x="7618413" y="2976563"/>
          <p14:tracePt t="91052" x="7600950" y="2992438"/>
          <p14:tracePt t="91059" x="7600950" y="3017838"/>
          <p14:tracePt t="91065" x="7618413" y="3027363"/>
          <p14:tracePt t="91070" x="7626350" y="3027363"/>
          <p14:tracePt t="91078" x="7626350" y="3035300"/>
          <p14:tracePt t="91086" x="7643813" y="3044825"/>
          <p14:tracePt t="91094" x="7651750" y="3052763"/>
          <p14:tracePt t="91101" x="7661275" y="3060700"/>
          <p14:tracePt t="91110" x="7661275" y="3070225"/>
          <p14:tracePt t="91117" x="7669213" y="3078163"/>
          <p14:tracePt t="91125" x="7677150" y="3078163"/>
          <p14:tracePt t="91133" x="7677150" y="3087688"/>
          <p14:tracePt t="91141" x="7686675" y="3095625"/>
          <p14:tracePt t="91149" x="7704138" y="3095625"/>
          <p14:tracePt t="91160" x="7712075" y="3103563"/>
          <p14:tracePt t="91165" x="7729538" y="3103563"/>
          <p14:tracePt t="91174" x="7745413" y="3113088"/>
          <p14:tracePt t="91181" x="7762875" y="3113088"/>
          <p14:tracePt t="91190" x="7772400" y="3113088"/>
          <p14:tracePt t="91197" x="7788275" y="3113088"/>
          <p14:tracePt t="91206" x="7797800" y="3113088"/>
          <p14:tracePt t="91214" x="7823200" y="3113088"/>
          <p14:tracePt t="91231" x="7831138" y="3113088"/>
          <p14:tracePt t="91246" x="7866063" y="3128963"/>
          <p14:tracePt t="91257" x="7883525" y="3128963"/>
          <p14:tracePt t="91263" x="7899400" y="3128963"/>
          <p14:tracePt t="91270" x="7916863" y="3128963"/>
          <p14:tracePt t="91279" x="7926388" y="3128963"/>
          <p14:tracePt t="91286" x="7951788" y="3128963"/>
          <p14:tracePt t="91293" x="7967663" y="3128963"/>
          <p14:tracePt t="91302" x="7994650" y="3128963"/>
          <p14:tracePt t="91310" x="8002588" y="3128963"/>
          <p14:tracePt t="91320" x="8010525" y="3128963"/>
          <p14:tracePt t="91325" x="8020050" y="3128963"/>
          <p14:tracePt t="91334" x="8037513" y="3121025"/>
          <p14:tracePt t="91349" x="8053388" y="3121025"/>
          <p14:tracePt t="91358" x="8070850" y="3113088"/>
          <p14:tracePt t="91375" x="8078788" y="3103563"/>
          <p14:tracePt t="91391" x="8088313" y="3095625"/>
          <p14:tracePt t="91408" x="8105775" y="3087688"/>
          <p14:tracePt t="91414" x="8105775" y="3078163"/>
          <p14:tracePt t="91423" x="8113713" y="3070225"/>
          <p14:tracePt t="91441" x="8121650" y="3060700"/>
          <p14:tracePt t="91446" x="8131175" y="3044825"/>
          <p14:tracePt t="91472" x="8131175" y="3027363"/>
          <p14:tracePt t="91478" x="8131175" y="3017838"/>
          <p14:tracePt t="91485" x="8131175" y="3009900"/>
          <p14:tracePt t="91502" x="8131175" y="3001963"/>
          <p14:tracePt t="91521" x="8121650" y="2992438"/>
          <p14:tracePt t="91543" x="8105775" y="2992438"/>
          <p14:tracePt t="91552" x="8096250" y="2984500"/>
          <p14:tracePt t="91558" x="8088313" y="2984500"/>
          <p14:tracePt t="91567" x="8062913" y="2976563"/>
          <p14:tracePt t="91582" x="8045450" y="2967038"/>
          <p14:tracePt t="91590" x="8027988" y="2967038"/>
          <p14:tracePt t="91598" x="8010525" y="2967038"/>
          <p14:tracePt t="91609" x="8002588" y="2967038"/>
          <p14:tracePt t="91614" x="7985125" y="2967038"/>
          <p14:tracePt t="91622" x="7977188" y="2967038"/>
          <p14:tracePt t="91629" x="7959725" y="2967038"/>
          <p14:tracePt t="91648" x="7926388" y="2967038"/>
          <p14:tracePt t="91656" x="7916863" y="2967038"/>
          <p14:tracePt t="91664" x="7899400" y="2967038"/>
          <p14:tracePt t="91672" x="7891463" y="2967038"/>
          <p14:tracePt t="91679" x="7874000" y="2967038"/>
          <p14:tracePt t="91694" x="7856538" y="2967038"/>
          <p14:tracePt t="91702" x="7840663" y="2967038"/>
          <p14:tracePt t="91711" x="7831138" y="2967038"/>
          <p14:tracePt t="91718" x="7815263" y="2976563"/>
          <p14:tracePt t="91726" x="7805738" y="2976563"/>
          <p14:tracePt t="91733" x="7788275" y="2976563"/>
          <p14:tracePt t="91742" x="7780338" y="2976563"/>
          <p14:tracePt t="91750" x="7762875" y="2976563"/>
          <p14:tracePt t="91757" x="7745413" y="2976563"/>
          <p14:tracePt t="91765" x="7720013" y="2984500"/>
          <p14:tracePt t="91775" x="7686675" y="2984500"/>
          <p14:tracePt t="91781" x="7677150" y="2984500"/>
          <p14:tracePt t="91790" x="7669213" y="2984500"/>
          <p14:tracePt t="91797" x="7661275" y="2984500"/>
          <p14:tracePt t="91814" x="7651750" y="2984500"/>
          <p14:tracePt t="91823" x="7626350" y="2992438"/>
          <p14:tracePt t="91904" x="0" y="0"/>
        </p14:tracePtLst>
        <p14:tracePtLst>
          <p14:tracePt t="92727" x="9694863" y="4822825"/>
          <p14:tracePt t="92832" x="9636125" y="4822825"/>
          <p14:tracePt t="92842" x="9532938" y="4822825"/>
          <p14:tracePt t="92849" x="9386888" y="4787900"/>
          <p14:tracePt t="92856" x="9207500" y="4772025"/>
          <p14:tracePt t="92865" x="9028113" y="4729163"/>
          <p14:tracePt t="92871" x="8805863" y="4703763"/>
          <p14:tracePt t="92878" x="8566150" y="4668838"/>
          <p14:tracePt t="92886" x="8343900" y="4651375"/>
          <p14:tracePt t="92894" x="8189913" y="4618038"/>
          <p14:tracePt t="92901" x="8088313" y="4618038"/>
          <p14:tracePt t="92910" x="8020050" y="4618038"/>
          <p14:tracePt t="92917" x="7967663" y="4618038"/>
          <p14:tracePt t="92926" x="7934325" y="4618038"/>
          <p14:tracePt t="92950" x="7926388" y="4618038"/>
          <p14:tracePt t="92965" x="7916863" y="4618038"/>
          <p14:tracePt t="92974" x="7908925" y="4618038"/>
          <p14:tracePt t="92982" x="7874000" y="4625975"/>
          <p14:tracePt t="92989" x="7831138" y="4643438"/>
          <p14:tracePt t="92997" x="7762875" y="4651375"/>
          <p14:tracePt t="93007" x="7704138" y="4668838"/>
          <p14:tracePt t="93013" x="7634288" y="4686300"/>
          <p14:tracePt t="93023" x="7575550" y="4703763"/>
          <p14:tracePt t="93029" x="7497763" y="4737100"/>
          <p14:tracePt t="93038" x="7439025" y="4754563"/>
          <p14:tracePt t="93045" x="7404100" y="4779963"/>
          <p14:tracePt t="93056" x="7369175" y="4797425"/>
          <p14:tracePt t="93068" x="7327900" y="4814888"/>
          <p14:tracePt t="93069" x="7310438" y="4822825"/>
          <p14:tracePt t="93077" x="7292975" y="4830763"/>
          <p14:tracePt t="93085" x="7258050" y="4848225"/>
          <p14:tracePt t="93093" x="7232650" y="4865688"/>
          <p14:tracePt t="93101" x="7216775" y="4883150"/>
          <p14:tracePt t="93109" x="7189788" y="4916488"/>
          <p14:tracePt t="93117" x="7181850" y="4933950"/>
          <p14:tracePt t="93126" x="7164388" y="4959350"/>
          <p14:tracePt t="93133" x="7156450" y="4976813"/>
          <p14:tracePt t="93141" x="7146925" y="4994275"/>
          <p14:tracePt t="93149" x="7138988" y="5019675"/>
          <p14:tracePt t="93157" x="7113588" y="5045075"/>
          <p14:tracePt t="93165" x="7105650" y="5053013"/>
          <p14:tracePt t="93174" x="7096125" y="5062538"/>
          <p14:tracePt t="93181" x="7078663" y="5087938"/>
          <p14:tracePt t="93189" x="7070725" y="5095875"/>
          <p14:tracePt t="93197" x="7062788" y="5113338"/>
          <p14:tracePt t="93205" x="7053263" y="5138738"/>
          <p14:tracePt t="93213" x="7035800" y="5156200"/>
          <p14:tracePt t="93222" x="7019925" y="5181600"/>
          <p14:tracePt t="93229" x="7002463" y="5207000"/>
          <p14:tracePt t="93239" x="6992938" y="5216525"/>
          <p14:tracePt t="93245" x="6992938" y="5233988"/>
          <p14:tracePt t="93253" x="6992938" y="5241925"/>
          <p14:tracePt t="93358" x="6992938" y="5267325"/>
          <p14:tracePt t="93367" x="6992938" y="5310188"/>
          <p14:tracePt t="93374" x="6992938" y="5335588"/>
          <p14:tracePt t="93382" x="6992938" y="5360988"/>
          <p14:tracePt t="93390" x="6992938" y="5370513"/>
          <p14:tracePt t="93399" x="6992938" y="5387975"/>
          <p14:tracePt t="93407" x="6992938" y="5395913"/>
          <p14:tracePt t="93414" x="6992938" y="5403850"/>
          <p14:tracePt t="93422" x="6992938" y="5413375"/>
          <p14:tracePt t="93431" x="7002463" y="5429250"/>
          <p14:tracePt t="93439" x="7002463" y="5456238"/>
          <p14:tracePt t="93455" x="7002463" y="5464175"/>
          <p14:tracePt t="93463" x="7002463" y="5472113"/>
          <p14:tracePt t="93475" x="7010400" y="5481638"/>
          <p14:tracePt t="93478" x="7010400" y="5499100"/>
          <p14:tracePt t="93485" x="7027863" y="5507038"/>
          <p14:tracePt t="93494" x="7035800" y="5532438"/>
          <p14:tracePt t="93502" x="7045325" y="5549900"/>
          <p14:tracePt t="93513" x="7062788" y="5575300"/>
          <p14:tracePt t="93518" x="7078663" y="5592763"/>
          <p14:tracePt t="93527" x="7078663" y="5600700"/>
          <p14:tracePt t="93534" x="7088188" y="5610225"/>
          <p14:tracePt t="93542" x="7096125" y="5610225"/>
          <p14:tracePt t="93552" x="7096125" y="5618163"/>
          <p14:tracePt t="93565" x="7113588" y="5626100"/>
          <p14:tracePt t="93580" x="7131050" y="5643563"/>
          <p14:tracePt t="93583" x="7146925" y="5651500"/>
          <p14:tracePt t="93590" x="7173913" y="5661025"/>
          <p14:tracePt t="93598" x="7189788" y="5668963"/>
          <p14:tracePt t="93609" x="7207250" y="5678488"/>
          <p14:tracePt t="93614" x="7224713" y="5678488"/>
          <p14:tracePt t="93625" x="7250113" y="5703888"/>
          <p14:tracePt t="93630" x="7267575" y="5703888"/>
          <p14:tracePt t="93642" x="7292975" y="5729288"/>
          <p14:tracePt t="93646" x="7300913" y="5737225"/>
          <p14:tracePt t="93655" x="7310438" y="5737225"/>
          <p14:tracePt t="93662" x="7327900" y="5746750"/>
          <p14:tracePt t="93670" x="7335838" y="5754688"/>
          <p14:tracePt t="93679" x="7353300" y="5764213"/>
          <p14:tracePt t="93687" x="7378700" y="5772150"/>
          <p14:tracePt t="93695" x="7429500" y="5797550"/>
          <p14:tracePt t="93703" x="7454900" y="5805488"/>
          <p14:tracePt t="93712" x="7489825" y="5815013"/>
          <p14:tracePt t="93718" x="7523163" y="5832475"/>
          <p14:tracePt t="93726" x="7558088" y="5840413"/>
          <p14:tracePt t="93734" x="7583488" y="5848350"/>
          <p14:tracePt t="93742" x="7600950" y="5848350"/>
          <p14:tracePt t="93749" x="7626350" y="5848350"/>
          <p14:tracePt t="93757" x="7661275" y="5865813"/>
          <p14:tracePt t="93765" x="7669213" y="5875338"/>
          <p14:tracePt t="93773" x="7686675" y="5875338"/>
          <p14:tracePt t="93781" x="7694613" y="5883275"/>
          <p14:tracePt t="93790" x="7720013" y="5883275"/>
          <p14:tracePt t="93797" x="7729538" y="5891213"/>
          <p14:tracePt t="93806" x="7745413" y="5891213"/>
          <p14:tracePt t="93813" x="7754938" y="5891213"/>
          <p14:tracePt t="93822" x="7780338" y="5891213"/>
          <p14:tracePt t="93829" x="7805738" y="5891213"/>
          <p14:tracePt t="93840" x="7831138" y="5891213"/>
          <p14:tracePt t="93846" x="7856538" y="5891213"/>
          <p14:tracePt t="93854" x="7883525" y="5891213"/>
          <p14:tracePt t="93861" x="7899400" y="5900738"/>
          <p14:tracePt t="93870" x="7934325" y="5900738"/>
          <p14:tracePt t="93879" x="7951788" y="5900738"/>
          <p14:tracePt t="93886" x="7977188" y="5900738"/>
          <p14:tracePt t="93898" x="8002588" y="5900738"/>
          <p14:tracePt t="93901" x="8037513" y="5900738"/>
          <p14:tracePt t="93910" x="8070850" y="5900738"/>
          <p14:tracePt t="93921" x="8096250" y="5900738"/>
          <p14:tracePt t="93927" x="8113713" y="5900738"/>
          <p14:tracePt t="93934" x="8139113" y="5900738"/>
          <p14:tracePt t="93941" x="8156575" y="5900738"/>
          <p14:tracePt t="93950" x="8174038" y="5900738"/>
          <p14:tracePt t="93958" x="8199438" y="5891213"/>
          <p14:tracePt t="93966" x="8207375" y="5883275"/>
          <p14:tracePt t="93974" x="8216900" y="5883275"/>
          <p14:tracePt t="93983" x="8242300" y="5875338"/>
          <p14:tracePt t="93992" x="8250238" y="5857875"/>
          <p14:tracePt t="94001" x="8267700" y="5840413"/>
          <p14:tracePt t="94007" x="8302625" y="5815013"/>
          <p14:tracePt t="94014" x="8310563" y="5797550"/>
          <p14:tracePt t="94023" x="8343900" y="5780088"/>
          <p14:tracePt t="94030" x="8361363" y="5737225"/>
          <p14:tracePt t="94043" x="8378825" y="5721350"/>
          <p14:tracePt t="94046" x="8404225" y="5678488"/>
          <p14:tracePt t="94055" x="8421688" y="5661025"/>
          <p14:tracePt t="94062" x="8447088" y="5626100"/>
          <p14:tracePt t="94069" x="8455025" y="5610225"/>
          <p14:tracePt t="94077" x="8472488" y="5592763"/>
          <p14:tracePt t="94086" x="8482013" y="5567363"/>
          <p14:tracePt t="94094" x="8507413" y="5532438"/>
          <p14:tracePt t="94101" x="8515350" y="5514975"/>
          <p14:tracePt t="94118" x="8524875" y="5499100"/>
          <p14:tracePt t="94125" x="8532813" y="5472113"/>
          <p14:tracePt t="94134" x="8540750" y="5446713"/>
          <p14:tracePt t="94141" x="8550275" y="5429250"/>
          <p14:tracePt t="94150" x="8558213" y="5421313"/>
          <p14:tracePt t="94158" x="8558213" y="5395913"/>
          <p14:tracePt t="94166" x="8566150" y="5378450"/>
          <p14:tracePt t="94174" x="8575675" y="5360988"/>
          <p14:tracePt t="94183" x="8575675" y="5345113"/>
          <p14:tracePt t="94197" x="8575675" y="5335588"/>
          <p14:tracePt t="94199" x="8575675" y="5318125"/>
          <p14:tracePt t="94208" x="8575675" y="5302250"/>
          <p14:tracePt t="94231" x="8575675" y="5284788"/>
          <p14:tracePt t="94243" x="8566150" y="5275263"/>
          <p14:tracePt t="94246" x="8550275" y="5267325"/>
          <p14:tracePt t="94262" x="8540750" y="5249863"/>
          <p14:tracePt t="94272" x="8532813" y="5249863"/>
          <p14:tracePt t="94280" x="8524875" y="5249863"/>
          <p14:tracePt t="94289" x="8515350" y="5241925"/>
          <p14:tracePt t="94297" x="8497888" y="5241925"/>
          <p14:tracePt t="94302" x="8482013" y="5224463"/>
          <p14:tracePt t="94310" x="8472488" y="5224463"/>
          <p14:tracePt t="94319" x="8455025" y="5216525"/>
          <p14:tracePt t="94326" x="8439150" y="5207000"/>
          <p14:tracePt t="94334" x="8421688" y="5199063"/>
          <p14:tracePt t="94342" x="8413750" y="5199063"/>
          <p14:tracePt t="94350" x="8396288" y="5199063"/>
          <p14:tracePt t="94357" x="8378825" y="5199063"/>
          <p14:tracePt t="94366" x="8370888" y="5199063"/>
          <p14:tracePt t="94374" x="8343900" y="5199063"/>
          <p14:tracePt t="94382" x="8335963" y="5199063"/>
          <p14:tracePt t="94390" x="8310563" y="5199063"/>
          <p14:tracePt t="94398" x="8285163" y="5191125"/>
          <p14:tracePt t="94407" x="8232775" y="5191125"/>
          <p14:tracePt t="94413" x="8181975" y="5173663"/>
          <p14:tracePt t="94423" x="8113713" y="5156200"/>
          <p14:tracePt t="94431" x="8062913" y="5138738"/>
          <p14:tracePt t="94438" x="8020050" y="5130800"/>
          <p14:tracePt t="94445" x="7967663" y="5105400"/>
          <p14:tracePt t="94456" x="7926388" y="5095875"/>
          <p14:tracePt t="94463" x="7899400" y="5095875"/>
          <p14:tracePt t="94470" x="7874000" y="5087938"/>
          <p14:tracePt t="94478" x="7856538" y="5080000"/>
          <p14:tracePt t="94486" x="7840663" y="5070475"/>
          <p14:tracePt t="94493" x="7823200" y="5070475"/>
          <p14:tracePt t="94502" x="7797800" y="5070475"/>
          <p14:tracePt t="94510" x="7780338" y="5070475"/>
          <p14:tracePt t="94518" x="7762875" y="5070475"/>
          <p14:tracePt t="94525" x="7712075" y="5062538"/>
          <p14:tracePt t="94535" x="7694613" y="5062538"/>
          <p14:tracePt t="94544" x="7661275" y="5062538"/>
          <p14:tracePt t="94557" x="7626350" y="5037138"/>
          <p14:tracePt t="94559" x="7583488" y="5027613"/>
          <p14:tracePt t="94574" x="7515225" y="5019675"/>
          <p14:tracePt t="94582" x="7464425" y="5002213"/>
          <p14:tracePt t="94592" x="7454900" y="5002213"/>
          <p14:tracePt t="94598" x="7421563" y="4994275"/>
          <p14:tracePt t="94606" x="7396163" y="4994275"/>
          <p14:tracePt t="94614" x="7369175" y="4994275"/>
          <p14:tracePt t="94622" x="7327900" y="4994275"/>
          <p14:tracePt t="94630" x="7300913" y="4984750"/>
          <p14:tracePt t="94644" x="7285038" y="4984750"/>
          <p14:tracePt t="94646" x="7258050" y="4984750"/>
          <p14:tracePt t="94654" x="7242175" y="4984750"/>
          <p14:tracePt t="94664" x="7232650" y="4984750"/>
          <p14:tracePt t="94670" x="7216775" y="4984750"/>
          <p14:tracePt t="94678" x="7207250" y="4984750"/>
          <p14:tracePt t="94686" x="7199313" y="4984750"/>
          <p14:tracePt t="94695" x="7181850" y="4984750"/>
          <p14:tracePt t="94704" x="7164388" y="4984750"/>
          <p14:tracePt t="94711" x="7146925" y="4984750"/>
          <p14:tracePt t="94719" x="7121525" y="4984750"/>
          <p14:tracePt t="94734" x="7113588" y="4984750"/>
          <p14:tracePt t="94742" x="7088188" y="4984750"/>
          <p14:tracePt t="94757" x="7070725" y="4984750"/>
          <p14:tracePt t="94767" x="7062788" y="4984750"/>
          <p14:tracePt t="94769" x="0" y="0"/>
        </p14:tracePtLst>
        <p14:tracePtLst>
          <p14:tracePt t="95577" x="7146925" y="5105400"/>
          <p14:tracePt t="95585" x="7138988" y="5113338"/>
          <p14:tracePt t="95594" x="7121525" y="5113338"/>
          <p14:tracePt t="95598" x="7113588" y="5113338"/>
          <p14:tracePt t="95624" x="7088188" y="5130800"/>
          <p14:tracePt t="95687" x="7078663" y="5130800"/>
          <p14:tracePt t="95702" x="7062788" y="5148263"/>
          <p14:tracePt t="95712" x="7053263" y="5156200"/>
          <p14:tracePt t="95721" x="7045325" y="5164138"/>
          <p14:tracePt t="95726" x="7027863" y="5164138"/>
          <p14:tracePt t="95734" x="7010400" y="5164138"/>
          <p14:tracePt t="95744" x="7002463" y="5173663"/>
          <p14:tracePt t="95759" x="6992938" y="5181600"/>
          <p14:tracePt t="95766" x="6977063" y="5181600"/>
          <p14:tracePt t="95774" x="6977063" y="5191125"/>
          <p14:tracePt t="95781" x="6959600" y="5191125"/>
          <p14:tracePt t="95848" x="6951663" y="5207000"/>
          <p14:tracePt t="95857" x="6942138" y="5224463"/>
          <p14:tracePt t="95864" x="6916738" y="5259388"/>
          <p14:tracePt t="95871" x="6916738" y="5275263"/>
          <p14:tracePt t="95877" x="6908800" y="5318125"/>
          <p14:tracePt t="95886" x="6908800" y="5327650"/>
          <p14:tracePt t="95894" x="6891338" y="5370513"/>
          <p14:tracePt t="95902" x="6881813" y="5387975"/>
          <p14:tracePt t="95910" x="6881813" y="5413375"/>
          <p14:tracePt t="95918" x="6881813" y="5446713"/>
          <p14:tracePt t="95926" x="6881813" y="5456238"/>
          <p14:tracePt t="95933" x="6881813" y="5481638"/>
          <p14:tracePt t="95941" x="6881813" y="5489575"/>
          <p14:tracePt t="95949" x="6881813" y="5514975"/>
          <p14:tracePt t="95957" x="6881813" y="5524500"/>
          <p14:tracePt t="95965" x="6881813" y="5532438"/>
          <p14:tracePt t="95974" x="6881813" y="5549900"/>
          <p14:tracePt t="95982" x="6881813" y="5575300"/>
          <p14:tracePt t="95990" x="6881813" y="5600700"/>
          <p14:tracePt t="95997" x="6881813" y="5626100"/>
          <p14:tracePt t="96006" x="6881813" y="5643563"/>
          <p14:tracePt t="96013" x="6881813" y="5678488"/>
          <p14:tracePt t="96022" x="6881813" y="5686425"/>
          <p14:tracePt t="96029" x="6881813" y="5703888"/>
          <p14:tracePt t="96038" x="6881813" y="5721350"/>
          <p14:tracePt t="96045" x="6881813" y="5729288"/>
          <p14:tracePt t="96062" x="6881813" y="5746750"/>
          <p14:tracePt t="96077" x="6881813" y="5764213"/>
          <p14:tracePt t="96086" x="6899275" y="5772150"/>
          <p14:tracePt t="96093" x="6908800" y="5780088"/>
          <p14:tracePt t="96102" x="6924675" y="5797550"/>
          <p14:tracePt t="96111" x="6924675" y="5805488"/>
          <p14:tracePt t="96117" x="6951663" y="5822950"/>
          <p14:tracePt t="96126" x="6985000" y="5840413"/>
          <p14:tracePt t="96134" x="6985000" y="5848350"/>
          <p14:tracePt t="96143" x="7002463" y="5875338"/>
          <p14:tracePt t="96151" x="7019925" y="5875338"/>
          <p14:tracePt t="96157" x="7053263" y="5883275"/>
          <p14:tracePt t="96166" x="7078663" y="5891213"/>
          <p14:tracePt t="96174" x="7088188" y="5891213"/>
          <p14:tracePt t="96183" x="7121525" y="5908675"/>
          <p14:tracePt t="96189" x="7138988" y="5908675"/>
          <p14:tracePt t="96198" x="7173913" y="5916613"/>
          <p14:tracePt t="96208" x="7224713" y="5916613"/>
          <p14:tracePt t="96214" x="7267575" y="5916613"/>
          <p14:tracePt t="96222" x="7318375" y="5916613"/>
          <p14:tracePt t="96230" x="7343775" y="5916613"/>
          <p14:tracePt t="96242" x="7386638" y="5916613"/>
          <p14:tracePt t="96246" x="7429500" y="5916613"/>
          <p14:tracePt t="96257" x="7464425" y="5916613"/>
          <p14:tracePt t="96262" x="7497763" y="5916613"/>
          <p14:tracePt t="96270" x="7540625" y="5916613"/>
          <p14:tracePt t="96277" x="7566025" y="5916613"/>
          <p14:tracePt t="96286" x="7591425" y="5916613"/>
          <p14:tracePt t="96294" x="7618413" y="5916613"/>
          <p14:tracePt t="96302" x="7643813" y="5916613"/>
          <p14:tracePt t="96309" x="7669213" y="5916613"/>
          <p14:tracePt t="96317" x="7694613" y="5916613"/>
          <p14:tracePt t="96326" x="7729538" y="5916613"/>
          <p14:tracePt t="96334" x="7780338" y="5916613"/>
          <p14:tracePt t="96341" x="7815263" y="5916613"/>
          <p14:tracePt t="96349" x="7866063" y="5916613"/>
          <p14:tracePt t="96358" x="7899400" y="5916613"/>
          <p14:tracePt t="96365" x="7926388" y="5916613"/>
          <p14:tracePt t="96374" x="7959725" y="5926138"/>
          <p14:tracePt t="96381" x="7985125" y="5926138"/>
          <p14:tracePt t="96390" x="8010525" y="5926138"/>
          <p14:tracePt t="96397" x="8037513" y="5926138"/>
          <p14:tracePt t="96407" x="8070850" y="5926138"/>
          <p14:tracePt t="96413" x="8096250" y="5926138"/>
          <p14:tracePt t="96422" x="8121650" y="5926138"/>
          <p14:tracePt t="96429" x="8156575" y="5926138"/>
          <p14:tracePt t="96439" x="8189913" y="5926138"/>
          <p14:tracePt t="96447" x="8199438" y="5926138"/>
          <p14:tracePt t="96454" x="8232775" y="5916613"/>
          <p14:tracePt t="96461" x="8259763" y="5908675"/>
          <p14:tracePt t="96469" x="8293100" y="5891213"/>
          <p14:tracePt t="96477" x="8318500" y="5883275"/>
          <p14:tracePt t="96486" x="8335963" y="5865813"/>
          <p14:tracePt t="96494" x="8361363" y="5857875"/>
          <p14:tracePt t="96502" x="8413750" y="5832475"/>
          <p14:tracePt t="96511" x="8429625" y="5832475"/>
          <p14:tracePt t="96518" x="8447088" y="5832475"/>
          <p14:tracePt t="96528" x="8482013" y="5805488"/>
          <p14:tracePt t="96533" x="8507413" y="5797550"/>
          <p14:tracePt t="96541" x="8532813" y="5789613"/>
          <p14:tracePt t="96549" x="8550275" y="5772150"/>
          <p14:tracePt t="96557" x="8566150" y="5764213"/>
          <p14:tracePt t="96567" x="8583613" y="5746750"/>
          <p14:tracePt t="96574" x="8593138" y="5721350"/>
          <p14:tracePt t="96582" x="8609013" y="5711825"/>
          <p14:tracePt t="96591" x="8618538" y="5703888"/>
          <p14:tracePt t="96599" x="8626475" y="5678488"/>
          <p14:tracePt t="96613" x="8636000" y="5668963"/>
          <p14:tracePt t="96616" x="8636000" y="5661025"/>
          <p14:tracePt t="96623" x="8643938" y="5635625"/>
          <p14:tracePt t="96630" x="8643938" y="5626100"/>
          <p14:tracePt t="96639" x="8643938" y="5618163"/>
          <p14:tracePt t="96646" x="8643938" y="5600700"/>
          <p14:tracePt t="96656" x="8643938" y="5583238"/>
          <p14:tracePt t="96664" x="8643938" y="5567363"/>
          <p14:tracePt t="96671" x="8643938" y="5557838"/>
          <p14:tracePt t="96680" x="8643938" y="5540375"/>
          <p14:tracePt t="96687" x="8643938" y="5532438"/>
          <p14:tracePt t="96697" x="8636000" y="5507038"/>
          <p14:tracePt t="96715" x="8626475" y="5499100"/>
          <p14:tracePt t="96728" x="8601075" y="5472113"/>
          <p14:tracePt t="96734" x="8601075" y="5464175"/>
          <p14:tracePt t="96744" x="8601075" y="5446713"/>
          <p14:tracePt t="96767" x="8540750" y="5370513"/>
          <p14:tracePt t="96777" x="8532813" y="5360988"/>
          <p14:tracePt t="96782" x="8497888" y="5318125"/>
          <p14:tracePt t="96791" x="8489950" y="5302250"/>
          <p14:tracePt t="96797" x="8472488" y="5292725"/>
          <p14:tracePt t="96807" x="8455025" y="5275263"/>
          <p14:tracePt t="96813" x="8429625" y="5259388"/>
          <p14:tracePt t="96822" x="8386763" y="5233988"/>
          <p14:tracePt t="96830" x="8361363" y="5224463"/>
          <p14:tracePt t="96841" x="8318500" y="5199063"/>
          <p14:tracePt t="96854" x="8293100" y="5191125"/>
          <p14:tracePt t="96861" x="8259763" y="5181600"/>
          <p14:tracePt t="96870" x="8216900" y="5164138"/>
          <p14:tracePt t="96878" x="8189913" y="5164138"/>
          <p14:tracePt t="96885" x="8164513" y="5164138"/>
          <p14:tracePt t="96894" x="8131175" y="5164138"/>
          <p14:tracePt t="96901" x="8121650" y="5164138"/>
          <p14:tracePt t="96910" x="8105775" y="5164138"/>
          <p14:tracePt t="96918" x="8096250" y="5164138"/>
          <p14:tracePt t="96925" x="8088313" y="5164138"/>
          <p14:tracePt t="96933" x="8070850" y="5164138"/>
          <p14:tracePt t="96941" x="8062913" y="5164138"/>
          <p14:tracePt t="96949" x="8045450" y="5164138"/>
          <p14:tracePt t="96958" x="8020050" y="5164138"/>
          <p14:tracePt t="96965" x="7985125" y="5164138"/>
          <p14:tracePt t="96973" x="7951788" y="5164138"/>
          <p14:tracePt t="96981" x="7926388" y="5156200"/>
          <p14:tracePt t="96989" x="7899400" y="5156200"/>
          <p14:tracePt t="96997" x="7856538" y="5138738"/>
          <p14:tracePt t="97006" x="7840663" y="5138738"/>
          <p14:tracePt t="97013" x="7805738" y="5122863"/>
          <p14:tracePt t="97024" x="7780338" y="5122863"/>
          <p14:tracePt t="97030" x="7754938" y="5113338"/>
          <p14:tracePt t="97039" x="7729538" y="5105400"/>
          <p14:tracePt t="97048" x="7686675" y="5095875"/>
          <p14:tracePt t="97056" x="7677150" y="5095875"/>
          <p14:tracePt t="97061" x="7661275" y="5095875"/>
          <p14:tracePt t="97111" x="0" y="0"/>
        </p14:tracePtLst>
        <p14:tracePtLst>
          <p14:tracePt t="98344" x="7515225" y="5173663"/>
          <p14:tracePt t="98351" x="7497763" y="5173663"/>
          <p14:tracePt t="98358" x="7472363" y="5173663"/>
          <p14:tracePt t="98366" x="7446963" y="5148263"/>
          <p14:tracePt t="98373" x="7386638" y="5122863"/>
          <p14:tracePt t="98381" x="7327900" y="5105400"/>
          <p14:tracePt t="98392" x="7275513" y="5105400"/>
          <p14:tracePt t="98397" x="7216775" y="5080000"/>
          <p14:tracePt t="98406" x="7164388" y="5070475"/>
          <p14:tracePt t="98413" x="7121525" y="5062538"/>
          <p14:tracePt t="98422" x="7096125" y="5062538"/>
          <p14:tracePt t="98430" x="7062788" y="5062538"/>
          <p14:tracePt t="98440" x="7027863" y="5062538"/>
          <p14:tracePt t="98445" x="7010400" y="5062538"/>
          <p14:tracePt t="98453" x="7002463" y="5062538"/>
          <p14:tracePt t="98462" x="6992938" y="5062538"/>
          <p14:tracePt t="98480" x="6977063" y="5062538"/>
          <p14:tracePt t="98486" x="6959600" y="5062538"/>
          <p14:tracePt t="98494" x="6934200" y="5070475"/>
          <p14:tracePt t="98501" x="6924675" y="5080000"/>
          <p14:tracePt t="98522" x="6865938" y="5105400"/>
          <p14:tracePt t="98529" x="6856413" y="5113338"/>
          <p14:tracePt t="98533" x="6831013" y="5130800"/>
          <p14:tracePt t="98547" x="6813550" y="5148263"/>
          <p14:tracePt t="98563" x="6805613" y="5156200"/>
          <p14:tracePt t="98565" x="6797675" y="5173663"/>
          <p14:tracePt t="98575" x="6788150" y="5191125"/>
          <p14:tracePt t="98582" x="6780213" y="5207000"/>
          <p14:tracePt t="98592" x="6780213" y="5216525"/>
          <p14:tracePt t="98598" x="6780213" y="5233988"/>
          <p14:tracePt t="98608" x="6780213" y="5259388"/>
          <p14:tracePt t="98614" x="6780213" y="5284788"/>
          <p14:tracePt t="98623" x="6780213" y="5302250"/>
          <p14:tracePt t="98629" x="6780213" y="5318125"/>
          <p14:tracePt t="98639" x="6780213" y="5335588"/>
          <p14:tracePt t="98645" x="6780213" y="5345113"/>
          <p14:tracePt t="98654" x="6780213" y="5370513"/>
          <p14:tracePt t="98662" x="6780213" y="5378450"/>
          <p14:tracePt t="98669" x="6780213" y="5403850"/>
          <p14:tracePt t="98678" x="6788150" y="5413375"/>
          <p14:tracePt t="98686" x="6805613" y="5438775"/>
          <p14:tracePt t="98694" x="6823075" y="5446713"/>
          <p14:tracePt t="98701" x="6848475" y="5472113"/>
          <p14:tracePt t="98710" x="6873875" y="5489575"/>
          <p14:tracePt t="98717" x="6891338" y="5507038"/>
          <p14:tracePt t="98725" x="6908800" y="5514975"/>
          <p14:tracePt t="98733" x="6908800" y="5524500"/>
          <p14:tracePt t="98742" x="6924675" y="5532438"/>
          <p14:tracePt t="98749" x="6934200" y="5532438"/>
          <p14:tracePt t="98757" x="6942138" y="5557838"/>
          <p14:tracePt t="98765" x="6977063" y="5592763"/>
          <p14:tracePt t="98773" x="6985000" y="5610225"/>
          <p14:tracePt t="98782" x="7010400" y="5626100"/>
          <p14:tracePt t="98790" x="7045325" y="5651500"/>
          <p14:tracePt t="98797" x="7078663" y="5678488"/>
          <p14:tracePt t="98806" x="7105650" y="5686425"/>
          <p14:tracePt t="98813" x="7138988" y="5711825"/>
          <p14:tracePt t="98823" x="7156450" y="5721350"/>
          <p14:tracePt t="98829" x="7164388" y="5721350"/>
          <p14:tracePt t="98838" x="7181850" y="5737225"/>
          <p14:tracePt t="98846" x="7207250" y="5746750"/>
          <p14:tracePt t="98854" x="7216775" y="5746750"/>
          <p14:tracePt t="98861" x="7232650" y="5754688"/>
          <p14:tracePt t="98870" x="7250113" y="5754688"/>
          <p14:tracePt t="98877" x="7267575" y="5772150"/>
          <p14:tracePt t="98885" x="7275513" y="5772150"/>
          <p14:tracePt t="98893" x="7292975" y="5772150"/>
          <p14:tracePt t="98901" x="7310438" y="5772150"/>
          <p14:tracePt t="98909" x="7327900" y="5780088"/>
          <p14:tracePt t="98918" x="7335838" y="5780088"/>
          <p14:tracePt t="98930" x="7343775" y="5780088"/>
          <p14:tracePt t="98936" x="7361238" y="5780088"/>
          <p14:tracePt t="98950" x="7378700" y="5780088"/>
          <p14:tracePt t="98958" x="7386638" y="5780088"/>
          <p14:tracePt t="98968" x="7412038" y="5780088"/>
          <p14:tracePt t="98974" x="7454900" y="5772150"/>
          <p14:tracePt t="98982" x="7497763" y="5754688"/>
          <p14:tracePt t="98990" x="7540625" y="5754688"/>
          <p14:tracePt t="98999" x="7600950" y="5721350"/>
          <p14:tracePt t="99006" x="7643813" y="5721350"/>
          <p14:tracePt t="99013" x="7694613" y="5711825"/>
          <p14:tracePt t="99022" x="7720013" y="5694363"/>
          <p14:tracePt t="99030" x="7762875" y="5678488"/>
          <p14:tracePt t="99040" x="7772400" y="5668963"/>
          <p14:tracePt t="99046" x="7788275" y="5668963"/>
          <p14:tracePt t="99054" x="7797800" y="5661025"/>
          <p14:tracePt t="99070" x="7805738" y="5651500"/>
          <p14:tracePt t="99078" x="7805738" y="5643563"/>
          <p14:tracePt t="99086" x="7823200" y="5618163"/>
          <p14:tracePt t="99094" x="7823200" y="5592763"/>
          <p14:tracePt t="99110" x="7823200" y="5575300"/>
          <p14:tracePt t="99118" x="7823200" y="5549900"/>
          <p14:tracePt t="99129" x="7823200" y="5532438"/>
          <p14:tracePt t="99133" x="7823200" y="5507038"/>
          <p14:tracePt t="99142" x="7823200" y="5481638"/>
          <p14:tracePt t="99150" x="7831138" y="5456238"/>
          <p14:tracePt t="99158" x="7831138" y="5438775"/>
          <p14:tracePt t="99165" x="7831138" y="5413375"/>
          <p14:tracePt t="99175" x="7831138" y="5403850"/>
          <p14:tracePt t="99181" x="7831138" y="5387975"/>
          <p14:tracePt t="99192" x="7840663" y="5378450"/>
          <p14:tracePt t="99197" x="7840663" y="5353050"/>
          <p14:tracePt t="99206" x="7848600" y="5335588"/>
          <p14:tracePt t="99217" x="7848600" y="5327650"/>
          <p14:tracePt t="99230" x="7848600" y="5292725"/>
          <p14:tracePt t="99242" x="7848600" y="5284788"/>
          <p14:tracePt t="99247" x="7848600" y="5259388"/>
          <p14:tracePt t="99256" x="7848600" y="5249863"/>
          <p14:tracePt t="99263" x="7840663" y="5241925"/>
          <p14:tracePt t="99272" x="7831138" y="5216525"/>
          <p14:tracePt t="99278" x="7823200" y="5207000"/>
          <p14:tracePt t="99287" x="7823200" y="5199063"/>
          <p14:tracePt t="99310" x="7815263" y="5181600"/>
          <p14:tracePt t="99351" x="7805738" y="5173663"/>
          <p14:tracePt t="99383" x="7797800" y="5173663"/>
          <p14:tracePt t="99398" x="7780338" y="5173663"/>
          <p14:tracePt t="99415" x="7772400" y="5173663"/>
          <p14:tracePt t="99439" x="7754938" y="5173663"/>
          <p14:tracePt t="99446" x="7737475" y="5173663"/>
          <p14:tracePt t="99454" x="7729538" y="5173663"/>
          <p14:tracePt t="99462" x="7720013" y="5173663"/>
          <p14:tracePt t="99470" x="7712075" y="5181600"/>
          <p14:tracePt t="99502" x="7704138" y="5181600"/>
          <p14:tracePt t="99510" x="7694613" y="5181600"/>
          <p14:tracePt t="99532" x="7694613" y="5191125"/>
          <p14:tracePt t="99545" x="7686675" y="5191125"/>
          <p14:tracePt t="99591" x="7677150" y="5199063"/>
          <p14:tracePt t="99607" x="7669213" y="5199063"/>
          <p14:tracePt t="99768" x="0" y="0"/>
        </p14:tracePtLst>
        <p14:tracePtLst>
          <p14:tracePt t="102149" x="7848600" y="5224463"/>
          <p14:tracePt t="102208" x="7848600" y="5233988"/>
          <p14:tracePt t="102218" x="7848600" y="5249863"/>
          <p14:tracePt t="102230" x="7848600" y="5284788"/>
          <p14:tracePt t="102241" x="7848600" y="5302250"/>
          <p14:tracePt t="102246" x="7848600" y="5335588"/>
          <p14:tracePt t="102254" x="7848600" y="5360988"/>
          <p14:tracePt t="102263" x="7831138" y="5378450"/>
          <p14:tracePt t="102279" x="7831138" y="5438775"/>
          <p14:tracePt t="102286" x="7831138" y="5464175"/>
          <p14:tracePt t="102299" x="7831138" y="5472113"/>
          <p14:tracePt t="102303" x="7831138" y="5489575"/>
          <p14:tracePt t="102310" x="7831138" y="5499100"/>
          <p14:tracePt t="102318" x="7823200" y="5532438"/>
          <p14:tracePt t="102327" x="7823200" y="5549900"/>
          <p14:tracePt t="102335" x="7823200" y="5567363"/>
          <p14:tracePt t="102341" x="7815263" y="5592763"/>
          <p14:tracePt t="102349" x="7815263" y="5618163"/>
          <p14:tracePt t="102359" x="7815263" y="5643563"/>
          <p14:tracePt t="102368" x="7815263" y="5661025"/>
          <p14:tracePt t="102374" x="7815263" y="5678488"/>
          <p14:tracePt t="102382" x="7815263" y="5686425"/>
          <p14:tracePt t="102393" x="7815263" y="5711825"/>
          <p14:tracePt t="102398" x="7815263" y="5721350"/>
          <p14:tracePt t="102408" x="7815263" y="5737225"/>
          <p14:tracePt t="102425" x="7815263" y="5746750"/>
          <p14:tracePt t="102430" x="7823200" y="5754688"/>
          <p14:tracePt t="102439" x="7823200" y="5764213"/>
          <p14:tracePt t="102445" x="7823200" y="5772150"/>
          <p14:tracePt t="102454" x="7823200" y="5780088"/>
          <p14:tracePt t="102475" x="7831138" y="5822950"/>
          <p14:tracePt t="102477" x="7831138" y="5832475"/>
          <p14:tracePt t="102486" x="7840663" y="5840413"/>
          <p14:tracePt t="102493" x="7856538" y="5865813"/>
          <p14:tracePt t="102502" x="7856538" y="5875338"/>
          <p14:tracePt t="102511" x="7874000" y="5891213"/>
          <p14:tracePt t="102518" x="7891463" y="5908675"/>
          <p14:tracePt t="102534" x="7899400" y="5916613"/>
          <p14:tracePt t="102542" x="7908925" y="5926138"/>
          <p14:tracePt t="102549" x="7916863" y="5926138"/>
          <p14:tracePt t="102565" x="7934325" y="5926138"/>
          <p14:tracePt t="102567" x="7942263" y="5943600"/>
          <p14:tracePt t="102574" x="7959725" y="5943600"/>
          <p14:tracePt t="102582" x="7977188" y="5943600"/>
          <p14:tracePt t="102591" x="8002588" y="5943600"/>
          <p14:tracePt t="102598" x="8027988" y="5943600"/>
          <p14:tracePt t="102606" x="8037513" y="5943600"/>
          <p14:tracePt t="102614" x="8062913" y="5943600"/>
          <p14:tracePt t="102625" x="8070850" y="5943600"/>
          <p14:tracePt t="102630" x="8088313" y="5943600"/>
          <p14:tracePt t="102640" x="8113713" y="5943600"/>
          <p14:tracePt t="102646" x="8121650" y="5943600"/>
          <p14:tracePt t="102657" x="8139113" y="5943600"/>
          <p14:tracePt t="102670" x="8156575" y="5943600"/>
          <p14:tracePt t="102687" x="8164513" y="5943600"/>
          <p14:tracePt t="102696" x="8174038" y="5943600"/>
          <p14:tracePt t="102702" x="8181975" y="5934075"/>
          <p14:tracePt t="102710" x="8207375" y="5934075"/>
          <p14:tracePt t="102726" x="8250238" y="5916613"/>
          <p14:tracePt t="102733" x="8250238" y="5908675"/>
          <p14:tracePt t="102741" x="8267700" y="5908675"/>
          <p14:tracePt t="102749" x="8293100" y="5900738"/>
          <p14:tracePt t="102758" x="8310563" y="5883275"/>
          <p14:tracePt t="102765" x="8328025" y="5865813"/>
          <p14:tracePt t="102773" x="8335963" y="5857875"/>
          <p14:tracePt t="102782" x="8353425" y="5840413"/>
          <p14:tracePt t="102790" x="8370888" y="5822950"/>
          <p14:tracePt t="102798" x="8370888" y="5815013"/>
          <p14:tracePt t="102811" x="8378825" y="5805488"/>
          <p14:tracePt t="102813" x="8396288" y="5789613"/>
          <p14:tracePt t="102824" x="8404225" y="5780088"/>
          <p14:tracePt t="102830" x="8421688" y="5754688"/>
          <p14:tracePt t="102841" x="8439150" y="5754688"/>
          <p14:tracePt t="102847" x="8455025" y="5729288"/>
          <p14:tracePt t="102855" x="8464550" y="5729288"/>
          <p14:tracePt t="102865" x="8472488" y="5721350"/>
          <p14:tracePt t="102871" x="8489950" y="5686425"/>
          <p14:tracePt t="102886" x="8515350" y="5668963"/>
          <p14:tracePt t="102894" x="8524875" y="5668963"/>
          <p14:tracePt t="102903" x="8532813" y="5661025"/>
          <p14:tracePt t="102910" x="8540750" y="5635625"/>
          <p14:tracePt t="102918" x="8558213" y="5626100"/>
          <p14:tracePt t="102925" x="8558213" y="5618163"/>
          <p14:tracePt t="102935" x="8558213" y="5600700"/>
          <p14:tracePt t="102942" x="8566150" y="5575300"/>
          <p14:tracePt t="102951" x="8583613" y="5557838"/>
          <p14:tracePt t="102958" x="8583613" y="5549900"/>
          <p14:tracePt t="102970" x="8583613" y="5524500"/>
          <p14:tracePt t="102973" x="8593138" y="5507038"/>
          <p14:tracePt t="102982" x="8593138" y="5499100"/>
          <p14:tracePt t="102990" x="8593138" y="5481638"/>
          <p14:tracePt t="102998" x="8593138" y="5446713"/>
          <p14:tracePt t="103006" x="8593138" y="5421313"/>
          <p14:tracePt t="103013" x="8593138" y="5387975"/>
          <p14:tracePt t="103022" x="8593138" y="5370513"/>
          <p14:tracePt t="103030" x="8593138" y="5345113"/>
          <p14:tracePt t="103040" x="8566150" y="5310188"/>
          <p14:tracePt t="103054" x="8540750" y="5267325"/>
          <p14:tracePt t="103061" x="8532813" y="5267325"/>
          <p14:tracePt t="103070" x="8532813" y="5249863"/>
          <p14:tracePt t="103078" x="8515350" y="5249863"/>
          <p14:tracePt t="103093" x="8497888" y="5241925"/>
          <p14:tracePt t="103104" x="8489950" y="5241925"/>
          <p14:tracePt t="103109" x="8464550" y="5241925"/>
          <p14:tracePt t="103119" x="8447088" y="5241925"/>
          <p14:tracePt t="103125" x="8429625" y="5233988"/>
          <p14:tracePt t="103133" x="8413750" y="5233988"/>
          <p14:tracePt t="103146" x="8378825" y="5224463"/>
          <p14:tracePt t="103149" x="8361363" y="5224463"/>
          <p14:tracePt t="103160" x="8328025" y="5224463"/>
          <p14:tracePt t="103165" x="8318500" y="5216525"/>
          <p14:tracePt t="103179" x="8293100" y="5216525"/>
          <p14:tracePt t="103183" x="8267700" y="5216525"/>
          <p14:tracePt t="103191" x="8250238" y="5216525"/>
          <p14:tracePt t="103197" x="8232775" y="5216525"/>
          <p14:tracePt t="103206" x="8216900" y="5216525"/>
          <p14:tracePt t="103213" x="8199438" y="5207000"/>
          <p14:tracePt t="103225" x="8164513" y="5207000"/>
          <p14:tracePt t="103238" x="8156575" y="5191125"/>
          <p14:tracePt t="103248" x="0" y="0"/>
        </p14:tracePtLst>
        <p14:tracePtLst>
          <p14:tracePt t="110815" x="9396413" y="4994275"/>
          <p14:tracePt t="110855" x="9396413" y="5002213"/>
          <p14:tracePt t="110880" x="9371013" y="5002213"/>
          <p14:tracePt t="110888" x="9353550" y="5002213"/>
          <p14:tracePt t="110895" x="9345613" y="5002213"/>
          <p14:tracePt t="110902" x="9318625" y="5002213"/>
          <p14:tracePt t="110909" x="9310688" y="5002213"/>
          <p14:tracePt t="110917" x="9285288" y="5002213"/>
          <p14:tracePt t="110925" x="9275763" y="5002213"/>
          <p14:tracePt t="110934" x="9250363" y="5002213"/>
          <p14:tracePt t="110950" x="9234488" y="5011738"/>
          <p14:tracePt t="110957" x="9224963" y="5011738"/>
          <p14:tracePt t="110966" x="9207500" y="5011738"/>
          <p14:tracePt t="110974" x="9191625" y="5019675"/>
          <p14:tracePt t="110990" x="9182100" y="5019675"/>
          <p14:tracePt t="111006" x="9164638" y="5027613"/>
          <p14:tracePt t="111039" x="9156700" y="5037138"/>
          <p14:tracePt t="111045" x="9148763" y="5037138"/>
          <p14:tracePt t="111061" x="9131300" y="5045075"/>
          <p14:tracePt t="111069" x="9113838" y="5045075"/>
          <p14:tracePt t="111077" x="9096375" y="5053013"/>
          <p14:tracePt t="111085" x="9080500" y="5062538"/>
          <p14:tracePt t="111094" x="9053513" y="5070475"/>
          <p14:tracePt t="111101" x="9020175" y="5087938"/>
          <p14:tracePt t="111117" x="9012238" y="5095875"/>
          <p14:tracePt t="111166" x="9002713" y="5095875"/>
          <p14:tracePt t="111184" x="9002713" y="5105400"/>
          <p14:tracePt t="111200" x="8985250" y="5113338"/>
          <p14:tracePt t="111207" x="8969375" y="5122863"/>
          <p14:tracePt t="111214" x="8959850" y="5130800"/>
          <p14:tracePt t="111225" x="8951913" y="5148263"/>
          <p14:tracePt t="111241" x="8934450" y="5156200"/>
          <p14:tracePt t="111257" x="8926513" y="5164138"/>
          <p14:tracePt t="111262" x="8916988" y="5173663"/>
          <p14:tracePt t="111272" x="8909050" y="5181600"/>
          <p14:tracePt t="111302" x="8901113" y="5191125"/>
          <p14:tracePt t="111310" x="8891588" y="5199063"/>
          <p14:tracePt t="111318" x="8883650" y="5207000"/>
          <p14:tracePt t="111334" x="8883650" y="5216525"/>
          <p14:tracePt t="111342" x="8883650" y="5224463"/>
          <p14:tracePt t="111358" x="8874125" y="5233988"/>
          <p14:tracePt t="111374" x="8858250" y="5241925"/>
          <p14:tracePt t="111391" x="8858250" y="5249863"/>
          <p14:tracePt t="111446" x="8858250" y="5292725"/>
          <p14:tracePt t="111454" x="8848725" y="5318125"/>
          <p14:tracePt t="111462" x="8848725" y="5345113"/>
          <p14:tracePt t="111470" x="8840788" y="5360988"/>
          <p14:tracePt t="111477" x="8831263" y="5370513"/>
          <p14:tracePt t="111486" x="8831263" y="5387975"/>
          <p14:tracePt t="111494" x="8831263" y="5403850"/>
          <p14:tracePt t="111510" x="8831263" y="5413375"/>
          <p14:tracePt t="111517" x="8831263" y="5421313"/>
          <p14:tracePt t="111534" x="8831263" y="5429250"/>
          <p14:tracePt t="111553" x="8831263" y="5446713"/>
          <p14:tracePt t="111558" x="8831263" y="5456238"/>
          <p14:tracePt t="111569" x="8831263" y="5481638"/>
          <p14:tracePt t="111583" x="8831263" y="5489575"/>
          <p14:tracePt t="111590" x="8831263" y="5507038"/>
          <p14:tracePt t="111598" x="8840788" y="5514975"/>
          <p14:tracePt t="111607" x="8840788" y="5524500"/>
          <p14:tracePt t="111614" x="8840788" y="5532438"/>
          <p14:tracePt t="111625" x="8848725" y="5549900"/>
          <p14:tracePt t="111631" x="8858250" y="5557838"/>
          <p14:tracePt t="111640" x="8858250" y="5567363"/>
          <p14:tracePt t="111647" x="8866188" y="5583238"/>
          <p14:tracePt t="111654" x="8866188" y="5592763"/>
          <p14:tracePt t="111662" x="8874125" y="5592763"/>
          <p14:tracePt t="111669" x="8883650" y="5610225"/>
          <p14:tracePt t="111677" x="8891588" y="5626100"/>
          <p14:tracePt t="111694" x="8909050" y="5643563"/>
          <p14:tracePt t="111701" x="8916988" y="5643563"/>
          <p14:tracePt t="111710" x="8916988" y="5651500"/>
          <p14:tracePt t="111718" x="8926513" y="5651500"/>
          <p14:tracePt t="111725" x="8934450" y="5661025"/>
          <p14:tracePt t="111750" x="8942388" y="5661025"/>
          <p14:tracePt t="111758" x="8951913" y="5668963"/>
          <p14:tracePt t="111766" x="8969375" y="5668963"/>
          <p14:tracePt t="111776" x="8985250" y="5686425"/>
          <p14:tracePt t="111782" x="8994775" y="5686425"/>
          <p14:tracePt t="111791" x="9002713" y="5694363"/>
          <p14:tracePt t="111797" x="9045575" y="5721350"/>
          <p14:tracePt t="111807" x="9063038" y="5729288"/>
          <p14:tracePt t="111814" x="9096375" y="5729288"/>
          <p14:tracePt t="111823" x="9139238" y="5754688"/>
          <p14:tracePt t="111831" x="9182100" y="5764213"/>
          <p14:tracePt t="111841" x="9207500" y="5772150"/>
          <p14:tracePt t="111846" x="9234488" y="5772150"/>
          <p14:tracePt t="111854" x="9259888" y="5780088"/>
          <p14:tracePt t="111861" x="9293225" y="5789613"/>
          <p14:tracePt t="111869" x="9318625" y="5797550"/>
          <p14:tracePt t="111885" x="9345613" y="5797550"/>
          <p14:tracePt t="111893" x="9361488" y="5805488"/>
          <p14:tracePt t="111901" x="9378950" y="5805488"/>
          <p14:tracePt t="111909" x="9404350" y="5805488"/>
          <p14:tracePt t="111917" x="9429750" y="5805488"/>
          <p14:tracePt t="111926" x="9456738" y="5815013"/>
          <p14:tracePt t="111933" x="9499600" y="5815013"/>
          <p14:tracePt t="111941" x="9525000" y="5822950"/>
          <p14:tracePt t="111949" x="9540875" y="5822950"/>
          <p14:tracePt t="111957" x="9575800" y="5832475"/>
          <p14:tracePt t="111966" x="9610725" y="5832475"/>
          <p14:tracePt t="111974" x="9626600" y="5840413"/>
          <p14:tracePt t="111984" x="9644063" y="5840413"/>
          <p14:tracePt t="111990" x="9669463" y="5848350"/>
          <p14:tracePt t="111998" x="9678988" y="5848350"/>
          <p14:tracePt t="112010" x="9694863" y="5848350"/>
          <p14:tracePt t="112013" x="9704388" y="5848350"/>
          <p14:tracePt t="112022" x="9721850" y="5848350"/>
          <p14:tracePt t="112029" x="9737725" y="5848350"/>
          <p14:tracePt t="112039" x="9755188" y="5848350"/>
          <p14:tracePt t="112046" x="9780588" y="5848350"/>
          <p14:tracePt t="112056" x="9790113" y="5848350"/>
          <p14:tracePt t="112061" x="9815513" y="5848350"/>
          <p14:tracePt t="112071" x="9823450" y="5848350"/>
          <p14:tracePt t="112078" x="9848850" y="5848350"/>
          <p14:tracePt t="112088" x="9874250" y="5848350"/>
          <p14:tracePt t="112094" x="9883775" y="5848350"/>
          <p14:tracePt t="112101" x="9909175" y="5848350"/>
          <p14:tracePt t="112110" x="9917113" y="5848350"/>
          <p14:tracePt t="112120" x="9944100" y="5848350"/>
          <p14:tracePt t="112126" x="9969500" y="5848350"/>
          <p14:tracePt t="112134" x="9977438" y="5848350"/>
          <p14:tracePt t="112142" x="9994900" y="5848350"/>
          <p14:tracePt t="112150" x="10020300" y="5848350"/>
          <p14:tracePt t="112158" x="10037763" y="5848350"/>
          <p14:tracePt t="112168" x="10063163" y="5848350"/>
          <p14:tracePt t="112174" x="10088563" y="5848350"/>
          <p14:tracePt t="112182" x="10098088" y="5848350"/>
          <p14:tracePt t="112190" x="10123488" y="5848350"/>
          <p14:tracePt t="112198" x="10131425" y="5848350"/>
          <p14:tracePt t="112206" x="10148888" y="5848350"/>
          <p14:tracePt t="112214" x="10174288" y="5848350"/>
          <p14:tracePt t="112225" x="10191750" y="5848350"/>
          <p14:tracePt t="112241" x="10209213" y="5848350"/>
          <p14:tracePt t="112246" x="10225088" y="5848350"/>
          <p14:tracePt t="112257" x="10250488" y="5848350"/>
          <p14:tracePt t="112261" x="10267950" y="5848350"/>
          <p14:tracePt t="112270" x="10285413" y="5848350"/>
          <p14:tracePt t="112279" x="10310813" y="5848350"/>
          <p14:tracePt t="112286" x="10336213" y="5848350"/>
          <p14:tracePt t="112293" x="10345738" y="5848350"/>
          <p14:tracePt t="112301" x="10371138" y="5848350"/>
          <p14:tracePt t="112309" x="10388600" y="5848350"/>
          <p14:tracePt t="112317" x="10404475" y="5848350"/>
          <p14:tracePt t="112326" x="10431463" y="5848350"/>
          <p14:tracePt t="112334" x="10456863" y="5848350"/>
          <p14:tracePt t="112341" x="10472738" y="5848350"/>
          <p14:tracePt t="112349" x="10507663" y="5840413"/>
          <p14:tracePt t="112357" x="10525125" y="5822950"/>
          <p14:tracePt t="112365" x="10542588" y="5822950"/>
          <p14:tracePt t="112374" x="10550525" y="5822950"/>
          <p14:tracePt t="112382" x="10575925" y="5822950"/>
          <p14:tracePt t="112390" x="10601325" y="5815013"/>
          <p14:tracePt t="112397" x="10618788" y="5815013"/>
          <p14:tracePt t="112406" x="10636250" y="5805488"/>
          <p14:tracePt t="112413" x="10644188" y="5805488"/>
          <p14:tracePt t="112423" x="10661650" y="5805488"/>
          <p14:tracePt t="112430" x="10687050" y="5789613"/>
          <p14:tracePt t="112440" x="10687050" y="5780088"/>
          <p14:tracePt t="112459" x="10712450" y="5764213"/>
          <p14:tracePt t="112462" x="10721975" y="5754688"/>
          <p14:tracePt t="112470" x="10729913" y="5746750"/>
          <p14:tracePt t="112486" x="10729913" y="5737225"/>
          <p14:tracePt t="112493" x="10737850" y="5729288"/>
          <p14:tracePt t="112501" x="10737850" y="5721350"/>
          <p14:tracePt t="112510" x="10737850" y="5703888"/>
          <p14:tracePt t="112518" x="10737850" y="5694363"/>
          <p14:tracePt t="112525" x="10737850" y="5686425"/>
          <p14:tracePt t="112534" x="10737850" y="5678488"/>
          <p14:tracePt t="112550" x="10737850" y="5651500"/>
          <p14:tracePt t="112560" x="10737850" y="5643563"/>
          <p14:tracePt t="112566" x="10737850" y="5626100"/>
          <p14:tracePt t="112575" x="10737850" y="5610225"/>
          <p14:tracePt t="112585" x="10737850" y="5592763"/>
          <p14:tracePt t="112594" x="10737850" y="5575300"/>
          <p14:tracePt t="112597" x="10737850" y="5567363"/>
          <p14:tracePt t="112615" x="10721975" y="5507038"/>
          <p14:tracePt t="112622" x="10721975" y="5499100"/>
          <p14:tracePt t="112632" x="10712450" y="5481638"/>
          <p14:tracePt t="112638" x="10696575" y="5456238"/>
          <p14:tracePt t="112647" x="10687050" y="5438775"/>
          <p14:tracePt t="112663" x="10669588" y="5413375"/>
          <p14:tracePt t="112670" x="10669588" y="5403850"/>
          <p14:tracePt t="112679" x="10669588" y="5378450"/>
          <p14:tracePt t="112685" x="10669588" y="5370513"/>
          <p14:tracePt t="112694" x="10661650" y="5345113"/>
          <p14:tracePt t="112702" x="10636250" y="5318125"/>
          <p14:tracePt t="112710" x="10636250" y="5310188"/>
          <p14:tracePt t="112718" x="10626725" y="5302250"/>
          <p14:tracePt t="112726" x="10618788" y="5284788"/>
          <p14:tracePt t="112734" x="10618788" y="5275263"/>
          <p14:tracePt t="112742" x="10610850" y="5267325"/>
          <p14:tracePt t="112750" x="10593388" y="5249863"/>
          <p14:tracePt t="112759" x="10583863" y="5249863"/>
          <p14:tracePt t="112782" x="10575925" y="5241925"/>
          <p14:tracePt t="112798" x="10567988" y="5241925"/>
          <p14:tracePt t="112814" x="10550525" y="5241925"/>
          <p14:tracePt t="112824" x="10515600" y="5224463"/>
          <p14:tracePt t="112829" x="10499725" y="5224463"/>
          <p14:tracePt t="112843" x="10472738" y="5224463"/>
          <p14:tracePt t="112846" x="10456863" y="5216525"/>
          <p14:tracePt t="112855" x="10431463" y="5207000"/>
          <p14:tracePt t="112862" x="10388600" y="5191125"/>
          <p14:tracePt t="112878" x="10353675" y="5191125"/>
          <p14:tracePt t="112887" x="10328275" y="5181600"/>
          <p14:tracePt t="112893" x="10302875" y="5181600"/>
          <p14:tracePt t="112902" x="10285413" y="5173663"/>
          <p14:tracePt t="112909" x="10267950" y="5164138"/>
          <p14:tracePt t="112919" x="10260013" y="5164138"/>
          <p14:tracePt t="112925" x="10234613" y="5156200"/>
          <p14:tracePt t="112934" x="10217150" y="5156200"/>
          <p14:tracePt t="112941" x="10199688" y="5156200"/>
          <p14:tracePt t="112950" x="10182225" y="5156200"/>
          <p14:tracePt t="112957" x="10166350" y="5148263"/>
          <p14:tracePt t="112967" x="10148888" y="5148263"/>
          <p14:tracePt t="112974" x="10139363" y="5148263"/>
          <p14:tracePt t="112982" x="10113963" y="5138738"/>
          <p14:tracePt t="112990" x="10098088" y="5138738"/>
          <p14:tracePt t="112997" x="10080625" y="5138738"/>
          <p14:tracePt t="113005" x="10080625" y="5130800"/>
          <p14:tracePt t="113017" x="10055225" y="5130800"/>
          <p14:tracePt t="113022" x="10037763" y="5122863"/>
          <p14:tracePt t="113029" x="10028238" y="5122863"/>
          <p14:tracePt t="113038" x="10020300" y="5122863"/>
          <p14:tracePt t="113046" x="10002838" y="5122863"/>
          <p14:tracePt t="113053" x="9985375" y="5122863"/>
          <p14:tracePt t="113061" x="9969500" y="5122863"/>
          <p14:tracePt t="113069" x="9959975" y="5113338"/>
          <p14:tracePt t="113077" x="9934575" y="5105400"/>
          <p14:tracePt t="113086" x="9926638" y="5105400"/>
          <p14:tracePt t="113093" x="9909175" y="5095875"/>
          <p14:tracePt t="113101" x="9883775" y="5087938"/>
          <p14:tracePt t="113112" x="9874250" y="5087938"/>
          <p14:tracePt t="113118" x="9858375" y="5087938"/>
          <p14:tracePt t="113125" x="9848850" y="5087938"/>
          <p14:tracePt t="113133" x="9840913" y="5087938"/>
          <p14:tracePt t="113141" x="9823450" y="5080000"/>
          <p14:tracePt t="113159" x="9805988" y="5080000"/>
          <p14:tracePt t="113165" x="9790113" y="5080000"/>
          <p14:tracePt t="113174" x="9772650" y="5080000"/>
          <p14:tracePt t="113181" x="9763125" y="5080000"/>
          <p14:tracePt t="113190" x="9747250" y="5080000"/>
          <p14:tracePt t="113197" x="9737725" y="5080000"/>
          <p14:tracePt t="113206" x="9729788" y="5080000"/>
          <p14:tracePt t="113213" x="9712325" y="5080000"/>
          <p14:tracePt t="113222" x="9704388" y="5080000"/>
          <p14:tracePt t="113229" x="9678988" y="5080000"/>
          <p14:tracePt t="113238" x="9669463" y="5080000"/>
          <p14:tracePt t="113245" x="9661525" y="5080000"/>
          <p14:tracePt t="113255" x="9644063" y="5080000"/>
          <p14:tracePt t="113261" x="9626600" y="5080000"/>
          <p14:tracePt t="113269" x="9618663" y="5080000"/>
          <p14:tracePt t="113277" x="9593263" y="5080000"/>
          <p14:tracePt t="113285" x="9583738" y="5080000"/>
          <p14:tracePt t="113294" x="9567863" y="5080000"/>
          <p14:tracePt t="113301" x="9558338" y="5080000"/>
          <p14:tracePt t="113309" x="9550400" y="5080000"/>
          <p14:tracePt t="113318" x="9532938" y="5080000"/>
          <p14:tracePt t="113325" x="9515475" y="5080000"/>
          <p14:tracePt t="113333" x="9507538" y="5080000"/>
          <p14:tracePt t="113341" x="9490075" y="5080000"/>
          <p14:tracePt t="113349" x="9482138" y="5080000"/>
          <p14:tracePt t="113357" x="9472613" y="5080000"/>
          <p14:tracePt t="113365" x="9464675" y="5080000"/>
          <p14:tracePt t="113374" x="9447213" y="5080000"/>
          <p14:tracePt t="113381" x="9429750" y="5080000"/>
          <p14:tracePt t="113397" x="9421813" y="5080000"/>
          <p14:tracePt t="113406" x="9396413" y="5080000"/>
          <p14:tracePt t="113423" x="9378950" y="5080000"/>
          <p14:tracePt t="113429" x="9371013" y="5080000"/>
          <p14:tracePt t="113440" x="9353550" y="5080000"/>
          <p14:tracePt t="113445" x="9336088" y="5080000"/>
          <p14:tracePt t="113454" x="9328150" y="5095875"/>
          <p14:tracePt t="113474" x="9318625" y="5095875"/>
          <p14:tracePt t="113477" x="9302750" y="5095875"/>
          <p14:tracePt t="113519" x="9293225" y="5095875"/>
          <p14:tracePt t="113551" x="9275763" y="5105400"/>
          <p14:tracePt t="113563" x="9267825" y="5105400"/>
          <p14:tracePt t="113569" x="9259888" y="5105400"/>
          <p14:tracePt t="113575" x="9242425" y="5105400"/>
          <p14:tracePt t="113583" x="9224963" y="5105400"/>
          <p14:tracePt t="113592" x="9207500" y="5105400"/>
          <p14:tracePt t="113599" x="9191625" y="5122863"/>
          <p14:tracePt t="113616" x="9174163" y="5122863"/>
          <p14:tracePt t="113627" x="9164638" y="5122863"/>
          <p14:tracePt t="113646" x="9148763" y="5130800"/>
          <p14:tracePt t="113648" x="9131300" y="5130800"/>
          <p14:tracePt t="113656" x="9131300" y="5138738"/>
          <p14:tracePt t="113661" x="9123363" y="5138738"/>
          <p14:tracePt t="113672" x="9105900" y="5138738"/>
          <p14:tracePt t="113678" x="9096375" y="5148263"/>
          <p14:tracePt t="113686" x="9088438" y="5156200"/>
          <p14:tracePt t="113694" x="9080500" y="5164138"/>
          <p14:tracePt t="113702" x="9063038" y="5164138"/>
          <p14:tracePt t="113713" x="9045575" y="5181600"/>
          <p14:tracePt t="113718" x="9028113" y="5181600"/>
          <p14:tracePt t="113727" x="9020175" y="5181600"/>
          <p14:tracePt t="113735" x="9012238" y="5199063"/>
          <p14:tracePt t="113744" x="9002713" y="5199063"/>
          <p14:tracePt t="113750" x="8994775" y="5207000"/>
          <p14:tracePt t="113765" x="8994775" y="5216525"/>
          <p14:tracePt t="113767" x="8985250" y="5216525"/>
          <p14:tracePt t="113776" x="8977313" y="5224463"/>
          <p14:tracePt t="113782" x="8969375" y="5233988"/>
          <p14:tracePt t="113792" x="8969375" y="5241925"/>
          <p14:tracePt t="113798" x="8959850" y="5241925"/>
          <p14:tracePt t="113809" x="8951913" y="5275263"/>
          <p14:tracePt t="113814" x="8942388" y="5275263"/>
          <p14:tracePt t="113822" x="8934450" y="5292725"/>
          <p14:tracePt t="113830" x="8916988" y="5310188"/>
          <p14:tracePt t="113842" x="8909050" y="5318125"/>
          <p14:tracePt t="113846" x="8901113" y="5345113"/>
          <p14:tracePt t="113854" x="8883650" y="5370513"/>
          <p14:tracePt t="113862" x="8866188" y="5387975"/>
          <p14:tracePt t="113870" x="8858250" y="5395913"/>
          <p14:tracePt t="113878" x="8840788" y="5421313"/>
          <p14:tracePt t="113886" x="8840788" y="5429250"/>
          <p14:tracePt t="113894" x="8840788" y="5456238"/>
          <p14:tracePt t="113902" x="8823325" y="5472113"/>
          <p14:tracePt t="113910" x="8823325" y="5489575"/>
          <p14:tracePt t="113917" x="8815388" y="5507038"/>
          <p14:tracePt t="113925" x="8815388" y="5540375"/>
          <p14:tracePt t="113934" x="8815388" y="5557838"/>
          <p14:tracePt t="113941" x="8815388" y="5575300"/>
          <p14:tracePt t="113949" x="8815388" y="5583238"/>
          <p14:tracePt t="113957" x="8815388" y="5600700"/>
          <p14:tracePt t="113965" x="8815388" y="5610225"/>
          <p14:tracePt t="113974" x="8815388" y="5626100"/>
          <p14:tracePt t="113981" x="8815388" y="5635625"/>
          <p14:tracePt t="113991" x="8823325" y="5643563"/>
          <p14:tracePt t="113997" x="8823325" y="5651500"/>
          <p14:tracePt t="114006" x="8823325" y="5661025"/>
          <p14:tracePt t="114013" x="8823325" y="5668963"/>
          <p14:tracePt t="114022" x="8831263" y="5686425"/>
          <p14:tracePt t="114029" x="8840788" y="5694363"/>
          <p14:tracePt t="114040" x="8848725" y="5703888"/>
          <p14:tracePt t="114046" x="8858250" y="5711825"/>
          <p14:tracePt t="114056" x="8874125" y="5729288"/>
          <p14:tracePt t="114068" x="8883650" y="5746750"/>
          <p14:tracePt t="114078" x="8891588" y="5754688"/>
          <p14:tracePt t="114086" x="8916988" y="5764213"/>
          <p14:tracePt t="114095" x="8942388" y="5780088"/>
          <p14:tracePt t="114108" x="8969375" y="5797550"/>
          <p14:tracePt t="114111" x="9002713" y="5815013"/>
          <p14:tracePt t="114118" x="9063038" y="5848350"/>
          <p14:tracePt t="114126" x="9088438" y="5865813"/>
          <p14:tracePt t="114134" x="9148763" y="5891213"/>
          <p14:tracePt t="114142" x="9191625" y="5908675"/>
          <p14:tracePt t="114150" x="9250363" y="5934075"/>
          <p14:tracePt t="114158" x="9310688" y="5959475"/>
          <p14:tracePt t="114167" x="9386888" y="5986463"/>
          <p14:tracePt t="114176" x="9456738" y="6011863"/>
          <p14:tracePt t="114182" x="9499600" y="6037263"/>
          <p14:tracePt t="114190" x="9567863" y="6062663"/>
          <p14:tracePt t="114198" x="9626600" y="6080125"/>
          <p14:tracePt t="114207" x="9686925" y="6088063"/>
          <p14:tracePt t="114214" x="9729788" y="6088063"/>
          <p14:tracePt t="114222" x="9772650" y="6105525"/>
          <p14:tracePt t="114229" x="9805988" y="6113463"/>
          <p14:tracePt t="114241" x="9823450" y="6113463"/>
          <p14:tracePt t="114246" x="9848850" y="6113463"/>
          <p14:tracePt t="114254" x="9866313" y="6113463"/>
          <p14:tracePt t="114264" x="9883775" y="6113463"/>
          <p14:tracePt t="114274" x="9901238" y="6113463"/>
          <p14:tracePt t="114278" x="9926638" y="6113463"/>
          <p14:tracePt t="114286" x="9934575" y="6113463"/>
          <p14:tracePt t="114293" x="9952038" y="6113463"/>
          <p14:tracePt t="114302" x="9977438" y="6113463"/>
          <p14:tracePt t="114310" x="10002838" y="6105525"/>
          <p14:tracePt t="114318" x="10028238" y="6105525"/>
          <p14:tracePt t="114326" x="10055225" y="6097588"/>
          <p14:tracePt t="114334" x="10088563" y="6070600"/>
          <p14:tracePt t="114342" x="10131425" y="6054725"/>
          <p14:tracePt t="114349" x="10182225" y="6029325"/>
          <p14:tracePt t="114357" x="10234613" y="6002338"/>
          <p14:tracePt t="114366" x="10260013" y="5994400"/>
          <p14:tracePt t="114374" x="10310813" y="5986463"/>
          <p14:tracePt t="114382" x="10345738" y="5976938"/>
          <p14:tracePt t="114390" x="10379075" y="5951538"/>
          <p14:tracePt t="114397" x="10404475" y="5943600"/>
          <p14:tracePt t="114406" x="10431463" y="5926138"/>
          <p14:tracePt t="114413" x="10456863" y="5908675"/>
          <p14:tracePt t="114423" x="10525125" y="5883275"/>
          <p14:tracePt t="114429" x="10542588" y="5883275"/>
          <p14:tracePt t="114440" x="10567988" y="5875338"/>
          <p14:tracePt t="114457" x="10626725" y="5832475"/>
          <p14:tracePt t="114461" x="10661650" y="5815013"/>
          <p14:tracePt t="114470" x="10679113" y="5797550"/>
          <p14:tracePt t="114478" x="10721975" y="5789613"/>
          <p14:tracePt t="114486" x="10737850" y="5772150"/>
          <p14:tracePt t="114494" x="10755313" y="5764213"/>
          <p14:tracePt t="114502" x="10772775" y="5754688"/>
          <p14:tracePt t="114509" x="10790238" y="5746750"/>
          <p14:tracePt t="114517" x="10790238" y="5737225"/>
          <p14:tracePt t="114526" x="10798175" y="5729288"/>
          <p14:tracePt t="114534" x="10798175" y="5721350"/>
          <p14:tracePt t="114542" x="10798175" y="5711825"/>
          <p14:tracePt t="114549" x="10807700" y="5703888"/>
          <p14:tracePt t="114558" x="10807700" y="5694363"/>
          <p14:tracePt t="114566" x="10807700" y="5686425"/>
          <p14:tracePt t="114580" x="10807700" y="5668963"/>
          <p14:tracePt t="114582" x="10807700" y="5651500"/>
          <p14:tracePt t="114599" x="10807700" y="5626100"/>
          <p14:tracePt t="114609" x="10807700" y="5618163"/>
          <p14:tracePt t="114613" x="10807700" y="5600700"/>
          <p14:tracePt t="114622" x="10815638" y="5567363"/>
          <p14:tracePt t="114646" x="10815638" y="5549900"/>
          <p14:tracePt t="114647" x="10815638" y="5532438"/>
          <p14:tracePt t="114655" x="10815638" y="5507038"/>
          <p14:tracePt t="114670" x="10815638" y="5489575"/>
          <p14:tracePt t="114677" x="10815638" y="5464175"/>
          <p14:tracePt t="114686" x="10815638" y="5456238"/>
          <p14:tracePt t="114693" x="10815638" y="5438775"/>
          <p14:tracePt t="114701" x="10798175" y="5421313"/>
          <p14:tracePt t="114711" x="10790238" y="5413375"/>
          <p14:tracePt t="114719" x="10772775" y="5387975"/>
          <p14:tracePt t="114725" x="10764838" y="5378450"/>
          <p14:tracePt t="114734" x="10737850" y="5360988"/>
          <p14:tracePt t="114742" x="10729913" y="5345113"/>
          <p14:tracePt t="114749" x="10704513" y="5318125"/>
          <p14:tracePt t="114758" x="10687050" y="5302250"/>
          <p14:tracePt t="114765" x="10669588" y="5284788"/>
          <p14:tracePt t="114773" x="10626725" y="5259388"/>
          <p14:tracePt t="114781" x="10610850" y="5249863"/>
          <p14:tracePt t="114789" x="10567988" y="5224463"/>
          <p14:tracePt t="114798" x="10515600" y="5207000"/>
          <p14:tracePt t="114809" x="10472738" y="5199063"/>
          <p14:tracePt t="114814" x="10414000" y="5181600"/>
          <p14:tracePt t="114823" x="10388600" y="5181600"/>
          <p14:tracePt t="114829" x="10361613" y="5173663"/>
          <p14:tracePt t="114838" x="10336213" y="5173663"/>
          <p14:tracePt t="114845" x="10310813" y="5173663"/>
          <p14:tracePt t="114854" x="10302875" y="5173663"/>
          <p14:tracePt t="114864" x="10285413" y="5173663"/>
          <p14:tracePt t="114869" x="10267950" y="5173663"/>
          <p14:tracePt t="114877" x="10250488" y="5173663"/>
          <p14:tracePt t="114885" x="10225088" y="5164138"/>
          <p14:tracePt t="114893" x="10199688" y="5156200"/>
          <p14:tracePt t="114901" x="10166350" y="5148263"/>
          <p14:tracePt t="114910" x="10139363" y="5138738"/>
          <p14:tracePt t="114918" x="10113963" y="5130800"/>
          <p14:tracePt t="114925" x="10080625" y="5130800"/>
          <p14:tracePt t="114936" x="10063163" y="5122863"/>
          <p14:tracePt t="114941" x="10045700" y="5122863"/>
          <p14:tracePt t="114953" x="10028238" y="5113338"/>
          <p14:tracePt t="114957" x="10012363" y="5113338"/>
          <p14:tracePt t="114967" x="9994900" y="5113338"/>
          <p14:tracePt t="114973" x="9977438" y="5105400"/>
          <p14:tracePt t="114982" x="9952038" y="5105400"/>
          <p14:tracePt t="114990" x="9926638" y="5095875"/>
          <p14:tracePt t="114998" x="9909175" y="5095875"/>
          <p14:tracePt t="115005" x="9883775" y="5095875"/>
          <p14:tracePt t="115013" x="9866313" y="5095875"/>
          <p14:tracePt t="115023" x="9848850" y="5087938"/>
          <p14:tracePt t="115031" x="9832975" y="5087938"/>
          <p14:tracePt t="115039" x="9805988" y="5087938"/>
          <p14:tracePt t="115045" x="9798050" y="5087938"/>
          <p14:tracePt t="115054" x="9790113" y="5080000"/>
          <p14:tracePt t="115062" x="9780588" y="5080000"/>
          <p14:tracePt t="115069" x="9772650" y="5080000"/>
          <p14:tracePt t="115086" x="9763125" y="5080000"/>
          <p14:tracePt t="115094" x="9755188" y="5080000"/>
          <p14:tracePt t="115142" x="9747250" y="5080000"/>
          <p14:tracePt t="115313" x="0" y="0"/>
        </p14:tracePtLst>
        <p14:tracePtLst>
          <p14:tracePt t="122961" x="9429750" y="5318125"/>
          <p14:tracePt t="122964" x="9404350" y="5302250"/>
          <p14:tracePt t="123008" x="9396413" y="5292725"/>
          <p14:tracePt t="123016" x="9386888" y="5284788"/>
          <p14:tracePt t="123038" x="9378950" y="5284788"/>
          <p14:tracePt t="123045" x="9371013" y="5284788"/>
          <p14:tracePt t="123055" x="9361488" y="5284788"/>
          <p14:tracePt t="123111" x="9345613" y="5275263"/>
          <p14:tracePt t="123117" x="9336088" y="5267325"/>
          <p14:tracePt t="123125" x="9328150" y="5267325"/>
          <p14:tracePt t="123133" x="9328150" y="5259388"/>
          <p14:tracePt t="123142" x="9310688" y="5249863"/>
          <p14:tracePt t="123150" x="9302750" y="5249863"/>
          <p14:tracePt t="123158" x="9285288" y="5249863"/>
          <p14:tracePt t="123165" x="9267825" y="5233988"/>
          <p14:tracePt t="123178" x="9259888" y="5233988"/>
          <p14:tracePt t="123185" x="9242425" y="5233988"/>
          <p14:tracePt t="123197" x="9224963" y="5224463"/>
          <p14:tracePt t="123214" x="9207500" y="5216525"/>
          <p14:tracePt t="123230" x="9199563" y="5216525"/>
          <p14:tracePt t="123246" x="9191625" y="5216525"/>
          <p14:tracePt t="123254" x="9174163" y="5216525"/>
          <p14:tracePt t="123286" x="9164638" y="5216525"/>
          <p14:tracePt t="123309" x="9148763" y="5216525"/>
          <p14:tracePt t="123318" x="9131300" y="5216525"/>
          <p14:tracePt t="123326" x="9113838" y="5216525"/>
          <p14:tracePt t="123334" x="9105900" y="5224463"/>
          <p14:tracePt t="123342" x="9070975" y="5241925"/>
          <p14:tracePt t="123349" x="9053513" y="5259388"/>
          <p14:tracePt t="123357" x="9045575" y="5267325"/>
          <p14:tracePt t="123365" x="9028113" y="5284788"/>
          <p14:tracePt t="123375" x="9012238" y="5292725"/>
          <p14:tracePt t="123381" x="9012238" y="5302250"/>
          <p14:tracePt t="123389" x="9002713" y="5318125"/>
          <p14:tracePt t="123397" x="8985250" y="5335588"/>
          <p14:tracePt t="123414" x="8985250" y="5353050"/>
          <p14:tracePt t="123422" x="8977313" y="5370513"/>
          <p14:tracePt t="123430" x="8977313" y="5387975"/>
          <p14:tracePt t="123439" x="8977313" y="5403850"/>
          <p14:tracePt t="123445" x="8969375" y="5429250"/>
          <p14:tracePt t="123455" x="8969375" y="5456238"/>
          <p14:tracePt t="123462" x="8969375" y="5464175"/>
          <p14:tracePt t="123470" x="8969375" y="5481638"/>
          <p14:tracePt t="123491" x="8969375" y="5524500"/>
          <p14:tracePt t="123494" x="8959850" y="5532438"/>
          <p14:tracePt t="123502" x="8959850" y="5540375"/>
          <p14:tracePt t="123510" x="8959850" y="5557838"/>
          <p14:tracePt t="123518" x="8959850" y="5575300"/>
          <p14:tracePt t="123526" x="8959850" y="5583238"/>
          <p14:tracePt t="123534" x="8959850" y="5610225"/>
          <p14:tracePt t="123542" x="8959850" y="5626100"/>
          <p14:tracePt t="123550" x="8959850" y="5643563"/>
          <p14:tracePt t="123558" x="8959850" y="5661025"/>
          <p14:tracePt t="123565" x="8959850" y="5678488"/>
          <p14:tracePt t="123574" x="8959850" y="5694363"/>
          <p14:tracePt t="123599" x="8969375" y="5703888"/>
          <p14:tracePt t="123625" x="8977313" y="5711825"/>
          <p14:tracePt t="123633" x="8994775" y="5721350"/>
          <p14:tracePt t="123641" x="9002713" y="5729288"/>
          <p14:tracePt t="123646" x="9020175" y="5737225"/>
          <p14:tracePt t="123655" x="9037638" y="5737225"/>
          <p14:tracePt t="123662" x="9053513" y="5754688"/>
          <p14:tracePt t="123670" x="9063038" y="5754688"/>
          <p14:tracePt t="123686" x="9080500" y="5764213"/>
          <p14:tracePt t="123694" x="9088438" y="5764213"/>
          <p14:tracePt t="123702" x="9096375" y="5764213"/>
          <p14:tracePt t="123713" x="9105900" y="5772150"/>
          <p14:tracePt t="123718" x="9113838" y="5780088"/>
          <p14:tracePt t="123725" x="9131300" y="5789613"/>
          <p14:tracePt t="123734" x="9174163" y="5797550"/>
          <p14:tracePt t="123742" x="9207500" y="5797550"/>
          <p14:tracePt t="123750" x="9242425" y="5797550"/>
          <p14:tracePt t="123759" x="9293225" y="5797550"/>
          <p14:tracePt t="123766" x="9336088" y="5797550"/>
          <p14:tracePt t="123776" x="9353550" y="5797550"/>
          <p14:tracePt t="123781" x="9386888" y="5780088"/>
          <p14:tracePt t="123791" x="9413875" y="5772150"/>
          <p14:tracePt t="123797" x="9429750" y="5772150"/>
          <p14:tracePt t="123809" x="9447213" y="5754688"/>
          <p14:tracePt t="123825" x="9464675" y="5754688"/>
          <p14:tracePt t="123829" x="9472613" y="5746750"/>
          <p14:tracePt t="123841" x="9472613" y="5737225"/>
          <p14:tracePt t="123895" x="9482138" y="5703888"/>
          <p14:tracePt t="123908" x="9482138" y="5668963"/>
          <p14:tracePt t="123910" x="9482138" y="5651500"/>
          <p14:tracePt t="123918" x="9482138" y="5635625"/>
          <p14:tracePt t="123926" x="9482138" y="5618163"/>
          <p14:tracePt t="123934" x="9482138" y="5592763"/>
          <p14:tracePt t="123941" x="9482138" y="5567363"/>
          <p14:tracePt t="123950" x="9482138" y="5557838"/>
          <p14:tracePt t="123957" x="9482138" y="5532438"/>
          <p14:tracePt t="123967" x="9472613" y="5514975"/>
          <p14:tracePt t="123974" x="9464675" y="5489575"/>
          <p14:tracePt t="123982" x="9456738" y="5464175"/>
          <p14:tracePt t="123992" x="9439275" y="5456238"/>
          <p14:tracePt t="123999" x="9429750" y="5438775"/>
          <p14:tracePt t="124007" x="9413875" y="5403850"/>
          <p14:tracePt t="124013" x="9404350" y="5395913"/>
          <p14:tracePt t="124023" x="9386888" y="5370513"/>
          <p14:tracePt t="124029" x="9361488" y="5327650"/>
          <p14:tracePt t="124049" x="9345613" y="5292725"/>
          <p14:tracePt t="124054" x="9328150" y="5267325"/>
          <p14:tracePt t="124062" x="9310688" y="5249863"/>
          <p14:tracePt t="124069" x="9302750" y="5233988"/>
          <p14:tracePt t="124078" x="9285288" y="5207000"/>
          <p14:tracePt t="124085" x="9275763" y="5191125"/>
          <p14:tracePt t="124097" x="9259888" y="5191125"/>
          <p14:tracePt t="124102" x="9259888" y="5181600"/>
          <p14:tracePt t="124110" x="9250363" y="5173663"/>
          <p14:tracePt t="124118" x="9242425" y="5164138"/>
          <p14:tracePt t="124183" x="9234488" y="5164138"/>
          <p14:tracePt t="124192" x="9224963" y="5164138"/>
          <p14:tracePt t="124198" x="9217025" y="5164138"/>
          <p14:tracePt t="124206" x="9207500" y="5148263"/>
          <p14:tracePt t="124222" x="9199563" y="5148263"/>
          <p14:tracePt t="124231" x="9191625" y="5148263"/>
          <p14:tracePt t="124241" x="9182100" y="5148263"/>
          <p14:tracePt t="124262" x="9174163" y="5148263"/>
          <p14:tracePt t="124270" x="9156700" y="5138738"/>
          <p14:tracePt t="124310" x="9148763" y="5138738"/>
          <p14:tracePt t="124335" x="9139238" y="5138738"/>
          <p14:tracePt t="124342" x="9131300" y="5138738"/>
          <p14:tracePt t="124374" x="9131300" y="5148263"/>
          <p14:tracePt t="124382" x="9123363" y="5148263"/>
          <p14:tracePt t="124399" x="9113838" y="5148263"/>
          <p14:tracePt t="124423" x="9105900" y="5156200"/>
          <p14:tracePt t="124463" x="9096375" y="5156200"/>
          <p14:tracePt t="124475" x="9088438" y="5164138"/>
          <p14:tracePt t="124592" x="9088438" y="5173663"/>
          <p14:tracePt t="124615" x="9080500" y="5173663"/>
          <p14:tracePt t="124626" x="9070975" y="5181600"/>
          <p14:tracePt t="124646" x="9070975" y="5191125"/>
          <p14:tracePt t="124656" x="9063038" y="5207000"/>
          <p14:tracePt t="124665" x="9063038" y="5224463"/>
          <p14:tracePt t="124670" x="9063038" y="5241925"/>
          <p14:tracePt t="124680" x="9053513" y="5259388"/>
          <p14:tracePt t="124687" x="9053513" y="5275263"/>
          <p14:tracePt t="124694" x="9053513" y="5284788"/>
          <p14:tracePt t="124702" x="9053513" y="5302250"/>
          <p14:tracePt t="124710" x="9053513" y="5310188"/>
          <p14:tracePt t="124719" x="9053513" y="5318125"/>
          <p14:tracePt t="124729" x="9053513" y="5327650"/>
          <p14:tracePt t="124735" x="9053513" y="5335588"/>
          <p14:tracePt t="124744" x="9053513" y="5345113"/>
          <p14:tracePt t="124750" x="9053513" y="5353050"/>
          <p14:tracePt t="124757" x="9053513" y="5370513"/>
          <p14:tracePt t="124766" x="9053513" y="5387975"/>
          <p14:tracePt t="124774" x="9053513" y="5395913"/>
          <p14:tracePt t="124782" x="9053513" y="5403850"/>
          <p14:tracePt t="124790" x="9053513" y="5421313"/>
          <p14:tracePt t="124807" x="9053513" y="5438775"/>
          <p14:tracePt t="124813" x="9045575" y="5446713"/>
          <p14:tracePt t="124855" x="9045575" y="5456238"/>
          <p14:tracePt t="124865" x="9045575" y="5464175"/>
          <p14:tracePt t="124873" x="9045575" y="5472113"/>
          <p14:tracePt t="124878" x="9045575" y="5481638"/>
          <p14:tracePt t="124885" x="9045575" y="5489575"/>
          <p14:tracePt t="124894" x="9045575" y="5499100"/>
          <p14:tracePt t="124909" x="9045575" y="5507038"/>
          <p14:tracePt t="124918" x="9045575" y="5514975"/>
          <p14:tracePt t="125007" x="9045575" y="5524500"/>
          <p14:tracePt t="125014" x="9045575" y="5557838"/>
          <p14:tracePt t="125022" x="9045575" y="5583238"/>
          <p14:tracePt t="125030" x="9045575" y="5592763"/>
          <p14:tracePt t="125040" x="9045575" y="5600700"/>
          <p14:tracePt t="125045" x="9063038" y="5610225"/>
          <p14:tracePt t="125054" x="9063038" y="5618163"/>
          <p14:tracePt t="125061" x="9063038" y="5626100"/>
          <p14:tracePt t="125070" x="9070975" y="5635625"/>
          <p14:tracePt t="125141" x="9088438" y="5643563"/>
          <p14:tracePt t="125151" x="9105900" y="5651500"/>
          <p14:tracePt t="125165" x="9113838" y="5651500"/>
          <p14:tracePt t="125173" x="9131300" y="5668963"/>
          <p14:tracePt t="125182" x="9139238" y="5668963"/>
          <p14:tracePt t="125214" x="9148763" y="5668963"/>
          <p14:tracePt t="125304" x="9156700" y="5668963"/>
          <p14:tracePt t="125310" x="9164638" y="5668963"/>
          <p14:tracePt t="125322" x="9174163" y="5668963"/>
          <p14:tracePt t="125335" x="9191625" y="5668963"/>
          <p14:tracePt t="125350" x="9191625" y="5678488"/>
          <p14:tracePt t="125367" x="9207500" y="5678488"/>
          <p14:tracePt t="125470" x="9217025" y="5678488"/>
          <p14:tracePt t="125534" x="9224963" y="5678488"/>
          <p14:tracePt t="125542" x="9234488" y="5678488"/>
          <p14:tracePt t="125557" x="9242425" y="5678488"/>
          <p14:tracePt t="125589" x="9250363" y="5678488"/>
          <p14:tracePt t="125598" x="9267825" y="5668963"/>
          <p14:tracePt t="125614" x="9267825" y="5661025"/>
          <p14:tracePt t="125621" x="9275763" y="5661025"/>
          <p14:tracePt t="125638" x="9293225" y="5661025"/>
          <p14:tracePt t="125654" x="9310688" y="5651500"/>
          <p14:tracePt t="125662" x="9318625" y="5643563"/>
          <p14:tracePt t="125685" x="9328150" y="5635625"/>
          <p14:tracePt t="125694" x="9336088" y="5635625"/>
          <p14:tracePt t="125701" x="9345613" y="5635625"/>
          <p14:tracePt t="125733" x="9353550" y="5626100"/>
          <p14:tracePt t="125798" x="9353550" y="5618163"/>
          <p14:tracePt t="125823" x="9345613" y="5618163"/>
          <p14:tracePt t="125832" x="9336088" y="5618163"/>
          <p14:tracePt t="125839" x="9328150" y="5618163"/>
          <p14:tracePt t="125912" x="0" y="0"/>
        </p14:tracePtLst>
        <p14:tracePtLst>
          <p14:tracePt t="126777" x="10302875" y="5387975"/>
          <p14:tracePt t="126780" x="10285413" y="5387975"/>
          <p14:tracePt t="126785" x="10260013" y="5387975"/>
          <p14:tracePt t="126794" x="10250488" y="5387975"/>
          <p14:tracePt t="126798" x="10225088" y="5370513"/>
          <p14:tracePt t="126808" x="10209213" y="5370513"/>
          <p14:tracePt t="126817" x="10199688" y="5370513"/>
          <p14:tracePt t="126823" x="10191750" y="5370513"/>
          <p14:tracePt t="126829" x="10182225" y="5370513"/>
          <p14:tracePt t="126840" x="10174288" y="5370513"/>
          <p14:tracePt t="126854" x="10166350" y="5370513"/>
          <p14:tracePt t="126869" x="10156825" y="5370513"/>
          <p14:tracePt t="126886" x="10148888" y="5370513"/>
          <p14:tracePt t="126910" x="10139363" y="5378450"/>
          <p14:tracePt t="126926" x="10131425" y="5387975"/>
          <p14:tracePt t="126933" x="10123488" y="5395913"/>
          <p14:tracePt t="126942" x="10113963" y="5421313"/>
          <p14:tracePt t="126957" x="10088563" y="5456238"/>
          <p14:tracePt t="126965" x="10088563" y="5464175"/>
          <p14:tracePt t="126973" x="10080625" y="5472113"/>
          <p14:tracePt t="126982" x="10080625" y="5489575"/>
          <p14:tracePt t="126990" x="10080625" y="5507038"/>
          <p14:tracePt t="126997" x="10080625" y="5532438"/>
          <p14:tracePt t="127007" x="10080625" y="5549900"/>
          <p14:tracePt t="127014" x="10080625" y="5575300"/>
          <p14:tracePt t="127022" x="10080625" y="5600700"/>
          <p14:tracePt t="127029" x="10080625" y="5626100"/>
          <p14:tracePt t="127041" x="10080625" y="5643563"/>
          <p14:tracePt t="127048" x="10080625" y="5668963"/>
          <p14:tracePt t="127057" x="10080625" y="5703888"/>
          <p14:tracePt t="127065" x="10088563" y="5729288"/>
          <p14:tracePt t="127070" x="10088563" y="5737225"/>
          <p14:tracePt t="127081" x="10098088" y="5764213"/>
          <p14:tracePt t="127086" x="10106025" y="5797550"/>
          <p14:tracePt t="127096" x="10106025" y="5815013"/>
          <p14:tracePt t="127102" x="10123488" y="5840413"/>
          <p14:tracePt t="127111" x="10131425" y="5857875"/>
          <p14:tracePt t="127117" x="10139363" y="5875338"/>
          <p14:tracePt t="127131" x="10148888" y="5900738"/>
          <p14:tracePt t="127133" x="10156825" y="5908675"/>
          <p14:tracePt t="127141" x="10166350" y="5916613"/>
          <p14:tracePt t="127161" x="10182225" y="5926138"/>
          <p14:tracePt t="127173" x="10209213" y="5934075"/>
          <p14:tracePt t="127181" x="10217150" y="5934075"/>
          <p14:tracePt t="127190" x="10217150" y="5943600"/>
          <p14:tracePt t="127198" x="10234613" y="5951538"/>
          <p14:tracePt t="127206" x="10250488" y="5959475"/>
          <p14:tracePt t="127214" x="10267950" y="5959475"/>
          <p14:tracePt t="127225" x="10285413" y="5959475"/>
          <p14:tracePt t="127229" x="10302875" y="5959475"/>
          <p14:tracePt t="127241" x="10328275" y="5959475"/>
          <p14:tracePt t="127245" x="10336213" y="5959475"/>
          <p14:tracePt t="127254" x="10353675" y="5959475"/>
          <p14:tracePt t="127263" x="10361613" y="5959475"/>
          <p14:tracePt t="127270" x="10371138" y="5959475"/>
          <p14:tracePt t="127277" x="10379075" y="5959475"/>
          <p14:tracePt t="127287" x="10388600" y="5959475"/>
          <p14:tracePt t="127294" x="10396538" y="5959475"/>
          <p14:tracePt t="127302" x="10404475" y="5959475"/>
          <p14:tracePt t="127320" x="10414000" y="5951538"/>
          <p14:tracePt t="127334" x="10431463" y="5951538"/>
          <p14:tracePt t="127342" x="10447338" y="5943600"/>
          <p14:tracePt t="127351" x="10456863" y="5934075"/>
          <p14:tracePt t="127358" x="10472738" y="5916613"/>
          <p14:tracePt t="127366" x="10499725" y="5900738"/>
          <p14:tracePt t="127373" x="10507663" y="5883275"/>
          <p14:tracePt t="127382" x="10525125" y="5865813"/>
          <p14:tracePt t="127391" x="10542588" y="5848350"/>
          <p14:tracePt t="127397" x="10558463" y="5832475"/>
          <p14:tracePt t="127406" x="10567988" y="5805488"/>
          <p14:tracePt t="127414" x="10575925" y="5797550"/>
          <p14:tracePt t="127422" x="10575925" y="5772150"/>
          <p14:tracePt t="127429" x="10575925" y="5764213"/>
          <p14:tracePt t="127439" x="10575925" y="5746750"/>
          <p14:tracePt t="127447" x="10575925" y="5729288"/>
          <p14:tracePt t="127453" x="10575925" y="5721350"/>
          <p14:tracePt t="127473" x="10575925" y="5711825"/>
          <p14:tracePt t="127478" x="10575925" y="5703888"/>
          <p14:tracePt t="127486" x="10575925" y="5694363"/>
          <p14:tracePt t="127494" x="10567988" y="5678488"/>
          <p14:tracePt t="127502" x="10558463" y="5678488"/>
          <p14:tracePt t="127509" x="10550525" y="5661025"/>
          <p14:tracePt t="127518" x="10533063" y="5651500"/>
          <p14:tracePt t="127525" x="10533063" y="5643563"/>
          <p14:tracePt t="127534" x="10525125" y="5635625"/>
          <p14:tracePt t="127576" x="10515600" y="5635625"/>
          <p14:tracePt t="127609" x="10507663" y="5635625"/>
          <p14:tracePt t="127620" x="10490200" y="5618163"/>
          <p14:tracePt t="127627" x="10456863" y="5592763"/>
          <p14:tracePt t="127632" x="10447338" y="5583238"/>
          <p14:tracePt t="127641" x="10439400" y="5575300"/>
          <p14:tracePt t="127648" x="10421938" y="5567363"/>
          <p14:tracePt t="127661" x="10414000" y="5557838"/>
          <p14:tracePt t="127671" x="10404475" y="5549900"/>
          <p14:tracePt t="127678" x="10396538" y="5540375"/>
          <p14:tracePt t="127687" x="10379075" y="5532438"/>
          <p14:tracePt t="127703" x="10361613" y="5524500"/>
          <p14:tracePt t="127710" x="10353675" y="5514975"/>
          <p14:tracePt t="127726" x="10345738" y="5514975"/>
          <p14:tracePt t="127734" x="10336213" y="5514975"/>
          <p14:tracePt t="127742" x="10328275" y="5507038"/>
          <p14:tracePt t="127750" x="10320338" y="5507038"/>
          <p14:tracePt t="127758" x="10310813" y="5499100"/>
          <p14:tracePt t="127766" x="10302875" y="5499100"/>
          <p14:tracePt t="127774" x="10285413" y="5499100"/>
          <p14:tracePt t="127781" x="10285413" y="5489575"/>
          <p14:tracePt t="127856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A2564-07EE-40CF-9B8C-7BA44EA5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72088"/>
            <a:ext cx="10058400" cy="570225"/>
          </a:xfrm>
        </p:spPr>
        <p:txBody>
          <a:bodyPr/>
          <a:lstStyle/>
          <a:p>
            <a:r>
              <a:rPr lang="en-US" dirty="0"/>
              <a:t>Pattern Mining with Order Embedding</a:t>
            </a:r>
          </a:p>
        </p:txBody>
      </p:sp>
      <p:sp>
        <p:nvSpPr>
          <p:cNvPr id="442" name="TextBox 157">
            <a:extLst>
              <a:ext uri="{FF2B5EF4-FFF2-40B4-BE49-F238E27FC236}">
                <a16:creationId xmlns:a16="http://schemas.microsoft.com/office/drawing/2014/main" id="{8A4634B1-531C-9CD2-05C8-EDFF251A9AB5}"/>
              </a:ext>
            </a:extLst>
          </p:cNvPr>
          <p:cNvSpPr txBox="1"/>
          <p:nvPr/>
        </p:nvSpPr>
        <p:spPr>
          <a:xfrm>
            <a:off x="86156" y="1082040"/>
            <a:ext cx="640059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Subgraph Mining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Similar to well-established algorithms, we still must generate candidate subgraphs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subgraph is frequent if it is dominated by “many” subgraphs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 a good s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ample of subgraphs to be embedded before this determination can be made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Approach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many subgraphs of various sizes and embed them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Start with a single node and greedily add one node/edge at-a-time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Use the number of dominating points to guide subgraph extension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D5F2A5-86EB-1DEF-BA52-6472D68BE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393" y="2471590"/>
            <a:ext cx="3677163" cy="2105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DC8B65-FE46-6D33-047F-2F52C4CAD5C4}"/>
              </a:ext>
            </a:extLst>
          </p:cNvPr>
          <p:cNvSpPr txBox="1"/>
          <p:nvPr/>
        </p:nvSpPr>
        <p:spPr>
          <a:xfrm>
            <a:off x="86156" y="6413391"/>
            <a:ext cx="61009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Ying, Rex, </a:t>
            </a:r>
            <a:r>
              <a:rPr lang="en-US" sz="1000" dirty="0" err="1"/>
              <a:t>Tianyu</a:t>
            </a:r>
            <a:r>
              <a:rPr lang="en-US" sz="1000" dirty="0"/>
              <a:t> Fu, Andrew Wang, </a:t>
            </a:r>
            <a:r>
              <a:rPr lang="en-US" sz="1000" dirty="0" err="1"/>
              <a:t>Jiaxuan</a:t>
            </a:r>
            <a:r>
              <a:rPr lang="en-US" sz="1000" dirty="0"/>
              <a:t> You, Yu Wang, and Jure </a:t>
            </a:r>
            <a:r>
              <a:rPr lang="en-US" sz="1000" dirty="0" err="1"/>
              <a:t>Leskovec</a:t>
            </a:r>
            <a:r>
              <a:rPr lang="en-US" sz="1000" dirty="0"/>
              <a:t>. "Representation Learning for Frequent Subgraph Mining." </a:t>
            </a:r>
            <a:r>
              <a:rPr lang="en-US" sz="1000" dirty="0" err="1"/>
              <a:t>arXiv</a:t>
            </a:r>
            <a:r>
              <a:rPr lang="en-US" sz="1000" dirty="0"/>
              <a:t> preprint arXiv:2402.14367 (2024)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9691A60-68EF-18F7-C4F3-93E75F609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7963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79"/>
    </mc:Choice>
    <mc:Fallback xmlns="">
      <p:transition spd="slow" advTm="88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887" x="7737475" y="4052888"/>
          <p14:tracePt t="63266" x="7754938" y="4062413"/>
          <p14:tracePt t="63274" x="7762875" y="4070350"/>
          <p14:tracePt t="63281" x="7772400" y="4078288"/>
          <p14:tracePt t="63547" x="7772400" y="4087813"/>
          <p14:tracePt t="63560" x="7762875" y="4087813"/>
          <p14:tracePt t="63563" x="7762875" y="4095750"/>
          <p14:tracePt t="63569" x="7762875" y="4105275"/>
          <p14:tracePt t="63577" x="7754938" y="4105275"/>
          <p14:tracePt t="63624" x="7745413" y="4113213"/>
          <p14:tracePt t="63802" x="7745413" y="4130675"/>
          <p14:tracePt t="63810" x="7745413" y="4138613"/>
          <p14:tracePt t="63819" x="7745413" y="4146550"/>
          <p14:tracePt t="63824" x="7745413" y="4156075"/>
          <p14:tracePt t="63880" x="7745413" y="4164013"/>
          <p14:tracePt t="63927" x="7754938" y="4164013"/>
          <p14:tracePt t="63985" x="7745413" y="4164013"/>
          <p14:tracePt t="63996" x="7737475" y="4164013"/>
          <p14:tracePt t="64000" x="7720013" y="4164013"/>
          <p14:tracePt t="64304" x="7720013" y="4156075"/>
          <p14:tracePt t="64370" x="7729538" y="4156075"/>
          <p14:tracePt t="64394" x="7737475" y="4156075"/>
          <p14:tracePt t="64731" x="7737475" y="4146550"/>
          <p14:tracePt t="70051" x="7737475" y="4138613"/>
          <p14:tracePt t="70811" x="7737475" y="4130675"/>
          <p14:tracePt t="70820" x="7754938" y="4130675"/>
          <p14:tracePt t="70833" x="7762875" y="4121150"/>
          <p14:tracePt t="70848" x="7772400" y="4113213"/>
          <p14:tracePt t="70855" x="7780338" y="4113213"/>
          <p14:tracePt t="71040" x="7788275" y="4105275"/>
          <p14:tracePt t="71080" x="7797800" y="4105275"/>
          <p14:tracePt t="71322" x="7805738" y="4105275"/>
          <p14:tracePt t="71346" x="7815263" y="4095750"/>
          <p14:tracePt t="71377" x="7831138" y="4087813"/>
          <p14:tracePt t="71409" x="7840663" y="4078288"/>
          <p14:tracePt t="71416" x="7848600" y="4078288"/>
          <p14:tracePt t="71424" x="7848600" y="4070350"/>
          <p14:tracePt t="71434" x="7856538" y="4052888"/>
          <p14:tracePt t="71471" x="7856538" y="4044950"/>
          <p14:tracePt t="71480" x="7874000" y="4035425"/>
          <p14:tracePt t="71487" x="7874000" y="4002088"/>
          <p14:tracePt t="71497" x="7874000" y="3994150"/>
          <p14:tracePt t="71833" x="7866063" y="3994150"/>
          <p14:tracePt t="71848" x="7848600" y="4002088"/>
          <p14:tracePt t="71890" x="7840663" y="4010025"/>
          <p14:tracePt t="71897" x="7831138" y="4010025"/>
          <p14:tracePt t="71912" x="7823200" y="4027488"/>
          <p14:tracePt t="71928" x="7815263" y="4027488"/>
          <p14:tracePt t="71937" x="7797800" y="4044950"/>
          <p14:tracePt t="71944" x="7780338" y="4044950"/>
          <p14:tracePt t="71951" x="7780338" y="4052888"/>
          <p14:tracePt t="71960" x="7772400" y="4052888"/>
          <p14:tracePt t="71967" x="7762875" y="4062413"/>
          <p14:tracePt t="72140" x="7754938" y="4062413"/>
          <p14:tracePt t="72150" x="7754938" y="4070350"/>
          <p14:tracePt t="72592" x="7754938" y="4078288"/>
          <p14:tracePt t="72625" x="7762875" y="4078288"/>
          <p14:tracePt t="72656" x="7772400" y="4070350"/>
          <p14:tracePt t="72667" x="7780338" y="4070350"/>
          <p14:tracePt t="72672" x="7788275" y="4070350"/>
          <p14:tracePt t="72714" x="7797800" y="4062413"/>
          <p14:tracePt t="72752" x="7805738" y="4062413"/>
          <p14:tracePt t="72768" x="7815263" y="4062413"/>
          <p14:tracePt t="72786" x="7823200" y="4062413"/>
          <p14:tracePt t="72832" x="7831138" y="4062413"/>
          <p14:tracePt t="72864" x="7840663" y="4052888"/>
          <p14:tracePt t="72871" x="7848600" y="4052888"/>
          <p14:tracePt t="72969" x="7848600" y="4044950"/>
          <p14:tracePt t="72976" x="7856538" y="4044950"/>
          <p14:tracePt t="73139" x="7866063" y="4044950"/>
          <p14:tracePt t="73539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A2564-07EE-40CF-9B8C-7BA44EA5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72088"/>
            <a:ext cx="10058400" cy="570225"/>
          </a:xfrm>
        </p:spPr>
        <p:txBody>
          <a:bodyPr/>
          <a:lstStyle/>
          <a:p>
            <a:r>
              <a:rPr lang="en-US" dirty="0"/>
              <a:t>Labeled Order Embedding Extension</a:t>
            </a:r>
          </a:p>
        </p:txBody>
      </p:sp>
      <p:sp>
        <p:nvSpPr>
          <p:cNvPr id="442" name="TextBox 157">
            <a:extLst>
              <a:ext uri="{FF2B5EF4-FFF2-40B4-BE49-F238E27FC236}">
                <a16:creationId xmlns:a16="http://schemas.microsoft.com/office/drawing/2014/main" id="{8A4634B1-531C-9CD2-05C8-EDFF251A9AB5}"/>
              </a:ext>
            </a:extLst>
          </p:cNvPr>
          <p:cNvSpPr txBox="1"/>
          <p:nvPr/>
        </p:nvSpPr>
        <p:spPr>
          <a:xfrm>
            <a:off x="599633" y="1509777"/>
            <a:ext cx="1058543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Progress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Trained two models: one for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node-induced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matching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one for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monomorphic matching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Extended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original approach to include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node labels</a:t>
            </a:r>
            <a:endParaRPr kumimoji="0" lang="en-US" sz="1800" b="1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training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on completely synthetic graphs, we are able to obtain an accuracy of 92% - 99% embedding accuracy on application graphs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work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Extend models to include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edge labels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Develop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better search algorithms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that can return more frequent subgraphs than current search approaches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Apply approach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discriminative subgraph mining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5DF657A-710A-5068-74CD-E6263CB38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4820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05"/>
    </mc:Choice>
    <mc:Fallback xmlns="">
      <p:transition spd="slow" advTm="71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3CE88-13A4-471E-96EC-71596C795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there a good neural approach to subgraph matching?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FE554BC-F91A-6A57-4141-C1769F2EC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6770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97"/>
    </mc:Choice>
    <mc:Fallback xmlns="">
      <p:transition spd="slow" advTm="15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A2564-07EE-40CF-9B8C-7BA44EA5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72088"/>
            <a:ext cx="10058400" cy="570225"/>
          </a:xfrm>
        </p:spPr>
        <p:txBody>
          <a:bodyPr/>
          <a:lstStyle/>
          <a:p>
            <a:r>
              <a:rPr lang="en-US" dirty="0"/>
              <a:t>DESCO: Scalable </a:t>
            </a:r>
            <a:r>
              <a:rPr lang="en-US" dirty="0" err="1"/>
              <a:t>DEep</a:t>
            </a:r>
            <a:r>
              <a:rPr lang="en-US" dirty="0"/>
              <a:t> Subgraph </a:t>
            </a:r>
            <a:r>
              <a:rPr lang="en-US" dirty="0" err="1"/>
              <a:t>COunting</a:t>
            </a:r>
            <a:endParaRPr lang="en-US" dirty="0"/>
          </a:p>
        </p:txBody>
      </p:sp>
      <p:sp>
        <p:nvSpPr>
          <p:cNvPr id="3" name="TextBox 157">
            <a:extLst>
              <a:ext uri="{FF2B5EF4-FFF2-40B4-BE49-F238E27FC236}">
                <a16:creationId xmlns:a16="http://schemas.microsoft.com/office/drawing/2014/main" id="{3DF8D77B-F9D2-BD17-5ED2-3156D702BEF9}"/>
              </a:ext>
            </a:extLst>
          </p:cNvPr>
          <p:cNvSpPr txBox="1"/>
          <p:nvPr/>
        </p:nvSpPr>
        <p:spPr>
          <a:xfrm>
            <a:off x="155237" y="948690"/>
            <a:ext cx="57620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Rex ying et.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al.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developed a promising GNN approach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subgraph counting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It not only counts pattern occurrences, but yields a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position distribution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EF7A27-571B-57FA-AC70-E28658BE0184}"/>
              </a:ext>
            </a:extLst>
          </p:cNvPr>
          <p:cNvSpPr txBox="1"/>
          <p:nvPr/>
        </p:nvSpPr>
        <p:spPr>
          <a:xfrm>
            <a:off x="0" y="6291956"/>
            <a:ext cx="6327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Fu, </a:t>
            </a:r>
            <a:r>
              <a:rPr lang="en-US" sz="1000" dirty="0" err="1"/>
              <a:t>Tianyu</a:t>
            </a:r>
            <a:r>
              <a:rPr lang="en-US" sz="1000" dirty="0"/>
              <a:t>, </a:t>
            </a:r>
            <a:r>
              <a:rPr lang="en-US" sz="1000" dirty="0" err="1"/>
              <a:t>Chiyue</a:t>
            </a:r>
            <a:r>
              <a:rPr lang="en-US" sz="1000" dirty="0"/>
              <a:t> Wei, Yu Wang, and Rex Ying. "</a:t>
            </a:r>
            <a:r>
              <a:rPr lang="en-US" sz="1000" dirty="0" err="1"/>
              <a:t>Desco</a:t>
            </a:r>
            <a:r>
              <a:rPr lang="en-US" sz="1000" dirty="0"/>
              <a:t>: Towards generalizable and scalable deep subgraph counting." In Proceedings of the 17th ACM International Conference on Web Search and Data Mining, pp. 218-227.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8855D0-7B41-74A1-1641-6A96AB1FB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17" y="2092918"/>
            <a:ext cx="4143953" cy="1524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358CF8-6CEF-9B38-3B19-F86A0BEBD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05" y="3894904"/>
            <a:ext cx="4153480" cy="2114845"/>
          </a:xfrm>
          <a:prstGeom prst="rect">
            <a:avLst/>
          </a:prstGeom>
        </p:spPr>
      </p:pic>
      <p:sp>
        <p:nvSpPr>
          <p:cNvPr id="10" name="TextBox 157">
            <a:extLst>
              <a:ext uri="{FF2B5EF4-FFF2-40B4-BE49-F238E27FC236}">
                <a16:creationId xmlns:a16="http://schemas.microsoft.com/office/drawing/2014/main" id="{A6887091-61CF-0892-FAEA-E287C7613F53}"/>
              </a:ext>
            </a:extLst>
          </p:cNvPr>
          <p:cNvSpPr txBox="1"/>
          <p:nvPr/>
        </p:nvSpPr>
        <p:spPr>
          <a:xfrm>
            <a:off x="6096000" y="3565529"/>
            <a:ext cx="576208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DESCO Pipeline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u="sng" dirty="0">
                <a:solidFill>
                  <a:prstClr val="black"/>
                </a:solidFill>
                <a:latin typeface="Calibri" panose="020F0502020204030204"/>
              </a:rPr>
              <a:t>Canonical Partition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– Creates neighborhoods around each node for efficient counting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u="sng" dirty="0">
                <a:solidFill>
                  <a:prstClr val="black"/>
                </a:solidFill>
                <a:latin typeface="Calibri" panose="020F0502020204030204"/>
              </a:rPr>
              <a:t>Neighborhood Counting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– Estimates number of matches in each neighborhood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u="sng" dirty="0">
                <a:solidFill>
                  <a:prstClr val="black"/>
                </a:solidFill>
                <a:latin typeface="Calibri" panose="020F0502020204030204"/>
              </a:rPr>
              <a:t>Gossip Propagation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– Error correction and aggregation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1C9308-2156-B4B3-0AA3-B5C65DD960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9848" y="1534497"/>
            <a:ext cx="6136442" cy="1524213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F63A0B31-6E8F-06F1-BA6E-11737B139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9333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553"/>
    </mc:Choice>
    <mc:Fallback xmlns="">
      <p:transition spd="slow" advTm="112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690" x="1111250" y="2111375"/>
          <p14:tracePt t="26775" x="1103313" y="2120900"/>
          <p14:tracePt t="26782" x="1093788" y="2120900"/>
          <p14:tracePt t="26790" x="1085850" y="2128838"/>
          <p14:tracePt t="26804" x="1077913" y="2128838"/>
          <p14:tracePt t="26813" x="1068388" y="2138363"/>
          <p14:tracePt t="26829" x="1060450" y="2146300"/>
          <p14:tracePt t="26848" x="1042988" y="2154238"/>
          <p14:tracePt t="26868" x="1035050" y="2154238"/>
          <p14:tracePt t="26881" x="1025525" y="2163763"/>
          <p14:tracePt t="26885" x="1000125" y="2171700"/>
          <p14:tracePt t="26908" x="992188" y="2181225"/>
          <p14:tracePt t="26990" x="974725" y="2197100"/>
          <p14:tracePt t="27005" x="974725" y="2206625"/>
          <p14:tracePt t="27014" x="966788" y="2214563"/>
          <p14:tracePt t="27026" x="957263" y="2249488"/>
          <p14:tracePt t="27029" x="957263" y="2274888"/>
          <p14:tracePt t="27037" x="949325" y="2308225"/>
          <p14:tracePt t="27046" x="939800" y="2325688"/>
          <p14:tracePt t="27053" x="939800" y="2335213"/>
          <p14:tracePt t="27061" x="939800" y="2343150"/>
          <p14:tracePt t="27158" x="939800" y="2351088"/>
          <p14:tracePt t="27167" x="939800" y="2386013"/>
          <p14:tracePt t="27176" x="939800" y="2428875"/>
          <p14:tracePt t="27186" x="939800" y="2446338"/>
          <p14:tracePt t="27190" x="939800" y="2462213"/>
          <p14:tracePt t="27198" x="939800" y="2471738"/>
          <p14:tracePt t="27205" x="949325" y="2479675"/>
          <p14:tracePt t="27214" x="949325" y="2487613"/>
          <p14:tracePt t="27231" x="957263" y="2505075"/>
          <p14:tracePt t="27295" x="966788" y="2505075"/>
          <p14:tracePt t="27302" x="982663" y="2505075"/>
          <p14:tracePt t="27309" x="1000125" y="2522538"/>
          <p14:tracePt t="27334" x="1017588" y="2530475"/>
          <p14:tracePt t="27345" x="1025525" y="2530475"/>
          <p14:tracePt t="27353" x="1035050" y="2547938"/>
          <p14:tracePt t="27359" x="1050925" y="2547938"/>
          <p14:tracePt t="27366" x="1050925" y="2557463"/>
          <p14:tracePt t="27398" x="1060450" y="2557463"/>
          <p14:tracePt t="27405" x="1068388" y="2557463"/>
          <p14:tracePt t="27421" x="1077913" y="2557463"/>
          <p14:tracePt t="27428" x="1093788" y="2557463"/>
          <p14:tracePt t="27436" x="1120775" y="2557463"/>
          <p14:tracePt t="27444" x="1136650" y="2565400"/>
          <p14:tracePt t="27456" x="1146175" y="2573338"/>
          <p14:tracePt t="27461" x="1162050" y="2582863"/>
          <p14:tracePt t="27471" x="1189038" y="2590800"/>
          <p14:tracePt t="27476" x="1196975" y="2590800"/>
          <p14:tracePt t="27496" x="1214438" y="2600325"/>
          <p14:tracePt t="27510" x="1222375" y="2608263"/>
          <p14:tracePt t="27517" x="1231900" y="2616200"/>
          <p14:tracePt t="27533" x="1239838" y="2625725"/>
          <p14:tracePt t="27544" x="1247775" y="2633663"/>
          <p14:tracePt t="27549" x="1257300" y="2641600"/>
          <p14:tracePt t="27558" x="1265238" y="2641600"/>
          <p14:tracePt t="27565" x="1273175" y="2641600"/>
          <p14:tracePt t="27573" x="1282700" y="2659063"/>
          <p14:tracePt t="27629" x="1282700" y="2668588"/>
          <p14:tracePt t="27645" x="1300163" y="2676525"/>
          <p14:tracePt t="27654" x="1316038" y="2693988"/>
          <p14:tracePt t="27660" x="1333500" y="2701925"/>
          <p14:tracePt t="27669" x="1358900" y="2719388"/>
          <p14:tracePt t="27678" x="1368425" y="2727325"/>
          <p14:tracePt t="27693" x="1393825" y="2736850"/>
          <p14:tracePt t="27710" x="1401763" y="2736850"/>
          <p14:tracePt t="27765" x="1411288" y="2736850"/>
          <p14:tracePt t="27781" x="1419225" y="2736850"/>
          <p14:tracePt t="27790" x="1427163" y="2736850"/>
          <p14:tracePt t="27796" x="1444625" y="2736850"/>
          <p14:tracePt t="27806" x="1454150" y="2736850"/>
          <p14:tracePt t="27813" x="1479550" y="2719388"/>
          <p14:tracePt t="27845" x="1487488" y="2719388"/>
          <p14:tracePt t="27878" x="1495425" y="2719388"/>
          <p14:tracePt t="27893" x="1504950" y="2719388"/>
          <p14:tracePt t="27910" x="1504950" y="2711450"/>
          <p14:tracePt t="27949" x="1512888" y="2693988"/>
          <p14:tracePt t="27962" x="1512888" y="2668588"/>
          <p14:tracePt t="27965" x="1512888" y="2659063"/>
          <p14:tracePt t="27973" x="1512888" y="2641600"/>
          <p14:tracePt t="27981" x="1512888" y="2633663"/>
          <p14:tracePt t="27993" x="1512888" y="2616200"/>
          <p14:tracePt t="27997" x="1512888" y="2600325"/>
          <p14:tracePt t="28005" x="1512888" y="2582863"/>
          <p14:tracePt t="28023" x="1512888" y="2565400"/>
          <p14:tracePt t="28029" x="1512888" y="2547938"/>
          <p14:tracePt t="28037" x="1504950" y="2530475"/>
          <p14:tracePt t="28055" x="1487488" y="2505075"/>
          <p14:tracePt t="28061" x="1487488" y="2497138"/>
          <p14:tracePt t="28070" x="1470025" y="2487613"/>
          <p14:tracePt t="28077" x="1470025" y="2479675"/>
          <p14:tracePt t="28086" x="1462088" y="2479675"/>
          <p14:tracePt t="28093" x="1454150" y="2454275"/>
          <p14:tracePt t="28101" x="1444625" y="2446338"/>
          <p14:tracePt t="28109" x="1444625" y="2436813"/>
          <p14:tracePt t="28117" x="1436688" y="2428875"/>
          <p14:tracePt t="28126" x="1427163" y="2403475"/>
          <p14:tracePt t="28132" x="1419225" y="2386013"/>
          <p14:tracePt t="28142" x="1411288" y="2376488"/>
          <p14:tracePt t="28149" x="1401763" y="2360613"/>
          <p14:tracePt t="28165" x="1384300" y="2335213"/>
          <p14:tracePt t="28173" x="1376363" y="2317750"/>
          <p14:tracePt t="28181" x="1350963" y="2292350"/>
          <p14:tracePt t="28189" x="1350963" y="2282825"/>
          <p14:tracePt t="28197" x="1343025" y="2274888"/>
          <p14:tracePt t="28205" x="1333500" y="2265363"/>
          <p14:tracePt t="28213" x="1325563" y="2265363"/>
          <p14:tracePt t="28221" x="1325563" y="2257425"/>
          <p14:tracePt t="28229" x="1316038" y="2249488"/>
          <p14:tracePt t="28237" x="1308100" y="2232025"/>
          <p14:tracePt t="28245" x="1300163" y="2232025"/>
          <p14:tracePt t="28253" x="1290638" y="2214563"/>
          <p14:tracePt t="28261" x="1282700" y="2214563"/>
          <p14:tracePt t="28269" x="1265238" y="2206625"/>
          <p14:tracePt t="28278" x="1257300" y="2206625"/>
          <p14:tracePt t="28285" x="1239838" y="2197100"/>
          <p14:tracePt t="28293" x="1214438" y="2189163"/>
          <p14:tracePt t="28300" x="1214438" y="2181225"/>
          <p14:tracePt t="28311" x="1196975" y="2181225"/>
          <p14:tracePt t="28316" x="1189038" y="2181225"/>
          <p14:tracePt t="28327" x="1179513" y="2181225"/>
          <p14:tracePt t="28334" x="1171575" y="2181225"/>
          <p14:tracePt t="28350" x="1162050" y="2181225"/>
          <p14:tracePt t="28366" x="1154113" y="2181225"/>
          <p14:tracePt t="28373" x="1146175" y="2181225"/>
          <p14:tracePt t="28381" x="1136650" y="2181225"/>
          <p14:tracePt t="28397" x="1111250" y="2181225"/>
          <p14:tracePt t="28414" x="1093788" y="2181225"/>
          <p14:tracePt t="28420" x="1077913" y="2181225"/>
          <p14:tracePt t="28440" x="1060450" y="2181225"/>
          <p14:tracePt t="28455" x="1042988" y="2189163"/>
          <p14:tracePt t="28462" x="1035050" y="2189163"/>
          <p14:tracePt t="28470" x="1025525" y="2197100"/>
          <p14:tracePt t="28501" x="1000125" y="2206625"/>
          <p14:tracePt t="28517" x="992188" y="2206625"/>
          <p14:tracePt t="28526" x="982663" y="2214563"/>
          <p14:tracePt t="28532" x="974725" y="2222500"/>
          <p14:tracePt t="28543" x="966788" y="2222500"/>
          <p14:tracePt t="28548" x="957263" y="2232025"/>
          <p14:tracePt t="28557" x="949325" y="2239963"/>
          <p14:tracePt t="28580" x="931863" y="2249488"/>
          <p14:tracePt t="28645" x="923925" y="2249488"/>
          <p14:tracePt t="28653" x="914400" y="2257425"/>
          <p14:tracePt t="28685" x="906463" y="2265363"/>
          <p14:tracePt t="28798" x="906463" y="2300288"/>
          <p14:tracePt t="28807" x="906463" y="2335213"/>
          <p14:tracePt t="28815" x="906463" y="2360613"/>
          <p14:tracePt t="28822" x="906463" y="2376488"/>
          <p14:tracePt t="28829" x="923925" y="2393950"/>
          <p14:tracePt t="28838" x="923925" y="2419350"/>
          <p14:tracePt t="28845" x="949325" y="2436813"/>
          <p14:tracePt t="28853" x="949325" y="2462213"/>
          <p14:tracePt t="28862" x="957263" y="2479675"/>
          <p14:tracePt t="28870" x="957263" y="2487613"/>
          <p14:tracePt t="28877" x="966788" y="2497138"/>
          <p14:tracePt t="28885" x="974725" y="2514600"/>
          <p14:tracePt t="28897" x="992188" y="2522538"/>
          <p14:tracePt t="28901" x="992188" y="2530475"/>
          <p14:tracePt t="28910" x="992188" y="2547938"/>
          <p14:tracePt t="28916" x="1009650" y="2557463"/>
          <p14:tracePt t="28926" x="1009650" y="2565400"/>
          <p14:tracePt t="28932" x="1017588" y="2582863"/>
          <p14:tracePt t="28945" x="1025525" y="2590800"/>
          <p14:tracePt t="28949" x="1035050" y="2608263"/>
          <p14:tracePt t="28956" x="1042988" y="2616200"/>
          <p14:tracePt t="28964" x="1042988" y="2625725"/>
          <p14:tracePt t="28977" x="1068388" y="2641600"/>
          <p14:tracePt t="28980" x="1068388" y="2651125"/>
          <p14:tracePt t="28989" x="1085850" y="2668588"/>
          <p14:tracePt t="28997" x="1093788" y="2676525"/>
          <p14:tracePt t="29013" x="1111250" y="2684463"/>
          <p14:tracePt t="29028" x="1128713" y="2693988"/>
          <p14:tracePt t="29038" x="1136650" y="2711450"/>
          <p14:tracePt t="29045" x="1154113" y="2719388"/>
          <p14:tracePt t="29053" x="1162050" y="2727325"/>
          <p14:tracePt t="29061" x="1189038" y="2736850"/>
          <p14:tracePt t="29070" x="1196975" y="2744788"/>
          <p14:tracePt t="29079" x="1214438" y="2752725"/>
          <p14:tracePt t="29085" x="1222375" y="2752725"/>
          <p14:tracePt t="29093" x="1247775" y="2762250"/>
          <p14:tracePt t="29101" x="1265238" y="2762250"/>
          <p14:tracePt t="29111" x="1282700" y="2770188"/>
          <p14:tracePt t="29117" x="1300163" y="2770188"/>
          <p14:tracePt t="29126" x="1325563" y="2779713"/>
          <p14:tracePt t="29133" x="1350963" y="2779713"/>
          <p14:tracePt t="29143" x="1368425" y="2779713"/>
          <p14:tracePt t="29161" x="1411288" y="2779713"/>
          <p14:tracePt t="29165" x="1436688" y="2779713"/>
          <p14:tracePt t="29173" x="1462088" y="2779713"/>
          <p14:tracePt t="29183" x="1470025" y="2779713"/>
          <p14:tracePt t="29190" x="1487488" y="2779713"/>
          <p14:tracePt t="29197" x="1495425" y="2779713"/>
          <p14:tracePt t="29205" x="1512888" y="2779713"/>
          <p14:tracePt t="29213" x="1522413" y="2779713"/>
          <p14:tracePt t="29221" x="1530350" y="2779713"/>
          <p14:tracePt t="29229" x="1538288" y="2779713"/>
          <p14:tracePt t="29245" x="1555750" y="2779713"/>
          <p14:tracePt t="29253" x="1573213" y="2779713"/>
          <p14:tracePt t="29261" x="1573213" y="2770188"/>
          <p14:tracePt t="29285" x="1581150" y="2770188"/>
          <p14:tracePt t="29317" x="1590675" y="2762250"/>
          <p14:tracePt t="29333" x="1598613" y="2752725"/>
          <p14:tracePt t="29341" x="1598613" y="2719388"/>
          <p14:tracePt t="29349" x="1598613" y="2701925"/>
          <p14:tracePt t="29357" x="1598613" y="2684463"/>
          <p14:tracePt t="29365" x="1598613" y="2659063"/>
          <p14:tracePt t="29375" x="1598613" y="2641600"/>
          <p14:tracePt t="29381" x="1590675" y="2608263"/>
          <p14:tracePt t="29389" x="1565275" y="2565400"/>
          <p14:tracePt t="29397" x="1555750" y="2547938"/>
          <p14:tracePt t="29405" x="1530350" y="2505075"/>
          <p14:tracePt t="29413" x="1522413" y="2487613"/>
          <p14:tracePt t="29421" x="1479550" y="2446338"/>
          <p14:tracePt t="29431" x="1470025" y="2419350"/>
          <p14:tracePt t="29437" x="1454150" y="2386013"/>
          <p14:tracePt t="29445" x="1427163" y="2360613"/>
          <p14:tracePt t="29453" x="1419225" y="2343150"/>
          <p14:tracePt t="29462" x="1411288" y="2335213"/>
          <p14:tracePt t="29468" x="1401763" y="2308225"/>
          <p14:tracePt t="29477" x="1393825" y="2274888"/>
          <p14:tracePt t="29485" x="1376363" y="2249488"/>
          <p14:tracePt t="29494" x="1358900" y="2222500"/>
          <p14:tracePt t="29501" x="1343025" y="2197100"/>
          <p14:tracePt t="29511" x="1325563" y="2163763"/>
          <p14:tracePt t="29517" x="1300163" y="2138363"/>
          <p14:tracePt t="29525" x="1282700" y="2111375"/>
          <p14:tracePt t="29533" x="1265238" y="2078038"/>
          <p14:tracePt t="29544" x="1247775" y="2060575"/>
          <p14:tracePt t="29549" x="1222375" y="2052638"/>
          <p14:tracePt t="29557" x="1204913" y="2035175"/>
          <p14:tracePt t="29564" x="1179513" y="2027238"/>
          <p14:tracePt t="29575" x="1171575" y="2027238"/>
          <p14:tracePt t="29581" x="1154113" y="2017713"/>
          <p14:tracePt t="29589" x="1136650" y="2009775"/>
          <p14:tracePt t="29596" x="1120775" y="2000250"/>
          <p14:tracePt t="29605" x="1103313" y="1992313"/>
          <p14:tracePt t="29613" x="1085850" y="1992313"/>
          <p14:tracePt t="29620" x="1060450" y="1992313"/>
          <p14:tracePt t="29629" x="1042988" y="1992313"/>
          <p14:tracePt t="29640" x="1025525" y="1992313"/>
          <p14:tracePt t="29644" x="1009650" y="1992313"/>
          <p14:tracePt t="29652" x="1000125" y="1992313"/>
          <p14:tracePt t="29660" x="992188" y="1992313"/>
          <p14:tracePt t="29668" x="982663" y="1992313"/>
          <p14:tracePt t="29677" x="974725" y="1992313"/>
          <p14:tracePt t="29684" x="966788" y="1992313"/>
          <p14:tracePt t="29696" x="949325" y="1992313"/>
          <p14:tracePt t="29700" x="949325" y="2000250"/>
          <p14:tracePt t="29709" x="939800" y="2000250"/>
          <p14:tracePt t="29716" x="931863" y="2000250"/>
          <p14:tracePt t="29726" x="923925" y="2009775"/>
          <p14:tracePt t="29741" x="906463" y="2009775"/>
          <p14:tracePt t="29764" x="896938" y="2009775"/>
          <p14:tracePt t="29773" x="896938" y="2017713"/>
          <p14:tracePt t="29814" x="0" y="0"/>
        </p14:tracePtLst>
        <p14:tracePtLst>
          <p14:tracePt t="30834" x="1204913" y="2863850"/>
          <p14:tracePt t="30861" x="1196975" y="2855913"/>
          <p14:tracePt t="30869" x="1189038" y="2855913"/>
          <p14:tracePt t="30877" x="1189038" y="2847975"/>
          <p14:tracePt t="30934" x="1179513" y="2847975"/>
          <p14:tracePt t="30949" x="1162050" y="2847975"/>
          <p14:tracePt t="30959" x="1154113" y="2847975"/>
          <p14:tracePt t="30964" x="1128713" y="2847975"/>
          <p14:tracePt t="30972" x="1120775" y="2847975"/>
          <p14:tracePt t="30980" x="1093788" y="2847975"/>
          <p14:tracePt t="30992" x="1085850" y="2847975"/>
          <p14:tracePt t="30997" x="1068388" y="2847975"/>
          <p14:tracePt t="31009" x="1050925" y="2855913"/>
          <p14:tracePt t="31016" x="1035050" y="2855913"/>
          <p14:tracePt t="31024" x="1000125" y="2873375"/>
          <p14:tracePt t="31038" x="982663" y="2873375"/>
          <p14:tracePt t="31045" x="966788" y="2873375"/>
          <p14:tracePt t="31053" x="949325" y="2873375"/>
          <p14:tracePt t="31061" x="939800" y="2873375"/>
          <p14:tracePt t="31071" x="923925" y="2881313"/>
          <p14:tracePt t="31077" x="914400" y="2881313"/>
          <p14:tracePt t="31085" x="906463" y="2890838"/>
          <p14:tracePt t="31096" x="896938" y="2890838"/>
          <p14:tracePt t="31101" x="881063" y="2898775"/>
          <p14:tracePt t="31109" x="863600" y="2906713"/>
          <p14:tracePt t="31127" x="855663" y="2906713"/>
          <p14:tracePt t="31142" x="846138" y="2906713"/>
          <p14:tracePt t="31160" x="820738" y="2924175"/>
          <p14:tracePt t="31166" x="812800" y="2924175"/>
          <p14:tracePt t="31174" x="812800" y="2933700"/>
          <p14:tracePt t="31182" x="795338" y="2941638"/>
          <p14:tracePt t="31189" x="785813" y="2941638"/>
          <p14:tracePt t="31205" x="769938" y="2949575"/>
          <p14:tracePt t="31213" x="760413" y="2949575"/>
          <p14:tracePt t="31221" x="752475" y="2967038"/>
          <p14:tracePt t="31229" x="744538" y="2967038"/>
          <p14:tracePt t="31237" x="735013" y="2967038"/>
          <p14:tracePt t="31245" x="727075" y="2967038"/>
          <p14:tracePt t="31253" x="717550" y="2976563"/>
          <p14:tracePt t="31261" x="717550" y="2984500"/>
          <p14:tracePt t="31293" x="709613" y="2984500"/>
          <p14:tracePt t="31327" x="701675" y="2992438"/>
          <p14:tracePt t="31342" x="701675" y="3009900"/>
          <p14:tracePt t="31349" x="701675" y="3052763"/>
          <p14:tracePt t="31360" x="692150" y="3095625"/>
          <p14:tracePt t="31366" x="684213" y="3128963"/>
          <p14:tracePt t="31374" x="666750" y="3171825"/>
          <p14:tracePt t="31381" x="666750" y="3198813"/>
          <p14:tracePt t="31389" x="666750" y="3224213"/>
          <p14:tracePt t="31397" x="658813" y="3232150"/>
          <p14:tracePt t="31404" x="658813" y="3267075"/>
          <p14:tracePt t="31420" x="658813" y="3282950"/>
          <p14:tracePt t="31428" x="649288" y="3300413"/>
          <p14:tracePt t="31438" x="649288" y="3317875"/>
          <p14:tracePt t="31444" x="649288" y="3325813"/>
          <p14:tracePt t="31452" x="649288" y="3352800"/>
          <p14:tracePt t="31461" x="649288" y="3378200"/>
          <p14:tracePt t="31468" x="649288" y="3403600"/>
          <p14:tracePt t="31480" x="649288" y="3411538"/>
          <p14:tracePt t="31485" x="658813" y="3454400"/>
          <p14:tracePt t="31493" x="666750" y="3454400"/>
          <p14:tracePt t="31503" x="666750" y="3471863"/>
          <p14:tracePt t="31509" x="666750" y="3479800"/>
          <p14:tracePt t="31516" x="674688" y="3489325"/>
          <p14:tracePt t="31527" x="684213" y="3505200"/>
          <p14:tracePt t="31532" x="684213" y="3514725"/>
          <p14:tracePt t="31546" x="692150" y="3514725"/>
          <p14:tracePt t="31549" x="692150" y="3532188"/>
          <p14:tracePt t="31556" x="701675" y="3540125"/>
          <p14:tracePt t="31564" x="717550" y="3548063"/>
          <p14:tracePt t="31572" x="727075" y="3565525"/>
          <p14:tracePt t="31581" x="735013" y="3565525"/>
          <p14:tracePt t="31592" x="752475" y="3582988"/>
          <p14:tracePt t="31600" x="752475" y="3590925"/>
          <p14:tracePt t="31607" x="769938" y="3600450"/>
          <p14:tracePt t="31614" x="785813" y="3600450"/>
          <p14:tracePt t="31638" x="812800" y="3617913"/>
          <p14:tracePt t="31653" x="820738" y="3625850"/>
          <p14:tracePt t="31660" x="838200" y="3633788"/>
          <p14:tracePt t="31669" x="855663" y="3643313"/>
          <p14:tracePt t="31677" x="871538" y="3651250"/>
          <p14:tracePt t="31685" x="896938" y="3659188"/>
          <p14:tracePt t="31694" x="931863" y="3659188"/>
          <p14:tracePt t="31700" x="966788" y="3686175"/>
          <p14:tracePt t="31709" x="982663" y="3694113"/>
          <p14:tracePt t="31716" x="1009650" y="3702050"/>
          <p14:tracePt t="31725" x="1035050" y="3702050"/>
          <p14:tracePt t="31733" x="1060450" y="3702050"/>
          <p14:tracePt t="31742" x="1085850" y="3711575"/>
          <p14:tracePt t="31748" x="1093788" y="3711575"/>
          <p14:tracePt t="31757" x="1103313" y="3711575"/>
          <p14:tracePt t="31764" x="1120775" y="3711575"/>
          <p14:tracePt t="31772" x="1128713" y="3711575"/>
          <p14:tracePt t="31788" x="1154113" y="3702050"/>
          <p14:tracePt t="31804" x="1171575" y="3694113"/>
          <p14:tracePt t="31812" x="1189038" y="3694113"/>
          <p14:tracePt t="31820" x="1204913" y="3686175"/>
          <p14:tracePt t="31828" x="1214438" y="3676650"/>
          <p14:tracePt t="31836" x="1239838" y="3676650"/>
          <p14:tracePt t="31844" x="1257300" y="3676650"/>
          <p14:tracePt t="31852" x="1282700" y="3659188"/>
          <p14:tracePt t="31861" x="1282700" y="3651250"/>
          <p14:tracePt t="31868" x="1300163" y="3651250"/>
          <p14:tracePt t="31877" x="1325563" y="3651250"/>
          <p14:tracePt t="31893" x="1333500" y="3643313"/>
          <p14:tracePt t="31902" x="1358900" y="3643313"/>
          <p14:tracePt t="31908" x="1376363" y="3633788"/>
          <p14:tracePt t="31918" x="1376363" y="3625850"/>
          <p14:tracePt t="31931" x="1393825" y="3625850"/>
          <p14:tracePt t="31942" x="1419225" y="3617913"/>
          <p14:tracePt t="31961" x="1436688" y="3617913"/>
          <p14:tracePt t="31965" x="1462088" y="3600450"/>
          <p14:tracePt t="31975" x="1470025" y="3600450"/>
          <p14:tracePt t="31981" x="1487488" y="3582988"/>
          <p14:tracePt t="31988" x="1495425" y="3582988"/>
          <p14:tracePt t="31997" x="1504950" y="3582988"/>
          <p14:tracePt t="32005" x="1512888" y="3575050"/>
          <p14:tracePt t="32013" x="1522413" y="3575050"/>
          <p14:tracePt t="32021" x="1530350" y="3575050"/>
          <p14:tracePt t="32028" x="1538288" y="3565525"/>
          <p14:tracePt t="32061" x="1547813" y="3565525"/>
          <p14:tracePt t="32068" x="1555750" y="3557588"/>
          <p14:tracePt t="32077" x="1565275" y="3540125"/>
          <p14:tracePt t="32084" x="1573213" y="3497263"/>
          <p14:tracePt t="32100" x="1573213" y="3471863"/>
          <p14:tracePt t="32109" x="1590675" y="3446463"/>
          <p14:tracePt t="32116" x="1598613" y="3421063"/>
          <p14:tracePt t="32126" x="1598613" y="3403600"/>
          <p14:tracePt t="32133" x="1598613" y="3378200"/>
          <p14:tracePt t="32142" x="1598613" y="3343275"/>
          <p14:tracePt t="32149" x="1598613" y="3325813"/>
          <p14:tracePt t="32157" x="1598613" y="3309938"/>
          <p14:tracePt t="32165" x="1598613" y="3282950"/>
          <p14:tracePt t="32173" x="1598613" y="3257550"/>
          <p14:tracePt t="32181" x="1598613" y="3240088"/>
          <p14:tracePt t="32189" x="1598613" y="3206750"/>
          <p14:tracePt t="32197" x="1598613" y="3181350"/>
          <p14:tracePt t="32205" x="1598613" y="3163888"/>
          <p14:tracePt t="32213" x="1590675" y="3146425"/>
          <p14:tracePt t="32221" x="1590675" y="3128963"/>
          <p14:tracePt t="32229" x="1590675" y="3095625"/>
          <p14:tracePt t="32238" x="1581150" y="3078163"/>
          <p14:tracePt t="32245" x="1565275" y="3052763"/>
          <p14:tracePt t="32253" x="1555750" y="3035300"/>
          <p14:tracePt t="32262" x="1547813" y="3017838"/>
          <p14:tracePt t="32271" x="1530350" y="3009900"/>
          <p14:tracePt t="32277" x="1512888" y="2992438"/>
          <p14:tracePt t="32287" x="1495425" y="2984500"/>
          <p14:tracePt t="32294" x="1479550" y="2967038"/>
          <p14:tracePt t="32302" x="1470025" y="2959100"/>
          <p14:tracePt t="32310" x="1444625" y="2941638"/>
          <p14:tracePt t="32317" x="1436688" y="2941638"/>
          <p14:tracePt t="32326" x="1427163" y="2941638"/>
          <p14:tracePt t="32333" x="1411288" y="2941638"/>
          <p14:tracePt t="32343" x="1411288" y="2933700"/>
          <p14:tracePt t="32349" x="1401763" y="2933700"/>
          <p14:tracePt t="32357" x="1384300" y="2933700"/>
          <p14:tracePt t="32381" x="1376363" y="2933700"/>
          <p14:tracePt t="32398" x="1368425" y="2933700"/>
          <p14:tracePt t="32423" x="0" y="0"/>
        </p14:tracePtLst>
        <p14:tracePtLst>
          <p14:tracePt t="33038" x="1146175" y="3087688"/>
          <p14:tracePt t="33042" x="1136650" y="3087688"/>
          <p14:tracePt t="33048" x="1128713" y="3095625"/>
          <p14:tracePt t="33057" x="1120775" y="3095625"/>
          <p14:tracePt t="33065" x="1111250" y="3103563"/>
          <p14:tracePt t="33069" x="1103313" y="3103563"/>
          <p14:tracePt t="33077" x="1093788" y="3113088"/>
          <p14:tracePt t="33085" x="1077913" y="3121025"/>
          <p14:tracePt t="33094" x="1068388" y="3121025"/>
          <p14:tracePt t="33101" x="1050925" y="3121025"/>
          <p14:tracePt t="33110" x="1042988" y="3138488"/>
          <p14:tracePt t="33117" x="1035050" y="3138488"/>
          <p14:tracePt t="33126" x="1025525" y="3146425"/>
          <p14:tracePt t="33145" x="1009650" y="3163888"/>
          <p14:tracePt t="33149" x="1000125" y="3171825"/>
          <p14:tracePt t="33157" x="974725" y="3198813"/>
          <p14:tracePt t="33174" x="966788" y="3206750"/>
          <p14:tracePt t="33181" x="949325" y="3224213"/>
          <p14:tracePt t="33326" x="966788" y="3224213"/>
          <p14:tracePt t="33333" x="974725" y="3224213"/>
          <p14:tracePt t="33345" x="982663" y="3224213"/>
          <p14:tracePt t="33358" x="1000125" y="3214688"/>
          <p14:tracePt t="33375" x="1009650" y="3214688"/>
          <p14:tracePt t="33399" x="1017588" y="3214688"/>
          <p14:tracePt t="33414" x="1035050" y="3206750"/>
          <p14:tracePt t="33424" x="1042988" y="3206750"/>
          <p14:tracePt t="33496" x="1042988" y="3214688"/>
          <p14:tracePt t="33503" x="1042988" y="3267075"/>
          <p14:tracePt t="33511" x="1042988" y="3309938"/>
          <p14:tracePt t="33517" x="1042988" y="3335338"/>
          <p14:tracePt t="33528" x="1042988" y="3343275"/>
          <p14:tracePt t="33533" x="1042988" y="3360738"/>
          <p14:tracePt t="33582" x="1050925" y="3360738"/>
          <p14:tracePt t="33598" x="1060450" y="3360738"/>
          <p14:tracePt t="33605" x="1068388" y="3360738"/>
          <p14:tracePt t="33621" x="1085850" y="3352800"/>
          <p14:tracePt t="33629" x="1093788" y="3317875"/>
          <p14:tracePt t="33640" x="1103313" y="3300413"/>
          <p14:tracePt t="33645" x="1103313" y="3275013"/>
          <p14:tracePt t="33652" x="1103313" y="3240088"/>
          <p14:tracePt t="33661" x="1103313" y="3214688"/>
          <p14:tracePt t="33668" x="1103313" y="3198813"/>
          <p14:tracePt t="33677" x="1120775" y="3171825"/>
          <p14:tracePt t="33684" x="1120775" y="3163888"/>
          <p14:tracePt t="33693" x="1120775" y="3155950"/>
          <p14:tracePt t="33798" x="1128713" y="3181350"/>
          <p14:tracePt t="33806" x="1146175" y="3214688"/>
          <p14:tracePt t="33813" x="1146175" y="3224213"/>
          <p14:tracePt t="33821" x="1154113" y="3267075"/>
          <p14:tracePt t="33828" x="1162050" y="3275013"/>
          <p14:tracePt t="33838" x="1162050" y="3282950"/>
          <p14:tracePt t="33849" x="1171575" y="3292475"/>
          <p14:tracePt t="33852" x="1171575" y="3300413"/>
          <p14:tracePt t="33933" x="1179513" y="3309938"/>
          <p14:tracePt t="33949" x="1189038" y="3292475"/>
          <p14:tracePt t="33958" x="1196975" y="3249613"/>
          <p14:tracePt t="33965" x="1204913" y="3240088"/>
          <p14:tracePt t="33976" x="1214438" y="3232150"/>
          <p14:tracePt t="33981" x="1222375" y="3224213"/>
          <p14:tracePt t="33990" x="1222375" y="3198813"/>
          <p14:tracePt t="33997" x="1222375" y="3189288"/>
          <p14:tracePt t="34014" x="1231900" y="3189288"/>
          <p14:tracePt t="34077" x="1231900" y="3198813"/>
          <p14:tracePt t="34086" x="1247775" y="3214688"/>
          <p14:tracePt t="34093" x="1247775" y="3240088"/>
          <p14:tracePt t="34101" x="1265238" y="3257550"/>
          <p14:tracePt t="34109" x="1282700" y="3282950"/>
          <p14:tracePt t="34116" x="1290638" y="3292475"/>
          <p14:tracePt t="34125" x="1300163" y="3309938"/>
          <p14:tracePt t="34143" x="1308100" y="3309938"/>
          <p14:tracePt t="34214" x="1316038" y="3309938"/>
          <p14:tracePt t="34221" x="1316038" y="3282950"/>
          <p14:tracePt t="34229" x="1316038" y="3249613"/>
          <p14:tracePt t="34237" x="1300163" y="3232150"/>
          <p14:tracePt t="34245" x="1282700" y="3206750"/>
          <p14:tracePt t="34253" x="1265238" y="3198813"/>
          <p14:tracePt t="34261" x="1257300" y="3181350"/>
          <p14:tracePt t="34269" x="1247775" y="3171825"/>
          <p14:tracePt t="34317" x="1239838" y="3171825"/>
          <p14:tracePt t="34589" x="1247775" y="3171825"/>
          <p14:tracePt t="34597" x="1265238" y="3171825"/>
          <p14:tracePt t="34605" x="1273175" y="3171825"/>
          <p14:tracePt t="34620" x="1300163" y="3171825"/>
          <p14:tracePt t="34629" x="1308100" y="3181350"/>
          <p14:tracePt t="34636" x="1325563" y="3189288"/>
          <p14:tracePt t="34653" x="1333500" y="3189288"/>
          <p14:tracePt t="34661" x="1350963" y="3206750"/>
          <p14:tracePt t="34676" x="1368425" y="3206750"/>
          <p14:tracePt t="34685" x="1384300" y="3214688"/>
          <p14:tracePt t="34693" x="1393825" y="3214688"/>
          <p14:tracePt t="34700" x="1401763" y="3224213"/>
          <p14:tracePt t="34709" x="1419225" y="3232150"/>
          <p14:tracePt t="34716" x="1427163" y="3249613"/>
          <p14:tracePt t="34724" x="1436688" y="3249613"/>
          <p14:tracePt t="34732" x="1454150" y="3267075"/>
          <p14:tracePt t="34748" x="1462088" y="3275013"/>
          <p14:tracePt t="34757" x="1470025" y="3275013"/>
          <p14:tracePt t="34825" x="1479550" y="3275013"/>
          <p14:tracePt t="35064" x="1479550" y="3292475"/>
          <p14:tracePt t="35071" x="1479550" y="3300413"/>
          <p14:tracePt t="35081" x="1479550" y="3317875"/>
          <p14:tracePt t="35087" x="1470025" y="3325813"/>
          <p14:tracePt t="35775" x="0" y="0"/>
        </p14:tracePtLst>
        <p14:tracePtLst>
          <p14:tracePt t="61283" x="7353300" y="3497263"/>
          <p14:tracePt t="61311" x="7343775" y="3505200"/>
          <p14:tracePt t="61453" x="7335838" y="3505200"/>
          <p14:tracePt t="61461" x="7327900" y="3505200"/>
          <p14:tracePt t="61477" x="7318375" y="3505200"/>
          <p14:tracePt t="61485" x="7318375" y="3514725"/>
          <p14:tracePt t="61500" x="7310438" y="3514725"/>
          <p14:tracePt t="61527" x="7300913" y="3514725"/>
          <p14:tracePt t="61575" x="7285038" y="3522663"/>
          <p14:tracePt t="61582" x="7275513" y="3532188"/>
          <p14:tracePt t="61591" x="7267575" y="3532188"/>
          <p14:tracePt t="61597" x="7250113" y="3532188"/>
          <p14:tracePt t="61605" x="7242175" y="3540125"/>
          <p14:tracePt t="61621" x="7216775" y="3540125"/>
          <p14:tracePt t="61630" x="7189788" y="3540125"/>
          <p14:tracePt t="61637" x="7156450" y="3540125"/>
          <p14:tracePt t="61644" x="7121525" y="3540125"/>
          <p14:tracePt t="61653" x="7105650" y="3540125"/>
          <p14:tracePt t="61661" x="7078663" y="3540125"/>
          <p14:tracePt t="61669" x="7070725" y="3548063"/>
          <p14:tracePt t="61685" x="7062788" y="3548063"/>
          <p14:tracePt t="61693" x="7053263" y="3557588"/>
          <p14:tracePt t="61708" x="7035800" y="3557588"/>
          <p14:tracePt t="61717" x="7019925" y="3565525"/>
          <p14:tracePt t="61725" x="7010400" y="3565525"/>
          <p14:tracePt t="61733" x="6992938" y="3565525"/>
          <p14:tracePt t="61741" x="6967538" y="3565525"/>
          <p14:tracePt t="61749" x="6951663" y="3565525"/>
          <p14:tracePt t="61757" x="6934200" y="3565525"/>
          <p14:tracePt t="61765" x="6908800" y="3565525"/>
          <p14:tracePt t="61773" x="6881813" y="3565525"/>
          <p14:tracePt t="61780" x="6848475" y="3565525"/>
          <p14:tracePt t="61788" x="6823075" y="3565525"/>
          <p14:tracePt t="61796" x="6797675" y="3565525"/>
          <p14:tracePt t="61804" x="6780213" y="3565525"/>
          <p14:tracePt t="61813" x="6770688" y="3575050"/>
          <p14:tracePt t="61821" x="6754813" y="3582988"/>
          <p14:tracePt t="61836" x="6737350" y="3590925"/>
          <p14:tracePt t="61845" x="6729413" y="3600450"/>
          <p14:tracePt t="61853" x="6719888" y="3600450"/>
          <p14:tracePt t="61861" x="6702425" y="3608388"/>
          <p14:tracePt t="61869" x="6686550" y="3617913"/>
          <p14:tracePt t="61885" x="6659563" y="3633788"/>
          <p14:tracePt t="61898" x="6626225" y="3633788"/>
          <p14:tracePt t="61901" x="6583363" y="3651250"/>
          <p14:tracePt t="61913" x="6575425" y="3651250"/>
          <p14:tracePt t="61917" x="6548438" y="3659188"/>
          <p14:tracePt t="61929" x="6507163" y="3676650"/>
          <p14:tracePt t="61933" x="6472238" y="3694113"/>
          <p14:tracePt t="61942" x="6437313" y="3702050"/>
          <p14:tracePt t="61949" x="6394450" y="3702050"/>
          <p14:tracePt t="61959" x="6361113" y="3711575"/>
          <p14:tracePt t="61965" x="6310313" y="3736975"/>
          <p14:tracePt t="61974" x="6300788" y="3736975"/>
          <p14:tracePt t="61981" x="6275388" y="3744913"/>
          <p14:tracePt t="61989" x="6257925" y="3754438"/>
          <p14:tracePt t="62045" x="6249988" y="3762375"/>
          <p14:tracePt t="62053" x="6232525" y="3770313"/>
          <p14:tracePt t="62061" x="6207125" y="3779838"/>
          <p14:tracePt t="62068" x="6181725" y="3805238"/>
          <p14:tracePt t="62077" x="6138863" y="3840163"/>
          <p14:tracePt t="62086" x="6103938" y="3856038"/>
          <p14:tracePt t="62096" x="6088063" y="3881438"/>
          <p14:tracePt t="62101" x="6070600" y="3890963"/>
          <p14:tracePt t="62110" x="6045200" y="3916363"/>
          <p14:tracePt t="62120" x="6019800" y="3941763"/>
          <p14:tracePt t="62128" x="6002338" y="3959225"/>
          <p14:tracePt t="62133" x="5984875" y="3994150"/>
          <p14:tracePt t="62148" x="5976938" y="4010025"/>
          <p14:tracePt t="62150" x="5949950" y="4035425"/>
          <p14:tracePt t="62158" x="5942013" y="4062413"/>
          <p14:tracePt t="62164" x="5924550" y="4095750"/>
          <p14:tracePt t="62173" x="5908675" y="4113213"/>
          <p14:tracePt t="62182" x="5899150" y="4138613"/>
          <p14:tracePt t="62189" x="5881688" y="4156075"/>
          <p14:tracePt t="62196" x="5881688" y="4189413"/>
          <p14:tracePt t="62204" x="5865813" y="4224338"/>
          <p14:tracePt t="62213" x="5865813" y="4241800"/>
          <p14:tracePt t="62220" x="5865813" y="4249738"/>
          <p14:tracePt t="62228" x="5865813" y="4267200"/>
          <p14:tracePt t="62236" x="5865813" y="4292600"/>
          <p14:tracePt t="62259" x="5848350" y="4343400"/>
          <p14:tracePt t="62262" x="5838825" y="4378325"/>
          <p14:tracePt t="62269" x="5838825" y="4411663"/>
          <p14:tracePt t="62280" x="5838825" y="4464050"/>
          <p14:tracePt t="62288" x="5838825" y="4497388"/>
          <p14:tracePt t="62295" x="5838825" y="4522788"/>
          <p14:tracePt t="62301" x="5838825" y="4532313"/>
          <p14:tracePt t="62309" x="5838825" y="4557713"/>
          <p14:tracePt t="62316" x="5856288" y="4600575"/>
          <p14:tracePt t="62325" x="5873750" y="4625975"/>
          <p14:tracePt t="62333" x="5891213" y="4651375"/>
          <p14:tracePt t="62341" x="5908675" y="4676775"/>
          <p14:tracePt t="62349" x="5916613" y="4686300"/>
          <p14:tracePt t="62357" x="5934075" y="4694238"/>
          <p14:tracePt t="62365" x="5942013" y="4711700"/>
          <p14:tracePt t="62373" x="5949950" y="4719638"/>
          <p14:tracePt t="62381" x="5976938" y="4754563"/>
          <p14:tracePt t="62389" x="5984875" y="4762500"/>
          <p14:tracePt t="62397" x="6019800" y="4779963"/>
          <p14:tracePt t="62405" x="6045200" y="4797425"/>
          <p14:tracePt t="62412" x="6088063" y="4814888"/>
          <p14:tracePt t="62420" x="6121400" y="4848225"/>
          <p14:tracePt t="62429" x="6146800" y="4857750"/>
          <p14:tracePt t="62441" x="6172200" y="4883150"/>
          <p14:tracePt t="62449" x="6189663" y="4891088"/>
          <p14:tracePt t="62454" x="6215063" y="4908550"/>
          <p14:tracePt t="62461" x="6242050" y="4916488"/>
          <p14:tracePt t="62469" x="6249988" y="4933950"/>
          <p14:tracePt t="62476" x="6257925" y="4941888"/>
          <p14:tracePt t="62487" x="6267450" y="4941888"/>
          <p14:tracePt t="62493" x="6300788" y="4959350"/>
          <p14:tracePt t="62501" x="6318250" y="4976813"/>
          <p14:tracePt t="62510" x="6326188" y="4984750"/>
          <p14:tracePt t="62516" x="6353175" y="4994275"/>
          <p14:tracePt t="62525" x="6386513" y="5019675"/>
          <p14:tracePt t="62532" x="6403975" y="5027613"/>
          <p14:tracePt t="62544" x="6429375" y="5045075"/>
          <p14:tracePt t="62549" x="6472238" y="5070475"/>
          <p14:tracePt t="62557" x="6523038" y="5087938"/>
          <p14:tracePt t="62565" x="6575425" y="5105400"/>
          <p14:tracePt t="62573" x="6608763" y="5122863"/>
          <p14:tracePt t="62580" x="6651625" y="5130800"/>
          <p14:tracePt t="62590" x="6686550" y="5148263"/>
          <p14:tracePt t="62596" x="6729413" y="5164138"/>
          <p14:tracePt t="62608" x="6770688" y="5191125"/>
          <p14:tracePt t="62615" x="6805613" y="5199063"/>
          <p14:tracePt t="62622" x="6840538" y="5207000"/>
          <p14:tracePt t="62628" x="6881813" y="5233988"/>
          <p14:tracePt t="62637" x="6899275" y="5241925"/>
          <p14:tracePt t="62645" x="6916738" y="5249863"/>
          <p14:tracePt t="62653" x="6942138" y="5259388"/>
          <p14:tracePt t="62660" x="6967538" y="5259388"/>
          <p14:tracePt t="62668" x="6992938" y="5275263"/>
          <p14:tracePt t="62676" x="7019925" y="5275263"/>
          <p14:tracePt t="62685" x="7045325" y="5275263"/>
          <p14:tracePt t="62693" x="7070725" y="5292725"/>
          <p14:tracePt t="62700" x="7096125" y="5302250"/>
          <p14:tracePt t="62708" x="7156450" y="5318125"/>
          <p14:tracePt t="62717" x="7181850" y="5327650"/>
          <p14:tracePt t="62725" x="7207250" y="5327650"/>
          <p14:tracePt t="62733" x="7232650" y="5335588"/>
          <p14:tracePt t="62742" x="7275513" y="5345113"/>
          <p14:tracePt t="62748" x="7292975" y="5353050"/>
          <p14:tracePt t="62756" x="7327900" y="5360988"/>
          <p14:tracePt t="62765" x="7343775" y="5370513"/>
          <p14:tracePt t="62772" x="7369175" y="5378450"/>
          <p14:tracePt t="62780" x="7421563" y="5387975"/>
          <p14:tracePt t="62789" x="7439025" y="5387975"/>
          <p14:tracePt t="62797" x="7464425" y="5387975"/>
          <p14:tracePt t="62804" x="7480300" y="5395913"/>
          <p14:tracePt t="62813" x="7515225" y="5395913"/>
          <p14:tracePt t="62820" x="7550150" y="5403850"/>
          <p14:tracePt t="62828" x="7583488" y="5403850"/>
          <p14:tracePt t="62836" x="7608888" y="5403850"/>
          <p14:tracePt t="62844" x="7634288" y="5403850"/>
          <p14:tracePt t="62853" x="7669213" y="5403850"/>
          <p14:tracePt t="62860" x="7704138" y="5403850"/>
          <p14:tracePt t="62868" x="7737475" y="5403850"/>
          <p14:tracePt t="62876" x="7772400" y="5403850"/>
          <p14:tracePt t="62885" x="7805738" y="5403850"/>
          <p14:tracePt t="62892" x="7831138" y="5403850"/>
          <p14:tracePt t="62900" x="7874000" y="5403850"/>
          <p14:tracePt t="62908" x="7891463" y="5403850"/>
          <p14:tracePt t="62917" x="7916863" y="5403850"/>
          <p14:tracePt t="62926" x="7934325" y="5403850"/>
          <p14:tracePt t="62932" x="7959725" y="5403850"/>
          <p14:tracePt t="62943" x="7985125" y="5403850"/>
          <p14:tracePt t="62948" x="8010525" y="5403850"/>
          <p14:tracePt t="62957" x="8037513" y="5403850"/>
          <p14:tracePt t="62965" x="8053388" y="5403850"/>
          <p14:tracePt t="62973" x="8078788" y="5387975"/>
          <p14:tracePt t="62981" x="8121650" y="5370513"/>
          <p14:tracePt t="62989" x="8139113" y="5370513"/>
          <p14:tracePt t="62997" x="8164513" y="5360988"/>
          <p14:tracePt t="63005" x="8199438" y="5360988"/>
          <p14:tracePt t="63013" x="8224838" y="5353050"/>
          <p14:tracePt t="63020" x="8250238" y="5335588"/>
          <p14:tracePt t="63029" x="8285163" y="5335588"/>
          <p14:tracePt t="63036" x="8328025" y="5327650"/>
          <p14:tracePt t="63045" x="8353425" y="5327650"/>
          <p14:tracePt t="63052" x="8370888" y="5327650"/>
          <p14:tracePt t="63061" x="8378825" y="5327650"/>
          <p14:tracePt t="63069" x="8421688" y="5310188"/>
          <p14:tracePt t="63076" x="8421688" y="5302250"/>
          <p14:tracePt t="63084" x="8439150" y="5302250"/>
          <p14:tracePt t="63093" x="8455025" y="5292725"/>
          <p14:tracePt t="63100" x="8482013" y="5284788"/>
          <p14:tracePt t="63110" x="8515350" y="5275263"/>
          <p14:tracePt t="63116" x="8540750" y="5267325"/>
          <p14:tracePt t="63127" x="8558213" y="5259388"/>
          <p14:tracePt t="63133" x="8583613" y="5249863"/>
          <p14:tracePt t="63142" x="8601075" y="5233988"/>
          <p14:tracePt t="63160" x="8651875" y="5207000"/>
          <p14:tracePt t="63164" x="8651875" y="5199063"/>
          <p14:tracePt t="63173" x="8677275" y="5173663"/>
          <p14:tracePt t="63180" x="8694738" y="5164138"/>
          <p14:tracePt t="63189" x="8712200" y="5148263"/>
          <p14:tracePt t="63197" x="8720138" y="5122863"/>
          <p14:tracePt t="63206" x="8720138" y="5095875"/>
          <p14:tracePt t="63213" x="8755063" y="5070475"/>
          <p14:tracePt t="63221" x="8755063" y="5062538"/>
          <p14:tracePt t="63229" x="8763000" y="5053013"/>
          <p14:tracePt t="63236" x="8772525" y="5045075"/>
          <p14:tracePt t="63245" x="8772525" y="5027613"/>
          <p14:tracePt t="63253" x="8772525" y="5011738"/>
          <p14:tracePt t="63261" x="8780463" y="4994275"/>
          <p14:tracePt t="63269" x="8780463" y="4968875"/>
          <p14:tracePt t="63277" x="8780463" y="4951413"/>
          <p14:tracePt t="63285" x="8780463" y="4926013"/>
          <p14:tracePt t="63293" x="8780463" y="4916488"/>
          <p14:tracePt t="63301" x="8780463" y="4899025"/>
          <p14:tracePt t="63312" x="8780463" y="4883150"/>
          <p14:tracePt t="63317" x="8772525" y="4857750"/>
          <p14:tracePt t="63326" x="8763000" y="4840288"/>
          <p14:tracePt t="63336" x="8729663" y="4805363"/>
          <p14:tracePt t="63345" x="8712200" y="4772025"/>
          <p14:tracePt t="63350" x="8686800" y="4737100"/>
          <p14:tracePt t="63358" x="8677275" y="4711700"/>
          <p14:tracePt t="63365" x="8661400" y="4676775"/>
          <p14:tracePt t="63373" x="8651875" y="4643438"/>
          <p14:tracePt t="63382" x="8643938" y="4600575"/>
          <p14:tracePt t="63389" x="8626475" y="4565650"/>
          <p14:tracePt t="63397" x="8618538" y="4540250"/>
          <p14:tracePt t="63405" x="8618538" y="4506913"/>
          <p14:tracePt t="63414" x="8609013" y="4464050"/>
          <p14:tracePt t="63420" x="8609013" y="4438650"/>
          <p14:tracePt t="63431" x="8609013" y="4421188"/>
          <p14:tracePt t="63437" x="8593138" y="4386263"/>
          <p14:tracePt t="63446" x="8583613" y="4370388"/>
          <p14:tracePt t="63453" x="8583613" y="4343400"/>
          <p14:tracePt t="63462" x="8575675" y="4300538"/>
          <p14:tracePt t="63469" x="8575675" y="4292600"/>
          <p14:tracePt t="63479" x="8566150" y="4284663"/>
          <p14:tracePt t="63485" x="8550275" y="4257675"/>
          <p14:tracePt t="63493" x="8540750" y="4232275"/>
          <p14:tracePt t="63512" x="8532813" y="4216400"/>
          <p14:tracePt t="63517" x="8524875" y="4206875"/>
          <p14:tracePt t="63527" x="8515350" y="4198938"/>
          <p14:tracePt t="63533" x="8515350" y="4189413"/>
          <p14:tracePt t="63547" x="8489950" y="4164013"/>
          <p14:tracePt t="63557" x="8472488" y="4146550"/>
          <p14:tracePt t="63566" x="8464550" y="4138613"/>
          <p14:tracePt t="63573" x="8447088" y="4130675"/>
          <p14:tracePt t="63581" x="8429625" y="4113213"/>
          <p14:tracePt t="63589" x="8421688" y="4105275"/>
          <p14:tracePt t="63596" x="8404225" y="4105275"/>
          <p14:tracePt t="63605" x="8378825" y="4095750"/>
          <p14:tracePt t="63613" x="8370888" y="4087813"/>
          <p14:tracePt t="63620" x="8361363" y="4087813"/>
          <p14:tracePt t="63629" x="8335963" y="4087813"/>
          <p14:tracePt t="63637" x="8318500" y="4078288"/>
          <p14:tracePt t="63645" x="8310563" y="4078288"/>
          <p14:tracePt t="63652" x="8285163" y="4070350"/>
          <p14:tracePt t="63660" x="8267700" y="4070350"/>
          <p14:tracePt t="63671" x="8250238" y="4070350"/>
          <p14:tracePt t="63678" x="8224838" y="4070350"/>
          <p14:tracePt t="63688" x="8199438" y="4070350"/>
          <p14:tracePt t="63694" x="8181975" y="4070350"/>
          <p14:tracePt t="63703" x="8156575" y="4070350"/>
          <p14:tracePt t="63712" x="8131175" y="4070350"/>
          <p14:tracePt t="63716" x="8105775" y="4070350"/>
          <p14:tracePt t="63726" x="8096250" y="4070350"/>
          <p14:tracePt t="63733" x="8062913" y="4070350"/>
          <p14:tracePt t="63742" x="8045450" y="4070350"/>
          <p14:tracePt t="63748" x="8037513" y="4070350"/>
          <p14:tracePt t="63757" x="8020050" y="4070350"/>
          <p14:tracePt t="63765" x="8002588" y="4070350"/>
          <p14:tracePt t="63773" x="7985125" y="4070350"/>
          <p14:tracePt t="63789" x="7967663" y="4070350"/>
          <p14:tracePt t="63798" x="7959725" y="4070350"/>
          <p14:tracePt t="63805" x="7951788" y="4070350"/>
          <p14:tracePt t="63814" x="7934325" y="4062413"/>
          <p14:tracePt t="63822" x="7908925" y="4062413"/>
          <p14:tracePt t="63829" x="7891463" y="4062413"/>
          <p14:tracePt t="63838" x="7866063" y="4052888"/>
          <p14:tracePt t="63846" x="7848600" y="4052888"/>
          <p14:tracePt t="63853" x="7831138" y="4044950"/>
          <p14:tracePt t="63863" x="7805738" y="4044950"/>
          <p14:tracePt t="63871" x="7788275" y="4035425"/>
          <p14:tracePt t="63877" x="7772400" y="4035425"/>
          <p14:tracePt t="63887" x="7729538" y="4035425"/>
          <p14:tracePt t="63896" x="7729538" y="4027488"/>
          <p14:tracePt t="63901" x="7712075" y="4019550"/>
          <p14:tracePt t="63912" x="7686675" y="4019550"/>
          <p14:tracePt t="63917" x="7677150" y="4019550"/>
          <p14:tracePt t="63931" x="7634288" y="4010025"/>
          <p14:tracePt t="63935" x="7608888" y="3994150"/>
          <p14:tracePt t="63947" x="7591425" y="3994150"/>
          <p14:tracePt t="63949" x="7558088" y="3984625"/>
          <p14:tracePt t="63958" x="7540625" y="3984625"/>
          <p14:tracePt t="63965" x="7507288" y="3984625"/>
          <p14:tracePt t="63974" x="7489825" y="3984625"/>
          <p14:tracePt t="63981" x="7464425" y="3984625"/>
          <p14:tracePt t="63989" x="7439025" y="3984625"/>
          <p14:tracePt t="63996" x="7429500" y="3984625"/>
          <p14:tracePt t="64004" x="7412038" y="3984625"/>
          <p14:tracePt t="64012" x="7404100" y="3984625"/>
          <p14:tracePt t="64020" x="7386638" y="3984625"/>
          <p14:tracePt t="64036" x="7378700" y="3984625"/>
          <p14:tracePt t="64044" x="7369175" y="3984625"/>
          <p14:tracePt t="64053" x="7361238" y="3984625"/>
          <p14:tracePt t="64060" x="7353300" y="3984625"/>
          <p14:tracePt t="64068" x="7335838" y="3984625"/>
          <p14:tracePt t="64076" x="7327900" y="3984625"/>
          <p14:tracePt t="64084" x="7300913" y="3984625"/>
          <p14:tracePt t="64093" x="7285038" y="3984625"/>
          <p14:tracePt t="64100" x="7267575" y="3984625"/>
          <p14:tracePt t="64109" x="7258050" y="3984625"/>
          <p14:tracePt t="64116" x="7232650" y="3984625"/>
          <p14:tracePt t="64125" x="7224713" y="3984625"/>
          <p14:tracePt t="64132" x="7207250" y="3994150"/>
          <p14:tracePt t="64159" x="7199313" y="3994150"/>
          <p14:tracePt t="64197" x="7189788" y="3994150"/>
          <p14:tracePt t="64205" x="7181850" y="4002088"/>
          <p14:tracePt t="64222" x="7173913" y="4010025"/>
          <p14:tracePt t="64238" x="7164388" y="4019550"/>
          <p14:tracePt t="64252" x="7156450" y="4019550"/>
          <p14:tracePt t="64261" x="7156450" y="4027488"/>
          <p14:tracePt t="64268" x="7138988" y="4035425"/>
          <p14:tracePt t="64288" x="7131050" y="4044950"/>
          <p14:tracePt t="64292" x="7105650" y="4052888"/>
          <p14:tracePt t="64305" x="7088188" y="4070350"/>
          <p14:tracePt t="64312" x="7078663" y="4078288"/>
          <p14:tracePt t="64317" x="7070725" y="4078288"/>
          <p14:tracePt t="64326" x="7062788" y="4087813"/>
          <p14:tracePt t="64335" x="7027863" y="4105275"/>
          <p14:tracePt t="64342" x="7019925" y="4113213"/>
          <p14:tracePt t="64349" x="7002463" y="4121150"/>
          <p14:tracePt t="64357" x="6992938" y="4130675"/>
          <p14:tracePt t="64366" x="6977063" y="4138613"/>
          <p14:tracePt t="64381" x="6959600" y="4146550"/>
          <p14:tracePt t="64421" x="6951663" y="4146550"/>
          <p14:tracePt t="64534" x="6951663" y="4156075"/>
          <p14:tracePt t="64566" x="6951663" y="4164013"/>
          <p14:tracePt t="64744" x="6942138" y="4164013"/>
          <p14:tracePt t="64749" x="6942138" y="4198938"/>
          <p14:tracePt t="64758" x="6942138" y="4232275"/>
          <p14:tracePt t="64765" x="6942138" y="4249738"/>
          <p14:tracePt t="64775" x="6942138" y="4257675"/>
          <p14:tracePt t="64781" x="6942138" y="4267200"/>
          <p14:tracePt t="64790" x="6942138" y="4275138"/>
          <p14:tracePt t="64797" x="6942138" y="4284663"/>
          <p14:tracePt t="64813" x="6942138" y="4300538"/>
          <p14:tracePt t="64829" x="6951663" y="4310063"/>
          <p14:tracePt t="64845" x="6959600" y="4310063"/>
          <p14:tracePt t="64861" x="6967538" y="4310063"/>
          <p14:tracePt t="64886" x="6985000" y="4310063"/>
          <p14:tracePt t="64898" x="7002463" y="4310063"/>
          <p14:tracePt t="64902" x="7010400" y="4310063"/>
          <p14:tracePt t="64910" x="7027863" y="4310063"/>
          <p14:tracePt t="64918" x="7035800" y="4310063"/>
          <p14:tracePt t="64931" x="7070725" y="4318000"/>
          <p14:tracePt t="64933" x="7096125" y="4327525"/>
          <p14:tracePt t="64945" x="7105650" y="4335463"/>
          <p14:tracePt t="64949" x="7131050" y="4343400"/>
          <p14:tracePt t="64961" x="7156450" y="4352925"/>
          <p14:tracePt t="64965" x="7207250" y="4360863"/>
          <p14:tracePt t="64976" x="7224713" y="4370388"/>
          <p14:tracePt t="64985" x="7250113" y="4370388"/>
          <p14:tracePt t="64990" x="7275513" y="4370388"/>
          <p14:tracePt t="64997" x="7300913" y="4370388"/>
          <p14:tracePt t="65005" x="7327900" y="4370388"/>
          <p14:tracePt t="65013" x="7353300" y="4370388"/>
          <p14:tracePt t="65021" x="7361238" y="4370388"/>
          <p14:tracePt t="65029" x="7378700" y="4370388"/>
          <p14:tracePt t="65037" x="7386638" y="4370388"/>
          <p14:tracePt t="65045" x="7396163" y="4370388"/>
          <p14:tracePt t="65053" x="7404100" y="4360863"/>
          <p14:tracePt t="65069" x="7421563" y="4360863"/>
          <p14:tracePt t="65085" x="7439025" y="4360863"/>
          <p14:tracePt t="65094" x="7446963" y="4360863"/>
          <p14:tracePt t="65101" x="7454900" y="4343400"/>
          <p14:tracePt t="65110" x="7464425" y="4343400"/>
          <p14:tracePt t="65117" x="7480300" y="4343400"/>
          <p14:tracePt t="65125" x="7497763" y="4343400"/>
          <p14:tracePt t="65133" x="7532688" y="4343400"/>
          <p14:tracePt t="65145" x="7575550" y="4343400"/>
          <p14:tracePt t="65159" x="7651750" y="4352925"/>
          <p14:tracePt t="65165" x="7677150" y="4360863"/>
          <p14:tracePt t="65173" x="7729538" y="4370388"/>
          <p14:tracePt t="65181" x="7745413" y="4378325"/>
          <p14:tracePt t="65188" x="7780338" y="4378325"/>
          <p14:tracePt t="65197" x="7797800" y="4386263"/>
          <p14:tracePt t="65205" x="7831138" y="4386263"/>
          <p14:tracePt t="65213" x="7848600" y="4386263"/>
          <p14:tracePt t="65221" x="7856538" y="4386263"/>
          <p14:tracePt t="65229" x="7874000" y="4386263"/>
          <p14:tracePt t="65237" x="7883525" y="4386263"/>
          <p14:tracePt t="65244" x="7899400" y="4386263"/>
          <p14:tracePt t="65253" x="7908925" y="4386263"/>
          <p14:tracePt t="65261" x="7916863" y="4378325"/>
          <p14:tracePt t="65269" x="7926388" y="4378325"/>
          <p14:tracePt t="65277" x="7942263" y="4378325"/>
          <p14:tracePt t="65285" x="7977188" y="4378325"/>
          <p14:tracePt t="65293" x="8002588" y="4378325"/>
          <p14:tracePt t="65301" x="8037513" y="4395788"/>
          <p14:tracePt t="65309" x="8062913" y="4403725"/>
          <p14:tracePt t="65317" x="8088313" y="4421188"/>
          <p14:tracePt t="65325" x="8113713" y="4438650"/>
          <p14:tracePt t="65333" x="8156575" y="4446588"/>
          <p14:tracePt t="65342" x="8174038" y="4446588"/>
          <p14:tracePt t="65357" x="8181975" y="4446588"/>
          <p14:tracePt t="65374" x="8189913" y="4446588"/>
          <p14:tracePt t="65381" x="8199438" y="4446588"/>
          <p14:tracePt t="65405" x="8207375" y="4446588"/>
          <p14:tracePt t="65413" x="8224838" y="4446588"/>
          <p14:tracePt t="65430" x="8232775" y="4438650"/>
          <p14:tracePt t="65437" x="8250238" y="4429125"/>
          <p14:tracePt t="65444" x="8259763" y="4421188"/>
          <p14:tracePt t="65453" x="8267700" y="4421188"/>
          <p14:tracePt t="65461" x="8275638" y="4411663"/>
          <p14:tracePt t="65468" x="8293100" y="4403725"/>
          <p14:tracePt t="65480" x="8302625" y="4395788"/>
          <p14:tracePt t="65501" x="8310563" y="4395788"/>
          <p14:tracePt t="65516" x="8318500" y="4386263"/>
          <p14:tracePt t="65533" x="8328025" y="4378325"/>
          <p14:tracePt t="65558" x="8335963" y="4378325"/>
          <p14:tracePt t="65565" x="8335963" y="4370388"/>
          <p14:tracePt t="65591" x="8343900" y="4370388"/>
          <p14:tracePt t="65598" x="8353425" y="4370388"/>
          <p14:tracePt t="65614" x="8370888" y="4370388"/>
          <p14:tracePt t="65621" x="8386763" y="4360863"/>
          <p14:tracePt t="65628" x="8396288" y="4352925"/>
          <p14:tracePt t="65637" x="8404225" y="4352925"/>
          <p14:tracePt t="65644" x="8421688" y="4343400"/>
          <p14:tracePt t="65662" x="8429625" y="4335463"/>
          <p14:tracePt t="65677" x="8447088" y="4335463"/>
          <p14:tracePt t="65785" x="8464550" y="4327525"/>
          <p14:tracePt t="65797" x="8472488" y="4318000"/>
          <p14:tracePt t="65801" x="8482013" y="4318000"/>
          <p14:tracePt t="65815" x="8489950" y="4310063"/>
          <p14:tracePt t="65829" x="8507413" y="4310063"/>
          <p14:tracePt t="65848" x="8515350" y="4310063"/>
          <p14:tracePt t="65855" x="8532813" y="4292600"/>
          <p14:tracePt t="65877" x="8550275" y="4292600"/>
          <p14:tracePt t="65885" x="8550275" y="4284663"/>
          <p14:tracePt t="66045" x="8558213" y="4275138"/>
          <p14:tracePt t="66053" x="8583613" y="4275138"/>
          <p14:tracePt t="66060" x="8583613" y="4267200"/>
          <p14:tracePt t="66068" x="8593138" y="4257675"/>
          <p14:tracePt t="66077" x="8609013" y="4257675"/>
          <p14:tracePt t="66094" x="8618538" y="4257675"/>
          <p14:tracePt t="66101" x="8626475" y="4257675"/>
          <p14:tracePt t="66111" x="8636000" y="4257675"/>
          <p14:tracePt t="66214" x="8661400" y="4257675"/>
          <p14:tracePt t="66229" x="8677275" y="4257675"/>
          <p14:tracePt t="66238" x="8686800" y="4257675"/>
          <p14:tracePt t="66246" x="8694738" y="4257675"/>
          <p14:tracePt t="66255" x="8704263" y="4257675"/>
          <p14:tracePt t="66262" x="8712200" y="4257675"/>
          <p14:tracePt t="66319" x="8720138" y="4257675"/>
          <p14:tracePt t="66341" x="8737600" y="4257675"/>
          <p14:tracePt t="66349" x="8747125" y="4257675"/>
          <p14:tracePt t="66358" x="8772525" y="4257675"/>
          <p14:tracePt t="66364" x="8780463" y="4267200"/>
          <p14:tracePt t="66373" x="8797925" y="4275138"/>
          <p14:tracePt t="66384" x="8823325" y="4292600"/>
          <p14:tracePt t="66389" x="8831263" y="4300538"/>
          <p14:tracePt t="66397" x="8840788" y="4300538"/>
          <p14:tracePt t="66412" x="8858250" y="4300538"/>
          <p14:tracePt t="66465" x="8874125" y="4310063"/>
          <p14:tracePt t="66512" x="8883650" y="4310063"/>
          <p14:tracePt t="66518" x="8891588" y="4310063"/>
          <p14:tracePt t="66526" x="8901113" y="4310063"/>
          <p14:tracePt t="66533" x="8909050" y="4310063"/>
          <p14:tracePt t="66546" x="8926513" y="4310063"/>
          <p14:tracePt t="66548" x="8934450" y="4310063"/>
          <p14:tracePt t="66560" x="8951913" y="4310063"/>
          <p14:tracePt t="66565" x="8969375" y="4310063"/>
          <p14:tracePt t="66574" x="8977313" y="4310063"/>
          <p14:tracePt t="66581" x="9002713" y="4310063"/>
          <p14:tracePt t="66592" x="9028113" y="4310063"/>
          <p14:tracePt t="66598" x="9053513" y="4327525"/>
          <p14:tracePt t="66607" x="9070975" y="4327525"/>
          <p14:tracePt t="66613" x="9096375" y="4335463"/>
          <p14:tracePt t="66621" x="9105900" y="4343400"/>
          <p14:tracePt t="66629" x="9123363" y="4343400"/>
          <p14:tracePt t="66637" x="9131300" y="4343400"/>
          <p14:tracePt t="66685" x="9139238" y="4343400"/>
          <p14:tracePt t="66693" x="9156700" y="4343400"/>
          <p14:tracePt t="66702" x="9164638" y="4343400"/>
          <p14:tracePt t="66714" x="9182100" y="4343400"/>
          <p14:tracePt t="66722" x="9199563" y="4343400"/>
          <p14:tracePt t="66729" x="9224963" y="4360863"/>
          <p14:tracePt t="66746" x="9242425" y="4360863"/>
          <p14:tracePt t="66749" x="9259888" y="4360863"/>
          <p14:tracePt t="66758" x="9275763" y="4360863"/>
          <p14:tracePt t="66774" x="9293225" y="4360863"/>
          <p14:tracePt t="66781" x="9302750" y="4360863"/>
          <p14:tracePt t="66797" x="9310688" y="4360863"/>
          <p14:tracePt t="66926" x="9318625" y="4360863"/>
          <p14:tracePt t="66959" x="9328150" y="4360863"/>
          <p14:tracePt t="66998" x="9336088" y="4360863"/>
          <p14:tracePt t="67024" x="9345613" y="4360863"/>
          <p14:tracePt t="67037" x="9353550" y="4360863"/>
          <p14:tracePt t="67062" x="9378950" y="4360863"/>
          <p14:tracePt t="67174" x="9386888" y="4360863"/>
          <p14:tracePt t="67205" x="9386888" y="4352925"/>
          <p14:tracePt t="67245" x="9396413" y="4352925"/>
          <p14:tracePt t="67295" x="9404350" y="4352925"/>
          <p14:tracePt t="67318" x="9413875" y="4352925"/>
          <p14:tracePt t="67326" x="9429750" y="4352925"/>
          <p14:tracePt t="67334" x="9439275" y="4352925"/>
          <p14:tracePt t="67341" x="9456738" y="4352925"/>
          <p14:tracePt t="67349" x="9464675" y="4352925"/>
          <p14:tracePt t="67357" x="9482138" y="4352925"/>
          <p14:tracePt t="67365" x="9490075" y="4335463"/>
          <p14:tracePt t="67382" x="9499600" y="4335463"/>
          <p14:tracePt t="67389" x="9507538" y="4335463"/>
          <p14:tracePt t="67413" x="9515475" y="4335463"/>
          <p14:tracePt t="67470" x="9525000" y="4335463"/>
          <p14:tracePt t="67478" x="9532938" y="4335463"/>
          <p14:tracePt t="67485" x="9540875" y="4335463"/>
          <p14:tracePt t="67497" x="9550400" y="4327525"/>
          <p14:tracePt t="67501" x="9558338" y="4327525"/>
          <p14:tracePt t="67511" x="9567863" y="4327525"/>
          <p14:tracePt t="67531" x="9583738" y="4327525"/>
          <p14:tracePt t="67533" x="9593263" y="4327525"/>
          <p14:tracePt t="67589" x="9610725" y="4318000"/>
          <p14:tracePt t="67613" x="9610725" y="4310063"/>
          <p14:tracePt t="67622" x="9618663" y="4310063"/>
          <p14:tracePt t="67742" x="9636125" y="4310063"/>
          <p14:tracePt t="67754" x="9652000" y="4310063"/>
          <p14:tracePt t="67768" x="9669463" y="4310063"/>
          <p14:tracePt t="67775" x="9694863" y="4300538"/>
          <p14:tracePt t="67783" x="9712325" y="4300538"/>
          <p14:tracePt t="67790" x="9729788" y="4300538"/>
          <p14:tracePt t="67797" x="9737725" y="4300538"/>
          <p14:tracePt t="67806" x="9755188" y="4300538"/>
          <p14:tracePt t="67813" x="9763125" y="4300538"/>
          <p14:tracePt t="67829" x="9772650" y="4292600"/>
          <p14:tracePt t="69032" x="9755188" y="4275138"/>
          <p14:tracePt t="69044" x="9729788" y="4257675"/>
          <p14:tracePt t="69062" x="9712325" y="4241800"/>
          <p14:tracePt t="69072" x="9704388" y="4224338"/>
          <p14:tracePt t="69085" x="9694863" y="4224338"/>
          <p14:tracePt t="69093" x="9694863" y="4216400"/>
          <p14:tracePt t="69190" x="9686925" y="4206875"/>
          <p14:tracePt t="69208" x="9652000" y="4206875"/>
          <p14:tracePt t="69215" x="9644063" y="4206875"/>
          <p14:tracePt t="69226" x="9618663" y="4206875"/>
          <p14:tracePt t="69231" x="9601200" y="4198938"/>
          <p14:tracePt t="69237" x="9583738" y="4189413"/>
          <p14:tracePt t="69248" x="9540875" y="4181475"/>
          <p14:tracePt t="69254" x="9515475" y="4181475"/>
          <p14:tracePt t="69264" x="9482138" y="4181475"/>
          <p14:tracePt t="69269" x="9464675" y="4181475"/>
          <p14:tracePt t="69283" x="9447213" y="4181475"/>
          <p14:tracePt t="69285" x="9429750" y="4164013"/>
          <p14:tracePt t="69296" x="9421813" y="4164013"/>
          <p14:tracePt t="69300" x="9404350" y="4164013"/>
          <p14:tracePt t="69313" x="9396413" y="4164013"/>
          <p14:tracePt t="69318" x="9386888" y="4164013"/>
          <p14:tracePt t="69333" x="9378950" y="4164013"/>
          <p14:tracePt t="69342" x="9371013" y="4164013"/>
          <p14:tracePt t="69349" x="9353550" y="4164013"/>
          <p14:tracePt t="69358" x="9336088" y="4164013"/>
          <p14:tracePt t="69367" x="9318625" y="4164013"/>
          <p14:tracePt t="69374" x="9293225" y="4173538"/>
          <p14:tracePt t="69381" x="9275763" y="4173538"/>
          <p14:tracePt t="69388" x="9250363" y="4181475"/>
          <p14:tracePt t="69397" x="9250363" y="4189413"/>
          <p14:tracePt t="69405" x="9242425" y="4189413"/>
          <p14:tracePt t="69413" x="9224963" y="4189413"/>
          <p14:tracePt t="69420" x="9217025" y="4189413"/>
          <p14:tracePt t="69430" x="9199563" y="4189413"/>
          <p14:tracePt t="69437" x="9174163" y="4189413"/>
          <p14:tracePt t="69444" x="9156700" y="4189413"/>
          <p14:tracePt t="69452" x="9131300" y="4189413"/>
          <p14:tracePt t="69460" x="9105900" y="4189413"/>
          <p14:tracePt t="69471" x="9070975" y="4189413"/>
          <p14:tracePt t="69479" x="9045575" y="4189413"/>
          <p14:tracePt t="69486" x="9037638" y="4189413"/>
          <p14:tracePt t="69492" x="9012238" y="4189413"/>
          <p14:tracePt t="69501" x="8994775" y="4189413"/>
          <p14:tracePt t="69509" x="8977313" y="4189413"/>
          <p14:tracePt t="69517" x="8969375" y="4189413"/>
          <p14:tracePt t="69525" x="8942388" y="4189413"/>
          <p14:tracePt t="69533" x="8926513" y="4189413"/>
          <p14:tracePt t="69543" x="8909050" y="4189413"/>
          <p14:tracePt t="69549" x="8891588" y="4189413"/>
          <p14:tracePt t="69557" x="8866188" y="4189413"/>
          <p14:tracePt t="69566" x="8848725" y="4181475"/>
          <p14:tracePt t="69572" x="8831263" y="4173538"/>
          <p14:tracePt t="69580" x="8805863" y="4164013"/>
          <p14:tracePt t="69589" x="8780463" y="4156075"/>
          <p14:tracePt t="69597" x="8737600" y="4146550"/>
          <p14:tracePt t="69604" x="8704263" y="4138613"/>
          <p14:tracePt t="69612" x="8669338" y="4138613"/>
          <p14:tracePt t="69620" x="8643938" y="4138613"/>
          <p14:tracePt t="69629" x="8618538" y="4130675"/>
          <p14:tracePt t="69636" x="8593138" y="4130675"/>
          <p14:tracePt t="69645" x="8575675" y="4130675"/>
          <p14:tracePt t="69655" x="8550275" y="4130675"/>
          <p14:tracePt t="69661" x="8524875" y="4130675"/>
          <p14:tracePt t="69670" x="8489950" y="4130675"/>
          <p14:tracePt t="69676" x="8472488" y="4130675"/>
          <p14:tracePt t="69687" x="8439150" y="4130675"/>
          <p14:tracePt t="69693" x="8404225" y="4130675"/>
          <p14:tracePt t="69704" x="8370888" y="4130675"/>
          <p14:tracePt t="69709" x="8335963" y="4130675"/>
          <p14:tracePt t="69718" x="8302625" y="4130675"/>
          <p14:tracePt t="69725" x="8267700" y="4130675"/>
          <p14:tracePt t="69732" x="8232775" y="4130675"/>
          <p14:tracePt t="69742" x="8189913" y="4130675"/>
          <p14:tracePt t="69749" x="8156575" y="4130675"/>
          <p14:tracePt t="69757" x="8131175" y="4130675"/>
          <p14:tracePt t="69765" x="8096250" y="4130675"/>
          <p14:tracePt t="69773" x="8062913" y="4130675"/>
          <p14:tracePt t="69781" x="8027988" y="4130675"/>
          <p14:tracePt t="69789" x="7994650" y="4130675"/>
          <p14:tracePt t="69796" x="7951788" y="4130675"/>
          <p14:tracePt t="69804" x="7891463" y="4130675"/>
          <p14:tracePt t="69813" x="7840663" y="4130675"/>
          <p14:tracePt t="69821" x="7805738" y="4130675"/>
          <p14:tracePt t="69832" x="7762875" y="4130675"/>
          <p14:tracePt t="69837" x="7712075" y="4130675"/>
          <p14:tracePt t="69844" x="7677150" y="4130675"/>
          <p14:tracePt t="69853" x="7626350" y="4130675"/>
          <p14:tracePt t="69860" x="7566025" y="4130675"/>
          <p14:tracePt t="69869" x="7515225" y="4130675"/>
          <p14:tracePt t="69880" x="7464425" y="4130675"/>
          <p14:tracePt t="69885" x="7404100" y="4130675"/>
          <p14:tracePt t="69894" x="7361238" y="4130675"/>
          <p14:tracePt t="69901" x="7300913" y="4130675"/>
          <p14:tracePt t="69911" x="7250113" y="4121150"/>
          <p14:tracePt t="69917" x="7216775" y="4121150"/>
          <p14:tracePt t="69928" x="7189788" y="4113213"/>
          <p14:tracePt t="69936" x="7138988" y="4105275"/>
          <p14:tracePt t="69943" x="7105650" y="4105275"/>
          <p14:tracePt t="69949" x="7078663" y="4105275"/>
          <p14:tracePt t="69957" x="7035800" y="4105275"/>
          <p14:tracePt t="69965" x="7002463" y="4105275"/>
          <p14:tracePt t="69977" x="6967538" y="4105275"/>
          <p14:tracePt t="69981" x="6942138" y="4105275"/>
          <p14:tracePt t="69989" x="6899275" y="4105275"/>
          <p14:tracePt t="69997" x="6865938" y="4105275"/>
          <p14:tracePt t="70006" x="6848475" y="4105275"/>
          <p14:tracePt t="70014" x="6831013" y="4105275"/>
          <p14:tracePt t="70022" x="6805613" y="4105275"/>
          <p14:tracePt t="70030" x="6788150" y="4105275"/>
          <p14:tracePt t="70039" x="6770688" y="4105275"/>
          <p14:tracePt t="70045" x="6745288" y="4105275"/>
          <p14:tracePt t="70053" x="6737350" y="4105275"/>
          <p14:tracePt t="70061" x="6719888" y="4105275"/>
          <p14:tracePt t="70069" x="6694488" y="4105275"/>
          <p14:tracePt t="70077" x="6669088" y="4105275"/>
          <p14:tracePt t="70085" x="6651625" y="4113213"/>
          <p14:tracePt t="70094" x="6634163" y="4113213"/>
          <p14:tracePt t="70104" x="6618288" y="4121150"/>
          <p14:tracePt t="70110" x="6608763" y="4121150"/>
          <p14:tracePt t="70120" x="6591300" y="4121150"/>
          <p14:tracePt t="70126" x="6583363" y="4121150"/>
          <p14:tracePt t="70136" x="6565900" y="4130675"/>
          <p14:tracePt t="70159" x="6540500" y="4130675"/>
          <p14:tracePt t="70167" x="6532563" y="4138613"/>
          <p14:tracePt t="70174" x="6523038" y="4138613"/>
          <p14:tracePt t="70188" x="6507163" y="4146550"/>
          <p14:tracePt t="70199" x="6507163" y="4156075"/>
          <p14:tracePt t="70213" x="6489700" y="4156075"/>
          <p14:tracePt t="70221" x="6472238" y="4173538"/>
          <p14:tracePt t="70237" x="6464300" y="4173538"/>
          <p14:tracePt t="70245" x="6454775" y="4173538"/>
          <p14:tracePt t="70261" x="6446838" y="4181475"/>
          <p14:tracePt t="71072" x="0" y="0"/>
        </p14:tracePtLst>
        <p14:tracePtLst>
          <p14:tracePt t="72268" x="7164388" y="4327525"/>
          <p14:tracePt t="72422" x="7156450" y="4327525"/>
          <p14:tracePt t="72432" x="7146925" y="4327525"/>
          <p14:tracePt t="72440" x="7138988" y="4327525"/>
          <p14:tracePt t="72448" x="7121525" y="4327525"/>
          <p14:tracePt t="72453" x="7105650" y="4335463"/>
          <p14:tracePt t="72461" x="7096125" y="4335463"/>
          <p14:tracePt t="72469" x="7088188" y="4343400"/>
          <p14:tracePt t="72485" x="7070725" y="4343400"/>
          <p14:tracePt t="72496" x="7062788" y="4343400"/>
          <p14:tracePt t="72500" x="7053263" y="4352925"/>
          <p14:tracePt t="72512" x="7045325" y="4352925"/>
          <p14:tracePt t="72516" x="7035800" y="4360863"/>
          <p14:tracePt t="72536" x="7027863" y="4360863"/>
          <p14:tracePt t="72542" x="7010400" y="4360863"/>
          <p14:tracePt t="72548" x="7002463" y="4370388"/>
          <p14:tracePt t="72557" x="6992938" y="4370388"/>
          <p14:tracePt t="72565" x="6985000" y="4378325"/>
          <p14:tracePt t="72581" x="6959600" y="4378325"/>
          <p14:tracePt t="72589" x="6942138" y="4378325"/>
          <p14:tracePt t="72596" x="6934200" y="4378325"/>
          <p14:tracePt t="72607" x="6908800" y="4378325"/>
          <p14:tracePt t="72613" x="6881813" y="4378325"/>
          <p14:tracePt t="72620" x="6848475" y="4378325"/>
          <p14:tracePt t="72629" x="6831013" y="4378325"/>
          <p14:tracePt t="72637" x="6797675" y="4378325"/>
          <p14:tracePt t="72644" x="6770688" y="4378325"/>
          <p14:tracePt t="72653" x="6745288" y="4378325"/>
          <p14:tracePt t="72660" x="6729413" y="4378325"/>
          <p14:tracePt t="72669" x="6711950" y="4378325"/>
          <p14:tracePt t="72676" x="6702425" y="4386263"/>
          <p14:tracePt t="72684" x="6686550" y="4386263"/>
          <p14:tracePt t="72693" x="6677025" y="4403725"/>
          <p14:tracePt t="72700" x="6669088" y="4403725"/>
          <p14:tracePt t="72709" x="6651625" y="4403725"/>
          <p14:tracePt t="72717" x="6643688" y="4403725"/>
          <p14:tracePt t="72725" x="6634163" y="4411663"/>
          <p14:tracePt t="72733" x="6626225" y="4411663"/>
          <p14:tracePt t="72749" x="6608763" y="4421188"/>
          <p14:tracePt t="72757" x="6591300" y="4421188"/>
          <p14:tracePt t="72774" x="6575425" y="4429125"/>
          <p14:tracePt t="72780" x="6557963" y="4438650"/>
          <p14:tracePt t="72789" x="6540500" y="4438650"/>
          <p14:tracePt t="72797" x="6532563" y="4446588"/>
          <p14:tracePt t="72813" x="6507163" y="4454525"/>
          <p14:tracePt t="72821" x="6497638" y="4454525"/>
          <p14:tracePt t="72828" x="6480175" y="4464050"/>
          <p14:tracePt t="72836" x="6472238" y="4464050"/>
          <p14:tracePt t="72844" x="6454775" y="4481513"/>
          <p14:tracePt t="72853" x="6446838" y="4481513"/>
          <p14:tracePt t="72862" x="6421438" y="4489450"/>
          <p14:tracePt t="72871" x="6411913" y="4497388"/>
          <p14:tracePt t="72883" x="6403975" y="4497388"/>
          <p14:tracePt t="72886" x="6394450" y="4497388"/>
          <p14:tracePt t="72894" x="6386513" y="4506913"/>
          <p14:tracePt t="73103" x="6378575" y="4522788"/>
          <p14:tracePt t="73111" x="6378575" y="4549775"/>
          <p14:tracePt t="73118" x="6378575" y="4557713"/>
          <p14:tracePt t="73126" x="6378575" y="4565650"/>
          <p14:tracePt t="73133" x="6378575" y="4583113"/>
          <p14:tracePt t="73146" x="6378575" y="4608513"/>
          <p14:tracePt t="73149" x="6386513" y="4618038"/>
          <p14:tracePt t="73158" x="6386513" y="4635500"/>
          <p14:tracePt t="73166" x="6403975" y="4651375"/>
          <p14:tracePt t="73181" x="6403975" y="4660900"/>
          <p14:tracePt t="73189" x="6403975" y="4668838"/>
          <p14:tracePt t="73230" x="6411913" y="4668838"/>
          <p14:tracePt t="73261" x="6421438" y="4668838"/>
          <p14:tracePt t="73278" x="6446838" y="4676775"/>
          <p14:tracePt t="73285" x="6454775" y="4686300"/>
          <p14:tracePt t="73301" x="6480175" y="4703763"/>
          <p14:tracePt t="73303" x="6480175" y="4711700"/>
          <p14:tracePt t="73319" x="6489700" y="4711700"/>
          <p14:tracePt t="73325" x="6523038" y="4737100"/>
          <p14:tracePt t="73341" x="6532563" y="4746625"/>
          <p14:tracePt t="73349" x="6548438" y="4754563"/>
          <p14:tracePt t="73368" x="6557963" y="4762500"/>
          <p14:tracePt t="73373" x="6565900" y="4762500"/>
          <p14:tracePt t="73381" x="6575425" y="4772025"/>
          <p14:tracePt t="73398" x="6591300" y="4772025"/>
          <p14:tracePt t="73405" x="6600825" y="4772025"/>
          <p14:tracePt t="73421" x="6618288" y="4772025"/>
          <p14:tracePt t="73431" x="6634163" y="4772025"/>
          <p14:tracePt t="73446" x="6643688" y="4772025"/>
          <p14:tracePt t="73453" x="6651625" y="4772025"/>
          <p14:tracePt t="73469" x="6659563" y="4772025"/>
          <p14:tracePt t="73478" x="6669088" y="4772025"/>
          <p14:tracePt t="73485" x="6686550" y="4787900"/>
          <p14:tracePt t="73501" x="6702425" y="4787900"/>
          <p14:tracePt t="73509" x="6711950" y="4787900"/>
          <p14:tracePt t="73517" x="6729413" y="4787900"/>
          <p14:tracePt t="73528" x="6737350" y="4787900"/>
          <p14:tracePt t="73533" x="6745288" y="4787900"/>
          <p14:tracePt t="73542" x="6754813" y="4787900"/>
          <p14:tracePt t="73549" x="6770688" y="4797425"/>
          <p14:tracePt t="73565" x="6788150" y="4797425"/>
          <p14:tracePt t="73583" x="6797675" y="4797425"/>
          <p14:tracePt t="73624" x="6813550" y="4797425"/>
          <p14:tracePt t="73629" x="6823075" y="4797425"/>
          <p14:tracePt t="73638" x="6840538" y="4797425"/>
          <p14:tracePt t="73646" x="6848475" y="4797425"/>
          <p14:tracePt t="73653" x="6873875" y="4787900"/>
          <p14:tracePt t="73661" x="6873875" y="4779963"/>
          <p14:tracePt t="73670" x="6899275" y="4779963"/>
          <p14:tracePt t="73677" x="6908800" y="4772025"/>
          <p14:tracePt t="73685" x="6916738" y="4772025"/>
          <p14:tracePt t="73693" x="6934200" y="4762500"/>
          <p14:tracePt t="73701" x="6934200" y="4754563"/>
          <p14:tracePt t="73717" x="6942138" y="4754563"/>
          <p14:tracePt t="73726" x="6951663" y="4754563"/>
          <p14:tracePt t="73748" x="6959600" y="4746625"/>
          <p14:tracePt t="73774" x="6967538" y="4737100"/>
          <p14:tracePt t="73797" x="6977063" y="4737100"/>
          <p14:tracePt t="73805" x="6992938" y="4737100"/>
          <p14:tracePt t="73821" x="7010400" y="4737100"/>
          <p14:tracePt t="73829" x="7019925" y="4737100"/>
          <p14:tracePt t="73845" x="7035800" y="4737100"/>
          <p14:tracePt t="73854" x="7045325" y="4737100"/>
          <p14:tracePt t="73870" x="7062788" y="4737100"/>
          <p14:tracePt t="73877" x="7070725" y="4737100"/>
          <p14:tracePt t="73967" x="7088188" y="4737100"/>
          <p14:tracePt t="73997" x="7096125" y="4737100"/>
          <p14:tracePt t="74031" x="7105650" y="4737100"/>
          <p14:tracePt t="74037" x="7113588" y="4737100"/>
          <p14:tracePt t="74069" x="7121525" y="4737100"/>
          <p14:tracePt t="74102" x="7131050" y="4729163"/>
          <p14:tracePt t="74151" x="7138988" y="4729163"/>
          <p14:tracePt t="74157" x="7146925" y="4729163"/>
          <p14:tracePt t="74165" x="7164388" y="4729163"/>
          <p14:tracePt t="74173" x="7181850" y="4729163"/>
          <p14:tracePt t="74181" x="7199313" y="4729163"/>
          <p14:tracePt t="74189" x="7207250" y="4729163"/>
          <p14:tracePt t="74197" x="7216775" y="4729163"/>
          <p14:tracePt t="74205" x="7224713" y="4729163"/>
          <p14:tracePt t="74221" x="7242175" y="4737100"/>
          <p14:tracePt t="74229" x="7250113" y="4737100"/>
          <p14:tracePt t="74253" x="7258050" y="4737100"/>
          <p14:tracePt t="74318" x="7267575" y="4737100"/>
          <p14:tracePt t="74324" x="7275513" y="4737100"/>
          <p14:tracePt t="74332" x="7285038" y="4737100"/>
          <p14:tracePt t="74349" x="7300913" y="4737100"/>
          <p14:tracePt t="74357" x="7310438" y="4737100"/>
          <p14:tracePt t="74373" x="7318375" y="4737100"/>
          <p14:tracePt t="74381" x="7327900" y="4737100"/>
          <p14:tracePt t="74389" x="7335838" y="4737100"/>
          <p14:tracePt t="74397" x="7343775" y="4737100"/>
          <p14:tracePt t="74404" x="7353300" y="4729163"/>
          <p14:tracePt t="74412" x="7369175" y="4729163"/>
          <p14:tracePt t="74432" x="7386638" y="4719638"/>
          <p14:tracePt t="74436" x="7386638" y="4711700"/>
          <p14:tracePt t="74452" x="7396163" y="4711700"/>
          <p14:tracePt t="74468" x="7404100" y="4711700"/>
          <p14:tracePt t="74477" x="7412038" y="4711700"/>
          <p14:tracePt t="74484" x="7439025" y="4711700"/>
          <p14:tracePt t="74494" x="7446963" y="4711700"/>
          <p14:tracePt t="74505" x="7464425" y="4711700"/>
          <p14:tracePt t="74513" x="7472363" y="4711700"/>
          <p14:tracePt t="74516" x="7480300" y="4711700"/>
          <p14:tracePt t="74529" x="7497763" y="4711700"/>
          <p14:tracePt t="74532" x="7507288" y="4711700"/>
          <p14:tracePt t="74548" x="7523163" y="4711700"/>
          <p14:tracePt t="74548" x="7532688" y="4711700"/>
          <p14:tracePt t="74558" x="7540625" y="4711700"/>
          <p14:tracePt t="74564" x="7550150" y="4711700"/>
          <p14:tracePt t="74574" x="7566025" y="4711700"/>
          <p14:tracePt t="74580" x="7575550" y="4719638"/>
          <p14:tracePt t="74590" x="7583488" y="4719638"/>
          <p14:tracePt t="74596" x="7591425" y="4719638"/>
          <p14:tracePt t="74607" x="7600950" y="4737100"/>
          <p14:tracePt t="74621" x="7608888" y="4737100"/>
          <p14:tracePt t="74752" x="7626350" y="4746625"/>
          <p14:tracePt t="74757" x="7686675" y="4772025"/>
          <p14:tracePt t="74767" x="7720013" y="4772025"/>
          <p14:tracePt t="74776" x="7762875" y="4779963"/>
          <p14:tracePt t="74782" x="7788275" y="4779963"/>
          <p14:tracePt t="74790" x="7805738" y="4779963"/>
          <p14:tracePt t="74797" x="7831138" y="4779963"/>
          <p14:tracePt t="74805" x="7866063" y="4787900"/>
          <p14:tracePt t="74813" x="7883525" y="4787900"/>
          <p14:tracePt t="74821" x="7908925" y="4787900"/>
          <p14:tracePt t="74830" x="7926388" y="4787900"/>
          <p14:tracePt t="74837" x="7951788" y="4787900"/>
          <p14:tracePt t="74845" x="7967663" y="4787900"/>
          <p14:tracePt t="74853" x="7977188" y="4787900"/>
          <p14:tracePt t="74863" x="7985125" y="4787900"/>
          <p14:tracePt t="74886" x="7994650" y="4787900"/>
          <p14:tracePt t="74897" x="8002588" y="4787900"/>
          <p14:tracePt t="74917" x="8020050" y="4787900"/>
          <p14:tracePt t="74942" x="8027988" y="4787900"/>
          <p14:tracePt t="74949" x="8037513" y="4779963"/>
          <p14:tracePt t="75135" x="8045450" y="4779963"/>
          <p14:tracePt t="75144" x="8062913" y="4779963"/>
          <p14:tracePt t="75152" x="8088313" y="4772025"/>
          <p14:tracePt t="75165" x="8096250" y="4772025"/>
          <p14:tracePt t="75174" x="8105775" y="4772025"/>
          <p14:tracePt t="75182" x="8113713" y="4772025"/>
          <p14:tracePt t="75384" x="8148638" y="4772025"/>
          <p14:tracePt t="75393" x="8181975" y="4772025"/>
          <p14:tracePt t="75406" x="8199438" y="4772025"/>
          <p14:tracePt t="75414" x="8216900" y="4772025"/>
          <p14:tracePt t="75421" x="8232775" y="4772025"/>
          <p14:tracePt t="75446" x="8242300" y="4772025"/>
          <p14:tracePt t="75461" x="8250238" y="4772025"/>
          <p14:tracePt t="75526" x="8259763" y="4772025"/>
          <p14:tracePt t="75542" x="8285163" y="4772025"/>
          <p14:tracePt t="75551" x="8293100" y="4772025"/>
          <p14:tracePt t="75560" x="8310563" y="4779963"/>
          <p14:tracePt t="75565" x="8328025" y="4779963"/>
          <p14:tracePt t="75573" x="8343900" y="4779963"/>
          <p14:tracePt t="75589" x="8353425" y="4779963"/>
          <p14:tracePt t="75605" x="8361363" y="4779963"/>
          <p14:tracePt t="75678" x="8370888" y="4779963"/>
          <p14:tracePt t="76032" x="8386763" y="4779963"/>
          <p14:tracePt t="76041" x="8396288" y="4779963"/>
          <p14:tracePt t="76047" x="8421688" y="4779963"/>
          <p14:tracePt t="76054" x="8429625" y="4779963"/>
          <p14:tracePt t="76065" x="8447088" y="4779963"/>
          <p14:tracePt t="76071" x="8455025" y="4779963"/>
          <p14:tracePt t="76078" x="8464550" y="4779963"/>
          <p14:tracePt t="76085" x="8472488" y="4779963"/>
          <p14:tracePt t="76093" x="8482013" y="4779963"/>
          <p14:tracePt t="76114" x="8489950" y="4779963"/>
          <p14:tracePt t="76117" x="8497888" y="4779963"/>
          <p14:tracePt t="76127" x="8515350" y="4772025"/>
          <p14:tracePt t="76146" x="8524875" y="4772025"/>
          <p14:tracePt t="76163" x="8540750" y="4762500"/>
          <p14:tracePt t="76181" x="8550275" y="4762500"/>
          <p14:tracePt t="76327" x="8566150" y="4762500"/>
          <p14:tracePt t="76342" x="8566150" y="4754563"/>
          <p14:tracePt t="76406" x="8583613" y="4746625"/>
          <p14:tracePt t="76421" x="8601075" y="4746625"/>
          <p14:tracePt t="76437" x="8618538" y="4746625"/>
          <p14:tracePt t="76453" x="8626475" y="4737100"/>
          <p14:tracePt t="76469" x="8636000" y="4737100"/>
          <p14:tracePt t="76485" x="8643938" y="4737100"/>
          <p14:tracePt t="76509" x="8651875" y="4729163"/>
          <p14:tracePt t="76576" x="8661400" y="4729163"/>
          <p14:tracePt t="76582" x="8669338" y="4719638"/>
          <p14:tracePt t="76881" x="8677275" y="4719638"/>
          <p14:tracePt t="77064" x="8677275" y="4711700"/>
          <p14:tracePt t="77076" x="8677275" y="4703763"/>
          <p14:tracePt t="77082" x="8677275" y="4694238"/>
          <p14:tracePt t="77088" x="8677275" y="4676775"/>
          <p14:tracePt t="77189" x="8669338" y="4676775"/>
          <p14:tracePt t="77256" x="8661400" y="4668838"/>
          <p14:tracePt t="77269" x="8651875" y="4660900"/>
          <p14:tracePt t="77277" x="8643938" y="4651375"/>
          <p14:tracePt t="77285" x="8636000" y="4643438"/>
          <p14:tracePt t="77293" x="8626475" y="4635500"/>
          <p14:tracePt t="77300" x="8618538" y="4625975"/>
          <p14:tracePt t="77309" x="8609013" y="4618038"/>
          <p14:tracePt t="77316" x="8601075" y="4608513"/>
          <p14:tracePt t="77327" x="8593138" y="4608513"/>
          <p14:tracePt t="77333" x="8566150" y="4608513"/>
          <p14:tracePt t="77341" x="8550275" y="4592638"/>
          <p14:tracePt t="77349" x="8540750" y="4592638"/>
          <p14:tracePt t="77357" x="8532813" y="4592638"/>
          <p14:tracePt t="77365" x="8507413" y="4592638"/>
          <p14:tracePt t="77376" x="8482013" y="4592638"/>
          <p14:tracePt t="77383" x="8464550" y="4592638"/>
          <p14:tracePt t="77388" x="8439150" y="4592638"/>
          <p14:tracePt t="77396" x="8413750" y="4592638"/>
          <p14:tracePt t="77408" x="8396288" y="4592638"/>
          <p14:tracePt t="77415" x="8370888" y="4592638"/>
          <p14:tracePt t="77421" x="8335963" y="4592638"/>
          <p14:tracePt t="77428" x="8310563" y="4592638"/>
          <p14:tracePt t="77436" x="8285163" y="4592638"/>
          <p14:tracePt t="77445" x="8250238" y="4592638"/>
          <p14:tracePt t="77453" x="8216900" y="4592638"/>
          <p14:tracePt t="77462" x="8199438" y="4592638"/>
          <p14:tracePt t="77468" x="8174038" y="4592638"/>
          <p14:tracePt t="77477" x="8148638" y="4592638"/>
          <p14:tracePt t="77484" x="8121650" y="4592638"/>
          <p14:tracePt t="77493" x="8088313" y="4592638"/>
          <p14:tracePt t="77500" x="8053388" y="4592638"/>
          <p14:tracePt t="77508" x="8020050" y="4592638"/>
          <p14:tracePt t="77517" x="8002588" y="4592638"/>
          <p14:tracePt t="77527" x="7942263" y="4583113"/>
          <p14:tracePt t="77532" x="7934325" y="4583113"/>
          <p14:tracePt t="77542" x="7899400" y="4583113"/>
          <p14:tracePt t="77549" x="7856538" y="4583113"/>
          <p14:tracePt t="77565" x="7780338" y="4583113"/>
          <p14:tracePt t="77573" x="7729538" y="4583113"/>
          <p14:tracePt t="77581" x="7712075" y="4583113"/>
          <p14:tracePt t="77589" x="7677150" y="4583113"/>
          <p14:tracePt t="77597" x="7643813" y="4583113"/>
          <p14:tracePt t="77605" x="7618413" y="4583113"/>
          <p14:tracePt t="77613" x="7566025" y="4600575"/>
          <p14:tracePt t="77622" x="7540625" y="4600575"/>
          <p14:tracePt t="77630" x="7489825" y="4625975"/>
          <p14:tracePt t="77637" x="7454900" y="4635500"/>
          <p14:tracePt t="77646" x="7396163" y="4651375"/>
          <p14:tracePt t="77653" x="7343775" y="4668838"/>
          <p14:tracePt t="77660" x="7310438" y="4676775"/>
          <p14:tracePt t="77668" x="7258050" y="4686300"/>
          <p14:tracePt t="77676" x="7224713" y="4686300"/>
          <p14:tracePt t="77685" x="7189788" y="4703763"/>
          <p14:tracePt t="77693" x="7146925" y="4711700"/>
          <p14:tracePt t="77700" x="7121525" y="4719638"/>
          <p14:tracePt t="77713" x="7088188" y="4729163"/>
          <p14:tracePt t="77717" x="7053263" y="4746625"/>
          <p14:tracePt t="77727" x="7035800" y="4754563"/>
          <p14:tracePt t="77732" x="7010400" y="4762500"/>
          <p14:tracePt t="77744" x="6992938" y="4772025"/>
          <p14:tracePt t="77748" x="6942138" y="4797425"/>
          <p14:tracePt t="77758" x="6924675" y="4814888"/>
          <p14:tracePt t="77765" x="6908800" y="4822825"/>
          <p14:tracePt t="77773" x="6873875" y="4830763"/>
          <p14:tracePt t="77781" x="6865938" y="4830763"/>
          <p14:tracePt t="77789" x="6840538" y="4840288"/>
          <p14:tracePt t="77798" x="6823075" y="4857750"/>
          <p14:tracePt t="77814" x="6805613" y="4865688"/>
          <p14:tracePt t="77820" x="6797675" y="4873625"/>
          <p14:tracePt t="77838" x="6788150" y="4873625"/>
          <p14:tracePt t="77871" x="0" y="0"/>
        </p14:tracePtLst>
        <p14:tracePtLst>
          <p14:tracePt t="78938" x="7335838" y="5002213"/>
          <p14:tracePt t="78999" x="7318375" y="5002213"/>
          <p14:tracePt t="79005" x="7285038" y="5019675"/>
          <p14:tracePt t="79013" x="7267575" y="5019675"/>
          <p14:tracePt t="79022" x="7250113" y="5019675"/>
          <p14:tracePt t="79029" x="7224713" y="5027613"/>
          <p14:tracePt t="79037" x="7207250" y="5027613"/>
          <p14:tracePt t="79046" x="7173913" y="5037138"/>
          <p14:tracePt t="79055" x="7138988" y="5037138"/>
          <p14:tracePt t="79063" x="7078663" y="5037138"/>
          <p14:tracePt t="79070" x="7027863" y="5037138"/>
          <p14:tracePt t="79078" x="6985000" y="5037138"/>
          <p14:tracePt t="79085" x="6942138" y="5037138"/>
          <p14:tracePt t="79094" x="6873875" y="5037138"/>
          <p14:tracePt t="79100" x="6823075" y="5053013"/>
          <p14:tracePt t="79110" x="6770688" y="5062538"/>
          <p14:tracePt t="79117" x="6702425" y="5070475"/>
          <p14:tracePt t="79127" x="6669088" y="5070475"/>
          <p14:tracePt t="79133" x="6618288" y="5080000"/>
          <p14:tracePt t="79142" x="6583363" y="5080000"/>
          <p14:tracePt t="79149" x="6557963" y="5095875"/>
          <p14:tracePt t="79157" x="6532563" y="5095875"/>
          <p14:tracePt t="79166" x="6523038" y="5095875"/>
          <p14:tracePt t="79173" x="6497638" y="5105400"/>
          <p14:tracePt t="79180" x="6480175" y="5113338"/>
          <p14:tracePt t="79188" x="6454775" y="5122863"/>
          <p14:tracePt t="79197" x="6437313" y="5130800"/>
          <p14:tracePt t="79204" x="6421438" y="5138738"/>
          <p14:tracePt t="79213" x="6394450" y="5148263"/>
          <p14:tracePt t="79220" x="6361113" y="5164138"/>
          <p14:tracePt t="79228" x="6343650" y="5173663"/>
          <p14:tracePt t="79236" x="6318250" y="5173663"/>
          <p14:tracePt t="79244" x="6283325" y="5191125"/>
          <p14:tracePt t="79253" x="6257925" y="5199063"/>
          <p14:tracePt t="79260" x="6242050" y="5207000"/>
          <p14:tracePt t="79268" x="6232525" y="5207000"/>
          <p14:tracePt t="79285" x="6224588" y="5216525"/>
          <p14:tracePt t="79293" x="6215063" y="5224463"/>
          <p14:tracePt t="79300" x="6207125" y="5224463"/>
          <p14:tracePt t="79310" x="6199188" y="5224463"/>
          <p14:tracePt t="79325" x="6181725" y="5233988"/>
          <p14:tracePt t="79333" x="6164263" y="5241925"/>
          <p14:tracePt t="79342" x="6156325" y="5241925"/>
          <p14:tracePt t="79349" x="6146800" y="5249863"/>
          <p14:tracePt t="79364" x="6138863" y="5259388"/>
          <p14:tracePt t="79559" x="6138863" y="5267325"/>
          <p14:tracePt t="79566" x="6164263" y="5284788"/>
          <p14:tracePt t="79573" x="6189663" y="5292725"/>
          <p14:tracePt t="79581" x="6207125" y="5292725"/>
          <p14:tracePt t="79591" x="6224588" y="5302250"/>
          <p14:tracePt t="79596" x="6249988" y="5310188"/>
          <p14:tracePt t="79605" x="6267450" y="5318125"/>
          <p14:tracePt t="79612" x="6275388" y="5318125"/>
          <p14:tracePt t="79625" x="6292850" y="5327650"/>
          <p14:tracePt t="79632" x="6300788" y="5327650"/>
          <p14:tracePt t="79636" x="6318250" y="5345113"/>
          <p14:tracePt t="79645" x="6326188" y="5345113"/>
          <p14:tracePt t="79652" x="6353175" y="5345113"/>
          <p14:tracePt t="79660" x="6369050" y="5353050"/>
          <p14:tracePt t="79668" x="6403975" y="5353050"/>
          <p14:tracePt t="79678" x="6437313" y="5353050"/>
          <p14:tracePt t="79685" x="6472238" y="5353050"/>
          <p14:tracePt t="79693" x="6497638" y="5353050"/>
          <p14:tracePt t="79700" x="6523038" y="5353050"/>
          <p14:tracePt t="79709" x="6540500" y="5353050"/>
          <p14:tracePt t="79719" x="6565900" y="5353050"/>
          <p14:tracePt t="79725" x="6600825" y="5360988"/>
          <p14:tracePt t="79733" x="6618288" y="5378450"/>
          <p14:tracePt t="79742" x="6634163" y="5378450"/>
          <p14:tracePt t="79749" x="6651625" y="5378450"/>
          <p14:tracePt t="79757" x="6669088" y="5378450"/>
          <p14:tracePt t="79764" x="6686550" y="5378450"/>
          <p14:tracePt t="79773" x="6694488" y="5378450"/>
          <p14:tracePt t="79782" x="6711950" y="5387975"/>
          <p14:tracePt t="79788" x="6729413" y="5387975"/>
          <p14:tracePt t="79797" x="6745288" y="5387975"/>
          <p14:tracePt t="79805" x="6754813" y="5387975"/>
          <p14:tracePt t="79813" x="6770688" y="5387975"/>
          <p14:tracePt t="79821" x="6780213" y="5387975"/>
          <p14:tracePt t="79829" x="6797675" y="5387975"/>
          <p14:tracePt t="79837" x="6805613" y="5387975"/>
          <p14:tracePt t="79845" x="6813550" y="5387975"/>
          <p14:tracePt t="79853" x="6823075" y="5387975"/>
          <p14:tracePt t="79869" x="6840538" y="5387975"/>
          <p14:tracePt t="79877" x="6848475" y="5387975"/>
          <p14:tracePt t="79884" x="6856413" y="5378450"/>
          <p14:tracePt t="79893" x="6881813" y="5370513"/>
          <p14:tracePt t="79901" x="6891338" y="5370513"/>
          <p14:tracePt t="79908" x="6899275" y="5370513"/>
          <p14:tracePt t="79917" x="6916738" y="5370513"/>
          <p14:tracePt t="79928" x="6934200" y="5353050"/>
          <p14:tracePt t="79933" x="6959600" y="5345113"/>
          <p14:tracePt t="79944" x="6992938" y="5345113"/>
          <p14:tracePt t="79949" x="7019925" y="5345113"/>
          <p14:tracePt t="79958" x="7045325" y="5345113"/>
          <p14:tracePt t="79967" x="7053263" y="5345113"/>
          <p14:tracePt t="79981" x="7070725" y="5345113"/>
          <p14:tracePt t="79992" x="7078663" y="5345113"/>
          <p14:tracePt t="80001" x="7096125" y="5345113"/>
          <p14:tracePt t="80005" x="7121525" y="5345113"/>
          <p14:tracePt t="80013" x="7138988" y="5345113"/>
          <p14:tracePt t="80032" x="7156450" y="5345113"/>
          <p14:tracePt t="80047" x="7164388" y="5345113"/>
          <p14:tracePt t="80053" x="7181850" y="5345113"/>
          <p14:tracePt t="80061" x="7189788" y="5345113"/>
          <p14:tracePt t="80069" x="7207250" y="5353050"/>
          <p14:tracePt t="80079" x="7232650" y="5353050"/>
          <p14:tracePt t="80085" x="7242175" y="5353050"/>
          <p14:tracePt t="80093" x="7258050" y="5360988"/>
          <p14:tracePt t="80102" x="7275513" y="5360988"/>
          <p14:tracePt t="80110" x="7292975" y="5378450"/>
          <p14:tracePt t="80117" x="7318375" y="5378450"/>
          <p14:tracePt t="80128" x="7343775" y="5387975"/>
          <p14:tracePt t="80133" x="7386638" y="5413375"/>
          <p14:tracePt t="80149" x="7412038" y="5421313"/>
          <p14:tracePt t="80153" x="7454900" y="5429250"/>
          <p14:tracePt t="80158" x="7480300" y="5429250"/>
          <p14:tracePt t="80165" x="7497763" y="5429250"/>
          <p14:tracePt t="80173" x="7523163" y="5446713"/>
          <p14:tracePt t="80180" x="7550150" y="5446713"/>
          <p14:tracePt t="80190" x="7575550" y="5456238"/>
          <p14:tracePt t="80197" x="7591425" y="5456238"/>
          <p14:tracePt t="80205" x="7626350" y="5464175"/>
          <p14:tracePt t="80214" x="7661275" y="5464175"/>
          <p14:tracePt t="80221" x="7704138" y="5464175"/>
          <p14:tracePt t="80228" x="7737475" y="5464175"/>
          <p14:tracePt t="80236" x="7797800" y="5481638"/>
          <p14:tracePt t="80244" x="7831138" y="5481638"/>
          <p14:tracePt t="80252" x="7848600" y="5481638"/>
          <p14:tracePt t="80261" x="7883525" y="5481638"/>
          <p14:tracePt t="80268" x="7916863" y="5481638"/>
          <p14:tracePt t="80277" x="7959725" y="5489575"/>
          <p14:tracePt t="80285" x="7985125" y="5489575"/>
          <p14:tracePt t="80293" x="8020050" y="5489575"/>
          <p14:tracePt t="80300" x="8045450" y="5489575"/>
          <p14:tracePt t="80309" x="8070850" y="5489575"/>
          <p14:tracePt t="80317" x="8105775" y="5489575"/>
          <p14:tracePt t="80329" x="8148638" y="5489575"/>
          <p14:tracePt t="80334" x="8181975" y="5489575"/>
          <p14:tracePt t="80342" x="8232775" y="5489575"/>
          <p14:tracePt t="80350" x="8267700" y="5489575"/>
          <p14:tracePt t="80357" x="8302625" y="5489575"/>
          <p14:tracePt t="80368" x="8328025" y="5489575"/>
          <p14:tracePt t="80373" x="8361363" y="5489575"/>
          <p14:tracePt t="80382" x="8370888" y="5489575"/>
          <p14:tracePt t="80388" x="8396288" y="5489575"/>
          <p14:tracePt t="80397" x="8413750" y="5489575"/>
          <p14:tracePt t="80405" x="8447088" y="5489575"/>
          <p14:tracePt t="80414" x="8455025" y="5489575"/>
          <p14:tracePt t="80420" x="8482013" y="5489575"/>
          <p14:tracePt t="80429" x="8507413" y="5499100"/>
          <p14:tracePt t="80437" x="8524875" y="5507038"/>
          <p14:tracePt t="80446" x="8550275" y="5514975"/>
          <p14:tracePt t="80452" x="8575675" y="5514975"/>
          <p14:tracePt t="80477" x="8686800" y="5532438"/>
          <p14:tracePt t="80484" x="8737600" y="5540375"/>
          <p14:tracePt t="80493" x="8772525" y="5540375"/>
          <p14:tracePt t="80500" x="8805863" y="5557838"/>
          <p14:tracePt t="80515" x="8831263" y="5557838"/>
          <p14:tracePt t="80517" x="8858250" y="5567363"/>
          <p14:tracePt t="80530" x="8874125" y="5567363"/>
          <p14:tracePt t="80533" x="8901113" y="5567363"/>
          <p14:tracePt t="80551" x="8934450" y="5567363"/>
          <p14:tracePt t="80556" x="8951913" y="5575300"/>
          <p14:tracePt t="80565" x="8969375" y="5575300"/>
          <p14:tracePt t="80574" x="8994775" y="5575300"/>
          <p14:tracePt t="80581" x="9002713" y="5575300"/>
          <p14:tracePt t="80589" x="9028113" y="5575300"/>
          <p14:tracePt t="80598" x="9053513" y="5575300"/>
          <p14:tracePt t="80605" x="9070975" y="5575300"/>
          <p14:tracePt t="80613" x="9088438" y="5575300"/>
          <p14:tracePt t="80629" x="9096375" y="5575300"/>
          <p14:tracePt t="80637" x="9105900" y="5575300"/>
          <p14:tracePt t="80653" x="9113838" y="5575300"/>
          <p14:tracePt t="80669" x="9123363" y="5575300"/>
          <p14:tracePt t="80677" x="9131300" y="5575300"/>
          <p14:tracePt t="80685" x="9139238" y="5575300"/>
          <p14:tracePt t="80696" x="9164638" y="5575300"/>
          <p14:tracePt t="80701" x="9182100" y="5567363"/>
          <p14:tracePt t="80710" x="9199563" y="5567363"/>
          <p14:tracePt t="80717" x="9224963" y="5557838"/>
          <p14:tracePt t="80725" x="9242425" y="5557838"/>
          <p14:tracePt t="80734" x="9250363" y="5557838"/>
          <p14:tracePt t="80744" x="9259888" y="5557838"/>
          <p14:tracePt t="80813" x="9267825" y="5549900"/>
          <p14:tracePt t="80854" x="9275763" y="5549900"/>
          <p14:tracePt t="80863" x="9285288" y="5540375"/>
          <p14:tracePt t="81743" x="0" y="0"/>
        </p14:tracePtLst>
        <p14:tracePtLst>
          <p14:tracePt t="87912" x="4600575" y="4113213"/>
          <p14:tracePt t="87916" x="4583113" y="4105275"/>
          <p14:tracePt t="87919" x="4573588" y="4105275"/>
          <p14:tracePt t="87927" x="4565650" y="4095750"/>
          <p14:tracePt t="87933" x="4548188" y="4087813"/>
          <p14:tracePt t="87950" x="4540250" y="4087813"/>
          <p14:tracePt t="87957" x="4540250" y="4078288"/>
          <p14:tracePt t="87964" x="4522788" y="4078288"/>
          <p14:tracePt t="87973" x="4514850" y="4078288"/>
          <p14:tracePt t="87980" x="4505325" y="4078288"/>
          <p14:tracePt t="87988" x="4497388" y="4070350"/>
          <p14:tracePt t="88045" x="4487863" y="4070350"/>
          <p14:tracePt t="88053" x="4462463" y="4070350"/>
          <p14:tracePt t="88062" x="4437063" y="4062413"/>
          <p14:tracePt t="88069" x="4403725" y="4052888"/>
          <p14:tracePt t="88077" x="4386263" y="4052888"/>
          <p14:tracePt t="88085" x="4368800" y="4052888"/>
          <p14:tracePt t="88094" x="4351338" y="4052888"/>
          <p14:tracePt t="88101" x="4325938" y="4035425"/>
          <p14:tracePt t="88109" x="4308475" y="4035425"/>
          <p14:tracePt t="88117" x="4275138" y="4027488"/>
          <p14:tracePt t="88125" x="4257675" y="4027488"/>
          <p14:tracePt t="88144" x="4214813" y="4027488"/>
          <p14:tracePt t="88149" x="4197350" y="4027488"/>
          <p14:tracePt t="88157" x="4171950" y="4027488"/>
          <p14:tracePt t="88165" x="4146550" y="4027488"/>
          <p14:tracePt t="88173" x="4121150" y="4027488"/>
          <p14:tracePt t="88181" x="4086225" y="4027488"/>
          <p14:tracePt t="88189" x="4052888" y="4019550"/>
          <p14:tracePt t="88197" x="4017963" y="4019550"/>
          <p14:tracePt t="88205" x="3975100" y="4019550"/>
          <p14:tracePt t="88213" x="3924300" y="4002088"/>
          <p14:tracePt t="88221" x="3898900" y="4002088"/>
          <p14:tracePt t="88228" x="3863975" y="4002088"/>
          <p14:tracePt t="88236" x="3830638" y="3994150"/>
          <p14:tracePt t="88245" x="3795713" y="3994150"/>
          <p14:tracePt t="88253" x="3770313" y="3984625"/>
          <p14:tracePt t="88261" x="3744913" y="3976688"/>
          <p14:tracePt t="88269" x="3709988" y="3976688"/>
          <p14:tracePt t="88277" x="3676650" y="3967163"/>
          <p14:tracePt t="88285" x="3641725" y="3951288"/>
          <p14:tracePt t="88293" x="3616325" y="3951288"/>
          <p14:tracePt t="88301" x="3582988" y="3941763"/>
          <p14:tracePt t="88310" x="3548063" y="3924300"/>
          <p14:tracePt t="88316" x="3514725" y="3924300"/>
          <p14:tracePt t="88325" x="3479800" y="3916363"/>
          <p14:tracePt t="88333" x="3429000" y="3908425"/>
          <p14:tracePt t="88341" x="3376613" y="3890963"/>
          <p14:tracePt t="88349" x="3317875" y="3873500"/>
          <p14:tracePt t="88358" x="3265488" y="3865563"/>
          <p14:tracePt t="88365" x="3214688" y="3848100"/>
          <p14:tracePt t="88372" x="3146425" y="3840163"/>
          <p14:tracePt t="88381" x="3095625" y="3840163"/>
          <p14:tracePt t="88389" x="3052763" y="3830638"/>
          <p14:tracePt t="88397" x="2992438" y="3822700"/>
          <p14:tracePt t="88405" x="2932113" y="3822700"/>
          <p14:tracePt t="88413" x="2873375" y="3813175"/>
          <p14:tracePt t="88421" x="2838450" y="3805238"/>
          <p14:tracePt t="88429" x="2778125" y="3797300"/>
          <p14:tracePt t="88437" x="2727325" y="3797300"/>
          <p14:tracePt t="88445" x="2684463" y="3787775"/>
          <p14:tracePt t="88453" x="2633663" y="3779838"/>
          <p14:tracePt t="88461" x="2573338" y="3762375"/>
          <p14:tracePt t="88469" x="2530475" y="3762375"/>
          <p14:tracePt t="88477" x="2479675" y="3762375"/>
          <p14:tracePt t="88484" x="2436813" y="3754438"/>
          <p14:tracePt t="88493" x="2376488" y="3754438"/>
          <p14:tracePt t="88500" x="2325688" y="3744913"/>
          <p14:tracePt t="88509" x="2290763" y="3736975"/>
          <p14:tracePt t="88516" x="2257425" y="3736975"/>
          <p14:tracePt t="88525" x="2232025" y="3729038"/>
          <p14:tracePt t="88532" x="2197100" y="3729038"/>
          <p14:tracePt t="88542" x="2171700" y="3729038"/>
          <p14:tracePt t="88548" x="2146300" y="3729038"/>
          <p14:tracePt t="88557" x="2120900" y="3729038"/>
          <p14:tracePt t="88566" x="2085975" y="3729038"/>
          <p14:tracePt t="88573" x="2078038" y="3729038"/>
          <p14:tracePt t="88583" x="2052638" y="3729038"/>
          <p14:tracePt t="88590" x="2025650" y="3729038"/>
          <p14:tracePt t="88597" x="2000250" y="3729038"/>
          <p14:tracePt t="88605" x="1966913" y="3729038"/>
          <p14:tracePt t="88614" x="1949450" y="3729038"/>
          <p14:tracePt t="88624" x="1924050" y="3729038"/>
          <p14:tracePt t="88630" x="1898650" y="3729038"/>
          <p14:tracePt t="88637" x="1871663" y="3729038"/>
          <p14:tracePt t="88645" x="1838325" y="3729038"/>
          <p14:tracePt t="88653" x="1830388" y="3729038"/>
          <p14:tracePt t="88661" x="1795463" y="3736975"/>
          <p14:tracePt t="88669" x="1760538" y="3736975"/>
          <p14:tracePt t="88677" x="1744663" y="3744913"/>
          <p14:tracePt t="88687" x="1727200" y="3744913"/>
          <p14:tracePt t="88693" x="1701800" y="3744913"/>
          <p14:tracePt t="88702" x="1692275" y="3754438"/>
          <p14:tracePt t="88709" x="1666875" y="3762375"/>
          <p14:tracePt t="88717" x="1641475" y="3762375"/>
          <p14:tracePt t="88726" x="1608138" y="3762375"/>
          <p14:tracePt t="88734" x="1573213" y="3770313"/>
          <p14:tracePt t="88743" x="1530350" y="3779838"/>
          <p14:tracePt t="88748" x="1522413" y="3779838"/>
          <p14:tracePt t="88757" x="1495425" y="3779838"/>
          <p14:tracePt t="88765" x="1462088" y="3787775"/>
          <p14:tracePt t="88773" x="1427163" y="3797300"/>
          <p14:tracePt t="88781" x="1411288" y="3805238"/>
          <p14:tracePt t="88789" x="1393825" y="3813175"/>
          <p14:tracePt t="88797" x="1376363" y="3813175"/>
          <p14:tracePt t="88808" x="1350963" y="3830638"/>
          <p14:tracePt t="88818" x="1343025" y="3830638"/>
          <p14:tracePt t="88821" x="1325563" y="3830638"/>
          <p14:tracePt t="88831" x="1308100" y="3848100"/>
          <p14:tracePt t="88837" x="1290638" y="3856038"/>
          <p14:tracePt t="88848" x="1257300" y="3865563"/>
          <p14:tracePt t="88853" x="1231900" y="3865563"/>
          <p14:tracePt t="88861" x="1189038" y="3890963"/>
          <p14:tracePt t="88869" x="1146175" y="3898900"/>
          <p14:tracePt t="88877" x="1111250" y="3908425"/>
          <p14:tracePt t="88885" x="1077913" y="3908425"/>
          <p14:tracePt t="88893" x="1050925" y="3916363"/>
          <p14:tracePt t="88901" x="1017588" y="3924300"/>
          <p14:tracePt t="88908" x="992188" y="3933825"/>
          <p14:tracePt t="88917" x="974725" y="3941763"/>
          <p14:tracePt t="88926" x="966788" y="3941763"/>
          <p14:tracePt t="88933" x="957263" y="3941763"/>
          <p14:tracePt t="88944" x="957263" y="3951288"/>
          <p14:tracePt t="88997" x="923925" y="3951288"/>
          <p14:tracePt t="89005" x="906463" y="3959225"/>
          <p14:tracePt t="89013" x="889000" y="3976688"/>
          <p14:tracePt t="89021" x="846138" y="4002088"/>
          <p14:tracePt t="89029" x="828675" y="4027488"/>
          <p14:tracePt t="89036" x="820738" y="4035425"/>
          <p14:tracePt t="89045" x="812800" y="4044950"/>
          <p14:tracePt t="89053" x="803275" y="4062413"/>
          <p14:tracePt t="89069" x="785813" y="4078288"/>
          <p14:tracePt t="89077" x="785813" y="4087813"/>
          <p14:tracePt t="89085" x="760413" y="4105275"/>
          <p14:tracePt t="89093" x="760413" y="4121150"/>
          <p14:tracePt t="89101" x="752475" y="4146550"/>
          <p14:tracePt t="89109" x="752475" y="4164013"/>
          <p14:tracePt t="89116" x="752475" y="4173538"/>
          <p14:tracePt t="89125" x="735013" y="4206875"/>
          <p14:tracePt t="89132" x="735013" y="4216400"/>
          <p14:tracePt t="89142" x="727075" y="4241800"/>
          <p14:tracePt t="89160" x="701675" y="4318000"/>
          <p14:tracePt t="89164" x="701675" y="4352925"/>
          <p14:tracePt t="89172" x="692150" y="4395788"/>
          <p14:tracePt t="89180" x="692150" y="4429125"/>
          <p14:tracePt t="89188" x="684213" y="4464050"/>
          <p14:tracePt t="89196" x="684213" y="4489450"/>
          <p14:tracePt t="89205" x="684213" y="4522788"/>
          <p14:tracePt t="89212" x="666750" y="4565650"/>
          <p14:tracePt t="89220" x="666750" y="4583113"/>
          <p14:tracePt t="89228" x="666750" y="4600575"/>
          <p14:tracePt t="89237" x="666750" y="4618038"/>
          <p14:tracePt t="89244" x="658813" y="4651375"/>
          <p14:tracePt t="89252" x="658813" y="4676775"/>
          <p14:tracePt t="89261" x="658813" y="4703763"/>
          <p14:tracePt t="89268" x="658813" y="4729163"/>
          <p14:tracePt t="89277" x="658813" y="4746625"/>
          <p14:tracePt t="89284" x="658813" y="4754563"/>
          <p14:tracePt t="89292" x="658813" y="4779963"/>
          <p14:tracePt t="89300" x="658813" y="4805363"/>
          <p14:tracePt t="89309" x="658813" y="4814888"/>
          <p14:tracePt t="89316" x="658813" y="4830763"/>
          <p14:tracePt t="89325" x="658813" y="4840288"/>
          <p14:tracePt t="89333" x="658813" y="4865688"/>
          <p14:tracePt t="89341" x="658813" y="4899025"/>
          <p14:tracePt t="89348" x="658813" y="4916488"/>
          <p14:tracePt t="89357" x="658813" y="4941888"/>
          <p14:tracePt t="89364" x="658813" y="4959350"/>
          <p14:tracePt t="89373" x="658813" y="4976813"/>
          <p14:tracePt t="89381" x="658813" y="5002213"/>
          <p14:tracePt t="89389" x="666750" y="5027613"/>
          <p14:tracePt t="89397" x="666750" y="5045075"/>
          <p14:tracePt t="89405" x="692150" y="5080000"/>
          <p14:tracePt t="89413" x="701675" y="5095875"/>
          <p14:tracePt t="89421" x="727075" y="5122863"/>
          <p14:tracePt t="89429" x="744538" y="5156200"/>
          <p14:tracePt t="89437" x="769938" y="5173663"/>
          <p14:tracePt t="89444" x="785813" y="5216525"/>
          <p14:tracePt t="89453" x="812800" y="5241925"/>
          <p14:tracePt t="89461" x="838200" y="5275263"/>
          <p14:tracePt t="89476" x="838200" y="5284788"/>
          <p14:tracePt t="89484" x="846138" y="5302250"/>
          <p14:tracePt t="89500" x="855663" y="5318125"/>
          <p14:tracePt t="89512" x="871538" y="5335588"/>
          <p14:tracePt t="89517" x="881063" y="5345113"/>
          <p14:tracePt t="89529" x="881063" y="5370513"/>
          <p14:tracePt t="89533" x="889000" y="5378450"/>
          <p14:tracePt t="89541" x="896938" y="5395913"/>
          <p14:tracePt t="89548" x="906463" y="5403850"/>
          <p14:tracePt t="89558" x="914400" y="5421313"/>
          <p14:tracePt t="89565" x="931863" y="5438775"/>
          <p14:tracePt t="89576" x="939800" y="5456238"/>
          <p14:tracePt t="89581" x="939800" y="5464175"/>
          <p14:tracePt t="89590" x="957263" y="5489575"/>
          <p14:tracePt t="89598" x="966788" y="5499100"/>
          <p14:tracePt t="89605" x="974725" y="5524500"/>
          <p14:tracePt t="89613" x="982663" y="5540375"/>
          <p14:tracePt t="89621" x="1000125" y="5557838"/>
          <p14:tracePt t="89628" x="1017588" y="5583238"/>
          <p14:tracePt t="89637" x="1035050" y="5610225"/>
          <p14:tracePt t="89644" x="1068388" y="5643563"/>
          <p14:tracePt t="89653" x="1077913" y="5661025"/>
          <p14:tracePt t="89660" x="1103313" y="5694363"/>
          <p14:tracePt t="89676" x="1103313" y="5703888"/>
          <p14:tracePt t="89685" x="1111250" y="5711825"/>
          <p14:tracePt t="89701" x="1111250" y="5721350"/>
          <p14:tracePt t="89813" x="1120775" y="5721350"/>
          <p14:tracePt t="89830" x="1128713" y="5721350"/>
          <p14:tracePt t="89839" x="1179513" y="5737225"/>
          <p14:tracePt t="89846" x="1257300" y="5780088"/>
          <p14:tracePt t="89852" x="1325563" y="5805488"/>
          <p14:tracePt t="89861" x="1384300" y="5832475"/>
          <p14:tracePt t="89869" x="1436688" y="5857875"/>
          <p14:tracePt t="89877" x="1495425" y="5875338"/>
          <p14:tracePt t="89889" x="1547813" y="5908675"/>
          <p14:tracePt t="89893" x="1598613" y="5934075"/>
          <p14:tracePt t="89900" x="1649413" y="5959475"/>
          <p14:tracePt t="89909" x="1684338" y="5976938"/>
          <p14:tracePt t="89919" x="1709738" y="5994400"/>
          <p14:tracePt t="89927" x="1752600" y="6019800"/>
          <p14:tracePt t="89933" x="1778000" y="6029325"/>
          <p14:tracePt t="89941" x="1820863" y="6037263"/>
          <p14:tracePt t="89949" x="1838325" y="6054725"/>
          <p14:tracePt t="89959" x="1863725" y="6062663"/>
          <p14:tracePt t="89964" x="1898650" y="6062663"/>
          <p14:tracePt t="89976" x="1941513" y="6080125"/>
          <p14:tracePt t="89980" x="1966913" y="6080125"/>
          <p14:tracePt t="89988" x="1982788" y="6088063"/>
          <p14:tracePt t="89996" x="2017713" y="6105525"/>
          <p14:tracePt t="90004" x="2052638" y="6105525"/>
          <p14:tracePt t="90014" x="2085975" y="6105525"/>
          <p14:tracePt t="90023" x="2103438" y="6113463"/>
          <p14:tracePt t="90029" x="2128838" y="6113463"/>
          <p14:tracePt t="90036" x="2154238" y="6122988"/>
          <p14:tracePt t="90045" x="2214563" y="6130925"/>
          <p14:tracePt t="90052" x="2257425" y="6148388"/>
          <p14:tracePt t="90061" x="2317750" y="6165850"/>
          <p14:tracePt t="90069" x="2376488" y="6173788"/>
          <p14:tracePt t="90078" x="2454275" y="6181725"/>
          <p14:tracePt t="90085" x="2513013" y="6199188"/>
          <p14:tracePt t="90094" x="2581275" y="6208713"/>
          <p14:tracePt t="90100" x="2624138" y="6208713"/>
          <p14:tracePt t="90109" x="2676525" y="6216650"/>
          <p14:tracePt t="90117" x="2719388" y="6216650"/>
          <p14:tracePt t="90130" x="2778125" y="6224588"/>
          <p14:tracePt t="90133" x="2820988" y="6242050"/>
          <p14:tracePt t="90142" x="2873375" y="6242050"/>
          <p14:tracePt t="90160" x="2974975" y="6242050"/>
          <p14:tracePt t="90181" x="3121025" y="6242050"/>
          <p14:tracePt t="90189" x="3171825" y="6242050"/>
          <p14:tracePt t="90197" x="3222625" y="6242050"/>
          <p14:tracePt t="90205" x="3257550" y="6242050"/>
          <p14:tracePt t="90213" x="3300413" y="6242050"/>
          <p14:tracePt t="90221" x="3325813" y="6242050"/>
          <p14:tracePt t="90229" x="3343275" y="6242050"/>
          <p14:tracePt t="90237" x="3368675" y="6242050"/>
          <p14:tracePt t="90245" x="3386138" y="6242050"/>
          <p14:tracePt t="90261" x="3394075" y="6242050"/>
          <p14:tracePt t="90268" x="3411538" y="6242050"/>
          <p14:tracePt t="90285" x="3436938" y="6242050"/>
          <p14:tracePt t="90293" x="3454400" y="6242050"/>
          <p14:tracePt t="90301" x="3471863" y="6242050"/>
          <p14:tracePt t="90310" x="3487738" y="6234113"/>
          <p14:tracePt t="90317" x="3514725" y="6234113"/>
          <p14:tracePt t="90333" x="3540125" y="6234113"/>
          <p14:tracePt t="90349" x="3556000" y="6234113"/>
          <p14:tracePt t="90357" x="3573463" y="6216650"/>
          <p14:tracePt t="90375" x="3590925" y="6216650"/>
          <p14:tracePt t="90382" x="3598863" y="6216650"/>
          <p14:tracePt t="90389" x="3616325" y="6216650"/>
          <p14:tracePt t="90398" x="3625850" y="6208713"/>
          <p14:tracePt t="90405" x="3651250" y="6208713"/>
          <p14:tracePt t="90413" x="3659188" y="6199188"/>
          <p14:tracePt t="90421" x="3667125" y="6199188"/>
          <p14:tracePt t="90430" x="3684588" y="6191250"/>
          <p14:tracePt t="90437" x="3694113" y="6191250"/>
          <p14:tracePt t="90445" x="3727450" y="6181725"/>
          <p14:tracePt t="90454" x="3752850" y="6173788"/>
          <p14:tracePt t="90461" x="3787775" y="6173788"/>
          <p14:tracePt t="90469" x="3813175" y="6165850"/>
          <p14:tracePt t="90479" x="3856038" y="6165850"/>
          <p14:tracePt t="90485" x="3881438" y="6156325"/>
          <p14:tracePt t="90495" x="3916363" y="6156325"/>
          <p14:tracePt t="90501" x="3924300" y="6148388"/>
          <p14:tracePt t="90511" x="3941763" y="6148388"/>
          <p14:tracePt t="90516" x="3959225" y="6148388"/>
          <p14:tracePt t="90526" x="3975100" y="6140450"/>
          <p14:tracePt t="90533" x="3984625" y="6140450"/>
          <p14:tracePt t="90545" x="3992563" y="6140450"/>
          <p14:tracePt t="90549" x="4010025" y="6140450"/>
          <p14:tracePt t="90557" x="4017963" y="6140450"/>
          <p14:tracePt t="90565" x="4043363" y="6122988"/>
          <p14:tracePt t="90574" x="4070350" y="6122988"/>
          <p14:tracePt t="90581" x="4078288" y="6122988"/>
          <p14:tracePt t="90591" x="4103688" y="6113463"/>
          <p14:tracePt t="90597" x="4129088" y="6113463"/>
          <p14:tracePt t="90605" x="4146550" y="6113463"/>
          <p14:tracePt t="90612" x="4164013" y="6113463"/>
          <p14:tracePt t="90622" x="4171950" y="6113463"/>
          <p14:tracePt t="90629" x="4206875" y="6105525"/>
          <p14:tracePt t="90639" x="4249738" y="6097588"/>
          <p14:tracePt t="90645" x="4257675" y="6088063"/>
          <p14:tracePt t="90654" x="4292600" y="6088063"/>
          <p14:tracePt t="90660" x="4335463" y="6088063"/>
          <p14:tracePt t="90672" x="4376738" y="6088063"/>
          <p14:tracePt t="90677" x="4411663" y="6088063"/>
          <p14:tracePt t="90686" x="4446588" y="6088063"/>
          <p14:tracePt t="90694" x="4497388" y="6080125"/>
          <p14:tracePt t="90701" x="4530725" y="6070600"/>
          <p14:tracePt t="90709" x="4583113" y="6070600"/>
          <p14:tracePt t="90718" x="4633913" y="6045200"/>
          <p14:tracePt t="90726" x="4651375" y="6037263"/>
          <p14:tracePt t="90733" x="4694238" y="6011863"/>
          <p14:tracePt t="90743" x="4711700" y="6002338"/>
          <p14:tracePt t="90749" x="4752975" y="5994400"/>
          <p14:tracePt t="90757" x="4779963" y="5959475"/>
          <p14:tracePt t="90767" x="4813300" y="5934075"/>
          <p14:tracePt t="90773" x="4848225" y="5891213"/>
          <p14:tracePt t="90781" x="4873625" y="5857875"/>
          <p14:tracePt t="90789" x="4906963" y="5815013"/>
          <p14:tracePt t="90796" x="4941888" y="5764213"/>
          <p14:tracePt t="90805" x="4967288" y="5729288"/>
          <p14:tracePt t="90814" x="5002213" y="5694363"/>
          <p14:tracePt t="90820" x="5027613" y="5661025"/>
          <p14:tracePt t="90828" x="5027613" y="5643563"/>
          <p14:tracePt t="90837" x="5045075" y="5618163"/>
          <p14:tracePt t="90845" x="5060950" y="5600700"/>
          <p14:tracePt t="90852" x="5078413" y="5557838"/>
          <p14:tracePt t="90861" x="5086350" y="5524500"/>
          <p14:tracePt t="90872" x="5095875" y="5507038"/>
          <p14:tracePt t="90877" x="5113338" y="5456238"/>
          <p14:tracePt t="90884" x="5121275" y="5429250"/>
          <p14:tracePt t="90899" x="5138738" y="5387975"/>
          <p14:tracePt t="90900" x="5138738" y="5327650"/>
          <p14:tracePt t="90911" x="5138738" y="5275263"/>
          <p14:tracePt t="90916" x="5138738" y="5249863"/>
          <p14:tracePt t="90930" x="5138738" y="5216525"/>
          <p14:tracePt t="90933" x="5138738" y="5181600"/>
          <p14:tracePt t="90944" x="5138738" y="5156200"/>
          <p14:tracePt t="90948" x="5138738" y="5138738"/>
          <p14:tracePt t="90961" x="5138738" y="5130800"/>
          <p14:tracePt t="90968" x="5138738" y="5122863"/>
          <p14:tracePt t="90975" x="5129213" y="5087938"/>
          <p14:tracePt t="90981" x="5121275" y="5070475"/>
          <p14:tracePt t="90989" x="5103813" y="5045075"/>
          <p14:tracePt t="90997" x="5086350" y="5019675"/>
          <p14:tracePt t="91006" x="5070475" y="4994275"/>
          <p14:tracePt t="91013" x="5060950" y="4968875"/>
          <p14:tracePt t="91021" x="5035550" y="4951413"/>
          <p14:tracePt t="91029" x="5002213" y="4899025"/>
          <p14:tracePt t="91037" x="4967288" y="4857750"/>
          <p14:tracePt t="91045" x="4933950" y="4814888"/>
          <p14:tracePt t="91053" x="4916488" y="4797425"/>
          <p14:tracePt t="91060" x="4906963" y="4779963"/>
          <p14:tracePt t="91069" x="4891088" y="4754563"/>
          <p14:tracePt t="91077" x="4881563" y="4737100"/>
          <p14:tracePt t="91085" x="4856163" y="4703763"/>
          <p14:tracePt t="91093" x="4838700" y="4668838"/>
          <p14:tracePt t="91101" x="4830763" y="4635500"/>
          <p14:tracePt t="91109" x="4813300" y="4608513"/>
          <p14:tracePt t="91116" x="4805363" y="4575175"/>
          <p14:tracePt t="91125" x="4787900" y="4540250"/>
          <p14:tracePt t="91133" x="4770438" y="4506913"/>
          <p14:tracePt t="91142" x="4745038" y="4471988"/>
          <p14:tracePt t="91159" x="4737100" y="4438650"/>
          <p14:tracePt t="91165" x="4711700" y="4411663"/>
          <p14:tracePt t="91173" x="4702175" y="4395788"/>
          <p14:tracePt t="91180" x="4694238" y="4378325"/>
          <p14:tracePt t="91197" x="4668838" y="4343400"/>
          <p14:tracePt t="91205" x="4659313" y="4335463"/>
          <p14:tracePt t="91213" x="4651375" y="4310063"/>
          <p14:tracePt t="91221" x="4641850" y="4300538"/>
          <p14:tracePt t="91230" x="4633913" y="4284663"/>
          <p14:tracePt t="91247" x="4625975" y="4267200"/>
          <p14:tracePt t="91253" x="4616450" y="4249738"/>
          <p14:tracePt t="91261" x="4608513" y="4241800"/>
          <p14:tracePt t="91268" x="4608513" y="4232275"/>
          <p14:tracePt t="91277" x="4600575" y="4224338"/>
          <p14:tracePt t="91293" x="4591050" y="4224338"/>
          <p14:tracePt t="91334" x="4583113" y="4224338"/>
          <p14:tracePt t="91341" x="4565650" y="4224338"/>
          <p14:tracePt t="91349" x="4557713" y="4224338"/>
          <p14:tracePt t="91357" x="4548188" y="4224338"/>
          <p14:tracePt t="91365" x="4530725" y="4224338"/>
          <p14:tracePt t="91374" x="4514850" y="4224338"/>
          <p14:tracePt t="91381" x="4497388" y="4224338"/>
          <p14:tracePt t="91389" x="4479925" y="4224338"/>
          <p14:tracePt t="91397" x="4471988" y="4224338"/>
          <p14:tracePt t="91406" x="4454525" y="4224338"/>
          <p14:tracePt t="91413" x="4446588" y="4224338"/>
          <p14:tracePt t="91422" x="4446588" y="4232275"/>
          <p14:tracePt t="91430" x="4429125" y="4232275"/>
          <p14:tracePt t="91454" x="4419600" y="4232275"/>
          <p14:tracePt t="91469" x="4403725" y="4232275"/>
          <p14:tracePt t="91480" x="4394200" y="4232275"/>
          <p14:tracePt t="91483" x="0" y="0"/>
        </p14:tracePtLst>
        <p14:tracePtLst>
          <p14:tracePt t="93507" x="6770688" y="4284663"/>
          <p14:tracePt t="93640" x="0" y="0"/>
        </p14:tracePtLst>
        <p14:tracePtLst>
          <p14:tracePt t="94083" x="6840538" y="4618038"/>
          <p14:tracePt t="94087" x="6831013" y="4625975"/>
          <p14:tracePt t="94117" x="6823075" y="4625975"/>
          <p14:tracePt t="94142" x="6813550" y="4625975"/>
          <p14:tracePt t="94165" x="6805613" y="4625975"/>
          <p14:tracePt t="94189" x="6797675" y="4625975"/>
          <p14:tracePt t="94207" x="0" y="0"/>
        </p14:tracePtLst>
        <p14:tracePtLst>
          <p14:tracePt t="94473" x="6770688" y="4994275"/>
          <p14:tracePt t="94536" x="6770688" y="5002213"/>
          <p14:tracePt t="94542" x="6754813" y="5011738"/>
          <p14:tracePt t="94545" x="0" y="0"/>
        </p14:tracePtLst>
        <p14:tracePtLst>
          <p14:tracePt t="104437" x="7540625" y="4489450"/>
          <p14:tracePt t="104455" x="7540625" y="4497388"/>
          <p14:tracePt t="104486" x="7523163" y="4497388"/>
          <p14:tracePt t="104494" x="7507288" y="4497388"/>
          <p14:tracePt t="104501" x="7497763" y="4506913"/>
          <p14:tracePt t="104509" x="7480300" y="4522788"/>
          <p14:tracePt t="104517" x="7454900" y="4532313"/>
          <p14:tracePt t="104525" x="7446963" y="4540250"/>
          <p14:tracePt t="104533" x="7429500" y="4549775"/>
          <p14:tracePt t="104542" x="7404100" y="4557713"/>
          <p14:tracePt t="104549" x="7361238" y="4565650"/>
          <p14:tracePt t="104557" x="7318375" y="4575175"/>
          <p14:tracePt t="104565" x="7258050" y="4592638"/>
          <p14:tracePt t="104573" x="7189788" y="4600575"/>
          <p14:tracePt t="104580" x="7131050" y="4600575"/>
          <p14:tracePt t="104589" x="7070725" y="4600575"/>
          <p14:tracePt t="104596" x="7027863" y="4600575"/>
          <p14:tracePt t="104604" x="6992938" y="4600575"/>
          <p14:tracePt t="104612" x="6951663" y="4600575"/>
          <p14:tracePt t="104620" x="6916738" y="4608513"/>
          <p14:tracePt t="104628" x="6881813" y="4608513"/>
          <p14:tracePt t="104636" x="6873875" y="4608513"/>
          <p14:tracePt t="104645" x="6848475" y="4608513"/>
          <p14:tracePt t="104652" x="6823075" y="4608513"/>
          <p14:tracePt t="104663" x="6797675" y="4608513"/>
          <p14:tracePt t="104668" x="6770688" y="4608513"/>
          <p14:tracePt t="104678" x="6745288" y="4608513"/>
          <p14:tracePt t="104685" x="6711950" y="4608513"/>
          <p14:tracePt t="104693" x="6686550" y="4608513"/>
          <p14:tracePt t="104700" x="6669088" y="4608513"/>
          <p14:tracePt t="104713" x="6634163" y="4608513"/>
          <p14:tracePt t="104717" x="6583363" y="4608513"/>
          <p14:tracePt t="104730" x="6548438" y="4608513"/>
          <p14:tracePt t="104732" x="6507163" y="4608513"/>
          <p14:tracePt t="104747" x="6464300" y="4608513"/>
          <p14:tracePt t="104749" x="6429375" y="4608513"/>
          <p14:tracePt t="104758" x="6403975" y="4608513"/>
          <p14:tracePt t="104764" x="6378575" y="4608513"/>
          <p14:tracePt t="104773" x="6369050" y="4608513"/>
          <p14:tracePt t="104780" x="6353175" y="4608513"/>
          <p14:tracePt t="104788" x="6335713" y="4625975"/>
          <p14:tracePt t="104797" x="6318250" y="4625975"/>
          <p14:tracePt t="104805" x="6318250" y="4635500"/>
          <p14:tracePt t="104813" x="6310313" y="4635500"/>
          <p14:tracePt t="104902" x="6310313" y="4668838"/>
          <p14:tracePt t="104910" x="6310313" y="4703763"/>
          <p14:tracePt t="104918" x="6310313" y="4729163"/>
          <p14:tracePt t="104925" x="6310313" y="4762500"/>
          <p14:tracePt t="104933" x="6318250" y="4797425"/>
          <p14:tracePt t="104947" x="6369050" y="4830763"/>
          <p14:tracePt t="104950" x="6472238" y="4891088"/>
          <p14:tracePt t="104961" x="6540500" y="4916488"/>
          <p14:tracePt t="104965" x="6591300" y="4941888"/>
          <p14:tracePt t="104973" x="6643688" y="4968875"/>
          <p14:tracePt t="104981" x="6702425" y="4976813"/>
          <p14:tracePt t="104989" x="6745288" y="4984750"/>
          <p14:tracePt t="104998" x="6788150" y="4994275"/>
          <p14:tracePt t="105005" x="6840538" y="4994275"/>
          <p14:tracePt t="105013" x="6908800" y="4994275"/>
          <p14:tracePt t="105021" x="6959600" y="4994275"/>
          <p14:tracePt t="105029" x="7027863" y="4994275"/>
          <p14:tracePt t="105037" x="7096125" y="4994275"/>
          <p14:tracePt t="105044" x="7164388" y="4994275"/>
          <p14:tracePt t="105052" x="7224713" y="4994275"/>
          <p14:tracePt t="105060" x="7292975" y="4984750"/>
          <p14:tracePt t="105068" x="7327900" y="4976813"/>
          <p14:tracePt t="105079" x="7369175" y="4968875"/>
          <p14:tracePt t="105084" x="7404100" y="4968875"/>
          <p14:tracePt t="105093" x="7429500" y="4959350"/>
          <p14:tracePt t="105101" x="7472363" y="4951413"/>
          <p14:tracePt t="105110" x="7515225" y="4941888"/>
          <p14:tracePt t="105118" x="7550150" y="4933950"/>
          <p14:tracePt t="105127" x="7591425" y="4916488"/>
          <p14:tracePt t="105133" x="7634288" y="4891088"/>
          <p14:tracePt t="105142" x="7643813" y="4891088"/>
          <p14:tracePt t="105163" x="7712075" y="4873625"/>
          <p14:tracePt t="105165" x="7737475" y="4873625"/>
          <p14:tracePt t="105173" x="7788275" y="4865688"/>
          <p14:tracePt t="105181" x="7815263" y="4865688"/>
          <p14:tracePt t="105189" x="7848600" y="4857750"/>
          <p14:tracePt t="105197" x="7891463" y="4857750"/>
          <p14:tracePt t="105206" x="7951788" y="4848225"/>
          <p14:tracePt t="105216" x="7985125" y="4840288"/>
          <p14:tracePt t="105221" x="8045450" y="4822825"/>
          <p14:tracePt t="105229" x="8070850" y="4814888"/>
          <p14:tracePt t="105237" x="8096250" y="4814888"/>
          <p14:tracePt t="105247" x="8131175" y="4805363"/>
          <p14:tracePt t="105253" x="8156575" y="4787900"/>
          <p14:tracePt t="105261" x="8174038" y="4779963"/>
          <p14:tracePt t="105268" x="8189913" y="4779963"/>
          <p14:tracePt t="105278" x="8224838" y="4754563"/>
          <p14:tracePt t="105284" x="8242300" y="4746625"/>
          <p14:tracePt t="105295" x="8267700" y="4746625"/>
          <p14:tracePt t="105300" x="8293100" y="4729163"/>
          <p14:tracePt t="105310" x="8335963" y="4703763"/>
          <p14:tracePt t="105316" x="8361363" y="4686300"/>
          <p14:tracePt t="105326" x="8404225" y="4668838"/>
          <p14:tracePt t="105332" x="8439150" y="4643438"/>
          <p14:tracePt t="105343" x="8464550" y="4635500"/>
          <p14:tracePt t="105349" x="8472488" y="4625975"/>
          <p14:tracePt t="105357" x="8489950" y="4608513"/>
          <p14:tracePt t="105365" x="8515350" y="4592638"/>
          <p14:tracePt t="105373" x="8515350" y="4583113"/>
          <p14:tracePt t="105381" x="8532813" y="4565650"/>
          <p14:tracePt t="105389" x="8532813" y="4557713"/>
          <p14:tracePt t="105397" x="8532813" y="4549775"/>
          <p14:tracePt t="105404" x="8540750" y="4549775"/>
          <p14:tracePt t="105485" x="8524875" y="4522788"/>
          <p14:tracePt t="105493" x="8507413" y="4514850"/>
          <p14:tracePt t="105501" x="8482013" y="4506913"/>
          <p14:tracePt t="105510" x="8464550" y="4506913"/>
          <p14:tracePt t="105520" x="8413750" y="4489450"/>
          <p14:tracePt t="105525" x="8396288" y="4481513"/>
          <p14:tracePt t="105533" x="8370888" y="4481513"/>
          <p14:tracePt t="105545" x="8335963" y="4481513"/>
          <p14:tracePt t="105549" x="8318500" y="4481513"/>
          <p14:tracePt t="105558" x="8285163" y="4481513"/>
          <p14:tracePt t="105565" x="8259763" y="4481513"/>
          <p14:tracePt t="105575" x="8216900" y="4481513"/>
          <p14:tracePt t="105581" x="8156575" y="4481513"/>
          <p14:tracePt t="105589" x="8113713" y="4481513"/>
          <p14:tracePt t="105597" x="8053388" y="4481513"/>
          <p14:tracePt t="105606" x="7985125" y="4481513"/>
          <p14:tracePt t="105613" x="7916863" y="4481513"/>
          <p14:tracePt t="105621" x="7840663" y="4481513"/>
          <p14:tracePt t="105628" x="7772400" y="4481513"/>
          <p14:tracePt t="105637" x="7712075" y="4481513"/>
          <p14:tracePt t="105645" x="7634288" y="4481513"/>
          <p14:tracePt t="105653" x="7566025" y="4481513"/>
          <p14:tracePt t="105661" x="7515225" y="4481513"/>
          <p14:tracePt t="105669" x="7454900" y="4481513"/>
          <p14:tracePt t="105677" x="7404100" y="4481513"/>
          <p14:tracePt t="105684" x="7353300" y="4489450"/>
          <p14:tracePt t="105693" x="7318375" y="4497388"/>
          <p14:tracePt t="105704" x="7267575" y="4506913"/>
          <p14:tracePt t="105709" x="7224713" y="4532313"/>
          <p14:tracePt t="105716" x="7181850" y="4532313"/>
          <p14:tracePt t="105726" x="7113588" y="4540250"/>
          <p14:tracePt t="105732" x="7062788" y="4565650"/>
          <p14:tracePt t="105742" x="7027863" y="4565650"/>
          <p14:tracePt t="105749" x="6985000" y="4565650"/>
          <p14:tracePt t="105757" x="6951663" y="4583113"/>
          <p14:tracePt t="105764" x="6916738" y="4583113"/>
          <p14:tracePt t="105773" x="6891338" y="4583113"/>
          <p14:tracePt t="105780" x="6865938" y="4608513"/>
          <p14:tracePt t="105789" x="6848475" y="4608513"/>
          <p14:tracePt t="105799" x="6831013" y="4608513"/>
          <p14:tracePt t="105804" x="6813550" y="4618038"/>
          <p14:tracePt t="105812" x="6805613" y="4618038"/>
          <p14:tracePt t="105820" x="6780213" y="4625975"/>
          <p14:tracePt t="105829" x="6770688" y="4625975"/>
          <p14:tracePt t="105847" x="6762750" y="4625975"/>
          <p14:tracePt t="105853" x="6754813" y="4625975"/>
          <p14:tracePt t="105861" x="6754813" y="4635500"/>
          <p14:tracePt t="105872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A2564-07EE-40CF-9B8C-7BA44EA5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72088"/>
            <a:ext cx="10058400" cy="570225"/>
          </a:xfrm>
        </p:spPr>
        <p:txBody>
          <a:bodyPr/>
          <a:lstStyle/>
          <a:p>
            <a:r>
              <a:rPr lang="en-US" dirty="0"/>
              <a:t>Canonical Partitioning and Neighborhood Counting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EF7A27-571B-57FA-AC70-E28658BE0184}"/>
              </a:ext>
            </a:extLst>
          </p:cNvPr>
          <p:cNvSpPr txBox="1"/>
          <p:nvPr/>
        </p:nvSpPr>
        <p:spPr>
          <a:xfrm>
            <a:off x="0" y="6291956"/>
            <a:ext cx="6327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Fu, </a:t>
            </a:r>
            <a:r>
              <a:rPr lang="en-US" sz="1000" dirty="0" err="1"/>
              <a:t>Tianyu</a:t>
            </a:r>
            <a:r>
              <a:rPr lang="en-US" sz="1000" dirty="0"/>
              <a:t>, </a:t>
            </a:r>
            <a:r>
              <a:rPr lang="en-US" sz="1000" dirty="0" err="1"/>
              <a:t>Chiyue</a:t>
            </a:r>
            <a:r>
              <a:rPr lang="en-US" sz="1000" dirty="0"/>
              <a:t> Wei, Yu Wang, and Rex Ying. "</a:t>
            </a:r>
            <a:r>
              <a:rPr lang="en-US" sz="1000" dirty="0" err="1"/>
              <a:t>Desco</a:t>
            </a:r>
            <a:r>
              <a:rPr lang="en-US" sz="1000" dirty="0"/>
              <a:t>: Towards generalizable and scalable deep subgraph counting." In Proceedings of the 17th ACM International Conference on Web Search and Data Mining, pp. 218-227. 2024</a:t>
            </a:r>
          </a:p>
        </p:txBody>
      </p:sp>
      <p:sp>
        <p:nvSpPr>
          <p:cNvPr id="10" name="TextBox 157">
            <a:extLst>
              <a:ext uri="{FF2B5EF4-FFF2-40B4-BE49-F238E27FC236}">
                <a16:creationId xmlns:a16="http://schemas.microsoft.com/office/drawing/2014/main" id="{A6887091-61CF-0892-FAEA-E287C7613F53}"/>
              </a:ext>
            </a:extLst>
          </p:cNvPr>
          <p:cNvSpPr txBox="1"/>
          <p:nvPr/>
        </p:nvSpPr>
        <p:spPr>
          <a:xfrm>
            <a:off x="453479" y="3429000"/>
            <a:ext cx="57620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Canonical Partition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Only need a neighborhood with same diameter as query graph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Shifting counting responsibility to individual nodes, so each node needs an index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For each target node neighborhood, only include nodes with index below target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AD4CE-6E6A-FB7D-917B-7E5D52A36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45" y="1155159"/>
            <a:ext cx="6290757" cy="18613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5622DA-C056-5593-5DDF-87EA60CDB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4973" y="3300325"/>
            <a:ext cx="3781953" cy="17147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B21386-7492-2D03-13DA-A1BE84AC8B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7134" y="5280376"/>
            <a:ext cx="3134162" cy="7525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57">
                <a:extLst>
                  <a:ext uri="{FF2B5EF4-FFF2-40B4-BE49-F238E27FC236}">
                    <a16:creationId xmlns:a16="http://schemas.microsoft.com/office/drawing/2014/main" id="{587E8857-7DF5-3C7F-E39D-D8BC62B16F78}"/>
                  </a:ext>
                </a:extLst>
              </p:cNvPr>
              <p:cNvSpPr txBox="1"/>
              <p:nvPr/>
            </p:nvSpPr>
            <p:spPr>
              <a:xfrm>
                <a:off x="6669046" y="1018843"/>
                <a:ext cx="5333809" cy="31393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Local Counting model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Edge types are assigned to edges based on whether or not the edge belongs to a triangle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Heterogeneous GNN (HGNN) is used to approximate node count</a:t>
                </a:r>
              </a:p>
              <a:p>
                <a:pPr marL="285750" lvl="0" indent="-285750">
                  <a:buFont typeface="Arial" panose="020B0604020202020204" pitchFamily="34" charset="0"/>
                  <a:buChar char="•"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Passing this edge information through HGNN significantly increase accuracy. Counting model is expressive enough to tell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apart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TextBox 157">
                <a:extLst>
                  <a:ext uri="{FF2B5EF4-FFF2-40B4-BE49-F238E27FC236}">
                    <a16:creationId xmlns:a16="http://schemas.microsoft.com/office/drawing/2014/main" id="{587E8857-7DF5-3C7F-E39D-D8BC62B16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9046" y="1018843"/>
                <a:ext cx="5333809" cy="3139321"/>
              </a:xfrm>
              <a:prstGeom prst="rect">
                <a:avLst/>
              </a:prstGeom>
              <a:blipFill>
                <a:blip r:embed="rId7"/>
                <a:stretch>
                  <a:fillRect l="-914" t="-971" r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4BFC46CB-0605-2EEC-07FE-683220A799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2359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640"/>
    </mc:Choice>
    <mc:Fallback xmlns="">
      <p:transition spd="slow" advTm="150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69" x="785813" y="1436688"/>
          <p14:tracePt t="10084" x="769938" y="1436688"/>
          <p14:tracePt t="10100" x="760413" y="1444625"/>
          <p14:tracePt t="10118" x="752475" y="1454150"/>
          <p14:tracePt t="10159" x="744538" y="1454150"/>
          <p14:tracePt t="10168" x="735013" y="1454150"/>
          <p14:tracePt t="10176" x="727075" y="1454150"/>
          <p14:tracePt t="10197" x="709613" y="1462088"/>
          <p14:tracePt t="10204" x="701675" y="1462088"/>
          <p14:tracePt t="10219" x="692150" y="1462088"/>
          <p14:tracePt t="10227" x="684213" y="1470025"/>
          <p14:tracePt t="10275" x="666750" y="1470025"/>
          <p14:tracePt t="10299" x="649288" y="1470025"/>
          <p14:tracePt t="10307" x="641350" y="1470025"/>
          <p14:tracePt t="10316" x="633413" y="1479550"/>
          <p14:tracePt t="10380" x="623888" y="1479550"/>
          <p14:tracePt t="10387" x="615950" y="1479550"/>
          <p14:tracePt t="10411" x="598488" y="1479550"/>
          <p14:tracePt t="10419" x="581025" y="1497013"/>
          <p14:tracePt t="10427" x="573088" y="1497013"/>
          <p14:tracePt t="10443" x="563563" y="1497013"/>
          <p14:tracePt t="10451" x="547688" y="1497013"/>
          <p14:tracePt t="10460" x="547688" y="1504950"/>
          <p14:tracePt t="10467" x="538163" y="1504950"/>
          <p14:tracePt t="10475" x="530225" y="1504950"/>
          <p14:tracePt t="10491" x="522288" y="1504950"/>
          <p14:tracePt t="10499" x="512763" y="1512888"/>
          <p14:tracePt t="10509" x="504825" y="1522413"/>
          <p14:tracePt t="10606" x="495300" y="1522413"/>
          <p14:tracePt t="10615" x="495300" y="1530350"/>
          <p14:tracePt t="10621" x="487363" y="1530350"/>
          <p14:tracePt t="10630" x="479425" y="1530350"/>
          <p14:tracePt t="10772" x="479425" y="1539875"/>
          <p14:tracePt t="10783" x="479425" y="1547813"/>
          <p14:tracePt t="10795" x="479425" y="1565275"/>
          <p14:tracePt t="10797" x="479425" y="1573213"/>
          <p14:tracePt t="10821" x="479425" y="1582738"/>
          <p14:tracePt t="10828" x="479425" y="1590675"/>
          <p14:tracePt t="10844" x="479425" y="1598613"/>
          <p14:tracePt t="10852" x="479425" y="1608138"/>
          <p14:tracePt t="10860" x="487363" y="1616075"/>
          <p14:tracePt t="10885" x="495300" y="1624013"/>
          <p14:tracePt t="10900" x="495300" y="1633538"/>
          <p14:tracePt t="10907" x="504825" y="1633538"/>
          <p14:tracePt t="10923" x="512763" y="1633538"/>
          <p14:tracePt t="10996" x="522288" y="1641475"/>
          <p14:tracePt t="11013" x="530225" y="1641475"/>
          <p14:tracePt t="11027" x="538163" y="1651000"/>
          <p14:tracePt t="11035" x="547688" y="1651000"/>
          <p14:tracePt t="11053" x="555625" y="1658938"/>
          <p14:tracePt t="11068" x="563563" y="1658938"/>
          <p14:tracePt t="11075" x="573088" y="1658938"/>
          <p14:tracePt t="11083" x="581025" y="1658938"/>
          <p14:tracePt t="11091" x="590550" y="1658938"/>
          <p14:tracePt t="11100" x="598488" y="1658938"/>
          <p14:tracePt t="11107" x="598488" y="1666875"/>
          <p14:tracePt t="11116" x="606425" y="1666875"/>
          <p14:tracePt t="11133" x="615950" y="1666875"/>
          <p14:tracePt t="11139" x="623888" y="1676400"/>
          <p14:tracePt t="11155" x="633413" y="1676400"/>
          <p14:tracePt t="11172" x="649288" y="1676400"/>
          <p14:tracePt t="11184" x="658813" y="1676400"/>
          <p14:tracePt t="11188" x="666750" y="1676400"/>
          <p14:tracePt t="11197" x="684213" y="1676400"/>
          <p14:tracePt t="11203" x="692150" y="1676400"/>
          <p14:tracePt t="11212" x="701675" y="1676400"/>
          <p14:tracePt t="11276" x="717550" y="1676400"/>
          <p14:tracePt t="11283" x="727075" y="1676400"/>
          <p14:tracePt t="11299" x="744538" y="1676400"/>
          <p14:tracePt t="11307" x="752475" y="1676400"/>
          <p14:tracePt t="11315" x="769938" y="1666875"/>
          <p14:tracePt t="11323" x="777875" y="1658938"/>
          <p14:tracePt t="11331" x="785813" y="1651000"/>
          <p14:tracePt t="11347" x="795338" y="1641475"/>
          <p14:tracePt t="11355" x="803275" y="1641475"/>
          <p14:tracePt t="11364" x="803275" y="1633538"/>
          <p14:tracePt t="11382" x="812800" y="1624013"/>
          <p14:tracePt t="11388" x="812800" y="1616075"/>
          <p14:tracePt t="11403" x="812800" y="1598613"/>
          <p14:tracePt t="11419" x="812800" y="1590675"/>
          <p14:tracePt t="11428" x="812800" y="1573213"/>
          <p14:tracePt t="11443" x="812800" y="1565275"/>
          <p14:tracePt t="11467" x="812800" y="1555750"/>
          <p14:tracePt t="11484" x="812800" y="1539875"/>
          <p14:tracePt t="11499" x="812800" y="1522413"/>
          <p14:tracePt t="11507" x="812800" y="1512888"/>
          <p14:tracePt t="11515" x="803275" y="1512888"/>
          <p14:tracePt t="11540" x="803275" y="1497013"/>
          <p14:tracePt t="11544" x="795338" y="1497013"/>
          <p14:tracePt t="11548" x="795338" y="1487488"/>
          <p14:tracePt t="11571" x="785813" y="1487488"/>
          <p14:tracePt t="11587" x="777875" y="1479550"/>
          <p14:tracePt t="11603" x="769938" y="1470025"/>
          <p14:tracePt t="11651" x="752475" y="1462088"/>
          <p14:tracePt t="11667" x="744538" y="1454150"/>
          <p14:tracePt t="11683" x="744538" y="1444625"/>
          <p14:tracePt t="11699" x="735013" y="1436688"/>
          <p14:tracePt t="11715" x="727075" y="1436688"/>
          <p14:tracePt t="11723" x="717550" y="1428750"/>
          <p14:tracePt t="11764" x="701675" y="1419225"/>
          <p14:tracePt t="11779" x="692150" y="1419225"/>
          <p14:tracePt t="11789" x="684213" y="1411288"/>
          <p14:tracePt t="11798" x="674688" y="1411288"/>
          <p14:tracePt t="11811" x="666750" y="1411288"/>
          <p14:tracePt t="11819" x="649288" y="1411288"/>
          <p14:tracePt t="11835" x="641350" y="1411288"/>
          <p14:tracePt t="11844" x="633413" y="1411288"/>
          <p14:tracePt t="11851" x="623888" y="1411288"/>
          <p14:tracePt t="11867" x="615950" y="1411288"/>
          <p14:tracePt t="11876" x="598488" y="1411288"/>
          <p14:tracePt t="11883" x="590550" y="1411288"/>
          <p14:tracePt t="11900" x="573088" y="1411288"/>
          <p14:tracePt t="11908" x="563563" y="1411288"/>
          <p14:tracePt t="11923" x="555625" y="1411288"/>
          <p14:tracePt t="11931" x="547688" y="1419225"/>
          <p14:tracePt t="11948" x="538163" y="1419225"/>
          <p14:tracePt t="11956" x="530225" y="1428750"/>
          <p14:tracePt t="11971" x="512763" y="1428750"/>
          <p14:tracePt t="11987" x="512763" y="1436688"/>
          <p14:tracePt t="12003" x="504825" y="1436688"/>
          <p14:tracePt t="12043" x="495300" y="1444625"/>
          <p14:tracePt t="12068" x="487363" y="1454150"/>
          <p14:tracePt t="12099" x="479425" y="1462088"/>
          <p14:tracePt t="12108" x="479425" y="1470025"/>
          <p14:tracePt t="12116" x="479425" y="1479550"/>
          <p14:tracePt t="12123" x="469900" y="1497013"/>
          <p14:tracePt t="12156" x="461963" y="1504950"/>
          <p14:tracePt t="12164" x="461963" y="1512888"/>
          <p14:tracePt t="12171" x="461963" y="1522413"/>
          <p14:tracePt t="12309" x="461963" y="1547813"/>
          <p14:tracePt t="12317" x="461963" y="1573213"/>
          <p14:tracePt t="12324" x="461963" y="1582738"/>
          <p14:tracePt t="12332" x="461963" y="1590675"/>
          <p14:tracePt t="12341" x="461963" y="1598613"/>
          <p14:tracePt t="12357" x="461963" y="1608138"/>
          <p14:tracePt t="12365" x="461963" y="1624013"/>
          <p14:tracePt t="12390" x="469900" y="1633538"/>
          <p14:tracePt t="12404" x="469900" y="1641475"/>
          <p14:tracePt t="12411" x="479425" y="1641475"/>
          <p14:tracePt t="12428" x="487363" y="1641475"/>
          <p14:tracePt t="12437" x="495300" y="1651000"/>
          <p14:tracePt t="12443" x="512763" y="1651000"/>
          <p14:tracePt t="12459" x="530225" y="1658938"/>
          <p14:tracePt t="12469" x="538163" y="1658938"/>
          <p14:tracePt t="12485" x="555625" y="1666875"/>
          <p14:tracePt t="12501" x="563563" y="1666875"/>
          <p14:tracePt t="12524" x="581025" y="1666875"/>
          <p14:tracePt t="12526" x="598488" y="1666875"/>
          <p14:tracePt t="12541" x="606425" y="1666875"/>
          <p14:tracePt t="12551" x="623888" y="1666875"/>
          <p14:tracePt t="12566" x="633413" y="1666875"/>
          <p14:tracePt t="12572" x="641350" y="1666875"/>
          <p14:tracePt t="12584" x="649288" y="1666875"/>
          <p14:tracePt t="12646" x="658813" y="1658938"/>
          <p14:tracePt t="12652" x="658813" y="1641475"/>
          <p14:tracePt t="12662" x="666750" y="1624013"/>
          <p14:tracePt t="12668" x="674688" y="1624013"/>
          <p14:tracePt t="12676" x="674688" y="1608138"/>
          <p14:tracePt t="12684" x="684213" y="1590675"/>
          <p14:tracePt t="12699" x="684213" y="1573213"/>
          <p14:tracePt t="12707" x="692150" y="1565275"/>
          <p14:tracePt t="12715" x="701675" y="1565275"/>
          <p14:tracePt t="12723" x="717550" y="1555750"/>
          <p14:tracePt t="12731" x="744538" y="1555750"/>
          <p14:tracePt t="12739" x="760413" y="1547813"/>
          <p14:tracePt t="12755" x="777875" y="1547813"/>
          <p14:tracePt t="12764" x="785813" y="1547813"/>
          <p14:tracePt t="12771" x="795338" y="1547813"/>
          <p14:tracePt t="12781" x="803275" y="1539875"/>
          <p14:tracePt t="12798" x="812800" y="1530350"/>
          <p14:tracePt t="12813" x="820738" y="1504950"/>
          <p14:tracePt t="12828" x="820738" y="1497013"/>
          <p14:tracePt t="12835" x="820738" y="1487488"/>
          <p14:tracePt t="12851" x="820738" y="1479550"/>
          <p14:tracePt t="12870" x="820738" y="1470025"/>
          <p14:tracePt t="12887" x="812800" y="1462088"/>
          <p14:tracePt t="12892" x="812800" y="1454150"/>
          <p14:tracePt t="12949" x="795338" y="1454150"/>
          <p14:tracePt t="13000" x="785813" y="1444625"/>
          <p14:tracePt t="13052" x="769938" y="1444625"/>
          <p14:tracePt t="13084" x="760413" y="1444625"/>
          <p14:tracePt t="13092" x="752475" y="1436688"/>
          <p14:tracePt t="13117" x="744538" y="1428750"/>
          <p14:tracePt t="13149" x="735013" y="1428750"/>
          <p14:tracePt t="13244" x="717550" y="1428750"/>
          <p14:tracePt t="13268" x="709613" y="1428750"/>
          <p14:tracePt t="13292" x="701675" y="1428750"/>
          <p14:tracePt t="13300" x="692150" y="1428750"/>
          <p14:tracePt t="13316" x="684213" y="1436688"/>
          <p14:tracePt t="13339" x="674688" y="1436688"/>
          <p14:tracePt t="13356" x="658813" y="1436688"/>
          <p14:tracePt t="13365" x="658813" y="1444625"/>
          <p14:tracePt t="13372" x="641350" y="1444625"/>
          <p14:tracePt t="13384" x="633413" y="1454150"/>
          <p14:tracePt t="13387" x="633413" y="1462088"/>
          <p14:tracePt t="13396" x="615950" y="1462088"/>
          <p14:tracePt t="13403" x="606425" y="1470025"/>
          <p14:tracePt t="13412" x="598488" y="1470025"/>
          <p14:tracePt t="13419" x="598488" y="1479550"/>
          <p14:tracePt t="13428" x="590550" y="1479550"/>
          <p14:tracePt t="13454" x="0" y="0"/>
        </p14:tracePtLst>
        <p14:tracePtLst>
          <p14:tracePt t="36793" x="2898775" y="2274888"/>
          <p14:tracePt t="36839" x="2889250" y="2265363"/>
          <p14:tracePt t="36852" x="2881313" y="2265363"/>
          <p14:tracePt t="36859" x="2873375" y="2257425"/>
          <p14:tracePt t="36867" x="2863850" y="2257425"/>
          <p14:tracePt t="36877" x="2846388" y="2239963"/>
          <p14:tracePt t="36891" x="2838450" y="2239963"/>
          <p14:tracePt t="36899" x="2830513" y="2232025"/>
          <p14:tracePt t="36908" x="2820988" y="2222500"/>
          <p14:tracePt t="36920" x="2805113" y="2206625"/>
          <p14:tracePt t="36924" x="2787650" y="2206625"/>
          <p14:tracePt t="36932" x="2770188" y="2181225"/>
          <p14:tracePt t="36940" x="2762250" y="2181225"/>
          <p14:tracePt t="36948" x="2744788" y="2171700"/>
          <p14:tracePt t="36955" x="2735263" y="2163763"/>
          <p14:tracePt t="36964" x="2727325" y="2163763"/>
          <p14:tracePt t="36982" x="2719388" y="2163763"/>
          <p14:tracePt t="37012" x="2709863" y="2163763"/>
          <p14:tracePt t="37019" x="2701925" y="2163763"/>
          <p14:tracePt t="37028" x="2692400" y="2163763"/>
          <p14:tracePt t="37035" x="2676525" y="2163763"/>
          <p14:tracePt t="37044" x="2659063" y="2163763"/>
          <p14:tracePt t="37052" x="2641600" y="2163763"/>
          <p14:tracePt t="37060" x="2633663" y="2163763"/>
          <p14:tracePt t="37068" x="2608263" y="2163763"/>
          <p14:tracePt t="37076" x="2598738" y="2163763"/>
          <p14:tracePt t="37083" x="2581275" y="2163763"/>
          <p14:tracePt t="37092" x="2573338" y="2163763"/>
          <p14:tracePt t="37100" x="2555875" y="2163763"/>
          <p14:tracePt t="37107" x="2547938" y="2163763"/>
          <p14:tracePt t="37116" x="2540000" y="2163763"/>
          <p14:tracePt t="37139" x="2530475" y="2163763"/>
          <p14:tracePt t="37148" x="2513013" y="2171700"/>
          <p14:tracePt t="37155" x="2487613" y="2181225"/>
          <p14:tracePt t="37164" x="2479675" y="2189163"/>
          <p14:tracePt t="37171" x="2462213" y="2197100"/>
          <p14:tracePt t="37181" x="2436813" y="2197100"/>
          <p14:tracePt t="37187" x="2419350" y="2197100"/>
          <p14:tracePt t="37198" x="2393950" y="2214563"/>
          <p14:tracePt t="37203" x="2376488" y="2222500"/>
          <p14:tracePt t="37211" x="2368550" y="2222500"/>
          <p14:tracePt t="37219" x="2351088" y="2232025"/>
          <p14:tracePt t="37227" x="2343150" y="2232025"/>
          <p14:tracePt t="37235" x="2333625" y="2249488"/>
          <p14:tracePt t="37243" x="2317750" y="2249488"/>
          <p14:tracePt t="37251" x="2300288" y="2257425"/>
          <p14:tracePt t="37259" x="2290763" y="2257425"/>
          <p14:tracePt t="37267" x="2282825" y="2257425"/>
          <p14:tracePt t="37275" x="2274888" y="2265363"/>
          <p14:tracePt t="37283" x="2265363" y="2265363"/>
          <p14:tracePt t="37299" x="2265363" y="2274888"/>
          <p14:tracePt t="37347" x="2257425" y="2274888"/>
          <p14:tracePt t="37355" x="2239963" y="2274888"/>
          <p14:tracePt t="37363" x="2214563" y="2308225"/>
          <p14:tracePt t="37372" x="2197100" y="2325688"/>
          <p14:tracePt t="37380" x="2179638" y="2343150"/>
          <p14:tracePt t="37388" x="2163763" y="2376488"/>
          <p14:tracePt t="37396" x="2136775" y="2411413"/>
          <p14:tracePt t="37404" x="2136775" y="2419350"/>
          <p14:tracePt t="37411" x="2120900" y="2446338"/>
          <p14:tracePt t="37419" x="2120900" y="2462213"/>
          <p14:tracePt t="37427" x="2111375" y="2479675"/>
          <p14:tracePt t="37444" x="2103438" y="2497138"/>
          <p14:tracePt t="37451" x="2103438" y="2505075"/>
          <p14:tracePt t="37459" x="2103438" y="2522538"/>
          <p14:tracePt t="37467" x="2103438" y="2530475"/>
          <p14:tracePt t="37475" x="2103438" y="2540000"/>
          <p14:tracePt t="37488" x="2103438" y="2557463"/>
          <p14:tracePt t="37491" x="2103438" y="2565400"/>
          <p14:tracePt t="37499" x="2103438" y="2582863"/>
          <p14:tracePt t="37507" x="2103438" y="2590800"/>
          <p14:tracePt t="37517" x="2103438" y="2608263"/>
          <p14:tracePt t="37523" x="2103438" y="2633663"/>
          <p14:tracePt t="37532" x="2103438" y="2651125"/>
          <p14:tracePt t="37539" x="2103438" y="2676525"/>
          <p14:tracePt t="37548" x="2103438" y="2711450"/>
          <p14:tracePt t="37555" x="2120900" y="2719388"/>
          <p14:tracePt t="37565" x="2120900" y="2736850"/>
          <p14:tracePt t="37571" x="2136775" y="2744788"/>
          <p14:tracePt t="37586" x="2154238" y="2770188"/>
          <p14:tracePt t="37591" x="2171700" y="2779713"/>
          <p14:tracePt t="37599" x="2189163" y="2787650"/>
          <p14:tracePt t="37603" x="2206625" y="2795588"/>
          <p14:tracePt t="37611" x="2214563" y="2805113"/>
          <p14:tracePt t="37620" x="2247900" y="2822575"/>
          <p14:tracePt t="37628" x="2257425" y="2822575"/>
          <p14:tracePt t="37635" x="2282825" y="2838450"/>
          <p14:tracePt t="37644" x="2308225" y="2855913"/>
          <p14:tracePt t="37651" x="2317750" y="2855913"/>
          <p14:tracePt t="37660" x="2351088" y="2873375"/>
          <p14:tracePt t="37667" x="2368550" y="2881313"/>
          <p14:tracePt t="37676" x="2401888" y="2890838"/>
          <p14:tracePt t="37683" x="2419350" y="2898775"/>
          <p14:tracePt t="37692" x="2444750" y="2916238"/>
          <p14:tracePt t="37702" x="2487613" y="2916238"/>
          <p14:tracePt t="37709" x="2522538" y="2941638"/>
          <p14:tracePt t="37715" x="2547938" y="2941638"/>
          <p14:tracePt t="37723" x="2581275" y="2949575"/>
          <p14:tracePt t="37731" x="2608263" y="2949575"/>
          <p14:tracePt t="37739" x="2641600" y="2949575"/>
          <p14:tracePt t="37747" x="2676525" y="2949575"/>
          <p14:tracePt t="37755" x="2701925" y="2949575"/>
          <p14:tracePt t="37763" x="2727325" y="2949575"/>
          <p14:tracePt t="37771" x="2752725" y="2949575"/>
          <p14:tracePt t="37779" x="2778125" y="2949575"/>
          <p14:tracePt t="37798" x="2805113" y="2949575"/>
          <p14:tracePt t="37803" x="2813050" y="2949575"/>
          <p14:tracePt t="37811" x="2830513" y="2949575"/>
          <p14:tracePt t="37819" x="2846388" y="2949575"/>
          <p14:tracePt t="37835" x="2863850" y="2941638"/>
          <p14:tracePt t="37843" x="2873375" y="2941638"/>
          <p14:tracePt t="37851" x="2898775" y="2941638"/>
          <p14:tracePt t="37859" x="2906713" y="2933700"/>
          <p14:tracePt t="37867" x="2932113" y="2924175"/>
          <p14:tracePt t="37875" x="2941638" y="2916238"/>
          <p14:tracePt t="37883" x="2957513" y="2906713"/>
          <p14:tracePt t="37891" x="2974975" y="2898775"/>
          <p14:tracePt t="37900" x="3009900" y="2890838"/>
          <p14:tracePt t="37907" x="3017838" y="2881313"/>
          <p14:tracePt t="37917" x="3027363" y="2873375"/>
          <p14:tracePt t="37923" x="3035300" y="2873375"/>
          <p14:tracePt t="37937" x="3052763" y="2873375"/>
          <p14:tracePt t="37939" x="3060700" y="2873375"/>
          <p14:tracePt t="37948" x="3068638" y="2855913"/>
          <p14:tracePt t="37955" x="3078163" y="2855913"/>
          <p14:tracePt t="37972" x="3095625" y="2838450"/>
          <p14:tracePt t="37983" x="3121025" y="2830513"/>
          <p14:tracePt t="37987" x="3121025" y="2822575"/>
          <p14:tracePt t="37996" x="3138488" y="2813050"/>
          <p14:tracePt t="38004" x="3154363" y="2813050"/>
          <p14:tracePt t="38012" x="3171825" y="2787650"/>
          <p14:tracePt t="38019" x="3189288" y="2787650"/>
          <p14:tracePt t="38027" x="3189288" y="2770188"/>
          <p14:tracePt t="38035" x="3206750" y="2752725"/>
          <p14:tracePt t="38043" x="3206750" y="2736850"/>
          <p14:tracePt t="38051" x="3214688" y="2727325"/>
          <p14:tracePt t="38059" x="3214688" y="2711450"/>
          <p14:tracePt t="38071" x="3214688" y="2701925"/>
          <p14:tracePt t="38075" x="3214688" y="2684463"/>
          <p14:tracePt t="38083" x="3214688" y="2676525"/>
          <p14:tracePt t="38091" x="3214688" y="2651125"/>
          <p14:tracePt t="38099" x="3214688" y="2633663"/>
          <p14:tracePt t="38107" x="3206750" y="2608263"/>
          <p14:tracePt t="38115" x="3197225" y="2582863"/>
          <p14:tracePt t="38125" x="3189288" y="2573338"/>
          <p14:tracePt t="38131" x="3163888" y="2540000"/>
          <p14:tracePt t="38148" x="3146425" y="2514600"/>
          <p14:tracePt t="38156" x="3128963" y="2497138"/>
          <p14:tracePt t="38164" x="3121025" y="2471738"/>
          <p14:tracePt t="38171" x="3103563" y="2462213"/>
          <p14:tracePt t="38181" x="3103563" y="2454275"/>
          <p14:tracePt t="38187" x="3095625" y="2446338"/>
          <p14:tracePt t="38199" x="3078163" y="2419350"/>
          <p14:tracePt t="38212" x="3068638" y="2393950"/>
          <p14:tracePt t="38229" x="3068638" y="2376488"/>
          <p14:tracePt t="38235" x="3060700" y="2368550"/>
          <p14:tracePt t="38243" x="3060700" y="2360613"/>
          <p14:tracePt t="38251" x="3052763" y="2360613"/>
          <p14:tracePt t="38259" x="3043238" y="2343150"/>
          <p14:tracePt t="38267" x="3035300" y="2325688"/>
          <p14:tracePt t="38276" x="3027363" y="2325688"/>
          <p14:tracePt t="38283" x="3027363" y="2317750"/>
          <p14:tracePt t="38291" x="3009900" y="2308225"/>
          <p14:tracePt t="38298" x="3000375" y="2300288"/>
          <p14:tracePt t="38315" x="2992438" y="2292350"/>
          <p14:tracePt t="38323" x="2974975" y="2282825"/>
          <p14:tracePt t="38331" x="2967038" y="2274888"/>
          <p14:tracePt t="38340" x="2949575" y="2265363"/>
          <p14:tracePt t="38348" x="2932113" y="2257425"/>
          <p14:tracePt t="38363" x="2916238" y="2239963"/>
          <p14:tracePt t="38373" x="2906713" y="2239963"/>
          <p14:tracePt t="38381" x="2898775" y="2222500"/>
          <p14:tracePt t="38387" x="2881313" y="2222500"/>
          <p14:tracePt t="38397" x="2873375" y="2214563"/>
          <p14:tracePt t="38403" x="2855913" y="2206625"/>
          <p14:tracePt t="38411" x="2846388" y="2206625"/>
          <p14:tracePt t="38419" x="2830513" y="2197100"/>
          <p14:tracePt t="38427" x="2820988" y="2189163"/>
          <p14:tracePt t="38435" x="2813050" y="2189163"/>
          <p14:tracePt t="38443" x="2795588" y="2181225"/>
          <p14:tracePt t="38451" x="2787650" y="2181225"/>
          <p14:tracePt t="38459" x="2770188" y="2181225"/>
          <p14:tracePt t="38467" x="2762250" y="2181225"/>
          <p14:tracePt t="38475" x="2744788" y="2171700"/>
          <p14:tracePt t="38483" x="2735263" y="2171700"/>
          <p14:tracePt t="38491" x="2727325" y="2171700"/>
          <p14:tracePt t="38499" x="2709863" y="2171700"/>
          <p14:tracePt t="38515" x="2692400" y="2171700"/>
          <p14:tracePt t="38523" x="2684463" y="2163763"/>
          <p14:tracePt t="38537" x="2659063" y="2163763"/>
          <p14:tracePt t="38539" x="2641600" y="2163763"/>
          <p14:tracePt t="38550" x="2624138" y="2154238"/>
          <p14:tracePt t="38555" x="2616200" y="2154238"/>
          <p14:tracePt t="38564" x="2598738" y="2154238"/>
          <p14:tracePt t="38571" x="2581275" y="2154238"/>
          <p14:tracePt t="38583" x="2555875" y="2154238"/>
          <p14:tracePt t="38597" x="2547938" y="2154238"/>
          <p14:tracePt t="38603" x="2530475" y="2154238"/>
          <p14:tracePt t="38611" x="2513013" y="2154238"/>
          <p14:tracePt t="38628" x="2497138" y="2154238"/>
          <p14:tracePt t="38635" x="2487613" y="2154238"/>
          <p14:tracePt t="38643" x="2487613" y="2163763"/>
          <p14:tracePt t="38654" x="2462213" y="2171700"/>
          <p14:tracePt t="38662" x="2444750" y="2171700"/>
          <p14:tracePt t="38671" x="2436813" y="2189163"/>
          <p14:tracePt t="38677" x="2428875" y="2189163"/>
          <p14:tracePt t="38684" x="2419350" y="2189163"/>
          <p14:tracePt t="38692" x="2419350" y="2197100"/>
          <p14:tracePt t="38699" x="2401888" y="2206625"/>
          <p14:tracePt t="38707" x="2386013" y="2206625"/>
          <p14:tracePt t="38723" x="2376488" y="2222500"/>
          <p14:tracePt t="38732" x="2359025" y="2222500"/>
          <p14:tracePt t="38749" x="2359025" y="2232025"/>
          <p14:tracePt t="38767" x="2351088" y="2239963"/>
          <p14:tracePt t="38772" x="2343150" y="2239963"/>
          <p14:tracePt t="38780" x="2333625" y="2249488"/>
          <p14:tracePt t="38876" x="2325688" y="2282825"/>
          <p14:tracePt t="38884" x="2325688" y="2308225"/>
          <p14:tracePt t="38891" x="2308225" y="2343150"/>
          <p14:tracePt t="38900" x="2308225" y="2376488"/>
          <p14:tracePt t="38907" x="2308225" y="2403475"/>
          <p14:tracePt t="38916" x="2308225" y="2419350"/>
          <p14:tracePt t="38923" x="2308225" y="2446338"/>
          <p14:tracePt t="38932" x="2308225" y="2462213"/>
          <p14:tracePt t="38939" x="2308225" y="2471738"/>
          <p14:tracePt t="38948" x="2308225" y="2497138"/>
          <p14:tracePt t="38955" x="2308225" y="2522538"/>
          <p14:tracePt t="38968" x="2308225" y="2540000"/>
          <p14:tracePt t="38971" x="2308225" y="2557463"/>
          <p14:tracePt t="38985" x="2308225" y="2573338"/>
          <p14:tracePt t="38989" x="2317750" y="2600325"/>
          <p14:tracePt t="38998" x="2317750" y="2625725"/>
          <p14:tracePt t="39004" x="2325688" y="2651125"/>
          <p14:tracePt t="39012" x="2325688" y="2659063"/>
          <p14:tracePt t="39021" x="2351088" y="2701925"/>
          <p14:tracePt t="39027" x="2351088" y="2727325"/>
          <p14:tracePt t="39036" x="2376488" y="2752725"/>
          <p14:tracePt t="39044" x="2376488" y="2762250"/>
          <p14:tracePt t="39054" x="2386013" y="2787650"/>
          <p14:tracePt t="39059" x="2401888" y="2805113"/>
          <p14:tracePt t="39068" x="2401888" y="2813050"/>
          <p14:tracePt t="39075" x="2428875" y="2838450"/>
          <p14:tracePt t="39084" x="2444750" y="2855913"/>
          <p14:tracePt t="39091" x="2462213" y="2873375"/>
          <p14:tracePt t="39101" x="2487613" y="2890838"/>
          <p14:tracePt t="39107" x="2513013" y="2898775"/>
          <p14:tracePt t="39118" x="2530475" y="2924175"/>
          <p14:tracePt t="39123" x="2565400" y="2933700"/>
          <p14:tracePt t="39132" x="2590800" y="2941638"/>
          <p14:tracePt t="39139" x="2624138" y="2959100"/>
          <p14:tracePt t="39151" x="2659063" y="2976563"/>
          <p14:tracePt t="39155" x="2709863" y="2984500"/>
          <p14:tracePt t="39169" x="2735263" y="3001963"/>
          <p14:tracePt t="39171" x="2778125" y="3009900"/>
          <p14:tracePt t="39179" x="2805113" y="3017838"/>
          <p14:tracePt t="39187" x="2820988" y="3017838"/>
          <p14:tracePt t="39197" x="2830513" y="3027363"/>
          <p14:tracePt t="39203" x="2855913" y="3027363"/>
          <p14:tracePt t="39219" x="2863850" y="3027363"/>
          <p14:tracePt t="39227" x="2881313" y="3027363"/>
          <p14:tracePt t="39238" x="2898775" y="3027363"/>
          <p14:tracePt t="39243" x="2916238" y="3027363"/>
          <p14:tracePt t="39251" x="2924175" y="3027363"/>
          <p14:tracePt t="39259" x="2941638" y="3017838"/>
          <p14:tracePt t="39267" x="2974975" y="3001963"/>
          <p14:tracePt t="39275" x="2984500" y="3001963"/>
          <p14:tracePt t="39283" x="3009900" y="2992438"/>
          <p14:tracePt t="39291" x="3027363" y="2984500"/>
          <p14:tracePt t="39299" x="3043238" y="2984500"/>
          <p14:tracePt t="39307" x="3052763" y="2976563"/>
          <p14:tracePt t="39315" x="3068638" y="2967038"/>
          <p14:tracePt t="39323" x="3086100" y="2959100"/>
          <p14:tracePt t="39339" x="3095625" y="2949575"/>
          <p14:tracePt t="39347" x="3103563" y="2949575"/>
          <p14:tracePt t="39355" x="3111500" y="2933700"/>
          <p14:tracePt t="39363" x="3111500" y="2916238"/>
          <p14:tracePt t="39371" x="3121025" y="2898775"/>
          <p14:tracePt t="39383" x="3138488" y="2881313"/>
          <p14:tracePt t="39387" x="3138488" y="2863850"/>
          <p14:tracePt t="39398" x="3138488" y="2830513"/>
          <p14:tracePt t="39403" x="3138488" y="2787650"/>
          <p14:tracePt t="39416" x="3138488" y="2752725"/>
          <p14:tracePt t="39420" x="3138488" y="2719388"/>
          <p14:tracePt t="39428" x="3138488" y="2701925"/>
          <p14:tracePt t="39435" x="3138488" y="2676525"/>
          <p14:tracePt t="39444" x="3138488" y="2659063"/>
          <p14:tracePt t="39451" x="3138488" y="2641600"/>
          <p14:tracePt t="39460" x="3138488" y="2625725"/>
          <p14:tracePt t="39467" x="3138488" y="2608263"/>
          <p14:tracePt t="39475" x="3138488" y="2590800"/>
          <p14:tracePt t="39484" x="3138488" y="2582863"/>
          <p14:tracePt t="39491" x="3138488" y="2557463"/>
          <p14:tracePt t="39499" x="3128963" y="2530475"/>
          <p14:tracePt t="39507" x="3121025" y="2514600"/>
          <p14:tracePt t="39516" x="3121025" y="2497138"/>
          <p14:tracePt t="39523" x="3103563" y="2471738"/>
          <p14:tracePt t="39532" x="3086100" y="2428875"/>
          <p14:tracePt t="39539" x="3086100" y="2411413"/>
          <p14:tracePt t="39553" x="3086100" y="2393950"/>
          <p14:tracePt t="39556" x="3068638" y="2386013"/>
          <p14:tracePt t="39568" x="3060700" y="2360613"/>
          <p14:tracePt t="39571" x="3060700" y="2351088"/>
          <p14:tracePt t="39586" x="3060700" y="2335213"/>
          <p14:tracePt t="39588" x="3060700" y="2325688"/>
          <p14:tracePt t="39596" x="3052763" y="2308225"/>
          <p14:tracePt t="39619" x="3043238" y="2300288"/>
          <p14:tracePt t="39643" x="3035300" y="2300288"/>
          <p14:tracePt t="39708" x="3027363" y="2300288"/>
          <p14:tracePt t="39717" x="2992438" y="2274888"/>
          <p14:tracePt t="39724" x="2974975" y="2265363"/>
          <p14:tracePt t="39731" x="2957513" y="2257425"/>
          <p14:tracePt t="39739" x="2941638" y="2249488"/>
          <p14:tracePt t="39755" x="2924175" y="2249488"/>
          <p14:tracePt t="39763" x="2916238" y="2239963"/>
          <p14:tracePt t="39771" x="2889250" y="2232025"/>
          <p14:tracePt t="39779" x="2881313" y="2232025"/>
          <p14:tracePt t="39787" x="2855913" y="2214563"/>
          <p14:tracePt t="39795" x="2846388" y="2214563"/>
          <p14:tracePt t="39816" x="2805113" y="2206625"/>
          <p14:tracePt t="39819" x="0" y="0"/>
        </p14:tracePtLst>
        <p14:tracePtLst>
          <p14:tracePt t="40714" x="1077913" y="1820863"/>
          <p14:tracePt t="40721" x="1068388" y="1820863"/>
          <p14:tracePt t="40887" x="1068388" y="1830388"/>
          <p14:tracePt t="40896" x="1068388" y="1838325"/>
          <p14:tracePt t="40900" x="1077913" y="1838325"/>
          <p14:tracePt t="40908" x="1085850" y="1838325"/>
          <p14:tracePt t="40926" x="1103313" y="1838325"/>
          <p14:tracePt t="40935" x="1111250" y="1838325"/>
          <p14:tracePt t="40944" x="1120775" y="1838325"/>
          <p14:tracePt t="40948" x="1128713" y="1838325"/>
          <p14:tracePt t="40956" x="1136650" y="1838325"/>
          <p14:tracePt t="40965" x="1146175" y="1838325"/>
          <p14:tracePt t="40973" x="1154113" y="1838325"/>
          <p14:tracePt t="41102" x="1136650" y="1863725"/>
          <p14:tracePt t="41110" x="1128713" y="1863725"/>
          <p14:tracePt t="41119" x="1111250" y="1881188"/>
          <p14:tracePt t="41245" x="1120775" y="1881188"/>
          <p14:tracePt t="41253" x="1128713" y="1881188"/>
          <p14:tracePt t="41260" x="1146175" y="1881188"/>
          <p14:tracePt t="41268" x="1154113" y="1881188"/>
          <p14:tracePt t="41284" x="1179513" y="1863725"/>
          <p14:tracePt t="41287" x="0" y="0"/>
        </p14:tracePtLst>
        <p14:tracePtLst>
          <p14:tracePt t="42544" x="2719388" y="2265363"/>
          <p14:tracePt t="43086" x="0" y="0"/>
        </p14:tracePtLst>
        <p14:tracePtLst>
          <p14:tracePt t="43997" x="2744788" y="2265363"/>
          <p14:tracePt t="44135" x="2735263" y="2265363"/>
          <p14:tracePt t="44158" x="2744788" y="2274888"/>
          <p14:tracePt t="44173" x="2752725" y="2282825"/>
          <p14:tracePt t="44190" x="2762250" y="2292350"/>
          <p14:tracePt t="44422" x="2770188" y="2300288"/>
          <p14:tracePt t="44463" x="2778125" y="2325688"/>
          <p14:tracePt t="44469" x="2787650" y="2351088"/>
          <p14:tracePt t="44478" x="2805113" y="2376488"/>
          <p14:tracePt t="44484" x="2813050" y="2393950"/>
          <p14:tracePt t="44492" x="2813050" y="2411413"/>
          <p14:tracePt t="44500" x="2820988" y="2411413"/>
          <p14:tracePt t="44507" x="2830513" y="2428875"/>
          <p14:tracePt t="44516" x="2830513" y="2436813"/>
          <p14:tracePt t="44534" x="2830513" y="2454275"/>
          <p14:tracePt t="44692" x="2830513" y="2471738"/>
          <p14:tracePt t="44699" x="2846388" y="2505075"/>
          <p14:tracePt t="45503" x="2846388" y="2522538"/>
          <p14:tracePt t="45628" x="2855913" y="2547938"/>
          <p14:tracePt t="45638" x="2889250" y="2600325"/>
          <p14:tracePt t="45643" x="2906713" y="2616200"/>
          <p14:tracePt t="45651" x="2916238" y="2633663"/>
          <p14:tracePt t="45659" x="2941638" y="2668588"/>
          <p14:tracePt t="45675" x="2941638" y="2676525"/>
          <p14:tracePt t="45683" x="2949575" y="2693988"/>
          <p14:tracePt t="45814" x="2949575" y="2711450"/>
          <p14:tracePt t="45820" x="2957513" y="2736850"/>
          <p14:tracePt t="45828" x="2957513" y="2752725"/>
          <p14:tracePt t="45837" x="2957513" y="2762250"/>
          <p14:tracePt t="45843" x="2957513" y="2770188"/>
          <p14:tracePt t="45855" x="2967038" y="2787650"/>
          <p14:tracePt t="45863" x="2967038" y="2795588"/>
          <p14:tracePt t="45879" x="2967038" y="2805113"/>
          <p14:tracePt t="46190" x="0" y="0"/>
        </p14:tracePtLst>
        <p14:tracePtLst>
          <p14:tracePt t="46865" x="2744788" y="2335213"/>
          <p14:tracePt t="46971" x="2744788" y="2351088"/>
          <p14:tracePt t="46980" x="2744788" y="2360613"/>
          <p14:tracePt t="46990" x="2744788" y="2376488"/>
          <p14:tracePt t="46996" x="2744788" y="2393950"/>
          <p14:tracePt t="47004" x="2744788" y="2403475"/>
          <p14:tracePt t="47012" x="2744788" y="2411413"/>
          <p14:tracePt t="47020" x="2744788" y="2428875"/>
          <p14:tracePt t="47216" x="2752725" y="2436813"/>
          <p14:tracePt t="47222" x="2752725" y="2446338"/>
          <p14:tracePt t="47238" x="2752725" y="2462213"/>
          <p14:tracePt t="47262" x="2762250" y="2471738"/>
          <p14:tracePt t="47272" x="2770188" y="2471738"/>
          <p14:tracePt t="47284" x="2778125" y="2471738"/>
          <p14:tracePt t="47587" x="2795588" y="2487613"/>
          <p14:tracePt t="47596" x="2805113" y="2497138"/>
          <p14:tracePt t="47619" x="2813050" y="2505075"/>
          <p14:tracePt t="47708" x="2813050" y="2514600"/>
          <p14:tracePt t="47756" x="2813050" y="2547938"/>
          <p14:tracePt t="47763" x="2813050" y="2557463"/>
          <p14:tracePt t="47779" x="2813050" y="2582863"/>
          <p14:tracePt t="47787" x="2813050" y="2590800"/>
          <p14:tracePt t="47796" x="2805113" y="2600325"/>
          <p14:tracePt t="47803" x="2805113" y="2616200"/>
          <p14:tracePt t="47892" x="2795588" y="2625725"/>
          <p14:tracePt t="47956" x="2787650" y="2625725"/>
          <p14:tracePt t="47989" x="2778125" y="2633663"/>
          <p14:tracePt t="48012" x="2762250" y="2641600"/>
          <p14:tracePt t="48027" x="2752725" y="2641600"/>
          <p14:tracePt t="48051" x="2735263" y="2651125"/>
          <p14:tracePt t="48075" x="2719388" y="2659063"/>
          <p14:tracePt t="48083" x="2719388" y="2668588"/>
          <p14:tracePt t="48091" x="2709863" y="2668588"/>
          <p14:tracePt t="48100" x="2701925" y="2676525"/>
          <p14:tracePt t="48115" x="2692400" y="2676525"/>
          <p14:tracePt t="48139" x="2684463" y="2676525"/>
          <p14:tracePt t="48228" x="2676525" y="2676525"/>
          <p14:tracePt t="48244" x="2667000" y="2693988"/>
          <p14:tracePt t="48255" x="2667000" y="2711450"/>
          <p14:tracePt t="48259" x="2667000" y="2719388"/>
          <p14:tracePt t="48267" x="2667000" y="2727325"/>
          <p14:tracePt t="48357" x="0" y="0"/>
        </p14:tracePtLst>
        <p14:tracePtLst>
          <p14:tracePt t="48905" x="2846388" y="2530475"/>
          <p14:tracePt t="48963" x="2830513" y="2530475"/>
          <p14:tracePt t="48997" x="2820988" y="2530475"/>
          <p14:tracePt t="49036" x="2813050" y="2530475"/>
          <p14:tracePt t="49044" x="2795588" y="2530475"/>
          <p14:tracePt t="49067" x="2778125" y="2530475"/>
          <p14:tracePt t="49075" x="2770188" y="2530475"/>
          <p14:tracePt t="49083" x="2762250" y="2530475"/>
          <p14:tracePt t="49091" x="2744788" y="2530475"/>
          <p14:tracePt t="49099" x="2735263" y="2530475"/>
          <p14:tracePt t="49107" x="2727325" y="2522538"/>
          <p14:tracePt t="49115" x="2709863" y="2514600"/>
          <p14:tracePt t="49124" x="2701925" y="2505075"/>
          <p14:tracePt t="49132" x="2692400" y="2497138"/>
          <p14:tracePt t="49139" x="2676525" y="2479675"/>
          <p14:tracePt t="49147" x="2659063" y="2479675"/>
          <p14:tracePt t="49236" x="2641600" y="2454275"/>
          <p14:tracePt t="49243" x="2616200" y="2436813"/>
          <p14:tracePt t="49251" x="2616200" y="2428875"/>
          <p14:tracePt t="49261" x="2598738" y="2411413"/>
          <p14:tracePt t="49268" x="2581275" y="2403475"/>
          <p14:tracePt t="49276" x="2555875" y="2386013"/>
          <p14:tracePt t="49283" x="2555875" y="2376488"/>
          <p14:tracePt t="49292" x="2547938" y="2368550"/>
          <p14:tracePt t="49299" x="2540000" y="2360613"/>
          <p14:tracePt t="49412" x="2530475" y="2360613"/>
          <p14:tracePt t="49421" x="2513013" y="2360613"/>
          <p14:tracePt t="49636" x="2513013" y="2351088"/>
          <p14:tracePt t="49643" x="2530475" y="2343150"/>
          <p14:tracePt t="49651" x="2530475" y="2335213"/>
          <p14:tracePt t="49659" x="2540000" y="2335213"/>
          <p14:tracePt t="49667" x="2547938" y="2335213"/>
          <p14:tracePt t="49675" x="2565400" y="2325688"/>
          <p14:tracePt t="49691" x="2590800" y="2317750"/>
          <p14:tracePt t="49700" x="2608263" y="2308225"/>
          <p14:tracePt t="49715" x="2616200" y="2300288"/>
          <p14:tracePt t="49723" x="2624138" y="2300288"/>
          <p14:tracePt t="49739" x="2641600" y="2292350"/>
          <p14:tracePt t="49747" x="2651125" y="2292350"/>
          <p14:tracePt t="49755" x="2667000" y="2292350"/>
          <p14:tracePt t="49763" x="2676525" y="2274888"/>
          <p14:tracePt t="49788" x="2684463" y="2274888"/>
          <p14:tracePt t="49843" x="2692400" y="2274888"/>
          <p14:tracePt t="49877" x="2701925" y="2265363"/>
          <p14:tracePt t="50022" x="0" y="0"/>
        </p14:tracePtLst>
        <p14:tracePtLst>
          <p14:tracePt t="60881" x="1000125" y="1855788"/>
          <p14:tracePt t="60885" x="1000125" y="1838325"/>
          <p14:tracePt t="60942" x="1009650" y="1838325"/>
          <p14:tracePt t="60952" x="1017588" y="1830388"/>
          <p14:tracePt t="61015" x="1025525" y="1830388"/>
          <p14:tracePt t="61029" x="1035050" y="1830388"/>
          <p14:tracePt t="61044" x="1050925" y="1830388"/>
          <p14:tracePt t="61054" x="1060450" y="1830388"/>
          <p14:tracePt t="61068" x="1077913" y="1830388"/>
          <p14:tracePt t="61083" x="1085850" y="1830388"/>
          <p14:tracePt t="61141" x="1103313" y="1830388"/>
          <p14:tracePt t="61155" x="1111250" y="1830388"/>
          <p14:tracePt t="61237" x="1120775" y="1830388"/>
          <p14:tracePt t="61254" x="1128713" y="1830388"/>
          <p14:tracePt t="61414" x="1120775" y="1830388"/>
          <p14:tracePt t="61421" x="1111250" y="1846263"/>
          <p14:tracePt t="61428" x="1103313" y="1855788"/>
          <p14:tracePt t="61445" x="1085850" y="1873250"/>
          <p14:tracePt t="61453" x="1068388" y="1889125"/>
          <p14:tracePt t="61460" x="1068388" y="1898650"/>
          <p14:tracePt t="61470" x="1050925" y="1906588"/>
          <p14:tracePt t="61475" x="1050925" y="1916113"/>
          <p14:tracePt t="61484" x="1042988" y="1924050"/>
          <p14:tracePt t="61870" x="0" y="0"/>
        </p14:tracePtLst>
        <p14:tracePtLst>
          <p14:tracePt t="63673" x="2692400" y="1393825"/>
          <p14:tracePt t="65031" x="2701925" y="1385888"/>
          <p14:tracePt t="65087" x="2709863" y="1385888"/>
          <p14:tracePt t="65102" x="2719388" y="1385888"/>
          <p14:tracePt t="65119" x="2727325" y="1393825"/>
          <p14:tracePt t="65133" x="2735263" y="1401763"/>
          <p14:tracePt t="65156" x="2744788" y="1419225"/>
          <p14:tracePt t="65197" x="2744788" y="1428750"/>
          <p14:tracePt t="65212" x="2752725" y="1444625"/>
          <p14:tracePt t="65236" x="2762250" y="1454150"/>
          <p14:tracePt t="65383" x="2770188" y="1470025"/>
          <p14:tracePt t="65390" x="2778125" y="1487488"/>
          <p14:tracePt t="65403" x="2778125" y="1497013"/>
          <p14:tracePt t="65412" x="2778125" y="1504950"/>
          <p14:tracePt t="65428" x="2778125" y="1512888"/>
          <p14:tracePt t="65435" x="2787650" y="1512888"/>
          <p14:tracePt t="65548" x="2787650" y="1522413"/>
          <p14:tracePt t="65555" x="2795588" y="1555750"/>
          <p14:tracePt t="65563" x="2805113" y="1573213"/>
          <p14:tracePt t="65571" x="2805113" y="1582738"/>
          <p14:tracePt t="65581" x="2820988" y="1608138"/>
          <p14:tracePt t="65587" x="2820988" y="1616075"/>
          <p14:tracePt t="65595" x="2830513" y="1624013"/>
          <p14:tracePt t="65603" x="2830513" y="1633538"/>
          <p14:tracePt t="65612" x="2838450" y="1641475"/>
          <p14:tracePt t="65619" x="2838450" y="1651000"/>
          <p14:tracePt t="65627" x="2846388" y="1658938"/>
          <p14:tracePt t="65659" x="2855913" y="1658938"/>
          <p14:tracePt t="65844" x="2873375" y="1676400"/>
          <p14:tracePt t="65860" x="2881313" y="1693863"/>
          <p14:tracePt t="65870" x="2881313" y="1701800"/>
          <p14:tracePt t="65877" x="2898775" y="1744663"/>
          <p14:tracePt t="65887" x="2916238" y="1762125"/>
          <p14:tracePt t="65892" x="2924175" y="1778000"/>
          <p14:tracePt t="65904" x="2941638" y="1795463"/>
          <p14:tracePt t="65908" x="2941638" y="1812925"/>
          <p14:tracePt t="65916" x="2957513" y="1838325"/>
          <p14:tracePt t="65931" x="2967038" y="1846263"/>
          <p14:tracePt t="65942" x="2967038" y="1855788"/>
          <p14:tracePt t="66047" x="2967038" y="1863725"/>
          <p14:tracePt t="66085" x="2967038" y="1873250"/>
          <p14:tracePt t="66100" x="2957513" y="1873250"/>
          <p14:tracePt t="66108" x="2949575" y="1873250"/>
          <p14:tracePt t="66142" x="2941638" y="1873250"/>
          <p14:tracePt t="66325" x="2932113" y="1873250"/>
          <p14:tracePt t="66366" x="2924175" y="1873250"/>
          <p14:tracePt t="66476" x="2916238" y="1863725"/>
          <p14:tracePt t="66517" x="2898775" y="1863725"/>
          <p14:tracePt t="66526" x="2889250" y="1855788"/>
          <p14:tracePt t="66549" x="2889250" y="1846263"/>
          <p14:tracePt t="66556" x="2889250" y="1838325"/>
          <p14:tracePt t="66782" x="2881313" y="1838325"/>
          <p14:tracePt t="66790" x="2881313" y="1820863"/>
          <p14:tracePt t="66798" x="2873375" y="1795463"/>
          <p14:tracePt t="66804" x="2873375" y="1787525"/>
          <p14:tracePt t="66811" x="2863850" y="1787525"/>
          <p14:tracePt t="66820" x="2863850" y="1778000"/>
          <p14:tracePt t="66827" x="2855913" y="1762125"/>
          <p14:tracePt t="66835" x="2846388" y="1752600"/>
          <p14:tracePt t="66843" x="2846388" y="1744663"/>
          <p14:tracePt t="67230" x="2838450" y="1744663"/>
          <p14:tracePt t="67308" x="2830513" y="1744663"/>
          <p14:tracePt t="67320" x="2820988" y="1744663"/>
          <p14:tracePt t="67328" x="2820988" y="1752600"/>
          <p14:tracePt t="67332" x="2820988" y="1762125"/>
          <p14:tracePt t="67340" x="2820988" y="1770063"/>
          <p14:tracePt t="67413" x="2813050" y="1778000"/>
          <p14:tracePt t="67470" x="2813050" y="1787525"/>
          <p14:tracePt t="67502" x="2795588" y="1787525"/>
          <p14:tracePt t="67532" x="2778125" y="1795463"/>
          <p14:tracePt t="67563" x="2770188" y="1795463"/>
          <p14:tracePt t="67571" x="2770188" y="1804988"/>
          <p14:tracePt t="67613" x="2762250" y="1804988"/>
          <p14:tracePt t="67628" x="2752725" y="1804988"/>
          <p14:tracePt t="67637" x="2752725" y="1812925"/>
          <p14:tracePt t="67644" x="2744788" y="1812925"/>
          <p14:tracePt t="67676" x="2735263" y="1812925"/>
          <p14:tracePt t="67699" x="2719388" y="1812925"/>
          <p14:tracePt t="67707" x="2709863" y="1812925"/>
          <p14:tracePt t="67747" x="2701925" y="1812925"/>
          <p14:tracePt t="67771" x="2692400" y="1812925"/>
          <p14:tracePt t="67789" x="2692400" y="1820863"/>
          <p14:tracePt t="67819" x="2684463" y="1830388"/>
          <p14:tracePt t="68101" x="2684463" y="1838325"/>
          <p14:tracePt t="68112" x="2692400" y="1838325"/>
          <p14:tracePt t="68120" x="2709863" y="1838325"/>
          <p14:tracePt t="68127" x="2719388" y="1838325"/>
          <p14:tracePt t="68132" x="2735263" y="1838325"/>
          <p14:tracePt t="68142" x="2744788" y="1830388"/>
          <p14:tracePt t="68165" x="2762250" y="1830388"/>
          <p14:tracePt t="68171" x="2762250" y="1820863"/>
          <p14:tracePt t="68213" x="2770188" y="1820863"/>
          <p14:tracePt t="68222" x="2778125" y="1820863"/>
          <p14:tracePt t="68247" x="2787650" y="1820863"/>
          <p14:tracePt t="68255" x="2795588" y="1812925"/>
          <p14:tracePt t="68267" x="2795588" y="1804988"/>
          <p14:tracePt t="68277" x="2795588" y="1778000"/>
          <p14:tracePt t="68286" x="2795588" y="1762125"/>
          <p14:tracePt t="68291" x="2795588" y="1752600"/>
          <p14:tracePt t="68301" x="2795588" y="1744663"/>
          <p14:tracePt t="68308" x="2795588" y="1727200"/>
          <p14:tracePt t="68317" x="2795588" y="1709738"/>
          <p14:tracePt t="68323" x="2795588" y="1693863"/>
          <p14:tracePt t="68332" x="2795588" y="1684338"/>
          <p14:tracePt t="68348" x="2795588" y="1676400"/>
          <p14:tracePt t="68399" x="2795588" y="1666875"/>
          <p14:tracePt t="68430" x="2778125" y="1633538"/>
          <p14:tracePt t="68437" x="2762250" y="1616075"/>
          <p14:tracePt t="68443" x="2762250" y="1608138"/>
          <p14:tracePt t="68451" x="2744788" y="1598613"/>
          <p14:tracePt t="68468" x="2727325" y="1590675"/>
          <p14:tracePt t="68581" x="2719388" y="1590675"/>
          <p14:tracePt t="68652" x="2701925" y="1582738"/>
          <p14:tracePt t="68661" x="2667000" y="1565275"/>
          <p14:tracePt t="68668" x="2659063" y="1555750"/>
          <p14:tracePt t="68684" x="2651125" y="1547813"/>
          <p14:tracePt t="68692" x="2633663" y="1539875"/>
          <p14:tracePt t="68700" x="2624138" y="1522413"/>
          <p14:tracePt t="68861" x="2616200" y="1512888"/>
          <p14:tracePt t="68870" x="2616200" y="1504950"/>
          <p14:tracePt t="68877" x="2616200" y="1487488"/>
          <p14:tracePt t="68909" x="2616200" y="1479550"/>
          <p14:tracePt t="69013" x="2598738" y="1479550"/>
          <p14:tracePt t="69021" x="2581275" y="1470025"/>
          <p14:tracePt t="69028" x="2555875" y="1454150"/>
          <p14:tracePt t="69044" x="2547938" y="1444625"/>
          <p14:tracePt t="69053" x="2540000" y="1444625"/>
          <p14:tracePt t="69059" x="2530475" y="1444625"/>
          <p14:tracePt t="69068" x="2513013" y="1428750"/>
          <p14:tracePt t="69083" x="2505075" y="1419225"/>
          <p14:tracePt t="69101" x="2487613" y="1419225"/>
          <p14:tracePt t="69116" x="2479675" y="1419225"/>
          <p14:tracePt t="69123" x="2470150" y="1419225"/>
          <p14:tracePt t="69206" x="2462213" y="1419225"/>
          <p14:tracePt t="69214" x="2454275" y="1419225"/>
          <p14:tracePt t="69319" x="2454275" y="1428750"/>
          <p14:tracePt t="69332" x="2454275" y="1436688"/>
          <p14:tracePt t="69343" x="2454275" y="1444625"/>
          <p14:tracePt t="69357" x="2454275" y="1454150"/>
          <p14:tracePt t="69365" x="2454275" y="1479550"/>
          <p14:tracePt t="69403" x="2470150" y="1479550"/>
          <p14:tracePt t="69430" x="2479675" y="1479550"/>
          <p14:tracePt t="69445" x="2497138" y="1479550"/>
          <p14:tracePt t="69452" x="2505075" y="1479550"/>
          <p14:tracePt t="69477" x="2513013" y="1479550"/>
          <p14:tracePt t="69484" x="2513013" y="1470025"/>
          <p14:tracePt t="69491" x="2513013" y="1444625"/>
          <p14:tracePt t="69500" x="2513013" y="1419225"/>
          <p14:tracePt t="69508" x="2513013" y="1401763"/>
          <p14:tracePt t="69515" x="2513013" y="1393825"/>
          <p14:tracePt t="69523" x="2513013" y="1385888"/>
          <p14:tracePt t="69531" x="2505075" y="1368425"/>
          <p14:tracePt t="69539" x="2497138" y="1358900"/>
          <p14:tracePt t="69547" x="2497138" y="1350963"/>
          <p14:tracePt t="69571" x="2479675" y="1350963"/>
          <p14:tracePt t="69580" x="2462213" y="1350963"/>
          <p14:tracePt t="69614" x="2454275" y="1350963"/>
          <p14:tracePt t="69643" x="2444750" y="1350963"/>
          <p14:tracePt t="69692" x="2436813" y="1350963"/>
          <p14:tracePt t="69733" x="2436813" y="1385888"/>
          <p14:tracePt t="69740" x="2444750" y="1393825"/>
          <p14:tracePt t="69748" x="2462213" y="1411288"/>
          <p14:tracePt t="69756" x="2470150" y="1419225"/>
          <p14:tracePt t="69764" x="2487613" y="1428750"/>
          <p14:tracePt t="69771" x="2505075" y="1454150"/>
          <p14:tracePt t="69787" x="2513013" y="1462088"/>
          <p14:tracePt t="69797" x="2522538" y="1462088"/>
          <p14:tracePt t="69844" x="2530475" y="1462088"/>
          <p14:tracePt t="69867" x="2513013" y="1444625"/>
          <p14:tracePt t="69875" x="2505075" y="1428750"/>
          <p14:tracePt t="69892" x="2497138" y="1428750"/>
          <p14:tracePt t="69899" x="2487613" y="1428750"/>
          <p14:tracePt t="69916" x="2479675" y="1428750"/>
          <p14:tracePt t="70263" x="0" y="0"/>
        </p14:tracePtLst>
        <p14:tracePtLst>
          <p14:tracePt t="73837" x="2154238" y="1855788"/>
          <p14:tracePt t="73924" x="2171700" y="1873250"/>
          <p14:tracePt t="73940" x="2179638" y="1873250"/>
          <p14:tracePt t="73950" x="2189163" y="1881188"/>
          <p14:tracePt t="73957" x="2197100" y="1881188"/>
          <p14:tracePt t="73968" x="2206625" y="1881188"/>
          <p14:tracePt t="73971" x="2214563" y="1881188"/>
          <p14:tracePt t="73987" x="2222500" y="1881188"/>
          <p14:tracePt t="73998" x="2232025" y="1898650"/>
          <p14:tracePt t="74027" x="2239963" y="1898650"/>
          <p14:tracePt t="74035" x="2257425" y="1898650"/>
          <p14:tracePt t="74043" x="2274888" y="1898650"/>
          <p14:tracePt t="74059" x="2282825" y="1898650"/>
          <p14:tracePt t="74067" x="2290763" y="1898650"/>
          <p14:tracePt t="74075" x="2300288" y="1898650"/>
          <p14:tracePt t="74083" x="2308225" y="1898650"/>
          <p14:tracePt t="74107" x="2317750" y="1898650"/>
          <p14:tracePt t="74117" x="2325688" y="1898650"/>
          <p14:tracePt t="74139" x="2333625" y="1898650"/>
          <p14:tracePt t="74158" x="2351088" y="1898650"/>
          <p14:tracePt t="74173" x="2368550" y="1906588"/>
          <p14:tracePt t="74185" x="2376488" y="1906588"/>
          <p14:tracePt t="74188" x="2386013" y="1906588"/>
          <p14:tracePt t="74199" x="2393950" y="1906588"/>
          <p14:tracePt t="74203" x="2411413" y="1916113"/>
          <p14:tracePt t="74228" x="2428875" y="1916113"/>
          <p14:tracePt t="74236" x="2436813" y="1916113"/>
          <p14:tracePt t="74252" x="2444750" y="1916113"/>
          <p14:tracePt t="74260" x="2462213" y="1916113"/>
          <p14:tracePt t="74280" x="2479675" y="1916113"/>
          <p14:tracePt t="74284" x="2497138" y="1924050"/>
          <p14:tracePt t="74299" x="2513013" y="1924050"/>
          <p14:tracePt t="74309" x="2522538" y="1924050"/>
          <p14:tracePt t="74315" x="2530475" y="1924050"/>
          <p14:tracePt t="74324" x="2547938" y="1931988"/>
          <p14:tracePt t="74342" x="2565400" y="1931988"/>
          <p14:tracePt t="74349" x="2573338" y="1931988"/>
          <p14:tracePt t="74365" x="2581275" y="1941513"/>
          <p14:tracePt t="74372" x="2590800" y="1941513"/>
          <p14:tracePt t="74380" x="2608263" y="1941513"/>
          <p14:tracePt t="74388" x="2616200" y="1941513"/>
          <p14:tracePt t="74396" x="2624138" y="1941513"/>
          <p14:tracePt t="74403" x="2641600" y="1941513"/>
          <p14:tracePt t="74412" x="2659063" y="1941513"/>
          <p14:tracePt t="74419" x="2667000" y="1958975"/>
          <p14:tracePt t="74427" x="2684463" y="1958975"/>
          <p14:tracePt t="74436" x="2692400" y="1958975"/>
          <p14:tracePt t="74443" x="2709863" y="1958975"/>
          <p14:tracePt t="74451" x="2719388" y="1958975"/>
          <p14:tracePt t="74459" x="2744788" y="1958975"/>
          <p14:tracePt t="74467" x="2770188" y="1966913"/>
          <p14:tracePt t="74475" x="2787650" y="1966913"/>
          <p14:tracePt t="74483" x="2805113" y="1966913"/>
          <p14:tracePt t="74491" x="2830513" y="1974850"/>
          <p14:tracePt t="74507" x="2846388" y="1974850"/>
          <p14:tracePt t="74515" x="2863850" y="1974850"/>
          <p14:tracePt t="74524" x="2873375" y="1974850"/>
          <p14:tracePt t="74532" x="2889250" y="1974850"/>
          <p14:tracePt t="74539" x="2898775" y="1974850"/>
          <p14:tracePt t="74551" x="2916238" y="1974850"/>
          <p14:tracePt t="74555" x="2924175" y="1974850"/>
          <p14:tracePt t="74564" x="2932113" y="1974850"/>
          <p14:tracePt t="74571" x="2941638" y="1974850"/>
          <p14:tracePt t="74580" x="2974975" y="1974850"/>
          <p14:tracePt t="74587" x="2992438" y="1974850"/>
          <p14:tracePt t="74597" x="3009900" y="1958975"/>
          <p14:tracePt t="74603" x="3017838" y="1958975"/>
          <p14:tracePt t="74611" x="3027363" y="1949450"/>
          <p14:tracePt t="74619" x="3043238" y="1941513"/>
          <p14:tracePt t="74628" x="3052763" y="1931988"/>
          <p14:tracePt t="74635" x="3068638" y="1924050"/>
          <p14:tracePt t="74652" x="3078163" y="1916113"/>
          <p14:tracePt t="74663" x="3086100" y="1906588"/>
          <p14:tracePt t="74672" x="3095625" y="1898650"/>
          <p14:tracePt t="74683" x="3103563" y="1881188"/>
          <p14:tracePt t="74691" x="3103563" y="1873250"/>
          <p14:tracePt t="74699" x="3103563" y="1846263"/>
          <p14:tracePt t="74707" x="3121025" y="1830388"/>
          <p14:tracePt t="74715" x="3121025" y="1820863"/>
          <p14:tracePt t="74723" x="3121025" y="1795463"/>
          <p14:tracePt t="74731" x="3121025" y="1778000"/>
          <p14:tracePt t="74739" x="3121025" y="1762125"/>
          <p14:tracePt t="74748" x="3121025" y="1752600"/>
          <p14:tracePt t="74755" x="3128963" y="1727200"/>
          <p14:tracePt t="74764" x="3128963" y="1719263"/>
          <p14:tracePt t="74771" x="3128963" y="1701800"/>
          <p14:tracePt t="74780" x="3128963" y="1693863"/>
          <p14:tracePt t="74800" x="3128963" y="1676400"/>
          <p14:tracePt t="74804" x="3128963" y="1658938"/>
          <p14:tracePt t="74811" x="3128963" y="1641475"/>
          <p14:tracePt t="74827" x="3128963" y="1624013"/>
          <p14:tracePt t="74836" x="3128963" y="1616075"/>
          <p14:tracePt t="74860" x="3128963" y="1608138"/>
          <p14:tracePt t="74867" x="3128963" y="1598613"/>
          <p14:tracePt t="74876" x="3128963" y="1590675"/>
          <p14:tracePt t="74885" x="3128963" y="1582738"/>
          <p14:tracePt t="74892" x="3128963" y="1565275"/>
          <p14:tracePt t="74901" x="3128963" y="1555750"/>
          <p14:tracePt t="74915" x="3121025" y="1547813"/>
          <p14:tracePt t="74926" x="3121025" y="1539875"/>
          <p14:tracePt t="75015" x="3103563" y="1522413"/>
          <p14:tracePt t="75024" x="3086100" y="1497013"/>
          <p14:tracePt t="75032" x="3068638" y="1479550"/>
          <p14:tracePt t="75037" x="3060700" y="1470025"/>
          <p14:tracePt t="75044" x="3060700" y="1462088"/>
          <p14:tracePt t="75054" x="3043238" y="1444625"/>
          <p14:tracePt t="75059" x="3035300" y="1436688"/>
          <p14:tracePt t="75068" x="3027363" y="1428750"/>
          <p14:tracePt t="75086" x="3017838" y="1419225"/>
          <p14:tracePt t="75092" x="3017838" y="1411288"/>
          <p14:tracePt t="75103" x="3009900" y="1411288"/>
          <p14:tracePt t="75107" x="3009900" y="1401763"/>
          <p14:tracePt t="75118" x="3000375" y="1385888"/>
          <p14:tracePt t="75123" x="2992438" y="1385888"/>
          <p14:tracePt t="75134" x="2992438" y="1376363"/>
          <p14:tracePt t="75139" x="2984500" y="1376363"/>
          <p14:tracePt t="75149" x="2967038" y="1358900"/>
          <p14:tracePt t="75165" x="2949575" y="1350963"/>
          <p14:tracePt t="75171" x="2941638" y="1343025"/>
          <p14:tracePt t="75181" x="2932113" y="1333500"/>
          <p14:tracePt t="75201" x="2924175" y="1325563"/>
          <p14:tracePt t="75219" x="2916238" y="1325563"/>
          <p14:tracePt t="75236" x="2906713" y="1325563"/>
          <p14:tracePt t="75251" x="2898775" y="1325563"/>
          <p14:tracePt t="75263" x="2873375" y="1317625"/>
          <p14:tracePt t="75270" x="2855913" y="1317625"/>
          <p14:tracePt t="75275" x="2838450" y="1308100"/>
          <p14:tracePt t="75283" x="2813050" y="1308100"/>
          <p14:tracePt t="75293" x="2805113" y="1308100"/>
          <p14:tracePt t="75300" x="2787650" y="1308100"/>
          <p14:tracePt t="75308" x="2778125" y="1308100"/>
          <p14:tracePt t="75315" x="2762250" y="1308100"/>
          <p14:tracePt t="75324" x="2744788" y="1308100"/>
          <p14:tracePt t="75331" x="2735263" y="1308100"/>
          <p14:tracePt t="75339" x="2727325" y="1308100"/>
          <p14:tracePt t="75347" x="2719388" y="1308100"/>
          <p14:tracePt t="75359" x="2701925" y="1308100"/>
          <p14:tracePt t="75371" x="2684463" y="1308100"/>
          <p14:tracePt t="75381" x="2667000" y="1308100"/>
          <p14:tracePt t="75387" x="2641600" y="1308100"/>
          <p14:tracePt t="75397" x="2608263" y="1308100"/>
          <p14:tracePt t="75403" x="2573338" y="1317625"/>
          <p14:tracePt t="75411" x="2547938" y="1317625"/>
          <p14:tracePt t="75419" x="2530475" y="1317625"/>
          <p14:tracePt t="75429" x="2505075" y="1317625"/>
          <p14:tracePt t="75436" x="2479675" y="1317625"/>
          <p14:tracePt t="75443" x="2462213" y="1317625"/>
          <p14:tracePt t="75451" x="2444750" y="1317625"/>
          <p14:tracePt t="75467" x="2436813" y="1317625"/>
          <p14:tracePt t="75475" x="2428875" y="1317625"/>
          <p14:tracePt t="75491" x="2419350" y="1317625"/>
          <p14:tracePt t="75515" x="2401888" y="1325563"/>
          <p14:tracePt t="75531" x="2393950" y="1333500"/>
          <p14:tracePt t="75539" x="2386013" y="1343025"/>
          <p14:tracePt t="75547" x="2376488" y="1343025"/>
          <p14:tracePt t="75555" x="2359025" y="1343025"/>
          <p14:tracePt t="75563" x="2343150" y="1358900"/>
          <p14:tracePt t="75587" x="2333625" y="1368425"/>
          <p14:tracePt t="75611" x="2325688" y="1368425"/>
          <p14:tracePt t="75644" x="2325688" y="1385888"/>
          <p14:tracePt t="75651" x="2308225" y="1401763"/>
          <p14:tracePt t="75659" x="2308225" y="1411288"/>
          <p14:tracePt t="75667" x="2300288" y="1419225"/>
          <p14:tracePt t="75675" x="2300288" y="1436688"/>
          <p14:tracePt t="75683" x="2290763" y="1444625"/>
          <p14:tracePt t="75691" x="2290763" y="1462088"/>
          <p14:tracePt t="75699" x="2282825" y="1462088"/>
          <p14:tracePt t="75707" x="2282825" y="1470025"/>
          <p14:tracePt t="75715" x="2274888" y="1470025"/>
          <p14:tracePt t="75878" x="2274888" y="1504950"/>
          <p14:tracePt t="75885" x="2274888" y="1522413"/>
          <p14:tracePt t="75893" x="2274888" y="1539875"/>
          <p14:tracePt t="75900" x="2274888" y="1555750"/>
          <p14:tracePt t="75908" x="2265363" y="1573213"/>
          <p14:tracePt t="75918" x="2265363" y="1598613"/>
          <p14:tracePt t="75927" x="2247900" y="1624013"/>
          <p14:tracePt t="75931" x="2247900" y="1633538"/>
          <p14:tracePt t="75945" x="2247900" y="1651000"/>
          <p14:tracePt t="75954" x="2247900" y="1658938"/>
          <p14:tracePt t="75956" x="2247900" y="1676400"/>
          <p14:tracePt t="75974" x="2247900" y="1684338"/>
          <p14:tracePt t="76092" x="2247900" y="1701800"/>
          <p14:tracePt t="76100" x="2247900" y="1709738"/>
          <p14:tracePt t="76109" x="2247900" y="1735138"/>
          <p14:tracePt t="76118" x="2265363" y="1744663"/>
          <p14:tracePt t="76124" x="2274888" y="1752600"/>
          <p14:tracePt t="76134" x="2282825" y="1770063"/>
          <p14:tracePt t="76139" x="2290763" y="1795463"/>
          <p14:tracePt t="76148" x="2308225" y="1804988"/>
          <p14:tracePt t="76155" x="2308225" y="1812925"/>
          <p14:tracePt t="76166" x="2325688" y="1830388"/>
          <p14:tracePt t="76171" x="2333625" y="1838325"/>
          <p14:tracePt t="76180" x="2343150" y="1846263"/>
          <p14:tracePt t="76196" x="2351088" y="1855788"/>
          <p14:tracePt t="76212" x="2368550" y="1855788"/>
          <p14:tracePt t="76219" x="2386013" y="1863725"/>
          <p14:tracePt t="76237" x="2401888" y="1873250"/>
          <p14:tracePt t="76243" x="2411413" y="1873250"/>
          <p14:tracePt t="76253" x="2428875" y="1889125"/>
          <p14:tracePt t="76268" x="2444750" y="1889125"/>
          <p14:tracePt t="76275" x="2454275" y="1889125"/>
          <p14:tracePt t="76285" x="2462213" y="1898650"/>
          <p14:tracePt t="76292" x="2470150" y="1906588"/>
          <p14:tracePt t="76307" x="2487613" y="1916113"/>
          <p14:tracePt t="76315" x="2497138" y="1924050"/>
          <p14:tracePt t="76323" x="2505075" y="1924050"/>
          <p14:tracePt t="76332" x="2513013" y="1931988"/>
          <p14:tracePt t="76339" x="2530475" y="1931988"/>
          <p14:tracePt t="76348" x="2540000" y="1931988"/>
          <p14:tracePt t="76355" x="2547938" y="1941513"/>
          <p14:tracePt t="76373" x="2555875" y="1941513"/>
          <p14:tracePt t="76391" x="2573338" y="1941513"/>
          <p14:tracePt t="76399" x="2581275" y="1941513"/>
          <p14:tracePt t="76404" x="2590800" y="1941513"/>
          <p14:tracePt t="76413" x="2598738" y="1941513"/>
          <p14:tracePt t="76420" x="2608263" y="1941513"/>
          <p14:tracePt t="76429" x="2616200" y="1941513"/>
          <p14:tracePt t="76435" x="2633663" y="1941513"/>
          <p14:tracePt t="76444" x="2641600" y="1941513"/>
          <p14:tracePt t="76461" x="2659063" y="1941513"/>
          <p14:tracePt t="76467" x="2667000" y="1941513"/>
          <p14:tracePt t="76483" x="2684463" y="1941513"/>
          <p14:tracePt t="76499" x="2692400" y="1941513"/>
          <p14:tracePt t="76525" x="2709863" y="1941513"/>
          <p14:tracePt t="76533" x="2719388" y="1941513"/>
          <p14:tracePt t="76540" x="2719388" y="1931988"/>
          <p14:tracePt t="76556" x="2735263" y="1931988"/>
          <p14:tracePt t="76566" x="2744788" y="1931988"/>
          <p14:tracePt t="76571" x="2752725" y="1924050"/>
          <p14:tracePt t="76582" x="2762250" y="1924050"/>
          <p14:tracePt t="76587" x="2770188" y="1916113"/>
          <p14:tracePt t="76602" x="2778125" y="1916113"/>
          <p14:tracePt t="76603" x="2787650" y="1916113"/>
          <p14:tracePt t="76611" x="2795588" y="1906588"/>
          <p14:tracePt t="76619" x="2813050" y="1898650"/>
          <p14:tracePt t="76627" x="2820988" y="1898650"/>
          <p14:tracePt t="76635" x="2830513" y="1889125"/>
          <p14:tracePt t="76651" x="2846388" y="1881188"/>
          <p14:tracePt t="76667" x="2855913" y="1881188"/>
          <p14:tracePt t="76675" x="2873375" y="1881188"/>
          <p14:tracePt t="76683" x="2881313" y="1863725"/>
          <p14:tracePt t="76699" x="2898775" y="1863725"/>
          <p14:tracePt t="76707" x="2916238" y="1863725"/>
          <p14:tracePt t="76715" x="2932113" y="1855788"/>
          <p14:tracePt t="76723" x="2941638" y="1838325"/>
          <p14:tracePt t="76731" x="2957513" y="1830388"/>
          <p14:tracePt t="76739" x="2967038" y="1820863"/>
          <p14:tracePt t="76748" x="2974975" y="1820863"/>
          <p14:tracePt t="76755" x="2992438" y="1804988"/>
          <p14:tracePt t="76764" x="3000375" y="1795463"/>
          <p14:tracePt t="76771" x="3017838" y="1778000"/>
          <p14:tracePt t="76782" x="3027363" y="1770063"/>
          <p14:tracePt t="76795" x="3043238" y="1752600"/>
          <p14:tracePt t="76803" x="3043238" y="1735138"/>
          <p14:tracePt t="76812" x="3052763" y="1735138"/>
          <p14:tracePt t="76820" x="3060700" y="1727200"/>
          <p14:tracePt t="76827" x="3060700" y="1719263"/>
          <p14:tracePt t="76835" x="3068638" y="1709738"/>
          <p14:tracePt t="76843" x="3068638" y="1693863"/>
          <p14:tracePt t="76852" x="3078163" y="1693863"/>
          <p14:tracePt t="76859" x="3086100" y="1676400"/>
          <p14:tracePt t="76876" x="3086100" y="1666875"/>
          <p14:tracePt t="76884" x="3086100" y="1651000"/>
          <p14:tracePt t="76891" x="3086100" y="1633538"/>
          <p14:tracePt t="76899" x="3086100" y="1616075"/>
          <p14:tracePt t="76907" x="3086100" y="1608138"/>
          <p14:tracePt t="76915" x="3086100" y="1590675"/>
          <p14:tracePt t="76923" x="3086100" y="1582738"/>
          <p14:tracePt t="76939" x="3086100" y="1565275"/>
          <p14:tracePt t="76948" x="3086100" y="1555750"/>
          <p14:tracePt t="76964" x="3086100" y="1547813"/>
          <p14:tracePt t="76972" x="3086100" y="1539875"/>
          <p14:tracePt t="76982" x="3078163" y="1530350"/>
          <p14:tracePt t="76987" x="3078163" y="1522413"/>
          <p14:tracePt t="76998" x="3068638" y="1512888"/>
          <p14:tracePt t="77003" x="3060700" y="1504950"/>
          <p14:tracePt t="77021" x="3052763" y="1497013"/>
          <p14:tracePt t="77035" x="3052763" y="1487488"/>
          <p14:tracePt t="77043" x="3043238" y="1479550"/>
          <p14:tracePt t="77060" x="3043238" y="1470025"/>
          <p14:tracePt t="77067" x="3027363" y="1462088"/>
          <p14:tracePt t="77075" x="3027363" y="1454150"/>
          <p14:tracePt t="77083" x="3017838" y="1444625"/>
          <p14:tracePt t="77091" x="3009900" y="1436688"/>
          <p14:tracePt t="77101" x="2984500" y="1428750"/>
          <p14:tracePt t="77107" x="2974975" y="1419225"/>
          <p14:tracePt t="77119" x="2957513" y="1419225"/>
          <p14:tracePt t="77123" x="2949575" y="1411288"/>
          <p14:tracePt t="77133" x="2941638" y="1401763"/>
          <p14:tracePt t="77140" x="2924175" y="1393825"/>
          <p14:tracePt t="77148" x="2916238" y="1393825"/>
          <p14:tracePt t="77157" x="2906713" y="1393825"/>
          <p14:tracePt t="77164" x="2906713" y="1385888"/>
          <p14:tracePt t="77171" x="2898775" y="1385888"/>
          <p14:tracePt t="77188" x="2889250" y="1385888"/>
          <p14:tracePt t="77204" x="2873375" y="1385888"/>
          <p14:tracePt t="77213" x="2863850" y="1385888"/>
          <p14:tracePt t="77229" x="2846388" y="1385888"/>
          <p14:tracePt t="77236" x="2830513" y="1385888"/>
          <p14:tracePt t="77247" x="2820988" y="1385888"/>
          <p14:tracePt t="77252" x="2813050" y="1385888"/>
          <p14:tracePt t="77261" x="2787650" y="1385888"/>
          <p14:tracePt t="77267" x="2770188" y="1385888"/>
          <p14:tracePt t="77277" x="2744788" y="1376363"/>
          <p14:tracePt t="77283" x="2744788" y="1368425"/>
          <p14:tracePt t="77293" x="2727325" y="1368425"/>
          <p14:tracePt t="77300" x="2719388" y="1368425"/>
          <p14:tracePt t="77311" x="2692400" y="1368425"/>
          <p14:tracePt t="77317" x="2684463" y="1368425"/>
          <p14:tracePt t="77323" x="2667000" y="1368425"/>
          <p14:tracePt t="77332" x="2659063" y="1368425"/>
          <p14:tracePt t="77348" x="2651125" y="1368425"/>
          <p14:tracePt t="77355" x="2633663" y="1368425"/>
          <p14:tracePt t="77372" x="2616200" y="1368425"/>
          <p14:tracePt t="77381" x="2608263" y="1368425"/>
          <p14:tracePt t="77387" x="2590800" y="1376363"/>
          <p14:tracePt t="77397" x="2581275" y="1376363"/>
          <p14:tracePt t="77405" x="2555875" y="1376363"/>
          <p14:tracePt t="77411" x="2540000" y="1393825"/>
          <p14:tracePt t="77419" x="2522538" y="1393825"/>
          <p14:tracePt t="77428" x="2479675" y="1393825"/>
          <p14:tracePt t="77443" x="2444750" y="1393825"/>
          <p14:tracePt t="77451" x="2419350" y="1393825"/>
          <p14:tracePt t="77459" x="2401888" y="1401763"/>
          <p14:tracePt t="77467" x="2393950" y="1401763"/>
          <p14:tracePt t="77475" x="2386013" y="1411288"/>
          <p14:tracePt t="77484" x="2376488" y="1411288"/>
          <p14:tracePt t="77491" x="2368550" y="1411288"/>
          <p14:tracePt t="77499" x="2351088" y="1419225"/>
          <p14:tracePt t="77507" x="2343150" y="1428750"/>
          <p14:tracePt t="77524" x="2333625" y="1428750"/>
          <p14:tracePt t="77531" x="2317750" y="1436688"/>
          <p14:tracePt t="77540" x="2290763" y="1454150"/>
          <p14:tracePt t="77552" x="2274888" y="1454150"/>
          <p14:tracePt t="77555" x="2257425" y="1462088"/>
          <p14:tracePt t="77564" x="2239963" y="1479550"/>
          <p14:tracePt t="77572" x="2232025" y="1479550"/>
          <p14:tracePt t="77581" x="2232025" y="1487488"/>
          <p14:tracePt t="77597" x="2222500" y="1487488"/>
          <p14:tracePt t="77635" x="2214563" y="1504950"/>
          <p14:tracePt t="77644" x="2206625" y="1522413"/>
          <p14:tracePt t="77651" x="2189163" y="1530350"/>
          <p14:tracePt t="77659" x="2189163" y="1539875"/>
          <p14:tracePt t="77667" x="2179638" y="1555750"/>
          <p14:tracePt t="77675" x="2171700" y="1565275"/>
          <p14:tracePt t="77683" x="2163763" y="1573213"/>
          <p14:tracePt t="77699" x="2163763" y="1590675"/>
          <p14:tracePt t="77707" x="2163763" y="1598613"/>
          <p14:tracePt t="77715" x="2163763" y="1608138"/>
          <p14:tracePt t="77723" x="2163763" y="1624013"/>
          <p14:tracePt t="77731" x="2163763" y="1633538"/>
          <p14:tracePt t="77739" x="2163763" y="1651000"/>
          <p14:tracePt t="77747" x="2163763" y="1658938"/>
          <p14:tracePt t="77755" x="2163763" y="1676400"/>
          <p14:tracePt t="77764" x="2163763" y="1693863"/>
          <p14:tracePt t="77771" x="2163763" y="1709738"/>
          <p14:tracePt t="77781" x="2163763" y="1719263"/>
          <p14:tracePt t="77802" x="2163763" y="1735138"/>
          <p14:tracePt t="77804" x="2179638" y="1744663"/>
          <p14:tracePt t="77812" x="2179638" y="1770063"/>
          <p14:tracePt t="77819" x="2189163" y="1770063"/>
          <p14:tracePt t="77828" x="2197100" y="1778000"/>
          <p14:tracePt t="77835" x="2206625" y="1778000"/>
          <p14:tracePt t="77851" x="2222500" y="1787525"/>
          <p14:tracePt t="77859" x="2232025" y="1795463"/>
          <p14:tracePt t="77867" x="2239963" y="1804988"/>
          <p14:tracePt t="77875" x="2257425" y="1812925"/>
          <p14:tracePt t="77883" x="2282825" y="1820863"/>
          <p14:tracePt t="77891" x="2300288" y="1830388"/>
          <p14:tracePt t="77899" x="2317750" y="1838325"/>
          <p14:tracePt t="77907" x="2343150" y="1838325"/>
          <p14:tracePt t="77916" x="2368550" y="1846263"/>
          <p14:tracePt t="77923" x="2411413" y="1846263"/>
          <p14:tracePt t="77932" x="2436813" y="1855788"/>
          <p14:tracePt t="77939" x="2444750" y="1855788"/>
          <p14:tracePt t="77949" x="2470150" y="1855788"/>
          <p14:tracePt t="77955" x="2479675" y="1855788"/>
          <p14:tracePt t="77965" x="2497138" y="1855788"/>
          <p14:tracePt t="77971" x="2513013" y="1863725"/>
          <p14:tracePt t="77983" x="2540000" y="1863725"/>
          <p14:tracePt t="77987" x="2565400" y="1863725"/>
          <p14:tracePt t="77998" x="2573338" y="1863725"/>
          <p14:tracePt t="78003" x="2598738" y="1863725"/>
          <p14:tracePt t="78012" x="2624138" y="1863725"/>
          <p14:tracePt t="78019" x="2633663" y="1863725"/>
          <p14:tracePt t="78027" x="2667000" y="1863725"/>
          <p14:tracePt t="78035" x="2692400" y="1863725"/>
          <p14:tracePt t="78043" x="2719388" y="1855788"/>
          <p14:tracePt t="78052" x="2744788" y="1855788"/>
          <p14:tracePt t="78059" x="2770188" y="1846263"/>
          <p14:tracePt t="78072" x="2795588" y="1846263"/>
          <p14:tracePt t="78078" x="2813050" y="1830388"/>
          <p14:tracePt t="78085" x="2820988" y="1830388"/>
          <p14:tracePt t="78091" x="2846388" y="1820863"/>
          <p14:tracePt t="78099" x="2873375" y="1820863"/>
          <p14:tracePt t="78107" x="2924175" y="1795463"/>
          <p14:tracePt t="78121" x="2949575" y="1795463"/>
          <p14:tracePt t="78124" x="2992438" y="1778000"/>
          <p14:tracePt t="78134" x="3017838" y="1762125"/>
          <p14:tracePt t="78140" x="3060700" y="1752600"/>
          <p14:tracePt t="78149" x="3078163" y="1744663"/>
          <p14:tracePt t="78155" x="3111500" y="1719263"/>
          <p14:tracePt t="78163" x="3128963" y="1719263"/>
          <p14:tracePt t="78171" x="3146425" y="1693863"/>
          <p14:tracePt t="78179" x="3163888" y="1676400"/>
          <p14:tracePt t="78187" x="3179763" y="1658938"/>
          <p14:tracePt t="78198" x="3189288" y="1651000"/>
          <p14:tracePt t="78203" x="3197225" y="1624013"/>
          <p14:tracePt t="78211" x="3197225" y="1608138"/>
          <p14:tracePt t="78219" x="3214688" y="1590675"/>
          <p14:tracePt t="78227" x="3214688" y="1565275"/>
          <p14:tracePt t="78235" x="3214688" y="1539875"/>
          <p14:tracePt t="78246" x="3214688" y="1530350"/>
          <p14:tracePt t="78252" x="3214688" y="1504950"/>
          <p14:tracePt t="78260" x="3214688" y="1479550"/>
          <p14:tracePt t="78270" x="3214688" y="1470025"/>
          <p14:tracePt t="78275" x="3189288" y="1444625"/>
          <p14:tracePt t="78283" x="3163888" y="1411288"/>
          <p14:tracePt t="78292" x="3146425" y="1393825"/>
          <p14:tracePt t="78304" x="3128963" y="1385888"/>
          <p14:tracePt t="78307" x="3111500" y="1368425"/>
          <p14:tracePt t="78317" x="3068638" y="1350963"/>
          <p14:tracePt t="78325" x="3043238" y="1325563"/>
          <p14:tracePt t="78331" x="3017838" y="1325563"/>
          <p14:tracePt t="78339" x="3000375" y="1317625"/>
          <p14:tracePt t="78348" x="2992438" y="1317625"/>
          <p14:tracePt t="78355" x="2967038" y="1300163"/>
          <p14:tracePt t="78366" x="2957513" y="1300163"/>
          <p14:tracePt t="78372" x="2941638" y="1300163"/>
          <p14:tracePt t="78375" x="0" y="0"/>
        </p14:tracePtLst>
        <p14:tracePtLst>
          <p14:tracePt t="79353" x="2659063" y="2128838"/>
          <p14:tracePt t="79371" x="2651125" y="2138363"/>
          <p14:tracePt t="79387" x="2641600" y="2138363"/>
          <p14:tracePt t="79397" x="2633663" y="2138363"/>
          <p14:tracePt t="79411" x="2616200" y="2138363"/>
          <p14:tracePt t="79436" x="2608263" y="2138363"/>
          <p14:tracePt t="79452" x="2598738" y="2146300"/>
          <p14:tracePt t="79468" x="2581275" y="2146300"/>
          <p14:tracePt t="79475" x="2573338" y="2154238"/>
          <p14:tracePt t="79484" x="2565400" y="2154238"/>
          <p14:tracePt t="79491" x="2555875" y="2154238"/>
          <p14:tracePt t="79508" x="2540000" y="2163763"/>
          <p14:tracePt t="79524" x="2530475" y="2163763"/>
          <p14:tracePt t="79547" x="2513013" y="2163763"/>
          <p14:tracePt t="79564" x="2505075" y="2171700"/>
          <p14:tracePt t="79589" x="2497138" y="2171700"/>
          <p14:tracePt t="79598" x="2487613" y="2181225"/>
          <p14:tracePt t="79612" x="2479675" y="2181225"/>
          <p14:tracePt t="79635" x="2462213" y="2189163"/>
          <p14:tracePt t="79662" x="2454275" y="2189163"/>
          <p14:tracePt t="79679" x="2444750" y="2197100"/>
          <p14:tracePt t="79683" x="2436813" y="2197100"/>
          <p14:tracePt t="79708" x="2428875" y="2206625"/>
          <p14:tracePt t="79748" x="2419350" y="2214563"/>
          <p14:tracePt t="79790" x="2411413" y="2214563"/>
          <p14:tracePt t="79803" x="2401888" y="2214563"/>
          <p14:tracePt t="79933" x="2401888" y="2222500"/>
          <p14:tracePt t="79976" x="2401888" y="2257425"/>
          <p14:tracePt t="79981" x="2401888" y="2274888"/>
          <p14:tracePt t="79988" x="2401888" y="2292350"/>
          <p14:tracePt t="79998" x="2393950" y="2300288"/>
          <p14:tracePt t="80006" x="2386013" y="2317750"/>
          <p14:tracePt t="80019" x="2386013" y="2325688"/>
          <p14:tracePt t="80028" x="2376488" y="2351088"/>
          <p14:tracePt t="80052" x="2376488" y="2360613"/>
          <p14:tracePt t="80060" x="2376488" y="2368550"/>
          <p14:tracePt t="80070" x="2376488" y="2376488"/>
          <p14:tracePt t="80076" x="2376488" y="2386013"/>
          <p14:tracePt t="80084" x="2376488" y="2393950"/>
          <p14:tracePt t="80100" x="2376488" y="2403475"/>
          <p14:tracePt t="80107" x="2376488" y="2411413"/>
          <p14:tracePt t="80116" x="2376488" y="2428875"/>
          <p14:tracePt t="80123" x="2376488" y="2436813"/>
          <p14:tracePt t="80132" x="2376488" y="2454275"/>
          <p14:tracePt t="80139" x="2376488" y="2471738"/>
          <p14:tracePt t="80151" x="2376488" y="2487613"/>
          <p14:tracePt t="80155" x="2376488" y="2514600"/>
          <p14:tracePt t="80164" x="2376488" y="2530475"/>
          <p14:tracePt t="80174" x="2376488" y="2557463"/>
          <p14:tracePt t="80182" x="2376488" y="2582863"/>
          <p14:tracePt t="80187" x="2376488" y="2616200"/>
          <p14:tracePt t="80198" x="2376488" y="2641600"/>
          <p14:tracePt t="80205" x="2376488" y="2651125"/>
          <p14:tracePt t="80211" x="2376488" y="2676525"/>
          <p14:tracePt t="80219" x="2376488" y="2684463"/>
          <p14:tracePt t="80227" x="2376488" y="2701925"/>
          <p14:tracePt t="80235" x="2376488" y="2719388"/>
          <p14:tracePt t="80243" x="2376488" y="2727325"/>
          <p14:tracePt t="80251" x="2376488" y="2736850"/>
          <p14:tracePt t="80259" x="2376488" y="2752725"/>
          <p14:tracePt t="80275" x="2376488" y="2762250"/>
          <p14:tracePt t="80283" x="2386013" y="2762250"/>
          <p14:tracePt t="80291" x="2386013" y="2770188"/>
          <p14:tracePt t="80302" x="2386013" y="2779713"/>
          <p14:tracePt t="80316" x="2393950" y="2795588"/>
          <p14:tracePt t="80339" x="2401888" y="2795588"/>
          <p14:tracePt t="80348" x="2411413" y="2805113"/>
          <p14:tracePt t="80355" x="2419350" y="2813050"/>
          <p14:tracePt t="80364" x="2428875" y="2813050"/>
          <p14:tracePt t="80371" x="2436813" y="2813050"/>
          <p14:tracePt t="80397" x="2454275" y="2813050"/>
          <p14:tracePt t="80429" x="2462213" y="2813050"/>
          <p14:tracePt t="80436" x="2479675" y="2813050"/>
          <p14:tracePt t="80451" x="2487613" y="2813050"/>
          <p14:tracePt t="80461" x="2505075" y="2813050"/>
          <p14:tracePt t="80468" x="2530475" y="2813050"/>
          <p14:tracePt t="80475" x="2547938" y="2813050"/>
          <p14:tracePt t="80483" x="2565400" y="2813050"/>
          <p14:tracePt t="80494" x="2565400" y="2822575"/>
          <p14:tracePt t="80499" x="2581275" y="2822575"/>
          <p14:tracePt t="80507" x="2590800" y="2822575"/>
          <p14:tracePt t="80515" x="2598738" y="2822575"/>
          <p14:tracePt t="80531" x="2608263" y="2822575"/>
          <p14:tracePt t="80551" x="2616200" y="2822575"/>
          <p14:tracePt t="80555" x="2624138" y="2822575"/>
          <p14:tracePt t="80571" x="2633663" y="2822575"/>
          <p14:tracePt t="80581" x="2651125" y="2822575"/>
          <p14:tracePt t="80587" x="2659063" y="2830513"/>
          <p14:tracePt t="80599" x="2684463" y="2847975"/>
          <p14:tracePt t="80603" x="2701925" y="2847975"/>
          <p14:tracePt t="80612" x="2719388" y="2847975"/>
          <p14:tracePt t="80627" x="2735263" y="2855913"/>
          <p14:tracePt t="80635" x="2752725" y="2855913"/>
          <p14:tracePt t="80643" x="2770188" y="2863850"/>
          <p14:tracePt t="80659" x="2787650" y="2863850"/>
          <p14:tracePt t="80667" x="2795588" y="2873375"/>
          <p14:tracePt t="80675" x="2805113" y="2873375"/>
          <p14:tracePt t="80683" x="2820988" y="2881313"/>
          <p14:tracePt t="80691" x="2830513" y="2881313"/>
          <p14:tracePt t="80699" x="2846388" y="2881313"/>
          <p14:tracePt t="80707" x="2855913" y="2881313"/>
          <p14:tracePt t="80715" x="2863850" y="2881313"/>
          <p14:tracePt t="80723" x="2873375" y="2881313"/>
          <p14:tracePt t="80731" x="2881313" y="2881313"/>
          <p14:tracePt t="80747" x="2889250" y="2881313"/>
          <p14:tracePt t="80755" x="2898775" y="2881313"/>
          <p14:tracePt t="80774" x="2906713" y="2881313"/>
          <p14:tracePt t="80787" x="2916238" y="2881313"/>
          <p14:tracePt t="80796" x="2924175" y="2881313"/>
          <p14:tracePt t="80804" x="2932113" y="2881313"/>
          <p14:tracePt t="80811" x="2941638" y="2881313"/>
          <p14:tracePt t="80819" x="2957513" y="2873375"/>
          <p14:tracePt t="80835" x="2967038" y="2873375"/>
          <p14:tracePt t="80843" x="2984500" y="2873375"/>
          <p14:tracePt t="80859" x="2984500" y="2863850"/>
          <p14:tracePt t="80875" x="2992438" y="2863850"/>
          <p14:tracePt t="80883" x="3000375" y="2855913"/>
          <p14:tracePt t="80891" x="3009900" y="2847975"/>
          <p14:tracePt t="80899" x="3027363" y="2838450"/>
          <p14:tracePt t="80907" x="3035300" y="2822575"/>
          <p14:tracePt t="80916" x="3043238" y="2813050"/>
          <p14:tracePt t="80923" x="3052763" y="2795588"/>
          <p14:tracePt t="80936" x="3052763" y="2787650"/>
          <p14:tracePt t="80939" x="3052763" y="2762250"/>
          <p14:tracePt t="80948" x="3068638" y="2736850"/>
          <p14:tracePt t="80955" x="3068638" y="2727325"/>
          <p14:tracePt t="80964" x="3068638" y="2711450"/>
          <p14:tracePt t="80971" x="3068638" y="2693988"/>
          <p14:tracePt t="80980" x="3068638" y="2676525"/>
          <p14:tracePt t="80988" x="3078163" y="2651125"/>
          <p14:tracePt t="80997" x="3078163" y="2633663"/>
          <p14:tracePt t="81014" x="3086100" y="2616200"/>
          <p14:tracePt t="81019" x="3103563" y="2590800"/>
          <p14:tracePt t="81037" x="3103563" y="2573338"/>
          <p14:tracePt t="81043" x="3103563" y="2565400"/>
          <p14:tracePt t="81053" x="3103563" y="2547938"/>
          <p14:tracePt t="81059" x="3103563" y="2530475"/>
          <p14:tracePt t="81067" x="3103563" y="2522538"/>
          <p14:tracePt t="81075" x="3103563" y="2505075"/>
          <p14:tracePt t="81083" x="3103563" y="2497138"/>
          <p14:tracePt t="81091" x="3103563" y="2471738"/>
          <p14:tracePt t="81099" x="3103563" y="2462213"/>
          <p14:tracePt t="81119" x="3103563" y="2446338"/>
          <p14:tracePt t="81131" x="3103563" y="2436813"/>
          <p14:tracePt t="81245" x="3095625" y="2428875"/>
          <p14:tracePt t="81253" x="3086100" y="2403475"/>
          <p14:tracePt t="81262" x="3078163" y="2403475"/>
          <p14:tracePt t="81267" x="3068638" y="2393950"/>
          <p14:tracePt t="81283" x="3052763" y="2376488"/>
          <p14:tracePt t="81291" x="3035300" y="2360613"/>
          <p14:tracePt t="81308" x="3027363" y="2351088"/>
          <p14:tracePt t="81324" x="3009900" y="2335213"/>
          <p14:tracePt t="81339" x="2992438" y="2317750"/>
          <p14:tracePt t="81348" x="2992438" y="2308225"/>
          <p14:tracePt t="81355" x="2984500" y="2300288"/>
          <p14:tracePt t="81364" x="2984500" y="2282825"/>
          <p14:tracePt t="81380" x="2967038" y="2282825"/>
          <p14:tracePt t="81387" x="2967038" y="2274888"/>
          <p14:tracePt t="81397" x="2957513" y="2274888"/>
          <p14:tracePt t="81403" x="2949575" y="2265363"/>
          <p14:tracePt t="81416" x="2941638" y="2257425"/>
          <p14:tracePt t="81420" x="2941638" y="2249488"/>
          <p14:tracePt t="81428" x="2932113" y="2249488"/>
          <p14:tracePt t="81477" x="2924175" y="2249488"/>
          <p14:tracePt t="81492" x="2916238" y="2249488"/>
          <p14:tracePt t="81516" x="2906713" y="2249488"/>
          <p14:tracePt t="81524" x="2889250" y="2249488"/>
          <p14:tracePt t="81540" x="2873375" y="2249488"/>
          <p14:tracePt t="81551" x="2855913" y="2249488"/>
          <p14:tracePt t="81555" x="2830513" y="2249488"/>
          <p14:tracePt t="81563" x="2805113" y="2249488"/>
          <p14:tracePt t="81574" x="2795588" y="2239963"/>
          <p14:tracePt t="81583" x="2770188" y="2232025"/>
          <p14:tracePt t="81589" x="2762250" y="2232025"/>
          <p14:tracePt t="81603" x="2735263" y="2222500"/>
          <p14:tracePt t="81606" x="2727325" y="2214563"/>
          <p14:tracePt t="81611" x="2701925" y="2206625"/>
          <p14:tracePt t="81619" x="2684463" y="2206625"/>
          <p14:tracePt t="81627" x="2676525" y="2206625"/>
          <p14:tracePt t="81635" x="2641600" y="2189163"/>
          <p14:tracePt t="81644" x="2624138" y="2181225"/>
          <p14:tracePt t="81651" x="2616200" y="2181225"/>
          <p14:tracePt t="81659" x="2581275" y="2171700"/>
          <p14:tracePt t="81667" x="2573338" y="2171700"/>
          <p14:tracePt t="81675" x="2555875" y="2171700"/>
          <p14:tracePt t="81683" x="2540000" y="2171700"/>
          <p14:tracePt t="81691" x="2522538" y="2171700"/>
          <p14:tracePt t="81699" x="2513013" y="2171700"/>
          <p14:tracePt t="81707" x="2487613" y="2171700"/>
          <p14:tracePt t="81716" x="2470150" y="2171700"/>
          <p14:tracePt t="81723" x="2454275" y="2171700"/>
          <p14:tracePt t="81731" x="2436813" y="2171700"/>
          <p14:tracePt t="81747" x="2428875" y="2171700"/>
          <p14:tracePt t="81755" x="2401888" y="2171700"/>
          <p14:tracePt t="81771" x="2393950" y="2171700"/>
          <p14:tracePt t="81780" x="2386013" y="2171700"/>
          <p14:tracePt t="81798" x="2368550" y="2181225"/>
          <p14:tracePt t="81819" x="2359025" y="2181225"/>
          <p14:tracePt t="81835" x="2351088" y="2189163"/>
          <p14:tracePt t="81859" x="2343150" y="2189163"/>
          <p14:tracePt t="81884" x="2325688" y="2197100"/>
          <p14:tracePt t="81900" x="2317750" y="2206625"/>
          <p14:tracePt t="81980" x="2317750" y="2232025"/>
          <p14:tracePt t="81988" x="2290763" y="2274888"/>
          <p14:tracePt t="81998" x="2282825" y="2292350"/>
          <p14:tracePt t="82004" x="2282825" y="2325688"/>
          <p14:tracePt t="82013" x="2282825" y="2335213"/>
          <p14:tracePt t="82020" x="2282825" y="2343150"/>
          <p14:tracePt t="82027" x="2282825" y="2360613"/>
          <p14:tracePt t="82035" x="2282825" y="2368550"/>
          <p14:tracePt t="82043" x="2282825" y="2386013"/>
          <p14:tracePt t="82229" x="2282825" y="2393950"/>
          <p14:tracePt t="82320" x="2282825" y="2403475"/>
          <p14:tracePt t="82326" x="2274888" y="2471738"/>
          <p14:tracePt t="82335" x="2274888" y="2540000"/>
          <p14:tracePt t="82340" x="2274888" y="2565400"/>
          <p14:tracePt t="82354" x="2274888" y="2573338"/>
          <p14:tracePt t="82359" x="2274888" y="2582863"/>
          <p14:tracePt t="82370" x="2274888" y="2590800"/>
          <p14:tracePt t="82373" x="2274888" y="2608263"/>
          <p14:tracePt t="82542" x="2274888" y="2625725"/>
          <p14:tracePt t="82599" x="2282825" y="2633663"/>
          <p14:tracePt t="82606" x="2308225" y="2659063"/>
          <p14:tracePt t="82616" x="2317750" y="2668588"/>
          <p14:tracePt t="82619" x="2325688" y="2684463"/>
          <p14:tracePt t="82627" x="2343150" y="2701925"/>
          <p14:tracePt t="82635" x="2359025" y="2719388"/>
          <p14:tracePt t="82645" x="2368550" y="2727325"/>
          <p14:tracePt t="82659" x="2376488" y="2736850"/>
          <p14:tracePt t="82667" x="2386013" y="2744788"/>
          <p14:tracePt t="82675" x="2393950" y="2752725"/>
          <p14:tracePt t="82694" x="2401888" y="2752725"/>
          <p14:tracePt t="82704" x="2401888" y="2762250"/>
          <p14:tracePt t="82711" x="2411413" y="2762250"/>
          <p14:tracePt t="82721" x="2428875" y="2770188"/>
          <p14:tracePt t="82725" x="2436813" y="2779713"/>
          <p14:tracePt t="82732" x="2454275" y="2779713"/>
          <p14:tracePt t="82739" x="2462213" y="2787650"/>
          <p14:tracePt t="82749" x="2470150" y="2805113"/>
          <p14:tracePt t="82755" x="2479675" y="2805113"/>
          <p14:tracePt t="82764" x="2487613" y="2805113"/>
          <p14:tracePt t="82772" x="2497138" y="2805113"/>
          <p14:tracePt t="82780" x="2505075" y="2805113"/>
          <p14:tracePt t="82787" x="2513013" y="2813050"/>
          <p14:tracePt t="82812" x="2530475" y="2813050"/>
          <p14:tracePt t="82830" x="2540000" y="2813050"/>
          <p14:tracePt t="82844" x="2555875" y="2830513"/>
          <p14:tracePt t="82862" x="2573338" y="2830513"/>
          <p14:tracePt t="82869" x="2590800" y="2830513"/>
          <p14:tracePt t="82884" x="2608263" y="2838450"/>
          <p14:tracePt t="82891" x="2616200" y="2838450"/>
          <p14:tracePt t="82901" x="2624138" y="2838450"/>
          <p14:tracePt t="82907" x="2641600" y="2847975"/>
          <p14:tracePt t="82923" x="2651125" y="2847975"/>
          <p14:tracePt t="82949" x="2667000" y="2847975"/>
          <p14:tracePt t="82955" x="2676525" y="2847975"/>
          <p14:tracePt t="82971" x="2692400" y="2847975"/>
          <p14:tracePt t="82982" x="2701925" y="2847975"/>
          <p14:tracePt t="82987" x="2719388" y="2855913"/>
          <p14:tracePt t="83003" x="2727325" y="2855913"/>
          <p14:tracePt t="83012" x="2744788" y="2855913"/>
          <p14:tracePt t="83020" x="2752725" y="2855913"/>
          <p14:tracePt t="83038" x="2770188" y="2855913"/>
          <p14:tracePt t="83043" x="2778125" y="2855913"/>
          <p14:tracePt t="83064" x="2805113" y="2855913"/>
          <p14:tracePt t="83084" x="2813050" y="2855913"/>
          <p14:tracePt t="83091" x="2820988" y="2855913"/>
          <p14:tracePt t="83099" x="2830513" y="2855913"/>
          <p14:tracePt t="83115" x="2838450" y="2855913"/>
          <p14:tracePt t="83133" x="2846388" y="2855913"/>
          <p14:tracePt t="83148" x="2855913" y="2855913"/>
          <p14:tracePt t="83155" x="2855913" y="2847975"/>
          <p14:tracePt t="83171" x="2863850" y="2847975"/>
          <p14:tracePt t="83180" x="2873375" y="2847975"/>
          <p14:tracePt t="83188" x="2881313" y="2847975"/>
          <p14:tracePt t="83204" x="2889250" y="2838450"/>
          <p14:tracePt t="83214" x="2898775" y="2838450"/>
          <p14:tracePt t="83229" x="2906713" y="2838450"/>
          <p14:tracePt t="83243" x="2916238" y="2830513"/>
          <p14:tracePt t="83259" x="2924175" y="2830513"/>
          <p14:tracePt t="83267" x="2932113" y="2830513"/>
          <p14:tracePt t="83275" x="2941638" y="2822575"/>
          <p14:tracePt t="83291" x="2949575" y="2822575"/>
          <p14:tracePt t="83301" x="2957513" y="2822575"/>
          <p14:tracePt t="83307" x="2967038" y="2813050"/>
          <p14:tracePt t="83331" x="2984500" y="2813050"/>
          <p14:tracePt t="83339" x="2992438" y="2813050"/>
          <p14:tracePt t="83355" x="2992438" y="2805113"/>
          <p14:tracePt t="83364" x="3009900" y="2805113"/>
          <p14:tracePt t="83371" x="3017838" y="2795588"/>
          <p14:tracePt t="83380" x="3027363" y="2787650"/>
          <p14:tracePt t="83387" x="3027363" y="2779713"/>
          <p14:tracePt t="83396" x="3035300" y="2770188"/>
          <p14:tracePt t="83403" x="3043238" y="2770188"/>
          <p14:tracePt t="83411" x="3052763" y="2752725"/>
          <p14:tracePt t="83419" x="3052763" y="2744788"/>
          <p14:tracePt t="83427" x="3052763" y="2736850"/>
          <p14:tracePt t="83435" x="3060700" y="2719388"/>
          <p14:tracePt t="83443" x="3068638" y="2711450"/>
          <p14:tracePt t="83454" x="3068638" y="2701925"/>
          <p14:tracePt t="83459" x="3068638" y="2684463"/>
          <p14:tracePt t="83467" x="3068638" y="2668588"/>
          <p14:tracePt t="83475" x="3068638" y="2641600"/>
          <p14:tracePt t="83483" x="3068638" y="2625725"/>
          <p14:tracePt t="83492" x="3068638" y="2608263"/>
          <p14:tracePt t="83499" x="3068638" y="2590800"/>
          <p14:tracePt t="83507" x="3068638" y="2582863"/>
          <p14:tracePt t="83515" x="3068638" y="2565400"/>
          <p14:tracePt t="83524" x="3068638" y="2557463"/>
          <p14:tracePt t="83532" x="3068638" y="2547938"/>
          <p14:tracePt t="83539" x="3068638" y="2540000"/>
          <p14:tracePt t="83547" x="3068638" y="2522538"/>
          <p14:tracePt t="83565" x="3068638" y="2505075"/>
          <p14:tracePt t="83581" x="3068638" y="2487613"/>
          <p14:tracePt t="83587" x="3068638" y="2471738"/>
          <p14:tracePt t="83599" x="3068638" y="2462213"/>
          <p14:tracePt t="83604" x="3068638" y="2436813"/>
          <p14:tracePt t="83612" x="3068638" y="2428875"/>
          <p14:tracePt t="83619" x="3068638" y="2419350"/>
          <p14:tracePt t="83636" x="3060700" y="2403475"/>
          <p14:tracePt t="83651" x="3060700" y="2393950"/>
          <p14:tracePt t="83667" x="3043238" y="2376488"/>
          <p14:tracePt t="83675" x="3043238" y="2368550"/>
          <p14:tracePt t="83683" x="3035300" y="2360613"/>
          <p14:tracePt t="83691" x="3027363" y="2343150"/>
          <p14:tracePt t="83699" x="3017838" y="2335213"/>
          <p14:tracePt t="83707" x="3000375" y="2325688"/>
          <p14:tracePt t="83715" x="2984500" y="2308225"/>
          <p14:tracePt t="83723" x="2967038" y="2300288"/>
          <p14:tracePt t="83731" x="2949575" y="2282825"/>
          <p14:tracePt t="83739" x="2941638" y="2282825"/>
          <p14:tracePt t="83747" x="2924175" y="2265363"/>
          <p14:tracePt t="83779" x="2916238" y="2265363"/>
          <p14:tracePt t="83796" x="2906713" y="2265363"/>
          <p14:tracePt t="83812" x="2898775" y="2265363"/>
          <p14:tracePt t="83828" x="2889250" y="2265363"/>
          <p14:tracePt t="83835" x="2873375" y="2265363"/>
          <p14:tracePt t="83843" x="2863850" y="2265363"/>
          <p14:tracePt t="83851" x="2855913" y="2265363"/>
          <p14:tracePt t="83859" x="2838450" y="2265363"/>
          <p14:tracePt t="83867" x="2813050" y="2274888"/>
          <p14:tracePt t="83875" x="2805113" y="2282825"/>
          <p14:tracePt t="83883" x="2795588" y="2282825"/>
          <p14:tracePt t="83891" x="2778125" y="2292350"/>
          <p14:tracePt t="83899" x="2762250" y="2292350"/>
          <p14:tracePt t="83907" x="2752725" y="2292350"/>
          <p14:tracePt t="83915" x="2744788" y="2300288"/>
          <p14:tracePt t="83923" x="2727325" y="2300288"/>
          <p14:tracePt t="83931" x="2719388" y="2308225"/>
          <p14:tracePt t="83939" x="2709863" y="2308225"/>
          <p14:tracePt t="83948" x="2701925" y="2308225"/>
          <p14:tracePt t="83955" x="2692400" y="2308225"/>
          <p14:tracePt t="83964" x="2667000" y="2325688"/>
          <p14:tracePt t="83971" x="2659063" y="2325688"/>
          <p14:tracePt t="83980" x="2641600" y="2325688"/>
          <p14:tracePt t="83987" x="2633663" y="2325688"/>
          <p14:tracePt t="83997" x="2616200" y="2325688"/>
          <p14:tracePt t="84003" x="2598738" y="2335213"/>
          <p14:tracePt t="84011" x="2573338" y="2335213"/>
          <p14:tracePt t="84021" x="2547938" y="2343150"/>
          <p14:tracePt t="84035" x="2530475" y="2343150"/>
          <p14:tracePt t="84043" x="2522538" y="2343150"/>
          <p14:tracePt t="84052" x="2513013" y="2343150"/>
          <p14:tracePt t="84075" x="2505075" y="2351088"/>
          <p14:tracePt t="84084" x="2497138" y="2351088"/>
          <p14:tracePt t="84100" x="2487613" y="2360613"/>
          <p14:tracePt t="84107" x="2470150" y="2360613"/>
          <p14:tracePt t="84123" x="2462213" y="2368550"/>
          <p14:tracePt t="84131" x="2444750" y="2376488"/>
          <p14:tracePt t="84147" x="2436813" y="2386013"/>
          <p14:tracePt t="84155" x="2419350" y="2386013"/>
          <p14:tracePt t="84171" x="2411413" y="2386013"/>
          <p14:tracePt t="84179" x="2411413" y="2393950"/>
          <p14:tracePt t="84197" x="2401888" y="2393950"/>
          <p14:tracePt t="84203" x="2393950" y="2393950"/>
          <p14:tracePt t="84211" x="2393950" y="2403475"/>
          <p14:tracePt t="84235" x="2386013" y="2411413"/>
          <p14:tracePt t="84243" x="2376488" y="2411413"/>
          <p14:tracePt t="84251" x="2368550" y="2419350"/>
          <p14:tracePt t="84259" x="2359025" y="2436813"/>
          <p14:tracePt t="84267" x="2351088" y="2454275"/>
          <p14:tracePt t="84275" x="2333625" y="2471738"/>
          <p14:tracePt t="84283" x="2325688" y="2497138"/>
          <p14:tracePt t="84291" x="2317750" y="2497138"/>
          <p14:tracePt t="84299" x="2317750" y="2514600"/>
          <p14:tracePt t="84307" x="2317750" y="2530475"/>
          <p14:tracePt t="84315" x="2300288" y="2540000"/>
          <p14:tracePt t="84323" x="2300288" y="2547938"/>
          <p14:tracePt t="84332" x="2300288" y="2557463"/>
          <p14:tracePt t="84348" x="2300288" y="2573338"/>
          <p14:tracePt t="84355" x="2290763" y="2573338"/>
          <p14:tracePt t="84364" x="2290763" y="2582863"/>
          <p14:tracePt t="84371" x="2290763" y="2600325"/>
          <p14:tracePt t="84380" x="2290763" y="2608263"/>
          <p14:tracePt t="84387" x="2290763" y="2616200"/>
          <p14:tracePt t="84398" x="2290763" y="2625725"/>
          <p14:tracePt t="84403" x="2282825" y="2633663"/>
          <p14:tracePt t="84411" x="2282825" y="2641600"/>
          <p14:tracePt t="84419" x="2282825" y="2659063"/>
          <p14:tracePt t="84428" x="2282825" y="2668588"/>
          <p14:tracePt t="84436" x="2282825" y="2684463"/>
          <p14:tracePt t="84444" x="2290763" y="2711450"/>
          <p14:tracePt t="84453" x="2290763" y="2719388"/>
          <p14:tracePt t="84461" x="2290763" y="2736850"/>
          <p14:tracePt t="84468" x="2308225" y="2752725"/>
          <p14:tracePt t="84478" x="2308225" y="2779713"/>
          <p14:tracePt t="84484" x="2325688" y="2787650"/>
          <p14:tracePt t="84493" x="2333625" y="2805113"/>
          <p14:tracePt t="84499" x="2351088" y="2813050"/>
          <p14:tracePt t="84511" x="2359025" y="2830513"/>
          <p14:tracePt t="84516" x="2376488" y="2838450"/>
          <p14:tracePt t="84531" x="2393950" y="2847975"/>
          <p14:tracePt t="84548" x="2411413" y="2855913"/>
          <p14:tracePt t="84556" x="2419350" y="2855913"/>
          <p14:tracePt t="84567" x="2436813" y="2863850"/>
          <p14:tracePt t="84571" x="2444750" y="2863850"/>
          <p14:tracePt t="84579" x="2470150" y="2863850"/>
          <p14:tracePt t="84588" x="2487613" y="2873375"/>
          <p14:tracePt t="84597" x="2513013" y="2881313"/>
          <p14:tracePt t="84603" x="2522538" y="2890838"/>
          <p14:tracePt t="84612" x="2540000" y="2890838"/>
          <p14:tracePt t="84619" x="2555875" y="2890838"/>
          <p14:tracePt t="84627" x="2573338" y="2890838"/>
          <p14:tracePt t="84635" x="2590800" y="2898775"/>
          <p14:tracePt t="84643" x="2598738" y="2898775"/>
          <p14:tracePt t="84651" x="2616200" y="2898775"/>
          <p14:tracePt t="84659" x="2633663" y="2898775"/>
          <p14:tracePt t="84667" x="2651125" y="2898775"/>
          <p14:tracePt t="84675" x="2667000" y="2898775"/>
          <p14:tracePt t="84683" x="2676525" y="2898775"/>
          <p14:tracePt t="84699" x="2692400" y="2898775"/>
          <p14:tracePt t="84707" x="2701925" y="2898775"/>
          <p14:tracePt t="84723" x="2719388" y="2898775"/>
          <p14:tracePt t="84731" x="2727325" y="2898775"/>
          <p14:tracePt t="84739" x="2735263" y="2898775"/>
          <p14:tracePt t="84747" x="2752725" y="2898775"/>
          <p14:tracePt t="84755" x="2770188" y="2898775"/>
          <p14:tracePt t="84764" x="2787650" y="2898775"/>
          <p14:tracePt t="84771" x="2813050" y="2898775"/>
          <p14:tracePt t="84802" x="2838450" y="2898775"/>
          <p14:tracePt t="84803" x="2846388" y="2898775"/>
          <p14:tracePt t="84811" x="2863850" y="2890838"/>
          <p14:tracePt t="84827" x="2873375" y="2890838"/>
          <p14:tracePt t="84836" x="2881313" y="2890838"/>
          <p14:tracePt t="84851" x="2881313" y="2881313"/>
          <p14:tracePt t="84860" x="2889250" y="2881313"/>
          <p14:tracePt t="84867" x="2889250" y="2873375"/>
          <p14:tracePt t="84891" x="2906713" y="2873375"/>
          <p14:tracePt t="84916" x="2916238" y="2873375"/>
          <p14:tracePt t="85037" x="2932113" y="2863850"/>
          <p14:tracePt t="85068" x="2941638" y="2863850"/>
          <p14:tracePt t="85109" x="2949575" y="2855913"/>
          <p14:tracePt t="85116" x="2957513" y="2838450"/>
          <p14:tracePt t="85486" x="0" y="0"/>
        </p14:tracePtLst>
        <p14:tracePtLst>
          <p14:tracePt t="87650" x="4360863" y="1436688"/>
          <p14:tracePt t="87654" x="4351338" y="1436688"/>
          <p14:tracePt t="87670" x="4335463" y="1436688"/>
          <p14:tracePt t="87677" x="4318000" y="1436688"/>
          <p14:tracePt t="87692" x="4292600" y="1436688"/>
          <p14:tracePt t="87699" x="4275138" y="1436688"/>
          <p14:tracePt t="87708" x="4265613" y="1436688"/>
          <p14:tracePt t="87715" x="4240213" y="1436688"/>
          <p14:tracePt t="87724" x="4232275" y="1436688"/>
          <p14:tracePt t="87731" x="4206875" y="1436688"/>
          <p14:tracePt t="87739" x="4197350" y="1436688"/>
          <p14:tracePt t="87748" x="4181475" y="1436688"/>
          <p14:tracePt t="87755" x="4171950" y="1436688"/>
          <p14:tracePt t="87765" x="4154488" y="1436688"/>
          <p14:tracePt t="87771" x="4138613" y="1436688"/>
          <p14:tracePt t="87781" x="4129088" y="1436688"/>
          <p14:tracePt t="87802" x="4103688" y="1436688"/>
          <p14:tracePt t="87803" x="4078288" y="1419225"/>
          <p14:tracePt t="87811" x="4052888" y="1411288"/>
          <p14:tracePt t="87819" x="4027488" y="1411288"/>
          <p14:tracePt t="87827" x="4010025" y="1401763"/>
          <p14:tracePt t="87835" x="3984625" y="1385888"/>
          <p14:tracePt t="87843" x="3975100" y="1385888"/>
          <p14:tracePt t="87851" x="3959225" y="1385888"/>
          <p14:tracePt t="87859" x="3941763" y="1385888"/>
          <p14:tracePt t="87867" x="3932238" y="1385888"/>
          <p14:tracePt t="87883" x="3916363" y="1385888"/>
          <p14:tracePt t="87899" x="3906838" y="1385888"/>
          <p14:tracePt t="87923" x="3898900" y="1385888"/>
          <p14:tracePt t="87939" x="3889375" y="1385888"/>
          <p14:tracePt t="87955" x="3873500" y="1393825"/>
          <p14:tracePt t="87971" x="3863975" y="1401763"/>
          <p14:tracePt t="87982" x="3856038" y="1411288"/>
          <p14:tracePt t="87998" x="3848100" y="1419225"/>
          <p14:tracePt t="88004" x="3830638" y="1428750"/>
          <p14:tracePt t="88012" x="3821113" y="1444625"/>
          <p14:tracePt t="88019" x="3805238" y="1479550"/>
          <p14:tracePt t="88027" x="3778250" y="1504950"/>
          <p14:tracePt t="88036" x="3752850" y="1555750"/>
          <p14:tracePt t="88043" x="3736975" y="1582738"/>
          <p14:tracePt t="88051" x="3719513" y="1624013"/>
          <p14:tracePt t="88059" x="3709988" y="1676400"/>
          <p14:tracePt t="88067" x="3694113" y="1719263"/>
          <p14:tracePt t="88075" x="3694113" y="1778000"/>
          <p14:tracePt t="88084" x="3676650" y="1830388"/>
          <p14:tracePt t="88091" x="3651250" y="1855788"/>
          <p14:tracePt t="88100" x="3651250" y="1906588"/>
          <p14:tracePt t="88107" x="3651250" y="1941513"/>
          <p14:tracePt t="88117" x="3641725" y="1966913"/>
          <p14:tracePt t="88123" x="3641725" y="2000250"/>
          <p14:tracePt t="88134" x="3641725" y="2027238"/>
          <p14:tracePt t="88139" x="3633788" y="2052638"/>
          <p14:tracePt t="88149" x="3633788" y="2070100"/>
          <p14:tracePt t="88158" x="3633788" y="2095500"/>
          <p14:tracePt t="88168" x="3633788" y="2111375"/>
          <p14:tracePt t="88172" x="3633788" y="2138363"/>
          <p14:tracePt t="88182" x="3633788" y="2146300"/>
          <p14:tracePt t="88189" x="3633788" y="2181225"/>
          <p14:tracePt t="88197" x="3633788" y="2206625"/>
          <p14:tracePt t="88203" x="3633788" y="2239963"/>
          <p14:tracePt t="88217" x="3633788" y="2257425"/>
          <p14:tracePt t="88220" x="3633788" y="2292350"/>
          <p14:tracePt t="88229" x="3633788" y="2308225"/>
          <p14:tracePt t="88235" x="3633788" y="2335213"/>
          <p14:tracePt t="88245" x="3633788" y="2368550"/>
          <p14:tracePt t="88252" x="3641725" y="2386013"/>
          <p14:tracePt t="88260" x="3651250" y="2411413"/>
          <p14:tracePt t="88268" x="3667125" y="2446338"/>
          <p14:tracePt t="88278" x="3684588" y="2487613"/>
          <p14:tracePt t="88284" x="3684588" y="2514600"/>
          <p14:tracePt t="88292" x="3684588" y="2540000"/>
          <p14:tracePt t="88299" x="3709988" y="2557463"/>
          <p14:tracePt t="88309" x="3709988" y="2573338"/>
          <p14:tracePt t="88316" x="3709988" y="2582863"/>
          <p14:tracePt t="88324" x="3719513" y="2600325"/>
          <p14:tracePt t="88341" x="3719513" y="2608263"/>
          <p14:tracePt t="88347" x="3727450" y="2625725"/>
          <p14:tracePt t="88356" x="3736975" y="2625725"/>
          <p14:tracePt t="88364" x="3744913" y="2633663"/>
          <p14:tracePt t="88371" x="3752850" y="2668588"/>
          <p14:tracePt t="88384" x="3770313" y="2676525"/>
          <p14:tracePt t="88387" x="3795713" y="2701925"/>
          <p14:tracePt t="88406" x="3813175" y="2711450"/>
          <p14:tracePt t="88411" x="3830638" y="2727325"/>
          <p14:tracePt t="88427" x="3848100" y="2736850"/>
          <p14:tracePt t="88436" x="3863975" y="2736850"/>
          <p14:tracePt t="88443" x="3873500" y="2752725"/>
          <p14:tracePt t="88460" x="3881438" y="2752725"/>
          <p14:tracePt t="88475" x="3889375" y="2762250"/>
          <p14:tracePt t="88484" x="3898900" y="2762250"/>
          <p14:tracePt t="88491" x="3916363" y="2770188"/>
          <p14:tracePt t="88499" x="3924300" y="2779713"/>
          <p14:tracePt t="88515" x="3941763" y="2779713"/>
          <p14:tracePt t="88523" x="3959225" y="2787650"/>
          <p14:tracePt t="88532" x="3959225" y="2795588"/>
          <p14:tracePt t="88539" x="3975100" y="2795588"/>
          <p14:tracePt t="88548" x="3992563" y="2795588"/>
          <p14:tracePt t="88565" x="4002088" y="2795588"/>
          <p14:tracePt t="88571" x="4017963" y="2805113"/>
          <p14:tracePt t="88582" x="4027488" y="2805113"/>
          <p14:tracePt t="88588" x="4035425" y="2805113"/>
          <p14:tracePt t="88603" x="4070350" y="2805113"/>
          <p14:tracePt t="88613" x="4078288" y="2805113"/>
          <p14:tracePt t="88620" x="4095750" y="2805113"/>
          <p14:tracePt t="88629" x="4113213" y="2805113"/>
          <p14:tracePt t="88636" x="4129088" y="2805113"/>
          <p14:tracePt t="88652" x="4138613" y="2805113"/>
          <p14:tracePt t="88667" x="4146550" y="2805113"/>
          <p14:tracePt t="88684" x="4164013" y="2805113"/>
          <p14:tracePt t="88700" x="4171950" y="2795588"/>
          <p14:tracePt t="88725" x="4181475" y="2795588"/>
          <p14:tracePt t="88732" x="4189413" y="2795588"/>
          <p14:tracePt t="88740" x="4197350" y="2787650"/>
          <p14:tracePt t="88764" x="4214813" y="2779713"/>
          <p14:tracePt t="88772" x="4224338" y="2779713"/>
          <p14:tracePt t="88781" x="4232275" y="2779713"/>
          <p14:tracePt t="88788" x="4240213" y="2779713"/>
          <p14:tracePt t="88798" x="4249738" y="2770188"/>
          <p14:tracePt t="88814" x="4265613" y="2770188"/>
          <p14:tracePt t="88820" x="4275138" y="2770188"/>
          <p14:tracePt t="88827" x="4283075" y="2770188"/>
          <p14:tracePt t="88837" x="4300538" y="2770188"/>
          <p14:tracePt t="88859" x="4308475" y="2752725"/>
          <p14:tracePt t="88875" x="4325938" y="2752725"/>
          <p14:tracePt t="88891" x="4335463" y="2752725"/>
          <p14:tracePt t="88907" x="4351338" y="2752725"/>
          <p14:tracePt t="88916" x="4351338" y="2744788"/>
          <p14:tracePt t="88948" x="4360863" y="2744788"/>
          <p14:tracePt t="88997" x="4368800" y="2744788"/>
          <p14:tracePt t="89012" x="4376738" y="2744788"/>
          <p14:tracePt t="89029" x="4386263" y="2736850"/>
          <p14:tracePt t="89043" x="4386263" y="2727325"/>
          <p14:tracePt t="89051" x="4394200" y="2727325"/>
          <p14:tracePt t="89067" x="4411663" y="2727325"/>
          <p14:tracePt t="89080" x="4411663" y="2719388"/>
          <p14:tracePt t="89091" x="4429125" y="2719388"/>
          <p14:tracePt t="89099" x="4437063" y="2719388"/>
          <p14:tracePt t="89107" x="4446588" y="2701925"/>
          <p14:tracePt t="89123" x="4454525" y="2701925"/>
          <p14:tracePt t="89131" x="4462463" y="2701925"/>
          <p14:tracePt t="89147" x="4471988" y="2693988"/>
          <p14:tracePt t="89166" x="4479925" y="2693988"/>
          <p14:tracePt t="89187" x="4497388" y="2693988"/>
          <p14:tracePt t="89196" x="4505325" y="2684463"/>
          <p14:tracePt t="89203" x="4505325" y="2676525"/>
          <p14:tracePt t="89211" x="4514850" y="2676525"/>
          <p14:tracePt t="89235" x="4530725" y="2668588"/>
          <p14:tracePt t="89252" x="4565650" y="2641600"/>
          <p14:tracePt t="89260" x="4573588" y="2633663"/>
          <p14:tracePt t="89267" x="4591050" y="2616200"/>
          <p14:tracePt t="89275" x="4600575" y="2608263"/>
          <p14:tracePt t="89284" x="4616450" y="2590800"/>
          <p14:tracePt t="89291" x="4633913" y="2573338"/>
          <p14:tracePt t="89300" x="4641850" y="2565400"/>
          <p14:tracePt t="89307" x="4659313" y="2557463"/>
          <p14:tracePt t="89316" x="4668838" y="2540000"/>
          <p14:tracePt t="89323" x="4676775" y="2530475"/>
          <p14:tracePt t="89331" x="4684713" y="2514600"/>
          <p14:tracePt t="89339" x="4694238" y="2497138"/>
          <p14:tracePt t="89348" x="4702175" y="2479675"/>
          <p14:tracePt t="89355" x="4702175" y="2462213"/>
          <p14:tracePt t="89365" x="4727575" y="2419350"/>
          <p14:tracePt t="89371" x="4737100" y="2403475"/>
          <p14:tracePt t="89379" x="4745038" y="2386013"/>
          <p14:tracePt t="89388" x="4770438" y="2343150"/>
          <p14:tracePt t="89396" x="4779963" y="2343150"/>
          <p14:tracePt t="89403" x="4779963" y="2335213"/>
          <p14:tracePt t="89411" x="4787900" y="2325688"/>
          <p14:tracePt t="89419" x="4787900" y="2317750"/>
          <p14:tracePt t="89492" x="4822825" y="2282825"/>
          <p14:tracePt t="89501" x="4830763" y="2189163"/>
          <p14:tracePt t="89508" x="4838700" y="2128838"/>
          <p14:tracePt t="89521" x="4838700" y="2085975"/>
          <p14:tracePt t="89524" x="4838700" y="2052638"/>
          <p14:tracePt t="89535" x="4838700" y="2009775"/>
          <p14:tracePt t="89540" x="4838700" y="1974850"/>
          <p14:tracePt t="89552" x="4838700" y="1949450"/>
          <p14:tracePt t="89555" x="4838700" y="1924050"/>
          <p14:tracePt t="89567" x="4838700" y="1916113"/>
          <p14:tracePt t="89571" x="4838700" y="1898650"/>
          <p14:tracePt t="89585" x="4838700" y="1889125"/>
          <p14:tracePt t="89588" x="4830763" y="1863725"/>
          <p14:tracePt t="89601" x="4822825" y="1855788"/>
          <p14:tracePt t="89604" x="4813300" y="1838325"/>
          <p14:tracePt t="89613" x="4805363" y="1820863"/>
          <p14:tracePt t="89620" x="4795838" y="1812925"/>
          <p14:tracePt t="89630" x="4779963" y="1804988"/>
          <p14:tracePt t="89637" x="4779963" y="1795463"/>
          <p14:tracePt t="89644" x="4770438" y="1787525"/>
          <p14:tracePt t="89660" x="4752975" y="1778000"/>
          <p14:tracePt t="89667" x="4745038" y="1770063"/>
          <p14:tracePt t="89677" x="4737100" y="1752600"/>
          <p14:tracePt t="89684" x="4711700" y="1752600"/>
          <p14:tracePt t="89693" x="4711700" y="1735138"/>
          <p14:tracePt t="89699" x="4702175" y="1735138"/>
          <p14:tracePt t="89707" x="4684713" y="1709738"/>
          <p14:tracePt t="89715" x="4676775" y="1693863"/>
          <p14:tracePt t="89726" x="4668838" y="1676400"/>
          <p14:tracePt t="89731" x="4641850" y="1651000"/>
          <p14:tracePt t="89740" x="4633913" y="1633538"/>
          <p14:tracePt t="89748" x="4616450" y="1608138"/>
          <p14:tracePt t="89758" x="4608513" y="1598613"/>
          <p14:tracePt t="89763" x="4600575" y="1590675"/>
          <p14:tracePt t="89771" x="4591050" y="1573213"/>
          <p14:tracePt t="89781" x="4583113" y="1573213"/>
          <p14:tracePt t="89803" x="4573588" y="1555750"/>
          <p14:tracePt t="89811" x="4548188" y="1547813"/>
          <p14:tracePt t="89823" x="4540250" y="1539875"/>
          <p14:tracePt t="89829" x="4540250" y="1530350"/>
          <p14:tracePt t="89837" x="4522788" y="1512888"/>
          <p14:tracePt t="89854" x="4505325" y="1497013"/>
          <p14:tracePt t="89860" x="4497388" y="1487488"/>
          <p14:tracePt t="89875" x="4479925" y="1470025"/>
          <p14:tracePt t="89891" x="4471988" y="1470025"/>
          <p14:tracePt t="89900" x="4454525" y="1462088"/>
          <p14:tracePt t="89916" x="4437063" y="1462088"/>
          <p14:tracePt t="89924" x="4429125" y="1462088"/>
          <p14:tracePt t="89933" x="4419600" y="1462088"/>
          <p14:tracePt t="89939" x="4403725" y="1444625"/>
          <p14:tracePt t="89948" x="4394200" y="1444625"/>
          <p14:tracePt t="89956" x="4386263" y="1444625"/>
          <p14:tracePt t="89964" x="4368800" y="1444625"/>
          <p14:tracePt t="89971" x="4360863" y="1444625"/>
          <p14:tracePt t="89981" x="4343400" y="1444625"/>
          <p14:tracePt t="89988" x="4335463" y="1444625"/>
          <p14:tracePt t="89995" x="4308475" y="1444625"/>
          <p14:tracePt t="90003" x="4300538" y="1444625"/>
          <p14:tracePt t="90012" x="4283075" y="1444625"/>
          <p14:tracePt t="90019" x="4275138" y="1444625"/>
          <p14:tracePt t="90028" x="4257675" y="1444625"/>
          <p14:tracePt t="90035" x="4249738" y="1444625"/>
          <p14:tracePt t="90043" x="4232275" y="1444625"/>
          <p14:tracePt t="90053" x="4224338" y="1444625"/>
          <p14:tracePt t="90059" x="4214813" y="1444625"/>
          <p14:tracePt t="90067" x="4206875" y="1444625"/>
          <p14:tracePt t="90075" x="4189413" y="1444625"/>
          <p14:tracePt t="90083" x="4189413" y="1454150"/>
          <p14:tracePt t="90091" x="4171950" y="1462088"/>
          <p14:tracePt t="90107" x="4164013" y="1470025"/>
          <p14:tracePt t="90116" x="4146550" y="1470025"/>
          <p14:tracePt t="90132" x="4129088" y="1479550"/>
          <p14:tracePt t="90150" x="4113213" y="1487488"/>
          <p14:tracePt t="90165" x="4103688" y="1497013"/>
          <p14:tracePt t="90171" x="4086225" y="1504950"/>
          <p14:tracePt t="90187" x="4078288" y="1512888"/>
          <p14:tracePt t="90197" x="4060825" y="1512888"/>
          <p14:tracePt t="90203" x="4060825" y="1522413"/>
          <p14:tracePt t="90213" x="4043363" y="1530350"/>
          <p14:tracePt t="90220" x="4035425" y="1539875"/>
          <p14:tracePt t="90231" x="4027488" y="1555750"/>
          <p14:tracePt t="90238" x="4017963" y="1565275"/>
          <p14:tracePt t="90246" x="4010025" y="1582738"/>
          <p14:tracePt t="90253" x="3992563" y="1608138"/>
          <p14:tracePt t="90260" x="3984625" y="1641475"/>
          <p14:tracePt t="90267" x="3984625" y="1684338"/>
          <p14:tracePt t="90276" x="3959225" y="1719263"/>
          <p14:tracePt t="90283" x="3959225" y="1727200"/>
          <p14:tracePt t="90292" x="3959225" y="1752600"/>
          <p14:tracePt t="90307" x="3959225" y="1770063"/>
          <p14:tracePt t="90316" x="3959225" y="1778000"/>
          <p14:tracePt t="90325" x="3949700" y="1787525"/>
          <p14:tracePt t="90332" x="3949700" y="1795463"/>
          <p14:tracePt t="90340" x="3949700" y="1812925"/>
          <p14:tracePt t="90348" x="3949700" y="1830388"/>
          <p14:tracePt t="90357" x="3949700" y="1846263"/>
          <p14:tracePt t="90364" x="3949700" y="1863725"/>
          <p14:tracePt t="90371" x="3949700" y="1889125"/>
          <p14:tracePt t="90380" x="3949700" y="1898650"/>
          <p14:tracePt t="90391" x="3949700" y="1916113"/>
          <p14:tracePt t="90396" x="3949700" y="1924050"/>
          <p14:tracePt t="90403" x="3949700" y="1931988"/>
          <p14:tracePt t="90411" x="3949700" y="1941513"/>
          <p14:tracePt t="90421" x="3949700" y="1949450"/>
          <p14:tracePt t="90428" x="3949700" y="1958975"/>
          <p14:tracePt t="90436" x="3949700" y="1966913"/>
          <p14:tracePt t="90443" x="3949700" y="1984375"/>
          <p14:tracePt t="90451" x="3949700" y="2000250"/>
          <p14:tracePt t="90460" x="3941763" y="2017713"/>
          <p14:tracePt t="90470" x="3941763" y="2027238"/>
          <p14:tracePt t="90475" x="3932238" y="2052638"/>
          <p14:tracePt t="90483" x="3932238" y="2078038"/>
          <p14:tracePt t="90491" x="3932238" y="2103438"/>
          <p14:tracePt t="90503" x="3932238" y="2128838"/>
          <p14:tracePt t="90511" x="3932238" y="2138363"/>
          <p14:tracePt t="90517" x="3932238" y="2163763"/>
          <p14:tracePt t="90528" x="3932238" y="2181225"/>
          <p14:tracePt t="90536" x="3932238" y="2206625"/>
          <p14:tracePt t="90542" x="3932238" y="2232025"/>
          <p14:tracePt t="90549" x="3932238" y="2257425"/>
          <p14:tracePt t="90557" x="3932238" y="2265363"/>
          <p14:tracePt t="90569" x="3932238" y="2292350"/>
          <p14:tracePt t="90572" x="3932238" y="2308225"/>
          <p14:tracePt t="90583" x="3932238" y="2317750"/>
          <p14:tracePt t="90588" x="3932238" y="2325688"/>
          <p14:tracePt t="90602" x="3932238" y="2343150"/>
          <p14:tracePt t="90604" x="3932238" y="2360613"/>
          <p14:tracePt t="90612" x="3932238" y="2368550"/>
          <p14:tracePt t="90619" x="3932238" y="2376488"/>
          <p14:tracePt t="90628" x="3932238" y="2393950"/>
          <p14:tracePt t="90635" x="3932238" y="2411413"/>
          <p14:tracePt t="90643" x="3932238" y="2428875"/>
          <p14:tracePt t="90651" x="3932238" y="2436813"/>
          <p14:tracePt t="90659" x="3932238" y="2462213"/>
          <p14:tracePt t="90667" x="3932238" y="2471738"/>
          <p14:tracePt t="90675" x="3941763" y="2487613"/>
          <p14:tracePt t="90683" x="3949700" y="2505075"/>
          <p14:tracePt t="90691" x="3959225" y="2530475"/>
          <p14:tracePt t="90699" x="3967163" y="2547938"/>
          <p14:tracePt t="90707" x="3975100" y="2557463"/>
          <p14:tracePt t="90715" x="3984625" y="2590800"/>
          <p14:tracePt t="90723" x="3992563" y="2600325"/>
          <p14:tracePt t="90731" x="4002088" y="2608263"/>
          <p14:tracePt t="90739" x="4002088" y="2625725"/>
          <p14:tracePt t="90747" x="4010025" y="2641600"/>
          <p14:tracePt t="90755" x="4017963" y="2651125"/>
          <p14:tracePt t="90764" x="4017963" y="2659063"/>
          <p14:tracePt t="90771" x="4027488" y="2659063"/>
          <p14:tracePt t="90780" x="4035425" y="2676525"/>
          <p14:tracePt t="90799" x="4052888" y="2684463"/>
          <p14:tracePt t="90803" x="4060825" y="2684463"/>
          <p14:tracePt t="90811" x="4070350" y="2684463"/>
          <p14:tracePt t="90820" x="4078288" y="2693988"/>
          <p14:tracePt t="90827" x="4103688" y="2701925"/>
          <p14:tracePt t="90835" x="4113213" y="2711450"/>
          <p14:tracePt t="90843" x="4121150" y="2711450"/>
          <p14:tracePt t="90851" x="4138613" y="2719388"/>
          <p14:tracePt t="90859" x="4164013" y="2719388"/>
          <p14:tracePt t="90868" x="4181475" y="2719388"/>
          <p14:tracePt t="90875" x="4214813" y="2736850"/>
          <p14:tracePt t="90884" x="4232275" y="2736850"/>
          <p14:tracePt t="90891" x="4257675" y="2736850"/>
          <p14:tracePt t="90899" x="4275138" y="2736850"/>
          <p14:tracePt t="90907" x="4300538" y="2736850"/>
          <p14:tracePt t="90915" x="4325938" y="2736850"/>
          <p14:tracePt t="90923" x="4335463" y="2736850"/>
          <p14:tracePt t="90934" x="4360863" y="2736850"/>
          <p14:tracePt t="90939" x="4386263" y="2736850"/>
          <p14:tracePt t="90947" x="4394200" y="2736850"/>
          <p14:tracePt t="90955" x="4419600" y="2736850"/>
          <p14:tracePt t="90963" x="4429125" y="2727325"/>
          <p14:tracePt t="90971" x="4454525" y="2719388"/>
          <p14:tracePt t="90980" x="4462463" y="2719388"/>
          <p14:tracePt t="90987" x="4487863" y="2711450"/>
          <p14:tracePt t="90997" x="4487863" y="2701925"/>
          <p14:tracePt t="91003" x="4522788" y="2701925"/>
          <p14:tracePt t="91012" x="4540250" y="2693988"/>
          <p14:tracePt t="91019" x="4540250" y="2684463"/>
          <p14:tracePt t="91028" x="4565650" y="2676525"/>
          <p14:tracePt t="91036" x="4591050" y="2633663"/>
          <p14:tracePt t="91044" x="4608513" y="2616200"/>
          <p14:tracePt t="91052" x="4625975" y="2600325"/>
          <p14:tracePt t="91060" x="4633913" y="2573338"/>
          <p14:tracePt t="91069" x="4641850" y="2547938"/>
          <p14:tracePt t="91076" x="4641850" y="2514600"/>
          <p14:tracePt t="91084" x="4651375" y="2505075"/>
          <p14:tracePt t="91092" x="4651375" y="2479675"/>
          <p14:tracePt t="91099" x="4651375" y="2446338"/>
          <p14:tracePt t="91108" x="4651375" y="2428875"/>
          <p14:tracePt t="91117" x="4651375" y="2386013"/>
          <p14:tracePt t="91123" x="4651375" y="2351088"/>
          <p14:tracePt t="91132" x="4651375" y="2317750"/>
          <p14:tracePt t="91140" x="4651375" y="2274888"/>
          <p14:tracePt t="91149" x="4651375" y="2232025"/>
          <p14:tracePt t="91155" x="4651375" y="2206625"/>
          <p14:tracePt t="91163" x="4651375" y="2163763"/>
          <p14:tracePt t="91171" x="4651375" y="2138363"/>
          <p14:tracePt t="91181" x="4651375" y="2095500"/>
          <p14:tracePt t="91187" x="4651375" y="2060575"/>
          <p14:tracePt t="91197" x="4651375" y="2027238"/>
          <p14:tracePt t="91203" x="4651375" y="1984375"/>
          <p14:tracePt t="91214" x="4651375" y="1949450"/>
          <p14:tracePt t="91219" x="4651375" y="1916113"/>
          <p14:tracePt t="91229" x="4651375" y="1881188"/>
          <p14:tracePt t="91238" x="4651375" y="1855788"/>
          <p14:tracePt t="91245" x="4651375" y="1830388"/>
          <p14:tracePt t="91251" x="4641850" y="1812925"/>
          <p14:tracePt t="91260" x="4641850" y="1795463"/>
          <p14:tracePt t="91267" x="4633913" y="1778000"/>
          <p14:tracePt t="91278" x="4608513" y="1752600"/>
          <p14:tracePt t="91283" x="4600575" y="1727200"/>
          <p14:tracePt t="91294" x="4591050" y="1709738"/>
          <p14:tracePt t="91302" x="4583113" y="1684338"/>
          <p14:tracePt t="91308" x="4565650" y="1666875"/>
          <p14:tracePt t="91317" x="4557713" y="1658938"/>
          <p14:tracePt t="91326" x="4540250" y="1641475"/>
          <p14:tracePt t="91332" x="4530725" y="1616075"/>
          <p14:tracePt t="91341" x="4497388" y="1590675"/>
          <p14:tracePt t="91348" x="4497388" y="1582738"/>
          <p14:tracePt t="91355" x="4479925" y="1582738"/>
          <p14:tracePt t="91364" x="4454525" y="1547813"/>
          <p14:tracePt t="91372" x="4446588" y="1547813"/>
          <p14:tracePt t="91381" x="4437063" y="1547813"/>
          <p14:tracePt t="91388" x="4411663" y="1530350"/>
          <p14:tracePt t="91398" x="4394200" y="1530350"/>
          <p14:tracePt t="91404" x="4376738" y="1522413"/>
          <p14:tracePt t="91411" x="4360863" y="1512888"/>
          <p14:tracePt t="91420" x="4351338" y="1512888"/>
          <p14:tracePt t="91427" x="4335463" y="1504950"/>
          <p14:tracePt t="91443" x="4308475" y="1497013"/>
          <p14:tracePt t="91452" x="4300538" y="1497013"/>
          <p14:tracePt t="91459" x="4292600" y="1487488"/>
          <p14:tracePt t="91469" x="4265613" y="1487488"/>
          <p14:tracePt t="91475" x="4249738" y="1470025"/>
          <p14:tracePt t="91484" x="4232275" y="1470025"/>
          <p14:tracePt t="91486" x="0" y="0"/>
        </p14:tracePtLst>
        <p14:tracePtLst>
          <p14:tracePt t="116707" x="8037513" y="4189413"/>
          <p14:tracePt t="116797" x="8045450" y="4189413"/>
          <p14:tracePt t="116805" x="8053388" y="4181475"/>
          <p14:tracePt t="116812" x="8062913" y="4164013"/>
          <p14:tracePt t="116838" x="8070850" y="4164013"/>
          <p14:tracePt t="116844" x="8088313" y="4138613"/>
          <p14:tracePt t="116851" x="8105775" y="4121150"/>
          <p14:tracePt t="116860" x="8113713" y="4113213"/>
          <p14:tracePt t="116869" x="8121650" y="4105275"/>
          <p14:tracePt t="116876" x="8131175" y="4095750"/>
          <p14:tracePt t="116888" x="8139113" y="4087813"/>
          <p14:tracePt t="116893" x="8148638" y="4078288"/>
          <p14:tracePt t="116908" x="8156575" y="4062413"/>
          <p14:tracePt t="116924" x="8174038" y="4062413"/>
          <p14:tracePt t="116932" x="8181975" y="4052888"/>
          <p14:tracePt t="116939" x="8181975" y="4044950"/>
          <p14:tracePt t="116948" x="8189913" y="4044950"/>
          <p14:tracePt t="116980" x="8199438" y="4035425"/>
          <p14:tracePt t="116998" x="8207375" y="4027488"/>
          <p14:tracePt t="117005" x="8224838" y="4002088"/>
          <p14:tracePt t="117012" x="8242300" y="3994150"/>
          <p14:tracePt t="117021" x="8259763" y="3984625"/>
          <p14:tracePt t="117029" x="8285163" y="3967163"/>
          <p14:tracePt t="117036" x="8302625" y="3959225"/>
          <p14:tracePt t="117044" x="8318500" y="3941763"/>
          <p14:tracePt t="117051" x="8335963" y="3924300"/>
          <p14:tracePt t="117059" x="8343900" y="3916363"/>
          <p14:tracePt t="117067" x="8361363" y="3908425"/>
          <p14:tracePt t="117075" x="8370888" y="3898900"/>
          <p14:tracePt t="117083" x="8370888" y="3890963"/>
          <p14:tracePt t="117091" x="8378825" y="3881438"/>
          <p14:tracePt t="117103" x="8386763" y="3865563"/>
          <p14:tracePt t="117107" x="8413750" y="3848100"/>
          <p14:tracePt t="117115" x="8421688" y="3840163"/>
          <p14:tracePt t="117124" x="8439150" y="3813175"/>
          <p14:tracePt t="117142" x="8447088" y="3797300"/>
          <p14:tracePt t="117148" x="8455025" y="3779838"/>
          <p14:tracePt t="117155" x="8472488" y="3754438"/>
          <p14:tracePt t="117172" x="8472488" y="3744913"/>
          <p14:tracePt t="117180" x="8482013" y="3744913"/>
          <p14:tracePt t="117236" x="8489950" y="3744913"/>
          <p14:tracePt t="117244" x="8489950" y="3736975"/>
          <p14:tracePt t="117252" x="8497888" y="3736975"/>
          <p14:tracePt t="117267" x="8515350" y="3719513"/>
          <p14:tracePt t="117283" x="8524875" y="3711575"/>
          <p14:tracePt t="117291" x="8524875" y="3702050"/>
          <p14:tracePt t="117299" x="8532813" y="3694113"/>
          <p14:tracePt t="117381" x="8540750" y="3694113"/>
          <p14:tracePt t="117556" x="8550275" y="3694113"/>
          <p14:tracePt t="117794" x="8558213" y="3676650"/>
          <p14:tracePt t="117804" x="8558213" y="3668713"/>
          <p14:tracePt t="117843" x="8540750" y="3651250"/>
          <p14:tracePt t="117878" x="8532813" y="3651250"/>
          <p14:tracePt t="117908" x="8524875" y="3651250"/>
          <p14:tracePt t="117925" x="8515350" y="3651250"/>
          <p14:tracePt t="117933" x="8507413" y="3651250"/>
          <p14:tracePt t="117965" x="8497888" y="3651250"/>
          <p14:tracePt t="117983" x="8489950" y="3651250"/>
          <p14:tracePt t="117995" x="8482013" y="3651250"/>
          <p14:tracePt t="118013" x="8472488" y="3651250"/>
          <p14:tracePt t="118019" x="8455025" y="3651250"/>
          <p14:tracePt t="118028" x="8439150" y="3651250"/>
          <p14:tracePt t="118043" x="8429625" y="3651250"/>
          <p14:tracePt t="118051" x="8404225" y="3651250"/>
          <p14:tracePt t="118059" x="8386763" y="3643313"/>
          <p14:tracePt t="118067" x="8378825" y="3643313"/>
          <p14:tracePt t="118076" x="8370888" y="3643313"/>
          <p14:tracePt t="118092" x="8361363" y="3643313"/>
          <p14:tracePt t="118150" x="8353425" y="3643313"/>
          <p14:tracePt t="118164" x="8335963" y="3625850"/>
          <p14:tracePt t="118171" x="8318500" y="3608388"/>
          <p14:tracePt t="118180" x="8293100" y="3582988"/>
          <p14:tracePt t="118187" x="8285163" y="3582988"/>
          <p14:tracePt t="118203" x="8275638" y="3575050"/>
          <p14:tracePt t="118211" x="8267700" y="3575050"/>
          <p14:tracePt t="118467" x="8259763" y="3582988"/>
          <p14:tracePt t="118477" x="8259763" y="3617913"/>
          <p14:tracePt t="118483" x="8242300" y="3676650"/>
          <p14:tracePt t="118491" x="8207375" y="3744913"/>
          <p14:tracePt t="118500" x="8207375" y="3797300"/>
          <p14:tracePt t="118510" x="8207375" y="3873500"/>
          <p14:tracePt t="118515" x="8199438" y="3933825"/>
          <p14:tracePt t="118524" x="8189913" y="4002088"/>
          <p14:tracePt t="118532" x="8174038" y="4052888"/>
          <p14:tracePt t="118539" x="8174038" y="4087813"/>
          <p14:tracePt t="118547" x="8174038" y="4105275"/>
          <p14:tracePt t="118596" x="8174038" y="4113213"/>
          <p14:tracePt t="118615" x="8174038" y="4130675"/>
          <p14:tracePt t="118620" x="8174038" y="4146550"/>
          <p14:tracePt t="118628" x="8156575" y="4173538"/>
          <p14:tracePt t="118651" x="8156575" y="4181475"/>
          <p14:tracePt t="118659" x="8156575" y="4189413"/>
          <p14:tracePt t="118683" x="8156575" y="4198938"/>
          <p14:tracePt t="118718" x="0" y="0"/>
        </p14:tracePtLst>
        <p14:tracePtLst>
          <p14:tracePt t="119971" x="8942388" y="3941763"/>
          <p14:tracePt t="120086" x="8942388" y="3959225"/>
          <p14:tracePt t="120094" x="8942388" y="3976688"/>
          <p14:tracePt t="120099" x="8942388" y="4002088"/>
          <p14:tracePt t="120107" x="8942388" y="4010025"/>
          <p14:tracePt t="120118" x="8951913" y="4035425"/>
          <p14:tracePt t="120123" x="8951913" y="4044950"/>
          <p14:tracePt t="120327" x="8951913" y="4052888"/>
          <p14:tracePt t="120336" x="8951913" y="4062413"/>
          <p14:tracePt t="120349" x="8951913" y="4078288"/>
          <p14:tracePt t="120357" x="8977313" y="4087813"/>
          <p14:tracePt t="120372" x="8985250" y="4095750"/>
          <p14:tracePt t="120381" x="8994775" y="4095750"/>
          <p14:tracePt t="120388" x="9002713" y="4105275"/>
          <p14:tracePt t="120397" x="9012238" y="4113213"/>
          <p14:tracePt t="120404" x="9020175" y="4113213"/>
          <p14:tracePt t="120412" x="9020175" y="4121150"/>
          <p14:tracePt t="120420" x="9028113" y="4121150"/>
          <p14:tracePt t="120493" x="9053513" y="4146550"/>
          <p14:tracePt t="120500" x="9063038" y="4173538"/>
          <p14:tracePt t="120516" x="9070975" y="4181475"/>
          <p14:tracePt t="120523" x="9080500" y="4181475"/>
          <p14:tracePt t="120539" x="9088438" y="4189413"/>
          <p14:tracePt t="120691" x="9088438" y="4164013"/>
          <p14:tracePt t="120699" x="9088438" y="4138613"/>
          <p14:tracePt t="120707" x="9088438" y="4113213"/>
          <p14:tracePt t="120715" x="9088438" y="4087813"/>
          <p14:tracePt t="120723" x="9088438" y="4052888"/>
          <p14:tracePt t="120732" x="9088438" y="4044950"/>
          <p14:tracePt t="120739" x="9088438" y="4035425"/>
          <p14:tracePt t="120748" x="9088438" y="4010025"/>
          <p14:tracePt t="120755" x="9088438" y="4002088"/>
          <p14:tracePt t="120763" x="9088438" y="3976688"/>
          <p14:tracePt t="120783" x="9088438" y="3959225"/>
          <p14:tracePt t="120797" x="9088438" y="3933825"/>
          <p14:tracePt t="120803" x="9088438" y="3908425"/>
          <p14:tracePt t="120811" x="9088438" y="3890963"/>
          <p14:tracePt t="120819" x="9088438" y="3865563"/>
          <p14:tracePt t="120827" x="9088438" y="3856038"/>
          <p14:tracePt t="120835" x="9088438" y="3840163"/>
          <p14:tracePt t="120843" x="9088438" y="3830638"/>
          <p14:tracePt t="120851" x="9088438" y="3813175"/>
          <p14:tracePt t="120859" x="9080500" y="3805238"/>
          <p14:tracePt t="120867" x="9080500" y="3787775"/>
          <p14:tracePt t="120875" x="9080500" y="3779838"/>
          <p14:tracePt t="120883" x="9080500" y="3754438"/>
          <p14:tracePt t="120891" x="9070975" y="3744913"/>
          <p14:tracePt t="120899" x="9053513" y="3711575"/>
          <p14:tracePt t="120915" x="9053513" y="3694113"/>
          <p14:tracePt t="120923" x="9053513" y="3686175"/>
          <p14:tracePt t="120933" x="9045575" y="3676650"/>
          <p14:tracePt t="120979" x="9045575" y="3668713"/>
          <p14:tracePt t="120987" x="9037638" y="3651250"/>
          <p14:tracePt t="121019" x="9028113" y="3643313"/>
          <p14:tracePt t="121030" x="9020175" y="3633788"/>
          <p14:tracePt t="121133" x="9012238" y="3625850"/>
          <p14:tracePt t="121181" x="9002713" y="3625850"/>
          <p14:tracePt t="121214" x="8985250" y="3633788"/>
          <p14:tracePt t="121221" x="8985250" y="3651250"/>
          <p14:tracePt t="121231" x="8959850" y="3686175"/>
          <p14:tracePt t="121236" x="8951913" y="3694113"/>
          <p14:tracePt t="121245" x="8951913" y="3729038"/>
          <p14:tracePt t="121252" x="8934450" y="3744913"/>
          <p14:tracePt t="121261" x="8926513" y="3762375"/>
          <p14:tracePt t="121267" x="8916988" y="3797300"/>
          <p14:tracePt t="121276" x="8901113" y="3813175"/>
          <p14:tracePt t="121284" x="8901113" y="3830638"/>
          <p14:tracePt t="121292" x="8891588" y="3856038"/>
          <p14:tracePt t="121380" x="8891588" y="3865563"/>
          <p14:tracePt t="121389" x="8883650" y="3881438"/>
          <p14:tracePt t="121397" x="8874125" y="3916363"/>
          <p14:tracePt t="121428" x="8874125" y="3924300"/>
          <p14:tracePt t="121574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A2564-07EE-40CF-9B8C-7BA44EA5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72088"/>
            <a:ext cx="10058400" cy="570225"/>
          </a:xfrm>
        </p:spPr>
        <p:txBody>
          <a:bodyPr/>
          <a:lstStyle/>
          <a:p>
            <a:r>
              <a:rPr lang="en-US" dirty="0"/>
              <a:t>Gossip Propagation: homophily vs </a:t>
            </a:r>
            <a:r>
              <a:rPr lang="en-US" dirty="0" err="1"/>
              <a:t>antisymmetry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EF7A27-571B-57FA-AC70-E28658BE0184}"/>
              </a:ext>
            </a:extLst>
          </p:cNvPr>
          <p:cNvSpPr txBox="1"/>
          <p:nvPr/>
        </p:nvSpPr>
        <p:spPr>
          <a:xfrm>
            <a:off x="0" y="6291956"/>
            <a:ext cx="63272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Fu, </a:t>
            </a:r>
            <a:r>
              <a:rPr lang="en-US" sz="1000" dirty="0" err="1"/>
              <a:t>Tianyu</a:t>
            </a:r>
            <a:r>
              <a:rPr lang="en-US" sz="1000" dirty="0"/>
              <a:t>, </a:t>
            </a:r>
            <a:r>
              <a:rPr lang="en-US" sz="1000" dirty="0" err="1"/>
              <a:t>Chiyue</a:t>
            </a:r>
            <a:r>
              <a:rPr lang="en-US" sz="1000" dirty="0"/>
              <a:t> Wei, Yu Wang, and Rex Ying. "</a:t>
            </a:r>
            <a:r>
              <a:rPr lang="en-US" sz="1000" dirty="0" err="1"/>
              <a:t>Desco</a:t>
            </a:r>
            <a:r>
              <a:rPr lang="en-US" sz="1000" dirty="0"/>
              <a:t>: Towards generalizable and scalable deep subgraph counting." In Proceedings of the 17th ACM International Conference on Web Search and Data Mining, pp. 218-227. 2024</a:t>
            </a:r>
          </a:p>
        </p:txBody>
      </p:sp>
      <p:sp>
        <p:nvSpPr>
          <p:cNvPr id="10" name="TextBox 157">
            <a:extLst>
              <a:ext uri="{FF2B5EF4-FFF2-40B4-BE49-F238E27FC236}">
                <a16:creationId xmlns:a16="http://schemas.microsoft.com/office/drawing/2014/main" id="{A6887091-61CF-0892-FAEA-E287C7613F53}"/>
              </a:ext>
            </a:extLst>
          </p:cNvPr>
          <p:cNvSpPr txBox="1"/>
          <p:nvPr/>
        </p:nvSpPr>
        <p:spPr>
          <a:xfrm>
            <a:off x="272594" y="1303169"/>
            <a:ext cx="57620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Accuracy Improvement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70C0"/>
                </a:solidFill>
                <a:latin typeface="Calibri" panose="020F0502020204030204"/>
              </a:rPr>
              <a:t>Homophily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– similar nodes are likely to be connected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>
                <a:solidFill>
                  <a:srgbClr val="0070C0"/>
                </a:solidFill>
                <a:latin typeface="Calibri" panose="020F0502020204030204"/>
              </a:rPr>
              <a:t>Antisymmetry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– Information only flows in one direction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Negative correlation between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antisymmetry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and homophily observed in different queries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70C0"/>
                </a:solidFill>
                <a:latin typeface="Calibri" panose="020F0502020204030204"/>
              </a:rPr>
              <a:t>Learning homophily/</a:t>
            </a:r>
            <a:r>
              <a:rPr lang="en-US" dirty="0" err="1">
                <a:solidFill>
                  <a:srgbClr val="0070C0"/>
                </a:solidFill>
                <a:latin typeface="Calibri" panose="020F0502020204030204"/>
              </a:rPr>
              <a:t>antisymmetry</a:t>
            </a:r>
            <a:r>
              <a:rPr lang="en-US" dirty="0">
                <a:solidFill>
                  <a:srgbClr val="0070C0"/>
                </a:solidFill>
                <a:latin typeface="Calibri" panose="020F0502020204030204"/>
              </a:rPr>
              <a:t> tendency helps improve counting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865D79-21E8-033E-76BB-7EB918F89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116" y="3712826"/>
            <a:ext cx="2383011" cy="23163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645B0A-0F61-0301-87D6-BDE51BEDD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6814" y="1221912"/>
            <a:ext cx="2689692" cy="16169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57">
                <a:extLst>
                  <a:ext uri="{FF2B5EF4-FFF2-40B4-BE49-F238E27FC236}">
                    <a16:creationId xmlns:a16="http://schemas.microsoft.com/office/drawing/2014/main" id="{F4DF9C9A-6405-FA07-310A-2FBC8F7D6B64}"/>
                  </a:ext>
                </a:extLst>
              </p:cNvPr>
              <p:cNvSpPr txBox="1"/>
              <p:nvPr/>
            </p:nvSpPr>
            <p:spPr>
              <a:xfrm>
                <a:off x="6327228" y="4470769"/>
                <a:ext cx="5762088" cy="23306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Gossip Propagation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8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Use a separate </a:t>
                </a: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HGNN learn homophily/</a:t>
                </a:r>
                <a:r>
                  <a:rPr lang="en-US" dirty="0" err="1">
                    <a:solidFill>
                      <a:prstClr val="black"/>
                    </a:solidFill>
                    <a:latin typeface="Calibri" panose="020F0502020204030204"/>
                  </a:rPr>
                  <a:t>antisymmetry</a:t>
                </a: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determine whether an edge exhibits homophily or </a:t>
                </a:r>
                <a:r>
                  <a:rPr lang="en-US" dirty="0" err="1">
                    <a:solidFill>
                      <a:prstClr val="black"/>
                    </a:solidFill>
                    <a:latin typeface="Calibri" panose="020F0502020204030204"/>
                  </a:rPr>
                  <a:t>antisymmetry</a:t>
                </a: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Model is trained to </a:t>
                </a:r>
                <a:r>
                  <a:rPr lang="en-US" dirty="0">
                    <a:solidFill>
                      <a:srgbClr val="0070C0"/>
                    </a:solidFill>
                    <a:latin typeface="Calibri" panose="020F0502020204030204"/>
                  </a:rPr>
                  <a:t>correct</a:t>
                </a:r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 local neighborhood count based on actual canonical counts.</a:t>
                </a:r>
                <a:endPara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en-US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5" name="TextBox 157">
                <a:extLst>
                  <a:ext uri="{FF2B5EF4-FFF2-40B4-BE49-F238E27FC236}">
                    <a16:creationId xmlns:a16="http://schemas.microsoft.com/office/drawing/2014/main" id="{F4DF9C9A-6405-FA07-310A-2FBC8F7D6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7228" y="4470769"/>
                <a:ext cx="5762088" cy="2330638"/>
              </a:xfrm>
              <a:prstGeom prst="rect">
                <a:avLst/>
              </a:prstGeom>
              <a:blipFill>
                <a:blip r:embed="rId6"/>
                <a:stretch>
                  <a:fillRect l="-952" t="-1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AB3382E9-8A5C-C28A-6CDF-D5CBE5C7C7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3200" y="3307957"/>
            <a:ext cx="4105848" cy="809738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F4A2084C-8A80-6F35-D7E4-88EFD006E9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1855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76"/>
    </mc:Choice>
    <mc:Fallback xmlns="">
      <p:transition spd="slow" advTm="52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A2564-07EE-40CF-9B8C-7BA44EA5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72088"/>
            <a:ext cx="10058400" cy="570225"/>
          </a:xfrm>
        </p:spPr>
        <p:txBody>
          <a:bodyPr/>
          <a:lstStyle/>
          <a:p>
            <a:r>
              <a:rPr lang="en-US" dirty="0"/>
              <a:t>Labeled Subgraph Counting Extension</a:t>
            </a:r>
          </a:p>
        </p:txBody>
      </p:sp>
      <p:sp>
        <p:nvSpPr>
          <p:cNvPr id="7" name="TextBox 157">
            <a:extLst>
              <a:ext uri="{FF2B5EF4-FFF2-40B4-BE49-F238E27FC236}">
                <a16:creationId xmlns:a16="http://schemas.microsoft.com/office/drawing/2014/main" id="{5BE44401-CCEA-CF6E-6880-0D8400FDAB4C}"/>
              </a:ext>
            </a:extLst>
          </p:cNvPr>
          <p:cNvSpPr txBox="1"/>
          <p:nvPr/>
        </p:nvSpPr>
        <p:spPr>
          <a:xfrm>
            <a:off x="275707" y="1582340"/>
            <a:ext cx="1084404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Synopsis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approach yields matching information that might be vital for pattern mining, especially for discriminant pattern mining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with SP Miner, we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labels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our mission application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Extension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Repurpose message types in the HGNN models.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Rather than having message type encode whether or not an edge belongs to a triangle, have it </a:t>
            </a:r>
            <a:r>
              <a:rPr lang="en-US" dirty="0">
                <a:solidFill>
                  <a:srgbClr val="0070C0"/>
                </a:solidFill>
                <a:latin typeface="Calibri" panose="020F0502020204030204"/>
              </a:rPr>
              <a:t>encode source and destination node types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9E604E0-0557-C12C-C6E5-E1B370963D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1713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83"/>
    </mc:Choice>
    <mc:Fallback xmlns="">
      <p:transition spd="slow" advTm="20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3CE88-13A4-471E-96EC-71596C795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use these two extended models together for improved pattern mining?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What about discriminant pattern mining?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FE25408-C0B2-F79A-20A2-BF9BE8A259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7728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10"/>
    </mc:Choice>
    <mc:Fallback xmlns="">
      <p:transition spd="slow" advTm="8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A2564-07EE-40CF-9B8C-7BA44EA5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72088"/>
            <a:ext cx="10058400" cy="570225"/>
          </a:xfrm>
        </p:spPr>
        <p:txBody>
          <a:bodyPr/>
          <a:lstStyle/>
          <a:p>
            <a:r>
              <a:rPr lang="en-US" dirty="0"/>
              <a:t>Pattern Mining with Labeled Embedder and Counting Models</a:t>
            </a:r>
          </a:p>
        </p:txBody>
      </p:sp>
      <p:sp>
        <p:nvSpPr>
          <p:cNvPr id="10" name="TextBox 157">
            <a:extLst>
              <a:ext uri="{FF2B5EF4-FFF2-40B4-BE49-F238E27FC236}">
                <a16:creationId xmlns:a16="http://schemas.microsoft.com/office/drawing/2014/main" id="{A6887091-61CF-0892-FAEA-E287C7613F53}"/>
              </a:ext>
            </a:extLst>
          </p:cNvPr>
          <p:cNvSpPr txBox="1"/>
          <p:nvPr/>
        </p:nvSpPr>
        <p:spPr>
          <a:xfrm>
            <a:off x="305955" y="4000415"/>
            <a:ext cx="878704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GNN Modeling for Pattern Mining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SOTA exact and approximate techniques for FSM can only detect </a:t>
            </a:r>
            <a:r>
              <a:rPr lang="en-US" dirty="0">
                <a:solidFill>
                  <a:schemeClr val="bg2"/>
                </a:solidFill>
                <a:latin typeface="Calibri" panose="020F0502020204030204"/>
              </a:rPr>
              <a:t>labeled patterns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of ~10 nodes. We would like to detect patterns with 20+ nodes.</a:t>
            </a:r>
            <a:endParaRPr kumimoji="0" lang="en-US" sz="180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We are developing a </a:t>
            </a:r>
            <a:r>
              <a:rPr lang="en-US" dirty="0">
                <a:solidFill>
                  <a:srgbClr val="00B050"/>
                </a:solidFill>
                <a:latin typeface="Calibri" panose="020F0502020204030204"/>
              </a:rPr>
              <a:t>labeled subgraph encoder model</a:t>
            </a:r>
            <a:r>
              <a:rPr lang="en-US" dirty="0">
                <a:solidFill>
                  <a:srgbClr val="FFC000"/>
                </a:solidFill>
                <a:latin typeface="Calibri" panose="020F0502020204030204"/>
              </a:rPr>
              <a:t> </a:t>
            </a:r>
            <a:r>
              <a:rPr lang="en-US" dirty="0">
                <a:latin typeface="Calibri" panose="020F0502020204030204"/>
              </a:rPr>
              <a:t>to capture containment property. Number of dominating points indicates subgraph frequency.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Labeled subgraph counting model</a:t>
            </a: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provides </a:t>
            </a:r>
            <a:r>
              <a:rPr lang="en-US" dirty="0">
                <a:latin typeface="Calibri" panose="020F0502020204030204"/>
              </a:rPr>
              <a:t>approximate local and global frequency approximations.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research will attempt to use these models for frequent and discriminant subgraph mining.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DA75AC8-8087-23D3-9B69-C8833F49476A}"/>
              </a:ext>
            </a:extLst>
          </p:cNvPr>
          <p:cNvCxnSpPr>
            <a:cxnSpLocks/>
          </p:cNvCxnSpPr>
          <p:nvPr/>
        </p:nvCxnSpPr>
        <p:spPr>
          <a:xfrm flipV="1">
            <a:off x="376811" y="1073776"/>
            <a:ext cx="0" cy="219710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9FBC6BF-3419-33A1-A919-00BE4C3E69B4}"/>
              </a:ext>
            </a:extLst>
          </p:cNvPr>
          <p:cNvCxnSpPr>
            <a:cxnSpLocks/>
          </p:cNvCxnSpPr>
          <p:nvPr/>
        </p:nvCxnSpPr>
        <p:spPr>
          <a:xfrm>
            <a:off x="376811" y="3270876"/>
            <a:ext cx="2603500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1E7A0AFD-5FDC-9651-B1EF-4C3A16D67D5E}"/>
              </a:ext>
            </a:extLst>
          </p:cNvPr>
          <p:cNvSpPr/>
          <p:nvPr/>
        </p:nvSpPr>
        <p:spPr>
          <a:xfrm>
            <a:off x="1058443" y="1312849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D601406-5518-E5F6-857F-057A8FCE5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5443" y="1096936"/>
            <a:ext cx="2425023" cy="2123403"/>
          </a:xfrm>
          <a:prstGeom prst="rect">
            <a:avLst/>
          </a:prstGeom>
        </p:spPr>
      </p:pic>
      <p:sp>
        <p:nvSpPr>
          <p:cNvPr id="58" name="Oval 57">
            <a:extLst>
              <a:ext uri="{FF2B5EF4-FFF2-40B4-BE49-F238E27FC236}">
                <a16:creationId xmlns:a16="http://schemas.microsoft.com/office/drawing/2014/main" id="{FFD3C06C-8857-5B18-2E09-2B7A8CEE518A}"/>
              </a:ext>
            </a:extLst>
          </p:cNvPr>
          <p:cNvSpPr/>
          <p:nvPr/>
        </p:nvSpPr>
        <p:spPr>
          <a:xfrm>
            <a:off x="6824376" y="1880393"/>
            <a:ext cx="101598" cy="976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C0EBD08-390B-90D3-2947-1D16517603D6}"/>
              </a:ext>
            </a:extLst>
          </p:cNvPr>
          <p:cNvSpPr/>
          <p:nvPr/>
        </p:nvSpPr>
        <p:spPr>
          <a:xfrm>
            <a:off x="6689992" y="2477808"/>
            <a:ext cx="101598" cy="976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E053431-9170-9225-A5F2-D8FF0C09766B}"/>
              </a:ext>
            </a:extLst>
          </p:cNvPr>
          <p:cNvSpPr/>
          <p:nvPr/>
        </p:nvSpPr>
        <p:spPr>
          <a:xfrm>
            <a:off x="7356346" y="1448906"/>
            <a:ext cx="101598" cy="976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6C455755-D62D-A81A-C144-F8F41F80113E}"/>
              </a:ext>
            </a:extLst>
          </p:cNvPr>
          <p:cNvSpPr/>
          <p:nvPr/>
        </p:nvSpPr>
        <p:spPr>
          <a:xfrm>
            <a:off x="5015735" y="1437263"/>
            <a:ext cx="101598" cy="976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492B58C-954B-8AD7-709F-BF3E7D62DCE9}"/>
              </a:ext>
            </a:extLst>
          </p:cNvPr>
          <p:cNvSpPr/>
          <p:nvPr/>
        </p:nvSpPr>
        <p:spPr>
          <a:xfrm>
            <a:off x="7356346" y="1887135"/>
            <a:ext cx="101598" cy="976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C75EDFD4-21F8-71DB-3B91-87CBD03D7466}"/>
              </a:ext>
            </a:extLst>
          </p:cNvPr>
          <p:cNvSpPr/>
          <p:nvPr/>
        </p:nvSpPr>
        <p:spPr>
          <a:xfrm>
            <a:off x="6841437" y="1448906"/>
            <a:ext cx="101598" cy="976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B6EE63A-6D38-5E77-BC6A-D21F6CE6885F}"/>
              </a:ext>
            </a:extLst>
          </p:cNvPr>
          <p:cNvSpPr/>
          <p:nvPr/>
        </p:nvSpPr>
        <p:spPr>
          <a:xfrm>
            <a:off x="1332484" y="1340677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E7F5573-9D44-C01E-D353-25296803D18F}"/>
              </a:ext>
            </a:extLst>
          </p:cNvPr>
          <p:cNvSpPr/>
          <p:nvPr/>
        </p:nvSpPr>
        <p:spPr>
          <a:xfrm>
            <a:off x="854648" y="1657672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E8B2B45B-8B3A-9829-70B4-61468A32A669}"/>
              </a:ext>
            </a:extLst>
          </p:cNvPr>
          <p:cNvSpPr/>
          <p:nvPr/>
        </p:nvSpPr>
        <p:spPr>
          <a:xfrm>
            <a:off x="1155876" y="1827801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5F9B88A-88DF-8F61-45C6-72F078C50926}"/>
              </a:ext>
            </a:extLst>
          </p:cNvPr>
          <p:cNvSpPr/>
          <p:nvPr/>
        </p:nvSpPr>
        <p:spPr>
          <a:xfrm>
            <a:off x="1484884" y="1849538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8BAB3AA5-A02D-1B72-253A-24078C240003}"/>
              </a:ext>
            </a:extLst>
          </p:cNvPr>
          <p:cNvSpPr/>
          <p:nvPr/>
        </p:nvSpPr>
        <p:spPr>
          <a:xfrm>
            <a:off x="868143" y="2275951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5B318E2-094E-012A-2E13-9AF782084D4B}"/>
              </a:ext>
            </a:extLst>
          </p:cNvPr>
          <p:cNvSpPr/>
          <p:nvPr/>
        </p:nvSpPr>
        <p:spPr>
          <a:xfrm>
            <a:off x="1385665" y="2661276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7707BDB-E9B3-BA11-0823-6C879DFE66A4}"/>
              </a:ext>
            </a:extLst>
          </p:cNvPr>
          <p:cNvSpPr/>
          <p:nvPr/>
        </p:nvSpPr>
        <p:spPr>
          <a:xfrm>
            <a:off x="1899618" y="1486350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9F076DE3-B5F2-8AE7-ED0A-B056EBCF88F8}"/>
              </a:ext>
            </a:extLst>
          </p:cNvPr>
          <p:cNvSpPr/>
          <p:nvPr/>
        </p:nvSpPr>
        <p:spPr>
          <a:xfrm>
            <a:off x="1342012" y="2223456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36BA8863-ACA7-9023-0B58-2C043F15C599}"/>
              </a:ext>
            </a:extLst>
          </p:cNvPr>
          <p:cNvSpPr/>
          <p:nvPr/>
        </p:nvSpPr>
        <p:spPr>
          <a:xfrm>
            <a:off x="1719038" y="1793882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CB85E89-396D-9232-CADB-58743FD1DEBB}"/>
              </a:ext>
            </a:extLst>
          </p:cNvPr>
          <p:cNvSpPr/>
          <p:nvPr/>
        </p:nvSpPr>
        <p:spPr>
          <a:xfrm>
            <a:off x="1692447" y="2193407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AF30F01B-246E-B951-7406-7A997D64AADE}"/>
              </a:ext>
            </a:extLst>
          </p:cNvPr>
          <p:cNvSpPr/>
          <p:nvPr/>
        </p:nvSpPr>
        <p:spPr>
          <a:xfrm>
            <a:off x="2021855" y="1766054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7F4227E0-856A-6783-B47D-D35F74BB6081}"/>
              </a:ext>
            </a:extLst>
          </p:cNvPr>
          <p:cNvSpPr/>
          <p:nvPr/>
        </p:nvSpPr>
        <p:spPr>
          <a:xfrm>
            <a:off x="1784123" y="1195771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73180996-5E4C-2E6E-4F96-D3886E092DB7}"/>
              </a:ext>
            </a:extLst>
          </p:cNvPr>
          <p:cNvSpPr/>
          <p:nvPr/>
        </p:nvSpPr>
        <p:spPr>
          <a:xfrm>
            <a:off x="1521577" y="1231691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123A3736-564C-86AF-B312-55B812937E9B}"/>
              </a:ext>
            </a:extLst>
          </p:cNvPr>
          <p:cNvSpPr/>
          <p:nvPr/>
        </p:nvSpPr>
        <p:spPr>
          <a:xfrm>
            <a:off x="1214213" y="1584888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41D7D30-6CE7-A211-0A52-5CF6834230BE}"/>
              </a:ext>
            </a:extLst>
          </p:cNvPr>
          <p:cNvSpPr/>
          <p:nvPr/>
        </p:nvSpPr>
        <p:spPr>
          <a:xfrm>
            <a:off x="1532290" y="1569056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A57D0D8-A96E-60C1-4E11-CBD5893B502B}"/>
              </a:ext>
            </a:extLst>
          </p:cNvPr>
          <p:cNvSpPr/>
          <p:nvPr/>
        </p:nvSpPr>
        <p:spPr>
          <a:xfrm>
            <a:off x="1262238" y="2061014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139B91EE-D854-A312-ABFA-834D6CC2D01C}"/>
              </a:ext>
            </a:extLst>
          </p:cNvPr>
          <p:cNvSpPr/>
          <p:nvPr/>
        </p:nvSpPr>
        <p:spPr>
          <a:xfrm>
            <a:off x="1180084" y="2357106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715C484F-1C61-9E74-C56E-14731349B2F5}"/>
              </a:ext>
            </a:extLst>
          </p:cNvPr>
          <p:cNvSpPr/>
          <p:nvPr/>
        </p:nvSpPr>
        <p:spPr>
          <a:xfrm>
            <a:off x="2200846" y="2179306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960CA609-0028-5107-0A3D-25DD9AD9651D}"/>
              </a:ext>
            </a:extLst>
          </p:cNvPr>
          <p:cNvSpPr/>
          <p:nvPr/>
        </p:nvSpPr>
        <p:spPr>
          <a:xfrm>
            <a:off x="2094484" y="2061014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FE968477-046D-FA22-BFCD-E9C4404D7315}"/>
              </a:ext>
            </a:extLst>
          </p:cNvPr>
          <p:cNvSpPr/>
          <p:nvPr/>
        </p:nvSpPr>
        <p:spPr>
          <a:xfrm>
            <a:off x="1942084" y="2306738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234F43-06B6-D68D-CDD8-7C174890EFD9}"/>
              </a:ext>
            </a:extLst>
          </p:cNvPr>
          <p:cNvSpPr/>
          <p:nvPr/>
        </p:nvSpPr>
        <p:spPr>
          <a:xfrm>
            <a:off x="875284" y="2518465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824330DF-6C7C-65CB-860B-AA95AE7CFE63}"/>
              </a:ext>
            </a:extLst>
          </p:cNvPr>
          <p:cNvSpPr/>
          <p:nvPr/>
        </p:nvSpPr>
        <p:spPr>
          <a:xfrm>
            <a:off x="1637284" y="2738150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D8CC7E4E-3854-B039-F2FB-E5077F4245FE}"/>
              </a:ext>
            </a:extLst>
          </p:cNvPr>
          <p:cNvSpPr/>
          <p:nvPr/>
        </p:nvSpPr>
        <p:spPr>
          <a:xfrm>
            <a:off x="953866" y="2088842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6E22F1E-C0D3-9AED-A4D8-85BB304DFEBE}"/>
              </a:ext>
            </a:extLst>
          </p:cNvPr>
          <p:cNvSpPr/>
          <p:nvPr/>
        </p:nvSpPr>
        <p:spPr>
          <a:xfrm>
            <a:off x="2220293" y="1749280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807ACA62-5CF7-3350-5B55-D07D1C97B62B}"/>
              </a:ext>
            </a:extLst>
          </p:cNvPr>
          <p:cNvSpPr/>
          <p:nvPr/>
        </p:nvSpPr>
        <p:spPr>
          <a:xfrm>
            <a:off x="1703165" y="2484007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1A38D66E-BB40-BDC1-64BF-8A57C947FF39}"/>
              </a:ext>
            </a:extLst>
          </p:cNvPr>
          <p:cNvSpPr/>
          <p:nvPr/>
        </p:nvSpPr>
        <p:spPr>
          <a:xfrm>
            <a:off x="2147665" y="1340677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68B72BBC-0C34-D23B-DD36-F91FCD8F6FBA}"/>
              </a:ext>
            </a:extLst>
          </p:cNvPr>
          <p:cNvSpPr/>
          <p:nvPr/>
        </p:nvSpPr>
        <p:spPr>
          <a:xfrm>
            <a:off x="1850009" y="2019076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71C58E3-7076-C2B4-FCB1-2B5F4F2153EA}"/>
              </a:ext>
            </a:extLst>
          </p:cNvPr>
          <p:cNvSpPr/>
          <p:nvPr/>
        </p:nvSpPr>
        <p:spPr>
          <a:xfrm>
            <a:off x="1853182" y="2612728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1E4EE276-0897-E50F-350A-1B527C29AFCB}"/>
              </a:ext>
            </a:extLst>
          </p:cNvPr>
          <p:cNvSpPr/>
          <p:nvPr/>
        </p:nvSpPr>
        <p:spPr>
          <a:xfrm>
            <a:off x="2121074" y="2364310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44EDBB33-FFEC-B2BC-9E5B-3BB6426AA054}"/>
              </a:ext>
            </a:extLst>
          </p:cNvPr>
          <p:cNvSpPr/>
          <p:nvPr/>
        </p:nvSpPr>
        <p:spPr>
          <a:xfrm>
            <a:off x="1031852" y="2719338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ED2F5D1-6CA5-728E-E3F3-0DB7B7056B4A}"/>
              </a:ext>
            </a:extLst>
          </p:cNvPr>
          <p:cNvSpPr/>
          <p:nvPr/>
        </p:nvSpPr>
        <p:spPr>
          <a:xfrm>
            <a:off x="700263" y="2941802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D6FF31B5-7DC1-C7B5-90F2-726B01A631D4}"/>
              </a:ext>
            </a:extLst>
          </p:cNvPr>
          <p:cNvSpPr/>
          <p:nvPr/>
        </p:nvSpPr>
        <p:spPr>
          <a:xfrm>
            <a:off x="1279303" y="2877442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85AA17E4-8F00-0739-1774-B6A0F8D012E3}"/>
              </a:ext>
            </a:extLst>
          </p:cNvPr>
          <p:cNvSpPr/>
          <p:nvPr/>
        </p:nvSpPr>
        <p:spPr>
          <a:xfrm>
            <a:off x="2254027" y="2517084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0765289B-5FAA-5EA8-9808-EEB35092FA1D}"/>
              </a:ext>
            </a:extLst>
          </p:cNvPr>
          <p:cNvSpPr/>
          <p:nvPr/>
        </p:nvSpPr>
        <p:spPr>
          <a:xfrm>
            <a:off x="2138138" y="2738150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7198FDB4-DF17-A646-0413-CFE0DC464AE9}"/>
              </a:ext>
            </a:extLst>
          </p:cNvPr>
          <p:cNvSpPr/>
          <p:nvPr/>
        </p:nvSpPr>
        <p:spPr>
          <a:xfrm>
            <a:off x="1468396" y="2419966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ADF1AD7-DD97-26D0-77C2-7F172F865F99}"/>
              </a:ext>
            </a:extLst>
          </p:cNvPr>
          <p:cNvSpPr/>
          <p:nvPr/>
        </p:nvSpPr>
        <p:spPr>
          <a:xfrm>
            <a:off x="686572" y="1321036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034EFBDF-1F65-C85B-8ABB-69EC22B126EE}"/>
              </a:ext>
            </a:extLst>
          </p:cNvPr>
          <p:cNvSpPr/>
          <p:nvPr/>
        </p:nvSpPr>
        <p:spPr>
          <a:xfrm>
            <a:off x="1899617" y="2810197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68FBB90A-F617-8D4D-6555-F6C47F83E9E9}"/>
              </a:ext>
            </a:extLst>
          </p:cNvPr>
          <p:cNvSpPr/>
          <p:nvPr/>
        </p:nvSpPr>
        <p:spPr>
          <a:xfrm>
            <a:off x="2400080" y="1915040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8E7F399C-570C-83DE-DFC1-DB7AF5F8C674}"/>
              </a:ext>
            </a:extLst>
          </p:cNvPr>
          <p:cNvSpPr/>
          <p:nvPr/>
        </p:nvSpPr>
        <p:spPr>
          <a:xfrm>
            <a:off x="2336161" y="1509458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96B1798E-E1EF-281A-C199-A14E69071EBA}"/>
              </a:ext>
            </a:extLst>
          </p:cNvPr>
          <p:cNvSpPr/>
          <p:nvPr/>
        </p:nvSpPr>
        <p:spPr>
          <a:xfrm>
            <a:off x="2789684" y="1165033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28834BB1-A5B8-EBCA-4C9D-D55F35ED893E}"/>
              </a:ext>
            </a:extLst>
          </p:cNvPr>
          <p:cNvSpPr/>
          <p:nvPr/>
        </p:nvSpPr>
        <p:spPr>
          <a:xfrm>
            <a:off x="2492344" y="1295597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CC562E76-D561-27DA-C5FD-4798201C4DFA}"/>
              </a:ext>
            </a:extLst>
          </p:cNvPr>
          <p:cNvSpPr/>
          <p:nvPr/>
        </p:nvSpPr>
        <p:spPr>
          <a:xfrm>
            <a:off x="2592562" y="1740782"/>
            <a:ext cx="53181" cy="5565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EFD9FC3D-7765-64FA-B7A4-65C78F3E16C6}"/>
              </a:ext>
            </a:extLst>
          </p:cNvPr>
          <p:cNvSpPr/>
          <p:nvPr/>
        </p:nvSpPr>
        <p:spPr>
          <a:xfrm>
            <a:off x="7116004" y="1648978"/>
            <a:ext cx="101598" cy="9762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EB6A7CAD-3ACC-CFE9-2AE4-31B1A263D0EE}"/>
              </a:ext>
            </a:extLst>
          </p:cNvPr>
          <p:cNvSpPr/>
          <p:nvPr/>
        </p:nvSpPr>
        <p:spPr>
          <a:xfrm>
            <a:off x="5345937" y="1267074"/>
            <a:ext cx="101598" cy="976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B08CFBBB-32CB-EF17-61C3-45ACC1A44267}"/>
              </a:ext>
            </a:extLst>
          </p:cNvPr>
          <p:cNvSpPr/>
          <p:nvPr/>
        </p:nvSpPr>
        <p:spPr>
          <a:xfrm>
            <a:off x="5549133" y="1676921"/>
            <a:ext cx="101598" cy="976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DCF63FA4-E2E6-B9DB-5CAE-B748514DFACD}"/>
              </a:ext>
            </a:extLst>
          </p:cNvPr>
          <p:cNvSpPr/>
          <p:nvPr/>
        </p:nvSpPr>
        <p:spPr>
          <a:xfrm>
            <a:off x="5168132" y="1822842"/>
            <a:ext cx="101598" cy="976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9351AA81-D3AB-1FA0-BF8D-B6BBD0CC74C7}"/>
              </a:ext>
            </a:extLst>
          </p:cNvPr>
          <p:cNvSpPr/>
          <p:nvPr/>
        </p:nvSpPr>
        <p:spPr>
          <a:xfrm>
            <a:off x="6969785" y="2231607"/>
            <a:ext cx="101598" cy="976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966BA4B6-C478-65A6-14B9-56E215D224F7}"/>
              </a:ext>
            </a:extLst>
          </p:cNvPr>
          <p:cNvSpPr/>
          <p:nvPr/>
        </p:nvSpPr>
        <p:spPr>
          <a:xfrm>
            <a:off x="7201805" y="2477808"/>
            <a:ext cx="101598" cy="976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33C07E15-D918-9DB1-0959-F54DC9BCACC3}"/>
              </a:ext>
            </a:extLst>
          </p:cNvPr>
          <p:cNvSpPr/>
          <p:nvPr/>
        </p:nvSpPr>
        <p:spPr>
          <a:xfrm>
            <a:off x="6756429" y="2813136"/>
            <a:ext cx="101598" cy="976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1C76573D-DE74-0D16-F428-59AB27C3525E}"/>
              </a:ext>
            </a:extLst>
          </p:cNvPr>
          <p:cNvSpPr/>
          <p:nvPr/>
        </p:nvSpPr>
        <p:spPr>
          <a:xfrm>
            <a:off x="7142510" y="2824283"/>
            <a:ext cx="101598" cy="976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B126B561-EA8D-DFD4-5CED-160884BDEC70}"/>
              </a:ext>
            </a:extLst>
          </p:cNvPr>
          <p:cNvSpPr/>
          <p:nvPr/>
        </p:nvSpPr>
        <p:spPr>
          <a:xfrm>
            <a:off x="4999703" y="2487516"/>
            <a:ext cx="101598" cy="9762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68A2C60B-FD51-4366-3B33-F31D4CC9A835}"/>
              </a:ext>
            </a:extLst>
          </p:cNvPr>
          <p:cNvSpPr/>
          <p:nvPr/>
        </p:nvSpPr>
        <p:spPr>
          <a:xfrm>
            <a:off x="5329905" y="2317327"/>
            <a:ext cx="101598" cy="9762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989F8D1D-C593-6DA4-77F4-25B5D598F00C}"/>
              </a:ext>
            </a:extLst>
          </p:cNvPr>
          <p:cNvSpPr/>
          <p:nvPr/>
        </p:nvSpPr>
        <p:spPr>
          <a:xfrm>
            <a:off x="5533101" y="2727174"/>
            <a:ext cx="101598" cy="9762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AE2FC26E-A769-0964-3802-8B4122136231}"/>
              </a:ext>
            </a:extLst>
          </p:cNvPr>
          <p:cNvSpPr/>
          <p:nvPr/>
        </p:nvSpPr>
        <p:spPr>
          <a:xfrm>
            <a:off x="5152100" y="2873095"/>
            <a:ext cx="101598" cy="9762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ACA14A69-CDD2-6A30-DB5F-554476B04B5C}"/>
              </a:ext>
            </a:extLst>
          </p:cNvPr>
          <p:cNvSpPr/>
          <p:nvPr/>
        </p:nvSpPr>
        <p:spPr>
          <a:xfrm>
            <a:off x="6131905" y="2061014"/>
            <a:ext cx="101598" cy="976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F19EC3BF-1DF6-91C5-3654-869211C12460}"/>
              </a:ext>
            </a:extLst>
          </p:cNvPr>
          <p:cNvCxnSpPr>
            <a:cxnSpLocks/>
          </p:cNvCxnSpPr>
          <p:nvPr/>
        </p:nvCxnSpPr>
        <p:spPr>
          <a:xfrm flipH="1">
            <a:off x="6251835" y="1935947"/>
            <a:ext cx="539755" cy="155660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C58D4438-0CF4-243E-D9C3-39B033297C7B}"/>
              </a:ext>
            </a:extLst>
          </p:cNvPr>
          <p:cNvCxnSpPr>
            <a:cxnSpLocks/>
          </p:cNvCxnSpPr>
          <p:nvPr/>
        </p:nvCxnSpPr>
        <p:spPr>
          <a:xfrm>
            <a:off x="5687079" y="1791713"/>
            <a:ext cx="444826" cy="269301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6F441088-30EA-A888-6C70-2F1D96297C07}"/>
              </a:ext>
            </a:extLst>
          </p:cNvPr>
          <p:cNvCxnSpPr>
            <a:cxnSpLocks/>
          </p:cNvCxnSpPr>
          <p:nvPr/>
        </p:nvCxnSpPr>
        <p:spPr>
          <a:xfrm flipH="1">
            <a:off x="5650731" y="2175468"/>
            <a:ext cx="481174" cy="511488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BF4D0550-842D-0937-29FF-00B14A04165F}"/>
              </a:ext>
            </a:extLst>
          </p:cNvPr>
          <p:cNvCxnSpPr>
            <a:cxnSpLocks/>
          </p:cNvCxnSpPr>
          <p:nvPr/>
        </p:nvCxnSpPr>
        <p:spPr>
          <a:xfrm>
            <a:off x="6233503" y="2174649"/>
            <a:ext cx="410767" cy="303159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CA225830-D43C-BF53-9E1A-E35D41DA27A1}"/>
              </a:ext>
            </a:extLst>
          </p:cNvPr>
          <p:cNvCxnSpPr>
            <a:cxnSpLocks/>
          </p:cNvCxnSpPr>
          <p:nvPr/>
        </p:nvCxnSpPr>
        <p:spPr>
          <a:xfrm flipV="1">
            <a:off x="5135032" y="1334034"/>
            <a:ext cx="194873" cy="103229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758DB744-63B2-0DBF-AD65-4E920A5CFC75}"/>
              </a:ext>
            </a:extLst>
          </p:cNvPr>
          <p:cNvCxnSpPr>
            <a:cxnSpLocks/>
          </p:cNvCxnSpPr>
          <p:nvPr/>
        </p:nvCxnSpPr>
        <p:spPr>
          <a:xfrm flipV="1">
            <a:off x="5283267" y="1746602"/>
            <a:ext cx="249834" cy="102283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29CD1A38-A86C-D45C-0D5A-FE0144F108A2}"/>
              </a:ext>
            </a:extLst>
          </p:cNvPr>
          <p:cNvCxnSpPr>
            <a:cxnSpLocks/>
          </p:cNvCxnSpPr>
          <p:nvPr/>
        </p:nvCxnSpPr>
        <p:spPr>
          <a:xfrm flipH="1" flipV="1">
            <a:off x="5095899" y="1548289"/>
            <a:ext cx="99713" cy="249454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F8228622-7B16-4B99-86B1-FB177FFCE534}"/>
              </a:ext>
            </a:extLst>
          </p:cNvPr>
          <p:cNvCxnSpPr>
            <a:cxnSpLocks/>
          </p:cNvCxnSpPr>
          <p:nvPr/>
        </p:nvCxnSpPr>
        <p:spPr>
          <a:xfrm flipH="1" flipV="1">
            <a:off x="6943035" y="1534524"/>
            <a:ext cx="172969" cy="131203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D03C4261-9B26-C29A-E9D6-35182DD6B542}"/>
              </a:ext>
            </a:extLst>
          </p:cNvPr>
          <p:cNvCxnSpPr>
            <a:cxnSpLocks/>
          </p:cNvCxnSpPr>
          <p:nvPr/>
        </p:nvCxnSpPr>
        <p:spPr>
          <a:xfrm flipV="1">
            <a:off x="7201805" y="1524273"/>
            <a:ext cx="154541" cy="124705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B4D984CB-2107-C708-1B91-A10E49F5F926}"/>
              </a:ext>
            </a:extLst>
          </p:cNvPr>
          <p:cNvCxnSpPr>
            <a:cxnSpLocks/>
          </p:cNvCxnSpPr>
          <p:nvPr/>
        </p:nvCxnSpPr>
        <p:spPr>
          <a:xfrm>
            <a:off x="7217602" y="1741262"/>
            <a:ext cx="138744" cy="145873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B707B653-4471-4394-C008-0BFA33D73B36}"/>
              </a:ext>
            </a:extLst>
          </p:cNvPr>
          <p:cNvCxnSpPr>
            <a:cxnSpLocks/>
          </p:cNvCxnSpPr>
          <p:nvPr/>
        </p:nvCxnSpPr>
        <p:spPr>
          <a:xfrm flipH="1">
            <a:off x="6925974" y="1741262"/>
            <a:ext cx="190030" cy="139131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BE450EFC-57AD-EB17-6929-80F434982321}"/>
              </a:ext>
            </a:extLst>
          </p:cNvPr>
          <p:cNvCxnSpPr>
            <a:cxnSpLocks/>
          </p:cNvCxnSpPr>
          <p:nvPr/>
        </p:nvCxnSpPr>
        <p:spPr>
          <a:xfrm flipH="1" flipV="1">
            <a:off x="7071383" y="2317327"/>
            <a:ext cx="130422" cy="147744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0C662CED-CA89-7C20-C8E4-17C2C1538AFA}"/>
              </a:ext>
            </a:extLst>
          </p:cNvPr>
          <p:cNvCxnSpPr>
            <a:cxnSpLocks/>
          </p:cNvCxnSpPr>
          <p:nvPr/>
        </p:nvCxnSpPr>
        <p:spPr>
          <a:xfrm flipH="1">
            <a:off x="6791590" y="2320349"/>
            <a:ext cx="178195" cy="152473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78555115-379B-D1CE-C8F0-D81914DCF55D}"/>
              </a:ext>
            </a:extLst>
          </p:cNvPr>
          <p:cNvCxnSpPr>
            <a:cxnSpLocks/>
          </p:cNvCxnSpPr>
          <p:nvPr/>
        </p:nvCxnSpPr>
        <p:spPr>
          <a:xfrm>
            <a:off x="6756429" y="2587210"/>
            <a:ext cx="35161" cy="195583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FCEE0546-B20B-0CC9-5803-9A853E5B4179}"/>
              </a:ext>
            </a:extLst>
          </p:cNvPr>
          <p:cNvCxnSpPr>
            <a:cxnSpLocks/>
          </p:cNvCxnSpPr>
          <p:nvPr/>
        </p:nvCxnSpPr>
        <p:spPr>
          <a:xfrm>
            <a:off x="6875175" y="2845810"/>
            <a:ext cx="253841" cy="13299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9D4E5B7B-451E-E2C7-C2E2-5B6AA5A54342}"/>
              </a:ext>
            </a:extLst>
          </p:cNvPr>
          <p:cNvCxnSpPr>
            <a:cxnSpLocks/>
          </p:cNvCxnSpPr>
          <p:nvPr/>
        </p:nvCxnSpPr>
        <p:spPr>
          <a:xfrm flipV="1">
            <a:off x="7217602" y="2594618"/>
            <a:ext cx="26506" cy="188175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CC7382C1-6F5E-662D-64CF-F92637F6D0C5}"/>
              </a:ext>
            </a:extLst>
          </p:cNvPr>
          <p:cNvCxnSpPr>
            <a:cxnSpLocks/>
          </p:cNvCxnSpPr>
          <p:nvPr/>
        </p:nvCxnSpPr>
        <p:spPr>
          <a:xfrm flipH="1">
            <a:off x="5248618" y="2790116"/>
            <a:ext cx="270352" cy="88319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AD2B75AF-6190-4DC7-AEBF-061D86E69324}"/>
              </a:ext>
            </a:extLst>
          </p:cNvPr>
          <p:cNvCxnSpPr>
            <a:cxnSpLocks/>
          </p:cNvCxnSpPr>
          <p:nvPr/>
        </p:nvCxnSpPr>
        <p:spPr>
          <a:xfrm flipH="1" flipV="1">
            <a:off x="5408184" y="2431212"/>
            <a:ext cx="140949" cy="266620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>
            <a:extLst>
              <a:ext uri="{FF2B5EF4-FFF2-40B4-BE49-F238E27FC236}">
                <a16:creationId xmlns:a16="http://schemas.microsoft.com/office/drawing/2014/main" id="{F70D27CC-6B4A-503C-AD10-9256FFCD5E87}"/>
              </a:ext>
            </a:extLst>
          </p:cNvPr>
          <p:cNvCxnSpPr>
            <a:cxnSpLocks/>
          </p:cNvCxnSpPr>
          <p:nvPr/>
        </p:nvCxnSpPr>
        <p:spPr>
          <a:xfrm flipH="1" flipV="1">
            <a:off x="5117333" y="2564522"/>
            <a:ext cx="409980" cy="170644"/>
          </a:xfrm>
          <a:prstGeom prst="straightConnector1">
            <a:avLst/>
          </a:prstGeom>
          <a:ln w="31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Connector: Curved 207">
            <a:extLst>
              <a:ext uri="{FF2B5EF4-FFF2-40B4-BE49-F238E27FC236}">
                <a16:creationId xmlns:a16="http://schemas.microsoft.com/office/drawing/2014/main" id="{2F2D7189-CF80-42E0-9A17-2CE0D6A7EAB0}"/>
              </a:ext>
            </a:extLst>
          </p:cNvPr>
          <p:cNvCxnSpPr>
            <a:cxnSpLocks/>
          </p:cNvCxnSpPr>
          <p:nvPr/>
        </p:nvCxnSpPr>
        <p:spPr>
          <a:xfrm flipV="1">
            <a:off x="782963" y="2758415"/>
            <a:ext cx="224084" cy="183387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Connector: Curved 211">
            <a:extLst>
              <a:ext uri="{FF2B5EF4-FFF2-40B4-BE49-F238E27FC236}">
                <a16:creationId xmlns:a16="http://schemas.microsoft.com/office/drawing/2014/main" id="{20FCABE3-2C50-C627-3ACC-CF5A28E410B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08313" y="2494975"/>
            <a:ext cx="255934" cy="14079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Connector: Curved 215">
            <a:extLst>
              <a:ext uri="{FF2B5EF4-FFF2-40B4-BE49-F238E27FC236}">
                <a16:creationId xmlns:a16="http://schemas.microsoft.com/office/drawing/2014/main" id="{80A88DE1-15ED-FD4D-6474-A75656B219DF}"/>
              </a:ext>
            </a:extLst>
          </p:cNvPr>
          <p:cNvCxnSpPr>
            <a:cxnSpLocks/>
          </p:cNvCxnSpPr>
          <p:nvPr/>
        </p:nvCxnSpPr>
        <p:spPr>
          <a:xfrm flipV="1">
            <a:off x="1262238" y="2280764"/>
            <a:ext cx="93990" cy="7634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Connector: Curved 222">
            <a:extLst>
              <a:ext uri="{FF2B5EF4-FFF2-40B4-BE49-F238E27FC236}">
                <a16:creationId xmlns:a16="http://schemas.microsoft.com/office/drawing/2014/main" id="{97ACC23F-11F8-872B-3BF7-9FA3BF49A28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304688" y="2011409"/>
            <a:ext cx="283007" cy="108447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Connector: Curved 229">
            <a:extLst>
              <a:ext uri="{FF2B5EF4-FFF2-40B4-BE49-F238E27FC236}">
                <a16:creationId xmlns:a16="http://schemas.microsoft.com/office/drawing/2014/main" id="{8D930B43-4DAC-510B-F93F-1566971EFE25}"/>
              </a:ext>
            </a:extLst>
          </p:cNvPr>
          <p:cNvCxnSpPr>
            <a:cxnSpLocks/>
          </p:cNvCxnSpPr>
          <p:nvPr/>
        </p:nvCxnSpPr>
        <p:spPr>
          <a:xfrm flipV="1">
            <a:off x="1548168" y="1537288"/>
            <a:ext cx="331604" cy="31225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Connector: Curved 232">
            <a:extLst>
              <a:ext uri="{FF2B5EF4-FFF2-40B4-BE49-F238E27FC236}">
                <a16:creationId xmlns:a16="http://schemas.microsoft.com/office/drawing/2014/main" id="{527FC275-F223-E518-A0C2-897175F5B58B}"/>
              </a:ext>
            </a:extLst>
          </p:cNvPr>
          <p:cNvCxnSpPr>
            <a:cxnSpLocks/>
          </p:cNvCxnSpPr>
          <p:nvPr/>
        </p:nvCxnSpPr>
        <p:spPr>
          <a:xfrm flipV="1">
            <a:off x="1976172" y="1396333"/>
            <a:ext cx="159703" cy="105587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Connector: Curved 235">
            <a:extLst>
              <a:ext uri="{FF2B5EF4-FFF2-40B4-BE49-F238E27FC236}">
                <a16:creationId xmlns:a16="http://schemas.microsoft.com/office/drawing/2014/main" id="{1CA67E14-C9BB-1795-3660-EAB206DAC748}"/>
              </a:ext>
            </a:extLst>
          </p:cNvPr>
          <p:cNvCxnSpPr>
            <a:cxnSpLocks/>
          </p:cNvCxnSpPr>
          <p:nvPr/>
        </p:nvCxnSpPr>
        <p:spPr>
          <a:xfrm flipV="1">
            <a:off x="2216195" y="1321036"/>
            <a:ext cx="246985" cy="53209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Connector: Curved 238">
            <a:extLst>
              <a:ext uri="{FF2B5EF4-FFF2-40B4-BE49-F238E27FC236}">
                <a16:creationId xmlns:a16="http://schemas.microsoft.com/office/drawing/2014/main" id="{CEB5C54F-AA98-E5B9-3854-F6666BA0CF48}"/>
              </a:ext>
            </a:extLst>
          </p:cNvPr>
          <p:cNvCxnSpPr>
            <a:cxnSpLocks/>
          </p:cNvCxnSpPr>
          <p:nvPr/>
        </p:nvCxnSpPr>
        <p:spPr>
          <a:xfrm flipV="1">
            <a:off x="2573651" y="1220689"/>
            <a:ext cx="206384" cy="92253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TextBox 252">
            <a:extLst>
              <a:ext uri="{FF2B5EF4-FFF2-40B4-BE49-F238E27FC236}">
                <a16:creationId xmlns:a16="http://schemas.microsoft.com/office/drawing/2014/main" id="{8A7F6C4A-D8A7-04BB-8C2B-635880855787}"/>
              </a:ext>
            </a:extLst>
          </p:cNvPr>
          <p:cNvSpPr txBox="1"/>
          <p:nvPr/>
        </p:nvSpPr>
        <p:spPr>
          <a:xfrm>
            <a:off x="498686" y="3254815"/>
            <a:ext cx="21075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B050"/>
                </a:solidFill>
              </a:rPr>
              <a:t>labeled subgraph embedder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0FC3314B-10D4-B10A-69A4-C0F75D89A392}"/>
              </a:ext>
            </a:extLst>
          </p:cNvPr>
          <p:cNvSpPr txBox="1"/>
          <p:nvPr/>
        </p:nvSpPr>
        <p:spPr>
          <a:xfrm>
            <a:off x="7845852" y="3254814"/>
            <a:ext cx="61022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70C0"/>
                </a:solidFill>
              </a:rPr>
              <a:t>deep subgraph counting model</a:t>
            </a: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F32574E4-0C5A-A96F-3D2B-83BFD97A0DA5}"/>
              </a:ext>
            </a:extLst>
          </p:cNvPr>
          <p:cNvSpPr txBox="1"/>
          <p:nvPr/>
        </p:nvSpPr>
        <p:spPr>
          <a:xfrm>
            <a:off x="5135032" y="3114369"/>
            <a:ext cx="2323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bg2"/>
                </a:solidFill>
              </a:rPr>
              <a:t>labeled, directed subgraph with a relatively large number of nodes</a:t>
            </a: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55887D7B-679B-1973-EC97-C4EE8DADBA53}"/>
              </a:ext>
            </a:extLst>
          </p:cNvPr>
          <p:cNvSpPr/>
          <p:nvPr/>
        </p:nvSpPr>
        <p:spPr>
          <a:xfrm>
            <a:off x="2974722" y="2091105"/>
            <a:ext cx="1886630" cy="183890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B6D3DCAA-1193-E86D-446A-FB56B28ACC5F}"/>
              </a:ext>
            </a:extLst>
          </p:cNvPr>
          <p:cNvSpPr/>
          <p:nvPr/>
        </p:nvSpPr>
        <p:spPr>
          <a:xfrm rot="10800000">
            <a:off x="7540132" y="2092059"/>
            <a:ext cx="1886630" cy="183891"/>
          </a:xfrm>
          <a:prstGeom prst="lef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46ECB66-1C61-F793-6B58-3E3B1BF80E56}"/>
              </a:ext>
            </a:extLst>
          </p:cNvPr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5443" y="4378072"/>
            <a:ext cx="2057295" cy="2030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080996-D01B-943E-4558-44DDE6A796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1624" y="4810296"/>
            <a:ext cx="206371" cy="258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1AEB5B-A059-0DD4-C483-4BBCAD028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3301" y="4663925"/>
            <a:ext cx="206371" cy="2587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9CC8A0-E445-48F1-54FA-3C2E3B93E8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439" y="5285455"/>
            <a:ext cx="206371" cy="2587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0E633C-DFAF-F9DF-C56E-D09109D593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82227" y="5886352"/>
            <a:ext cx="206371" cy="2587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F6051E-3585-83AD-1B53-E7132A6748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7747" y="4725204"/>
            <a:ext cx="206371" cy="2587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40207C-CB72-0E27-E5E0-DE76646F03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7081" y="4942936"/>
            <a:ext cx="206371" cy="2587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826ED0-AA49-C194-BC8C-9F0EA7B85C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8413" y="4984422"/>
            <a:ext cx="206371" cy="2587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9A2336-85E9-706E-6864-4EA7835FE9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7367" y="5434213"/>
            <a:ext cx="206371" cy="2587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B58B45-BE29-6EF6-04AD-9DB88ABC3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3991" y="5031000"/>
            <a:ext cx="206371" cy="2587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145B66-50F7-F89F-0003-0C4E9F30AA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8413" y="5235823"/>
            <a:ext cx="206371" cy="2587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FF71E3-BA3F-57E5-2C26-4CC9786D0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7932" y="5864764"/>
            <a:ext cx="206371" cy="2587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B297C0F-FC22-A863-D91B-AB790AA8D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6881" y="5717354"/>
            <a:ext cx="206371" cy="2587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862B7F-768E-7EC9-88E2-AE14280FDF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9811" y="5295187"/>
            <a:ext cx="206371" cy="2587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B212738-3E66-E7DF-488D-0E3CE8D895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5490" y="5391853"/>
            <a:ext cx="206371" cy="2587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CFC7B65-6C4D-3675-274F-8BB8D6124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3991" y="5573630"/>
            <a:ext cx="206371" cy="2587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2EB23F-8680-917B-A6B5-4680E9119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3752" y="5156088"/>
            <a:ext cx="206371" cy="2587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052EAD-D188-B393-17CD-F00CA8D93F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7407" y="5870731"/>
            <a:ext cx="206371" cy="25873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B1A989B-278E-676E-0088-C8096A1746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5227" y="4604922"/>
            <a:ext cx="206371" cy="2587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99A53C4-E218-6678-B47C-95783C43E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3249" y="5796123"/>
            <a:ext cx="206371" cy="25873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9CAAC3C-83E2-8EE8-664E-8E184A7CF5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49581" y="4452092"/>
            <a:ext cx="206371" cy="258734"/>
          </a:xfrm>
          <a:prstGeom prst="rect">
            <a:avLst/>
          </a:prstGeom>
        </p:spPr>
      </p:pic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B88D2FE4-3A2F-E40F-A519-D27C873DF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244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05"/>
    </mc:Choice>
    <mc:Fallback xmlns="">
      <p:transition spd="slow" advTm="542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3CE88-13A4-471E-96EC-71596C795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067" y="3143888"/>
            <a:ext cx="10380133" cy="570225"/>
          </a:xfrm>
        </p:spPr>
        <p:txBody>
          <a:bodyPr/>
          <a:lstStyle/>
          <a:p>
            <a:r>
              <a:rPr lang="en-US" dirty="0"/>
              <a:t>How can we use neural networks for subgraph pattern mining?</a:t>
            </a:r>
          </a:p>
        </p:txBody>
      </p:sp>
    </p:spTree>
    <p:extLst>
      <p:ext uri="{BB962C8B-B14F-4D97-AF65-F5344CB8AC3E}">
        <p14:creationId xmlns:p14="http://schemas.microsoft.com/office/powerpoint/2010/main" val="201937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1"/>
    </mc:Choice>
    <mc:Fallback xmlns="">
      <p:transition spd="slow" advTm="932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DB78F-DC61-B8E5-5CF5-3EE0A21B5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229419-DF77-77F1-8362-2131870C1F8D}"/>
              </a:ext>
            </a:extLst>
          </p:cNvPr>
          <p:cNvSpPr txBox="1"/>
          <p:nvPr/>
        </p:nvSpPr>
        <p:spPr>
          <a:xfrm>
            <a:off x="601910" y="1346325"/>
            <a:ext cx="61029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welcome any methodology or application ideas!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 or Comments?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00E60E8-AEA6-EDA6-7422-38F3C4EFD1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4731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2"/>
    </mc:Choice>
    <mc:Fallback xmlns="">
      <p:transition spd="slow" advTm="9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A2564-07EE-40CF-9B8C-7BA44EA5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72088"/>
            <a:ext cx="10058400" cy="570225"/>
          </a:xfrm>
        </p:spPr>
        <p:txBody>
          <a:bodyPr/>
          <a:lstStyle/>
          <a:p>
            <a:r>
              <a:rPr lang="en-US" dirty="0"/>
              <a:t>Frequent Subgraph Mining for National Security</a:t>
            </a:r>
          </a:p>
        </p:txBody>
      </p:sp>
      <p:sp>
        <p:nvSpPr>
          <p:cNvPr id="441" name="Rectangle: Rounded Corners 440">
            <a:extLst>
              <a:ext uri="{FF2B5EF4-FFF2-40B4-BE49-F238E27FC236}">
                <a16:creationId xmlns:a16="http://schemas.microsoft.com/office/drawing/2014/main" id="{38767E05-51E9-93E1-D5B4-3C517E63F9ED}"/>
              </a:ext>
            </a:extLst>
          </p:cNvPr>
          <p:cNvSpPr/>
          <p:nvPr/>
        </p:nvSpPr>
        <p:spPr>
          <a:xfrm>
            <a:off x="6680736" y="5938342"/>
            <a:ext cx="2068060" cy="65129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tx1"/>
                </a:solidFill>
              </a:rPr>
              <a:t>Notional example of a frequent labeled subgraph on 8 nodes</a:t>
            </a:r>
          </a:p>
        </p:txBody>
      </p:sp>
      <p:sp>
        <p:nvSpPr>
          <p:cNvPr id="442" name="TextBox 157">
            <a:extLst>
              <a:ext uri="{FF2B5EF4-FFF2-40B4-BE49-F238E27FC236}">
                <a16:creationId xmlns:a16="http://schemas.microsoft.com/office/drawing/2014/main" id="{8A4634B1-531C-9CD2-05C8-EDFF251A9AB5}"/>
              </a:ext>
            </a:extLst>
          </p:cNvPr>
          <p:cNvSpPr txBox="1"/>
          <p:nvPr/>
        </p:nvSpPr>
        <p:spPr>
          <a:xfrm>
            <a:off x="280140" y="944845"/>
            <a:ext cx="663964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Networks of mission relevance are often unwieldy, making detection of frequent or infrequent patterns extremely difficult</a:t>
            </a:r>
          </a:p>
          <a:p>
            <a:pPr algn="l"/>
            <a:endParaRPr lang="en-US" dirty="0"/>
          </a:p>
          <a:p>
            <a:pPr algn="l"/>
            <a:r>
              <a:rPr lang="en-US" b="1" dirty="0"/>
              <a:t>Subgraph Mining Problem Setup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u="sng" dirty="0"/>
              <a:t>Node and edge labels </a:t>
            </a:r>
            <a:r>
              <a:rPr lang="en-US" dirty="0"/>
              <a:t>– Categories (not unique id’s)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u="sng" dirty="0"/>
              <a:t>Pattern</a:t>
            </a:r>
            <a:r>
              <a:rPr lang="en-US" dirty="0"/>
              <a:t> – Subgraph with labels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u="sng" dirty="0"/>
              <a:t>Pattern frequency </a:t>
            </a:r>
            <a:r>
              <a:rPr lang="en-US" dirty="0"/>
              <a:t>– Number of subgraphs that match pattern</a:t>
            </a:r>
          </a:p>
          <a:p>
            <a:pPr algn="l"/>
            <a:endParaRPr lang="en-US" dirty="0"/>
          </a:p>
          <a:p>
            <a:r>
              <a:rPr lang="en-US" b="1" dirty="0"/>
              <a:t>Subgraph Matching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u="sng" dirty="0"/>
              <a:t>Node induced isomorphism </a:t>
            </a:r>
            <a:r>
              <a:rPr lang="en-US" dirty="0"/>
              <a:t>– pattern contains all edge connections contained in subgraph match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u="sng" dirty="0"/>
              <a:t>Monomorphism</a:t>
            </a:r>
            <a:r>
              <a:rPr lang="en-US" dirty="0"/>
              <a:t> – pattern only needs to contain a subset of nodes and edges from subgraph match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r>
              <a:rPr lang="en-US" b="1" dirty="0"/>
              <a:t>Requirements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Scalability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Generalizability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Applicable to </a:t>
            </a:r>
            <a:r>
              <a:rPr lang="en-US" dirty="0">
                <a:solidFill>
                  <a:srgbClr val="0070C0"/>
                </a:solidFill>
              </a:rPr>
              <a:t>labeled</a:t>
            </a:r>
            <a:r>
              <a:rPr lang="en-US" dirty="0"/>
              <a:t>, directed networks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33BD60B-3C85-956F-3D21-36EC24202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955" y="1045707"/>
            <a:ext cx="4753668" cy="46910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56ADAB8-7907-8BC9-B5BE-E49F583D5858}"/>
              </a:ext>
            </a:extLst>
          </p:cNvPr>
          <p:cNvGrpSpPr/>
          <p:nvPr/>
        </p:nvGrpSpPr>
        <p:grpSpPr>
          <a:xfrm>
            <a:off x="6831670" y="4716353"/>
            <a:ext cx="817778" cy="1024291"/>
            <a:chOff x="6603392" y="5216276"/>
            <a:chExt cx="817778" cy="102429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84E32D7-EEF0-4391-A42C-D3495BB2EE3D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8029C61-92B3-659E-CAC4-5813A2BEF247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A94100B-4122-DD21-CBFF-A011228B205C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ACF9582-58D3-6595-B506-E8528DD2324F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68D6E5B-22FD-7F6D-982B-1B7E1CC72234}"/>
                </a:ext>
              </a:extLst>
            </p:cNvPr>
            <p:cNvCxnSpPr>
              <a:cxnSpLocks/>
              <a:stCxn id="6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D4CEC9A-A54C-E3F2-7CCD-2E5A3E8B0FF3}"/>
                </a:ext>
              </a:extLst>
            </p:cNvPr>
            <p:cNvCxnSpPr>
              <a:cxnSpLocks/>
              <a:stCxn id="6" idx="3"/>
              <a:endCxn id="8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5973923-99EE-4052-AEFD-8F8CBEDBFC24}"/>
                </a:ext>
              </a:extLst>
            </p:cNvPr>
            <p:cNvCxnSpPr>
              <a:cxnSpLocks/>
              <a:stCxn id="6" idx="2"/>
              <a:endCxn id="14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6A7D94A-9D79-5C1E-A4E4-AED102A6E829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E73608D-1A05-155A-1F3A-5C5D3F98E5A9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24F52E3-9D95-A6B1-D756-69BEC1ACBB72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DFA7804-8EC1-EA1B-C5DB-43E37E9FFD70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96075C9-B1A0-495A-FF6E-EDED02448E48}"/>
                </a:ext>
              </a:extLst>
            </p:cNvPr>
            <p:cNvCxnSpPr>
              <a:cxnSpLocks/>
              <a:stCxn id="9" idx="4"/>
              <a:endCxn id="6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5E4F97C-EBC2-AFF9-9223-9F3DF3C76E84}"/>
                </a:ext>
              </a:extLst>
            </p:cNvPr>
            <p:cNvCxnSpPr>
              <a:cxnSpLocks/>
              <a:stCxn id="6" idx="6"/>
              <a:endCxn id="13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0E519E5-0A33-D4D9-E6A7-05F1E9E6ACD4}"/>
                </a:ext>
              </a:extLst>
            </p:cNvPr>
            <p:cNvCxnSpPr>
              <a:cxnSpLocks/>
              <a:stCxn id="6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5FBC6AD-BED6-944B-CC40-D90CD38642E0}"/>
                </a:ext>
              </a:extLst>
            </p:cNvPr>
            <p:cNvCxnSpPr>
              <a:cxnSpLocks/>
              <a:stCxn id="6" idx="1"/>
              <a:endCxn id="16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3DE93C-56A1-29A7-9252-545F20B7A312}"/>
              </a:ext>
            </a:extLst>
          </p:cNvPr>
          <p:cNvGrpSpPr/>
          <p:nvPr/>
        </p:nvGrpSpPr>
        <p:grpSpPr>
          <a:xfrm>
            <a:off x="9641168" y="1491752"/>
            <a:ext cx="329841" cy="328683"/>
            <a:chOff x="6603392" y="5216276"/>
            <a:chExt cx="817778" cy="102429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12BBD2C-C991-6096-986E-64464BB2A20C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3072BB7-A28D-9AED-0AB9-FFDB14C41AFE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7DB556-02C0-F1E7-CCF2-5F192228EBED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9D584FE-484F-882B-052C-1D8800129058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C51649E-0F6E-66B7-FE54-683008042118}"/>
                </a:ext>
              </a:extLst>
            </p:cNvPr>
            <p:cNvCxnSpPr>
              <a:cxnSpLocks/>
              <a:stCxn id="22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9057453-B3F5-6155-1D04-584C8448994C}"/>
                </a:ext>
              </a:extLst>
            </p:cNvPr>
            <p:cNvCxnSpPr>
              <a:cxnSpLocks/>
              <a:stCxn id="22" idx="3"/>
              <a:endCxn id="24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8261644-A008-9B6C-CC97-8FFA1FB53C9C}"/>
                </a:ext>
              </a:extLst>
            </p:cNvPr>
            <p:cNvCxnSpPr>
              <a:cxnSpLocks/>
              <a:stCxn id="22" idx="2"/>
              <a:endCxn id="30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B30CC65-A29E-4704-5C43-67CD19C3B6C8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BD2F568-4786-FE41-154E-78817A887305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7EF0A26-6315-002A-DB73-3D4217DF102D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EEDB837-9D7F-6739-2427-AEA6B9B2C4F2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B102F1B-2836-F0FB-64DD-D27E5A2A81B5}"/>
                </a:ext>
              </a:extLst>
            </p:cNvPr>
            <p:cNvCxnSpPr>
              <a:cxnSpLocks/>
              <a:stCxn id="25" idx="4"/>
              <a:endCxn id="22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5FEEFA0-58C1-0727-A3CA-43C4BE544DE1}"/>
                </a:ext>
              </a:extLst>
            </p:cNvPr>
            <p:cNvCxnSpPr>
              <a:cxnSpLocks/>
              <a:stCxn id="22" idx="6"/>
              <a:endCxn id="29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2F68833-9E86-D680-279E-C5A70B9464A7}"/>
                </a:ext>
              </a:extLst>
            </p:cNvPr>
            <p:cNvCxnSpPr>
              <a:cxnSpLocks/>
              <a:stCxn id="22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5231509-B623-BD82-F2A1-D2EA47491918}"/>
                </a:ext>
              </a:extLst>
            </p:cNvPr>
            <p:cNvCxnSpPr>
              <a:cxnSpLocks/>
              <a:stCxn id="22" idx="1"/>
              <a:endCxn id="32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E85FFC4-9774-FF0B-16B7-6B9160C87F55}"/>
              </a:ext>
            </a:extLst>
          </p:cNvPr>
          <p:cNvGrpSpPr/>
          <p:nvPr/>
        </p:nvGrpSpPr>
        <p:grpSpPr>
          <a:xfrm>
            <a:off x="10121801" y="1591945"/>
            <a:ext cx="329841" cy="328683"/>
            <a:chOff x="6603392" y="5216276"/>
            <a:chExt cx="817778" cy="1024291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CCF03E0-F500-B957-511C-28F1443D74A7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2D998D5-E8AC-BA44-DF6F-3CB17853EA8A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6DF9EEB-D4AD-4155-FCC1-39AA798CEACA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0428DDE-D32E-FF75-D230-2ABF3D94B65E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7783E60-7EE3-2814-03F1-FFD3BC9C8F63}"/>
                </a:ext>
              </a:extLst>
            </p:cNvPr>
            <p:cNvCxnSpPr>
              <a:cxnSpLocks/>
              <a:stCxn id="38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BD1D2F6-3B68-3D0E-CDF5-58040C67BD01}"/>
                </a:ext>
              </a:extLst>
            </p:cNvPr>
            <p:cNvCxnSpPr>
              <a:cxnSpLocks/>
              <a:stCxn id="38" idx="3"/>
              <a:endCxn id="40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89224A5-94FE-2BAA-4E2D-C1C78C9C8DAB}"/>
                </a:ext>
              </a:extLst>
            </p:cNvPr>
            <p:cNvCxnSpPr>
              <a:cxnSpLocks/>
              <a:stCxn id="38" idx="2"/>
              <a:endCxn id="46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F492356-0F24-36F5-AB7D-126F71864402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25D9FEF-0226-5CA1-1435-4249091D3699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EFAD578-3B4A-CDF1-E5E3-1134B6D59ACC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15DB06B-DC7B-D5EC-3C28-84B14F9E9F96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98680B0-3B1A-4D24-38F4-99376336AEB7}"/>
                </a:ext>
              </a:extLst>
            </p:cNvPr>
            <p:cNvCxnSpPr>
              <a:cxnSpLocks/>
              <a:stCxn id="41" idx="4"/>
              <a:endCxn id="38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0652F9A-0C4C-AB99-2DCF-75A51399A3B5}"/>
                </a:ext>
              </a:extLst>
            </p:cNvPr>
            <p:cNvCxnSpPr>
              <a:cxnSpLocks/>
              <a:stCxn id="38" idx="6"/>
              <a:endCxn id="45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3D56D731-8E6D-BD10-2787-4649087895BD}"/>
                </a:ext>
              </a:extLst>
            </p:cNvPr>
            <p:cNvCxnSpPr>
              <a:cxnSpLocks/>
              <a:stCxn id="38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F9C9C30-12B2-EEB3-9814-3EF87C23211D}"/>
                </a:ext>
              </a:extLst>
            </p:cNvPr>
            <p:cNvCxnSpPr>
              <a:cxnSpLocks/>
              <a:stCxn id="38" idx="1"/>
              <a:endCxn id="48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EE16E48-1230-54CD-F5C4-DDA478687135}"/>
              </a:ext>
            </a:extLst>
          </p:cNvPr>
          <p:cNvGrpSpPr/>
          <p:nvPr/>
        </p:nvGrpSpPr>
        <p:grpSpPr>
          <a:xfrm>
            <a:off x="9405868" y="2020201"/>
            <a:ext cx="329841" cy="328683"/>
            <a:chOff x="6603392" y="5216276"/>
            <a:chExt cx="817778" cy="1024291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DA542F2-7745-2857-F5DC-94A7E7967EA6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6ADA857-60C8-2E75-B5AB-E859DBC9BE0E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C874FFD-5A1C-B594-98D4-E1BD69DF28B6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398B200-2300-3E7B-9C06-378390F53BCA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CF5D3D9B-E56F-8446-EADF-D16620A61187}"/>
                </a:ext>
              </a:extLst>
            </p:cNvPr>
            <p:cNvCxnSpPr>
              <a:cxnSpLocks/>
              <a:stCxn id="54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CFE580BA-92D9-136B-37DB-99565828B718}"/>
                </a:ext>
              </a:extLst>
            </p:cNvPr>
            <p:cNvCxnSpPr>
              <a:cxnSpLocks/>
              <a:stCxn id="54" idx="3"/>
              <a:endCxn id="56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D7AFB9E8-24B4-5A9B-ACDE-01E1E10A983B}"/>
                </a:ext>
              </a:extLst>
            </p:cNvPr>
            <p:cNvCxnSpPr>
              <a:cxnSpLocks/>
              <a:stCxn id="54" idx="2"/>
              <a:endCxn id="62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2BC0D4B-B304-3B65-7401-8BC8EC25D634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05CA992-C5C7-AB7B-3CC3-2D393363511F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98B2B99-C82A-3521-7D77-3669EA936E51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1860DC34-2EB4-E00C-8F66-E884E047693B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5" name="Straight Arrow Connector 384">
              <a:extLst>
                <a:ext uri="{FF2B5EF4-FFF2-40B4-BE49-F238E27FC236}">
                  <a16:creationId xmlns:a16="http://schemas.microsoft.com/office/drawing/2014/main" id="{CB46355B-329F-AF67-1D25-17F4E27F48AF}"/>
                </a:ext>
              </a:extLst>
            </p:cNvPr>
            <p:cNvCxnSpPr>
              <a:cxnSpLocks/>
              <a:stCxn id="57" idx="4"/>
              <a:endCxn id="54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Arrow Connector 385">
              <a:extLst>
                <a:ext uri="{FF2B5EF4-FFF2-40B4-BE49-F238E27FC236}">
                  <a16:creationId xmlns:a16="http://schemas.microsoft.com/office/drawing/2014/main" id="{320B218D-CFC8-8AA8-9CCF-4FC38668DE7E}"/>
                </a:ext>
              </a:extLst>
            </p:cNvPr>
            <p:cNvCxnSpPr>
              <a:cxnSpLocks/>
              <a:stCxn id="54" idx="6"/>
              <a:endCxn id="61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Arrow Connector 386">
              <a:extLst>
                <a:ext uri="{FF2B5EF4-FFF2-40B4-BE49-F238E27FC236}">
                  <a16:creationId xmlns:a16="http://schemas.microsoft.com/office/drawing/2014/main" id="{7DA4D842-8727-3861-0C2F-5B3299A4A0A7}"/>
                </a:ext>
              </a:extLst>
            </p:cNvPr>
            <p:cNvCxnSpPr>
              <a:cxnSpLocks/>
              <a:stCxn id="54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Arrow Connector 387">
              <a:extLst>
                <a:ext uri="{FF2B5EF4-FFF2-40B4-BE49-F238E27FC236}">
                  <a16:creationId xmlns:a16="http://schemas.microsoft.com/office/drawing/2014/main" id="{EA446143-BBDA-0BB2-712E-700CB291FBD9}"/>
                </a:ext>
              </a:extLst>
            </p:cNvPr>
            <p:cNvCxnSpPr>
              <a:cxnSpLocks/>
              <a:stCxn id="54" idx="1"/>
              <a:endCxn id="384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9" name="Group 388">
            <a:extLst>
              <a:ext uri="{FF2B5EF4-FFF2-40B4-BE49-F238E27FC236}">
                <a16:creationId xmlns:a16="http://schemas.microsoft.com/office/drawing/2014/main" id="{A7F88170-A9C5-000E-C277-2316C1C7020A}"/>
              </a:ext>
            </a:extLst>
          </p:cNvPr>
          <p:cNvGrpSpPr/>
          <p:nvPr/>
        </p:nvGrpSpPr>
        <p:grpSpPr>
          <a:xfrm>
            <a:off x="10220135" y="2112158"/>
            <a:ext cx="329841" cy="328683"/>
            <a:chOff x="6603392" y="5216276"/>
            <a:chExt cx="817778" cy="1024291"/>
          </a:xfrm>
        </p:grpSpPr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9AFB855E-C49B-B3D8-F01F-34C1677FFB20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616464A1-9DB5-3ABC-FB73-1DC1B283B961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7E675D67-6999-CA1D-592D-FE196CA1ED8A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51E77D46-6B08-C782-A5D9-77449BAB5D31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4" name="Straight Arrow Connector 393">
              <a:extLst>
                <a:ext uri="{FF2B5EF4-FFF2-40B4-BE49-F238E27FC236}">
                  <a16:creationId xmlns:a16="http://schemas.microsoft.com/office/drawing/2014/main" id="{D56EE623-424A-6941-CAAD-4161774534BB}"/>
                </a:ext>
              </a:extLst>
            </p:cNvPr>
            <p:cNvCxnSpPr>
              <a:cxnSpLocks/>
              <a:stCxn id="390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Arrow Connector 394">
              <a:extLst>
                <a:ext uri="{FF2B5EF4-FFF2-40B4-BE49-F238E27FC236}">
                  <a16:creationId xmlns:a16="http://schemas.microsoft.com/office/drawing/2014/main" id="{AF383CBA-3A71-EF0B-352D-9FE3AF782CAB}"/>
                </a:ext>
              </a:extLst>
            </p:cNvPr>
            <p:cNvCxnSpPr>
              <a:cxnSpLocks/>
              <a:stCxn id="390" idx="3"/>
              <a:endCxn id="392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Arrow Connector 395">
              <a:extLst>
                <a:ext uri="{FF2B5EF4-FFF2-40B4-BE49-F238E27FC236}">
                  <a16:creationId xmlns:a16="http://schemas.microsoft.com/office/drawing/2014/main" id="{553BFC87-1F0F-A51D-4985-79A9FC005149}"/>
                </a:ext>
              </a:extLst>
            </p:cNvPr>
            <p:cNvCxnSpPr>
              <a:cxnSpLocks/>
              <a:stCxn id="390" idx="2"/>
              <a:endCxn id="398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13B6BC6A-5B24-19CB-B998-934725DAF008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577D9C0C-A397-A82E-2F87-718B603D3EEC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2C6FB0C6-8CF6-1D7F-971B-AD0304A48ADB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1E35BDE6-7577-E36B-B5B2-3DC43A33804E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01" name="Straight Arrow Connector 400">
              <a:extLst>
                <a:ext uri="{FF2B5EF4-FFF2-40B4-BE49-F238E27FC236}">
                  <a16:creationId xmlns:a16="http://schemas.microsoft.com/office/drawing/2014/main" id="{46178C37-D930-18C3-F400-280346883FE5}"/>
                </a:ext>
              </a:extLst>
            </p:cNvPr>
            <p:cNvCxnSpPr>
              <a:cxnSpLocks/>
              <a:stCxn id="393" idx="4"/>
              <a:endCxn id="390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Arrow Connector 401">
              <a:extLst>
                <a:ext uri="{FF2B5EF4-FFF2-40B4-BE49-F238E27FC236}">
                  <a16:creationId xmlns:a16="http://schemas.microsoft.com/office/drawing/2014/main" id="{DDD25E18-7C3E-8E31-BC3C-A7CF13593B6F}"/>
                </a:ext>
              </a:extLst>
            </p:cNvPr>
            <p:cNvCxnSpPr>
              <a:cxnSpLocks/>
              <a:stCxn id="390" idx="6"/>
              <a:endCxn id="397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Arrow Connector 402">
              <a:extLst>
                <a:ext uri="{FF2B5EF4-FFF2-40B4-BE49-F238E27FC236}">
                  <a16:creationId xmlns:a16="http://schemas.microsoft.com/office/drawing/2014/main" id="{3A2340E6-2A4D-E8BD-2488-2974858341DD}"/>
                </a:ext>
              </a:extLst>
            </p:cNvPr>
            <p:cNvCxnSpPr>
              <a:cxnSpLocks/>
              <a:stCxn id="390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Arrow Connector 403">
              <a:extLst>
                <a:ext uri="{FF2B5EF4-FFF2-40B4-BE49-F238E27FC236}">
                  <a16:creationId xmlns:a16="http://schemas.microsoft.com/office/drawing/2014/main" id="{E03F4FC5-CAFE-D958-7636-F3D9DA4F2ADD}"/>
                </a:ext>
              </a:extLst>
            </p:cNvPr>
            <p:cNvCxnSpPr>
              <a:cxnSpLocks/>
              <a:stCxn id="390" idx="1"/>
              <a:endCxn id="400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5" name="Group 404">
            <a:extLst>
              <a:ext uri="{FF2B5EF4-FFF2-40B4-BE49-F238E27FC236}">
                <a16:creationId xmlns:a16="http://schemas.microsoft.com/office/drawing/2014/main" id="{A2ADD500-CAE3-FCBC-D703-79889CEA7CE4}"/>
              </a:ext>
            </a:extLst>
          </p:cNvPr>
          <p:cNvGrpSpPr/>
          <p:nvPr/>
        </p:nvGrpSpPr>
        <p:grpSpPr>
          <a:xfrm>
            <a:off x="9758629" y="2488711"/>
            <a:ext cx="329841" cy="328683"/>
            <a:chOff x="6603392" y="5216276"/>
            <a:chExt cx="817778" cy="1024291"/>
          </a:xfrm>
        </p:grpSpPr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2CBA0EB9-B1F2-B2D5-A7B7-1E165C082F0C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0058DFA4-AB46-355F-AF33-6B684943E961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6AA66A8E-E3D4-D64C-E63E-8E4547DEA243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D70D2CEE-BEDB-52B1-98B2-1C4A26E2C179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0" name="Straight Arrow Connector 409">
              <a:extLst>
                <a:ext uri="{FF2B5EF4-FFF2-40B4-BE49-F238E27FC236}">
                  <a16:creationId xmlns:a16="http://schemas.microsoft.com/office/drawing/2014/main" id="{03BDEB5B-96ED-3B7E-74E7-740204904BA5}"/>
                </a:ext>
              </a:extLst>
            </p:cNvPr>
            <p:cNvCxnSpPr>
              <a:cxnSpLocks/>
              <a:stCxn id="406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Arrow Connector 410">
              <a:extLst>
                <a:ext uri="{FF2B5EF4-FFF2-40B4-BE49-F238E27FC236}">
                  <a16:creationId xmlns:a16="http://schemas.microsoft.com/office/drawing/2014/main" id="{C9AC80A6-83F5-1DCC-CFB7-E26CAC8C75C0}"/>
                </a:ext>
              </a:extLst>
            </p:cNvPr>
            <p:cNvCxnSpPr>
              <a:cxnSpLocks/>
              <a:stCxn id="406" idx="3"/>
              <a:endCxn id="408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Arrow Connector 411">
              <a:extLst>
                <a:ext uri="{FF2B5EF4-FFF2-40B4-BE49-F238E27FC236}">
                  <a16:creationId xmlns:a16="http://schemas.microsoft.com/office/drawing/2014/main" id="{19CC0F74-6395-C895-1F37-2BE49350906F}"/>
                </a:ext>
              </a:extLst>
            </p:cNvPr>
            <p:cNvCxnSpPr>
              <a:cxnSpLocks/>
              <a:stCxn id="406" idx="2"/>
              <a:endCxn id="414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04652A70-4DE6-E29D-162E-2E432CEE46A2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D14A1491-243B-A1D0-BFF9-C0263DF7C91E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5" name="Oval 414">
              <a:extLst>
                <a:ext uri="{FF2B5EF4-FFF2-40B4-BE49-F238E27FC236}">
                  <a16:creationId xmlns:a16="http://schemas.microsoft.com/office/drawing/2014/main" id="{30FD4D4E-D23A-C68E-2F26-24E26CD3BAFF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067A1A64-A53A-DAD3-9811-BA0F6C3EE59F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7" name="Straight Arrow Connector 416">
              <a:extLst>
                <a:ext uri="{FF2B5EF4-FFF2-40B4-BE49-F238E27FC236}">
                  <a16:creationId xmlns:a16="http://schemas.microsoft.com/office/drawing/2014/main" id="{A8644BB1-4652-28CF-CEE1-8E8A0DD8FBEB}"/>
                </a:ext>
              </a:extLst>
            </p:cNvPr>
            <p:cNvCxnSpPr>
              <a:cxnSpLocks/>
              <a:stCxn id="409" idx="4"/>
              <a:endCxn id="406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Arrow Connector 417">
              <a:extLst>
                <a:ext uri="{FF2B5EF4-FFF2-40B4-BE49-F238E27FC236}">
                  <a16:creationId xmlns:a16="http://schemas.microsoft.com/office/drawing/2014/main" id="{DE08E057-2F40-B0D4-927C-9FA6ABDE9B24}"/>
                </a:ext>
              </a:extLst>
            </p:cNvPr>
            <p:cNvCxnSpPr>
              <a:cxnSpLocks/>
              <a:stCxn id="406" idx="6"/>
              <a:endCxn id="413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Arrow Connector 418">
              <a:extLst>
                <a:ext uri="{FF2B5EF4-FFF2-40B4-BE49-F238E27FC236}">
                  <a16:creationId xmlns:a16="http://schemas.microsoft.com/office/drawing/2014/main" id="{38A2C17F-5B64-599D-05C0-E795C4AA93A9}"/>
                </a:ext>
              </a:extLst>
            </p:cNvPr>
            <p:cNvCxnSpPr>
              <a:cxnSpLocks/>
              <a:stCxn id="406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Arrow Connector 419">
              <a:extLst>
                <a:ext uri="{FF2B5EF4-FFF2-40B4-BE49-F238E27FC236}">
                  <a16:creationId xmlns:a16="http://schemas.microsoft.com/office/drawing/2014/main" id="{5BB36F02-C321-486C-F1CF-A18C2370203E}"/>
                </a:ext>
              </a:extLst>
            </p:cNvPr>
            <p:cNvCxnSpPr>
              <a:cxnSpLocks/>
              <a:stCxn id="406" idx="1"/>
              <a:endCxn id="416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59AD40D9-2C5E-2B2D-D0DA-CBB65D0072BB}"/>
              </a:ext>
            </a:extLst>
          </p:cNvPr>
          <p:cNvGrpSpPr/>
          <p:nvPr/>
        </p:nvGrpSpPr>
        <p:grpSpPr>
          <a:xfrm>
            <a:off x="10951965" y="2197554"/>
            <a:ext cx="329841" cy="328683"/>
            <a:chOff x="6603392" y="5216276"/>
            <a:chExt cx="817778" cy="1024291"/>
          </a:xfrm>
        </p:grpSpPr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2F6B0C68-7C92-E6F1-316D-C12A0ADA7B6E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316CA23A-C923-524E-D0E8-F5266E753294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A4285646-8269-3019-B3A3-7B1EDB7D63C8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F89B9B95-95DA-9591-B760-D29177DA7E20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6" name="Straight Arrow Connector 425">
              <a:extLst>
                <a:ext uri="{FF2B5EF4-FFF2-40B4-BE49-F238E27FC236}">
                  <a16:creationId xmlns:a16="http://schemas.microsoft.com/office/drawing/2014/main" id="{C5D3AFED-6E93-8092-A479-A79D6189B238}"/>
                </a:ext>
              </a:extLst>
            </p:cNvPr>
            <p:cNvCxnSpPr>
              <a:cxnSpLocks/>
              <a:stCxn id="422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Arrow Connector 426">
              <a:extLst>
                <a:ext uri="{FF2B5EF4-FFF2-40B4-BE49-F238E27FC236}">
                  <a16:creationId xmlns:a16="http://schemas.microsoft.com/office/drawing/2014/main" id="{864442ED-9CAF-B32F-5871-3C9D91A19E22}"/>
                </a:ext>
              </a:extLst>
            </p:cNvPr>
            <p:cNvCxnSpPr>
              <a:cxnSpLocks/>
              <a:stCxn id="422" idx="3"/>
              <a:endCxn id="424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Arrow Connector 427">
              <a:extLst>
                <a:ext uri="{FF2B5EF4-FFF2-40B4-BE49-F238E27FC236}">
                  <a16:creationId xmlns:a16="http://schemas.microsoft.com/office/drawing/2014/main" id="{DCEF41E6-406F-8607-31FC-2983479A482B}"/>
                </a:ext>
              </a:extLst>
            </p:cNvPr>
            <p:cNvCxnSpPr>
              <a:cxnSpLocks/>
              <a:stCxn id="422" idx="2"/>
              <a:endCxn id="430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38CC1AF9-874B-EB10-90EE-A36B2B2372A3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0" name="Oval 429">
              <a:extLst>
                <a:ext uri="{FF2B5EF4-FFF2-40B4-BE49-F238E27FC236}">
                  <a16:creationId xmlns:a16="http://schemas.microsoft.com/office/drawing/2014/main" id="{C27560A7-2557-43E2-BC41-686BB01B5292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5A70C99B-90DF-487E-AAD9-3A4B2A0E0CC5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4F691D45-7C23-580D-5826-9BA2D7C4B463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33" name="Straight Arrow Connector 432">
              <a:extLst>
                <a:ext uri="{FF2B5EF4-FFF2-40B4-BE49-F238E27FC236}">
                  <a16:creationId xmlns:a16="http://schemas.microsoft.com/office/drawing/2014/main" id="{95FB025C-FE3A-1BE5-1076-854045EF9653}"/>
                </a:ext>
              </a:extLst>
            </p:cNvPr>
            <p:cNvCxnSpPr>
              <a:cxnSpLocks/>
              <a:stCxn id="425" idx="4"/>
              <a:endCxn id="422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Arrow Connector 433">
              <a:extLst>
                <a:ext uri="{FF2B5EF4-FFF2-40B4-BE49-F238E27FC236}">
                  <a16:creationId xmlns:a16="http://schemas.microsoft.com/office/drawing/2014/main" id="{B52C8ECC-E064-2FAA-A90E-0065BC5EBAC0}"/>
                </a:ext>
              </a:extLst>
            </p:cNvPr>
            <p:cNvCxnSpPr>
              <a:cxnSpLocks/>
              <a:stCxn id="422" idx="6"/>
              <a:endCxn id="429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Arrow Connector 434">
              <a:extLst>
                <a:ext uri="{FF2B5EF4-FFF2-40B4-BE49-F238E27FC236}">
                  <a16:creationId xmlns:a16="http://schemas.microsoft.com/office/drawing/2014/main" id="{12618A42-14D3-DFDA-FA80-AF0A0F5BC5D7}"/>
                </a:ext>
              </a:extLst>
            </p:cNvPr>
            <p:cNvCxnSpPr>
              <a:cxnSpLocks/>
              <a:stCxn id="422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Arrow Connector 435">
              <a:extLst>
                <a:ext uri="{FF2B5EF4-FFF2-40B4-BE49-F238E27FC236}">
                  <a16:creationId xmlns:a16="http://schemas.microsoft.com/office/drawing/2014/main" id="{1912B19B-0AB7-2955-C650-6BF7A63C35A0}"/>
                </a:ext>
              </a:extLst>
            </p:cNvPr>
            <p:cNvCxnSpPr>
              <a:cxnSpLocks/>
              <a:stCxn id="422" idx="1"/>
              <a:endCxn id="432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7" name="Group 436">
            <a:extLst>
              <a:ext uri="{FF2B5EF4-FFF2-40B4-BE49-F238E27FC236}">
                <a16:creationId xmlns:a16="http://schemas.microsoft.com/office/drawing/2014/main" id="{5D656626-14AB-149E-4535-B89E914942BA}"/>
              </a:ext>
            </a:extLst>
          </p:cNvPr>
          <p:cNvGrpSpPr/>
          <p:nvPr/>
        </p:nvGrpSpPr>
        <p:grpSpPr>
          <a:xfrm>
            <a:off x="10562269" y="2358374"/>
            <a:ext cx="329841" cy="328683"/>
            <a:chOff x="6603392" y="5216276"/>
            <a:chExt cx="817778" cy="1024291"/>
          </a:xfrm>
        </p:grpSpPr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BF814C8E-A2FE-C6B9-B29E-66AD71788E23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A3F5F314-0EF0-8F69-1E54-C23DF387F1AF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3" name="Oval 442">
              <a:extLst>
                <a:ext uri="{FF2B5EF4-FFF2-40B4-BE49-F238E27FC236}">
                  <a16:creationId xmlns:a16="http://schemas.microsoft.com/office/drawing/2014/main" id="{DE9D8AB0-62D6-AF36-435B-59474AF2FB69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3607C060-17DC-B598-E3EB-748E6C9145FE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5" name="Straight Arrow Connector 444">
              <a:extLst>
                <a:ext uri="{FF2B5EF4-FFF2-40B4-BE49-F238E27FC236}">
                  <a16:creationId xmlns:a16="http://schemas.microsoft.com/office/drawing/2014/main" id="{38979B0B-C5F7-1FB5-ED3D-74C9BDD1A83D}"/>
                </a:ext>
              </a:extLst>
            </p:cNvPr>
            <p:cNvCxnSpPr>
              <a:cxnSpLocks/>
              <a:stCxn id="438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Arrow Connector 445">
              <a:extLst>
                <a:ext uri="{FF2B5EF4-FFF2-40B4-BE49-F238E27FC236}">
                  <a16:creationId xmlns:a16="http://schemas.microsoft.com/office/drawing/2014/main" id="{F429FACE-D6F2-D6EF-DD86-56C74D6BB947}"/>
                </a:ext>
              </a:extLst>
            </p:cNvPr>
            <p:cNvCxnSpPr>
              <a:cxnSpLocks/>
              <a:stCxn id="438" idx="3"/>
              <a:endCxn id="443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Straight Arrow Connector 446">
              <a:extLst>
                <a:ext uri="{FF2B5EF4-FFF2-40B4-BE49-F238E27FC236}">
                  <a16:creationId xmlns:a16="http://schemas.microsoft.com/office/drawing/2014/main" id="{DEBB9506-B386-41E4-597E-6F6072144EF0}"/>
                </a:ext>
              </a:extLst>
            </p:cNvPr>
            <p:cNvCxnSpPr>
              <a:cxnSpLocks/>
              <a:stCxn id="438" idx="2"/>
              <a:endCxn id="449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04EDF460-5E09-80AC-190B-1826E8186573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B6AD60E6-E62C-8AA1-684C-F8E0FB840EA8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5F2E8B79-277A-51A1-CBDE-BC8CBE77DED5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7DB9FC3A-9E84-7886-B112-492CEF5317BF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52" name="Straight Arrow Connector 451">
              <a:extLst>
                <a:ext uri="{FF2B5EF4-FFF2-40B4-BE49-F238E27FC236}">
                  <a16:creationId xmlns:a16="http://schemas.microsoft.com/office/drawing/2014/main" id="{8E2A100F-980B-E949-B465-E0B56CC9C0C9}"/>
                </a:ext>
              </a:extLst>
            </p:cNvPr>
            <p:cNvCxnSpPr>
              <a:cxnSpLocks/>
              <a:stCxn id="444" idx="4"/>
              <a:endCxn id="438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Arrow Connector 452">
              <a:extLst>
                <a:ext uri="{FF2B5EF4-FFF2-40B4-BE49-F238E27FC236}">
                  <a16:creationId xmlns:a16="http://schemas.microsoft.com/office/drawing/2014/main" id="{CE3D4030-F2FA-7E4A-2972-96E920FB6A93}"/>
                </a:ext>
              </a:extLst>
            </p:cNvPr>
            <p:cNvCxnSpPr>
              <a:cxnSpLocks/>
              <a:stCxn id="438" idx="6"/>
              <a:endCxn id="448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Arrow Connector 453">
              <a:extLst>
                <a:ext uri="{FF2B5EF4-FFF2-40B4-BE49-F238E27FC236}">
                  <a16:creationId xmlns:a16="http://schemas.microsoft.com/office/drawing/2014/main" id="{50C3A9C6-E5ED-0BE4-7996-3E69F61ED34F}"/>
                </a:ext>
              </a:extLst>
            </p:cNvPr>
            <p:cNvCxnSpPr>
              <a:cxnSpLocks/>
              <a:stCxn id="438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Arrow Connector 454">
              <a:extLst>
                <a:ext uri="{FF2B5EF4-FFF2-40B4-BE49-F238E27FC236}">
                  <a16:creationId xmlns:a16="http://schemas.microsoft.com/office/drawing/2014/main" id="{9E686523-2E15-DB4B-9E54-65CAC5D6E075}"/>
                </a:ext>
              </a:extLst>
            </p:cNvPr>
            <p:cNvCxnSpPr>
              <a:cxnSpLocks/>
              <a:stCxn id="438" idx="1"/>
              <a:endCxn id="451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6" name="Group 455">
            <a:extLst>
              <a:ext uri="{FF2B5EF4-FFF2-40B4-BE49-F238E27FC236}">
                <a16:creationId xmlns:a16="http://schemas.microsoft.com/office/drawing/2014/main" id="{D4E20CD8-A7C8-DE0E-A919-04C5C3D0F9F7}"/>
              </a:ext>
            </a:extLst>
          </p:cNvPr>
          <p:cNvGrpSpPr/>
          <p:nvPr/>
        </p:nvGrpSpPr>
        <p:grpSpPr>
          <a:xfrm>
            <a:off x="10370042" y="2912898"/>
            <a:ext cx="329841" cy="328683"/>
            <a:chOff x="6603392" y="5216276"/>
            <a:chExt cx="817778" cy="1024291"/>
          </a:xfrm>
        </p:grpSpPr>
        <p:sp>
          <p:nvSpPr>
            <p:cNvPr id="457" name="Oval 456">
              <a:extLst>
                <a:ext uri="{FF2B5EF4-FFF2-40B4-BE49-F238E27FC236}">
                  <a16:creationId xmlns:a16="http://schemas.microsoft.com/office/drawing/2014/main" id="{21B97E50-5BD1-3209-9ABE-5DBB368CF9B8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59714ED9-E0E8-7AD1-E71C-B82F23C578AD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9" name="Oval 458">
              <a:extLst>
                <a:ext uri="{FF2B5EF4-FFF2-40B4-BE49-F238E27FC236}">
                  <a16:creationId xmlns:a16="http://schemas.microsoft.com/office/drawing/2014/main" id="{BA5EDF0F-689D-AA8D-9013-1067427E5FE3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6E82F922-5B17-3286-F310-2FF9C1028540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1" name="Straight Arrow Connector 460">
              <a:extLst>
                <a:ext uri="{FF2B5EF4-FFF2-40B4-BE49-F238E27FC236}">
                  <a16:creationId xmlns:a16="http://schemas.microsoft.com/office/drawing/2014/main" id="{B65234E5-3F23-23DD-D542-E518C861AF92}"/>
                </a:ext>
              </a:extLst>
            </p:cNvPr>
            <p:cNvCxnSpPr>
              <a:cxnSpLocks/>
              <a:stCxn id="457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Straight Arrow Connector 461">
              <a:extLst>
                <a:ext uri="{FF2B5EF4-FFF2-40B4-BE49-F238E27FC236}">
                  <a16:creationId xmlns:a16="http://schemas.microsoft.com/office/drawing/2014/main" id="{3987C311-FC2D-FFC5-4CC4-E0544C72B82E}"/>
                </a:ext>
              </a:extLst>
            </p:cNvPr>
            <p:cNvCxnSpPr>
              <a:cxnSpLocks/>
              <a:stCxn id="457" idx="3"/>
              <a:endCxn id="459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Arrow Connector 462">
              <a:extLst>
                <a:ext uri="{FF2B5EF4-FFF2-40B4-BE49-F238E27FC236}">
                  <a16:creationId xmlns:a16="http://schemas.microsoft.com/office/drawing/2014/main" id="{8A40FBD9-069C-DF3B-AB30-9BA27E9C5FD4}"/>
                </a:ext>
              </a:extLst>
            </p:cNvPr>
            <p:cNvCxnSpPr>
              <a:cxnSpLocks/>
              <a:stCxn id="457" idx="2"/>
              <a:endCxn id="465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4" name="Oval 463">
              <a:extLst>
                <a:ext uri="{FF2B5EF4-FFF2-40B4-BE49-F238E27FC236}">
                  <a16:creationId xmlns:a16="http://schemas.microsoft.com/office/drawing/2014/main" id="{D3A5E960-A795-ADE7-0190-A73E9333F256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5" name="Oval 464">
              <a:extLst>
                <a:ext uri="{FF2B5EF4-FFF2-40B4-BE49-F238E27FC236}">
                  <a16:creationId xmlns:a16="http://schemas.microsoft.com/office/drawing/2014/main" id="{DA26B7D5-A319-9305-B0EE-9E3EA59536CE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6" name="Oval 465">
              <a:extLst>
                <a:ext uri="{FF2B5EF4-FFF2-40B4-BE49-F238E27FC236}">
                  <a16:creationId xmlns:a16="http://schemas.microsoft.com/office/drawing/2014/main" id="{7CDE6DF4-907C-5864-A561-2F48B6DA1056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7" name="Oval 466">
              <a:extLst>
                <a:ext uri="{FF2B5EF4-FFF2-40B4-BE49-F238E27FC236}">
                  <a16:creationId xmlns:a16="http://schemas.microsoft.com/office/drawing/2014/main" id="{4AE2CADA-CFEE-9938-AD7B-C6F3E1BCE67D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68" name="Straight Arrow Connector 467">
              <a:extLst>
                <a:ext uri="{FF2B5EF4-FFF2-40B4-BE49-F238E27FC236}">
                  <a16:creationId xmlns:a16="http://schemas.microsoft.com/office/drawing/2014/main" id="{F9B5EC9B-03D4-10C0-7CD0-C0EE163B812C}"/>
                </a:ext>
              </a:extLst>
            </p:cNvPr>
            <p:cNvCxnSpPr>
              <a:cxnSpLocks/>
              <a:stCxn id="460" idx="4"/>
              <a:endCxn id="457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Arrow Connector 468">
              <a:extLst>
                <a:ext uri="{FF2B5EF4-FFF2-40B4-BE49-F238E27FC236}">
                  <a16:creationId xmlns:a16="http://schemas.microsoft.com/office/drawing/2014/main" id="{5268953B-BF11-EA7C-F35D-3895A7E07801}"/>
                </a:ext>
              </a:extLst>
            </p:cNvPr>
            <p:cNvCxnSpPr>
              <a:cxnSpLocks/>
              <a:stCxn id="457" idx="6"/>
              <a:endCxn id="464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Arrow Connector 469">
              <a:extLst>
                <a:ext uri="{FF2B5EF4-FFF2-40B4-BE49-F238E27FC236}">
                  <a16:creationId xmlns:a16="http://schemas.microsoft.com/office/drawing/2014/main" id="{DDBC921C-783A-FB3A-17A6-411A1EF17B5C}"/>
                </a:ext>
              </a:extLst>
            </p:cNvPr>
            <p:cNvCxnSpPr>
              <a:cxnSpLocks/>
              <a:stCxn id="457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Arrow Connector 470">
              <a:extLst>
                <a:ext uri="{FF2B5EF4-FFF2-40B4-BE49-F238E27FC236}">
                  <a16:creationId xmlns:a16="http://schemas.microsoft.com/office/drawing/2014/main" id="{A61E7287-A6AA-4ACD-EE48-19A38A32BD82}"/>
                </a:ext>
              </a:extLst>
            </p:cNvPr>
            <p:cNvCxnSpPr>
              <a:cxnSpLocks/>
              <a:stCxn id="457" idx="1"/>
              <a:endCxn id="467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2" name="Group 471">
            <a:extLst>
              <a:ext uri="{FF2B5EF4-FFF2-40B4-BE49-F238E27FC236}">
                <a16:creationId xmlns:a16="http://schemas.microsoft.com/office/drawing/2014/main" id="{F27F3233-5D8B-6BF3-43F1-718614D5CB3F}"/>
              </a:ext>
            </a:extLst>
          </p:cNvPr>
          <p:cNvGrpSpPr/>
          <p:nvPr/>
        </p:nvGrpSpPr>
        <p:grpSpPr>
          <a:xfrm>
            <a:off x="10713031" y="2766982"/>
            <a:ext cx="329841" cy="328683"/>
            <a:chOff x="6603392" y="5216276"/>
            <a:chExt cx="817778" cy="1024291"/>
          </a:xfrm>
        </p:grpSpPr>
        <p:sp>
          <p:nvSpPr>
            <p:cNvPr id="473" name="Oval 472">
              <a:extLst>
                <a:ext uri="{FF2B5EF4-FFF2-40B4-BE49-F238E27FC236}">
                  <a16:creationId xmlns:a16="http://schemas.microsoft.com/office/drawing/2014/main" id="{0281F20C-80F9-AC87-349B-FBC0FAD19CBB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>
              <a:extLst>
                <a:ext uri="{FF2B5EF4-FFF2-40B4-BE49-F238E27FC236}">
                  <a16:creationId xmlns:a16="http://schemas.microsoft.com/office/drawing/2014/main" id="{20451609-9CAD-8E3B-7B12-8B19050D1D54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5" name="Oval 474">
              <a:extLst>
                <a:ext uri="{FF2B5EF4-FFF2-40B4-BE49-F238E27FC236}">
                  <a16:creationId xmlns:a16="http://schemas.microsoft.com/office/drawing/2014/main" id="{6EAB77D3-75AA-DE96-D757-4DB66FC6B52E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>
              <a:extLst>
                <a:ext uri="{FF2B5EF4-FFF2-40B4-BE49-F238E27FC236}">
                  <a16:creationId xmlns:a16="http://schemas.microsoft.com/office/drawing/2014/main" id="{E81755EC-9731-DB79-4028-8688E0F2A0CE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7" name="Straight Arrow Connector 476">
              <a:extLst>
                <a:ext uri="{FF2B5EF4-FFF2-40B4-BE49-F238E27FC236}">
                  <a16:creationId xmlns:a16="http://schemas.microsoft.com/office/drawing/2014/main" id="{7F332462-FE35-E185-193F-3F737E0B486E}"/>
                </a:ext>
              </a:extLst>
            </p:cNvPr>
            <p:cNvCxnSpPr>
              <a:cxnSpLocks/>
              <a:stCxn id="473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Arrow Connector 477">
              <a:extLst>
                <a:ext uri="{FF2B5EF4-FFF2-40B4-BE49-F238E27FC236}">
                  <a16:creationId xmlns:a16="http://schemas.microsoft.com/office/drawing/2014/main" id="{0AAA8D94-B626-5983-381A-1B6EECE3DC03}"/>
                </a:ext>
              </a:extLst>
            </p:cNvPr>
            <p:cNvCxnSpPr>
              <a:cxnSpLocks/>
              <a:stCxn id="473" idx="3"/>
              <a:endCxn id="475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Straight Arrow Connector 478">
              <a:extLst>
                <a:ext uri="{FF2B5EF4-FFF2-40B4-BE49-F238E27FC236}">
                  <a16:creationId xmlns:a16="http://schemas.microsoft.com/office/drawing/2014/main" id="{BE96B33E-F3EC-0241-1DEE-5427F16821A0}"/>
                </a:ext>
              </a:extLst>
            </p:cNvPr>
            <p:cNvCxnSpPr>
              <a:cxnSpLocks/>
              <a:stCxn id="473" idx="2"/>
              <a:endCxn id="481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0" name="Oval 479">
              <a:extLst>
                <a:ext uri="{FF2B5EF4-FFF2-40B4-BE49-F238E27FC236}">
                  <a16:creationId xmlns:a16="http://schemas.microsoft.com/office/drawing/2014/main" id="{D9685725-956C-B021-9AE7-4D95776FD502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5699CABE-38D4-03B8-6AA6-9518845D4C6B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2" name="Oval 481">
              <a:extLst>
                <a:ext uri="{FF2B5EF4-FFF2-40B4-BE49-F238E27FC236}">
                  <a16:creationId xmlns:a16="http://schemas.microsoft.com/office/drawing/2014/main" id="{7D19E04A-FCE2-B942-6C6E-65027D6A10B4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30AB17C9-028E-B725-C43D-AD41D5EF391C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84" name="Straight Arrow Connector 483">
              <a:extLst>
                <a:ext uri="{FF2B5EF4-FFF2-40B4-BE49-F238E27FC236}">
                  <a16:creationId xmlns:a16="http://schemas.microsoft.com/office/drawing/2014/main" id="{AB39A6D0-EECC-7806-D233-9ECBA9DE3DA4}"/>
                </a:ext>
              </a:extLst>
            </p:cNvPr>
            <p:cNvCxnSpPr>
              <a:cxnSpLocks/>
              <a:stCxn id="476" idx="4"/>
              <a:endCxn id="473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Arrow Connector 484">
              <a:extLst>
                <a:ext uri="{FF2B5EF4-FFF2-40B4-BE49-F238E27FC236}">
                  <a16:creationId xmlns:a16="http://schemas.microsoft.com/office/drawing/2014/main" id="{F3FC451D-2216-A0FC-D82A-EE834BC3813A}"/>
                </a:ext>
              </a:extLst>
            </p:cNvPr>
            <p:cNvCxnSpPr>
              <a:cxnSpLocks/>
              <a:stCxn id="473" idx="6"/>
              <a:endCxn id="480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Arrow Connector 485">
              <a:extLst>
                <a:ext uri="{FF2B5EF4-FFF2-40B4-BE49-F238E27FC236}">
                  <a16:creationId xmlns:a16="http://schemas.microsoft.com/office/drawing/2014/main" id="{63A86364-303E-9A2D-E7E4-0AE6BE055A49}"/>
                </a:ext>
              </a:extLst>
            </p:cNvPr>
            <p:cNvCxnSpPr>
              <a:cxnSpLocks/>
              <a:stCxn id="473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Arrow Connector 486">
              <a:extLst>
                <a:ext uri="{FF2B5EF4-FFF2-40B4-BE49-F238E27FC236}">
                  <a16:creationId xmlns:a16="http://schemas.microsoft.com/office/drawing/2014/main" id="{AC2728DF-B790-1567-B96B-D2B7F8888491}"/>
                </a:ext>
              </a:extLst>
            </p:cNvPr>
            <p:cNvCxnSpPr>
              <a:cxnSpLocks/>
              <a:stCxn id="473" idx="1"/>
              <a:endCxn id="483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8" name="Group 487">
            <a:extLst>
              <a:ext uri="{FF2B5EF4-FFF2-40B4-BE49-F238E27FC236}">
                <a16:creationId xmlns:a16="http://schemas.microsoft.com/office/drawing/2014/main" id="{BCA1969E-66E9-F05F-9455-9306598982CA}"/>
              </a:ext>
            </a:extLst>
          </p:cNvPr>
          <p:cNvGrpSpPr/>
          <p:nvPr/>
        </p:nvGrpSpPr>
        <p:grpSpPr>
          <a:xfrm>
            <a:off x="11148233" y="3160675"/>
            <a:ext cx="329841" cy="328683"/>
            <a:chOff x="6603392" y="5216276"/>
            <a:chExt cx="817778" cy="1024291"/>
          </a:xfrm>
        </p:grpSpPr>
        <p:sp>
          <p:nvSpPr>
            <p:cNvPr id="489" name="Oval 488">
              <a:extLst>
                <a:ext uri="{FF2B5EF4-FFF2-40B4-BE49-F238E27FC236}">
                  <a16:creationId xmlns:a16="http://schemas.microsoft.com/office/drawing/2014/main" id="{1ECFB7E3-5281-F7B9-BA46-AD1646FAF653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>
              <a:extLst>
                <a:ext uri="{FF2B5EF4-FFF2-40B4-BE49-F238E27FC236}">
                  <a16:creationId xmlns:a16="http://schemas.microsoft.com/office/drawing/2014/main" id="{6B3807D2-BC0E-3B4A-3344-37B9DF09FA71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A1159A68-B273-6166-41B6-21CDE92145C1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>
              <a:extLst>
                <a:ext uri="{FF2B5EF4-FFF2-40B4-BE49-F238E27FC236}">
                  <a16:creationId xmlns:a16="http://schemas.microsoft.com/office/drawing/2014/main" id="{264ECF2A-77F2-33D0-7A99-1E8AB5FD1CD2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3" name="Straight Arrow Connector 492">
              <a:extLst>
                <a:ext uri="{FF2B5EF4-FFF2-40B4-BE49-F238E27FC236}">
                  <a16:creationId xmlns:a16="http://schemas.microsoft.com/office/drawing/2014/main" id="{F8B5DADE-5CD5-8EB6-4F0D-04A7D53CD9F0}"/>
                </a:ext>
              </a:extLst>
            </p:cNvPr>
            <p:cNvCxnSpPr>
              <a:cxnSpLocks/>
              <a:stCxn id="489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Straight Arrow Connector 493">
              <a:extLst>
                <a:ext uri="{FF2B5EF4-FFF2-40B4-BE49-F238E27FC236}">
                  <a16:creationId xmlns:a16="http://schemas.microsoft.com/office/drawing/2014/main" id="{0591D103-18A9-C521-7FDE-2550BF636A31}"/>
                </a:ext>
              </a:extLst>
            </p:cNvPr>
            <p:cNvCxnSpPr>
              <a:cxnSpLocks/>
              <a:stCxn id="489" idx="3"/>
              <a:endCxn id="491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Arrow Connector 494">
              <a:extLst>
                <a:ext uri="{FF2B5EF4-FFF2-40B4-BE49-F238E27FC236}">
                  <a16:creationId xmlns:a16="http://schemas.microsoft.com/office/drawing/2014/main" id="{7FD1CD85-37E9-8388-BAAE-531F444A19E8}"/>
                </a:ext>
              </a:extLst>
            </p:cNvPr>
            <p:cNvCxnSpPr>
              <a:cxnSpLocks/>
              <a:stCxn id="489" idx="2"/>
              <a:endCxn id="497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C4FE0023-3664-2734-A235-676392311308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C5A0C6D9-FD4D-072B-C681-529A25255A26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8" name="Oval 497">
              <a:extLst>
                <a:ext uri="{FF2B5EF4-FFF2-40B4-BE49-F238E27FC236}">
                  <a16:creationId xmlns:a16="http://schemas.microsoft.com/office/drawing/2014/main" id="{975487D1-CE7E-AEFB-9BFF-67242EC313BB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9" name="Oval 498">
              <a:extLst>
                <a:ext uri="{FF2B5EF4-FFF2-40B4-BE49-F238E27FC236}">
                  <a16:creationId xmlns:a16="http://schemas.microsoft.com/office/drawing/2014/main" id="{1FDF90A1-E378-CA43-BBE1-D34C9C19C2AF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00" name="Straight Arrow Connector 499">
              <a:extLst>
                <a:ext uri="{FF2B5EF4-FFF2-40B4-BE49-F238E27FC236}">
                  <a16:creationId xmlns:a16="http://schemas.microsoft.com/office/drawing/2014/main" id="{7BCA6D94-AA18-AD39-CFF2-B068AB4FB674}"/>
                </a:ext>
              </a:extLst>
            </p:cNvPr>
            <p:cNvCxnSpPr>
              <a:cxnSpLocks/>
              <a:stCxn id="492" idx="4"/>
              <a:endCxn id="489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1" name="Straight Arrow Connector 500">
              <a:extLst>
                <a:ext uri="{FF2B5EF4-FFF2-40B4-BE49-F238E27FC236}">
                  <a16:creationId xmlns:a16="http://schemas.microsoft.com/office/drawing/2014/main" id="{7ECCFB4F-5297-C351-CFBA-9A874576AE7E}"/>
                </a:ext>
              </a:extLst>
            </p:cNvPr>
            <p:cNvCxnSpPr>
              <a:cxnSpLocks/>
              <a:stCxn id="489" idx="6"/>
              <a:endCxn id="496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2" name="Straight Arrow Connector 501">
              <a:extLst>
                <a:ext uri="{FF2B5EF4-FFF2-40B4-BE49-F238E27FC236}">
                  <a16:creationId xmlns:a16="http://schemas.microsoft.com/office/drawing/2014/main" id="{6955AB72-F64E-568D-0824-572A430A5BF9}"/>
                </a:ext>
              </a:extLst>
            </p:cNvPr>
            <p:cNvCxnSpPr>
              <a:cxnSpLocks/>
              <a:stCxn id="489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3" name="Straight Arrow Connector 502">
              <a:extLst>
                <a:ext uri="{FF2B5EF4-FFF2-40B4-BE49-F238E27FC236}">
                  <a16:creationId xmlns:a16="http://schemas.microsoft.com/office/drawing/2014/main" id="{A9E8960D-857E-DCA2-1764-2CD1B44ECADA}"/>
                </a:ext>
              </a:extLst>
            </p:cNvPr>
            <p:cNvCxnSpPr>
              <a:cxnSpLocks/>
              <a:stCxn id="489" idx="1"/>
              <a:endCxn id="499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4" name="Group 503">
            <a:extLst>
              <a:ext uri="{FF2B5EF4-FFF2-40B4-BE49-F238E27FC236}">
                <a16:creationId xmlns:a16="http://schemas.microsoft.com/office/drawing/2014/main" id="{0D6FCFBE-1A55-D329-B695-01A8D949C798}"/>
              </a:ext>
            </a:extLst>
          </p:cNvPr>
          <p:cNvGrpSpPr/>
          <p:nvPr/>
        </p:nvGrpSpPr>
        <p:grpSpPr>
          <a:xfrm>
            <a:off x="10674063" y="3288398"/>
            <a:ext cx="329841" cy="328683"/>
            <a:chOff x="6603392" y="5216276"/>
            <a:chExt cx="817778" cy="1024291"/>
          </a:xfrm>
        </p:grpSpPr>
        <p:sp>
          <p:nvSpPr>
            <p:cNvPr id="505" name="Oval 504">
              <a:extLst>
                <a:ext uri="{FF2B5EF4-FFF2-40B4-BE49-F238E27FC236}">
                  <a16:creationId xmlns:a16="http://schemas.microsoft.com/office/drawing/2014/main" id="{CC7BFB21-3911-386F-3A30-824D7F2CD921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Oval 505">
              <a:extLst>
                <a:ext uri="{FF2B5EF4-FFF2-40B4-BE49-F238E27FC236}">
                  <a16:creationId xmlns:a16="http://schemas.microsoft.com/office/drawing/2014/main" id="{6A6C92CA-C124-6EA6-8EB3-1E7106C347F4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2B535FC6-351A-0237-5110-33B6D9BE84CD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1BA87CB7-765B-7389-B757-292B509FB681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9" name="Straight Arrow Connector 508">
              <a:extLst>
                <a:ext uri="{FF2B5EF4-FFF2-40B4-BE49-F238E27FC236}">
                  <a16:creationId xmlns:a16="http://schemas.microsoft.com/office/drawing/2014/main" id="{B3D745B8-0D71-9E76-D38F-ADA81A6E5534}"/>
                </a:ext>
              </a:extLst>
            </p:cNvPr>
            <p:cNvCxnSpPr>
              <a:cxnSpLocks/>
              <a:stCxn id="505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Straight Arrow Connector 509">
              <a:extLst>
                <a:ext uri="{FF2B5EF4-FFF2-40B4-BE49-F238E27FC236}">
                  <a16:creationId xmlns:a16="http://schemas.microsoft.com/office/drawing/2014/main" id="{B5A4F5F8-AE97-403D-E5E7-4EE2EE663684}"/>
                </a:ext>
              </a:extLst>
            </p:cNvPr>
            <p:cNvCxnSpPr>
              <a:cxnSpLocks/>
              <a:stCxn id="505" idx="3"/>
              <a:endCxn id="507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Straight Arrow Connector 510">
              <a:extLst>
                <a:ext uri="{FF2B5EF4-FFF2-40B4-BE49-F238E27FC236}">
                  <a16:creationId xmlns:a16="http://schemas.microsoft.com/office/drawing/2014/main" id="{CBE9B677-DE23-2EFC-80AF-ABFFA91260FA}"/>
                </a:ext>
              </a:extLst>
            </p:cNvPr>
            <p:cNvCxnSpPr>
              <a:cxnSpLocks/>
              <a:stCxn id="505" idx="2"/>
              <a:endCxn id="513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B3344721-B972-0FAE-3EF8-FBA3FFE6FA49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3" name="Oval 512">
              <a:extLst>
                <a:ext uri="{FF2B5EF4-FFF2-40B4-BE49-F238E27FC236}">
                  <a16:creationId xmlns:a16="http://schemas.microsoft.com/office/drawing/2014/main" id="{C7D770FC-9266-6374-AED8-3E96CEF2D591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4" name="Oval 513">
              <a:extLst>
                <a:ext uri="{FF2B5EF4-FFF2-40B4-BE49-F238E27FC236}">
                  <a16:creationId xmlns:a16="http://schemas.microsoft.com/office/drawing/2014/main" id="{0A18C040-6BAB-35F6-41C7-4ECA0FACDF65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4DB81BBE-9BCF-E06B-A243-374B9018EAEA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16" name="Straight Arrow Connector 515">
              <a:extLst>
                <a:ext uri="{FF2B5EF4-FFF2-40B4-BE49-F238E27FC236}">
                  <a16:creationId xmlns:a16="http://schemas.microsoft.com/office/drawing/2014/main" id="{F1E253BF-A7D3-BD2E-DC07-14A5B3CE0432}"/>
                </a:ext>
              </a:extLst>
            </p:cNvPr>
            <p:cNvCxnSpPr>
              <a:cxnSpLocks/>
              <a:stCxn id="508" idx="4"/>
              <a:endCxn id="505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" name="Straight Arrow Connector 516">
              <a:extLst>
                <a:ext uri="{FF2B5EF4-FFF2-40B4-BE49-F238E27FC236}">
                  <a16:creationId xmlns:a16="http://schemas.microsoft.com/office/drawing/2014/main" id="{DD3C33FE-37ED-DC22-21B7-5731147043DC}"/>
                </a:ext>
              </a:extLst>
            </p:cNvPr>
            <p:cNvCxnSpPr>
              <a:cxnSpLocks/>
              <a:stCxn id="505" idx="6"/>
              <a:endCxn id="512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Straight Arrow Connector 517">
              <a:extLst>
                <a:ext uri="{FF2B5EF4-FFF2-40B4-BE49-F238E27FC236}">
                  <a16:creationId xmlns:a16="http://schemas.microsoft.com/office/drawing/2014/main" id="{4B92C118-62B5-A5FA-9C00-EBD74FA7CBDE}"/>
                </a:ext>
              </a:extLst>
            </p:cNvPr>
            <p:cNvCxnSpPr>
              <a:cxnSpLocks/>
              <a:stCxn id="505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Straight Arrow Connector 518">
              <a:extLst>
                <a:ext uri="{FF2B5EF4-FFF2-40B4-BE49-F238E27FC236}">
                  <a16:creationId xmlns:a16="http://schemas.microsoft.com/office/drawing/2014/main" id="{82213221-1B0E-EEDA-5B82-E7DCB191BDE0}"/>
                </a:ext>
              </a:extLst>
            </p:cNvPr>
            <p:cNvCxnSpPr>
              <a:cxnSpLocks/>
              <a:stCxn id="505" idx="1"/>
              <a:endCxn id="515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0" name="Group 519">
            <a:extLst>
              <a:ext uri="{FF2B5EF4-FFF2-40B4-BE49-F238E27FC236}">
                <a16:creationId xmlns:a16="http://schemas.microsoft.com/office/drawing/2014/main" id="{1B85FC59-223F-F088-4E37-62FBA5036254}"/>
              </a:ext>
            </a:extLst>
          </p:cNvPr>
          <p:cNvGrpSpPr/>
          <p:nvPr/>
        </p:nvGrpSpPr>
        <p:grpSpPr>
          <a:xfrm>
            <a:off x="11172057" y="3961514"/>
            <a:ext cx="329841" cy="328683"/>
            <a:chOff x="6603392" y="5216276"/>
            <a:chExt cx="817778" cy="1024291"/>
          </a:xfrm>
        </p:grpSpPr>
        <p:sp>
          <p:nvSpPr>
            <p:cNvPr id="521" name="Oval 520">
              <a:extLst>
                <a:ext uri="{FF2B5EF4-FFF2-40B4-BE49-F238E27FC236}">
                  <a16:creationId xmlns:a16="http://schemas.microsoft.com/office/drawing/2014/main" id="{F2BD4213-0841-5A57-56C6-80CDD6D42200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Oval 521">
              <a:extLst>
                <a:ext uri="{FF2B5EF4-FFF2-40B4-BE49-F238E27FC236}">
                  <a16:creationId xmlns:a16="http://schemas.microsoft.com/office/drawing/2014/main" id="{D97FFFE7-67EE-A2B0-F4DE-926AE07B869E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D316B659-FE47-E5D3-EB10-D6D4C38195DC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Oval 523">
              <a:extLst>
                <a:ext uri="{FF2B5EF4-FFF2-40B4-BE49-F238E27FC236}">
                  <a16:creationId xmlns:a16="http://schemas.microsoft.com/office/drawing/2014/main" id="{671563C3-8B3A-3F78-80B6-D6DE6D36F08A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5" name="Straight Arrow Connector 524">
              <a:extLst>
                <a:ext uri="{FF2B5EF4-FFF2-40B4-BE49-F238E27FC236}">
                  <a16:creationId xmlns:a16="http://schemas.microsoft.com/office/drawing/2014/main" id="{44EC138C-B44D-2759-3AA5-159D2FDCCFBA}"/>
                </a:ext>
              </a:extLst>
            </p:cNvPr>
            <p:cNvCxnSpPr>
              <a:cxnSpLocks/>
              <a:stCxn id="521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6" name="Straight Arrow Connector 525">
              <a:extLst>
                <a:ext uri="{FF2B5EF4-FFF2-40B4-BE49-F238E27FC236}">
                  <a16:creationId xmlns:a16="http://schemas.microsoft.com/office/drawing/2014/main" id="{DC240AF5-3862-4DCA-6993-4F91CF27C98F}"/>
                </a:ext>
              </a:extLst>
            </p:cNvPr>
            <p:cNvCxnSpPr>
              <a:cxnSpLocks/>
              <a:stCxn id="521" idx="3"/>
              <a:endCxn id="523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Arrow Connector 526">
              <a:extLst>
                <a:ext uri="{FF2B5EF4-FFF2-40B4-BE49-F238E27FC236}">
                  <a16:creationId xmlns:a16="http://schemas.microsoft.com/office/drawing/2014/main" id="{3CF090A8-D852-F0C5-99B5-615D0D69EADC}"/>
                </a:ext>
              </a:extLst>
            </p:cNvPr>
            <p:cNvCxnSpPr>
              <a:cxnSpLocks/>
              <a:stCxn id="521" idx="2"/>
              <a:endCxn id="529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8" name="Oval 527">
              <a:extLst>
                <a:ext uri="{FF2B5EF4-FFF2-40B4-BE49-F238E27FC236}">
                  <a16:creationId xmlns:a16="http://schemas.microsoft.com/office/drawing/2014/main" id="{F4E193E9-23E0-F250-6090-B0AC2C726A9F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9" name="Oval 528">
              <a:extLst>
                <a:ext uri="{FF2B5EF4-FFF2-40B4-BE49-F238E27FC236}">
                  <a16:creationId xmlns:a16="http://schemas.microsoft.com/office/drawing/2014/main" id="{8B4FE46C-9620-2428-C8B9-7592C3CC43FF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0" name="Oval 529">
              <a:extLst>
                <a:ext uri="{FF2B5EF4-FFF2-40B4-BE49-F238E27FC236}">
                  <a16:creationId xmlns:a16="http://schemas.microsoft.com/office/drawing/2014/main" id="{83E31845-3A3E-3F70-5724-0977AE653478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0980AEC3-278D-CF2D-BEC0-6C645F130FD1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32" name="Straight Arrow Connector 531">
              <a:extLst>
                <a:ext uri="{FF2B5EF4-FFF2-40B4-BE49-F238E27FC236}">
                  <a16:creationId xmlns:a16="http://schemas.microsoft.com/office/drawing/2014/main" id="{D5AD62F9-6AC7-2DC9-1F7B-4BC955891485}"/>
                </a:ext>
              </a:extLst>
            </p:cNvPr>
            <p:cNvCxnSpPr>
              <a:cxnSpLocks/>
              <a:stCxn id="524" idx="4"/>
              <a:endCxn id="521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Arrow Connector 532">
              <a:extLst>
                <a:ext uri="{FF2B5EF4-FFF2-40B4-BE49-F238E27FC236}">
                  <a16:creationId xmlns:a16="http://schemas.microsoft.com/office/drawing/2014/main" id="{7129178D-533A-3D65-E0C5-44EDC7253B62}"/>
                </a:ext>
              </a:extLst>
            </p:cNvPr>
            <p:cNvCxnSpPr>
              <a:cxnSpLocks/>
              <a:stCxn id="521" idx="6"/>
              <a:endCxn id="528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Arrow Connector 533">
              <a:extLst>
                <a:ext uri="{FF2B5EF4-FFF2-40B4-BE49-F238E27FC236}">
                  <a16:creationId xmlns:a16="http://schemas.microsoft.com/office/drawing/2014/main" id="{B40E102E-4C19-F805-7552-1E1189604AD4}"/>
                </a:ext>
              </a:extLst>
            </p:cNvPr>
            <p:cNvCxnSpPr>
              <a:cxnSpLocks/>
              <a:stCxn id="521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Arrow Connector 534">
              <a:extLst>
                <a:ext uri="{FF2B5EF4-FFF2-40B4-BE49-F238E27FC236}">
                  <a16:creationId xmlns:a16="http://schemas.microsoft.com/office/drawing/2014/main" id="{59324952-AB18-50A9-6C7A-2B84191199C6}"/>
                </a:ext>
              </a:extLst>
            </p:cNvPr>
            <p:cNvCxnSpPr>
              <a:cxnSpLocks/>
              <a:stCxn id="521" idx="1"/>
              <a:endCxn id="531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38571581-7915-88A1-5845-4ADE3CFC6FAA}"/>
              </a:ext>
            </a:extLst>
          </p:cNvPr>
          <p:cNvGrpSpPr/>
          <p:nvPr/>
        </p:nvGrpSpPr>
        <p:grpSpPr>
          <a:xfrm>
            <a:off x="9337507" y="3499126"/>
            <a:ext cx="329841" cy="328683"/>
            <a:chOff x="6603392" y="5216276"/>
            <a:chExt cx="817778" cy="1024291"/>
          </a:xfrm>
        </p:grpSpPr>
        <p:sp>
          <p:nvSpPr>
            <p:cNvPr id="537" name="Oval 536">
              <a:extLst>
                <a:ext uri="{FF2B5EF4-FFF2-40B4-BE49-F238E27FC236}">
                  <a16:creationId xmlns:a16="http://schemas.microsoft.com/office/drawing/2014/main" id="{4F74957A-7B98-4F48-B344-F02DC9B8567D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Oval 537">
              <a:extLst>
                <a:ext uri="{FF2B5EF4-FFF2-40B4-BE49-F238E27FC236}">
                  <a16:creationId xmlns:a16="http://schemas.microsoft.com/office/drawing/2014/main" id="{5D5E4B53-7EE6-FEF9-7ABA-44A1A1C23AD7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9" name="Oval 538">
              <a:extLst>
                <a:ext uri="{FF2B5EF4-FFF2-40B4-BE49-F238E27FC236}">
                  <a16:creationId xmlns:a16="http://schemas.microsoft.com/office/drawing/2014/main" id="{DA5BD946-D0E3-BE3D-2DB4-A4458B13EC63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Oval 539">
              <a:extLst>
                <a:ext uri="{FF2B5EF4-FFF2-40B4-BE49-F238E27FC236}">
                  <a16:creationId xmlns:a16="http://schemas.microsoft.com/office/drawing/2014/main" id="{EEA2E24B-83EB-AA7A-AE03-D6C22DE89118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1" name="Straight Arrow Connector 540">
              <a:extLst>
                <a:ext uri="{FF2B5EF4-FFF2-40B4-BE49-F238E27FC236}">
                  <a16:creationId xmlns:a16="http://schemas.microsoft.com/office/drawing/2014/main" id="{4836A98A-2EBC-6C2C-DE8A-9D684AD96060}"/>
                </a:ext>
              </a:extLst>
            </p:cNvPr>
            <p:cNvCxnSpPr>
              <a:cxnSpLocks/>
              <a:stCxn id="537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Arrow Connector 541">
              <a:extLst>
                <a:ext uri="{FF2B5EF4-FFF2-40B4-BE49-F238E27FC236}">
                  <a16:creationId xmlns:a16="http://schemas.microsoft.com/office/drawing/2014/main" id="{43B4EA6D-9529-8870-2880-F089A11B5A0B}"/>
                </a:ext>
              </a:extLst>
            </p:cNvPr>
            <p:cNvCxnSpPr>
              <a:cxnSpLocks/>
              <a:stCxn id="537" idx="3"/>
              <a:endCxn id="539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3" name="Straight Arrow Connector 542">
              <a:extLst>
                <a:ext uri="{FF2B5EF4-FFF2-40B4-BE49-F238E27FC236}">
                  <a16:creationId xmlns:a16="http://schemas.microsoft.com/office/drawing/2014/main" id="{91C13ECD-06D0-B575-C6AF-A7876BE68D6B}"/>
                </a:ext>
              </a:extLst>
            </p:cNvPr>
            <p:cNvCxnSpPr>
              <a:cxnSpLocks/>
              <a:stCxn id="537" idx="2"/>
              <a:endCxn id="545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4" name="Oval 543">
              <a:extLst>
                <a:ext uri="{FF2B5EF4-FFF2-40B4-BE49-F238E27FC236}">
                  <a16:creationId xmlns:a16="http://schemas.microsoft.com/office/drawing/2014/main" id="{52395C52-A2E9-75E5-7FC2-549D4C7D5DFE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5" name="Oval 544">
              <a:extLst>
                <a:ext uri="{FF2B5EF4-FFF2-40B4-BE49-F238E27FC236}">
                  <a16:creationId xmlns:a16="http://schemas.microsoft.com/office/drawing/2014/main" id="{DBC6CA19-8208-6196-25F4-316FD4B56F09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6" name="Oval 545">
              <a:extLst>
                <a:ext uri="{FF2B5EF4-FFF2-40B4-BE49-F238E27FC236}">
                  <a16:creationId xmlns:a16="http://schemas.microsoft.com/office/drawing/2014/main" id="{2BB35095-00FF-D898-B242-0FCBF2F13EA7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7" name="Oval 546">
              <a:extLst>
                <a:ext uri="{FF2B5EF4-FFF2-40B4-BE49-F238E27FC236}">
                  <a16:creationId xmlns:a16="http://schemas.microsoft.com/office/drawing/2014/main" id="{AC3EE21A-C53E-7B16-778E-25BFE8A43900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48" name="Straight Arrow Connector 547">
              <a:extLst>
                <a:ext uri="{FF2B5EF4-FFF2-40B4-BE49-F238E27FC236}">
                  <a16:creationId xmlns:a16="http://schemas.microsoft.com/office/drawing/2014/main" id="{7CA5A08C-F54D-1600-35F5-65696EE89A77}"/>
                </a:ext>
              </a:extLst>
            </p:cNvPr>
            <p:cNvCxnSpPr>
              <a:cxnSpLocks/>
              <a:stCxn id="540" idx="4"/>
              <a:endCxn id="537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" name="Straight Arrow Connector 548">
              <a:extLst>
                <a:ext uri="{FF2B5EF4-FFF2-40B4-BE49-F238E27FC236}">
                  <a16:creationId xmlns:a16="http://schemas.microsoft.com/office/drawing/2014/main" id="{D09B9A82-F185-FD45-E287-CFC16F29A0CC}"/>
                </a:ext>
              </a:extLst>
            </p:cNvPr>
            <p:cNvCxnSpPr>
              <a:cxnSpLocks/>
              <a:stCxn id="537" idx="6"/>
              <a:endCxn id="544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0" name="Straight Arrow Connector 549">
              <a:extLst>
                <a:ext uri="{FF2B5EF4-FFF2-40B4-BE49-F238E27FC236}">
                  <a16:creationId xmlns:a16="http://schemas.microsoft.com/office/drawing/2014/main" id="{CC75DEBC-9410-C1F2-4617-AA7A54F93812}"/>
                </a:ext>
              </a:extLst>
            </p:cNvPr>
            <p:cNvCxnSpPr>
              <a:cxnSpLocks/>
              <a:stCxn id="537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Arrow Connector 550">
              <a:extLst>
                <a:ext uri="{FF2B5EF4-FFF2-40B4-BE49-F238E27FC236}">
                  <a16:creationId xmlns:a16="http://schemas.microsoft.com/office/drawing/2014/main" id="{5FACF88C-E837-07F7-DA9B-5FED81E71C51}"/>
                </a:ext>
              </a:extLst>
            </p:cNvPr>
            <p:cNvCxnSpPr>
              <a:cxnSpLocks/>
              <a:stCxn id="537" idx="1"/>
              <a:endCxn id="547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2" name="Group 551">
            <a:extLst>
              <a:ext uri="{FF2B5EF4-FFF2-40B4-BE49-F238E27FC236}">
                <a16:creationId xmlns:a16="http://schemas.microsoft.com/office/drawing/2014/main" id="{CCAAF259-A8B7-AE0E-9977-D4A1FB08AB01}"/>
              </a:ext>
            </a:extLst>
          </p:cNvPr>
          <p:cNvGrpSpPr/>
          <p:nvPr/>
        </p:nvGrpSpPr>
        <p:grpSpPr>
          <a:xfrm>
            <a:off x="10167409" y="3414311"/>
            <a:ext cx="329841" cy="328683"/>
            <a:chOff x="6603392" y="5216276"/>
            <a:chExt cx="817778" cy="1024291"/>
          </a:xfrm>
        </p:grpSpPr>
        <p:sp>
          <p:nvSpPr>
            <p:cNvPr id="553" name="Oval 552">
              <a:extLst>
                <a:ext uri="{FF2B5EF4-FFF2-40B4-BE49-F238E27FC236}">
                  <a16:creationId xmlns:a16="http://schemas.microsoft.com/office/drawing/2014/main" id="{81979105-A2A5-4298-6E1F-1FA64B1A4317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Oval 553">
              <a:extLst>
                <a:ext uri="{FF2B5EF4-FFF2-40B4-BE49-F238E27FC236}">
                  <a16:creationId xmlns:a16="http://schemas.microsoft.com/office/drawing/2014/main" id="{37735531-4520-225A-8464-BAB32E45BBCE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5" name="Oval 554">
              <a:extLst>
                <a:ext uri="{FF2B5EF4-FFF2-40B4-BE49-F238E27FC236}">
                  <a16:creationId xmlns:a16="http://schemas.microsoft.com/office/drawing/2014/main" id="{024484DC-0EAE-05BB-DFC0-DB4212365C9F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Oval 555">
              <a:extLst>
                <a:ext uri="{FF2B5EF4-FFF2-40B4-BE49-F238E27FC236}">
                  <a16:creationId xmlns:a16="http://schemas.microsoft.com/office/drawing/2014/main" id="{A3FE435E-2991-AB87-3545-31159B188AC0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7" name="Straight Arrow Connector 556">
              <a:extLst>
                <a:ext uri="{FF2B5EF4-FFF2-40B4-BE49-F238E27FC236}">
                  <a16:creationId xmlns:a16="http://schemas.microsoft.com/office/drawing/2014/main" id="{57337A79-B1BD-8500-4856-6E5FCDBF9920}"/>
                </a:ext>
              </a:extLst>
            </p:cNvPr>
            <p:cNvCxnSpPr>
              <a:cxnSpLocks/>
              <a:stCxn id="553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Straight Arrow Connector 557">
              <a:extLst>
                <a:ext uri="{FF2B5EF4-FFF2-40B4-BE49-F238E27FC236}">
                  <a16:creationId xmlns:a16="http://schemas.microsoft.com/office/drawing/2014/main" id="{DF04842F-17AA-5B61-BB7E-E1A32D008EB9}"/>
                </a:ext>
              </a:extLst>
            </p:cNvPr>
            <p:cNvCxnSpPr>
              <a:cxnSpLocks/>
              <a:stCxn id="553" idx="3"/>
              <a:endCxn id="555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Straight Arrow Connector 558">
              <a:extLst>
                <a:ext uri="{FF2B5EF4-FFF2-40B4-BE49-F238E27FC236}">
                  <a16:creationId xmlns:a16="http://schemas.microsoft.com/office/drawing/2014/main" id="{FEC80674-2494-D3FD-822F-F88DC97740D2}"/>
                </a:ext>
              </a:extLst>
            </p:cNvPr>
            <p:cNvCxnSpPr>
              <a:cxnSpLocks/>
              <a:stCxn id="553" idx="2"/>
              <a:endCxn id="561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0" name="Oval 559">
              <a:extLst>
                <a:ext uri="{FF2B5EF4-FFF2-40B4-BE49-F238E27FC236}">
                  <a16:creationId xmlns:a16="http://schemas.microsoft.com/office/drawing/2014/main" id="{4B62EFDD-0C0F-677C-2F00-AB4D1E2B4A0A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1" name="Oval 560">
              <a:extLst>
                <a:ext uri="{FF2B5EF4-FFF2-40B4-BE49-F238E27FC236}">
                  <a16:creationId xmlns:a16="http://schemas.microsoft.com/office/drawing/2014/main" id="{EB89F99D-AB81-AAEE-2147-51D85D39CFC3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2" name="Oval 561">
              <a:extLst>
                <a:ext uri="{FF2B5EF4-FFF2-40B4-BE49-F238E27FC236}">
                  <a16:creationId xmlns:a16="http://schemas.microsoft.com/office/drawing/2014/main" id="{59FA96D4-A98A-EEB4-C66A-30F5460787DF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3" name="Oval 562">
              <a:extLst>
                <a:ext uri="{FF2B5EF4-FFF2-40B4-BE49-F238E27FC236}">
                  <a16:creationId xmlns:a16="http://schemas.microsoft.com/office/drawing/2014/main" id="{A6CDC02D-2607-7C50-D89E-B1493E8395BF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64" name="Straight Arrow Connector 563">
              <a:extLst>
                <a:ext uri="{FF2B5EF4-FFF2-40B4-BE49-F238E27FC236}">
                  <a16:creationId xmlns:a16="http://schemas.microsoft.com/office/drawing/2014/main" id="{5D4242ED-7579-03B2-0079-0ED02B145F44}"/>
                </a:ext>
              </a:extLst>
            </p:cNvPr>
            <p:cNvCxnSpPr>
              <a:cxnSpLocks/>
              <a:stCxn id="556" idx="4"/>
              <a:endCxn id="553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Straight Arrow Connector 564">
              <a:extLst>
                <a:ext uri="{FF2B5EF4-FFF2-40B4-BE49-F238E27FC236}">
                  <a16:creationId xmlns:a16="http://schemas.microsoft.com/office/drawing/2014/main" id="{E8309642-EF72-973F-8282-C64163F3E773}"/>
                </a:ext>
              </a:extLst>
            </p:cNvPr>
            <p:cNvCxnSpPr>
              <a:cxnSpLocks/>
              <a:stCxn id="553" idx="6"/>
              <a:endCxn id="560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Arrow Connector 565">
              <a:extLst>
                <a:ext uri="{FF2B5EF4-FFF2-40B4-BE49-F238E27FC236}">
                  <a16:creationId xmlns:a16="http://schemas.microsoft.com/office/drawing/2014/main" id="{25DF3FA4-7D95-6926-BDD7-692D528B326A}"/>
                </a:ext>
              </a:extLst>
            </p:cNvPr>
            <p:cNvCxnSpPr>
              <a:cxnSpLocks/>
              <a:stCxn id="553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Arrow Connector 566">
              <a:extLst>
                <a:ext uri="{FF2B5EF4-FFF2-40B4-BE49-F238E27FC236}">
                  <a16:creationId xmlns:a16="http://schemas.microsoft.com/office/drawing/2014/main" id="{ECA60B40-04F7-5387-C9A3-D5D07DAEA605}"/>
                </a:ext>
              </a:extLst>
            </p:cNvPr>
            <p:cNvCxnSpPr>
              <a:cxnSpLocks/>
              <a:stCxn id="553" idx="1"/>
              <a:endCxn id="563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8" name="Group 567">
            <a:extLst>
              <a:ext uri="{FF2B5EF4-FFF2-40B4-BE49-F238E27FC236}">
                <a16:creationId xmlns:a16="http://schemas.microsoft.com/office/drawing/2014/main" id="{BEC66054-8912-CFF6-E80F-8E64F2B74E2B}"/>
              </a:ext>
            </a:extLst>
          </p:cNvPr>
          <p:cNvGrpSpPr/>
          <p:nvPr/>
        </p:nvGrpSpPr>
        <p:grpSpPr>
          <a:xfrm>
            <a:off x="9570789" y="4084950"/>
            <a:ext cx="329841" cy="328683"/>
            <a:chOff x="6603392" y="5216276"/>
            <a:chExt cx="817778" cy="1024291"/>
          </a:xfrm>
        </p:grpSpPr>
        <p:sp>
          <p:nvSpPr>
            <p:cNvPr id="569" name="Oval 568">
              <a:extLst>
                <a:ext uri="{FF2B5EF4-FFF2-40B4-BE49-F238E27FC236}">
                  <a16:creationId xmlns:a16="http://schemas.microsoft.com/office/drawing/2014/main" id="{6768E48F-042B-5193-DAEA-1B9E3919DD7B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Oval 569">
              <a:extLst>
                <a:ext uri="{FF2B5EF4-FFF2-40B4-BE49-F238E27FC236}">
                  <a16:creationId xmlns:a16="http://schemas.microsoft.com/office/drawing/2014/main" id="{57CAF944-FA9B-0814-C5D3-B2638C9D5078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1" name="Oval 570">
              <a:extLst>
                <a:ext uri="{FF2B5EF4-FFF2-40B4-BE49-F238E27FC236}">
                  <a16:creationId xmlns:a16="http://schemas.microsoft.com/office/drawing/2014/main" id="{C3327FE1-20F0-8403-A342-2E1104EE5413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 571">
              <a:extLst>
                <a:ext uri="{FF2B5EF4-FFF2-40B4-BE49-F238E27FC236}">
                  <a16:creationId xmlns:a16="http://schemas.microsoft.com/office/drawing/2014/main" id="{04330FBD-F42C-B6AE-439F-A2A67F7ED83D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3" name="Straight Arrow Connector 572">
              <a:extLst>
                <a:ext uri="{FF2B5EF4-FFF2-40B4-BE49-F238E27FC236}">
                  <a16:creationId xmlns:a16="http://schemas.microsoft.com/office/drawing/2014/main" id="{7D39FD24-609C-845D-80B5-CAE0F1967A8A}"/>
                </a:ext>
              </a:extLst>
            </p:cNvPr>
            <p:cNvCxnSpPr>
              <a:cxnSpLocks/>
              <a:stCxn id="569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Straight Arrow Connector 573">
              <a:extLst>
                <a:ext uri="{FF2B5EF4-FFF2-40B4-BE49-F238E27FC236}">
                  <a16:creationId xmlns:a16="http://schemas.microsoft.com/office/drawing/2014/main" id="{8125BEF2-9C75-C9E5-9467-40141F5033B8}"/>
                </a:ext>
              </a:extLst>
            </p:cNvPr>
            <p:cNvCxnSpPr>
              <a:cxnSpLocks/>
              <a:stCxn id="569" idx="3"/>
              <a:endCxn id="571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Arrow Connector 574">
              <a:extLst>
                <a:ext uri="{FF2B5EF4-FFF2-40B4-BE49-F238E27FC236}">
                  <a16:creationId xmlns:a16="http://schemas.microsoft.com/office/drawing/2014/main" id="{2486179A-D96D-568C-810E-22F0A7A7DCD2}"/>
                </a:ext>
              </a:extLst>
            </p:cNvPr>
            <p:cNvCxnSpPr>
              <a:cxnSpLocks/>
              <a:stCxn id="569" idx="2"/>
              <a:endCxn id="577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6" name="Oval 575">
              <a:extLst>
                <a:ext uri="{FF2B5EF4-FFF2-40B4-BE49-F238E27FC236}">
                  <a16:creationId xmlns:a16="http://schemas.microsoft.com/office/drawing/2014/main" id="{C309EBB2-0D07-D8B4-F2D0-074ECED784CD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7" name="Oval 576">
              <a:extLst>
                <a:ext uri="{FF2B5EF4-FFF2-40B4-BE49-F238E27FC236}">
                  <a16:creationId xmlns:a16="http://schemas.microsoft.com/office/drawing/2014/main" id="{2195F1C9-7F79-366E-52AB-BBCAAC71FEA8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8" name="Oval 577">
              <a:extLst>
                <a:ext uri="{FF2B5EF4-FFF2-40B4-BE49-F238E27FC236}">
                  <a16:creationId xmlns:a16="http://schemas.microsoft.com/office/drawing/2014/main" id="{B07C8EE2-4593-1A04-A8E4-FAFFD35A3A90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9" name="Oval 578">
              <a:extLst>
                <a:ext uri="{FF2B5EF4-FFF2-40B4-BE49-F238E27FC236}">
                  <a16:creationId xmlns:a16="http://schemas.microsoft.com/office/drawing/2014/main" id="{70146B35-739E-595C-7BDA-BDF413ECA35B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80" name="Straight Arrow Connector 579">
              <a:extLst>
                <a:ext uri="{FF2B5EF4-FFF2-40B4-BE49-F238E27FC236}">
                  <a16:creationId xmlns:a16="http://schemas.microsoft.com/office/drawing/2014/main" id="{5916F27C-0BC4-DC33-ACFD-97F14BFAEA9B}"/>
                </a:ext>
              </a:extLst>
            </p:cNvPr>
            <p:cNvCxnSpPr>
              <a:cxnSpLocks/>
              <a:stCxn id="572" idx="4"/>
              <a:endCxn id="569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Straight Arrow Connector 580">
              <a:extLst>
                <a:ext uri="{FF2B5EF4-FFF2-40B4-BE49-F238E27FC236}">
                  <a16:creationId xmlns:a16="http://schemas.microsoft.com/office/drawing/2014/main" id="{BC3B6908-94D4-6E55-FD0A-C769BDB4E767}"/>
                </a:ext>
              </a:extLst>
            </p:cNvPr>
            <p:cNvCxnSpPr>
              <a:cxnSpLocks/>
              <a:stCxn id="569" idx="6"/>
              <a:endCxn id="576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Arrow Connector 581">
              <a:extLst>
                <a:ext uri="{FF2B5EF4-FFF2-40B4-BE49-F238E27FC236}">
                  <a16:creationId xmlns:a16="http://schemas.microsoft.com/office/drawing/2014/main" id="{716256B7-7B3E-DBB5-C3C7-6AEE7830C6A0}"/>
                </a:ext>
              </a:extLst>
            </p:cNvPr>
            <p:cNvCxnSpPr>
              <a:cxnSpLocks/>
              <a:stCxn id="569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Straight Arrow Connector 582">
              <a:extLst>
                <a:ext uri="{FF2B5EF4-FFF2-40B4-BE49-F238E27FC236}">
                  <a16:creationId xmlns:a16="http://schemas.microsoft.com/office/drawing/2014/main" id="{F153EAF0-59F5-2ED7-C03B-148D411069D0}"/>
                </a:ext>
              </a:extLst>
            </p:cNvPr>
            <p:cNvCxnSpPr>
              <a:cxnSpLocks/>
              <a:stCxn id="569" idx="1"/>
              <a:endCxn id="579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4" name="Group 583">
            <a:extLst>
              <a:ext uri="{FF2B5EF4-FFF2-40B4-BE49-F238E27FC236}">
                <a16:creationId xmlns:a16="http://schemas.microsoft.com/office/drawing/2014/main" id="{F74FCB08-EB38-9AF3-6DEC-133773B7EFF1}"/>
              </a:ext>
            </a:extLst>
          </p:cNvPr>
          <p:cNvGrpSpPr/>
          <p:nvPr/>
        </p:nvGrpSpPr>
        <p:grpSpPr>
          <a:xfrm>
            <a:off x="10750336" y="4273874"/>
            <a:ext cx="329841" cy="328683"/>
            <a:chOff x="6603392" y="5216276"/>
            <a:chExt cx="817778" cy="1024291"/>
          </a:xfrm>
        </p:grpSpPr>
        <p:sp>
          <p:nvSpPr>
            <p:cNvPr id="585" name="Oval 584">
              <a:extLst>
                <a:ext uri="{FF2B5EF4-FFF2-40B4-BE49-F238E27FC236}">
                  <a16:creationId xmlns:a16="http://schemas.microsoft.com/office/drawing/2014/main" id="{93F46B06-B836-195A-8CD3-8016154C2B78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8C8755A3-4AAD-727E-11F0-FDF95DE118B0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D38114E6-5369-F89F-CE62-5AAE791F3513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 587">
              <a:extLst>
                <a:ext uri="{FF2B5EF4-FFF2-40B4-BE49-F238E27FC236}">
                  <a16:creationId xmlns:a16="http://schemas.microsoft.com/office/drawing/2014/main" id="{FE0CA1E1-8DE3-60E1-477B-BA07DB83E766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9" name="Straight Arrow Connector 588">
              <a:extLst>
                <a:ext uri="{FF2B5EF4-FFF2-40B4-BE49-F238E27FC236}">
                  <a16:creationId xmlns:a16="http://schemas.microsoft.com/office/drawing/2014/main" id="{A689368B-A8FF-99A8-D90E-FA78896D76BB}"/>
                </a:ext>
              </a:extLst>
            </p:cNvPr>
            <p:cNvCxnSpPr>
              <a:cxnSpLocks/>
              <a:stCxn id="585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Straight Arrow Connector 589">
              <a:extLst>
                <a:ext uri="{FF2B5EF4-FFF2-40B4-BE49-F238E27FC236}">
                  <a16:creationId xmlns:a16="http://schemas.microsoft.com/office/drawing/2014/main" id="{FEB00DFA-6D87-2AE1-4527-41AD3766D772}"/>
                </a:ext>
              </a:extLst>
            </p:cNvPr>
            <p:cNvCxnSpPr>
              <a:cxnSpLocks/>
              <a:stCxn id="585" idx="3"/>
              <a:endCxn id="587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1" name="Straight Arrow Connector 590">
              <a:extLst>
                <a:ext uri="{FF2B5EF4-FFF2-40B4-BE49-F238E27FC236}">
                  <a16:creationId xmlns:a16="http://schemas.microsoft.com/office/drawing/2014/main" id="{8B7E2B08-232B-1007-9D4D-49CD9C09E83D}"/>
                </a:ext>
              </a:extLst>
            </p:cNvPr>
            <p:cNvCxnSpPr>
              <a:cxnSpLocks/>
              <a:stCxn id="585" idx="2"/>
              <a:endCxn id="593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2" name="Oval 591">
              <a:extLst>
                <a:ext uri="{FF2B5EF4-FFF2-40B4-BE49-F238E27FC236}">
                  <a16:creationId xmlns:a16="http://schemas.microsoft.com/office/drawing/2014/main" id="{97A51CAE-532B-9A57-7D36-EEEF871C3025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3" name="Oval 592">
              <a:extLst>
                <a:ext uri="{FF2B5EF4-FFF2-40B4-BE49-F238E27FC236}">
                  <a16:creationId xmlns:a16="http://schemas.microsoft.com/office/drawing/2014/main" id="{6EF5FBE9-FB57-4A43-C557-112D9764F753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4" name="Oval 593">
              <a:extLst>
                <a:ext uri="{FF2B5EF4-FFF2-40B4-BE49-F238E27FC236}">
                  <a16:creationId xmlns:a16="http://schemas.microsoft.com/office/drawing/2014/main" id="{20A1F68A-CBFD-5986-B105-7BE7F712B693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5" name="Oval 594">
              <a:extLst>
                <a:ext uri="{FF2B5EF4-FFF2-40B4-BE49-F238E27FC236}">
                  <a16:creationId xmlns:a16="http://schemas.microsoft.com/office/drawing/2014/main" id="{16B90F0F-A6D2-BB2D-913E-430826CBB614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96" name="Straight Arrow Connector 595">
              <a:extLst>
                <a:ext uri="{FF2B5EF4-FFF2-40B4-BE49-F238E27FC236}">
                  <a16:creationId xmlns:a16="http://schemas.microsoft.com/office/drawing/2014/main" id="{E34AA830-A264-DCD2-0F9E-91BFBF1E6C72}"/>
                </a:ext>
              </a:extLst>
            </p:cNvPr>
            <p:cNvCxnSpPr>
              <a:cxnSpLocks/>
              <a:stCxn id="588" idx="4"/>
              <a:endCxn id="585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7" name="Straight Arrow Connector 596">
              <a:extLst>
                <a:ext uri="{FF2B5EF4-FFF2-40B4-BE49-F238E27FC236}">
                  <a16:creationId xmlns:a16="http://schemas.microsoft.com/office/drawing/2014/main" id="{FA85D584-413C-441E-D51A-3005610DBC44}"/>
                </a:ext>
              </a:extLst>
            </p:cNvPr>
            <p:cNvCxnSpPr>
              <a:cxnSpLocks/>
              <a:stCxn id="585" idx="6"/>
              <a:endCxn id="592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8" name="Straight Arrow Connector 597">
              <a:extLst>
                <a:ext uri="{FF2B5EF4-FFF2-40B4-BE49-F238E27FC236}">
                  <a16:creationId xmlns:a16="http://schemas.microsoft.com/office/drawing/2014/main" id="{3C5561EF-6049-AE5F-E65A-51E8CE3CB8DE}"/>
                </a:ext>
              </a:extLst>
            </p:cNvPr>
            <p:cNvCxnSpPr>
              <a:cxnSpLocks/>
              <a:stCxn id="585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9" name="Straight Arrow Connector 598">
              <a:extLst>
                <a:ext uri="{FF2B5EF4-FFF2-40B4-BE49-F238E27FC236}">
                  <a16:creationId xmlns:a16="http://schemas.microsoft.com/office/drawing/2014/main" id="{BB0AEC82-72E6-2C22-D7B1-B746C634B122}"/>
                </a:ext>
              </a:extLst>
            </p:cNvPr>
            <p:cNvCxnSpPr>
              <a:cxnSpLocks/>
              <a:stCxn id="585" idx="1"/>
              <a:endCxn id="595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0" name="Group 599">
            <a:extLst>
              <a:ext uri="{FF2B5EF4-FFF2-40B4-BE49-F238E27FC236}">
                <a16:creationId xmlns:a16="http://schemas.microsoft.com/office/drawing/2014/main" id="{C2BC4045-EEE8-2D55-BCAB-62B29BDE565D}"/>
              </a:ext>
            </a:extLst>
          </p:cNvPr>
          <p:cNvGrpSpPr/>
          <p:nvPr/>
        </p:nvGrpSpPr>
        <p:grpSpPr>
          <a:xfrm>
            <a:off x="11108657" y="2689965"/>
            <a:ext cx="329841" cy="328683"/>
            <a:chOff x="6603392" y="5216276"/>
            <a:chExt cx="817778" cy="1024291"/>
          </a:xfrm>
        </p:grpSpPr>
        <p:sp>
          <p:nvSpPr>
            <p:cNvPr id="601" name="Oval 600">
              <a:extLst>
                <a:ext uri="{FF2B5EF4-FFF2-40B4-BE49-F238E27FC236}">
                  <a16:creationId xmlns:a16="http://schemas.microsoft.com/office/drawing/2014/main" id="{35033469-C924-3F45-357E-892470B476FB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>
              <a:extLst>
                <a:ext uri="{FF2B5EF4-FFF2-40B4-BE49-F238E27FC236}">
                  <a16:creationId xmlns:a16="http://schemas.microsoft.com/office/drawing/2014/main" id="{BC63BF47-D8D3-CE1E-FFA2-E8129D95CC90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3" name="Oval 602">
              <a:extLst>
                <a:ext uri="{FF2B5EF4-FFF2-40B4-BE49-F238E27FC236}">
                  <a16:creationId xmlns:a16="http://schemas.microsoft.com/office/drawing/2014/main" id="{544B512D-A8C5-EDF3-6413-CE80515518A2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>
              <a:extLst>
                <a:ext uri="{FF2B5EF4-FFF2-40B4-BE49-F238E27FC236}">
                  <a16:creationId xmlns:a16="http://schemas.microsoft.com/office/drawing/2014/main" id="{F1C5AC7B-CEA1-8E46-8FF2-13FEA61C47FF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5" name="Straight Arrow Connector 604">
              <a:extLst>
                <a:ext uri="{FF2B5EF4-FFF2-40B4-BE49-F238E27FC236}">
                  <a16:creationId xmlns:a16="http://schemas.microsoft.com/office/drawing/2014/main" id="{D2D6BAF8-1BA8-72E5-F200-69C57F48A35E}"/>
                </a:ext>
              </a:extLst>
            </p:cNvPr>
            <p:cNvCxnSpPr>
              <a:cxnSpLocks/>
              <a:stCxn id="601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6" name="Straight Arrow Connector 605">
              <a:extLst>
                <a:ext uri="{FF2B5EF4-FFF2-40B4-BE49-F238E27FC236}">
                  <a16:creationId xmlns:a16="http://schemas.microsoft.com/office/drawing/2014/main" id="{07263F60-CE9D-8D31-1FD2-374DFBA5103E}"/>
                </a:ext>
              </a:extLst>
            </p:cNvPr>
            <p:cNvCxnSpPr>
              <a:cxnSpLocks/>
              <a:stCxn id="601" idx="3"/>
              <a:endCxn id="603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7" name="Straight Arrow Connector 606">
              <a:extLst>
                <a:ext uri="{FF2B5EF4-FFF2-40B4-BE49-F238E27FC236}">
                  <a16:creationId xmlns:a16="http://schemas.microsoft.com/office/drawing/2014/main" id="{390CA5F8-AE14-3D9B-A103-944BCE4C2A49}"/>
                </a:ext>
              </a:extLst>
            </p:cNvPr>
            <p:cNvCxnSpPr>
              <a:cxnSpLocks/>
              <a:stCxn id="601" idx="2"/>
              <a:endCxn id="609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8" name="Oval 607">
              <a:extLst>
                <a:ext uri="{FF2B5EF4-FFF2-40B4-BE49-F238E27FC236}">
                  <a16:creationId xmlns:a16="http://schemas.microsoft.com/office/drawing/2014/main" id="{89B59979-7C03-6646-F575-DBD9368459D5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9" name="Oval 608">
              <a:extLst>
                <a:ext uri="{FF2B5EF4-FFF2-40B4-BE49-F238E27FC236}">
                  <a16:creationId xmlns:a16="http://schemas.microsoft.com/office/drawing/2014/main" id="{7C297456-EDF3-F028-FEDF-24A16267F753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0" name="Oval 609">
              <a:extLst>
                <a:ext uri="{FF2B5EF4-FFF2-40B4-BE49-F238E27FC236}">
                  <a16:creationId xmlns:a16="http://schemas.microsoft.com/office/drawing/2014/main" id="{B26424E5-DBA5-CFFB-2268-FBAA3AA0175C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1" name="Oval 610">
              <a:extLst>
                <a:ext uri="{FF2B5EF4-FFF2-40B4-BE49-F238E27FC236}">
                  <a16:creationId xmlns:a16="http://schemas.microsoft.com/office/drawing/2014/main" id="{8FD991F3-407A-860C-8EE5-E7FECCB54EA3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12" name="Straight Arrow Connector 611">
              <a:extLst>
                <a:ext uri="{FF2B5EF4-FFF2-40B4-BE49-F238E27FC236}">
                  <a16:creationId xmlns:a16="http://schemas.microsoft.com/office/drawing/2014/main" id="{E8E85828-47EB-07A5-E8BE-F12D550763C4}"/>
                </a:ext>
              </a:extLst>
            </p:cNvPr>
            <p:cNvCxnSpPr>
              <a:cxnSpLocks/>
              <a:stCxn id="604" idx="4"/>
              <a:endCxn id="601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3" name="Straight Arrow Connector 612">
              <a:extLst>
                <a:ext uri="{FF2B5EF4-FFF2-40B4-BE49-F238E27FC236}">
                  <a16:creationId xmlns:a16="http://schemas.microsoft.com/office/drawing/2014/main" id="{89D20712-997F-B68B-3B3B-A4F0F15C413A}"/>
                </a:ext>
              </a:extLst>
            </p:cNvPr>
            <p:cNvCxnSpPr>
              <a:cxnSpLocks/>
              <a:stCxn id="601" idx="6"/>
              <a:endCxn id="608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4" name="Straight Arrow Connector 613">
              <a:extLst>
                <a:ext uri="{FF2B5EF4-FFF2-40B4-BE49-F238E27FC236}">
                  <a16:creationId xmlns:a16="http://schemas.microsoft.com/office/drawing/2014/main" id="{726D66AE-D415-13AA-2D2A-D45283D9E31D}"/>
                </a:ext>
              </a:extLst>
            </p:cNvPr>
            <p:cNvCxnSpPr>
              <a:cxnSpLocks/>
              <a:stCxn id="601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Straight Arrow Connector 614">
              <a:extLst>
                <a:ext uri="{FF2B5EF4-FFF2-40B4-BE49-F238E27FC236}">
                  <a16:creationId xmlns:a16="http://schemas.microsoft.com/office/drawing/2014/main" id="{5A711469-0A26-7DEF-E961-84052FA0534D}"/>
                </a:ext>
              </a:extLst>
            </p:cNvPr>
            <p:cNvCxnSpPr>
              <a:cxnSpLocks/>
              <a:stCxn id="601" idx="1"/>
              <a:endCxn id="611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6" name="Group 615">
            <a:extLst>
              <a:ext uri="{FF2B5EF4-FFF2-40B4-BE49-F238E27FC236}">
                <a16:creationId xmlns:a16="http://schemas.microsoft.com/office/drawing/2014/main" id="{64499135-0E7C-B5A0-7613-2F672C53910A}"/>
              </a:ext>
            </a:extLst>
          </p:cNvPr>
          <p:cNvGrpSpPr/>
          <p:nvPr/>
        </p:nvGrpSpPr>
        <p:grpSpPr>
          <a:xfrm>
            <a:off x="10481311" y="3833278"/>
            <a:ext cx="329841" cy="328683"/>
            <a:chOff x="6603392" y="5216276"/>
            <a:chExt cx="817778" cy="1024291"/>
          </a:xfrm>
        </p:grpSpPr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B9F509DD-D24C-73BC-54F1-CE0989DD1C54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>
              <a:extLst>
                <a:ext uri="{FF2B5EF4-FFF2-40B4-BE49-F238E27FC236}">
                  <a16:creationId xmlns:a16="http://schemas.microsoft.com/office/drawing/2014/main" id="{1F655B43-1CBF-03EB-EA4B-A3EB9F764287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9" name="Oval 618">
              <a:extLst>
                <a:ext uri="{FF2B5EF4-FFF2-40B4-BE49-F238E27FC236}">
                  <a16:creationId xmlns:a16="http://schemas.microsoft.com/office/drawing/2014/main" id="{04E444D5-20C1-99BC-7732-9A3C485E596B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>
              <a:extLst>
                <a:ext uri="{FF2B5EF4-FFF2-40B4-BE49-F238E27FC236}">
                  <a16:creationId xmlns:a16="http://schemas.microsoft.com/office/drawing/2014/main" id="{061528EA-987B-8CA8-D0B2-99B2B06D105D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1" name="Straight Arrow Connector 620">
              <a:extLst>
                <a:ext uri="{FF2B5EF4-FFF2-40B4-BE49-F238E27FC236}">
                  <a16:creationId xmlns:a16="http://schemas.microsoft.com/office/drawing/2014/main" id="{1B7AEAE0-EEB7-84C5-B4E6-D815036CAAC6}"/>
                </a:ext>
              </a:extLst>
            </p:cNvPr>
            <p:cNvCxnSpPr>
              <a:cxnSpLocks/>
              <a:stCxn id="617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Straight Arrow Connector 621">
              <a:extLst>
                <a:ext uri="{FF2B5EF4-FFF2-40B4-BE49-F238E27FC236}">
                  <a16:creationId xmlns:a16="http://schemas.microsoft.com/office/drawing/2014/main" id="{45EE13FA-03A1-A0B9-3BC0-D0DF0ACA33EF}"/>
                </a:ext>
              </a:extLst>
            </p:cNvPr>
            <p:cNvCxnSpPr>
              <a:cxnSpLocks/>
              <a:stCxn id="617" idx="3"/>
              <a:endCxn id="619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3" name="Straight Arrow Connector 622">
              <a:extLst>
                <a:ext uri="{FF2B5EF4-FFF2-40B4-BE49-F238E27FC236}">
                  <a16:creationId xmlns:a16="http://schemas.microsoft.com/office/drawing/2014/main" id="{CBBC66C9-2881-EF28-C9B8-ECD9C144C5DE}"/>
                </a:ext>
              </a:extLst>
            </p:cNvPr>
            <p:cNvCxnSpPr>
              <a:cxnSpLocks/>
              <a:stCxn id="617" idx="2"/>
              <a:endCxn id="625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4" name="Oval 623">
              <a:extLst>
                <a:ext uri="{FF2B5EF4-FFF2-40B4-BE49-F238E27FC236}">
                  <a16:creationId xmlns:a16="http://schemas.microsoft.com/office/drawing/2014/main" id="{56D6F1D1-1796-1F71-0C6D-54FA2154DA43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5" name="Oval 624">
              <a:extLst>
                <a:ext uri="{FF2B5EF4-FFF2-40B4-BE49-F238E27FC236}">
                  <a16:creationId xmlns:a16="http://schemas.microsoft.com/office/drawing/2014/main" id="{A3D384C5-DA61-088F-6BE4-52562A5DB65A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6" name="Oval 625">
              <a:extLst>
                <a:ext uri="{FF2B5EF4-FFF2-40B4-BE49-F238E27FC236}">
                  <a16:creationId xmlns:a16="http://schemas.microsoft.com/office/drawing/2014/main" id="{FDA02BEF-8BBC-DF39-8BE6-FFC4AF8F40CB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7" name="Oval 626">
              <a:extLst>
                <a:ext uri="{FF2B5EF4-FFF2-40B4-BE49-F238E27FC236}">
                  <a16:creationId xmlns:a16="http://schemas.microsoft.com/office/drawing/2014/main" id="{D9338F86-F0B3-58D7-335C-9467A5C3A49E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28" name="Straight Arrow Connector 627">
              <a:extLst>
                <a:ext uri="{FF2B5EF4-FFF2-40B4-BE49-F238E27FC236}">
                  <a16:creationId xmlns:a16="http://schemas.microsoft.com/office/drawing/2014/main" id="{C6339A50-245E-610C-CEDB-5C55179ABF6E}"/>
                </a:ext>
              </a:extLst>
            </p:cNvPr>
            <p:cNvCxnSpPr>
              <a:cxnSpLocks/>
              <a:stCxn id="620" idx="4"/>
              <a:endCxn id="617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9" name="Straight Arrow Connector 628">
              <a:extLst>
                <a:ext uri="{FF2B5EF4-FFF2-40B4-BE49-F238E27FC236}">
                  <a16:creationId xmlns:a16="http://schemas.microsoft.com/office/drawing/2014/main" id="{B0AF37EF-C327-6386-64BE-F22E4F2EE544}"/>
                </a:ext>
              </a:extLst>
            </p:cNvPr>
            <p:cNvCxnSpPr>
              <a:cxnSpLocks/>
              <a:stCxn id="617" idx="6"/>
              <a:endCxn id="624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Straight Arrow Connector 629">
              <a:extLst>
                <a:ext uri="{FF2B5EF4-FFF2-40B4-BE49-F238E27FC236}">
                  <a16:creationId xmlns:a16="http://schemas.microsoft.com/office/drawing/2014/main" id="{BD21BFF4-2857-5B68-C4B2-EE968602C181}"/>
                </a:ext>
              </a:extLst>
            </p:cNvPr>
            <p:cNvCxnSpPr>
              <a:cxnSpLocks/>
              <a:stCxn id="617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1" name="Straight Arrow Connector 630">
              <a:extLst>
                <a:ext uri="{FF2B5EF4-FFF2-40B4-BE49-F238E27FC236}">
                  <a16:creationId xmlns:a16="http://schemas.microsoft.com/office/drawing/2014/main" id="{65CD0833-B18D-E08E-A13E-C41013ECD78D}"/>
                </a:ext>
              </a:extLst>
            </p:cNvPr>
            <p:cNvCxnSpPr>
              <a:cxnSpLocks/>
              <a:stCxn id="617" idx="1"/>
              <a:endCxn id="627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2" name="Group 631">
            <a:extLst>
              <a:ext uri="{FF2B5EF4-FFF2-40B4-BE49-F238E27FC236}">
                <a16:creationId xmlns:a16="http://schemas.microsoft.com/office/drawing/2014/main" id="{47902D61-72A3-0468-5DB3-8B44108D6335}"/>
              </a:ext>
            </a:extLst>
          </p:cNvPr>
          <p:cNvGrpSpPr/>
          <p:nvPr/>
        </p:nvGrpSpPr>
        <p:grpSpPr>
          <a:xfrm>
            <a:off x="10431780" y="4585463"/>
            <a:ext cx="329841" cy="328683"/>
            <a:chOff x="6603392" y="5216276"/>
            <a:chExt cx="817778" cy="1024291"/>
          </a:xfrm>
        </p:grpSpPr>
        <p:sp>
          <p:nvSpPr>
            <p:cNvPr id="633" name="Oval 632">
              <a:extLst>
                <a:ext uri="{FF2B5EF4-FFF2-40B4-BE49-F238E27FC236}">
                  <a16:creationId xmlns:a16="http://schemas.microsoft.com/office/drawing/2014/main" id="{84F1F9F6-7180-0287-1497-FB0D9F7E2FAC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Oval 633">
              <a:extLst>
                <a:ext uri="{FF2B5EF4-FFF2-40B4-BE49-F238E27FC236}">
                  <a16:creationId xmlns:a16="http://schemas.microsoft.com/office/drawing/2014/main" id="{11B7B639-8634-AC9C-48ED-2990AF54059A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DD5E4DC7-4FBA-2ED1-A57F-1F45CF262DA7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Oval 635">
              <a:extLst>
                <a:ext uri="{FF2B5EF4-FFF2-40B4-BE49-F238E27FC236}">
                  <a16:creationId xmlns:a16="http://schemas.microsoft.com/office/drawing/2014/main" id="{1A294403-AE8B-2EBB-645A-B7552E45A11C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7" name="Straight Arrow Connector 636">
              <a:extLst>
                <a:ext uri="{FF2B5EF4-FFF2-40B4-BE49-F238E27FC236}">
                  <a16:creationId xmlns:a16="http://schemas.microsoft.com/office/drawing/2014/main" id="{CABCE6CE-C403-291B-DC2D-5B78A63C46C7}"/>
                </a:ext>
              </a:extLst>
            </p:cNvPr>
            <p:cNvCxnSpPr>
              <a:cxnSpLocks/>
              <a:stCxn id="633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8" name="Straight Arrow Connector 637">
              <a:extLst>
                <a:ext uri="{FF2B5EF4-FFF2-40B4-BE49-F238E27FC236}">
                  <a16:creationId xmlns:a16="http://schemas.microsoft.com/office/drawing/2014/main" id="{E658DC1D-2CBE-33C5-73D3-8C9380EEFA4A}"/>
                </a:ext>
              </a:extLst>
            </p:cNvPr>
            <p:cNvCxnSpPr>
              <a:cxnSpLocks/>
              <a:stCxn id="633" idx="3"/>
              <a:endCxn id="635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9" name="Straight Arrow Connector 638">
              <a:extLst>
                <a:ext uri="{FF2B5EF4-FFF2-40B4-BE49-F238E27FC236}">
                  <a16:creationId xmlns:a16="http://schemas.microsoft.com/office/drawing/2014/main" id="{D6FB7907-6F4E-B9EC-A64D-83115007B981}"/>
                </a:ext>
              </a:extLst>
            </p:cNvPr>
            <p:cNvCxnSpPr>
              <a:cxnSpLocks/>
              <a:stCxn id="633" idx="2"/>
              <a:endCxn id="641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0" name="Oval 639">
              <a:extLst>
                <a:ext uri="{FF2B5EF4-FFF2-40B4-BE49-F238E27FC236}">
                  <a16:creationId xmlns:a16="http://schemas.microsoft.com/office/drawing/2014/main" id="{062735C6-62C9-1AAD-9081-72E407FB4291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1" name="Oval 640">
              <a:extLst>
                <a:ext uri="{FF2B5EF4-FFF2-40B4-BE49-F238E27FC236}">
                  <a16:creationId xmlns:a16="http://schemas.microsoft.com/office/drawing/2014/main" id="{94975876-9EE5-002F-FB67-78834459962C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2" name="Oval 641">
              <a:extLst>
                <a:ext uri="{FF2B5EF4-FFF2-40B4-BE49-F238E27FC236}">
                  <a16:creationId xmlns:a16="http://schemas.microsoft.com/office/drawing/2014/main" id="{FDC2631D-7ACE-C456-C879-07F71B534D70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3" name="Oval 642">
              <a:extLst>
                <a:ext uri="{FF2B5EF4-FFF2-40B4-BE49-F238E27FC236}">
                  <a16:creationId xmlns:a16="http://schemas.microsoft.com/office/drawing/2014/main" id="{436A3E67-B2B9-4889-1BB7-12805869E248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44" name="Straight Arrow Connector 643">
              <a:extLst>
                <a:ext uri="{FF2B5EF4-FFF2-40B4-BE49-F238E27FC236}">
                  <a16:creationId xmlns:a16="http://schemas.microsoft.com/office/drawing/2014/main" id="{BDB2F617-9A6F-B3CC-1D9E-21CA30D91C60}"/>
                </a:ext>
              </a:extLst>
            </p:cNvPr>
            <p:cNvCxnSpPr>
              <a:cxnSpLocks/>
              <a:stCxn id="636" idx="4"/>
              <a:endCxn id="633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Straight Arrow Connector 644">
              <a:extLst>
                <a:ext uri="{FF2B5EF4-FFF2-40B4-BE49-F238E27FC236}">
                  <a16:creationId xmlns:a16="http://schemas.microsoft.com/office/drawing/2014/main" id="{D3B255A3-C6A9-A64B-BB69-DC3599CD6395}"/>
                </a:ext>
              </a:extLst>
            </p:cNvPr>
            <p:cNvCxnSpPr>
              <a:cxnSpLocks/>
              <a:stCxn id="633" idx="6"/>
              <a:endCxn id="640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Straight Arrow Connector 645">
              <a:extLst>
                <a:ext uri="{FF2B5EF4-FFF2-40B4-BE49-F238E27FC236}">
                  <a16:creationId xmlns:a16="http://schemas.microsoft.com/office/drawing/2014/main" id="{786B25C0-D971-A342-7DEA-E374988339D6}"/>
                </a:ext>
              </a:extLst>
            </p:cNvPr>
            <p:cNvCxnSpPr>
              <a:cxnSpLocks/>
              <a:stCxn id="633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7" name="Straight Arrow Connector 646">
              <a:extLst>
                <a:ext uri="{FF2B5EF4-FFF2-40B4-BE49-F238E27FC236}">
                  <a16:creationId xmlns:a16="http://schemas.microsoft.com/office/drawing/2014/main" id="{513B27F2-4815-3F33-DE96-22F5E42B5372}"/>
                </a:ext>
              </a:extLst>
            </p:cNvPr>
            <p:cNvCxnSpPr>
              <a:cxnSpLocks/>
              <a:stCxn id="633" idx="1"/>
              <a:endCxn id="643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8" name="Group 647">
            <a:extLst>
              <a:ext uri="{FF2B5EF4-FFF2-40B4-BE49-F238E27FC236}">
                <a16:creationId xmlns:a16="http://schemas.microsoft.com/office/drawing/2014/main" id="{CC87A9C8-599F-C2E8-679A-D3E36E18F9E0}"/>
              </a:ext>
            </a:extLst>
          </p:cNvPr>
          <p:cNvGrpSpPr/>
          <p:nvPr/>
        </p:nvGrpSpPr>
        <p:grpSpPr>
          <a:xfrm>
            <a:off x="9939439" y="2922774"/>
            <a:ext cx="329841" cy="328683"/>
            <a:chOff x="6603392" y="5216276"/>
            <a:chExt cx="817778" cy="1024291"/>
          </a:xfrm>
        </p:grpSpPr>
        <p:sp>
          <p:nvSpPr>
            <p:cNvPr id="649" name="Oval 648">
              <a:extLst>
                <a:ext uri="{FF2B5EF4-FFF2-40B4-BE49-F238E27FC236}">
                  <a16:creationId xmlns:a16="http://schemas.microsoft.com/office/drawing/2014/main" id="{3428C534-88ED-6814-9E28-EA9959D82C0D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Oval 649">
              <a:extLst>
                <a:ext uri="{FF2B5EF4-FFF2-40B4-BE49-F238E27FC236}">
                  <a16:creationId xmlns:a16="http://schemas.microsoft.com/office/drawing/2014/main" id="{859F3542-621C-CF14-1C8B-F944E2935218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1" name="Oval 650">
              <a:extLst>
                <a:ext uri="{FF2B5EF4-FFF2-40B4-BE49-F238E27FC236}">
                  <a16:creationId xmlns:a16="http://schemas.microsoft.com/office/drawing/2014/main" id="{D4624850-A520-61F1-C627-3BDD0F23D4FB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Oval 651">
              <a:extLst>
                <a:ext uri="{FF2B5EF4-FFF2-40B4-BE49-F238E27FC236}">
                  <a16:creationId xmlns:a16="http://schemas.microsoft.com/office/drawing/2014/main" id="{F02FDB8C-6FA3-77E4-D996-9EFB3BE64B7F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3" name="Straight Arrow Connector 652">
              <a:extLst>
                <a:ext uri="{FF2B5EF4-FFF2-40B4-BE49-F238E27FC236}">
                  <a16:creationId xmlns:a16="http://schemas.microsoft.com/office/drawing/2014/main" id="{C2D70491-A2DD-EA12-8C1D-EB4C61CA108D}"/>
                </a:ext>
              </a:extLst>
            </p:cNvPr>
            <p:cNvCxnSpPr>
              <a:cxnSpLocks/>
              <a:stCxn id="649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4" name="Straight Arrow Connector 653">
              <a:extLst>
                <a:ext uri="{FF2B5EF4-FFF2-40B4-BE49-F238E27FC236}">
                  <a16:creationId xmlns:a16="http://schemas.microsoft.com/office/drawing/2014/main" id="{8E32AA6A-A444-6B23-5E0D-220D765060D3}"/>
                </a:ext>
              </a:extLst>
            </p:cNvPr>
            <p:cNvCxnSpPr>
              <a:cxnSpLocks/>
              <a:stCxn id="649" idx="3"/>
              <a:endCxn id="651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5" name="Straight Arrow Connector 654">
              <a:extLst>
                <a:ext uri="{FF2B5EF4-FFF2-40B4-BE49-F238E27FC236}">
                  <a16:creationId xmlns:a16="http://schemas.microsoft.com/office/drawing/2014/main" id="{4E216446-35F3-039D-E45D-0559179AF405}"/>
                </a:ext>
              </a:extLst>
            </p:cNvPr>
            <p:cNvCxnSpPr>
              <a:cxnSpLocks/>
              <a:stCxn id="649" idx="2"/>
              <a:endCxn id="657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6" name="Oval 655">
              <a:extLst>
                <a:ext uri="{FF2B5EF4-FFF2-40B4-BE49-F238E27FC236}">
                  <a16:creationId xmlns:a16="http://schemas.microsoft.com/office/drawing/2014/main" id="{F30F4CAE-DB14-EF47-E1FD-1F90488E9AEC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7" name="Oval 656">
              <a:extLst>
                <a:ext uri="{FF2B5EF4-FFF2-40B4-BE49-F238E27FC236}">
                  <a16:creationId xmlns:a16="http://schemas.microsoft.com/office/drawing/2014/main" id="{A32F2465-01C3-E942-AD26-95C82EC5EDB9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8" name="Oval 657">
              <a:extLst>
                <a:ext uri="{FF2B5EF4-FFF2-40B4-BE49-F238E27FC236}">
                  <a16:creationId xmlns:a16="http://schemas.microsoft.com/office/drawing/2014/main" id="{169599DC-8527-E4D4-980F-D2B1637FC665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9" name="Oval 658">
              <a:extLst>
                <a:ext uri="{FF2B5EF4-FFF2-40B4-BE49-F238E27FC236}">
                  <a16:creationId xmlns:a16="http://schemas.microsoft.com/office/drawing/2014/main" id="{FB7D1619-5172-AD83-F1CB-0AFA66564967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60" name="Straight Arrow Connector 659">
              <a:extLst>
                <a:ext uri="{FF2B5EF4-FFF2-40B4-BE49-F238E27FC236}">
                  <a16:creationId xmlns:a16="http://schemas.microsoft.com/office/drawing/2014/main" id="{57436474-A2DB-42AF-03BF-D5BF6C77CEF0}"/>
                </a:ext>
              </a:extLst>
            </p:cNvPr>
            <p:cNvCxnSpPr>
              <a:cxnSpLocks/>
              <a:stCxn id="652" idx="4"/>
              <a:endCxn id="649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1" name="Straight Arrow Connector 660">
              <a:extLst>
                <a:ext uri="{FF2B5EF4-FFF2-40B4-BE49-F238E27FC236}">
                  <a16:creationId xmlns:a16="http://schemas.microsoft.com/office/drawing/2014/main" id="{F06EF15B-D0CA-F33E-95C7-4CC34D9F7B07}"/>
                </a:ext>
              </a:extLst>
            </p:cNvPr>
            <p:cNvCxnSpPr>
              <a:cxnSpLocks/>
              <a:stCxn id="649" idx="6"/>
              <a:endCxn id="656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2" name="Straight Arrow Connector 661">
              <a:extLst>
                <a:ext uri="{FF2B5EF4-FFF2-40B4-BE49-F238E27FC236}">
                  <a16:creationId xmlns:a16="http://schemas.microsoft.com/office/drawing/2014/main" id="{DAFD263D-831E-3959-63A2-A8278F7CAC45}"/>
                </a:ext>
              </a:extLst>
            </p:cNvPr>
            <p:cNvCxnSpPr>
              <a:cxnSpLocks/>
              <a:stCxn id="649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3" name="Straight Arrow Connector 662">
              <a:extLst>
                <a:ext uri="{FF2B5EF4-FFF2-40B4-BE49-F238E27FC236}">
                  <a16:creationId xmlns:a16="http://schemas.microsoft.com/office/drawing/2014/main" id="{FB052419-F3A4-9A6A-9111-71144A10C831}"/>
                </a:ext>
              </a:extLst>
            </p:cNvPr>
            <p:cNvCxnSpPr>
              <a:cxnSpLocks/>
              <a:stCxn id="649" idx="1"/>
              <a:endCxn id="659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4" name="Group 663">
            <a:extLst>
              <a:ext uri="{FF2B5EF4-FFF2-40B4-BE49-F238E27FC236}">
                <a16:creationId xmlns:a16="http://schemas.microsoft.com/office/drawing/2014/main" id="{A045B8FC-109F-51DA-D3F5-F48838C0F680}"/>
              </a:ext>
            </a:extLst>
          </p:cNvPr>
          <p:cNvGrpSpPr/>
          <p:nvPr/>
        </p:nvGrpSpPr>
        <p:grpSpPr>
          <a:xfrm>
            <a:off x="10121175" y="4243040"/>
            <a:ext cx="329841" cy="328683"/>
            <a:chOff x="6603392" y="5216276"/>
            <a:chExt cx="817778" cy="1024291"/>
          </a:xfrm>
        </p:grpSpPr>
        <p:sp>
          <p:nvSpPr>
            <p:cNvPr id="665" name="Oval 664">
              <a:extLst>
                <a:ext uri="{FF2B5EF4-FFF2-40B4-BE49-F238E27FC236}">
                  <a16:creationId xmlns:a16="http://schemas.microsoft.com/office/drawing/2014/main" id="{D816FF1C-BCDF-C1CE-4888-BA9E94DF9DD2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6" name="Oval 665">
              <a:extLst>
                <a:ext uri="{FF2B5EF4-FFF2-40B4-BE49-F238E27FC236}">
                  <a16:creationId xmlns:a16="http://schemas.microsoft.com/office/drawing/2014/main" id="{BC5DD9D6-7A08-2B18-CAEF-929D83147A70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7" name="Oval 666">
              <a:extLst>
                <a:ext uri="{FF2B5EF4-FFF2-40B4-BE49-F238E27FC236}">
                  <a16:creationId xmlns:a16="http://schemas.microsoft.com/office/drawing/2014/main" id="{1E7E4AE4-32FC-986F-F641-18FE51121CE2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8" name="Oval 667">
              <a:extLst>
                <a:ext uri="{FF2B5EF4-FFF2-40B4-BE49-F238E27FC236}">
                  <a16:creationId xmlns:a16="http://schemas.microsoft.com/office/drawing/2014/main" id="{1443C48E-8AC0-DC41-A472-E19553AC4401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9" name="Straight Arrow Connector 668">
              <a:extLst>
                <a:ext uri="{FF2B5EF4-FFF2-40B4-BE49-F238E27FC236}">
                  <a16:creationId xmlns:a16="http://schemas.microsoft.com/office/drawing/2014/main" id="{C09DB59E-FEB1-8F57-1A0D-48CB60D26585}"/>
                </a:ext>
              </a:extLst>
            </p:cNvPr>
            <p:cNvCxnSpPr>
              <a:cxnSpLocks/>
              <a:stCxn id="665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0" name="Straight Arrow Connector 669">
              <a:extLst>
                <a:ext uri="{FF2B5EF4-FFF2-40B4-BE49-F238E27FC236}">
                  <a16:creationId xmlns:a16="http://schemas.microsoft.com/office/drawing/2014/main" id="{FE8286FD-AA5F-DE68-1CFD-CE6D0ED21FDF}"/>
                </a:ext>
              </a:extLst>
            </p:cNvPr>
            <p:cNvCxnSpPr>
              <a:cxnSpLocks/>
              <a:stCxn id="665" idx="3"/>
              <a:endCxn id="667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1" name="Straight Arrow Connector 670">
              <a:extLst>
                <a:ext uri="{FF2B5EF4-FFF2-40B4-BE49-F238E27FC236}">
                  <a16:creationId xmlns:a16="http://schemas.microsoft.com/office/drawing/2014/main" id="{B76BEBC3-FBD7-3B64-7EE0-5E76E987FAC2}"/>
                </a:ext>
              </a:extLst>
            </p:cNvPr>
            <p:cNvCxnSpPr>
              <a:cxnSpLocks/>
              <a:stCxn id="665" idx="2"/>
              <a:endCxn id="673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2" name="Oval 671">
              <a:extLst>
                <a:ext uri="{FF2B5EF4-FFF2-40B4-BE49-F238E27FC236}">
                  <a16:creationId xmlns:a16="http://schemas.microsoft.com/office/drawing/2014/main" id="{0EF57333-9CE1-E0AB-B286-62A867E95DB7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3" name="Oval 672">
              <a:extLst>
                <a:ext uri="{FF2B5EF4-FFF2-40B4-BE49-F238E27FC236}">
                  <a16:creationId xmlns:a16="http://schemas.microsoft.com/office/drawing/2014/main" id="{E711C7D7-8672-2689-EDE5-5211195EC5B0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4" name="Oval 673">
              <a:extLst>
                <a:ext uri="{FF2B5EF4-FFF2-40B4-BE49-F238E27FC236}">
                  <a16:creationId xmlns:a16="http://schemas.microsoft.com/office/drawing/2014/main" id="{840DE701-63FC-53B3-7100-79D7CF57D0CB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5" name="Oval 674">
              <a:extLst>
                <a:ext uri="{FF2B5EF4-FFF2-40B4-BE49-F238E27FC236}">
                  <a16:creationId xmlns:a16="http://schemas.microsoft.com/office/drawing/2014/main" id="{31B78F1C-CD84-D262-3733-66FB16E65B92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76" name="Straight Arrow Connector 675">
              <a:extLst>
                <a:ext uri="{FF2B5EF4-FFF2-40B4-BE49-F238E27FC236}">
                  <a16:creationId xmlns:a16="http://schemas.microsoft.com/office/drawing/2014/main" id="{8F6453BA-EB0F-3FE8-D9C0-9B245EBE828C}"/>
                </a:ext>
              </a:extLst>
            </p:cNvPr>
            <p:cNvCxnSpPr>
              <a:cxnSpLocks/>
              <a:stCxn id="668" idx="4"/>
              <a:endCxn id="665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7" name="Straight Arrow Connector 676">
              <a:extLst>
                <a:ext uri="{FF2B5EF4-FFF2-40B4-BE49-F238E27FC236}">
                  <a16:creationId xmlns:a16="http://schemas.microsoft.com/office/drawing/2014/main" id="{8E891757-09A5-95FB-3E9B-55C7E0EEFEFC}"/>
                </a:ext>
              </a:extLst>
            </p:cNvPr>
            <p:cNvCxnSpPr>
              <a:cxnSpLocks/>
              <a:stCxn id="665" idx="6"/>
              <a:endCxn id="672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8" name="Straight Arrow Connector 677">
              <a:extLst>
                <a:ext uri="{FF2B5EF4-FFF2-40B4-BE49-F238E27FC236}">
                  <a16:creationId xmlns:a16="http://schemas.microsoft.com/office/drawing/2014/main" id="{5F8250CC-3820-4879-6CC0-C6F9B14FED94}"/>
                </a:ext>
              </a:extLst>
            </p:cNvPr>
            <p:cNvCxnSpPr>
              <a:cxnSpLocks/>
              <a:stCxn id="665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9" name="Straight Arrow Connector 678">
              <a:extLst>
                <a:ext uri="{FF2B5EF4-FFF2-40B4-BE49-F238E27FC236}">
                  <a16:creationId xmlns:a16="http://schemas.microsoft.com/office/drawing/2014/main" id="{7FFDA445-8BF2-272E-C324-1F036543775D}"/>
                </a:ext>
              </a:extLst>
            </p:cNvPr>
            <p:cNvCxnSpPr>
              <a:cxnSpLocks/>
              <a:stCxn id="665" idx="1"/>
              <a:endCxn id="675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0" name="Group 679">
            <a:extLst>
              <a:ext uri="{FF2B5EF4-FFF2-40B4-BE49-F238E27FC236}">
                <a16:creationId xmlns:a16="http://schemas.microsoft.com/office/drawing/2014/main" id="{C404848C-A692-CFA0-8778-95EAB9F50984}"/>
              </a:ext>
            </a:extLst>
          </p:cNvPr>
          <p:cNvGrpSpPr/>
          <p:nvPr/>
        </p:nvGrpSpPr>
        <p:grpSpPr>
          <a:xfrm>
            <a:off x="9904732" y="4865908"/>
            <a:ext cx="329841" cy="328683"/>
            <a:chOff x="6603392" y="5216276"/>
            <a:chExt cx="817778" cy="1024291"/>
          </a:xfrm>
        </p:grpSpPr>
        <p:sp>
          <p:nvSpPr>
            <p:cNvPr id="681" name="Oval 680">
              <a:extLst>
                <a:ext uri="{FF2B5EF4-FFF2-40B4-BE49-F238E27FC236}">
                  <a16:creationId xmlns:a16="http://schemas.microsoft.com/office/drawing/2014/main" id="{C19B0EDF-282A-783F-9DC7-DFC99843AC14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2" name="Oval 681">
              <a:extLst>
                <a:ext uri="{FF2B5EF4-FFF2-40B4-BE49-F238E27FC236}">
                  <a16:creationId xmlns:a16="http://schemas.microsoft.com/office/drawing/2014/main" id="{55634708-C933-2FE2-018F-01A161B1B77C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3" name="Oval 682">
              <a:extLst>
                <a:ext uri="{FF2B5EF4-FFF2-40B4-BE49-F238E27FC236}">
                  <a16:creationId xmlns:a16="http://schemas.microsoft.com/office/drawing/2014/main" id="{79E9F366-B6E6-4EBB-07AC-1C93EB430DF6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4" name="Oval 683">
              <a:extLst>
                <a:ext uri="{FF2B5EF4-FFF2-40B4-BE49-F238E27FC236}">
                  <a16:creationId xmlns:a16="http://schemas.microsoft.com/office/drawing/2014/main" id="{DF4D5B51-8662-4FA7-7E6D-10CD4F567686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5" name="Straight Arrow Connector 684">
              <a:extLst>
                <a:ext uri="{FF2B5EF4-FFF2-40B4-BE49-F238E27FC236}">
                  <a16:creationId xmlns:a16="http://schemas.microsoft.com/office/drawing/2014/main" id="{9E29F85F-70B9-3A8B-89FE-65DF2B4BDBF4}"/>
                </a:ext>
              </a:extLst>
            </p:cNvPr>
            <p:cNvCxnSpPr>
              <a:cxnSpLocks/>
              <a:stCxn id="681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6" name="Straight Arrow Connector 685">
              <a:extLst>
                <a:ext uri="{FF2B5EF4-FFF2-40B4-BE49-F238E27FC236}">
                  <a16:creationId xmlns:a16="http://schemas.microsoft.com/office/drawing/2014/main" id="{34D55001-120E-3CF4-B5A0-0A8118707CC9}"/>
                </a:ext>
              </a:extLst>
            </p:cNvPr>
            <p:cNvCxnSpPr>
              <a:cxnSpLocks/>
              <a:stCxn id="681" idx="3"/>
              <a:endCxn id="683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7" name="Straight Arrow Connector 686">
              <a:extLst>
                <a:ext uri="{FF2B5EF4-FFF2-40B4-BE49-F238E27FC236}">
                  <a16:creationId xmlns:a16="http://schemas.microsoft.com/office/drawing/2014/main" id="{57447E99-C69A-529C-08AB-0CE5A0F29221}"/>
                </a:ext>
              </a:extLst>
            </p:cNvPr>
            <p:cNvCxnSpPr>
              <a:cxnSpLocks/>
              <a:stCxn id="681" idx="2"/>
              <a:endCxn id="689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8" name="Oval 687">
              <a:extLst>
                <a:ext uri="{FF2B5EF4-FFF2-40B4-BE49-F238E27FC236}">
                  <a16:creationId xmlns:a16="http://schemas.microsoft.com/office/drawing/2014/main" id="{B1414770-D05C-AAA7-E831-2F39AA9D4D39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9" name="Oval 688">
              <a:extLst>
                <a:ext uri="{FF2B5EF4-FFF2-40B4-BE49-F238E27FC236}">
                  <a16:creationId xmlns:a16="http://schemas.microsoft.com/office/drawing/2014/main" id="{6A78E24D-063D-117E-086F-29ED85D69B2B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0" name="Oval 689">
              <a:extLst>
                <a:ext uri="{FF2B5EF4-FFF2-40B4-BE49-F238E27FC236}">
                  <a16:creationId xmlns:a16="http://schemas.microsoft.com/office/drawing/2014/main" id="{1FF50E6E-D1A5-5BD8-0AF1-49C8666E3F97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1" name="Oval 690">
              <a:extLst>
                <a:ext uri="{FF2B5EF4-FFF2-40B4-BE49-F238E27FC236}">
                  <a16:creationId xmlns:a16="http://schemas.microsoft.com/office/drawing/2014/main" id="{C39A6BC1-D928-72C2-E56F-F253D88EB077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92" name="Straight Arrow Connector 691">
              <a:extLst>
                <a:ext uri="{FF2B5EF4-FFF2-40B4-BE49-F238E27FC236}">
                  <a16:creationId xmlns:a16="http://schemas.microsoft.com/office/drawing/2014/main" id="{45A10072-C68D-D1CF-4A59-0063E47F1EE6}"/>
                </a:ext>
              </a:extLst>
            </p:cNvPr>
            <p:cNvCxnSpPr>
              <a:cxnSpLocks/>
              <a:stCxn id="684" idx="4"/>
              <a:endCxn id="681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3" name="Straight Arrow Connector 692">
              <a:extLst>
                <a:ext uri="{FF2B5EF4-FFF2-40B4-BE49-F238E27FC236}">
                  <a16:creationId xmlns:a16="http://schemas.microsoft.com/office/drawing/2014/main" id="{16D5B4BD-2291-7F06-76A9-67448A8141DB}"/>
                </a:ext>
              </a:extLst>
            </p:cNvPr>
            <p:cNvCxnSpPr>
              <a:cxnSpLocks/>
              <a:stCxn id="681" idx="6"/>
              <a:endCxn id="688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4" name="Straight Arrow Connector 693">
              <a:extLst>
                <a:ext uri="{FF2B5EF4-FFF2-40B4-BE49-F238E27FC236}">
                  <a16:creationId xmlns:a16="http://schemas.microsoft.com/office/drawing/2014/main" id="{5E8EB09E-6B09-CE23-FE62-DA08FCC768AA}"/>
                </a:ext>
              </a:extLst>
            </p:cNvPr>
            <p:cNvCxnSpPr>
              <a:cxnSpLocks/>
              <a:stCxn id="681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5" name="Straight Arrow Connector 694">
              <a:extLst>
                <a:ext uri="{FF2B5EF4-FFF2-40B4-BE49-F238E27FC236}">
                  <a16:creationId xmlns:a16="http://schemas.microsoft.com/office/drawing/2014/main" id="{08ABFBAE-E345-B245-0266-6F461B2069E9}"/>
                </a:ext>
              </a:extLst>
            </p:cNvPr>
            <p:cNvCxnSpPr>
              <a:cxnSpLocks/>
              <a:stCxn id="681" idx="1"/>
              <a:endCxn id="691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6" name="Group 695">
            <a:extLst>
              <a:ext uri="{FF2B5EF4-FFF2-40B4-BE49-F238E27FC236}">
                <a16:creationId xmlns:a16="http://schemas.microsoft.com/office/drawing/2014/main" id="{3D821446-3F4F-601E-621E-F39AEB0471B0}"/>
              </a:ext>
            </a:extLst>
          </p:cNvPr>
          <p:cNvGrpSpPr/>
          <p:nvPr/>
        </p:nvGrpSpPr>
        <p:grpSpPr>
          <a:xfrm>
            <a:off x="10652477" y="1827338"/>
            <a:ext cx="329841" cy="328683"/>
            <a:chOff x="6603392" y="5216276"/>
            <a:chExt cx="817778" cy="1024291"/>
          </a:xfrm>
        </p:grpSpPr>
        <p:sp>
          <p:nvSpPr>
            <p:cNvPr id="697" name="Oval 696">
              <a:extLst>
                <a:ext uri="{FF2B5EF4-FFF2-40B4-BE49-F238E27FC236}">
                  <a16:creationId xmlns:a16="http://schemas.microsoft.com/office/drawing/2014/main" id="{CB01C393-D854-E4C0-E312-EC873C31B68B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Oval 697">
              <a:extLst>
                <a:ext uri="{FF2B5EF4-FFF2-40B4-BE49-F238E27FC236}">
                  <a16:creationId xmlns:a16="http://schemas.microsoft.com/office/drawing/2014/main" id="{BD2C1F84-E969-CE73-0465-F0A3554BB884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9" name="Oval 698">
              <a:extLst>
                <a:ext uri="{FF2B5EF4-FFF2-40B4-BE49-F238E27FC236}">
                  <a16:creationId xmlns:a16="http://schemas.microsoft.com/office/drawing/2014/main" id="{550D1048-AEB4-4CD3-9C47-1E4BD4D29897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0" name="Oval 699">
              <a:extLst>
                <a:ext uri="{FF2B5EF4-FFF2-40B4-BE49-F238E27FC236}">
                  <a16:creationId xmlns:a16="http://schemas.microsoft.com/office/drawing/2014/main" id="{A64FE2F4-EF60-5C62-69E4-DB621CC05EE3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1" name="Straight Arrow Connector 700">
              <a:extLst>
                <a:ext uri="{FF2B5EF4-FFF2-40B4-BE49-F238E27FC236}">
                  <a16:creationId xmlns:a16="http://schemas.microsoft.com/office/drawing/2014/main" id="{24AD9B4B-4028-0052-F8DE-B6A840FAA45E}"/>
                </a:ext>
              </a:extLst>
            </p:cNvPr>
            <p:cNvCxnSpPr>
              <a:cxnSpLocks/>
              <a:stCxn id="697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2" name="Straight Arrow Connector 701">
              <a:extLst>
                <a:ext uri="{FF2B5EF4-FFF2-40B4-BE49-F238E27FC236}">
                  <a16:creationId xmlns:a16="http://schemas.microsoft.com/office/drawing/2014/main" id="{0707894D-55F9-CFAB-7064-7F608070BDE5}"/>
                </a:ext>
              </a:extLst>
            </p:cNvPr>
            <p:cNvCxnSpPr>
              <a:cxnSpLocks/>
              <a:stCxn id="697" idx="3"/>
              <a:endCxn id="699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3" name="Straight Arrow Connector 702">
              <a:extLst>
                <a:ext uri="{FF2B5EF4-FFF2-40B4-BE49-F238E27FC236}">
                  <a16:creationId xmlns:a16="http://schemas.microsoft.com/office/drawing/2014/main" id="{DC4409E0-95B3-9928-6082-5AAD111D1696}"/>
                </a:ext>
              </a:extLst>
            </p:cNvPr>
            <p:cNvCxnSpPr>
              <a:cxnSpLocks/>
              <a:stCxn id="697" idx="2"/>
              <a:endCxn id="705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4" name="Oval 703">
              <a:extLst>
                <a:ext uri="{FF2B5EF4-FFF2-40B4-BE49-F238E27FC236}">
                  <a16:creationId xmlns:a16="http://schemas.microsoft.com/office/drawing/2014/main" id="{FEA3D51B-5896-6252-D3F1-2D922E96BE33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5" name="Oval 704">
              <a:extLst>
                <a:ext uri="{FF2B5EF4-FFF2-40B4-BE49-F238E27FC236}">
                  <a16:creationId xmlns:a16="http://schemas.microsoft.com/office/drawing/2014/main" id="{05AA4BD5-93E7-ED54-57AA-4CB27041EE94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6" name="Oval 705">
              <a:extLst>
                <a:ext uri="{FF2B5EF4-FFF2-40B4-BE49-F238E27FC236}">
                  <a16:creationId xmlns:a16="http://schemas.microsoft.com/office/drawing/2014/main" id="{2681A29C-150E-FA74-F682-1940987A58C4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7" name="Oval 706">
              <a:extLst>
                <a:ext uri="{FF2B5EF4-FFF2-40B4-BE49-F238E27FC236}">
                  <a16:creationId xmlns:a16="http://schemas.microsoft.com/office/drawing/2014/main" id="{9AB64A46-E60D-F6C4-2303-8B5F0167C84A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08" name="Straight Arrow Connector 707">
              <a:extLst>
                <a:ext uri="{FF2B5EF4-FFF2-40B4-BE49-F238E27FC236}">
                  <a16:creationId xmlns:a16="http://schemas.microsoft.com/office/drawing/2014/main" id="{519A98DF-E2F6-522D-6726-8B7435C21FE7}"/>
                </a:ext>
              </a:extLst>
            </p:cNvPr>
            <p:cNvCxnSpPr>
              <a:cxnSpLocks/>
              <a:stCxn id="700" idx="4"/>
              <a:endCxn id="697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9" name="Straight Arrow Connector 708">
              <a:extLst>
                <a:ext uri="{FF2B5EF4-FFF2-40B4-BE49-F238E27FC236}">
                  <a16:creationId xmlns:a16="http://schemas.microsoft.com/office/drawing/2014/main" id="{EEAA03C5-7E70-AD2B-E3B8-DCE06EE89101}"/>
                </a:ext>
              </a:extLst>
            </p:cNvPr>
            <p:cNvCxnSpPr>
              <a:cxnSpLocks/>
              <a:stCxn id="697" idx="6"/>
              <a:endCxn id="704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0" name="Straight Arrow Connector 709">
              <a:extLst>
                <a:ext uri="{FF2B5EF4-FFF2-40B4-BE49-F238E27FC236}">
                  <a16:creationId xmlns:a16="http://schemas.microsoft.com/office/drawing/2014/main" id="{7456F5BA-DAF8-142C-88AA-06867436E539}"/>
                </a:ext>
              </a:extLst>
            </p:cNvPr>
            <p:cNvCxnSpPr>
              <a:cxnSpLocks/>
              <a:stCxn id="697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1" name="Straight Arrow Connector 710">
              <a:extLst>
                <a:ext uri="{FF2B5EF4-FFF2-40B4-BE49-F238E27FC236}">
                  <a16:creationId xmlns:a16="http://schemas.microsoft.com/office/drawing/2014/main" id="{15C2E6EF-B3F3-A1C8-5772-271F39F3AA62}"/>
                </a:ext>
              </a:extLst>
            </p:cNvPr>
            <p:cNvCxnSpPr>
              <a:cxnSpLocks/>
              <a:stCxn id="697" idx="1"/>
              <a:endCxn id="707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2" name="Group 711">
            <a:extLst>
              <a:ext uri="{FF2B5EF4-FFF2-40B4-BE49-F238E27FC236}">
                <a16:creationId xmlns:a16="http://schemas.microsoft.com/office/drawing/2014/main" id="{E2FBC136-A2CE-DA07-463D-B5B8FDDD9147}"/>
              </a:ext>
            </a:extLst>
          </p:cNvPr>
          <p:cNvGrpSpPr/>
          <p:nvPr/>
        </p:nvGrpSpPr>
        <p:grpSpPr>
          <a:xfrm>
            <a:off x="8169004" y="3711855"/>
            <a:ext cx="329841" cy="328683"/>
            <a:chOff x="6603392" y="5216276"/>
            <a:chExt cx="817778" cy="1024291"/>
          </a:xfrm>
        </p:grpSpPr>
        <p:sp>
          <p:nvSpPr>
            <p:cNvPr id="713" name="Oval 712">
              <a:extLst>
                <a:ext uri="{FF2B5EF4-FFF2-40B4-BE49-F238E27FC236}">
                  <a16:creationId xmlns:a16="http://schemas.microsoft.com/office/drawing/2014/main" id="{3B645BED-C6D8-25B1-AFD2-E36C43C37A7C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Oval 713">
              <a:extLst>
                <a:ext uri="{FF2B5EF4-FFF2-40B4-BE49-F238E27FC236}">
                  <a16:creationId xmlns:a16="http://schemas.microsoft.com/office/drawing/2014/main" id="{0E8013B5-424D-1389-F1E3-7EB09CEC8617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5" name="Oval 714">
              <a:extLst>
                <a:ext uri="{FF2B5EF4-FFF2-40B4-BE49-F238E27FC236}">
                  <a16:creationId xmlns:a16="http://schemas.microsoft.com/office/drawing/2014/main" id="{0BD32A86-BB2C-179E-F57C-E80BA7CEAA6F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Oval 715">
              <a:extLst>
                <a:ext uri="{FF2B5EF4-FFF2-40B4-BE49-F238E27FC236}">
                  <a16:creationId xmlns:a16="http://schemas.microsoft.com/office/drawing/2014/main" id="{DEDB1374-9051-3D34-5388-050CBE74F9F1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7" name="Straight Arrow Connector 716">
              <a:extLst>
                <a:ext uri="{FF2B5EF4-FFF2-40B4-BE49-F238E27FC236}">
                  <a16:creationId xmlns:a16="http://schemas.microsoft.com/office/drawing/2014/main" id="{473A6CEA-6915-5EAB-A024-222B9DD6AD00}"/>
                </a:ext>
              </a:extLst>
            </p:cNvPr>
            <p:cNvCxnSpPr>
              <a:cxnSpLocks/>
              <a:stCxn id="713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" name="Straight Arrow Connector 717">
              <a:extLst>
                <a:ext uri="{FF2B5EF4-FFF2-40B4-BE49-F238E27FC236}">
                  <a16:creationId xmlns:a16="http://schemas.microsoft.com/office/drawing/2014/main" id="{AB1C6F1A-C9FF-270B-D5BA-7148DAB75F10}"/>
                </a:ext>
              </a:extLst>
            </p:cNvPr>
            <p:cNvCxnSpPr>
              <a:cxnSpLocks/>
              <a:stCxn id="713" idx="3"/>
              <a:endCxn id="715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9" name="Straight Arrow Connector 718">
              <a:extLst>
                <a:ext uri="{FF2B5EF4-FFF2-40B4-BE49-F238E27FC236}">
                  <a16:creationId xmlns:a16="http://schemas.microsoft.com/office/drawing/2014/main" id="{D43A2CE7-BBF2-FF6E-FFE3-1450A40E7FF5}"/>
                </a:ext>
              </a:extLst>
            </p:cNvPr>
            <p:cNvCxnSpPr>
              <a:cxnSpLocks/>
              <a:stCxn id="713" idx="2"/>
              <a:endCxn id="721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0" name="Oval 719">
              <a:extLst>
                <a:ext uri="{FF2B5EF4-FFF2-40B4-BE49-F238E27FC236}">
                  <a16:creationId xmlns:a16="http://schemas.microsoft.com/office/drawing/2014/main" id="{68FB7F05-5A5A-41E9-02D3-B47CC8105903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1" name="Oval 720">
              <a:extLst>
                <a:ext uri="{FF2B5EF4-FFF2-40B4-BE49-F238E27FC236}">
                  <a16:creationId xmlns:a16="http://schemas.microsoft.com/office/drawing/2014/main" id="{CA2911E6-86AF-5BB8-2660-565B61089D8E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2" name="Oval 721">
              <a:extLst>
                <a:ext uri="{FF2B5EF4-FFF2-40B4-BE49-F238E27FC236}">
                  <a16:creationId xmlns:a16="http://schemas.microsoft.com/office/drawing/2014/main" id="{3BBF747F-A8B3-21AA-880B-D8CE6C2EF368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3" name="Oval 722">
              <a:extLst>
                <a:ext uri="{FF2B5EF4-FFF2-40B4-BE49-F238E27FC236}">
                  <a16:creationId xmlns:a16="http://schemas.microsoft.com/office/drawing/2014/main" id="{6A6ACE2A-B355-DC09-47B8-34891FE8F7BE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24" name="Straight Arrow Connector 723">
              <a:extLst>
                <a:ext uri="{FF2B5EF4-FFF2-40B4-BE49-F238E27FC236}">
                  <a16:creationId xmlns:a16="http://schemas.microsoft.com/office/drawing/2014/main" id="{2653C63B-1029-4D1A-35F3-69A8FDAC410F}"/>
                </a:ext>
              </a:extLst>
            </p:cNvPr>
            <p:cNvCxnSpPr>
              <a:cxnSpLocks/>
              <a:stCxn id="716" idx="4"/>
              <a:endCxn id="713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5" name="Straight Arrow Connector 724">
              <a:extLst>
                <a:ext uri="{FF2B5EF4-FFF2-40B4-BE49-F238E27FC236}">
                  <a16:creationId xmlns:a16="http://schemas.microsoft.com/office/drawing/2014/main" id="{B015EA87-7CD3-382F-B8DF-F3A6D067BD18}"/>
                </a:ext>
              </a:extLst>
            </p:cNvPr>
            <p:cNvCxnSpPr>
              <a:cxnSpLocks/>
              <a:stCxn id="713" idx="6"/>
              <a:endCxn id="720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6" name="Straight Arrow Connector 725">
              <a:extLst>
                <a:ext uri="{FF2B5EF4-FFF2-40B4-BE49-F238E27FC236}">
                  <a16:creationId xmlns:a16="http://schemas.microsoft.com/office/drawing/2014/main" id="{297D97CC-68B2-CB55-B8F0-7DD636AA88A5}"/>
                </a:ext>
              </a:extLst>
            </p:cNvPr>
            <p:cNvCxnSpPr>
              <a:cxnSpLocks/>
              <a:stCxn id="713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7" name="Straight Arrow Connector 726">
              <a:extLst>
                <a:ext uri="{FF2B5EF4-FFF2-40B4-BE49-F238E27FC236}">
                  <a16:creationId xmlns:a16="http://schemas.microsoft.com/office/drawing/2014/main" id="{A71D7122-D9C9-5A4D-D37C-6F383B1B969D}"/>
                </a:ext>
              </a:extLst>
            </p:cNvPr>
            <p:cNvCxnSpPr>
              <a:cxnSpLocks/>
              <a:stCxn id="713" idx="1"/>
              <a:endCxn id="723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9" name="Group 728">
            <a:extLst>
              <a:ext uri="{FF2B5EF4-FFF2-40B4-BE49-F238E27FC236}">
                <a16:creationId xmlns:a16="http://schemas.microsoft.com/office/drawing/2014/main" id="{434D6F26-0C57-AC6D-16EE-B6B9B2846677}"/>
              </a:ext>
            </a:extLst>
          </p:cNvPr>
          <p:cNvGrpSpPr/>
          <p:nvPr/>
        </p:nvGrpSpPr>
        <p:grpSpPr>
          <a:xfrm>
            <a:off x="9465640" y="4582403"/>
            <a:ext cx="329841" cy="328683"/>
            <a:chOff x="6603392" y="5216276"/>
            <a:chExt cx="817778" cy="1024291"/>
          </a:xfrm>
        </p:grpSpPr>
        <p:sp>
          <p:nvSpPr>
            <p:cNvPr id="730" name="Oval 729">
              <a:extLst>
                <a:ext uri="{FF2B5EF4-FFF2-40B4-BE49-F238E27FC236}">
                  <a16:creationId xmlns:a16="http://schemas.microsoft.com/office/drawing/2014/main" id="{BC2151F0-B2A4-0988-609C-925CA6D63D52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Oval 730">
              <a:extLst>
                <a:ext uri="{FF2B5EF4-FFF2-40B4-BE49-F238E27FC236}">
                  <a16:creationId xmlns:a16="http://schemas.microsoft.com/office/drawing/2014/main" id="{3A643AC2-9134-7841-5A27-F15B5F31C408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2" name="Oval 731">
              <a:extLst>
                <a:ext uri="{FF2B5EF4-FFF2-40B4-BE49-F238E27FC236}">
                  <a16:creationId xmlns:a16="http://schemas.microsoft.com/office/drawing/2014/main" id="{00BB2800-2016-E25C-6F66-0D268CF4F586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Oval 732">
              <a:extLst>
                <a:ext uri="{FF2B5EF4-FFF2-40B4-BE49-F238E27FC236}">
                  <a16:creationId xmlns:a16="http://schemas.microsoft.com/office/drawing/2014/main" id="{5A2E74FC-5D46-17E5-CE0C-BCAE45B56F4C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4" name="Straight Arrow Connector 733">
              <a:extLst>
                <a:ext uri="{FF2B5EF4-FFF2-40B4-BE49-F238E27FC236}">
                  <a16:creationId xmlns:a16="http://schemas.microsoft.com/office/drawing/2014/main" id="{93D89F70-933C-5E98-1EE8-4D9EF4D6B0D5}"/>
                </a:ext>
              </a:extLst>
            </p:cNvPr>
            <p:cNvCxnSpPr>
              <a:cxnSpLocks/>
              <a:stCxn id="730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5" name="Straight Arrow Connector 734">
              <a:extLst>
                <a:ext uri="{FF2B5EF4-FFF2-40B4-BE49-F238E27FC236}">
                  <a16:creationId xmlns:a16="http://schemas.microsoft.com/office/drawing/2014/main" id="{8D4E3E78-E037-E7E7-648C-2EDDAF988124}"/>
                </a:ext>
              </a:extLst>
            </p:cNvPr>
            <p:cNvCxnSpPr>
              <a:cxnSpLocks/>
              <a:stCxn id="730" idx="3"/>
              <a:endCxn id="732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6" name="Straight Arrow Connector 735">
              <a:extLst>
                <a:ext uri="{FF2B5EF4-FFF2-40B4-BE49-F238E27FC236}">
                  <a16:creationId xmlns:a16="http://schemas.microsoft.com/office/drawing/2014/main" id="{FFF6FF41-5ED3-1BEB-81D6-3676F642C03B}"/>
                </a:ext>
              </a:extLst>
            </p:cNvPr>
            <p:cNvCxnSpPr>
              <a:cxnSpLocks/>
              <a:stCxn id="730" idx="2"/>
              <a:endCxn id="738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7" name="Oval 736">
              <a:extLst>
                <a:ext uri="{FF2B5EF4-FFF2-40B4-BE49-F238E27FC236}">
                  <a16:creationId xmlns:a16="http://schemas.microsoft.com/office/drawing/2014/main" id="{7C8C844F-870A-00F3-4632-229EC12AC36E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8" name="Oval 737">
              <a:extLst>
                <a:ext uri="{FF2B5EF4-FFF2-40B4-BE49-F238E27FC236}">
                  <a16:creationId xmlns:a16="http://schemas.microsoft.com/office/drawing/2014/main" id="{FEC9834F-F1EA-3F92-DCC1-DA9BEAD63C6D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9" name="Oval 738">
              <a:extLst>
                <a:ext uri="{FF2B5EF4-FFF2-40B4-BE49-F238E27FC236}">
                  <a16:creationId xmlns:a16="http://schemas.microsoft.com/office/drawing/2014/main" id="{C14A921C-E271-B2EC-12E3-C93283C8F51C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0" name="Oval 739">
              <a:extLst>
                <a:ext uri="{FF2B5EF4-FFF2-40B4-BE49-F238E27FC236}">
                  <a16:creationId xmlns:a16="http://schemas.microsoft.com/office/drawing/2014/main" id="{0C7E11D8-4FC4-8E3E-102E-8A7BD2569A44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41" name="Straight Arrow Connector 740">
              <a:extLst>
                <a:ext uri="{FF2B5EF4-FFF2-40B4-BE49-F238E27FC236}">
                  <a16:creationId xmlns:a16="http://schemas.microsoft.com/office/drawing/2014/main" id="{35D2B973-2963-FCAF-8EF2-2B503DC351F7}"/>
                </a:ext>
              </a:extLst>
            </p:cNvPr>
            <p:cNvCxnSpPr>
              <a:cxnSpLocks/>
              <a:stCxn id="733" idx="4"/>
              <a:endCxn id="730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2" name="Straight Arrow Connector 741">
              <a:extLst>
                <a:ext uri="{FF2B5EF4-FFF2-40B4-BE49-F238E27FC236}">
                  <a16:creationId xmlns:a16="http://schemas.microsoft.com/office/drawing/2014/main" id="{1C95EF91-09E4-7B4E-E780-45048D72F83E}"/>
                </a:ext>
              </a:extLst>
            </p:cNvPr>
            <p:cNvCxnSpPr>
              <a:cxnSpLocks/>
              <a:stCxn id="730" idx="6"/>
              <a:endCxn id="737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3" name="Straight Arrow Connector 742">
              <a:extLst>
                <a:ext uri="{FF2B5EF4-FFF2-40B4-BE49-F238E27FC236}">
                  <a16:creationId xmlns:a16="http://schemas.microsoft.com/office/drawing/2014/main" id="{A0EA64F3-BB3B-6233-9CA1-E2BB35500A28}"/>
                </a:ext>
              </a:extLst>
            </p:cNvPr>
            <p:cNvCxnSpPr>
              <a:cxnSpLocks/>
              <a:stCxn id="730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4" name="Straight Arrow Connector 743">
              <a:extLst>
                <a:ext uri="{FF2B5EF4-FFF2-40B4-BE49-F238E27FC236}">
                  <a16:creationId xmlns:a16="http://schemas.microsoft.com/office/drawing/2014/main" id="{592F5958-65FC-C807-BBC3-680299A9D645}"/>
                </a:ext>
              </a:extLst>
            </p:cNvPr>
            <p:cNvCxnSpPr>
              <a:cxnSpLocks/>
              <a:stCxn id="730" idx="1"/>
              <a:endCxn id="740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5" name="Group 744">
            <a:extLst>
              <a:ext uri="{FF2B5EF4-FFF2-40B4-BE49-F238E27FC236}">
                <a16:creationId xmlns:a16="http://schemas.microsoft.com/office/drawing/2014/main" id="{2FCA16EE-4E56-B976-6BA6-144EB267E082}"/>
              </a:ext>
            </a:extLst>
          </p:cNvPr>
          <p:cNvGrpSpPr/>
          <p:nvPr/>
        </p:nvGrpSpPr>
        <p:grpSpPr>
          <a:xfrm>
            <a:off x="9341068" y="5140477"/>
            <a:ext cx="329841" cy="328683"/>
            <a:chOff x="6603392" y="5216276"/>
            <a:chExt cx="817778" cy="1024291"/>
          </a:xfrm>
        </p:grpSpPr>
        <p:sp>
          <p:nvSpPr>
            <p:cNvPr id="746" name="Oval 745">
              <a:extLst>
                <a:ext uri="{FF2B5EF4-FFF2-40B4-BE49-F238E27FC236}">
                  <a16:creationId xmlns:a16="http://schemas.microsoft.com/office/drawing/2014/main" id="{28665FDA-FAA8-B4F7-5F94-ED2F4F6C720C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Oval 746">
              <a:extLst>
                <a:ext uri="{FF2B5EF4-FFF2-40B4-BE49-F238E27FC236}">
                  <a16:creationId xmlns:a16="http://schemas.microsoft.com/office/drawing/2014/main" id="{9F712EE6-57EC-785B-FE2E-D2B42FD2FFCF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8" name="Oval 747">
              <a:extLst>
                <a:ext uri="{FF2B5EF4-FFF2-40B4-BE49-F238E27FC236}">
                  <a16:creationId xmlns:a16="http://schemas.microsoft.com/office/drawing/2014/main" id="{AEEA07E8-28D1-DFB6-695D-D279FCE30671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Oval 748">
              <a:extLst>
                <a:ext uri="{FF2B5EF4-FFF2-40B4-BE49-F238E27FC236}">
                  <a16:creationId xmlns:a16="http://schemas.microsoft.com/office/drawing/2014/main" id="{D8670310-FD46-8881-3100-F9E9816C865F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0" name="Straight Arrow Connector 749">
              <a:extLst>
                <a:ext uri="{FF2B5EF4-FFF2-40B4-BE49-F238E27FC236}">
                  <a16:creationId xmlns:a16="http://schemas.microsoft.com/office/drawing/2014/main" id="{27939536-86B1-3C19-9F3C-410461A0800B}"/>
                </a:ext>
              </a:extLst>
            </p:cNvPr>
            <p:cNvCxnSpPr>
              <a:cxnSpLocks/>
              <a:stCxn id="746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1" name="Straight Arrow Connector 750">
              <a:extLst>
                <a:ext uri="{FF2B5EF4-FFF2-40B4-BE49-F238E27FC236}">
                  <a16:creationId xmlns:a16="http://schemas.microsoft.com/office/drawing/2014/main" id="{179BEA5F-0D94-7825-7B47-D7D91FB038C3}"/>
                </a:ext>
              </a:extLst>
            </p:cNvPr>
            <p:cNvCxnSpPr>
              <a:cxnSpLocks/>
              <a:stCxn id="746" idx="3"/>
              <a:endCxn id="748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2" name="Straight Arrow Connector 751">
              <a:extLst>
                <a:ext uri="{FF2B5EF4-FFF2-40B4-BE49-F238E27FC236}">
                  <a16:creationId xmlns:a16="http://schemas.microsoft.com/office/drawing/2014/main" id="{D3AB3652-69F4-CE0C-A0D2-9EDFF39E9F5E}"/>
                </a:ext>
              </a:extLst>
            </p:cNvPr>
            <p:cNvCxnSpPr>
              <a:cxnSpLocks/>
              <a:stCxn id="746" idx="2"/>
              <a:endCxn id="754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3" name="Oval 752">
              <a:extLst>
                <a:ext uri="{FF2B5EF4-FFF2-40B4-BE49-F238E27FC236}">
                  <a16:creationId xmlns:a16="http://schemas.microsoft.com/office/drawing/2014/main" id="{048036CF-F9F1-3227-C86C-8E3BC7722BAD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4" name="Oval 753">
              <a:extLst>
                <a:ext uri="{FF2B5EF4-FFF2-40B4-BE49-F238E27FC236}">
                  <a16:creationId xmlns:a16="http://schemas.microsoft.com/office/drawing/2014/main" id="{CCF59501-8C39-84E4-50B5-7FCB59C173F8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5" name="Oval 754">
              <a:extLst>
                <a:ext uri="{FF2B5EF4-FFF2-40B4-BE49-F238E27FC236}">
                  <a16:creationId xmlns:a16="http://schemas.microsoft.com/office/drawing/2014/main" id="{8BF9B66B-1C7E-74EF-E10B-CFD6A98BEFF7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6" name="Oval 755">
              <a:extLst>
                <a:ext uri="{FF2B5EF4-FFF2-40B4-BE49-F238E27FC236}">
                  <a16:creationId xmlns:a16="http://schemas.microsoft.com/office/drawing/2014/main" id="{1904FD2A-C836-BC33-EFBF-8F0B8283B552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57" name="Straight Arrow Connector 756">
              <a:extLst>
                <a:ext uri="{FF2B5EF4-FFF2-40B4-BE49-F238E27FC236}">
                  <a16:creationId xmlns:a16="http://schemas.microsoft.com/office/drawing/2014/main" id="{BF9FA858-1A8A-A13A-4538-E3C3F1DFB66D}"/>
                </a:ext>
              </a:extLst>
            </p:cNvPr>
            <p:cNvCxnSpPr>
              <a:cxnSpLocks/>
              <a:stCxn id="749" idx="4"/>
              <a:endCxn id="746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8" name="Straight Arrow Connector 757">
              <a:extLst>
                <a:ext uri="{FF2B5EF4-FFF2-40B4-BE49-F238E27FC236}">
                  <a16:creationId xmlns:a16="http://schemas.microsoft.com/office/drawing/2014/main" id="{57EA46BE-B978-0B34-E4E4-7A4A04D9BD98}"/>
                </a:ext>
              </a:extLst>
            </p:cNvPr>
            <p:cNvCxnSpPr>
              <a:cxnSpLocks/>
              <a:stCxn id="746" idx="6"/>
              <a:endCxn id="753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9" name="Straight Arrow Connector 758">
              <a:extLst>
                <a:ext uri="{FF2B5EF4-FFF2-40B4-BE49-F238E27FC236}">
                  <a16:creationId xmlns:a16="http://schemas.microsoft.com/office/drawing/2014/main" id="{78B9FCEC-8CC0-CA54-A173-BE5D8E90D5AA}"/>
                </a:ext>
              </a:extLst>
            </p:cNvPr>
            <p:cNvCxnSpPr>
              <a:cxnSpLocks/>
              <a:stCxn id="746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0" name="Straight Arrow Connector 759">
              <a:extLst>
                <a:ext uri="{FF2B5EF4-FFF2-40B4-BE49-F238E27FC236}">
                  <a16:creationId xmlns:a16="http://schemas.microsoft.com/office/drawing/2014/main" id="{323CCA80-D5D2-D472-7824-7AC7412C18A8}"/>
                </a:ext>
              </a:extLst>
            </p:cNvPr>
            <p:cNvCxnSpPr>
              <a:cxnSpLocks/>
              <a:stCxn id="746" idx="1"/>
              <a:endCxn id="756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2" name="Group 761">
            <a:extLst>
              <a:ext uri="{FF2B5EF4-FFF2-40B4-BE49-F238E27FC236}">
                <a16:creationId xmlns:a16="http://schemas.microsoft.com/office/drawing/2014/main" id="{F11FB31D-78FA-BAD2-DC97-F89A584D4681}"/>
              </a:ext>
            </a:extLst>
          </p:cNvPr>
          <p:cNvGrpSpPr/>
          <p:nvPr/>
        </p:nvGrpSpPr>
        <p:grpSpPr>
          <a:xfrm>
            <a:off x="8837223" y="1451205"/>
            <a:ext cx="329841" cy="328683"/>
            <a:chOff x="6603392" y="5216276"/>
            <a:chExt cx="817778" cy="1024291"/>
          </a:xfrm>
        </p:grpSpPr>
        <p:sp>
          <p:nvSpPr>
            <p:cNvPr id="763" name="Oval 762">
              <a:extLst>
                <a:ext uri="{FF2B5EF4-FFF2-40B4-BE49-F238E27FC236}">
                  <a16:creationId xmlns:a16="http://schemas.microsoft.com/office/drawing/2014/main" id="{3A788BA0-7162-0BCE-B994-FBF8C0628187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Oval 763">
              <a:extLst>
                <a:ext uri="{FF2B5EF4-FFF2-40B4-BE49-F238E27FC236}">
                  <a16:creationId xmlns:a16="http://schemas.microsoft.com/office/drawing/2014/main" id="{F5B017F3-53D3-0317-C911-91A5F375EBCA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5" name="Oval 764">
              <a:extLst>
                <a:ext uri="{FF2B5EF4-FFF2-40B4-BE49-F238E27FC236}">
                  <a16:creationId xmlns:a16="http://schemas.microsoft.com/office/drawing/2014/main" id="{6F05F38F-FD60-EF95-BA2A-A72D059E392D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Oval 765">
              <a:extLst>
                <a:ext uri="{FF2B5EF4-FFF2-40B4-BE49-F238E27FC236}">
                  <a16:creationId xmlns:a16="http://schemas.microsoft.com/office/drawing/2014/main" id="{9A51A032-FB7B-DD49-EA24-75308142547D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7" name="Straight Arrow Connector 766">
              <a:extLst>
                <a:ext uri="{FF2B5EF4-FFF2-40B4-BE49-F238E27FC236}">
                  <a16:creationId xmlns:a16="http://schemas.microsoft.com/office/drawing/2014/main" id="{D3B198CF-6B7E-5CF8-F3D8-05E09F50A7FB}"/>
                </a:ext>
              </a:extLst>
            </p:cNvPr>
            <p:cNvCxnSpPr>
              <a:cxnSpLocks/>
              <a:stCxn id="763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8" name="Straight Arrow Connector 767">
              <a:extLst>
                <a:ext uri="{FF2B5EF4-FFF2-40B4-BE49-F238E27FC236}">
                  <a16:creationId xmlns:a16="http://schemas.microsoft.com/office/drawing/2014/main" id="{87800386-6610-0CA0-87F7-002BFBE20BFD}"/>
                </a:ext>
              </a:extLst>
            </p:cNvPr>
            <p:cNvCxnSpPr>
              <a:cxnSpLocks/>
              <a:stCxn id="763" idx="3"/>
              <a:endCxn id="765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9" name="Straight Arrow Connector 768">
              <a:extLst>
                <a:ext uri="{FF2B5EF4-FFF2-40B4-BE49-F238E27FC236}">
                  <a16:creationId xmlns:a16="http://schemas.microsoft.com/office/drawing/2014/main" id="{332343C6-EFA9-DBCE-E595-12D7B14ED80E}"/>
                </a:ext>
              </a:extLst>
            </p:cNvPr>
            <p:cNvCxnSpPr>
              <a:cxnSpLocks/>
              <a:stCxn id="763" idx="2"/>
              <a:endCxn id="771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0" name="Oval 769">
              <a:extLst>
                <a:ext uri="{FF2B5EF4-FFF2-40B4-BE49-F238E27FC236}">
                  <a16:creationId xmlns:a16="http://schemas.microsoft.com/office/drawing/2014/main" id="{833370A6-B503-20DC-DB97-385CA5D338EB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1" name="Oval 770">
              <a:extLst>
                <a:ext uri="{FF2B5EF4-FFF2-40B4-BE49-F238E27FC236}">
                  <a16:creationId xmlns:a16="http://schemas.microsoft.com/office/drawing/2014/main" id="{1DCE85A1-850B-4652-BDC4-8CEAE4A8CBAD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2" name="Oval 771">
              <a:extLst>
                <a:ext uri="{FF2B5EF4-FFF2-40B4-BE49-F238E27FC236}">
                  <a16:creationId xmlns:a16="http://schemas.microsoft.com/office/drawing/2014/main" id="{838517BD-21ED-3159-5AFA-8145802835CB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3" name="Oval 772">
              <a:extLst>
                <a:ext uri="{FF2B5EF4-FFF2-40B4-BE49-F238E27FC236}">
                  <a16:creationId xmlns:a16="http://schemas.microsoft.com/office/drawing/2014/main" id="{E08D4955-5BCE-ACB3-137A-0507D3B983A3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74" name="Straight Arrow Connector 773">
              <a:extLst>
                <a:ext uri="{FF2B5EF4-FFF2-40B4-BE49-F238E27FC236}">
                  <a16:creationId xmlns:a16="http://schemas.microsoft.com/office/drawing/2014/main" id="{A4E50ACE-EC27-FA18-E185-63BCFE727C17}"/>
                </a:ext>
              </a:extLst>
            </p:cNvPr>
            <p:cNvCxnSpPr>
              <a:cxnSpLocks/>
              <a:stCxn id="766" idx="4"/>
              <a:endCxn id="763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5" name="Straight Arrow Connector 774">
              <a:extLst>
                <a:ext uri="{FF2B5EF4-FFF2-40B4-BE49-F238E27FC236}">
                  <a16:creationId xmlns:a16="http://schemas.microsoft.com/office/drawing/2014/main" id="{B5D21737-D911-F52E-D7AC-86891BA42855}"/>
                </a:ext>
              </a:extLst>
            </p:cNvPr>
            <p:cNvCxnSpPr>
              <a:cxnSpLocks/>
              <a:stCxn id="763" idx="6"/>
              <a:endCxn id="770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6" name="Straight Arrow Connector 775">
              <a:extLst>
                <a:ext uri="{FF2B5EF4-FFF2-40B4-BE49-F238E27FC236}">
                  <a16:creationId xmlns:a16="http://schemas.microsoft.com/office/drawing/2014/main" id="{C6B106F6-96D3-F0EB-D3A7-D876FCF44636}"/>
                </a:ext>
              </a:extLst>
            </p:cNvPr>
            <p:cNvCxnSpPr>
              <a:cxnSpLocks/>
              <a:stCxn id="763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7" name="Straight Arrow Connector 776">
              <a:extLst>
                <a:ext uri="{FF2B5EF4-FFF2-40B4-BE49-F238E27FC236}">
                  <a16:creationId xmlns:a16="http://schemas.microsoft.com/office/drawing/2014/main" id="{1D01B1B5-C97B-C425-40A9-923BF2F2E5A2}"/>
                </a:ext>
              </a:extLst>
            </p:cNvPr>
            <p:cNvCxnSpPr>
              <a:cxnSpLocks/>
              <a:stCxn id="763" idx="1"/>
              <a:endCxn id="773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8" name="Group 777">
            <a:extLst>
              <a:ext uri="{FF2B5EF4-FFF2-40B4-BE49-F238E27FC236}">
                <a16:creationId xmlns:a16="http://schemas.microsoft.com/office/drawing/2014/main" id="{B2966479-49C6-55DB-08F0-1E1FA1D8648D}"/>
              </a:ext>
            </a:extLst>
          </p:cNvPr>
          <p:cNvGrpSpPr/>
          <p:nvPr/>
        </p:nvGrpSpPr>
        <p:grpSpPr>
          <a:xfrm>
            <a:off x="8166104" y="1753209"/>
            <a:ext cx="329841" cy="328683"/>
            <a:chOff x="6603392" y="5216276"/>
            <a:chExt cx="817778" cy="1024291"/>
          </a:xfrm>
        </p:grpSpPr>
        <p:sp>
          <p:nvSpPr>
            <p:cNvPr id="779" name="Oval 778">
              <a:extLst>
                <a:ext uri="{FF2B5EF4-FFF2-40B4-BE49-F238E27FC236}">
                  <a16:creationId xmlns:a16="http://schemas.microsoft.com/office/drawing/2014/main" id="{BC394F66-6668-3396-6B74-ED3C2A6BB9E8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Oval 779">
              <a:extLst>
                <a:ext uri="{FF2B5EF4-FFF2-40B4-BE49-F238E27FC236}">
                  <a16:creationId xmlns:a16="http://schemas.microsoft.com/office/drawing/2014/main" id="{11C44598-23A6-9448-1B44-E9819CAC1196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1" name="Oval 780">
              <a:extLst>
                <a:ext uri="{FF2B5EF4-FFF2-40B4-BE49-F238E27FC236}">
                  <a16:creationId xmlns:a16="http://schemas.microsoft.com/office/drawing/2014/main" id="{9A540E08-2199-3D06-2C76-43553CCF93BD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2" name="Oval 781">
              <a:extLst>
                <a:ext uri="{FF2B5EF4-FFF2-40B4-BE49-F238E27FC236}">
                  <a16:creationId xmlns:a16="http://schemas.microsoft.com/office/drawing/2014/main" id="{AE88D1C7-A57F-92D0-48E4-B9A73D0D21E1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3" name="Straight Arrow Connector 782">
              <a:extLst>
                <a:ext uri="{FF2B5EF4-FFF2-40B4-BE49-F238E27FC236}">
                  <a16:creationId xmlns:a16="http://schemas.microsoft.com/office/drawing/2014/main" id="{421DC7E5-AADE-18C8-BBB3-096C42E1E25E}"/>
                </a:ext>
              </a:extLst>
            </p:cNvPr>
            <p:cNvCxnSpPr>
              <a:cxnSpLocks/>
              <a:stCxn id="779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4" name="Straight Arrow Connector 783">
              <a:extLst>
                <a:ext uri="{FF2B5EF4-FFF2-40B4-BE49-F238E27FC236}">
                  <a16:creationId xmlns:a16="http://schemas.microsoft.com/office/drawing/2014/main" id="{0C4BD053-4601-D45D-BCFD-2C4E6D044005}"/>
                </a:ext>
              </a:extLst>
            </p:cNvPr>
            <p:cNvCxnSpPr>
              <a:cxnSpLocks/>
              <a:stCxn id="779" idx="3"/>
              <a:endCxn id="781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5" name="Straight Arrow Connector 784">
              <a:extLst>
                <a:ext uri="{FF2B5EF4-FFF2-40B4-BE49-F238E27FC236}">
                  <a16:creationId xmlns:a16="http://schemas.microsoft.com/office/drawing/2014/main" id="{34D29577-0791-F3C3-E1B0-A10C8A995B38}"/>
                </a:ext>
              </a:extLst>
            </p:cNvPr>
            <p:cNvCxnSpPr>
              <a:cxnSpLocks/>
              <a:stCxn id="779" idx="2"/>
              <a:endCxn id="787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6" name="Oval 785">
              <a:extLst>
                <a:ext uri="{FF2B5EF4-FFF2-40B4-BE49-F238E27FC236}">
                  <a16:creationId xmlns:a16="http://schemas.microsoft.com/office/drawing/2014/main" id="{7691D4D0-1684-5267-0F4A-CD5EFD33697F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7" name="Oval 786">
              <a:extLst>
                <a:ext uri="{FF2B5EF4-FFF2-40B4-BE49-F238E27FC236}">
                  <a16:creationId xmlns:a16="http://schemas.microsoft.com/office/drawing/2014/main" id="{70A729FA-5A48-F56A-52C6-359D6ED16747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8" name="Oval 787">
              <a:extLst>
                <a:ext uri="{FF2B5EF4-FFF2-40B4-BE49-F238E27FC236}">
                  <a16:creationId xmlns:a16="http://schemas.microsoft.com/office/drawing/2014/main" id="{56D4031C-553B-1B06-D3DC-FC52711D0543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9" name="Oval 788">
              <a:extLst>
                <a:ext uri="{FF2B5EF4-FFF2-40B4-BE49-F238E27FC236}">
                  <a16:creationId xmlns:a16="http://schemas.microsoft.com/office/drawing/2014/main" id="{3DE32E07-253B-74EF-7E91-4FC7B906A097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90" name="Straight Arrow Connector 789">
              <a:extLst>
                <a:ext uri="{FF2B5EF4-FFF2-40B4-BE49-F238E27FC236}">
                  <a16:creationId xmlns:a16="http://schemas.microsoft.com/office/drawing/2014/main" id="{AD945E8C-B24C-C1F3-0C24-63B6748CA0F9}"/>
                </a:ext>
              </a:extLst>
            </p:cNvPr>
            <p:cNvCxnSpPr>
              <a:cxnSpLocks/>
              <a:stCxn id="782" idx="4"/>
              <a:endCxn id="779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1" name="Straight Arrow Connector 790">
              <a:extLst>
                <a:ext uri="{FF2B5EF4-FFF2-40B4-BE49-F238E27FC236}">
                  <a16:creationId xmlns:a16="http://schemas.microsoft.com/office/drawing/2014/main" id="{AD457C28-20A1-9873-D88B-01A67A4A09C5}"/>
                </a:ext>
              </a:extLst>
            </p:cNvPr>
            <p:cNvCxnSpPr>
              <a:cxnSpLocks/>
              <a:stCxn id="779" idx="6"/>
              <a:endCxn id="786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2" name="Straight Arrow Connector 791">
              <a:extLst>
                <a:ext uri="{FF2B5EF4-FFF2-40B4-BE49-F238E27FC236}">
                  <a16:creationId xmlns:a16="http://schemas.microsoft.com/office/drawing/2014/main" id="{98BD75EB-5E26-2D73-7484-1D60B4EE5D98}"/>
                </a:ext>
              </a:extLst>
            </p:cNvPr>
            <p:cNvCxnSpPr>
              <a:cxnSpLocks/>
              <a:stCxn id="779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3" name="Straight Arrow Connector 792">
              <a:extLst>
                <a:ext uri="{FF2B5EF4-FFF2-40B4-BE49-F238E27FC236}">
                  <a16:creationId xmlns:a16="http://schemas.microsoft.com/office/drawing/2014/main" id="{336D53A9-B925-1C3B-AA18-CCA0AD6711FA}"/>
                </a:ext>
              </a:extLst>
            </p:cNvPr>
            <p:cNvCxnSpPr>
              <a:cxnSpLocks/>
              <a:stCxn id="779" idx="1"/>
              <a:endCxn id="789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4" name="Group 793">
            <a:extLst>
              <a:ext uri="{FF2B5EF4-FFF2-40B4-BE49-F238E27FC236}">
                <a16:creationId xmlns:a16="http://schemas.microsoft.com/office/drawing/2014/main" id="{47F2FD56-048C-B351-BED4-CE688CBF5DBD}"/>
              </a:ext>
            </a:extLst>
          </p:cNvPr>
          <p:cNvGrpSpPr/>
          <p:nvPr/>
        </p:nvGrpSpPr>
        <p:grpSpPr>
          <a:xfrm>
            <a:off x="8937891" y="1845488"/>
            <a:ext cx="329841" cy="328683"/>
            <a:chOff x="6603392" y="5216276"/>
            <a:chExt cx="817778" cy="1024291"/>
          </a:xfrm>
        </p:grpSpPr>
        <p:sp>
          <p:nvSpPr>
            <p:cNvPr id="795" name="Oval 794">
              <a:extLst>
                <a:ext uri="{FF2B5EF4-FFF2-40B4-BE49-F238E27FC236}">
                  <a16:creationId xmlns:a16="http://schemas.microsoft.com/office/drawing/2014/main" id="{EF90E33A-A56E-E6B6-1AF8-9593424D0479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Oval 795">
              <a:extLst>
                <a:ext uri="{FF2B5EF4-FFF2-40B4-BE49-F238E27FC236}">
                  <a16:creationId xmlns:a16="http://schemas.microsoft.com/office/drawing/2014/main" id="{D3BA7DA5-F60E-E494-F56E-BB57E39E00E2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7" name="Oval 796">
              <a:extLst>
                <a:ext uri="{FF2B5EF4-FFF2-40B4-BE49-F238E27FC236}">
                  <a16:creationId xmlns:a16="http://schemas.microsoft.com/office/drawing/2014/main" id="{998F1D92-6017-8FE5-7D7F-1E1C745A3B4B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Oval 797">
              <a:extLst>
                <a:ext uri="{FF2B5EF4-FFF2-40B4-BE49-F238E27FC236}">
                  <a16:creationId xmlns:a16="http://schemas.microsoft.com/office/drawing/2014/main" id="{7F78285B-5BC5-A94A-B042-B621E17F16D9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9" name="Straight Arrow Connector 798">
              <a:extLst>
                <a:ext uri="{FF2B5EF4-FFF2-40B4-BE49-F238E27FC236}">
                  <a16:creationId xmlns:a16="http://schemas.microsoft.com/office/drawing/2014/main" id="{A5C0CD26-6E22-327B-CD7D-79E35FC92890}"/>
                </a:ext>
              </a:extLst>
            </p:cNvPr>
            <p:cNvCxnSpPr>
              <a:cxnSpLocks/>
              <a:stCxn id="795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0" name="Straight Arrow Connector 799">
              <a:extLst>
                <a:ext uri="{FF2B5EF4-FFF2-40B4-BE49-F238E27FC236}">
                  <a16:creationId xmlns:a16="http://schemas.microsoft.com/office/drawing/2014/main" id="{370C63C0-99BF-8E3F-F446-AF9A689E7BE4}"/>
                </a:ext>
              </a:extLst>
            </p:cNvPr>
            <p:cNvCxnSpPr>
              <a:cxnSpLocks/>
              <a:stCxn id="795" idx="3"/>
              <a:endCxn id="797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1" name="Straight Arrow Connector 800">
              <a:extLst>
                <a:ext uri="{FF2B5EF4-FFF2-40B4-BE49-F238E27FC236}">
                  <a16:creationId xmlns:a16="http://schemas.microsoft.com/office/drawing/2014/main" id="{B742530C-C2DD-3C8D-B279-BA59362B2C57}"/>
                </a:ext>
              </a:extLst>
            </p:cNvPr>
            <p:cNvCxnSpPr>
              <a:cxnSpLocks/>
              <a:stCxn id="795" idx="2"/>
              <a:endCxn id="803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2" name="Oval 801">
              <a:extLst>
                <a:ext uri="{FF2B5EF4-FFF2-40B4-BE49-F238E27FC236}">
                  <a16:creationId xmlns:a16="http://schemas.microsoft.com/office/drawing/2014/main" id="{BEBDDB55-820F-7503-A1D9-B04C80E787EC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3" name="Oval 802">
              <a:extLst>
                <a:ext uri="{FF2B5EF4-FFF2-40B4-BE49-F238E27FC236}">
                  <a16:creationId xmlns:a16="http://schemas.microsoft.com/office/drawing/2014/main" id="{CD711FB3-D86D-A5AB-EB76-43F22EFB4E7C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4" name="Oval 803">
              <a:extLst>
                <a:ext uri="{FF2B5EF4-FFF2-40B4-BE49-F238E27FC236}">
                  <a16:creationId xmlns:a16="http://schemas.microsoft.com/office/drawing/2014/main" id="{C7FCF6DC-B2F2-9589-5B3F-96EA7340B381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5" name="Oval 804">
              <a:extLst>
                <a:ext uri="{FF2B5EF4-FFF2-40B4-BE49-F238E27FC236}">
                  <a16:creationId xmlns:a16="http://schemas.microsoft.com/office/drawing/2014/main" id="{183C7AC9-4E81-443C-3992-515599F09D11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06" name="Straight Arrow Connector 805">
              <a:extLst>
                <a:ext uri="{FF2B5EF4-FFF2-40B4-BE49-F238E27FC236}">
                  <a16:creationId xmlns:a16="http://schemas.microsoft.com/office/drawing/2014/main" id="{7A9EE1C0-7805-AB57-A608-1D5684EDC8CE}"/>
                </a:ext>
              </a:extLst>
            </p:cNvPr>
            <p:cNvCxnSpPr>
              <a:cxnSpLocks/>
              <a:stCxn id="798" idx="4"/>
              <a:endCxn id="795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7" name="Straight Arrow Connector 806">
              <a:extLst>
                <a:ext uri="{FF2B5EF4-FFF2-40B4-BE49-F238E27FC236}">
                  <a16:creationId xmlns:a16="http://schemas.microsoft.com/office/drawing/2014/main" id="{EAE399E7-9A80-7A46-9271-4EF7A55C5815}"/>
                </a:ext>
              </a:extLst>
            </p:cNvPr>
            <p:cNvCxnSpPr>
              <a:cxnSpLocks/>
              <a:stCxn id="795" idx="6"/>
              <a:endCxn id="802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8" name="Straight Arrow Connector 807">
              <a:extLst>
                <a:ext uri="{FF2B5EF4-FFF2-40B4-BE49-F238E27FC236}">
                  <a16:creationId xmlns:a16="http://schemas.microsoft.com/office/drawing/2014/main" id="{481613A5-83CC-796C-658F-EB084EA00A81}"/>
                </a:ext>
              </a:extLst>
            </p:cNvPr>
            <p:cNvCxnSpPr>
              <a:cxnSpLocks/>
              <a:stCxn id="795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9" name="Straight Arrow Connector 808">
              <a:extLst>
                <a:ext uri="{FF2B5EF4-FFF2-40B4-BE49-F238E27FC236}">
                  <a16:creationId xmlns:a16="http://schemas.microsoft.com/office/drawing/2014/main" id="{5986BE5D-430F-1F23-5FAB-1F03B4D08C1F}"/>
                </a:ext>
              </a:extLst>
            </p:cNvPr>
            <p:cNvCxnSpPr>
              <a:cxnSpLocks/>
              <a:stCxn id="795" idx="1"/>
              <a:endCxn id="805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0" name="Group 809">
            <a:extLst>
              <a:ext uri="{FF2B5EF4-FFF2-40B4-BE49-F238E27FC236}">
                <a16:creationId xmlns:a16="http://schemas.microsoft.com/office/drawing/2014/main" id="{F9F43799-0193-C8E3-7C3E-C316D47B564E}"/>
              </a:ext>
            </a:extLst>
          </p:cNvPr>
          <p:cNvGrpSpPr/>
          <p:nvPr/>
        </p:nvGrpSpPr>
        <p:grpSpPr>
          <a:xfrm>
            <a:off x="8583875" y="2231381"/>
            <a:ext cx="329841" cy="328683"/>
            <a:chOff x="6603392" y="5216276"/>
            <a:chExt cx="817778" cy="1024291"/>
          </a:xfrm>
        </p:grpSpPr>
        <p:sp>
          <p:nvSpPr>
            <p:cNvPr id="811" name="Oval 810">
              <a:extLst>
                <a:ext uri="{FF2B5EF4-FFF2-40B4-BE49-F238E27FC236}">
                  <a16:creationId xmlns:a16="http://schemas.microsoft.com/office/drawing/2014/main" id="{CADADFFA-9CC5-B723-C71D-0E08E826B308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2" name="Oval 811">
              <a:extLst>
                <a:ext uri="{FF2B5EF4-FFF2-40B4-BE49-F238E27FC236}">
                  <a16:creationId xmlns:a16="http://schemas.microsoft.com/office/drawing/2014/main" id="{4F9A35FB-7FB5-2B41-F001-EE3A8AD925A2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3" name="Oval 812">
              <a:extLst>
                <a:ext uri="{FF2B5EF4-FFF2-40B4-BE49-F238E27FC236}">
                  <a16:creationId xmlns:a16="http://schemas.microsoft.com/office/drawing/2014/main" id="{E291AC19-558A-8B64-DFD9-2994BEB7D959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Oval 813">
              <a:extLst>
                <a:ext uri="{FF2B5EF4-FFF2-40B4-BE49-F238E27FC236}">
                  <a16:creationId xmlns:a16="http://schemas.microsoft.com/office/drawing/2014/main" id="{8DD70B72-F1ED-3959-A437-8DF6AD8D15D9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5" name="Straight Arrow Connector 814">
              <a:extLst>
                <a:ext uri="{FF2B5EF4-FFF2-40B4-BE49-F238E27FC236}">
                  <a16:creationId xmlns:a16="http://schemas.microsoft.com/office/drawing/2014/main" id="{472C49AC-8A80-6318-78A0-E8F3F67D22D2}"/>
                </a:ext>
              </a:extLst>
            </p:cNvPr>
            <p:cNvCxnSpPr>
              <a:cxnSpLocks/>
              <a:stCxn id="811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6" name="Straight Arrow Connector 815">
              <a:extLst>
                <a:ext uri="{FF2B5EF4-FFF2-40B4-BE49-F238E27FC236}">
                  <a16:creationId xmlns:a16="http://schemas.microsoft.com/office/drawing/2014/main" id="{D28A8724-1609-E15E-0C24-9E56C47C27A9}"/>
                </a:ext>
              </a:extLst>
            </p:cNvPr>
            <p:cNvCxnSpPr>
              <a:cxnSpLocks/>
              <a:stCxn id="811" idx="3"/>
              <a:endCxn id="813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7" name="Straight Arrow Connector 816">
              <a:extLst>
                <a:ext uri="{FF2B5EF4-FFF2-40B4-BE49-F238E27FC236}">
                  <a16:creationId xmlns:a16="http://schemas.microsoft.com/office/drawing/2014/main" id="{DF09BAE6-5C90-8F3A-947C-E2A4C1CA4847}"/>
                </a:ext>
              </a:extLst>
            </p:cNvPr>
            <p:cNvCxnSpPr>
              <a:cxnSpLocks/>
              <a:stCxn id="811" idx="2"/>
              <a:endCxn id="819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8" name="Oval 817">
              <a:extLst>
                <a:ext uri="{FF2B5EF4-FFF2-40B4-BE49-F238E27FC236}">
                  <a16:creationId xmlns:a16="http://schemas.microsoft.com/office/drawing/2014/main" id="{1B8006B4-413F-467B-87F5-861378DD08B1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9" name="Oval 818">
              <a:extLst>
                <a:ext uri="{FF2B5EF4-FFF2-40B4-BE49-F238E27FC236}">
                  <a16:creationId xmlns:a16="http://schemas.microsoft.com/office/drawing/2014/main" id="{F79DD1F4-B408-DCDD-4248-A93CBB92493F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0" name="Oval 819">
              <a:extLst>
                <a:ext uri="{FF2B5EF4-FFF2-40B4-BE49-F238E27FC236}">
                  <a16:creationId xmlns:a16="http://schemas.microsoft.com/office/drawing/2014/main" id="{3810FD00-2B64-D067-8285-2720D56B60AE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1" name="Oval 820">
              <a:extLst>
                <a:ext uri="{FF2B5EF4-FFF2-40B4-BE49-F238E27FC236}">
                  <a16:creationId xmlns:a16="http://schemas.microsoft.com/office/drawing/2014/main" id="{03E43184-2905-4CCA-A06C-E516A393F279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22" name="Straight Arrow Connector 821">
              <a:extLst>
                <a:ext uri="{FF2B5EF4-FFF2-40B4-BE49-F238E27FC236}">
                  <a16:creationId xmlns:a16="http://schemas.microsoft.com/office/drawing/2014/main" id="{A1903ACD-2F77-3AD3-CE69-DC6BDA18CEDF}"/>
                </a:ext>
              </a:extLst>
            </p:cNvPr>
            <p:cNvCxnSpPr>
              <a:cxnSpLocks/>
              <a:stCxn id="814" idx="4"/>
              <a:endCxn id="811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3" name="Straight Arrow Connector 822">
              <a:extLst>
                <a:ext uri="{FF2B5EF4-FFF2-40B4-BE49-F238E27FC236}">
                  <a16:creationId xmlns:a16="http://schemas.microsoft.com/office/drawing/2014/main" id="{EAB23163-85CF-B538-958B-A3FF5C142A1D}"/>
                </a:ext>
              </a:extLst>
            </p:cNvPr>
            <p:cNvCxnSpPr>
              <a:cxnSpLocks/>
              <a:stCxn id="811" idx="6"/>
              <a:endCxn id="818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4" name="Straight Arrow Connector 823">
              <a:extLst>
                <a:ext uri="{FF2B5EF4-FFF2-40B4-BE49-F238E27FC236}">
                  <a16:creationId xmlns:a16="http://schemas.microsoft.com/office/drawing/2014/main" id="{FD9E7640-EF7F-79D4-C64C-A5EABD13C1A5}"/>
                </a:ext>
              </a:extLst>
            </p:cNvPr>
            <p:cNvCxnSpPr>
              <a:cxnSpLocks/>
              <a:stCxn id="811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5" name="Straight Arrow Connector 824">
              <a:extLst>
                <a:ext uri="{FF2B5EF4-FFF2-40B4-BE49-F238E27FC236}">
                  <a16:creationId xmlns:a16="http://schemas.microsoft.com/office/drawing/2014/main" id="{35328A36-CAFB-3FC3-673C-73CC04912BCC}"/>
                </a:ext>
              </a:extLst>
            </p:cNvPr>
            <p:cNvCxnSpPr>
              <a:cxnSpLocks/>
              <a:stCxn id="811" idx="1"/>
              <a:endCxn id="821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6" name="Group 825">
            <a:extLst>
              <a:ext uri="{FF2B5EF4-FFF2-40B4-BE49-F238E27FC236}">
                <a16:creationId xmlns:a16="http://schemas.microsoft.com/office/drawing/2014/main" id="{0842DCD3-2991-1AEB-18BB-FD92A868D86D}"/>
              </a:ext>
            </a:extLst>
          </p:cNvPr>
          <p:cNvGrpSpPr/>
          <p:nvPr/>
        </p:nvGrpSpPr>
        <p:grpSpPr>
          <a:xfrm>
            <a:off x="9240948" y="2541774"/>
            <a:ext cx="329841" cy="328683"/>
            <a:chOff x="6603392" y="5216276"/>
            <a:chExt cx="817778" cy="1024291"/>
          </a:xfrm>
        </p:grpSpPr>
        <p:sp>
          <p:nvSpPr>
            <p:cNvPr id="827" name="Oval 826">
              <a:extLst>
                <a:ext uri="{FF2B5EF4-FFF2-40B4-BE49-F238E27FC236}">
                  <a16:creationId xmlns:a16="http://schemas.microsoft.com/office/drawing/2014/main" id="{0630CEC1-B883-A06F-E88E-4F2BD439A1D1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Oval 827">
              <a:extLst>
                <a:ext uri="{FF2B5EF4-FFF2-40B4-BE49-F238E27FC236}">
                  <a16:creationId xmlns:a16="http://schemas.microsoft.com/office/drawing/2014/main" id="{E7BE346F-5C3E-71BA-2EC3-A57F47D32D82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9" name="Oval 828">
              <a:extLst>
                <a:ext uri="{FF2B5EF4-FFF2-40B4-BE49-F238E27FC236}">
                  <a16:creationId xmlns:a16="http://schemas.microsoft.com/office/drawing/2014/main" id="{9EE3CF0A-3E79-5B10-8F36-33638A634696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0" name="Oval 829">
              <a:extLst>
                <a:ext uri="{FF2B5EF4-FFF2-40B4-BE49-F238E27FC236}">
                  <a16:creationId xmlns:a16="http://schemas.microsoft.com/office/drawing/2014/main" id="{DD695024-9FA0-177A-71E9-54F03D3732F3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1" name="Straight Arrow Connector 830">
              <a:extLst>
                <a:ext uri="{FF2B5EF4-FFF2-40B4-BE49-F238E27FC236}">
                  <a16:creationId xmlns:a16="http://schemas.microsoft.com/office/drawing/2014/main" id="{12B95CAD-4107-58E0-ABF6-4CBBFCD122E0}"/>
                </a:ext>
              </a:extLst>
            </p:cNvPr>
            <p:cNvCxnSpPr>
              <a:cxnSpLocks/>
              <a:stCxn id="827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2" name="Straight Arrow Connector 831">
              <a:extLst>
                <a:ext uri="{FF2B5EF4-FFF2-40B4-BE49-F238E27FC236}">
                  <a16:creationId xmlns:a16="http://schemas.microsoft.com/office/drawing/2014/main" id="{2ECE38C5-2560-AF4A-8385-FC51117CF08B}"/>
                </a:ext>
              </a:extLst>
            </p:cNvPr>
            <p:cNvCxnSpPr>
              <a:cxnSpLocks/>
              <a:stCxn id="827" idx="3"/>
              <a:endCxn id="829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3" name="Straight Arrow Connector 832">
              <a:extLst>
                <a:ext uri="{FF2B5EF4-FFF2-40B4-BE49-F238E27FC236}">
                  <a16:creationId xmlns:a16="http://schemas.microsoft.com/office/drawing/2014/main" id="{5C52C578-86E7-3EA2-963C-827E6753791F}"/>
                </a:ext>
              </a:extLst>
            </p:cNvPr>
            <p:cNvCxnSpPr>
              <a:cxnSpLocks/>
              <a:stCxn id="827" idx="2"/>
              <a:endCxn id="835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4" name="Oval 833">
              <a:extLst>
                <a:ext uri="{FF2B5EF4-FFF2-40B4-BE49-F238E27FC236}">
                  <a16:creationId xmlns:a16="http://schemas.microsoft.com/office/drawing/2014/main" id="{1F5CFC7C-43BC-9B8B-2F12-533F51000953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5" name="Oval 834">
              <a:extLst>
                <a:ext uri="{FF2B5EF4-FFF2-40B4-BE49-F238E27FC236}">
                  <a16:creationId xmlns:a16="http://schemas.microsoft.com/office/drawing/2014/main" id="{D798652E-926F-B643-77DB-BBB0F70B4F5F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6" name="Oval 835">
              <a:extLst>
                <a:ext uri="{FF2B5EF4-FFF2-40B4-BE49-F238E27FC236}">
                  <a16:creationId xmlns:a16="http://schemas.microsoft.com/office/drawing/2014/main" id="{7F6C9F9F-455F-17C7-4B26-1D5F2B64CC8D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7" name="Oval 836">
              <a:extLst>
                <a:ext uri="{FF2B5EF4-FFF2-40B4-BE49-F238E27FC236}">
                  <a16:creationId xmlns:a16="http://schemas.microsoft.com/office/drawing/2014/main" id="{B54FFCE7-97AF-5137-A911-07E0C9C183DF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38" name="Straight Arrow Connector 837">
              <a:extLst>
                <a:ext uri="{FF2B5EF4-FFF2-40B4-BE49-F238E27FC236}">
                  <a16:creationId xmlns:a16="http://schemas.microsoft.com/office/drawing/2014/main" id="{C3BB9FB0-D907-702A-B1E2-8425455AC8CC}"/>
                </a:ext>
              </a:extLst>
            </p:cNvPr>
            <p:cNvCxnSpPr>
              <a:cxnSpLocks/>
              <a:stCxn id="830" idx="4"/>
              <a:endCxn id="827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9" name="Straight Arrow Connector 838">
              <a:extLst>
                <a:ext uri="{FF2B5EF4-FFF2-40B4-BE49-F238E27FC236}">
                  <a16:creationId xmlns:a16="http://schemas.microsoft.com/office/drawing/2014/main" id="{CFB514A3-ED0B-0D70-1E99-657249B8E5E5}"/>
                </a:ext>
              </a:extLst>
            </p:cNvPr>
            <p:cNvCxnSpPr>
              <a:cxnSpLocks/>
              <a:stCxn id="827" idx="6"/>
              <a:endCxn id="834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0" name="Straight Arrow Connector 839">
              <a:extLst>
                <a:ext uri="{FF2B5EF4-FFF2-40B4-BE49-F238E27FC236}">
                  <a16:creationId xmlns:a16="http://schemas.microsoft.com/office/drawing/2014/main" id="{EF07D0F3-3988-C8CC-64F4-873A531A6C3E}"/>
                </a:ext>
              </a:extLst>
            </p:cNvPr>
            <p:cNvCxnSpPr>
              <a:cxnSpLocks/>
              <a:stCxn id="827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1" name="Straight Arrow Connector 840">
              <a:extLst>
                <a:ext uri="{FF2B5EF4-FFF2-40B4-BE49-F238E27FC236}">
                  <a16:creationId xmlns:a16="http://schemas.microsoft.com/office/drawing/2014/main" id="{DCC371EC-F631-7637-9117-D322FFB66937}"/>
                </a:ext>
              </a:extLst>
            </p:cNvPr>
            <p:cNvCxnSpPr>
              <a:cxnSpLocks/>
              <a:stCxn id="827" idx="1"/>
              <a:endCxn id="837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2" name="Group 841">
            <a:extLst>
              <a:ext uri="{FF2B5EF4-FFF2-40B4-BE49-F238E27FC236}">
                <a16:creationId xmlns:a16="http://schemas.microsoft.com/office/drawing/2014/main" id="{180E5DA0-B774-A9DE-C590-5740DE3FC72D}"/>
              </a:ext>
            </a:extLst>
          </p:cNvPr>
          <p:cNvGrpSpPr/>
          <p:nvPr/>
        </p:nvGrpSpPr>
        <p:grpSpPr>
          <a:xfrm>
            <a:off x="7838933" y="2348827"/>
            <a:ext cx="329841" cy="328683"/>
            <a:chOff x="6603392" y="5216276"/>
            <a:chExt cx="817778" cy="1024291"/>
          </a:xfrm>
        </p:grpSpPr>
        <p:sp>
          <p:nvSpPr>
            <p:cNvPr id="843" name="Oval 842">
              <a:extLst>
                <a:ext uri="{FF2B5EF4-FFF2-40B4-BE49-F238E27FC236}">
                  <a16:creationId xmlns:a16="http://schemas.microsoft.com/office/drawing/2014/main" id="{374F7DDE-EF74-ED2E-084C-D2B7E88EC79C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4" name="Oval 843">
              <a:extLst>
                <a:ext uri="{FF2B5EF4-FFF2-40B4-BE49-F238E27FC236}">
                  <a16:creationId xmlns:a16="http://schemas.microsoft.com/office/drawing/2014/main" id="{3C2BF77B-B989-158C-64F0-AFB4DDC3F26D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5" name="Oval 844">
              <a:extLst>
                <a:ext uri="{FF2B5EF4-FFF2-40B4-BE49-F238E27FC236}">
                  <a16:creationId xmlns:a16="http://schemas.microsoft.com/office/drawing/2014/main" id="{D164149D-9EEE-B841-8AF3-280F12ED62A3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6" name="Oval 845">
              <a:extLst>
                <a:ext uri="{FF2B5EF4-FFF2-40B4-BE49-F238E27FC236}">
                  <a16:creationId xmlns:a16="http://schemas.microsoft.com/office/drawing/2014/main" id="{EFCB1680-0549-A1A5-2A49-8D93212BF855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7" name="Straight Arrow Connector 846">
              <a:extLst>
                <a:ext uri="{FF2B5EF4-FFF2-40B4-BE49-F238E27FC236}">
                  <a16:creationId xmlns:a16="http://schemas.microsoft.com/office/drawing/2014/main" id="{F0F3B6BB-2DDF-3A4D-9EE7-AA1487361B97}"/>
                </a:ext>
              </a:extLst>
            </p:cNvPr>
            <p:cNvCxnSpPr>
              <a:cxnSpLocks/>
              <a:stCxn id="843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8" name="Straight Arrow Connector 847">
              <a:extLst>
                <a:ext uri="{FF2B5EF4-FFF2-40B4-BE49-F238E27FC236}">
                  <a16:creationId xmlns:a16="http://schemas.microsoft.com/office/drawing/2014/main" id="{99BFEA0F-FBCB-3B8E-E659-43A3370658D6}"/>
                </a:ext>
              </a:extLst>
            </p:cNvPr>
            <p:cNvCxnSpPr>
              <a:cxnSpLocks/>
              <a:stCxn id="843" idx="3"/>
              <a:endCxn id="845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9" name="Straight Arrow Connector 848">
              <a:extLst>
                <a:ext uri="{FF2B5EF4-FFF2-40B4-BE49-F238E27FC236}">
                  <a16:creationId xmlns:a16="http://schemas.microsoft.com/office/drawing/2014/main" id="{D9AE502E-184C-9423-E0E7-EBFCC18DBF23}"/>
                </a:ext>
              </a:extLst>
            </p:cNvPr>
            <p:cNvCxnSpPr>
              <a:cxnSpLocks/>
              <a:stCxn id="843" idx="2"/>
              <a:endCxn id="851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0" name="Oval 849">
              <a:extLst>
                <a:ext uri="{FF2B5EF4-FFF2-40B4-BE49-F238E27FC236}">
                  <a16:creationId xmlns:a16="http://schemas.microsoft.com/office/drawing/2014/main" id="{1D8034B1-0D93-BADE-2E20-61D440152361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1" name="Oval 850">
              <a:extLst>
                <a:ext uri="{FF2B5EF4-FFF2-40B4-BE49-F238E27FC236}">
                  <a16:creationId xmlns:a16="http://schemas.microsoft.com/office/drawing/2014/main" id="{45B10A92-B092-A89E-2C3F-3323FA8F1A05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2" name="Oval 851">
              <a:extLst>
                <a:ext uri="{FF2B5EF4-FFF2-40B4-BE49-F238E27FC236}">
                  <a16:creationId xmlns:a16="http://schemas.microsoft.com/office/drawing/2014/main" id="{6642D39F-C6F7-D2CD-79B9-A2FE6041651F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3" name="Oval 852">
              <a:extLst>
                <a:ext uri="{FF2B5EF4-FFF2-40B4-BE49-F238E27FC236}">
                  <a16:creationId xmlns:a16="http://schemas.microsoft.com/office/drawing/2014/main" id="{6C1D1C8B-9DED-C6AA-A9A4-AD7598011785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54" name="Straight Arrow Connector 853">
              <a:extLst>
                <a:ext uri="{FF2B5EF4-FFF2-40B4-BE49-F238E27FC236}">
                  <a16:creationId xmlns:a16="http://schemas.microsoft.com/office/drawing/2014/main" id="{520867E9-DDC7-99A6-7020-6D4062FF9556}"/>
                </a:ext>
              </a:extLst>
            </p:cNvPr>
            <p:cNvCxnSpPr>
              <a:cxnSpLocks/>
              <a:stCxn id="846" idx="4"/>
              <a:endCxn id="843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5" name="Straight Arrow Connector 854">
              <a:extLst>
                <a:ext uri="{FF2B5EF4-FFF2-40B4-BE49-F238E27FC236}">
                  <a16:creationId xmlns:a16="http://schemas.microsoft.com/office/drawing/2014/main" id="{FFC0630D-FF25-4D4A-9ACE-90324AC47D44}"/>
                </a:ext>
              </a:extLst>
            </p:cNvPr>
            <p:cNvCxnSpPr>
              <a:cxnSpLocks/>
              <a:stCxn id="843" idx="6"/>
              <a:endCxn id="850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6" name="Straight Arrow Connector 855">
              <a:extLst>
                <a:ext uri="{FF2B5EF4-FFF2-40B4-BE49-F238E27FC236}">
                  <a16:creationId xmlns:a16="http://schemas.microsoft.com/office/drawing/2014/main" id="{77713147-497F-A7B6-1CC1-5F60E3FFEB07}"/>
                </a:ext>
              </a:extLst>
            </p:cNvPr>
            <p:cNvCxnSpPr>
              <a:cxnSpLocks/>
              <a:stCxn id="843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7" name="Straight Arrow Connector 856">
              <a:extLst>
                <a:ext uri="{FF2B5EF4-FFF2-40B4-BE49-F238E27FC236}">
                  <a16:creationId xmlns:a16="http://schemas.microsoft.com/office/drawing/2014/main" id="{7EB80A80-9A81-9E0F-74B2-9CAAA863B94B}"/>
                </a:ext>
              </a:extLst>
            </p:cNvPr>
            <p:cNvCxnSpPr>
              <a:cxnSpLocks/>
              <a:stCxn id="843" idx="1"/>
              <a:endCxn id="853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8" name="Group 857">
            <a:extLst>
              <a:ext uri="{FF2B5EF4-FFF2-40B4-BE49-F238E27FC236}">
                <a16:creationId xmlns:a16="http://schemas.microsoft.com/office/drawing/2014/main" id="{608775D8-3974-C822-C4B8-F2FF54F87BB3}"/>
              </a:ext>
            </a:extLst>
          </p:cNvPr>
          <p:cNvGrpSpPr/>
          <p:nvPr/>
        </p:nvGrpSpPr>
        <p:grpSpPr>
          <a:xfrm>
            <a:off x="8333884" y="2776666"/>
            <a:ext cx="329841" cy="328683"/>
            <a:chOff x="6603392" y="5216276"/>
            <a:chExt cx="817778" cy="1024291"/>
          </a:xfrm>
        </p:grpSpPr>
        <p:sp>
          <p:nvSpPr>
            <p:cNvPr id="859" name="Oval 858">
              <a:extLst>
                <a:ext uri="{FF2B5EF4-FFF2-40B4-BE49-F238E27FC236}">
                  <a16:creationId xmlns:a16="http://schemas.microsoft.com/office/drawing/2014/main" id="{CB57C90A-FDFD-B71E-DAB1-16A2255D4815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0" name="Oval 859">
              <a:extLst>
                <a:ext uri="{FF2B5EF4-FFF2-40B4-BE49-F238E27FC236}">
                  <a16:creationId xmlns:a16="http://schemas.microsoft.com/office/drawing/2014/main" id="{20131ECE-AF8F-07CD-0B50-40194E207507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1" name="Oval 860">
              <a:extLst>
                <a:ext uri="{FF2B5EF4-FFF2-40B4-BE49-F238E27FC236}">
                  <a16:creationId xmlns:a16="http://schemas.microsoft.com/office/drawing/2014/main" id="{2B82568B-A754-A909-0DEF-7B4AF81C7F1D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2" name="Oval 861">
              <a:extLst>
                <a:ext uri="{FF2B5EF4-FFF2-40B4-BE49-F238E27FC236}">
                  <a16:creationId xmlns:a16="http://schemas.microsoft.com/office/drawing/2014/main" id="{90DF1BF2-E8B4-47F9-F1F1-B225638E5842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63" name="Straight Arrow Connector 862">
              <a:extLst>
                <a:ext uri="{FF2B5EF4-FFF2-40B4-BE49-F238E27FC236}">
                  <a16:creationId xmlns:a16="http://schemas.microsoft.com/office/drawing/2014/main" id="{CED3CE7F-D316-0E20-007C-6F95A323FC9D}"/>
                </a:ext>
              </a:extLst>
            </p:cNvPr>
            <p:cNvCxnSpPr>
              <a:cxnSpLocks/>
              <a:stCxn id="859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4" name="Straight Arrow Connector 863">
              <a:extLst>
                <a:ext uri="{FF2B5EF4-FFF2-40B4-BE49-F238E27FC236}">
                  <a16:creationId xmlns:a16="http://schemas.microsoft.com/office/drawing/2014/main" id="{4B7685EE-5CD6-8714-A984-F4C3025E10C1}"/>
                </a:ext>
              </a:extLst>
            </p:cNvPr>
            <p:cNvCxnSpPr>
              <a:cxnSpLocks/>
              <a:stCxn id="859" idx="3"/>
              <a:endCxn id="861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5" name="Straight Arrow Connector 864">
              <a:extLst>
                <a:ext uri="{FF2B5EF4-FFF2-40B4-BE49-F238E27FC236}">
                  <a16:creationId xmlns:a16="http://schemas.microsoft.com/office/drawing/2014/main" id="{9814CA58-1E4E-E3EF-FA46-BE0AB5910DF2}"/>
                </a:ext>
              </a:extLst>
            </p:cNvPr>
            <p:cNvCxnSpPr>
              <a:cxnSpLocks/>
              <a:stCxn id="859" idx="2"/>
              <a:endCxn id="867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6" name="Oval 865">
              <a:extLst>
                <a:ext uri="{FF2B5EF4-FFF2-40B4-BE49-F238E27FC236}">
                  <a16:creationId xmlns:a16="http://schemas.microsoft.com/office/drawing/2014/main" id="{40503678-C02D-34AB-165E-5063B53573A7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7" name="Oval 866">
              <a:extLst>
                <a:ext uri="{FF2B5EF4-FFF2-40B4-BE49-F238E27FC236}">
                  <a16:creationId xmlns:a16="http://schemas.microsoft.com/office/drawing/2014/main" id="{17397BFD-900B-EF63-C381-EEC2B3EC69F7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8" name="Oval 867">
              <a:extLst>
                <a:ext uri="{FF2B5EF4-FFF2-40B4-BE49-F238E27FC236}">
                  <a16:creationId xmlns:a16="http://schemas.microsoft.com/office/drawing/2014/main" id="{86DF20CE-9303-4EB3-CFCF-42E2BE84CCF8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9" name="Oval 868">
              <a:extLst>
                <a:ext uri="{FF2B5EF4-FFF2-40B4-BE49-F238E27FC236}">
                  <a16:creationId xmlns:a16="http://schemas.microsoft.com/office/drawing/2014/main" id="{46183946-728F-55C1-24DD-A495E91D1E09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70" name="Straight Arrow Connector 869">
              <a:extLst>
                <a:ext uri="{FF2B5EF4-FFF2-40B4-BE49-F238E27FC236}">
                  <a16:creationId xmlns:a16="http://schemas.microsoft.com/office/drawing/2014/main" id="{41FCB096-8562-DE59-9A47-204025214DA1}"/>
                </a:ext>
              </a:extLst>
            </p:cNvPr>
            <p:cNvCxnSpPr>
              <a:cxnSpLocks/>
              <a:stCxn id="862" idx="4"/>
              <a:endCxn id="859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1" name="Straight Arrow Connector 870">
              <a:extLst>
                <a:ext uri="{FF2B5EF4-FFF2-40B4-BE49-F238E27FC236}">
                  <a16:creationId xmlns:a16="http://schemas.microsoft.com/office/drawing/2014/main" id="{F346E7A4-E35A-88F3-7D40-5ACADB392F2B}"/>
                </a:ext>
              </a:extLst>
            </p:cNvPr>
            <p:cNvCxnSpPr>
              <a:cxnSpLocks/>
              <a:stCxn id="859" idx="6"/>
              <a:endCxn id="866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2" name="Straight Arrow Connector 871">
              <a:extLst>
                <a:ext uri="{FF2B5EF4-FFF2-40B4-BE49-F238E27FC236}">
                  <a16:creationId xmlns:a16="http://schemas.microsoft.com/office/drawing/2014/main" id="{928ADBD4-9F8C-45E9-A88A-992FB2588FE6}"/>
                </a:ext>
              </a:extLst>
            </p:cNvPr>
            <p:cNvCxnSpPr>
              <a:cxnSpLocks/>
              <a:stCxn id="859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3" name="Straight Arrow Connector 872">
              <a:extLst>
                <a:ext uri="{FF2B5EF4-FFF2-40B4-BE49-F238E27FC236}">
                  <a16:creationId xmlns:a16="http://schemas.microsoft.com/office/drawing/2014/main" id="{72C92BCA-CC46-C873-AE79-F5710215CBC9}"/>
                </a:ext>
              </a:extLst>
            </p:cNvPr>
            <p:cNvCxnSpPr>
              <a:cxnSpLocks/>
              <a:stCxn id="859" idx="1"/>
              <a:endCxn id="869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4" name="Group 873">
            <a:extLst>
              <a:ext uri="{FF2B5EF4-FFF2-40B4-BE49-F238E27FC236}">
                <a16:creationId xmlns:a16="http://schemas.microsoft.com/office/drawing/2014/main" id="{BB96873B-B7F3-014D-8F0F-0BECA03EFDD5}"/>
              </a:ext>
            </a:extLst>
          </p:cNvPr>
          <p:cNvGrpSpPr/>
          <p:nvPr/>
        </p:nvGrpSpPr>
        <p:grpSpPr>
          <a:xfrm>
            <a:off x="8895946" y="3011644"/>
            <a:ext cx="329841" cy="328683"/>
            <a:chOff x="6603392" y="5216276"/>
            <a:chExt cx="817778" cy="1024291"/>
          </a:xfrm>
        </p:grpSpPr>
        <p:sp>
          <p:nvSpPr>
            <p:cNvPr id="875" name="Oval 874">
              <a:extLst>
                <a:ext uri="{FF2B5EF4-FFF2-40B4-BE49-F238E27FC236}">
                  <a16:creationId xmlns:a16="http://schemas.microsoft.com/office/drawing/2014/main" id="{B47FE8B5-650D-D39B-2C11-641323193837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6" name="Oval 875">
              <a:extLst>
                <a:ext uri="{FF2B5EF4-FFF2-40B4-BE49-F238E27FC236}">
                  <a16:creationId xmlns:a16="http://schemas.microsoft.com/office/drawing/2014/main" id="{4C0FFEF6-51EA-0AAB-8075-366D9A306D87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7" name="Oval 876">
              <a:extLst>
                <a:ext uri="{FF2B5EF4-FFF2-40B4-BE49-F238E27FC236}">
                  <a16:creationId xmlns:a16="http://schemas.microsoft.com/office/drawing/2014/main" id="{A883C48B-FDF4-5914-DAE4-F18BAEE8803C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8" name="Oval 877">
              <a:extLst>
                <a:ext uri="{FF2B5EF4-FFF2-40B4-BE49-F238E27FC236}">
                  <a16:creationId xmlns:a16="http://schemas.microsoft.com/office/drawing/2014/main" id="{04DB5382-8E9A-1C8F-2C38-F251847B5102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9" name="Straight Arrow Connector 878">
              <a:extLst>
                <a:ext uri="{FF2B5EF4-FFF2-40B4-BE49-F238E27FC236}">
                  <a16:creationId xmlns:a16="http://schemas.microsoft.com/office/drawing/2014/main" id="{20CF1BB8-73CF-EEE5-7C47-18861DF4D9FC}"/>
                </a:ext>
              </a:extLst>
            </p:cNvPr>
            <p:cNvCxnSpPr>
              <a:cxnSpLocks/>
              <a:stCxn id="875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0" name="Straight Arrow Connector 879">
              <a:extLst>
                <a:ext uri="{FF2B5EF4-FFF2-40B4-BE49-F238E27FC236}">
                  <a16:creationId xmlns:a16="http://schemas.microsoft.com/office/drawing/2014/main" id="{4E01A89A-27A0-AD04-763D-EB46BF9B5D7B}"/>
                </a:ext>
              </a:extLst>
            </p:cNvPr>
            <p:cNvCxnSpPr>
              <a:cxnSpLocks/>
              <a:stCxn id="875" idx="3"/>
              <a:endCxn id="877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1" name="Straight Arrow Connector 880">
              <a:extLst>
                <a:ext uri="{FF2B5EF4-FFF2-40B4-BE49-F238E27FC236}">
                  <a16:creationId xmlns:a16="http://schemas.microsoft.com/office/drawing/2014/main" id="{902B713B-FA43-CEEF-8A68-B4180E6A8146}"/>
                </a:ext>
              </a:extLst>
            </p:cNvPr>
            <p:cNvCxnSpPr>
              <a:cxnSpLocks/>
              <a:stCxn id="875" idx="2"/>
              <a:endCxn id="883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2" name="Oval 881">
              <a:extLst>
                <a:ext uri="{FF2B5EF4-FFF2-40B4-BE49-F238E27FC236}">
                  <a16:creationId xmlns:a16="http://schemas.microsoft.com/office/drawing/2014/main" id="{5D820A47-691A-CA08-2256-F847FA611D1A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3" name="Oval 882">
              <a:extLst>
                <a:ext uri="{FF2B5EF4-FFF2-40B4-BE49-F238E27FC236}">
                  <a16:creationId xmlns:a16="http://schemas.microsoft.com/office/drawing/2014/main" id="{5D2DBE2F-C96F-A2C7-BB02-ECCE81641A92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4" name="Oval 883">
              <a:extLst>
                <a:ext uri="{FF2B5EF4-FFF2-40B4-BE49-F238E27FC236}">
                  <a16:creationId xmlns:a16="http://schemas.microsoft.com/office/drawing/2014/main" id="{9B92EDC1-797B-417D-FFB9-F0B3088C61D5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5" name="Oval 884">
              <a:extLst>
                <a:ext uri="{FF2B5EF4-FFF2-40B4-BE49-F238E27FC236}">
                  <a16:creationId xmlns:a16="http://schemas.microsoft.com/office/drawing/2014/main" id="{6764CFD6-1161-AA36-06AA-9C7116C44062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86" name="Straight Arrow Connector 885">
              <a:extLst>
                <a:ext uri="{FF2B5EF4-FFF2-40B4-BE49-F238E27FC236}">
                  <a16:creationId xmlns:a16="http://schemas.microsoft.com/office/drawing/2014/main" id="{D80B4E27-B9CF-E659-7826-855169FEA08E}"/>
                </a:ext>
              </a:extLst>
            </p:cNvPr>
            <p:cNvCxnSpPr>
              <a:cxnSpLocks/>
              <a:stCxn id="878" idx="4"/>
              <a:endCxn id="875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7" name="Straight Arrow Connector 886">
              <a:extLst>
                <a:ext uri="{FF2B5EF4-FFF2-40B4-BE49-F238E27FC236}">
                  <a16:creationId xmlns:a16="http://schemas.microsoft.com/office/drawing/2014/main" id="{1B613090-BB7C-6632-9C2D-4AEF3CBC0C91}"/>
                </a:ext>
              </a:extLst>
            </p:cNvPr>
            <p:cNvCxnSpPr>
              <a:cxnSpLocks/>
              <a:stCxn id="875" idx="6"/>
              <a:endCxn id="882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8" name="Straight Arrow Connector 887">
              <a:extLst>
                <a:ext uri="{FF2B5EF4-FFF2-40B4-BE49-F238E27FC236}">
                  <a16:creationId xmlns:a16="http://schemas.microsoft.com/office/drawing/2014/main" id="{2ABAA7C3-7A24-0EB2-FB58-8E2721D824EB}"/>
                </a:ext>
              </a:extLst>
            </p:cNvPr>
            <p:cNvCxnSpPr>
              <a:cxnSpLocks/>
              <a:stCxn id="875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9" name="Straight Arrow Connector 888">
              <a:extLst>
                <a:ext uri="{FF2B5EF4-FFF2-40B4-BE49-F238E27FC236}">
                  <a16:creationId xmlns:a16="http://schemas.microsoft.com/office/drawing/2014/main" id="{FF6E895D-D7DB-FF31-F9E8-9F8DA6CCE1E6}"/>
                </a:ext>
              </a:extLst>
            </p:cNvPr>
            <p:cNvCxnSpPr>
              <a:cxnSpLocks/>
              <a:stCxn id="875" idx="1"/>
              <a:endCxn id="885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0" name="Group 889">
            <a:extLst>
              <a:ext uri="{FF2B5EF4-FFF2-40B4-BE49-F238E27FC236}">
                <a16:creationId xmlns:a16="http://schemas.microsoft.com/office/drawing/2014/main" id="{08739E52-A8AD-802B-124D-63AE00873FFE}"/>
              </a:ext>
            </a:extLst>
          </p:cNvPr>
          <p:cNvGrpSpPr/>
          <p:nvPr/>
        </p:nvGrpSpPr>
        <p:grpSpPr>
          <a:xfrm>
            <a:off x="7880878" y="3011644"/>
            <a:ext cx="329841" cy="328683"/>
            <a:chOff x="6603392" y="5216276"/>
            <a:chExt cx="817778" cy="1024291"/>
          </a:xfrm>
        </p:grpSpPr>
        <p:sp>
          <p:nvSpPr>
            <p:cNvPr id="891" name="Oval 890">
              <a:extLst>
                <a:ext uri="{FF2B5EF4-FFF2-40B4-BE49-F238E27FC236}">
                  <a16:creationId xmlns:a16="http://schemas.microsoft.com/office/drawing/2014/main" id="{E8D38FAE-4660-B9B7-90A0-7C22B6DC112F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2" name="Oval 891">
              <a:extLst>
                <a:ext uri="{FF2B5EF4-FFF2-40B4-BE49-F238E27FC236}">
                  <a16:creationId xmlns:a16="http://schemas.microsoft.com/office/drawing/2014/main" id="{4A171875-116B-F51F-85C1-2ECB0D7DABA3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3" name="Oval 892">
              <a:extLst>
                <a:ext uri="{FF2B5EF4-FFF2-40B4-BE49-F238E27FC236}">
                  <a16:creationId xmlns:a16="http://schemas.microsoft.com/office/drawing/2014/main" id="{75EB7257-65CA-4DBB-25ED-58B579B0942E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4" name="Oval 893">
              <a:extLst>
                <a:ext uri="{FF2B5EF4-FFF2-40B4-BE49-F238E27FC236}">
                  <a16:creationId xmlns:a16="http://schemas.microsoft.com/office/drawing/2014/main" id="{AEB1C952-8811-47E9-5110-C231784D78E1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5" name="Straight Arrow Connector 894">
              <a:extLst>
                <a:ext uri="{FF2B5EF4-FFF2-40B4-BE49-F238E27FC236}">
                  <a16:creationId xmlns:a16="http://schemas.microsoft.com/office/drawing/2014/main" id="{D47C439B-46EC-3D69-195A-4AF2F97E1DAF}"/>
                </a:ext>
              </a:extLst>
            </p:cNvPr>
            <p:cNvCxnSpPr>
              <a:cxnSpLocks/>
              <a:stCxn id="891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6" name="Straight Arrow Connector 895">
              <a:extLst>
                <a:ext uri="{FF2B5EF4-FFF2-40B4-BE49-F238E27FC236}">
                  <a16:creationId xmlns:a16="http://schemas.microsoft.com/office/drawing/2014/main" id="{58F50D9A-0CED-67AE-45F5-105584766944}"/>
                </a:ext>
              </a:extLst>
            </p:cNvPr>
            <p:cNvCxnSpPr>
              <a:cxnSpLocks/>
              <a:stCxn id="891" idx="3"/>
              <a:endCxn id="893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7" name="Straight Arrow Connector 896">
              <a:extLst>
                <a:ext uri="{FF2B5EF4-FFF2-40B4-BE49-F238E27FC236}">
                  <a16:creationId xmlns:a16="http://schemas.microsoft.com/office/drawing/2014/main" id="{936F4AB9-8474-A46D-892D-4886918280D3}"/>
                </a:ext>
              </a:extLst>
            </p:cNvPr>
            <p:cNvCxnSpPr>
              <a:cxnSpLocks/>
              <a:stCxn id="891" idx="2"/>
              <a:endCxn id="899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8" name="Oval 897">
              <a:extLst>
                <a:ext uri="{FF2B5EF4-FFF2-40B4-BE49-F238E27FC236}">
                  <a16:creationId xmlns:a16="http://schemas.microsoft.com/office/drawing/2014/main" id="{3717A89E-42F1-5EC9-375F-4BE628AC7CA2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9" name="Oval 898">
              <a:extLst>
                <a:ext uri="{FF2B5EF4-FFF2-40B4-BE49-F238E27FC236}">
                  <a16:creationId xmlns:a16="http://schemas.microsoft.com/office/drawing/2014/main" id="{D5E69C37-7255-1A3B-AED9-7BC50E593EC3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0" name="Oval 899">
              <a:extLst>
                <a:ext uri="{FF2B5EF4-FFF2-40B4-BE49-F238E27FC236}">
                  <a16:creationId xmlns:a16="http://schemas.microsoft.com/office/drawing/2014/main" id="{5DCB1058-F282-1F3C-ECCA-B952A7BB90E8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1" name="Oval 900">
              <a:extLst>
                <a:ext uri="{FF2B5EF4-FFF2-40B4-BE49-F238E27FC236}">
                  <a16:creationId xmlns:a16="http://schemas.microsoft.com/office/drawing/2014/main" id="{DD218D77-93B9-E0F7-1C9B-D555ABD52E08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02" name="Straight Arrow Connector 901">
              <a:extLst>
                <a:ext uri="{FF2B5EF4-FFF2-40B4-BE49-F238E27FC236}">
                  <a16:creationId xmlns:a16="http://schemas.microsoft.com/office/drawing/2014/main" id="{1AB9908A-BEB9-B542-82CF-D1EB83BC530A}"/>
                </a:ext>
              </a:extLst>
            </p:cNvPr>
            <p:cNvCxnSpPr>
              <a:cxnSpLocks/>
              <a:stCxn id="894" idx="4"/>
              <a:endCxn id="891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3" name="Straight Arrow Connector 902">
              <a:extLst>
                <a:ext uri="{FF2B5EF4-FFF2-40B4-BE49-F238E27FC236}">
                  <a16:creationId xmlns:a16="http://schemas.microsoft.com/office/drawing/2014/main" id="{C52CC4EB-A6D2-6691-0BB4-A324731AE56D}"/>
                </a:ext>
              </a:extLst>
            </p:cNvPr>
            <p:cNvCxnSpPr>
              <a:cxnSpLocks/>
              <a:stCxn id="891" idx="6"/>
              <a:endCxn id="898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4" name="Straight Arrow Connector 903">
              <a:extLst>
                <a:ext uri="{FF2B5EF4-FFF2-40B4-BE49-F238E27FC236}">
                  <a16:creationId xmlns:a16="http://schemas.microsoft.com/office/drawing/2014/main" id="{57A27664-3428-558D-438D-26822418057C}"/>
                </a:ext>
              </a:extLst>
            </p:cNvPr>
            <p:cNvCxnSpPr>
              <a:cxnSpLocks/>
              <a:stCxn id="891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5" name="Straight Arrow Connector 904">
              <a:extLst>
                <a:ext uri="{FF2B5EF4-FFF2-40B4-BE49-F238E27FC236}">
                  <a16:creationId xmlns:a16="http://schemas.microsoft.com/office/drawing/2014/main" id="{8F88F94B-6D56-DF7F-6384-1B1C3AAA48BC}"/>
                </a:ext>
              </a:extLst>
            </p:cNvPr>
            <p:cNvCxnSpPr>
              <a:cxnSpLocks/>
              <a:stCxn id="891" idx="1"/>
              <a:endCxn id="901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6" name="Group 905">
            <a:extLst>
              <a:ext uri="{FF2B5EF4-FFF2-40B4-BE49-F238E27FC236}">
                <a16:creationId xmlns:a16="http://schemas.microsoft.com/office/drawing/2014/main" id="{C90C73E9-01EC-D965-AD8F-9499FD4ABC66}"/>
              </a:ext>
            </a:extLst>
          </p:cNvPr>
          <p:cNvGrpSpPr/>
          <p:nvPr/>
        </p:nvGrpSpPr>
        <p:grpSpPr>
          <a:xfrm>
            <a:off x="7637597" y="3741400"/>
            <a:ext cx="329841" cy="328683"/>
            <a:chOff x="6603392" y="5216276"/>
            <a:chExt cx="817778" cy="1024291"/>
          </a:xfrm>
        </p:grpSpPr>
        <p:sp>
          <p:nvSpPr>
            <p:cNvPr id="907" name="Oval 906">
              <a:extLst>
                <a:ext uri="{FF2B5EF4-FFF2-40B4-BE49-F238E27FC236}">
                  <a16:creationId xmlns:a16="http://schemas.microsoft.com/office/drawing/2014/main" id="{28D29DE1-46CE-157E-C9AE-69943EBACCA8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8" name="Oval 907">
              <a:extLst>
                <a:ext uri="{FF2B5EF4-FFF2-40B4-BE49-F238E27FC236}">
                  <a16:creationId xmlns:a16="http://schemas.microsoft.com/office/drawing/2014/main" id="{C7E1C1A5-44B9-05CC-376A-C35CE66C6C95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9" name="Oval 908">
              <a:extLst>
                <a:ext uri="{FF2B5EF4-FFF2-40B4-BE49-F238E27FC236}">
                  <a16:creationId xmlns:a16="http://schemas.microsoft.com/office/drawing/2014/main" id="{7F121ADD-50CE-405D-1323-437E3389A0A1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0" name="Oval 909">
              <a:extLst>
                <a:ext uri="{FF2B5EF4-FFF2-40B4-BE49-F238E27FC236}">
                  <a16:creationId xmlns:a16="http://schemas.microsoft.com/office/drawing/2014/main" id="{17405817-226B-2C43-D0E4-6FE83885C56F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11" name="Straight Arrow Connector 910">
              <a:extLst>
                <a:ext uri="{FF2B5EF4-FFF2-40B4-BE49-F238E27FC236}">
                  <a16:creationId xmlns:a16="http://schemas.microsoft.com/office/drawing/2014/main" id="{C6549266-9892-E4DD-C092-82403C84F034}"/>
                </a:ext>
              </a:extLst>
            </p:cNvPr>
            <p:cNvCxnSpPr>
              <a:cxnSpLocks/>
              <a:stCxn id="907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2" name="Straight Arrow Connector 911">
              <a:extLst>
                <a:ext uri="{FF2B5EF4-FFF2-40B4-BE49-F238E27FC236}">
                  <a16:creationId xmlns:a16="http://schemas.microsoft.com/office/drawing/2014/main" id="{39B28466-F002-D722-259E-662DEB74CD99}"/>
                </a:ext>
              </a:extLst>
            </p:cNvPr>
            <p:cNvCxnSpPr>
              <a:cxnSpLocks/>
              <a:stCxn id="907" idx="3"/>
              <a:endCxn id="909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3" name="Straight Arrow Connector 912">
              <a:extLst>
                <a:ext uri="{FF2B5EF4-FFF2-40B4-BE49-F238E27FC236}">
                  <a16:creationId xmlns:a16="http://schemas.microsoft.com/office/drawing/2014/main" id="{6E4D4DAD-6A2D-CF26-FFCC-95896607B13E}"/>
                </a:ext>
              </a:extLst>
            </p:cNvPr>
            <p:cNvCxnSpPr>
              <a:cxnSpLocks/>
              <a:stCxn id="907" idx="2"/>
              <a:endCxn id="915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4" name="Oval 913">
              <a:extLst>
                <a:ext uri="{FF2B5EF4-FFF2-40B4-BE49-F238E27FC236}">
                  <a16:creationId xmlns:a16="http://schemas.microsoft.com/office/drawing/2014/main" id="{ED9738C5-F003-D830-7F58-6D42F0036C1E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5" name="Oval 914">
              <a:extLst>
                <a:ext uri="{FF2B5EF4-FFF2-40B4-BE49-F238E27FC236}">
                  <a16:creationId xmlns:a16="http://schemas.microsoft.com/office/drawing/2014/main" id="{7399E41A-E51C-A0D9-E2C7-D34E4544D41C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6" name="Oval 915">
              <a:extLst>
                <a:ext uri="{FF2B5EF4-FFF2-40B4-BE49-F238E27FC236}">
                  <a16:creationId xmlns:a16="http://schemas.microsoft.com/office/drawing/2014/main" id="{FC154622-7B03-1839-6453-B7B6E22A79BD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7" name="Oval 916">
              <a:extLst>
                <a:ext uri="{FF2B5EF4-FFF2-40B4-BE49-F238E27FC236}">
                  <a16:creationId xmlns:a16="http://schemas.microsoft.com/office/drawing/2014/main" id="{EDDB3F2E-4A14-F2E3-924F-28A15A02966F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18" name="Straight Arrow Connector 917">
              <a:extLst>
                <a:ext uri="{FF2B5EF4-FFF2-40B4-BE49-F238E27FC236}">
                  <a16:creationId xmlns:a16="http://schemas.microsoft.com/office/drawing/2014/main" id="{A005AE01-1925-CF2D-6EAC-17E1AB517692}"/>
                </a:ext>
              </a:extLst>
            </p:cNvPr>
            <p:cNvCxnSpPr>
              <a:cxnSpLocks/>
              <a:stCxn id="910" idx="4"/>
              <a:endCxn id="907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9" name="Straight Arrow Connector 918">
              <a:extLst>
                <a:ext uri="{FF2B5EF4-FFF2-40B4-BE49-F238E27FC236}">
                  <a16:creationId xmlns:a16="http://schemas.microsoft.com/office/drawing/2014/main" id="{E7D7E4B0-68F1-1276-55C1-38748FCC16A3}"/>
                </a:ext>
              </a:extLst>
            </p:cNvPr>
            <p:cNvCxnSpPr>
              <a:cxnSpLocks/>
              <a:stCxn id="907" idx="6"/>
              <a:endCxn id="914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0" name="Straight Arrow Connector 919">
              <a:extLst>
                <a:ext uri="{FF2B5EF4-FFF2-40B4-BE49-F238E27FC236}">
                  <a16:creationId xmlns:a16="http://schemas.microsoft.com/office/drawing/2014/main" id="{B781CBC6-1A73-FC8D-178C-AA82079F70DB}"/>
                </a:ext>
              </a:extLst>
            </p:cNvPr>
            <p:cNvCxnSpPr>
              <a:cxnSpLocks/>
              <a:stCxn id="907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1" name="Straight Arrow Connector 920">
              <a:extLst>
                <a:ext uri="{FF2B5EF4-FFF2-40B4-BE49-F238E27FC236}">
                  <a16:creationId xmlns:a16="http://schemas.microsoft.com/office/drawing/2014/main" id="{5A6807F1-CA8E-0409-92A9-4F9E50FE985B}"/>
                </a:ext>
              </a:extLst>
            </p:cNvPr>
            <p:cNvCxnSpPr>
              <a:cxnSpLocks/>
              <a:stCxn id="907" idx="1"/>
              <a:endCxn id="917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2" name="Group 921">
            <a:extLst>
              <a:ext uri="{FF2B5EF4-FFF2-40B4-BE49-F238E27FC236}">
                <a16:creationId xmlns:a16="http://schemas.microsoft.com/office/drawing/2014/main" id="{F9783BB7-86E9-34A6-0ED2-9D2DF7EFDA80}"/>
              </a:ext>
            </a:extLst>
          </p:cNvPr>
          <p:cNvGrpSpPr/>
          <p:nvPr/>
        </p:nvGrpSpPr>
        <p:grpSpPr>
          <a:xfrm>
            <a:off x="8023491" y="4303462"/>
            <a:ext cx="329841" cy="328683"/>
            <a:chOff x="6603392" y="5216276"/>
            <a:chExt cx="817778" cy="1024291"/>
          </a:xfrm>
        </p:grpSpPr>
        <p:sp>
          <p:nvSpPr>
            <p:cNvPr id="923" name="Oval 922">
              <a:extLst>
                <a:ext uri="{FF2B5EF4-FFF2-40B4-BE49-F238E27FC236}">
                  <a16:creationId xmlns:a16="http://schemas.microsoft.com/office/drawing/2014/main" id="{F010DD7A-1C0E-419E-AE30-AD011FECF295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4" name="Oval 923">
              <a:extLst>
                <a:ext uri="{FF2B5EF4-FFF2-40B4-BE49-F238E27FC236}">
                  <a16:creationId xmlns:a16="http://schemas.microsoft.com/office/drawing/2014/main" id="{C8ED3C9C-982D-D456-A33F-2888A97BD43C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5" name="Oval 924">
              <a:extLst>
                <a:ext uri="{FF2B5EF4-FFF2-40B4-BE49-F238E27FC236}">
                  <a16:creationId xmlns:a16="http://schemas.microsoft.com/office/drawing/2014/main" id="{87448545-8E3B-F8BA-66AF-1D0DEACB9836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6" name="Oval 925">
              <a:extLst>
                <a:ext uri="{FF2B5EF4-FFF2-40B4-BE49-F238E27FC236}">
                  <a16:creationId xmlns:a16="http://schemas.microsoft.com/office/drawing/2014/main" id="{1F17512C-2395-078E-41BB-1CE778435B27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27" name="Straight Arrow Connector 926">
              <a:extLst>
                <a:ext uri="{FF2B5EF4-FFF2-40B4-BE49-F238E27FC236}">
                  <a16:creationId xmlns:a16="http://schemas.microsoft.com/office/drawing/2014/main" id="{E9948311-0147-BCF6-1C85-8D3AE53D8CCA}"/>
                </a:ext>
              </a:extLst>
            </p:cNvPr>
            <p:cNvCxnSpPr>
              <a:cxnSpLocks/>
              <a:stCxn id="923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8" name="Straight Arrow Connector 927">
              <a:extLst>
                <a:ext uri="{FF2B5EF4-FFF2-40B4-BE49-F238E27FC236}">
                  <a16:creationId xmlns:a16="http://schemas.microsoft.com/office/drawing/2014/main" id="{B395C993-CA15-4B39-3ADE-40C36D7FAC6B}"/>
                </a:ext>
              </a:extLst>
            </p:cNvPr>
            <p:cNvCxnSpPr>
              <a:cxnSpLocks/>
              <a:stCxn id="923" idx="3"/>
              <a:endCxn id="925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9" name="Straight Arrow Connector 928">
              <a:extLst>
                <a:ext uri="{FF2B5EF4-FFF2-40B4-BE49-F238E27FC236}">
                  <a16:creationId xmlns:a16="http://schemas.microsoft.com/office/drawing/2014/main" id="{89BA3AFB-578D-C307-52C8-2CF16EAFB695}"/>
                </a:ext>
              </a:extLst>
            </p:cNvPr>
            <p:cNvCxnSpPr>
              <a:cxnSpLocks/>
              <a:stCxn id="923" idx="2"/>
              <a:endCxn id="931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0" name="Oval 929">
              <a:extLst>
                <a:ext uri="{FF2B5EF4-FFF2-40B4-BE49-F238E27FC236}">
                  <a16:creationId xmlns:a16="http://schemas.microsoft.com/office/drawing/2014/main" id="{77F3C0B0-1878-5009-7AFB-852891889DAF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1" name="Oval 930">
              <a:extLst>
                <a:ext uri="{FF2B5EF4-FFF2-40B4-BE49-F238E27FC236}">
                  <a16:creationId xmlns:a16="http://schemas.microsoft.com/office/drawing/2014/main" id="{9E15E8F9-43FB-E41F-69F0-F18A3D397842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2" name="Oval 931">
              <a:extLst>
                <a:ext uri="{FF2B5EF4-FFF2-40B4-BE49-F238E27FC236}">
                  <a16:creationId xmlns:a16="http://schemas.microsoft.com/office/drawing/2014/main" id="{1A616607-42B4-4B4A-F3E3-B41C72C64196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3" name="Oval 932">
              <a:extLst>
                <a:ext uri="{FF2B5EF4-FFF2-40B4-BE49-F238E27FC236}">
                  <a16:creationId xmlns:a16="http://schemas.microsoft.com/office/drawing/2014/main" id="{C7FC81A0-A473-AD62-57E9-39473774679C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34" name="Straight Arrow Connector 933">
              <a:extLst>
                <a:ext uri="{FF2B5EF4-FFF2-40B4-BE49-F238E27FC236}">
                  <a16:creationId xmlns:a16="http://schemas.microsoft.com/office/drawing/2014/main" id="{BB101037-5823-D649-2EFB-BE27270F2A25}"/>
                </a:ext>
              </a:extLst>
            </p:cNvPr>
            <p:cNvCxnSpPr>
              <a:cxnSpLocks/>
              <a:stCxn id="926" idx="4"/>
              <a:endCxn id="923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5" name="Straight Arrow Connector 934">
              <a:extLst>
                <a:ext uri="{FF2B5EF4-FFF2-40B4-BE49-F238E27FC236}">
                  <a16:creationId xmlns:a16="http://schemas.microsoft.com/office/drawing/2014/main" id="{523D5AC2-5FC8-D391-7E65-327B8ECDEB2B}"/>
                </a:ext>
              </a:extLst>
            </p:cNvPr>
            <p:cNvCxnSpPr>
              <a:cxnSpLocks/>
              <a:stCxn id="923" idx="6"/>
              <a:endCxn id="930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6" name="Straight Arrow Connector 935">
              <a:extLst>
                <a:ext uri="{FF2B5EF4-FFF2-40B4-BE49-F238E27FC236}">
                  <a16:creationId xmlns:a16="http://schemas.microsoft.com/office/drawing/2014/main" id="{57A15440-3378-666E-C5BD-F9A6CE320C0B}"/>
                </a:ext>
              </a:extLst>
            </p:cNvPr>
            <p:cNvCxnSpPr>
              <a:cxnSpLocks/>
              <a:stCxn id="923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7" name="Straight Arrow Connector 936">
              <a:extLst>
                <a:ext uri="{FF2B5EF4-FFF2-40B4-BE49-F238E27FC236}">
                  <a16:creationId xmlns:a16="http://schemas.microsoft.com/office/drawing/2014/main" id="{3B565F9A-FC40-B8C0-7EBE-5E0E055D4EF7}"/>
                </a:ext>
              </a:extLst>
            </p:cNvPr>
            <p:cNvCxnSpPr>
              <a:cxnSpLocks/>
              <a:stCxn id="923" idx="1"/>
              <a:endCxn id="933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8" name="Group 937">
            <a:extLst>
              <a:ext uri="{FF2B5EF4-FFF2-40B4-BE49-F238E27FC236}">
                <a16:creationId xmlns:a16="http://schemas.microsoft.com/office/drawing/2014/main" id="{667967BC-35D5-0E57-C1B9-5A4B1942A912}"/>
              </a:ext>
            </a:extLst>
          </p:cNvPr>
          <p:cNvGrpSpPr/>
          <p:nvPr/>
        </p:nvGrpSpPr>
        <p:grpSpPr>
          <a:xfrm>
            <a:off x="8748796" y="3699455"/>
            <a:ext cx="329841" cy="328683"/>
            <a:chOff x="6603392" y="5216276"/>
            <a:chExt cx="817778" cy="1024291"/>
          </a:xfrm>
        </p:grpSpPr>
        <p:sp>
          <p:nvSpPr>
            <p:cNvPr id="939" name="Oval 938">
              <a:extLst>
                <a:ext uri="{FF2B5EF4-FFF2-40B4-BE49-F238E27FC236}">
                  <a16:creationId xmlns:a16="http://schemas.microsoft.com/office/drawing/2014/main" id="{F8FE1034-6014-B930-1728-ADC9184FA3C0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0" name="Oval 939">
              <a:extLst>
                <a:ext uri="{FF2B5EF4-FFF2-40B4-BE49-F238E27FC236}">
                  <a16:creationId xmlns:a16="http://schemas.microsoft.com/office/drawing/2014/main" id="{53716E5E-8ECD-AB37-744B-663805B4D9EC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1" name="Oval 940">
              <a:extLst>
                <a:ext uri="{FF2B5EF4-FFF2-40B4-BE49-F238E27FC236}">
                  <a16:creationId xmlns:a16="http://schemas.microsoft.com/office/drawing/2014/main" id="{5EEC2779-536F-71C4-1ED7-52C2D6806BAD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2" name="Oval 941">
              <a:extLst>
                <a:ext uri="{FF2B5EF4-FFF2-40B4-BE49-F238E27FC236}">
                  <a16:creationId xmlns:a16="http://schemas.microsoft.com/office/drawing/2014/main" id="{F066A3D5-4CFC-3722-116D-DEC36112FD72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3" name="Straight Arrow Connector 942">
              <a:extLst>
                <a:ext uri="{FF2B5EF4-FFF2-40B4-BE49-F238E27FC236}">
                  <a16:creationId xmlns:a16="http://schemas.microsoft.com/office/drawing/2014/main" id="{B516F48B-ECB5-0DD5-0DF3-9463269BB81E}"/>
                </a:ext>
              </a:extLst>
            </p:cNvPr>
            <p:cNvCxnSpPr>
              <a:cxnSpLocks/>
              <a:stCxn id="939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4" name="Straight Arrow Connector 943">
              <a:extLst>
                <a:ext uri="{FF2B5EF4-FFF2-40B4-BE49-F238E27FC236}">
                  <a16:creationId xmlns:a16="http://schemas.microsoft.com/office/drawing/2014/main" id="{25571304-54AB-6BA0-02DD-AED0BCC8350B}"/>
                </a:ext>
              </a:extLst>
            </p:cNvPr>
            <p:cNvCxnSpPr>
              <a:cxnSpLocks/>
              <a:stCxn id="939" idx="3"/>
              <a:endCxn id="941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5" name="Straight Arrow Connector 944">
              <a:extLst>
                <a:ext uri="{FF2B5EF4-FFF2-40B4-BE49-F238E27FC236}">
                  <a16:creationId xmlns:a16="http://schemas.microsoft.com/office/drawing/2014/main" id="{F92D2A0E-B236-6BFE-EB07-9928155B8C88}"/>
                </a:ext>
              </a:extLst>
            </p:cNvPr>
            <p:cNvCxnSpPr>
              <a:cxnSpLocks/>
              <a:stCxn id="939" idx="2"/>
              <a:endCxn id="947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6" name="Oval 945">
              <a:extLst>
                <a:ext uri="{FF2B5EF4-FFF2-40B4-BE49-F238E27FC236}">
                  <a16:creationId xmlns:a16="http://schemas.microsoft.com/office/drawing/2014/main" id="{3CC29421-152B-650B-DBAD-6EDD5B800B1C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7" name="Oval 946">
              <a:extLst>
                <a:ext uri="{FF2B5EF4-FFF2-40B4-BE49-F238E27FC236}">
                  <a16:creationId xmlns:a16="http://schemas.microsoft.com/office/drawing/2014/main" id="{EB016C3F-0358-9D1A-76C5-6387B7389755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8" name="Oval 947">
              <a:extLst>
                <a:ext uri="{FF2B5EF4-FFF2-40B4-BE49-F238E27FC236}">
                  <a16:creationId xmlns:a16="http://schemas.microsoft.com/office/drawing/2014/main" id="{D089790B-6426-1419-D63B-1DF60F126239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9" name="Oval 948">
              <a:extLst>
                <a:ext uri="{FF2B5EF4-FFF2-40B4-BE49-F238E27FC236}">
                  <a16:creationId xmlns:a16="http://schemas.microsoft.com/office/drawing/2014/main" id="{AED8F692-11F4-C98D-B4BA-AECD834390CD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50" name="Straight Arrow Connector 949">
              <a:extLst>
                <a:ext uri="{FF2B5EF4-FFF2-40B4-BE49-F238E27FC236}">
                  <a16:creationId xmlns:a16="http://schemas.microsoft.com/office/drawing/2014/main" id="{1D032EAD-F9BC-B110-737A-D18137BCD716}"/>
                </a:ext>
              </a:extLst>
            </p:cNvPr>
            <p:cNvCxnSpPr>
              <a:cxnSpLocks/>
              <a:stCxn id="942" idx="4"/>
              <a:endCxn id="939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1" name="Straight Arrow Connector 950">
              <a:extLst>
                <a:ext uri="{FF2B5EF4-FFF2-40B4-BE49-F238E27FC236}">
                  <a16:creationId xmlns:a16="http://schemas.microsoft.com/office/drawing/2014/main" id="{410FE8F9-82F0-4F15-A1F1-DACEF80CE0D1}"/>
                </a:ext>
              </a:extLst>
            </p:cNvPr>
            <p:cNvCxnSpPr>
              <a:cxnSpLocks/>
              <a:stCxn id="939" idx="6"/>
              <a:endCxn id="946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2" name="Straight Arrow Connector 951">
              <a:extLst>
                <a:ext uri="{FF2B5EF4-FFF2-40B4-BE49-F238E27FC236}">
                  <a16:creationId xmlns:a16="http://schemas.microsoft.com/office/drawing/2014/main" id="{599A9F48-CA19-888E-3F72-E4D7909CA2CC}"/>
                </a:ext>
              </a:extLst>
            </p:cNvPr>
            <p:cNvCxnSpPr>
              <a:cxnSpLocks/>
              <a:stCxn id="939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3" name="Straight Arrow Connector 952">
              <a:extLst>
                <a:ext uri="{FF2B5EF4-FFF2-40B4-BE49-F238E27FC236}">
                  <a16:creationId xmlns:a16="http://schemas.microsoft.com/office/drawing/2014/main" id="{5C3C0FD6-A063-E588-7A1F-2BAFF7384913}"/>
                </a:ext>
              </a:extLst>
            </p:cNvPr>
            <p:cNvCxnSpPr>
              <a:cxnSpLocks/>
              <a:stCxn id="939" idx="1"/>
              <a:endCxn id="949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4" name="Group 953">
            <a:extLst>
              <a:ext uri="{FF2B5EF4-FFF2-40B4-BE49-F238E27FC236}">
                <a16:creationId xmlns:a16="http://schemas.microsoft.com/office/drawing/2014/main" id="{1F7F4DB0-FCC2-3D5A-B2C7-F9D44CE2BCC2}"/>
              </a:ext>
            </a:extLst>
          </p:cNvPr>
          <p:cNvGrpSpPr/>
          <p:nvPr/>
        </p:nvGrpSpPr>
        <p:grpSpPr>
          <a:xfrm>
            <a:off x="8912724" y="4303462"/>
            <a:ext cx="329841" cy="328683"/>
            <a:chOff x="6603392" y="5216276"/>
            <a:chExt cx="817778" cy="1024291"/>
          </a:xfrm>
        </p:grpSpPr>
        <p:sp>
          <p:nvSpPr>
            <p:cNvPr id="955" name="Oval 954">
              <a:extLst>
                <a:ext uri="{FF2B5EF4-FFF2-40B4-BE49-F238E27FC236}">
                  <a16:creationId xmlns:a16="http://schemas.microsoft.com/office/drawing/2014/main" id="{4A95514C-C1A0-E70A-86B7-88D159186701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6" name="Oval 955">
              <a:extLst>
                <a:ext uri="{FF2B5EF4-FFF2-40B4-BE49-F238E27FC236}">
                  <a16:creationId xmlns:a16="http://schemas.microsoft.com/office/drawing/2014/main" id="{687A7537-67B6-10C4-0C4E-CDC865C3D6D1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7" name="Oval 956">
              <a:extLst>
                <a:ext uri="{FF2B5EF4-FFF2-40B4-BE49-F238E27FC236}">
                  <a16:creationId xmlns:a16="http://schemas.microsoft.com/office/drawing/2014/main" id="{06E1A5D5-4B11-4E12-CFA1-9380644B7C30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8" name="Oval 957">
              <a:extLst>
                <a:ext uri="{FF2B5EF4-FFF2-40B4-BE49-F238E27FC236}">
                  <a16:creationId xmlns:a16="http://schemas.microsoft.com/office/drawing/2014/main" id="{D2F1F3D9-B009-3BF9-2E3C-C707C5260C2B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59" name="Straight Arrow Connector 958">
              <a:extLst>
                <a:ext uri="{FF2B5EF4-FFF2-40B4-BE49-F238E27FC236}">
                  <a16:creationId xmlns:a16="http://schemas.microsoft.com/office/drawing/2014/main" id="{62A0BC01-EE3E-82CF-45A1-B33053A6F2C9}"/>
                </a:ext>
              </a:extLst>
            </p:cNvPr>
            <p:cNvCxnSpPr>
              <a:cxnSpLocks/>
              <a:stCxn id="955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0" name="Straight Arrow Connector 959">
              <a:extLst>
                <a:ext uri="{FF2B5EF4-FFF2-40B4-BE49-F238E27FC236}">
                  <a16:creationId xmlns:a16="http://schemas.microsoft.com/office/drawing/2014/main" id="{C0F67475-B313-CD6B-BF6D-9C2BD1EAF411}"/>
                </a:ext>
              </a:extLst>
            </p:cNvPr>
            <p:cNvCxnSpPr>
              <a:cxnSpLocks/>
              <a:stCxn id="955" idx="3"/>
              <a:endCxn id="957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1" name="Straight Arrow Connector 960">
              <a:extLst>
                <a:ext uri="{FF2B5EF4-FFF2-40B4-BE49-F238E27FC236}">
                  <a16:creationId xmlns:a16="http://schemas.microsoft.com/office/drawing/2014/main" id="{598DA009-DC73-6062-7866-39452FB12228}"/>
                </a:ext>
              </a:extLst>
            </p:cNvPr>
            <p:cNvCxnSpPr>
              <a:cxnSpLocks/>
              <a:stCxn id="955" idx="2"/>
              <a:endCxn id="963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2" name="Oval 961">
              <a:extLst>
                <a:ext uri="{FF2B5EF4-FFF2-40B4-BE49-F238E27FC236}">
                  <a16:creationId xmlns:a16="http://schemas.microsoft.com/office/drawing/2014/main" id="{F7307566-C2B7-94A8-8BC0-F60835B9BC7C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3" name="Oval 962">
              <a:extLst>
                <a:ext uri="{FF2B5EF4-FFF2-40B4-BE49-F238E27FC236}">
                  <a16:creationId xmlns:a16="http://schemas.microsoft.com/office/drawing/2014/main" id="{D4D81AAE-9F57-87B4-37DA-C303D347644C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4" name="Oval 963">
              <a:extLst>
                <a:ext uri="{FF2B5EF4-FFF2-40B4-BE49-F238E27FC236}">
                  <a16:creationId xmlns:a16="http://schemas.microsoft.com/office/drawing/2014/main" id="{005D8945-4B49-DDAE-7A96-698A63941C54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5" name="Oval 964">
              <a:extLst>
                <a:ext uri="{FF2B5EF4-FFF2-40B4-BE49-F238E27FC236}">
                  <a16:creationId xmlns:a16="http://schemas.microsoft.com/office/drawing/2014/main" id="{6B5136C8-F647-9824-19C0-44623F55D5EF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66" name="Straight Arrow Connector 965">
              <a:extLst>
                <a:ext uri="{FF2B5EF4-FFF2-40B4-BE49-F238E27FC236}">
                  <a16:creationId xmlns:a16="http://schemas.microsoft.com/office/drawing/2014/main" id="{CA4DECE8-E4DA-640F-2D65-01C8E5B7AD2B}"/>
                </a:ext>
              </a:extLst>
            </p:cNvPr>
            <p:cNvCxnSpPr>
              <a:cxnSpLocks/>
              <a:stCxn id="958" idx="4"/>
              <a:endCxn id="955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7" name="Straight Arrow Connector 966">
              <a:extLst>
                <a:ext uri="{FF2B5EF4-FFF2-40B4-BE49-F238E27FC236}">
                  <a16:creationId xmlns:a16="http://schemas.microsoft.com/office/drawing/2014/main" id="{FB1244C4-CB27-DFDC-3E57-22B33A14E78B}"/>
                </a:ext>
              </a:extLst>
            </p:cNvPr>
            <p:cNvCxnSpPr>
              <a:cxnSpLocks/>
              <a:stCxn id="955" idx="6"/>
              <a:endCxn id="962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8" name="Straight Arrow Connector 967">
              <a:extLst>
                <a:ext uri="{FF2B5EF4-FFF2-40B4-BE49-F238E27FC236}">
                  <a16:creationId xmlns:a16="http://schemas.microsoft.com/office/drawing/2014/main" id="{7D368A9D-D72F-3326-91AF-327C7AC3583E}"/>
                </a:ext>
              </a:extLst>
            </p:cNvPr>
            <p:cNvCxnSpPr>
              <a:cxnSpLocks/>
              <a:stCxn id="955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9" name="Straight Arrow Connector 968">
              <a:extLst>
                <a:ext uri="{FF2B5EF4-FFF2-40B4-BE49-F238E27FC236}">
                  <a16:creationId xmlns:a16="http://schemas.microsoft.com/office/drawing/2014/main" id="{B45A40F6-670A-2E2F-9766-B4B5766B3D93}"/>
                </a:ext>
              </a:extLst>
            </p:cNvPr>
            <p:cNvCxnSpPr>
              <a:cxnSpLocks/>
              <a:stCxn id="955" idx="1"/>
              <a:endCxn id="965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0" name="Group 969">
            <a:extLst>
              <a:ext uri="{FF2B5EF4-FFF2-40B4-BE49-F238E27FC236}">
                <a16:creationId xmlns:a16="http://schemas.microsoft.com/office/drawing/2014/main" id="{5FCA000A-3BC3-29C7-940C-56D738CBF271}"/>
              </a:ext>
            </a:extLst>
          </p:cNvPr>
          <p:cNvGrpSpPr/>
          <p:nvPr/>
        </p:nvGrpSpPr>
        <p:grpSpPr>
          <a:xfrm>
            <a:off x="8583875" y="4865524"/>
            <a:ext cx="329841" cy="328683"/>
            <a:chOff x="6603392" y="5216276"/>
            <a:chExt cx="817778" cy="1024291"/>
          </a:xfrm>
        </p:grpSpPr>
        <p:sp>
          <p:nvSpPr>
            <p:cNvPr id="971" name="Oval 970">
              <a:extLst>
                <a:ext uri="{FF2B5EF4-FFF2-40B4-BE49-F238E27FC236}">
                  <a16:creationId xmlns:a16="http://schemas.microsoft.com/office/drawing/2014/main" id="{E36B0AB4-9C4D-352E-F6AE-92A75BE0F0F9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2" name="Oval 971">
              <a:extLst>
                <a:ext uri="{FF2B5EF4-FFF2-40B4-BE49-F238E27FC236}">
                  <a16:creationId xmlns:a16="http://schemas.microsoft.com/office/drawing/2014/main" id="{FB409492-5CD1-FE71-DCDC-D6C41F06AFCC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3" name="Oval 972">
              <a:extLst>
                <a:ext uri="{FF2B5EF4-FFF2-40B4-BE49-F238E27FC236}">
                  <a16:creationId xmlns:a16="http://schemas.microsoft.com/office/drawing/2014/main" id="{7D0887CF-C2FA-A076-E562-98A1304648EB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4" name="Oval 973">
              <a:extLst>
                <a:ext uri="{FF2B5EF4-FFF2-40B4-BE49-F238E27FC236}">
                  <a16:creationId xmlns:a16="http://schemas.microsoft.com/office/drawing/2014/main" id="{4F435D6B-4FCE-F0AA-CDBA-E13BA61A7A6B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5" name="Straight Arrow Connector 974">
              <a:extLst>
                <a:ext uri="{FF2B5EF4-FFF2-40B4-BE49-F238E27FC236}">
                  <a16:creationId xmlns:a16="http://schemas.microsoft.com/office/drawing/2014/main" id="{C682269C-5187-2C2A-62F5-A70F19B6D15F}"/>
                </a:ext>
              </a:extLst>
            </p:cNvPr>
            <p:cNvCxnSpPr>
              <a:cxnSpLocks/>
              <a:stCxn id="971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6" name="Straight Arrow Connector 975">
              <a:extLst>
                <a:ext uri="{FF2B5EF4-FFF2-40B4-BE49-F238E27FC236}">
                  <a16:creationId xmlns:a16="http://schemas.microsoft.com/office/drawing/2014/main" id="{7F98E1E5-F21A-FAC5-80BD-D10DA44826B9}"/>
                </a:ext>
              </a:extLst>
            </p:cNvPr>
            <p:cNvCxnSpPr>
              <a:cxnSpLocks/>
              <a:stCxn id="971" idx="3"/>
              <a:endCxn id="973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7" name="Straight Arrow Connector 976">
              <a:extLst>
                <a:ext uri="{FF2B5EF4-FFF2-40B4-BE49-F238E27FC236}">
                  <a16:creationId xmlns:a16="http://schemas.microsoft.com/office/drawing/2014/main" id="{E33EA46A-E51C-00E4-EF00-E9D646C251FF}"/>
                </a:ext>
              </a:extLst>
            </p:cNvPr>
            <p:cNvCxnSpPr>
              <a:cxnSpLocks/>
              <a:stCxn id="971" idx="2"/>
              <a:endCxn id="979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8" name="Oval 977">
              <a:extLst>
                <a:ext uri="{FF2B5EF4-FFF2-40B4-BE49-F238E27FC236}">
                  <a16:creationId xmlns:a16="http://schemas.microsoft.com/office/drawing/2014/main" id="{9E731133-D9CE-35EA-E6BA-A0AEFECB89DE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9" name="Oval 978">
              <a:extLst>
                <a:ext uri="{FF2B5EF4-FFF2-40B4-BE49-F238E27FC236}">
                  <a16:creationId xmlns:a16="http://schemas.microsoft.com/office/drawing/2014/main" id="{D4F44FBA-B952-5F00-E131-86F2F0E2A214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0" name="Oval 979">
              <a:extLst>
                <a:ext uri="{FF2B5EF4-FFF2-40B4-BE49-F238E27FC236}">
                  <a16:creationId xmlns:a16="http://schemas.microsoft.com/office/drawing/2014/main" id="{F0A2FB2C-B0A3-1B9B-7C9D-88993B5B0E38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1" name="Oval 980">
              <a:extLst>
                <a:ext uri="{FF2B5EF4-FFF2-40B4-BE49-F238E27FC236}">
                  <a16:creationId xmlns:a16="http://schemas.microsoft.com/office/drawing/2014/main" id="{D838C1E5-6999-BA82-9B1B-4F3FF564CD1F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982" name="Straight Arrow Connector 981">
              <a:extLst>
                <a:ext uri="{FF2B5EF4-FFF2-40B4-BE49-F238E27FC236}">
                  <a16:creationId xmlns:a16="http://schemas.microsoft.com/office/drawing/2014/main" id="{ED714BC1-3CAB-F065-3853-0F45DFFCB000}"/>
                </a:ext>
              </a:extLst>
            </p:cNvPr>
            <p:cNvCxnSpPr>
              <a:cxnSpLocks/>
              <a:stCxn id="974" idx="4"/>
              <a:endCxn id="971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3" name="Straight Arrow Connector 982">
              <a:extLst>
                <a:ext uri="{FF2B5EF4-FFF2-40B4-BE49-F238E27FC236}">
                  <a16:creationId xmlns:a16="http://schemas.microsoft.com/office/drawing/2014/main" id="{9EA3DB46-2209-21FF-4C8E-B92DBAE8B932}"/>
                </a:ext>
              </a:extLst>
            </p:cNvPr>
            <p:cNvCxnSpPr>
              <a:cxnSpLocks/>
              <a:stCxn id="971" idx="6"/>
              <a:endCxn id="978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4" name="Straight Arrow Connector 983">
              <a:extLst>
                <a:ext uri="{FF2B5EF4-FFF2-40B4-BE49-F238E27FC236}">
                  <a16:creationId xmlns:a16="http://schemas.microsoft.com/office/drawing/2014/main" id="{66296100-FB8F-B90F-624B-CC16FFDD8072}"/>
                </a:ext>
              </a:extLst>
            </p:cNvPr>
            <p:cNvCxnSpPr>
              <a:cxnSpLocks/>
              <a:stCxn id="971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5" name="Straight Arrow Connector 984">
              <a:extLst>
                <a:ext uri="{FF2B5EF4-FFF2-40B4-BE49-F238E27FC236}">
                  <a16:creationId xmlns:a16="http://schemas.microsoft.com/office/drawing/2014/main" id="{54FE6C6C-BBE8-4583-23D8-9CE23A2A6C07}"/>
                </a:ext>
              </a:extLst>
            </p:cNvPr>
            <p:cNvCxnSpPr>
              <a:cxnSpLocks/>
              <a:stCxn id="971" idx="1"/>
              <a:endCxn id="981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01" name="Audio 1000">
            <a:hlinkClick r:id="" action="ppaction://media"/>
            <a:extLst>
              <a:ext uri="{FF2B5EF4-FFF2-40B4-BE49-F238E27FC236}">
                <a16:creationId xmlns:a16="http://schemas.microsoft.com/office/drawing/2014/main" id="{FDD3FD35-76DF-E408-9F32-54957CF15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953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441"/>
    </mc:Choice>
    <mc:Fallback xmlns="">
      <p:transition spd="slow" advTm="187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669" x="7146925" y="4575175"/>
          <p14:tracePt t="54672" x="7138988" y="4565650"/>
          <p14:tracePt t="54681" x="7121525" y="4565650"/>
          <p14:tracePt t="54695" x="7078663" y="4565650"/>
          <p14:tracePt t="54707" x="7053263" y="4565650"/>
          <p14:tracePt t="54717" x="7035800" y="4565650"/>
          <p14:tracePt t="54723" x="7019925" y="4565650"/>
          <p14:tracePt t="54731" x="7019925" y="4575175"/>
          <p14:tracePt t="54740" x="7002463" y="4583113"/>
          <p14:tracePt t="54747" x="6992938" y="4592638"/>
          <p14:tracePt t="54815" x="6985000" y="4608513"/>
          <p14:tracePt t="54833" x="6951663" y="4668838"/>
          <p14:tracePt t="54836" x="6942138" y="4694238"/>
          <p14:tracePt t="54852" x="6899275" y="4787900"/>
          <p14:tracePt t="54859" x="6873875" y="4814888"/>
          <p14:tracePt t="54870" x="6856413" y="4830763"/>
          <p14:tracePt t="54875" x="6840538" y="4840288"/>
          <p14:tracePt t="54885" x="6823075" y="4857750"/>
          <p14:tracePt t="54891" x="6805613" y="4865688"/>
          <p14:tracePt t="54901" x="6788150" y="4883150"/>
          <p14:tracePt t="54907" x="6780213" y="4908550"/>
          <p14:tracePt t="54917" x="6780213" y="4926013"/>
          <p14:tracePt t="54923" x="6780213" y="4959350"/>
          <p14:tracePt t="54932" x="6754813" y="4994275"/>
          <p14:tracePt t="54939" x="6745288" y="5037138"/>
          <p14:tracePt t="54947" x="6737350" y="5053013"/>
          <p14:tracePt t="54956" x="6729413" y="5080000"/>
          <p14:tracePt t="54963" x="6719888" y="5087938"/>
          <p14:tracePt t="54971" x="6719888" y="5095875"/>
          <p14:tracePt t="54979" x="6711950" y="5122863"/>
          <p14:tracePt t="54995" x="6702425" y="5138738"/>
          <p14:tracePt t="55008" x="6686550" y="5164138"/>
          <p14:tracePt t="55014" x="6686550" y="5173663"/>
          <p14:tracePt t="55019" x="6686550" y="5181600"/>
          <p14:tracePt t="55029" x="6677025" y="5199063"/>
          <p14:tracePt t="55037" x="6677025" y="5233988"/>
          <p14:tracePt t="55044" x="6659563" y="5284788"/>
          <p14:tracePt t="55052" x="6659563" y="5310188"/>
          <p14:tracePt t="55060" x="6651625" y="5327650"/>
          <p14:tracePt t="55069" x="6651625" y="5353050"/>
          <p14:tracePt t="55076" x="6651625" y="5378450"/>
          <p14:tracePt t="55085" x="6651625" y="5413375"/>
          <p14:tracePt t="55091" x="6651625" y="5438775"/>
          <p14:tracePt t="55109" x="6651625" y="5507038"/>
          <p14:tracePt t="55118" x="6651625" y="5540375"/>
          <p14:tracePt t="55123" x="6651625" y="5592763"/>
          <p14:tracePt t="55130" x="6659563" y="5661025"/>
          <p14:tracePt t="55144" x="6677025" y="5721350"/>
          <p14:tracePt t="55147" x="6711950" y="5772150"/>
          <p14:tracePt t="55166" x="6797675" y="5900738"/>
          <p14:tracePt t="55173" x="6831013" y="5943600"/>
          <p14:tracePt t="55179" x="6840538" y="5959475"/>
          <p14:tracePt t="55189" x="6856413" y="5976938"/>
          <p14:tracePt t="55235" x="6873875" y="5976938"/>
          <p14:tracePt t="55245" x="6881813" y="5986463"/>
          <p14:tracePt t="55252" x="6899275" y="5994400"/>
          <p14:tracePt t="55268" x="6924675" y="6002338"/>
          <p14:tracePt t="55275" x="6942138" y="6011863"/>
          <p14:tracePt t="55290" x="6959600" y="6019800"/>
          <p14:tracePt t="55291" x="6992938" y="6019800"/>
          <p14:tracePt t="55301" x="7010400" y="6029325"/>
          <p14:tracePt t="55306" x="7045325" y="6037263"/>
          <p14:tracePt t="55317" x="7096125" y="6054725"/>
          <p14:tracePt t="55322" x="7138988" y="6070600"/>
          <p14:tracePt t="55331" x="7181850" y="6080125"/>
          <p14:tracePt t="55339" x="7232650" y="6088063"/>
          <p14:tracePt t="55346" x="7292975" y="6105525"/>
          <p14:tracePt t="55354" x="7327900" y="6113463"/>
          <p14:tracePt t="55362" x="7369175" y="6122988"/>
          <p14:tracePt t="55371" x="7386638" y="6122988"/>
          <p14:tracePt t="55378" x="7412038" y="6130925"/>
          <p14:tracePt t="55386" x="7429500" y="6130925"/>
          <p14:tracePt t="55395" x="7446963" y="6130925"/>
          <p14:tracePt t="55417" x="7464425" y="6130925"/>
          <p14:tracePt t="55418" x="7489825" y="6130925"/>
          <p14:tracePt t="55433" x="7497763" y="6130925"/>
          <p14:tracePt t="55439" x="7507288" y="6130925"/>
          <p14:tracePt t="55444" x="7532688" y="6130925"/>
          <p14:tracePt t="55452" x="7566025" y="6122988"/>
          <p14:tracePt t="55459" x="7566025" y="6113463"/>
          <p14:tracePt t="55473" x="7575550" y="6105525"/>
          <p14:tracePt t="55475" x="7591425" y="6105525"/>
          <p14:tracePt t="55483" x="7608888" y="6088063"/>
          <p14:tracePt t="55491" x="7618413" y="6080125"/>
          <p14:tracePt t="55500" x="7643813" y="6080125"/>
          <p14:tracePt t="55506" x="7661275" y="6054725"/>
          <p14:tracePt t="55516" x="7669213" y="6037263"/>
          <p14:tracePt t="55524" x="7694613" y="6029325"/>
          <p14:tracePt t="55531" x="7720013" y="6002338"/>
          <p14:tracePt t="55542" x="7737475" y="5976938"/>
          <p14:tracePt t="55547" x="7762875" y="5934075"/>
          <p14:tracePt t="55556" x="7762875" y="5900738"/>
          <p14:tracePt t="55563" x="7788275" y="5865813"/>
          <p14:tracePt t="55571" x="7797800" y="5840413"/>
          <p14:tracePt t="55579" x="7831138" y="5772150"/>
          <p14:tracePt t="55586" x="7840663" y="5737225"/>
          <p14:tracePt t="55595" x="7848600" y="5703888"/>
          <p14:tracePt t="55602" x="7899400" y="5661025"/>
          <p14:tracePt t="55610" x="7908925" y="5635625"/>
          <p14:tracePt t="55619" x="7916863" y="5610225"/>
          <p14:tracePt t="55628" x="7916863" y="5583238"/>
          <p14:tracePt t="55634" x="7926388" y="5549900"/>
          <p14:tracePt t="55643" x="7926388" y="5499100"/>
          <p14:tracePt t="55652" x="7926388" y="5464175"/>
          <p14:tracePt t="55659" x="7926388" y="5429250"/>
          <p14:tracePt t="55667" x="7926388" y="5378450"/>
          <p14:tracePt t="55675" x="7916863" y="5318125"/>
          <p14:tracePt t="55684" x="7916863" y="5292725"/>
          <p14:tracePt t="55691" x="7908925" y="5249863"/>
          <p14:tracePt t="55701" x="7908925" y="5224463"/>
          <p14:tracePt t="55707" x="7899400" y="5207000"/>
          <p14:tracePt t="55715" x="7899400" y="5199063"/>
          <p14:tracePt t="55723" x="7899400" y="5173663"/>
          <p14:tracePt t="55731" x="7891463" y="5148263"/>
          <p14:tracePt t="55752" x="7874000" y="5113338"/>
          <p14:tracePt t="55757" x="7866063" y="5105400"/>
          <p14:tracePt t="55763" x="7848600" y="5070475"/>
          <p14:tracePt t="55771" x="7840663" y="5062538"/>
          <p14:tracePt t="55779" x="7831138" y="5053013"/>
          <p14:tracePt t="55787" x="7815263" y="5027613"/>
          <p14:tracePt t="55795" x="7797800" y="5002213"/>
          <p14:tracePt t="55803" x="7780338" y="4976813"/>
          <p14:tracePt t="55811" x="7762875" y="4941888"/>
          <p14:tracePt t="55825" x="7745413" y="4933950"/>
          <p14:tracePt t="55827" x="7720013" y="4899025"/>
          <p14:tracePt t="55836" x="7694613" y="4883150"/>
          <p14:tracePt t="55843" x="7677150" y="4865688"/>
          <p14:tracePt t="55851" x="7661275" y="4848225"/>
          <p14:tracePt t="55859" x="7651750" y="4822825"/>
          <p14:tracePt t="55872" x="7643813" y="4822825"/>
          <p14:tracePt t="55876" x="7634288" y="4805363"/>
          <p14:tracePt t="55889" x="7626350" y="4797425"/>
          <p14:tracePt t="55891" x="7608888" y="4787900"/>
          <p14:tracePt t="55909" x="7583488" y="4772025"/>
          <p14:tracePt t="55919" x="7558088" y="4754563"/>
          <p14:tracePt t="55923" x="7540625" y="4746625"/>
          <p14:tracePt t="55934" x="7515225" y="4737100"/>
          <p14:tracePt t="55941" x="7497763" y="4737100"/>
          <p14:tracePt t="55947" x="7472363" y="4719638"/>
          <p14:tracePt t="55957" x="7454900" y="4719638"/>
          <p14:tracePt t="55963" x="7429500" y="4711700"/>
          <p14:tracePt t="55980" x="7386638" y="4703763"/>
          <p14:tracePt t="55988" x="7369175" y="4703763"/>
          <p14:tracePt t="55996" x="7343775" y="4686300"/>
          <p14:tracePt t="56003" x="7318375" y="4676775"/>
          <p14:tracePt t="56011" x="7300913" y="4676775"/>
          <p14:tracePt t="56030" x="7267575" y="4676775"/>
          <p14:tracePt t="56036" x="7258050" y="4676775"/>
          <p14:tracePt t="56043" x="7250113" y="4676775"/>
          <p14:tracePt t="56060" x="7232650" y="4676775"/>
          <p14:tracePt t="56070" x="7216775" y="4668838"/>
          <p14:tracePt t="56084" x="7207250" y="4668838"/>
          <p14:tracePt t="56091" x="7189788" y="4668838"/>
          <p14:tracePt t="56110" x="7173913" y="4668838"/>
          <p14:tracePt t="56115" x="7164388" y="4668838"/>
          <p14:tracePt t="56128" x="7146925" y="4668838"/>
          <p14:tracePt t="56131" x="7131050" y="4668838"/>
          <p14:tracePt t="56141" x="7105650" y="4668838"/>
          <p14:tracePt t="56147" x="7078663" y="4676775"/>
          <p14:tracePt t="56158" x="7062788" y="4676775"/>
          <p14:tracePt t="56164" x="7035800" y="4676775"/>
          <p14:tracePt t="56172" x="7019925" y="4686300"/>
          <p14:tracePt t="56179" x="6992938" y="4694238"/>
          <p14:tracePt t="56188" x="6967538" y="4694238"/>
          <p14:tracePt t="56195" x="6951663" y="4711700"/>
          <p14:tracePt t="56205" x="6934200" y="4719638"/>
          <p14:tracePt t="56211" x="6916738" y="4729163"/>
          <p14:tracePt t="56220" x="6881813" y="4754563"/>
          <p14:tracePt t="56227" x="6865938" y="4762500"/>
          <p14:tracePt t="56237" x="6856413" y="4779963"/>
          <p14:tracePt t="56243" x="6840538" y="4779963"/>
          <p14:tracePt t="56264" x="6805613" y="4805363"/>
          <p14:tracePt t="56279" x="6805613" y="4814888"/>
          <p14:tracePt t="56284" x="6797675" y="4814888"/>
          <p14:tracePt t="56291" x="6788150" y="4822825"/>
          <p14:tracePt t="56308" x="6770688" y="4840288"/>
          <p14:tracePt t="56315" x="6762750" y="4865688"/>
          <p14:tracePt t="56323" x="6754813" y="4873625"/>
          <p14:tracePt t="56331" x="6729413" y="4891088"/>
          <p14:tracePt t="56342" x="6719888" y="4916488"/>
          <p14:tracePt t="56346" x="6702425" y="4941888"/>
          <p14:tracePt t="56355" x="6686550" y="4968875"/>
          <p14:tracePt t="56362" x="6677025" y="4984750"/>
          <p14:tracePt t="56371" x="6659563" y="5019675"/>
          <p14:tracePt t="56378" x="6659563" y="5037138"/>
          <p14:tracePt t="56387" x="6651625" y="5053013"/>
          <p14:tracePt t="56394" x="6651625" y="5062538"/>
          <p14:tracePt t="56403" x="6651625" y="5087938"/>
          <p14:tracePt t="56410" x="6651625" y="5113338"/>
          <p14:tracePt t="56418" x="6651625" y="5148263"/>
          <p14:tracePt t="56426" x="6651625" y="5181600"/>
          <p14:tracePt t="56435" x="6651625" y="5207000"/>
          <p14:tracePt t="56444" x="6651625" y="5233988"/>
          <p14:tracePt t="56451" x="6643688" y="5259388"/>
          <p14:tracePt t="56469" x="6643688" y="5275263"/>
          <p14:tracePt t="56474" x="6643688" y="5292725"/>
          <p14:tracePt t="56484" x="6643688" y="5318125"/>
          <p14:tracePt t="56492" x="6643688" y="5345113"/>
          <p14:tracePt t="56501" x="6659563" y="5387975"/>
          <p14:tracePt t="56507" x="6659563" y="5395913"/>
          <p14:tracePt t="56521" x="6677025" y="5429250"/>
          <p14:tracePt t="56523" x="6694488" y="5464175"/>
          <p14:tracePt t="56531" x="6702425" y="5481638"/>
          <p14:tracePt t="56539" x="6729413" y="5499100"/>
          <p14:tracePt t="56547" x="6729413" y="5514975"/>
          <p14:tracePt t="56555" x="6737350" y="5524500"/>
          <p14:tracePt t="56563" x="6754813" y="5549900"/>
          <p14:tracePt t="56571" x="6762750" y="5557838"/>
          <p14:tracePt t="56579" x="6770688" y="5575300"/>
          <p14:tracePt t="56596" x="6788150" y="5583238"/>
          <p14:tracePt t="56611" x="6797675" y="5592763"/>
          <p14:tracePt t="56619" x="6805613" y="5610225"/>
          <p14:tracePt t="56627" x="6823075" y="5618163"/>
          <p14:tracePt t="56635" x="6840538" y="5626100"/>
          <p14:tracePt t="56642" x="6848475" y="5635625"/>
          <p14:tracePt t="56650" x="6873875" y="5651500"/>
          <p14:tracePt t="56659" x="6891338" y="5651500"/>
          <p14:tracePt t="56668" x="6916738" y="5668963"/>
          <p14:tracePt t="56675" x="6934200" y="5686425"/>
          <p14:tracePt t="56685" x="6951663" y="5686425"/>
          <p14:tracePt t="56691" x="6967538" y="5703888"/>
          <p14:tracePt t="56702" x="6977063" y="5703888"/>
          <p14:tracePt t="56706" x="6985000" y="5711825"/>
          <p14:tracePt t="56718" x="7010400" y="5721350"/>
          <p14:tracePt t="56724" x="7019925" y="5729288"/>
          <p14:tracePt t="56732" x="7027863" y="5737225"/>
          <p14:tracePt t="56739" x="7045325" y="5746750"/>
          <p14:tracePt t="56747" x="7078663" y="5764213"/>
          <p14:tracePt t="56755" x="7088188" y="5772150"/>
          <p14:tracePt t="56763" x="7121525" y="5780088"/>
          <p14:tracePt t="56770" x="7138988" y="5805488"/>
          <p14:tracePt t="56779" x="7164388" y="5805488"/>
          <p14:tracePt t="56787" x="7173913" y="5805488"/>
          <p14:tracePt t="56795" x="7199313" y="5815013"/>
          <p14:tracePt t="56802" x="7224713" y="5832475"/>
          <p14:tracePt t="56811" x="7232650" y="5832475"/>
          <p14:tracePt t="56819" x="7250113" y="5832475"/>
          <p14:tracePt t="56826" x="7258050" y="5832475"/>
          <p14:tracePt t="56835" x="7285038" y="5832475"/>
          <p14:tracePt t="56842" x="7300913" y="5840413"/>
          <p14:tracePt t="56851" x="7310438" y="5840413"/>
          <p14:tracePt t="56859" x="7327900" y="5848350"/>
          <p14:tracePt t="56870" x="7343775" y="5848350"/>
          <p14:tracePt t="56875" x="7378700" y="5857875"/>
          <p14:tracePt t="56885" x="7396163" y="5857875"/>
          <p14:tracePt t="56890" x="7412038" y="5857875"/>
          <p14:tracePt t="56902" x="7421563" y="5857875"/>
          <p14:tracePt t="56906" x="7439025" y="5857875"/>
          <p14:tracePt t="56928" x="7454900" y="5857875"/>
          <p14:tracePt t="56930" x="7464425" y="5857875"/>
          <p14:tracePt t="56939" x="7472363" y="5848350"/>
          <p14:tracePt t="56949" x="7480300" y="5840413"/>
          <p14:tracePt t="56965" x="7497763" y="5832475"/>
          <p14:tracePt t="56972" x="7515225" y="5832475"/>
          <p14:tracePt t="56983" x="7532688" y="5805488"/>
          <p14:tracePt t="56988" x="7550150" y="5805488"/>
          <p14:tracePt t="56999" x="7550150" y="5797550"/>
          <p14:tracePt t="57004" x="7566025" y="5789613"/>
          <p14:tracePt t="57012" x="7575550" y="5780088"/>
          <p14:tracePt t="57019" x="7583488" y="5780088"/>
          <p14:tracePt t="57027" x="7591425" y="5772150"/>
          <p14:tracePt t="57048" x="7600950" y="5754688"/>
          <p14:tracePt t="57052" x="7608888" y="5754688"/>
          <p14:tracePt t="57059" x="7608888" y="5746750"/>
          <p14:tracePt t="57070" x="7626350" y="5729288"/>
          <p14:tracePt t="57075" x="7643813" y="5703888"/>
          <p14:tracePt t="57092" x="7661275" y="5661025"/>
          <p14:tracePt t="57102" x="7677150" y="5618163"/>
          <p14:tracePt t="57106" x="7677150" y="5600700"/>
          <p14:tracePt t="57115" x="7686675" y="5567363"/>
          <p14:tracePt t="57123" x="7704138" y="5549900"/>
          <p14:tracePt t="57131" x="7704138" y="5532438"/>
          <p14:tracePt t="57139" x="7704138" y="5524500"/>
          <p14:tracePt t="57147" x="7704138" y="5499100"/>
          <p14:tracePt t="57170" x="7712075" y="5489575"/>
          <p14:tracePt t="57172" x="7712075" y="5472113"/>
          <p14:tracePt t="57179" x="7712075" y="5464175"/>
          <p14:tracePt t="57192" x="7712075" y="5438775"/>
          <p14:tracePt t="57195" x="7712075" y="5413375"/>
          <p14:tracePt t="57218" x="7712075" y="5370513"/>
          <p14:tracePt t="57219" x="7712075" y="5345113"/>
          <p14:tracePt t="57227" x="7712075" y="5327650"/>
          <p14:tracePt t="57236" x="7712075" y="5292725"/>
          <p14:tracePt t="57243" x="7712075" y="5267325"/>
          <p14:tracePt t="57257" x="7712075" y="5249863"/>
          <p14:tracePt t="57259" x="7712075" y="5224463"/>
          <p14:tracePt t="57282" x="7712075" y="5181600"/>
          <p14:tracePt t="57284" x="7712075" y="5164138"/>
          <p14:tracePt t="57291" x="7712075" y="5156200"/>
          <p14:tracePt t="57302" x="7712075" y="5138738"/>
          <p14:tracePt t="57306" x="7712075" y="5122863"/>
          <p14:tracePt t="57318" x="7704138" y="5105400"/>
          <p14:tracePt t="57325" x="7704138" y="5080000"/>
          <p14:tracePt t="57331" x="7694613" y="5062538"/>
          <p14:tracePt t="57338" x="7686675" y="5045075"/>
          <p14:tracePt t="57347" x="7677150" y="5019675"/>
          <p14:tracePt t="57355" x="7669213" y="5002213"/>
          <p14:tracePt t="57363" x="7651750" y="4994275"/>
          <p14:tracePt t="57371" x="7643813" y="4976813"/>
          <p14:tracePt t="57379" x="7634288" y="4951413"/>
          <p14:tracePt t="57387" x="7618413" y="4941888"/>
          <p14:tracePt t="57395" x="7608888" y="4926013"/>
          <p14:tracePt t="57403" x="7600950" y="4908550"/>
          <p14:tracePt t="57410" x="7600950" y="4883150"/>
          <p14:tracePt t="57419" x="7583488" y="4865688"/>
          <p14:tracePt t="57426" x="7566025" y="4848225"/>
          <p14:tracePt t="57437" x="7558088" y="4822825"/>
          <p14:tracePt t="57442" x="7540625" y="4805363"/>
          <p14:tracePt t="57451" x="7532688" y="4797425"/>
          <p14:tracePt t="57459" x="7515225" y="4779963"/>
          <p14:tracePt t="57474" x="7497763" y="4762500"/>
          <p14:tracePt t="57485" x="7480300" y="4746625"/>
          <p14:tracePt t="57490" x="7472363" y="4746625"/>
          <p14:tracePt t="57507" x="7446963" y="4719638"/>
          <p14:tracePt t="57519" x="7429500" y="4719638"/>
          <p14:tracePt t="57522" x="7412038" y="4711700"/>
          <p14:tracePt t="57532" x="7386638" y="4694238"/>
          <p14:tracePt t="57545" x="7361238" y="4676775"/>
          <p14:tracePt t="57547" x="7310438" y="4643438"/>
          <p14:tracePt t="57554" x="7292975" y="4635500"/>
          <p14:tracePt t="57563" x="7275513" y="4635500"/>
          <p14:tracePt t="57575" x="7250113" y="4618038"/>
          <p14:tracePt t="57579" x="7232650" y="4608513"/>
          <p14:tracePt t="57588" x="7216775" y="4608513"/>
          <p14:tracePt t="57595" x="7207250" y="4608513"/>
          <p14:tracePt t="57603" x="7199313" y="4608513"/>
          <p14:tracePt t="57611" x="7189788" y="4600575"/>
          <p14:tracePt t="57629" x="0" y="0"/>
        </p14:tracePtLst>
        <p14:tracePtLst>
          <p14:tracePt t="68616" x="7224713" y="4643438"/>
          <p14:tracePt t="68655" x="7199313" y="4643438"/>
          <p14:tracePt t="68664" x="7164388" y="4643438"/>
          <p14:tracePt t="68683" x="7070725" y="4651375"/>
          <p14:tracePt t="68700" x="7027863" y="4668838"/>
          <p14:tracePt t="68707" x="7002463" y="4694238"/>
          <p14:tracePt t="68718" x="6985000" y="4694238"/>
          <p14:tracePt t="68723" x="6951663" y="4719638"/>
          <p14:tracePt t="68731" x="6924675" y="4737100"/>
          <p14:tracePt t="68742" x="6899275" y="4737100"/>
          <p14:tracePt t="68747" x="6881813" y="4762500"/>
          <p14:tracePt t="68755" x="6856413" y="4772025"/>
          <p14:tracePt t="68762" x="6823075" y="4787900"/>
          <p14:tracePt t="68771" x="6813550" y="4797425"/>
          <p14:tracePt t="68779" x="6805613" y="4822825"/>
          <p14:tracePt t="68790" x="6780213" y="4822825"/>
          <p14:tracePt t="68794" x="6762750" y="4830763"/>
          <p14:tracePt t="68811" x="6754813" y="4840288"/>
          <p14:tracePt t="68820" x="6745288" y="4848225"/>
          <p14:tracePt t="68827" x="6737350" y="4857750"/>
          <p14:tracePt t="68878" x="6729413" y="4891088"/>
          <p14:tracePt t="68895" x="6694488" y="4994275"/>
          <p14:tracePt t="68899" x="6694488" y="5045075"/>
          <p14:tracePt t="68907" x="6694488" y="5087938"/>
          <p14:tracePt t="68916" x="6694488" y="5148263"/>
          <p14:tracePt t="68926" x="6694488" y="5173663"/>
          <p14:tracePt t="68931" x="6694488" y="5191125"/>
          <p14:tracePt t="68946" x="6686550" y="5216525"/>
          <p14:tracePt t="68948" x="6686550" y="5224463"/>
          <p14:tracePt t="68954" x="6686550" y="5249863"/>
          <p14:tracePt t="68965" x="6686550" y="5259388"/>
          <p14:tracePt t="68976" x="6686550" y="5275263"/>
          <p14:tracePt t="68980" x="6686550" y="5284788"/>
          <p14:tracePt t="68999" x="6694488" y="5335588"/>
          <p14:tracePt t="69005" x="6702425" y="5387975"/>
          <p14:tracePt t="69011" x="6711950" y="5403850"/>
          <p14:tracePt t="69019" x="6719888" y="5429250"/>
          <p14:tracePt t="69028" x="6754813" y="5489575"/>
          <p14:tracePt t="69041" x="6770688" y="5514975"/>
          <p14:tracePt t="69043" x="6770688" y="5524500"/>
          <p14:tracePt t="69051" x="6770688" y="5540375"/>
          <p14:tracePt t="69059" x="6770688" y="5549900"/>
          <p14:tracePt t="69124" x="6788150" y="5557838"/>
          <p14:tracePt t="69132" x="6823075" y="5600700"/>
          <p14:tracePt t="69139" x="6856413" y="5635625"/>
          <p14:tracePt t="69147" x="6881813" y="5651500"/>
          <p14:tracePt t="69155" x="6891338" y="5661025"/>
          <p14:tracePt t="69169" x="6908800" y="5668963"/>
          <p14:tracePt t="69179" x="6916738" y="5678488"/>
          <p14:tracePt t="69188" x="6942138" y="5686425"/>
          <p14:tracePt t="69317" x="6951663" y="5694363"/>
          <p14:tracePt t="69327" x="6959600" y="5694363"/>
          <p14:tracePt t="69346" x="7027863" y="5729288"/>
          <p14:tracePt t="69348" x="7078663" y="5737225"/>
          <p14:tracePt t="69368" x="7156450" y="5780088"/>
          <p14:tracePt t="69372" x="7207250" y="5805488"/>
          <p14:tracePt t="69391" x="7267575" y="5822950"/>
          <p14:tracePt t="69399" x="7285038" y="5840413"/>
          <p14:tracePt t="69410" x="7310438" y="5848350"/>
          <p14:tracePt t="69414" x="7335838" y="5848350"/>
          <p14:tracePt t="69420" x="7369175" y="5857875"/>
          <p14:tracePt t="69427" x="7396163" y="5857875"/>
          <p14:tracePt t="69437" x="7412038" y="5875338"/>
          <p14:tracePt t="69443" x="7429500" y="5883275"/>
          <p14:tracePt t="69453" x="7439025" y="5883275"/>
          <p14:tracePt t="69475" x="7454900" y="5883275"/>
          <p14:tracePt t="69491" x="7464425" y="5883275"/>
          <p14:tracePt t="69502" x="7480300" y="5883275"/>
          <p14:tracePt t="69520" x="7489825" y="5883275"/>
          <p14:tracePt t="69523" x="7507288" y="5883275"/>
          <p14:tracePt t="69539" x="7515225" y="5883275"/>
          <p14:tracePt t="69571" x="7532688" y="5883275"/>
          <p14:tracePt t="69587" x="7540625" y="5883275"/>
          <p14:tracePt t="69603" x="7558088" y="5875338"/>
          <p14:tracePt t="69611" x="7575550" y="5865813"/>
          <p14:tracePt t="69619" x="7591425" y="5832475"/>
          <p14:tracePt t="69627" x="7600950" y="5805488"/>
          <p14:tracePt t="69634" x="7608888" y="5772150"/>
          <p14:tracePt t="69643" x="7618413" y="5746750"/>
          <p14:tracePt t="69651" x="7626350" y="5721350"/>
          <p14:tracePt t="69659" x="7634288" y="5678488"/>
          <p14:tracePt t="69667" x="7643813" y="5661025"/>
          <p14:tracePt t="69675" x="7651750" y="5626100"/>
          <p14:tracePt t="69685" x="7651750" y="5600700"/>
          <p14:tracePt t="69691" x="7651750" y="5567363"/>
          <p14:tracePt t="69701" x="7651750" y="5532438"/>
          <p14:tracePt t="69707" x="7651750" y="5499100"/>
          <p14:tracePt t="69718" x="7651750" y="5446713"/>
          <p14:tracePt t="69723" x="7651750" y="5413375"/>
          <p14:tracePt t="69731" x="7651750" y="5353050"/>
          <p14:tracePt t="69739" x="7651750" y="5310188"/>
          <p14:tracePt t="69747" x="7651750" y="5275263"/>
          <p14:tracePt t="69755" x="7651750" y="5241925"/>
          <p14:tracePt t="69763" x="7651750" y="5216525"/>
          <p14:tracePt t="69774" x="7651750" y="5199063"/>
          <p14:tracePt t="69779" x="7651750" y="5181600"/>
          <p14:tracePt t="69795" x="7651750" y="5164138"/>
          <p14:tracePt t="69806" x="7661275" y="5148263"/>
          <p14:tracePt t="69811" x="7661275" y="5122863"/>
          <p14:tracePt t="69830" x="7661275" y="5080000"/>
          <p14:tracePt t="69838" x="7661275" y="5053013"/>
          <p14:tracePt t="69843" x="7669213" y="5045075"/>
          <p14:tracePt t="69853" x="7669213" y="5027613"/>
          <p14:tracePt t="69859" x="7669213" y="5019675"/>
          <p14:tracePt t="69872" x="7669213" y="5002213"/>
          <p14:tracePt t="69875" x="7669213" y="4984750"/>
          <p14:tracePt t="69885" x="7669213" y="4968875"/>
          <p14:tracePt t="69891" x="7669213" y="4959350"/>
          <p14:tracePt t="69901" x="7669213" y="4951413"/>
          <p14:tracePt t="69907" x="7677150" y="4933950"/>
          <p14:tracePt t="69919" x="7677150" y="4916488"/>
          <p14:tracePt t="69924" x="7677150" y="4908550"/>
          <p14:tracePt t="69932" x="7677150" y="4891088"/>
          <p14:tracePt t="69939" x="7677150" y="4883150"/>
          <p14:tracePt t="69948" x="7677150" y="4873625"/>
          <p14:tracePt t="69963" x="7661275" y="4840288"/>
          <p14:tracePt t="69979" x="7651750" y="4830763"/>
          <p14:tracePt t="69987" x="7643813" y="4822825"/>
          <p14:tracePt t="69995" x="7634288" y="4814888"/>
          <p14:tracePt t="70003" x="7634288" y="4805363"/>
          <p14:tracePt t="70011" x="7618413" y="4797425"/>
          <p14:tracePt t="70019" x="7618413" y="4787900"/>
          <p14:tracePt t="70028" x="7608888" y="4787900"/>
          <p14:tracePt t="70036" x="7575550" y="4754563"/>
          <p14:tracePt t="70044" x="7566025" y="4746625"/>
          <p14:tracePt t="70051" x="7558088" y="4729163"/>
          <p14:tracePt t="70059" x="7540625" y="4711700"/>
          <p14:tracePt t="70067" x="7523163" y="4694238"/>
          <p14:tracePt t="70075" x="7507288" y="4676775"/>
          <p14:tracePt t="70085" x="7497763" y="4668838"/>
          <p14:tracePt t="70090" x="7497763" y="4660900"/>
          <p14:tracePt t="70101" x="7489825" y="4660900"/>
          <p14:tracePt t="70106" x="7454900" y="4651375"/>
          <p14:tracePt t="70115" x="7454900" y="4643438"/>
          <p14:tracePt t="70122" x="7439025" y="4625975"/>
          <p14:tracePt t="70130" x="7429500" y="4618038"/>
          <p14:tracePt t="70139" x="7429500" y="4608513"/>
          <p14:tracePt t="70166" x="7412038" y="4592638"/>
          <p14:tracePt t="70170" x="7404100" y="4583113"/>
          <p14:tracePt t="70179" x="7396163" y="4583113"/>
          <p14:tracePt t="70187" x="7378700" y="4583113"/>
          <p14:tracePt t="70203" x="7369175" y="4575175"/>
          <p14:tracePt t="70212" x="7353300" y="4575175"/>
          <p14:tracePt t="70227" x="7343775" y="4575175"/>
          <p14:tracePt t="70239" x="7335838" y="4575175"/>
          <p14:tracePt t="70243" x="7318375" y="4557713"/>
          <p14:tracePt t="70253" x="7292975" y="4557713"/>
          <p14:tracePt t="70259" x="7258050" y="4549775"/>
          <p14:tracePt t="70268" x="7250113" y="4549775"/>
          <p14:tracePt t="70275" x="7224713" y="4549775"/>
          <p14:tracePt t="70297" x="7207250" y="4549775"/>
          <p14:tracePt t="70300" x="7189788" y="4549775"/>
          <p14:tracePt t="70333" x="7138988" y="4549775"/>
          <p14:tracePt t="70339" x="7131050" y="4557713"/>
          <p14:tracePt t="70347" x="7113588" y="4565650"/>
          <p14:tracePt t="70355" x="7105650" y="4565650"/>
          <p14:tracePt t="70363" x="7078663" y="4583113"/>
          <p14:tracePt t="70379" x="7070725" y="4592638"/>
          <p14:tracePt t="70387" x="7053263" y="4592638"/>
          <p14:tracePt t="70403" x="7045325" y="4600575"/>
          <p14:tracePt t="70411" x="7027863" y="4618038"/>
          <p14:tracePt t="70427" x="7019925" y="4618038"/>
          <p14:tracePt t="70435" x="7002463" y="4625975"/>
          <p14:tracePt t="70442" x="6992938" y="4625975"/>
          <p14:tracePt t="70451" x="6992938" y="4635500"/>
          <p14:tracePt t="70459" x="6985000" y="4635500"/>
          <p14:tracePt t="70468" x="6977063" y="4643438"/>
          <p14:tracePt t="70485" x="6967538" y="4651375"/>
          <p14:tracePt t="70490" x="6951663" y="4651375"/>
          <p14:tracePt t="70502" x="6942138" y="4660900"/>
          <p14:tracePt t="70515" x="6934200" y="4668838"/>
          <p14:tracePt t="70525" x="6934200" y="4676775"/>
          <p14:tracePt t="70532" x="6916738" y="4686300"/>
          <p14:tracePt t="70555" x="6908800" y="4694238"/>
          <p14:tracePt t="70567" x="6899275" y="4703763"/>
          <p14:tracePt t="70580" x="6881813" y="4711700"/>
          <p14:tracePt t="70598" x="6865938" y="4729163"/>
          <p14:tracePt t="70609" x="6856413" y="4762500"/>
          <p14:tracePt t="70612" x="6831013" y="4797425"/>
          <p14:tracePt t="70622" x="6823075" y="4814888"/>
          <p14:tracePt t="70626" x="6813550" y="4840288"/>
          <p14:tracePt t="70636" x="6797675" y="4865688"/>
          <p14:tracePt t="70642" x="6780213" y="4899025"/>
          <p14:tracePt t="70652" x="6762750" y="4933950"/>
          <p14:tracePt t="70658" x="6737350" y="4984750"/>
          <p14:tracePt t="70669" x="6737350" y="5002213"/>
          <p14:tracePt t="70675" x="6711950" y="5027613"/>
          <p14:tracePt t="70685" x="6702425" y="5037138"/>
          <p14:tracePt t="70690" x="6694488" y="5045075"/>
          <p14:tracePt t="70703" x="6694488" y="5053013"/>
          <p14:tracePt t="70706" x="6694488" y="5062538"/>
          <p14:tracePt t="70715" x="6686550" y="5070475"/>
          <p14:tracePt t="70723" x="6677025" y="5087938"/>
          <p14:tracePt t="70731" x="6677025" y="5095875"/>
          <p14:tracePt t="70738" x="6669088" y="5130800"/>
          <p14:tracePt t="70747" x="6669088" y="5138738"/>
          <p14:tracePt t="70754" x="6659563" y="5148263"/>
          <p14:tracePt t="70762" x="6651625" y="5181600"/>
          <p14:tracePt t="70772" x="6651625" y="5191125"/>
          <p14:tracePt t="70778" x="6651625" y="5207000"/>
          <p14:tracePt t="70787" x="6651625" y="5216525"/>
          <p14:tracePt t="70794" x="6651625" y="5224463"/>
          <p14:tracePt t="70803" x="6651625" y="5233988"/>
          <p14:tracePt t="70811" x="6651625" y="5241925"/>
          <p14:tracePt t="70835" x="6651625" y="5249863"/>
          <p14:tracePt t="70842" x="6651625" y="5267325"/>
          <p14:tracePt t="70853" x="6651625" y="5292725"/>
          <p14:tracePt t="70858" x="6651625" y="5302250"/>
          <p14:tracePt t="70869" x="6651625" y="5318125"/>
          <p14:tracePt t="70875" x="6651625" y="5345113"/>
          <p14:tracePt t="70885" x="6651625" y="5353050"/>
          <p14:tracePt t="70912" x="6651625" y="5360988"/>
          <p14:tracePt t="70988" x="6651625" y="5370513"/>
          <p14:tracePt t="71100" x="6651625" y="5378450"/>
          <p14:tracePt t="71112" x="6651625" y="5403850"/>
          <p14:tracePt t="71134" x="6677025" y="5499100"/>
          <p14:tracePt t="71150" x="6677025" y="5514975"/>
          <p14:tracePt t="71157" x="6677025" y="5532438"/>
          <p14:tracePt t="71163" x="6702425" y="5557838"/>
          <p14:tracePt t="71173" x="6702425" y="5567363"/>
          <p14:tracePt t="71187" x="6711950" y="5575300"/>
          <p14:tracePt t="71292" x="6719888" y="5583238"/>
          <p14:tracePt t="71312" x="6754813" y="5610225"/>
          <p14:tracePt t="71322" x="6762750" y="5618163"/>
          <p14:tracePt t="71324" x="6780213" y="5626100"/>
          <p14:tracePt t="71340" x="6805613" y="5643563"/>
          <p14:tracePt t="71350" x="6813550" y="5643563"/>
          <p14:tracePt t="71356" x="6831013" y="5661025"/>
          <p14:tracePt t="71363" x="6840538" y="5661025"/>
          <p14:tracePt t="71371" x="6848475" y="5678488"/>
          <p14:tracePt t="71379" x="6856413" y="5678488"/>
          <p14:tracePt t="71387" x="6865938" y="5686425"/>
          <p14:tracePt t="71395" x="6881813" y="5703888"/>
          <p14:tracePt t="71402" x="6891338" y="5703888"/>
          <p14:tracePt t="71411" x="6899275" y="5703888"/>
          <p14:tracePt t="71418" x="6916738" y="5721350"/>
          <p14:tracePt t="71427" x="6924675" y="5721350"/>
          <p14:tracePt t="71435" x="6942138" y="5721350"/>
          <p14:tracePt t="71443" x="6951663" y="5729288"/>
          <p14:tracePt t="71458" x="6959600" y="5737225"/>
          <p14:tracePt t="71459" x="6992938" y="5754688"/>
          <p14:tracePt t="71467" x="6992938" y="5764213"/>
          <p14:tracePt t="71474" x="7002463" y="5764213"/>
          <p14:tracePt t="71486" x="7035800" y="5780088"/>
          <p14:tracePt t="71491" x="7062788" y="5780088"/>
          <p14:tracePt t="71505" x="7088188" y="5780088"/>
          <p14:tracePt t="71508" x="7113588" y="5789613"/>
          <p14:tracePt t="71526" x="7156450" y="5789613"/>
          <p14:tracePt t="71531" x="7173913" y="5789613"/>
          <p14:tracePt t="71541" x="7189788" y="5789613"/>
          <p14:tracePt t="71550" x="7207250" y="5789613"/>
          <p14:tracePt t="71564" x="7242175" y="5789613"/>
          <p14:tracePt t="71575" x="7250113" y="5789613"/>
          <p14:tracePt t="71579" x="7267575" y="5789613"/>
          <p14:tracePt t="71586" x="7275513" y="5789613"/>
          <p14:tracePt t="71594" x="7285038" y="5789613"/>
          <p14:tracePt t="71611" x="7292975" y="5780088"/>
          <p14:tracePt t="71627" x="7300913" y="5780088"/>
          <p14:tracePt t="71659" x="7310438" y="5772150"/>
          <p14:tracePt t="71668" x="0" y="0"/>
        </p14:tracePtLst>
        <p14:tracePtLst>
          <p14:tracePt t="77231" x="8232775" y="2351088"/>
          <p14:tracePt t="77235" x="8232775" y="2360613"/>
          <p14:tracePt t="77243" x="8216900" y="2360613"/>
          <p14:tracePt t="77251" x="8199438" y="2376488"/>
          <p14:tracePt t="77269" x="8181975" y="2376488"/>
          <p14:tracePt t="77283" x="8174038" y="2386013"/>
          <p14:tracePt t="77291" x="8164513" y="2386013"/>
          <p14:tracePt t="77316" x="8131175" y="2386013"/>
          <p14:tracePt t="77331" x="8113713" y="2393950"/>
          <p14:tracePt t="77340" x="8088313" y="2393950"/>
          <p14:tracePt t="77347" x="8062913" y="2393950"/>
          <p14:tracePt t="77356" x="8053388" y="2393950"/>
          <p14:tracePt t="77363" x="8037513" y="2393950"/>
          <p14:tracePt t="77379" x="8002588" y="2393950"/>
          <p14:tracePt t="77400" x="7977188" y="2393950"/>
          <p14:tracePt t="77404" x="7967663" y="2393950"/>
          <p14:tracePt t="77411" x="7951788" y="2393950"/>
          <p14:tracePt t="77418" x="7942263" y="2393950"/>
          <p14:tracePt t="77426" x="7926388" y="2393950"/>
          <p14:tracePt t="77435" x="7908925" y="2393950"/>
          <p14:tracePt t="77442" x="7891463" y="2403475"/>
          <p14:tracePt t="77456" x="7874000" y="2403475"/>
          <p14:tracePt t="77458" x="7856538" y="2411413"/>
          <p14:tracePt t="77475" x="7831138" y="2419350"/>
          <p14:tracePt t="77487" x="7815263" y="2436813"/>
          <p14:tracePt t="77491" x="7797800" y="2446338"/>
          <p14:tracePt t="77502" x="7788275" y="2446338"/>
          <p14:tracePt t="77507" x="7772400" y="2462213"/>
          <p14:tracePt t="77519" x="7754938" y="2471738"/>
          <p14:tracePt t="77523" x="7745413" y="2479675"/>
          <p14:tracePt t="77532" x="7729538" y="2497138"/>
          <p14:tracePt t="77542" x="7729538" y="2505075"/>
          <p14:tracePt t="77547" x="7720013" y="2514600"/>
          <p14:tracePt t="77554" x="7712075" y="2540000"/>
          <p14:tracePt t="77564" x="7704138" y="2565400"/>
          <p14:tracePt t="77570" x="7694613" y="2600325"/>
          <p14:tracePt t="77583" x="7686675" y="2608263"/>
          <p14:tracePt t="77599" x="7686675" y="2641600"/>
          <p14:tracePt t="77616" x="7686675" y="2684463"/>
          <p14:tracePt t="77632" x="7686675" y="2711450"/>
          <p14:tracePt t="77637" x="7694613" y="2719388"/>
          <p14:tracePt t="77644" x="7704138" y="2719388"/>
          <p14:tracePt t="77651" x="7712075" y="2727325"/>
          <p14:tracePt t="77659" x="7729538" y="2736850"/>
          <p14:tracePt t="77668" x="7754938" y="2744788"/>
          <p14:tracePt t="77675" x="7762875" y="2744788"/>
          <p14:tracePt t="77685" x="7797800" y="2779713"/>
          <p14:tracePt t="77692" x="7805738" y="2779713"/>
          <p14:tracePt t="77701" x="7823200" y="2779713"/>
          <p14:tracePt t="77708" x="7856538" y="2787650"/>
          <p14:tracePt t="77731" x="7874000" y="2795588"/>
          <p14:tracePt t="77740" x="7883525" y="2795588"/>
          <p14:tracePt t="77747" x="7908925" y="2805113"/>
          <p14:tracePt t="77755" x="7926388" y="2805113"/>
          <p14:tracePt t="77763" x="7959725" y="2805113"/>
          <p14:tracePt t="77772" x="7985125" y="2805113"/>
          <p14:tracePt t="77779" x="8010525" y="2805113"/>
          <p14:tracePt t="77787" x="8037513" y="2805113"/>
          <p14:tracePt t="77795" x="8053388" y="2805113"/>
          <p14:tracePt t="77803" x="8078788" y="2805113"/>
          <p14:tracePt t="77811" x="8113713" y="2805113"/>
          <p14:tracePt t="77819" x="8139113" y="2805113"/>
          <p14:tracePt t="77827" x="8148638" y="2795588"/>
          <p14:tracePt t="77835" x="8181975" y="2779713"/>
          <p14:tracePt t="77852" x="8189913" y="2770188"/>
          <p14:tracePt t="77868" x="8199438" y="2770188"/>
          <p14:tracePt t="77875" x="8199438" y="2752725"/>
          <p14:tracePt t="77887" x="8199438" y="2744788"/>
          <p14:tracePt t="77891" x="8199438" y="2719388"/>
          <p14:tracePt t="77904" x="8199438" y="2693988"/>
          <p14:tracePt t="77907" x="8199438" y="2684463"/>
          <p14:tracePt t="77921" x="8199438" y="2659063"/>
          <p14:tracePt t="77924" x="8199438" y="2641600"/>
          <p14:tracePt t="77938" x="8199438" y="2633663"/>
          <p14:tracePt t="77941" x="8199438" y="2625725"/>
          <p14:tracePt t="77947" x="8199438" y="2608263"/>
          <p14:tracePt t="77955" x="8199438" y="2600325"/>
          <p14:tracePt t="77964" x="8199438" y="2582863"/>
          <p14:tracePt t="77972" x="8181975" y="2540000"/>
          <p14:tracePt t="77979" x="8174038" y="2522538"/>
          <p14:tracePt t="77987" x="8164513" y="2505075"/>
          <p14:tracePt t="77995" x="8156575" y="2479675"/>
          <p14:tracePt t="78003" x="8121650" y="2454275"/>
          <p14:tracePt t="78011" x="8121650" y="2446338"/>
          <p14:tracePt t="78019" x="8105775" y="2428875"/>
          <p14:tracePt t="78027" x="8096250" y="2419350"/>
          <p14:tracePt t="78035" x="8078788" y="2411413"/>
          <p14:tracePt t="78042" x="8070850" y="2411413"/>
          <p14:tracePt t="78117" x="0" y="0"/>
        </p14:tracePtLst>
        <p14:tracePtLst>
          <p14:tracePt t="78583" x="8396288" y="1684338"/>
          <p14:tracePt t="78627" x="8386763" y="1684338"/>
          <p14:tracePt t="78651" x="8378825" y="1684338"/>
          <p14:tracePt t="78675" x="8361363" y="1684338"/>
          <p14:tracePt t="78679" x="8335963" y="1684338"/>
          <p14:tracePt t="78689" x="8318500" y="1701800"/>
          <p14:tracePt t="78693" x="8302625" y="1701800"/>
          <p14:tracePt t="78699" x="8259763" y="1709738"/>
          <p14:tracePt t="78707" x="8242300" y="1709738"/>
          <p14:tracePt t="78725" x="8232775" y="1709738"/>
          <p14:tracePt t="78732" x="8224838" y="1719263"/>
          <p14:tracePt t="78763" x="8216900" y="1727200"/>
          <p14:tracePt t="78779" x="8216900" y="1735138"/>
          <p14:tracePt t="78788" x="8199438" y="1752600"/>
          <p14:tracePt t="78795" x="8199438" y="1778000"/>
          <p14:tracePt t="78803" x="8199438" y="1795463"/>
          <p14:tracePt t="78811" x="8181975" y="1820863"/>
          <p14:tracePt t="78819" x="8181975" y="1830388"/>
          <p14:tracePt t="78827" x="8174038" y="1846263"/>
          <p14:tracePt t="78840" x="8174038" y="1873250"/>
          <p14:tracePt t="78842" x="8164513" y="1889125"/>
          <p14:tracePt t="78853" x="8148638" y="1916113"/>
          <p14:tracePt t="78859" x="8139113" y="1941513"/>
          <p14:tracePt t="78868" x="8131175" y="1949450"/>
          <p14:tracePt t="78877" x="8121650" y="1966913"/>
          <p14:tracePt t="78899" x="8113713" y="2000250"/>
          <p14:tracePt t="78902" x="8113713" y="2035175"/>
          <p14:tracePt t="78907" x="8113713" y="2060575"/>
          <p14:tracePt t="78933" x="8113713" y="2128838"/>
          <p14:tracePt t="78952" x="8113713" y="2163763"/>
          <p14:tracePt t="78965" x="8113713" y="2171700"/>
          <p14:tracePt t="78972" x="8113713" y="2181225"/>
          <p14:tracePt t="78979" x="8113713" y="2197100"/>
          <p14:tracePt t="78988" x="8121650" y="2206625"/>
          <p14:tracePt t="78997" x="8148638" y="2222500"/>
          <p14:tracePt t="79004" x="8164513" y="2222500"/>
          <p14:tracePt t="79011" x="8181975" y="2232025"/>
          <p14:tracePt t="79019" x="8207375" y="2239963"/>
          <p14:tracePt t="79026" x="8216900" y="2239963"/>
          <p14:tracePt t="79036" x="8242300" y="2257425"/>
          <p14:tracePt t="79042" x="8250238" y="2257425"/>
          <p14:tracePt t="79058" x="8259763" y="2257425"/>
          <p14:tracePt t="79075" x="8310563" y="2274888"/>
          <p14:tracePt t="79085" x="8318500" y="2274888"/>
          <p14:tracePt t="79090" x="8335963" y="2274888"/>
          <p14:tracePt t="79102" x="8361363" y="2274888"/>
          <p14:tracePt t="79106" x="8370888" y="2274888"/>
          <p14:tracePt t="79116" x="8404225" y="2282825"/>
          <p14:tracePt t="79124" x="8429625" y="2282825"/>
          <p14:tracePt t="79131" x="8439150" y="2282825"/>
          <p14:tracePt t="79139" x="8447088" y="2282825"/>
          <p14:tracePt t="79147" x="8455025" y="2282825"/>
          <p14:tracePt t="79169" x="8482013" y="2282825"/>
          <p14:tracePt t="79171" x="8507413" y="2282825"/>
          <p14:tracePt t="79178" x="8515350" y="2282825"/>
          <p14:tracePt t="79187" x="8558213" y="2257425"/>
          <p14:tracePt t="79196" x="8566150" y="2249488"/>
          <p14:tracePt t="79208" x="8593138" y="2232025"/>
          <p14:tracePt t="79212" x="8609013" y="2222500"/>
          <p14:tracePt t="79218" x="8626475" y="2206625"/>
          <p14:tracePt t="79228" x="8636000" y="2197100"/>
          <p14:tracePt t="79236" x="8651875" y="2181225"/>
          <p14:tracePt t="79243" x="8651875" y="2163763"/>
          <p14:tracePt t="79251" x="8661400" y="2154238"/>
          <p14:tracePt t="79259" x="8661400" y="2128838"/>
          <p14:tracePt t="79268" x="8661400" y="2103438"/>
          <p14:tracePt t="79275" x="8677275" y="2078038"/>
          <p14:tracePt t="79286" x="8686800" y="2060575"/>
          <p14:tracePt t="79290" x="8686800" y="2043113"/>
          <p14:tracePt t="79301" x="8686800" y="2027238"/>
          <p14:tracePt t="79306" x="8686800" y="2009775"/>
          <p14:tracePt t="79318" x="8686800" y="2000250"/>
          <p14:tracePt t="79322" x="8686800" y="1984375"/>
          <p14:tracePt t="79331" x="8686800" y="1958975"/>
          <p14:tracePt t="79338" x="8686800" y="1949450"/>
          <p14:tracePt t="79347" x="8686800" y="1941513"/>
          <p14:tracePt t="79354" x="8677275" y="1916113"/>
          <p14:tracePt t="79371" x="8669338" y="1889125"/>
          <p14:tracePt t="79379" x="8636000" y="1863725"/>
          <p14:tracePt t="79386" x="8636000" y="1855788"/>
          <p14:tracePt t="79395" x="8618538" y="1838325"/>
          <p14:tracePt t="79406" x="8601075" y="1838325"/>
          <p14:tracePt t="79410" x="8575675" y="1820863"/>
          <p14:tracePt t="79419" x="8566150" y="1812925"/>
          <p14:tracePt t="79426" x="8540750" y="1787525"/>
          <p14:tracePt t="79437" x="8524875" y="1778000"/>
          <p14:tracePt t="79443" x="8515350" y="1770063"/>
          <p14:tracePt t="79452" x="8497888" y="1762125"/>
          <p14:tracePt t="79458" x="8482013" y="1752600"/>
          <p14:tracePt t="79484" x="8429625" y="1744663"/>
          <p14:tracePt t="79501" x="8421688" y="1744663"/>
          <p14:tracePt t="79532" x="8413750" y="1744663"/>
          <p14:tracePt t="79547" x="8404225" y="1744663"/>
          <p14:tracePt t="79573" x="0" y="0"/>
        </p14:tracePtLst>
        <p14:tracePtLst>
          <p14:tracePt t="80082" x="8994775" y="1401763"/>
          <p14:tracePt t="80110" x="8977313" y="1401763"/>
          <p14:tracePt t="80118" x="8969375" y="1401763"/>
          <p14:tracePt t="80129" x="8959850" y="1411288"/>
          <p14:tracePt t="80132" x="8942388" y="1428750"/>
          <p14:tracePt t="80140" x="8916988" y="1454150"/>
          <p14:tracePt t="80148" x="8891588" y="1470025"/>
          <p14:tracePt t="80157" x="8866188" y="1504950"/>
          <p14:tracePt t="80169" x="8840788" y="1555750"/>
          <p14:tracePt t="80171" x="8823325" y="1598613"/>
          <p14:tracePt t="80180" x="8815388" y="1641475"/>
          <p14:tracePt t="80188" x="8788400" y="1684338"/>
          <p14:tracePt t="80195" x="8780463" y="1719263"/>
          <p14:tracePt t="80203" x="8772525" y="1752600"/>
          <p14:tracePt t="80212" x="8772525" y="1778000"/>
          <p14:tracePt t="80267" x="8772525" y="1787525"/>
          <p14:tracePt t="80283" x="8797925" y="1812925"/>
          <p14:tracePt t="80291" x="8840788" y="1838325"/>
          <p14:tracePt t="80302" x="8866188" y="1846263"/>
          <p14:tracePt t="80308" x="8901113" y="1855788"/>
          <p14:tracePt t="80318" x="8926513" y="1855788"/>
          <p14:tracePt t="80323" x="8951913" y="1855788"/>
          <p14:tracePt t="80331" x="8977313" y="1855788"/>
          <p14:tracePt t="80338" x="9002713" y="1855788"/>
          <p14:tracePt t="80347" x="9028113" y="1855788"/>
          <p14:tracePt t="80355" x="9063038" y="1855788"/>
          <p14:tracePt t="80362" x="9105900" y="1846263"/>
          <p14:tracePt t="80371" x="9139238" y="1838325"/>
          <p14:tracePt t="80378" x="9164638" y="1820863"/>
          <p14:tracePt t="80387" x="9191625" y="1812925"/>
          <p14:tracePt t="80394" x="9207500" y="1795463"/>
          <p14:tracePt t="80403" x="9217025" y="1787525"/>
          <p14:tracePt t="80411" x="9224963" y="1770063"/>
          <p14:tracePt t="80419" x="9234488" y="1744663"/>
          <p14:tracePt t="80428" x="9234488" y="1709738"/>
          <p14:tracePt t="80442" x="9234488" y="1658938"/>
          <p14:tracePt t="80444" x="9234488" y="1633538"/>
          <p14:tracePt t="80465" x="9224963" y="1573213"/>
          <p14:tracePt t="80468" x="9207500" y="1555750"/>
          <p14:tracePt t="80478" x="9199563" y="1547813"/>
          <p14:tracePt t="80490" x="9199563" y="1539875"/>
          <p14:tracePt t="80492" x="9182100" y="1539875"/>
          <p14:tracePt t="80501" x="9174163" y="1539875"/>
          <p14:tracePt t="80503" x="0" y="0"/>
        </p14:tracePtLst>
        <p14:tracePtLst>
          <p14:tracePt t="81030" x="7224713" y="4583113"/>
          <p14:tracePt t="81033" x="7199313" y="4583113"/>
          <p14:tracePt t="81038" x="7181850" y="4583113"/>
          <p14:tracePt t="81043" x="7146925" y="4583113"/>
          <p14:tracePt t="81055" x="7131050" y="4583113"/>
          <p14:tracePt t="81059" x="7113588" y="4592638"/>
          <p14:tracePt t="81068" x="7078663" y="4608513"/>
          <p14:tracePt t="81075" x="7070725" y="4608513"/>
          <p14:tracePt t="81084" x="7053263" y="4618038"/>
          <p14:tracePt t="81091" x="7045325" y="4618038"/>
          <p14:tracePt t="81111" x="7019925" y="4635500"/>
          <p14:tracePt t="81123" x="7010400" y="4643438"/>
          <p14:tracePt t="81131" x="7002463" y="4651375"/>
          <p14:tracePt t="81139" x="6985000" y="4668838"/>
          <p14:tracePt t="81147" x="6967538" y="4676775"/>
          <p14:tracePt t="81155" x="6934200" y="4694238"/>
          <p14:tracePt t="81163" x="6916738" y="4711700"/>
          <p14:tracePt t="81171" x="6891338" y="4729163"/>
          <p14:tracePt t="81179" x="6873875" y="4737100"/>
          <p14:tracePt t="81192" x="6856413" y="4762500"/>
          <p14:tracePt t="81195" x="6831013" y="4779963"/>
          <p14:tracePt t="81203" x="6805613" y="4814888"/>
          <p14:tracePt t="81210" x="6762750" y="4840288"/>
          <p14:tracePt t="81219" x="6754813" y="4865688"/>
          <p14:tracePt t="81227" x="6729413" y="4883150"/>
          <p14:tracePt t="81235" x="6711950" y="4926013"/>
          <p14:tracePt t="81243" x="6711950" y="4959350"/>
          <p14:tracePt t="81251" x="6677025" y="5019675"/>
          <p14:tracePt t="81259" x="6677025" y="5080000"/>
          <p14:tracePt t="81270" x="6677025" y="5130800"/>
          <p14:tracePt t="81275" x="6677025" y="5181600"/>
          <p14:tracePt t="81285" x="6677025" y="5224463"/>
          <p14:tracePt t="81290" x="6677025" y="5259388"/>
          <p14:tracePt t="81301" x="6677025" y="5284788"/>
          <p14:tracePt t="81306" x="6677025" y="5310188"/>
          <p14:tracePt t="81319" x="6677025" y="5335588"/>
          <p14:tracePt t="81323" x="6677025" y="5378450"/>
          <p14:tracePt t="81331" x="6677025" y="5403850"/>
          <p14:tracePt t="81339" x="6677025" y="5429250"/>
          <p14:tracePt t="81347" x="6677025" y="5456238"/>
          <p14:tracePt t="81355" x="6677025" y="5489575"/>
          <p14:tracePt t="81362" x="6677025" y="5532438"/>
          <p14:tracePt t="81371" x="6677025" y="5540375"/>
          <p14:tracePt t="81379" x="6694488" y="5583238"/>
          <p14:tracePt t="81388" x="6694488" y="5600700"/>
          <p14:tracePt t="81395" x="6702425" y="5626100"/>
          <p14:tracePt t="81403" x="6729413" y="5668963"/>
          <p14:tracePt t="81410" x="6729413" y="5678488"/>
          <p14:tracePt t="81419" x="6729413" y="5703888"/>
          <p14:tracePt t="81435" x="6737350" y="5721350"/>
          <p14:tracePt t="81443" x="6754813" y="5729288"/>
          <p14:tracePt t="81457" x="6770688" y="5746750"/>
          <p14:tracePt t="81472" x="6788150" y="5764213"/>
          <p14:tracePt t="81475" x="6805613" y="5764213"/>
          <p14:tracePt t="81485" x="6823075" y="5780088"/>
          <p14:tracePt t="81490" x="6840538" y="5797550"/>
          <p14:tracePt t="81502" x="6856413" y="5805488"/>
          <p14:tracePt t="81510" x="6881813" y="5822950"/>
          <p14:tracePt t="81534" x="6951663" y="5865813"/>
          <p14:tracePt t="81540" x="7027863" y="5875338"/>
          <p14:tracePt t="81551" x="7070725" y="5883275"/>
          <p14:tracePt t="81555" x="7156450" y="5900738"/>
          <p14:tracePt t="81563" x="7216775" y="5908675"/>
          <p14:tracePt t="81571" x="7285038" y="5916613"/>
          <p14:tracePt t="81579" x="7343775" y="5926138"/>
          <p14:tracePt t="81591" x="7412038" y="5926138"/>
          <p14:tracePt t="81595" x="7454900" y="5943600"/>
          <p14:tracePt t="81603" x="7507288" y="5951538"/>
          <p14:tracePt t="81611" x="7532688" y="5951538"/>
          <p14:tracePt t="81624" x="7550150" y="5951538"/>
          <p14:tracePt t="81626" x="7566025" y="5951538"/>
          <p14:tracePt t="81643" x="7575550" y="5951538"/>
          <p14:tracePt t="81651" x="7591425" y="5951538"/>
          <p14:tracePt t="81658" x="7600950" y="5943600"/>
          <p14:tracePt t="81668" x="7618413" y="5934075"/>
          <p14:tracePt t="81674" x="7634288" y="5916613"/>
          <p14:tracePt t="81685" x="7651750" y="5908675"/>
          <p14:tracePt t="81691" x="7677150" y="5883275"/>
          <p14:tracePt t="81700" x="7694613" y="5848350"/>
          <p14:tracePt t="81706" x="7712075" y="5832475"/>
          <p14:tracePt t="81715" x="7729538" y="5805488"/>
          <p14:tracePt t="81723" x="7754938" y="5764213"/>
          <p14:tracePt t="81731" x="7772400" y="5721350"/>
          <p14:tracePt t="81739" x="7772400" y="5686425"/>
          <p14:tracePt t="81747" x="7772400" y="5643563"/>
          <p14:tracePt t="81755" x="7772400" y="5592763"/>
          <p14:tracePt t="81763" x="7772400" y="5532438"/>
          <p14:tracePt t="81771" x="7772400" y="5464175"/>
          <p14:tracePt t="81779" x="7772400" y="5429250"/>
          <p14:tracePt t="81787" x="7772400" y="5378450"/>
          <p14:tracePt t="81795" x="7772400" y="5335588"/>
          <p14:tracePt t="81803" x="7772400" y="5302250"/>
          <p14:tracePt t="81811" x="7772400" y="5267325"/>
          <p14:tracePt t="81827" x="7772400" y="5199063"/>
          <p14:tracePt t="81835" x="7772400" y="5156200"/>
          <p14:tracePt t="81843" x="7772400" y="5105400"/>
          <p14:tracePt t="81851" x="7772400" y="5062538"/>
          <p14:tracePt t="81859" x="7772400" y="5045075"/>
          <p14:tracePt t="81871" x="7772400" y="5011738"/>
          <p14:tracePt t="81875" x="7772400" y="4984750"/>
          <p14:tracePt t="81884" x="7772400" y="4959350"/>
          <p14:tracePt t="81891" x="7772400" y="4941888"/>
          <p14:tracePt t="81902" x="7772400" y="4926013"/>
          <p14:tracePt t="81906" x="7772400" y="4916488"/>
          <p14:tracePt t="81915" x="7772400" y="4908550"/>
          <p14:tracePt t="81923" x="7772400" y="4891088"/>
          <p14:tracePt t="81932" x="7762875" y="4891088"/>
          <p14:tracePt t="81938" x="7754938" y="4883150"/>
          <p14:tracePt t="81948" x="7737475" y="4883150"/>
          <p14:tracePt t="81954" x="7729538" y="4873625"/>
          <p14:tracePt t="81964" x="7712075" y="4857750"/>
          <p14:tracePt t="81971" x="7704138" y="4848225"/>
          <p14:tracePt t="81987" x="7686675" y="4848225"/>
          <p14:tracePt t="81995" x="7669213" y="4814888"/>
          <p14:tracePt t="82003" x="7661275" y="4814888"/>
          <p14:tracePt t="82010" x="7634288" y="4797425"/>
          <p14:tracePt t="82018" x="7626350" y="4797425"/>
          <p14:tracePt t="82026" x="7608888" y="4787900"/>
          <p14:tracePt t="82034" x="7583488" y="4779963"/>
          <p14:tracePt t="82042" x="7575550" y="4779963"/>
          <p14:tracePt t="82051" x="7558088" y="4772025"/>
          <p14:tracePt t="82058" x="7540625" y="4762500"/>
          <p14:tracePt t="82068" x="7515225" y="4754563"/>
          <p14:tracePt t="82074" x="7472363" y="4746625"/>
          <p14:tracePt t="82084" x="7439025" y="4719638"/>
          <p14:tracePt t="82090" x="7404100" y="4703763"/>
          <p14:tracePt t="82110" x="7361238" y="4668838"/>
          <p14:tracePt t="82120" x="7327900" y="4660900"/>
          <p14:tracePt t="82122" x="7285038" y="4651375"/>
          <p14:tracePt t="82131" x="7250113" y="4643438"/>
          <p14:tracePt t="82138" x="7207250" y="4635500"/>
          <p14:tracePt t="82146" x="7181850" y="4625975"/>
          <p14:tracePt t="82166" x="7131050" y="4625975"/>
          <p14:tracePt t="82171" x="7121525" y="4625975"/>
          <p14:tracePt t="82179" x="7121525" y="4618038"/>
          <p14:tracePt t="82187" x="7105650" y="4618038"/>
          <p14:tracePt t="82211" x="7096125" y="4618038"/>
          <p14:tracePt t="82243" x="7088188" y="4618038"/>
          <p14:tracePt t="82252" x="7070725" y="4625975"/>
          <p14:tracePt t="82268" x="7045325" y="4625975"/>
          <p14:tracePt t="82276" x="7027863" y="4625975"/>
          <p14:tracePt t="82296" x="7002463" y="4635500"/>
          <p14:tracePt t="82303" x="6985000" y="4635500"/>
          <p14:tracePt t="82313" x="6967538" y="4643438"/>
          <p14:tracePt t="82398" x="0" y="0"/>
        </p14:tracePtLst>
        <p14:tracePtLst>
          <p14:tracePt t="99186" x="7926388" y="3805238"/>
          <p14:tracePt t="99211" x="7916863" y="3797300"/>
          <p14:tracePt t="99246" x="7908925" y="3797300"/>
          <p14:tracePt t="99264" x="7899400" y="3797300"/>
          <p14:tracePt t="99308" x="7891463" y="3797300"/>
          <p14:tracePt t="99317" x="7883525" y="3797300"/>
          <p14:tracePt t="99326" x="7874000" y="3787775"/>
          <p14:tracePt t="99359" x="7856538" y="3787775"/>
          <p14:tracePt t="99364" x="7848600" y="3787775"/>
          <p14:tracePt t="99413" x="7840663" y="3787775"/>
          <p14:tracePt t="99423" x="7831138" y="3787775"/>
          <p14:tracePt t="99435" x="7823200" y="3787775"/>
          <p14:tracePt t="99443" x="7815263" y="3787775"/>
          <p14:tracePt t="99458" x="7805738" y="3787775"/>
          <p14:tracePt t="99459" x="7797800" y="3787775"/>
          <p14:tracePt t="99475" x="7788275" y="3787775"/>
          <p14:tracePt t="99491" x="7780338" y="3787775"/>
          <p14:tracePt t="99504" x="7772400" y="3787775"/>
          <p14:tracePt t="99506" x="7762875" y="3787775"/>
          <p14:tracePt t="99515" x="7745413" y="3787775"/>
          <p14:tracePt t="99531" x="7737475" y="3787775"/>
          <p14:tracePt t="99538" x="7729538" y="3787775"/>
          <p14:tracePt t="99546" x="7720013" y="3787775"/>
          <p14:tracePt t="99555" x="7704138" y="3770313"/>
          <p14:tracePt t="99570" x="7694613" y="3770313"/>
          <p14:tracePt t="99587" x="7686675" y="3770313"/>
          <p14:tracePt t="99603" x="7677150" y="3770313"/>
          <p14:tracePt t="99620" x="7669213" y="3770313"/>
          <p14:tracePt t="99654" x="7661275" y="3770313"/>
          <p14:tracePt t="99669" x="7643813" y="3779838"/>
          <p14:tracePt t="99684" x="7634288" y="3779838"/>
          <p14:tracePt t="99697" x="7626350" y="3779838"/>
          <p14:tracePt t="99700" x="7618413" y="3779838"/>
          <p14:tracePt t="99707" x="7608888" y="3787775"/>
          <p14:tracePt t="99721" x="7600950" y="3787775"/>
          <p14:tracePt t="99723" x="7591425" y="3797300"/>
          <p14:tracePt t="99732" x="7583488" y="3797300"/>
          <p14:tracePt t="99738" x="7575550" y="3805238"/>
          <p14:tracePt t="99747" x="7558088" y="3822700"/>
          <p14:tracePt t="99757" x="7558088" y="3830638"/>
          <p14:tracePt t="99763" x="7558088" y="3848100"/>
          <p14:tracePt t="99771" x="7558088" y="3856038"/>
          <p14:tracePt t="99779" x="7550150" y="3890963"/>
          <p14:tracePt t="99787" x="7550150" y="3908425"/>
          <p14:tracePt t="99795" x="7550150" y="3916363"/>
          <p14:tracePt t="99803" x="7550150" y="3933825"/>
          <p14:tracePt t="99810" x="7550150" y="3941763"/>
          <p14:tracePt t="99819" x="7550150" y="3951288"/>
          <p14:tracePt t="99827" x="7550150" y="3967163"/>
          <p14:tracePt t="99834" x="7550150" y="3976688"/>
          <p14:tracePt t="99854" x="7550150" y="4002088"/>
          <p14:tracePt t="99870" x="7550150" y="4019550"/>
          <p14:tracePt t="99876" x="7550150" y="4027488"/>
          <p14:tracePt t="99884" x="7550150" y="4052888"/>
          <p14:tracePt t="99891" x="7550150" y="4062413"/>
          <p14:tracePt t="99908" x="7550150" y="4087813"/>
          <p14:tracePt t="99917" x="7550150" y="4105275"/>
          <p14:tracePt t="99935" x="7550150" y="4130675"/>
          <p14:tracePt t="99939" x="7550150" y="4138613"/>
          <p14:tracePt t="99947" x="7558088" y="4156075"/>
          <p14:tracePt t="99979" x="7566025" y="4156075"/>
          <p14:tracePt t="99987" x="7575550" y="4164013"/>
          <p14:tracePt t="99995" x="7583488" y="4173538"/>
          <p14:tracePt t="100027" x="7591425" y="4181475"/>
          <p14:tracePt t="100043" x="7608888" y="4181475"/>
          <p14:tracePt t="100051" x="7608888" y="4189413"/>
          <p14:tracePt t="100058" x="7618413" y="4189413"/>
          <p14:tracePt t="100068" x="7626350" y="4198938"/>
          <p14:tracePt t="100074" x="7626350" y="4206875"/>
          <p14:tracePt t="100084" x="7634288" y="4206875"/>
          <p14:tracePt t="100090" x="7643813" y="4216400"/>
          <p14:tracePt t="100123" x="7651750" y="4216400"/>
          <p14:tracePt t="100142" x="7661275" y="4216400"/>
          <p14:tracePt t="100155" x="7677150" y="4216400"/>
          <p14:tracePt t="100163" x="7686675" y="4216400"/>
          <p14:tracePt t="100179" x="7704138" y="4216400"/>
          <p14:tracePt t="100187" x="7712075" y="4216400"/>
          <p14:tracePt t="100195" x="7720013" y="4206875"/>
          <p14:tracePt t="100211" x="7737475" y="4206875"/>
          <p14:tracePt t="100225" x="7745413" y="4206875"/>
          <p14:tracePt t="100227" x="7762875" y="4206875"/>
          <p14:tracePt t="100237" x="7772400" y="4189413"/>
          <p14:tracePt t="100243" x="7780338" y="4189413"/>
          <p14:tracePt t="100252" x="7797800" y="4189413"/>
          <p14:tracePt t="100267" x="7815263" y="4181475"/>
          <p14:tracePt t="100275" x="7823200" y="4181475"/>
          <p14:tracePt t="100291" x="7831138" y="4181475"/>
          <p14:tracePt t="100301" x="7840663" y="4173538"/>
          <p14:tracePt t="100306" x="7856538" y="4173538"/>
          <p14:tracePt t="100318" x="7856538" y="4164013"/>
          <p14:tracePt t="100322" x="7866063" y="4164013"/>
          <p14:tracePt t="100331" x="7891463" y="4156075"/>
          <p14:tracePt t="100347" x="7908925" y="4156075"/>
          <p14:tracePt t="100366" x="7951788" y="4138613"/>
          <p14:tracePt t="100372" x="7959725" y="4130675"/>
          <p14:tracePt t="100379" x="7967663" y="4121150"/>
          <p14:tracePt t="100389" x="7985125" y="4121150"/>
          <p14:tracePt t="100417" x="8002588" y="4105275"/>
          <p14:tracePt t="100418" x="8010525" y="4105275"/>
          <p14:tracePt t="100439" x="8020050" y="4087813"/>
          <p14:tracePt t="100445" x="8020050" y="4070350"/>
          <p14:tracePt t="100453" x="8027988" y="4052888"/>
          <p14:tracePt t="100459" x="8037513" y="4044950"/>
          <p14:tracePt t="100469" x="8045450" y="4027488"/>
          <p14:tracePt t="100475" x="8053388" y="4019550"/>
          <p14:tracePt t="100485" x="8062913" y="4019550"/>
          <p14:tracePt t="100492" x="8062913" y="4010025"/>
          <p14:tracePt t="100511" x="8078788" y="3994150"/>
          <p14:tracePt t="100523" x="8088313" y="3984625"/>
          <p14:tracePt t="100539" x="8088313" y="3976688"/>
          <p14:tracePt t="100597" x="8088313" y="3967163"/>
          <p14:tracePt t="100607" x="8088313" y="3941763"/>
          <p14:tracePt t="100619" x="8088313" y="3924300"/>
          <p14:tracePt t="100627" x="8088313" y="3898900"/>
          <p14:tracePt t="100635" x="8078788" y="3890963"/>
          <p14:tracePt t="100644" x="8070850" y="3881438"/>
          <p14:tracePt t="100658" x="8070850" y="3865563"/>
          <p14:tracePt t="100660" x="8062913" y="3856038"/>
          <p14:tracePt t="100668" x="8053388" y="3840163"/>
          <p14:tracePt t="100675" x="8037513" y="3830638"/>
          <p14:tracePt t="100684" x="8037513" y="3822700"/>
          <p14:tracePt t="100691" x="8027988" y="3822700"/>
          <p14:tracePt t="100701" x="8020050" y="3813175"/>
          <p14:tracePt t="100707" x="8010525" y="3813175"/>
          <p14:tracePt t="100718" x="7985125" y="3787775"/>
          <p14:tracePt t="100739" x="7967663" y="3779838"/>
          <p14:tracePt t="100747" x="7959725" y="3779838"/>
          <p14:tracePt t="100755" x="7959725" y="3770313"/>
          <p14:tracePt t="100783" x="7942263" y="3762375"/>
          <p14:tracePt t="100819" x="7934325" y="3762375"/>
          <p14:tracePt t="100835" x="7916863" y="3754438"/>
          <p14:tracePt t="100850" x="7908925" y="3754438"/>
          <p14:tracePt t="100858" x="7899400" y="3736975"/>
          <p14:tracePt t="100871" x="7891463" y="3736975"/>
          <p14:tracePt t="100876" x="7883525" y="3736975"/>
          <p14:tracePt t="100890" x="7883525" y="3729038"/>
          <p14:tracePt t="100955" x="7866063" y="3729038"/>
          <p14:tracePt t="100971" x="7856538" y="3729038"/>
          <p14:tracePt t="100987" x="7823200" y="3711575"/>
          <p14:tracePt t="101036" x="7815263" y="3711575"/>
          <p14:tracePt t="101044" x="7805738" y="3711575"/>
          <p14:tracePt t="101051" x="7797800" y="3711575"/>
          <p14:tracePt t="101067" x="7788275" y="3711575"/>
          <p14:tracePt t="101075" x="7780338" y="3711575"/>
          <p14:tracePt t="101091" x="7772400" y="3702050"/>
          <p14:tracePt t="101107" x="7762875" y="3702050"/>
          <p14:tracePt t="101123" x="7754938" y="3702050"/>
          <p14:tracePt t="101131" x="7745413" y="3702050"/>
          <p14:tracePt t="101153" x="7737475" y="3702050"/>
          <p14:tracePt t="101156" x="7720013" y="3702050"/>
          <p14:tracePt t="101171" x="7712075" y="3702050"/>
          <p14:tracePt t="101178" x="7704138" y="3702050"/>
          <p14:tracePt t="101195" x="7694613" y="3711575"/>
          <p14:tracePt t="101235" x="7686675" y="3711575"/>
          <p14:tracePt t="101245" x="7677150" y="3719513"/>
          <p14:tracePt t="101252" x="7669213" y="3719513"/>
          <p14:tracePt t="101258" x="7661275" y="3719513"/>
          <p14:tracePt t="101269" x="7661275" y="3729038"/>
          <p14:tracePt t="101293" x="7651750" y="3736975"/>
          <p14:tracePt t="101301" x="7651750" y="3744913"/>
          <p14:tracePt t="101307" x="7643813" y="3744913"/>
          <p14:tracePt t="101317" x="7634288" y="3754438"/>
          <p14:tracePt t="101331" x="7626350" y="3754438"/>
          <p14:tracePt t="101339" x="7626350" y="3762375"/>
          <p14:tracePt t="101491" x="7626350" y="3797300"/>
          <p14:tracePt t="101502" x="7626350" y="3822700"/>
          <p14:tracePt t="101511" x="7626350" y="3848100"/>
          <p14:tracePt t="101519" x="7626350" y="3856038"/>
          <p14:tracePt t="101526" x="7626350" y="3873500"/>
          <p14:tracePt t="101534" x="7626350" y="3881438"/>
          <p14:tracePt t="101548" x="7626350" y="3908425"/>
          <p14:tracePt t="101563" x="7626350" y="3924300"/>
          <p14:tracePt t="101751" x="7626350" y="3941763"/>
          <p14:tracePt t="101767" x="7634288" y="3959225"/>
          <p14:tracePt t="101779" x="7634288" y="3976688"/>
          <p14:tracePt t="101798" x="7634288" y="3984625"/>
          <p14:tracePt t="101805" x="7634288" y="4002088"/>
          <p14:tracePt t="101811" x="7643813" y="4010025"/>
          <p14:tracePt t="101827" x="7651750" y="4019550"/>
          <p14:tracePt t="101843" x="7661275" y="4027488"/>
          <p14:tracePt t="101854" x="7661275" y="4035425"/>
          <p14:tracePt t="101868" x="7677150" y="4044950"/>
          <p14:tracePt t="101892" x="7686675" y="4052888"/>
          <p14:tracePt t="101931" x="7694613" y="4052888"/>
          <p14:tracePt t="101938" x="7704138" y="4062413"/>
          <p14:tracePt t="101947" x="7720013" y="4070350"/>
          <p14:tracePt t="101963" x="7729538" y="4078288"/>
          <p14:tracePt t="101971" x="7737475" y="4087813"/>
          <p14:tracePt t="101980" x="7745413" y="4087813"/>
          <p14:tracePt t="101993" x="7762875" y="4095750"/>
          <p14:tracePt t="102011" x="7780338" y="4095750"/>
          <p14:tracePt t="102019" x="7780338" y="4105275"/>
          <p14:tracePt t="102027" x="7788275" y="4105275"/>
          <p14:tracePt t="102051" x="7797800" y="4105275"/>
          <p14:tracePt t="102059" x="7805738" y="4105275"/>
          <p14:tracePt t="102072" x="7815263" y="4105275"/>
          <p14:tracePt t="102075" x="0" y="0"/>
        </p14:tracePtLst>
        <p14:tracePtLst>
          <p14:tracePt t="106266" x="7908925" y="3865563"/>
          <p14:tracePt t="106356" x="7891463" y="3873500"/>
          <p14:tracePt t="106406" x="7883525" y="3873500"/>
          <p14:tracePt t="106439" x="7874000" y="3873500"/>
          <p14:tracePt t="106444" x="7874000" y="3881438"/>
          <p14:tracePt t="106487" x="7866063" y="3890963"/>
          <p14:tracePt t="106502" x="7856538" y="3890963"/>
          <p14:tracePt t="106509" x="7840663" y="3890963"/>
          <p14:tracePt t="106523" x="7831138" y="3890963"/>
          <p14:tracePt t="106675" x="7815263" y="3890963"/>
          <p14:tracePt t="106691" x="7805738" y="3881438"/>
          <p14:tracePt t="106715" x="7805738" y="3873500"/>
          <p14:tracePt t="106908" x="7805738" y="3865563"/>
          <p14:tracePt t="106915" x="7805738" y="3848100"/>
          <p14:tracePt t="106923" x="7805738" y="3840163"/>
          <p14:tracePt t="106937" x="7805738" y="3822700"/>
          <p14:tracePt t="106952" x="7805738" y="3813175"/>
          <p14:tracePt t="107574" x="0" y="0"/>
        </p14:tracePtLst>
        <p14:tracePtLst>
          <p14:tracePt t="108611" x="7439025" y="4608513"/>
          <p14:tracePt t="108614" x="7421563" y="4608513"/>
          <p14:tracePt t="108621" x="7412038" y="4608513"/>
          <p14:tracePt t="108628" x="7404100" y="4608513"/>
          <p14:tracePt t="108649" x="7386638" y="4618038"/>
          <p14:tracePt t="108653" x="7369175" y="4618038"/>
          <p14:tracePt t="108665" x="7361238" y="4625975"/>
          <p14:tracePt t="108668" x="7353300" y="4625975"/>
          <p14:tracePt t="108681" x="7335838" y="4625975"/>
          <p14:tracePt t="108691" x="7327900" y="4625975"/>
          <p14:tracePt t="108700" x="7327900" y="4635500"/>
          <p14:tracePt t="108707" x="7310438" y="4635500"/>
          <p14:tracePt t="108726" x="7300913" y="4635500"/>
          <p14:tracePt t="108731" x="7292975" y="4643438"/>
          <p14:tracePt t="108739" x="7285038" y="4643438"/>
          <p14:tracePt t="108746" x="7275513" y="4651375"/>
          <p14:tracePt t="108755" x="7250113" y="4651375"/>
          <p14:tracePt t="108763" x="7250113" y="4660900"/>
          <p14:tracePt t="108771" x="7242175" y="4660900"/>
          <p14:tracePt t="108778" x="7224713" y="4668838"/>
          <p14:tracePt t="108794" x="7207250" y="4668838"/>
          <p14:tracePt t="108803" x="7189788" y="4676775"/>
          <p14:tracePt t="108811" x="7164388" y="4686300"/>
          <p14:tracePt t="108822" x="7138988" y="4686300"/>
          <p14:tracePt t="108826" x="7113588" y="4711700"/>
          <p14:tracePt t="108837" x="7096125" y="4711700"/>
          <p14:tracePt t="108842" x="7053263" y="4729163"/>
          <p14:tracePt t="108858" x="7027863" y="4746625"/>
          <p14:tracePt t="108875" x="6977063" y="4754563"/>
          <p14:tracePt t="108886" x="6951663" y="4779963"/>
          <p14:tracePt t="108891" x="6908800" y="4797425"/>
          <p14:tracePt t="108918" x="6831013" y="4848225"/>
          <p14:tracePt t="108923" x="6805613" y="4865688"/>
          <p14:tracePt t="108932" x="6780213" y="4873625"/>
          <p14:tracePt t="108940" x="6762750" y="4891088"/>
          <p14:tracePt t="108947" x="6745288" y="4899025"/>
          <p14:tracePt t="108958" x="6711950" y="4926013"/>
          <p14:tracePt t="108963" x="6702425" y="4933950"/>
          <p14:tracePt t="108971" x="6686550" y="4951413"/>
          <p14:tracePt t="108979" x="6677025" y="4976813"/>
          <p14:tracePt t="108987" x="6659563" y="5002213"/>
          <p14:tracePt t="108995" x="6643688" y="5037138"/>
          <p14:tracePt t="109003" x="6618288" y="5070475"/>
          <p14:tracePt t="109010" x="6600825" y="5095875"/>
          <p14:tracePt t="109019" x="6565900" y="5148263"/>
          <p14:tracePt t="109027" x="6540500" y="5191125"/>
          <p14:tracePt t="109035" x="6523038" y="5216525"/>
          <p14:tracePt t="109043" x="6507163" y="5224463"/>
          <p14:tracePt t="109051" x="6489700" y="5249863"/>
          <p14:tracePt t="109059" x="6489700" y="5275263"/>
          <p14:tracePt t="109067" x="6489700" y="5292725"/>
          <p14:tracePt t="109075" x="6489700" y="5310188"/>
          <p14:tracePt t="109084" x="6489700" y="5335588"/>
          <p14:tracePt t="109093" x="6489700" y="5360988"/>
          <p14:tracePt t="109101" x="6489700" y="5378450"/>
          <p14:tracePt t="109106" x="6489700" y="5403850"/>
          <p14:tracePt t="109115" x="6489700" y="5429250"/>
          <p14:tracePt t="109124" x="6507163" y="5472113"/>
          <p14:tracePt t="109132" x="6515100" y="5507038"/>
          <p14:tracePt t="109140" x="6523038" y="5532438"/>
          <p14:tracePt t="109147" x="6548438" y="5567363"/>
          <p14:tracePt t="109156" x="6565900" y="5592763"/>
          <p14:tracePt t="109169" x="6575425" y="5600700"/>
          <p14:tracePt t="109171" x="6608763" y="5643563"/>
          <p14:tracePt t="109179" x="6618288" y="5651500"/>
          <p14:tracePt t="109188" x="6626225" y="5661025"/>
          <p14:tracePt t="109194" x="6643688" y="5661025"/>
          <p14:tracePt t="109203" x="6659563" y="5678488"/>
          <p14:tracePt t="109210" x="6669088" y="5686425"/>
          <p14:tracePt t="109219" x="6694488" y="5686425"/>
          <p14:tracePt t="109227" x="6702425" y="5686425"/>
          <p14:tracePt t="109235" x="6719888" y="5694363"/>
          <p14:tracePt t="109242" x="6737350" y="5703888"/>
          <p14:tracePt t="109252" x="6754813" y="5711825"/>
          <p14:tracePt t="109258" x="6770688" y="5721350"/>
          <p14:tracePt t="109268" x="6797675" y="5729288"/>
          <p14:tracePt t="109274" x="6831013" y="5746750"/>
          <p14:tracePt t="109285" x="6865938" y="5764213"/>
          <p14:tracePt t="109290" x="6891338" y="5780088"/>
          <p14:tracePt t="109301" x="6924675" y="5789613"/>
          <p14:tracePt t="109307" x="6959600" y="5815013"/>
          <p14:tracePt t="109318" x="6985000" y="5822950"/>
          <p14:tracePt t="109322" x="7027863" y="5840413"/>
          <p14:tracePt t="109330" x="7062788" y="5857875"/>
          <p14:tracePt t="109338" x="7105650" y="5857875"/>
          <p14:tracePt t="109347" x="7121525" y="5857875"/>
          <p14:tracePt t="109355" x="7156450" y="5857875"/>
          <p14:tracePt t="109362" x="7164388" y="5857875"/>
          <p14:tracePt t="109378" x="7189788" y="5857875"/>
          <p14:tracePt t="109379" x="7207250" y="5857875"/>
          <p14:tracePt t="109386" x="7224713" y="5857875"/>
          <p14:tracePt t="109394" x="7250113" y="5857875"/>
          <p14:tracePt t="109407" x="7275513" y="5857875"/>
          <p14:tracePt t="109410" x="7292975" y="5857875"/>
          <p14:tracePt t="109421" x="7318375" y="5857875"/>
          <p14:tracePt t="109426" x="7335838" y="5857875"/>
          <p14:tracePt t="109435" x="7369175" y="5857875"/>
          <p14:tracePt t="109443" x="7386638" y="5857875"/>
          <p14:tracePt t="109451" x="7421563" y="5857875"/>
          <p14:tracePt t="109458" x="7446963" y="5857875"/>
          <p14:tracePt t="109476" x="7497763" y="5848350"/>
          <p14:tracePt t="109491" x="7558088" y="5840413"/>
          <p14:tracePt t="109515" x="7686675" y="5805488"/>
          <p14:tracePt t="109523" x="7704138" y="5789613"/>
          <p14:tracePt t="109531" x="7729538" y="5789613"/>
          <p14:tracePt t="109538" x="7737475" y="5764213"/>
          <p14:tracePt t="109547" x="7754938" y="5746750"/>
          <p14:tracePt t="109555" x="7762875" y="5729288"/>
          <p14:tracePt t="109562" x="7780338" y="5694363"/>
          <p14:tracePt t="109571" x="7797800" y="5651500"/>
          <p14:tracePt t="109579" x="7797800" y="5618163"/>
          <p14:tracePt t="109587" x="7797800" y="5592763"/>
          <p14:tracePt t="109595" x="7805738" y="5557838"/>
          <p14:tracePt t="109603" x="7831138" y="5524500"/>
          <p14:tracePt t="109611" x="7831138" y="5489575"/>
          <p14:tracePt t="109634" x="7840663" y="5421313"/>
          <p14:tracePt t="109635" x="7840663" y="5395913"/>
          <p14:tracePt t="109644" x="7840663" y="5370513"/>
          <p14:tracePt t="109668" x="7840663" y="5318125"/>
          <p14:tracePt t="109675" x="7840663" y="5310188"/>
          <p14:tracePt t="109684" x="7840663" y="5292725"/>
          <p14:tracePt t="109691" x="7840663" y="5267325"/>
          <p14:tracePt t="109701" x="7831138" y="5249863"/>
          <p14:tracePt t="109706" x="7823200" y="5241925"/>
          <p14:tracePt t="109718" x="7823200" y="5224463"/>
          <p14:tracePt t="109724" x="7805738" y="5191125"/>
          <p14:tracePt t="109731" x="7805738" y="5173663"/>
          <p14:tracePt t="109739" x="7797800" y="5148263"/>
          <p14:tracePt t="109748" x="7788275" y="5113338"/>
          <p14:tracePt t="109762" x="7788275" y="5095875"/>
          <p14:tracePt t="109764" x="7762875" y="5080000"/>
          <p14:tracePt t="109771" x="7754938" y="5062538"/>
          <p14:tracePt t="109778" x="7729538" y="5037138"/>
          <p14:tracePt t="109789" x="7720013" y="5019675"/>
          <p14:tracePt t="109795" x="7704138" y="5011738"/>
          <p14:tracePt t="109803" x="7694613" y="5002213"/>
          <p14:tracePt t="109810" x="7677150" y="4994275"/>
          <p14:tracePt t="109820" x="7669213" y="4976813"/>
          <p14:tracePt t="109826" x="7661275" y="4976813"/>
          <p14:tracePt t="109836" x="7651750" y="4968875"/>
          <p14:tracePt t="109843" x="7634288" y="4951413"/>
          <p14:tracePt t="109851" x="7618413" y="4951413"/>
          <p14:tracePt t="109859" x="7600950" y="4941888"/>
          <p14:tracePt t="109870" x="7583488" y="4941888"/>
          <p14:tracePt t="109875" x="7558088" y="4941888"/>
          <p14:tracePt t="109884" x="7540625" y="4933950"/>
          <p14:tracePt t="109891" x="7515225" y="4933950"/>
          <p14:tracePt t="109901" x="7497763" y="4926013"/>
          <p14:tracePt t="109906" x="7489825" y="4926013"/>
          <p14:tracePt t="109918" x="7464425" y="4926013"/>
          <p14:tracePt t="109922" x="7439025" y="4916488"/>
          <p14:tracePt t="109931" x="7412038" y="4908550"/>
          <p14:tracePt t="109938" x="7378700" y="4899025"/>
          <p14:tracePt t="109947" x="7369175" y="4899025"/>
          <p14:tracePt t="109954" x="7353300" y="4891088"/>
          <p14:tracePt t="109966" x="7335838" y="4891088"/>
          <p14:tracePt t="109982" x="7310438" y="4891088"/>
          <p14:tracePt t="109987" x="7300913" y="4891088"/>
          <p14:tracePt t="109995" x="7292975" y="4891088"/>
          <p14:tracePt t="110003" x="7285038" y="4891088"/>
          <p14:tracePt t="110011" x="7275513" y="4891088"/>
          <p14:tracePt t="110027" x="7267575" y="4891088"/>
          <p14:tracePt t="110067" x="7258050" y="4891088"/>
          <p14:tracePt t="110083" x="7250113" y="4891088"/>
          <p14:tracePt t="110091" x="7242175" y="4891088"/>
          <p14:tracePt t="110099" x="7224713" y="4899025"/>
          <p14:tracePt t="110116" x="7216775" y="4899025"/>
          <p14:tracePt t="110123" x="7207250" y="4899025"/>
          <p14:tracePt t="110131" x="7199313" y="4899025"/>
          <p14:tracePt t="110139" x="7189788" y="4899025"/>
          <p14:tracePt t="110148" x="7164388" y="4916488"/>
          <p14:tracePt t="110179" x="7156450" y="4916488"/>
          <p14:tracePt t="110203" x="7146925" y="4916488"/>
          <p14:tracePt t="110211" x="7138988" y="4916488"/>
          <p14:tracePt t="110219" x="7138988" y="4926013"/>
          <p14:tracePt t="110236" x="7131050" y="4926013"/>
          <p14:tracePt t="110301" x="0" y="0"/>
        </p14:tracePtLst>
        <p14:tracePtLst>
          <p14:tracePt t="111779" x="8302625" y="4386263"/>
          <p14:tracePt t="111796" x="8293100" y="4386263"/>
          <p14:tracePt t="111862" x="8285163" y="4378325"/>
          <p14:tracePt t="111881" x="8275638" y="4370388"/>
          <p14:tracePt t="111891" x="8250238" y="4352925"/>
          <p14:tracePt t="111908" x="8242300" y="4343400"/>
          <p14:tracePt t="111919" x="8224838" y="4335463"/>
          <p14:tracePt t="111922" x="8216900" y="4327525"/>
          <p14:tracePt t="111931" x="8199438" y="4318000"/>
          <p14:tracePt t="111939" x="8189913" y="4310063"/>
          <p14:tracePt t="111947" x="8189913" y="4300538"/>
          <p14:tracePt t="111955" x="8181975" y="4300538"/>
          <p14:tracePt t="111962" x="8174038" y="4300538"/>
          <p14:tracePt t="111995" x="8164513" y="4300538"/>
          <p14:tracePt t="112011" x="8156575" y="4300538"/>
          <p14:tracePt t="112018" x="8139113" y="4300538"/>
          <p14:tracePt t="112035" x="8121650" y="4300538"/>
          <p14:tracePt t="112046" x="8105775" y="4300538"/>
          <p14:tracePt t="112052" x="8088313" y="4300538"/>
          <p14:tracePt t="112059" x="8078788" y="4300538"/>
          <p14:tracePt t="112075" x="8070850" y="4300538"/>
          <p14:tracePt t="112084" x="8062913" y="4310063"/>
          <p14:tracePt t="112092" x="8053388" y="4310063"/>
          <p14:tracePt t="112117" x="8037513" y="4318000"/>
          <p14:tracePt t="112139" x="8027988" y="4318000"/>
          <p14:tracePt t="112156" x="8027988" y="4327525"/>
          <p14:tracePt t="112179" x="8027988" y="4335463"/>
          <p14:tracePt t="112187" x="8010525" y="4360863"/>
          <p14:tracePt t="112195" x="8010525" y="4378325"/>
          <p14:tracePt t="112203" x="8002588" y="4403725"/>
          <p14:tracePt t="112210" x="7994650" y="4429125"/>
          <p14:tracePt t="112219" x="7994650" y="4438650"/>
          <p14:tracePt t="112236" x="7985125" y="4454525"/>
          <p14:tracePt t="112325" x="7985125" y="4464050"/>
          <p14:tracePt t="112332" x="7994650" y="4489450"/>
          <p14:tracePt t="112348" x="8002588" y="4497388"/>
          <p14:tracePt t="112356" x="8002588" y="4506913"/>
          <p14:tracePt t="112363" x="8010525" y="4522788"/>
          <p14:tracePt t="112371" x="8020050" y="4522788"/>
          <p14:tracePt t="112379" x="8020050" y="4532313"/>
          <p14:tracePt t="112387" x="8037513" y="4540250"/>
          <p14:tracePt t="112403" x="8045450" y="4557713"/>
          <p14:tracePt t="112414" x="8053388" y="4575175"/>
          <p14:tracePt t="112430" x="8062913" y="4583113"/>
          <p14:tracePt t="112438" x="8070850" y="4592638"/>
          <p14:tracePt t="112445" x="8078788" y="4600575"/>
          <p14:tracePt t="112453" x="8088313" y="4608513"/>
          <p14:tracePt t="112460" x="8096250" y="4618038"/>
          <p14:tracePt t="112476" x="8105775" y="4625975"/>
          <p14:tracePt t="112502" x="8113713" y="4625975"/>
          <p14:tracePt t="112508" x="8121650" y="4635500"/>
          <p14:tracePt t="112521" x="8131175" y="4635500"/>
          <p14:tracePt t="112523" x="8148638" y="4643438"/>
          <p14:tracePt t="112532" x="8156575" y="4651375"/>
          <p14:tracePt t="112548" x="8174038" y="4651375"/>
          <p14:tracePt t="112556" x="8181975" y="4651375"/>
          <p14:tracePt t="112563" x="8199438" y="4660900"/>
          <p14:tracePt t="112571" x="8207375" y="4660900"/>
          <p14:tracePt t="112579" x="8216900" y="4660900"/>
          <p14:tracePt t="112589" x="8224838" y="4660900"/>
          <p14:tracePt t="112595" x="8242300" y="4660900"/>
          <p14:tracePt t="112611" x="8259763" y="4660900"/>
          <p14:tracePt t="112625" x="8267700" y="4660900"/>
          <p14:tracePt t="112641" x="8275638" y="4660900"/>
          <p14:tracePt t="112656" x="8285163" y="4660900"/>
          <p14:tracePt t="112659" x="8293100" y="4660900"/>
          <p14:tracePt t="112683" x="8318500" y="4660900"/>
          <p14:tracePt t="112699" x="8328025" y="4660900"/>
          <p14:tracePt t="112707" x="8335963" y="4660900"/>
          <p14:tracePt t="112719" x="8343900" y="4660900"/>
          <p14:tracePt t="112731" x="8353425" y="4660900"/>
          <p14:tracePt t="112739" x="8361363" y="4660900"/>
          <p14:tracePt t="112747" x="8370888" y="4660900"/>
          <p14:tracePt t="112763" x="8378825" y="4660900"/>
          <p14:tracePt t="112779" x="8396288" y="4651375"/>
          <p14:tracePt t="112795" x="8404225" y="4643438"/>
          <p14:tracePt t="112803" x="8413750" y="4643438"/>
          <p14:tracePt t="112811" x="8413750" y="4625975"/>
          <p14:tracePt t="112819" x="8421688" y="4608513"/>
          <p14:tracePt t="112827" x="8421688" y="4592638"/>
          <p14:tracePt t="112834" x="8421688" y="4575175"/>
          <p14:tracePt t="112843" x="8421688" y="4557713"/>
          <p14:tracePt t="112851" x="8429625" y="4532313"/>
          <p14:tracePt t="112884" x="8447088" y="4489450"/>
          <p14:tracePt t="112903" x="8447088" y="4471988"/>
          <p14:tracePt t="112908" x="8447088" y="4454525"/>
          <p14:tracePt t="112919" x="8447088" y="4446588"/>
          <p14:tracePt t="112923" x="8447088" y="4429125"/>
          <p14:tracePt t="112932" x="8447088" y="4421188"/>
          <p14:tracePt t="112939" x="8447088" y="4403725"/>
          <p14:tracePt t="112955" x="8447088" y="4386263"/>
          <p14:tracePt t="112963" x="8439150" y="4378325"/>
          <p14:tracePt t="112971" x="8439150" y="4370388"/>
          <p14:tracePt t="112979" x="8429625" y="4370388"/>
          <p14:tracePt t="112987" x="8429625" y="4360863"/>
          <p14:tracePt t="112995" x="8413750" y="4360863"/>
          <p14:tracePt t="113003" x="8404225" y="4360863"/>
          <p14:tracePt t="113011" x="8396288" y="4352925"/>
          <p14:tracePt t="113019" x="8386763" y="4343400"/>
          <p14:tracePt t="113034" x="8378825" y="4343400"/>
          <p14:tracePt t="113042" x="8378825" y="4335463"/>
          <p14:tracePt t="113051" x="8370888" y="4335463"/>
          <p14:tracePt t="113058" x="8361363" y="4327525"/>
          <p14:tracePt t="113068" x="8353425" y="4318000"/>
          <p14:tracePt t="113074" x="8335963" y="4318000"/>
          <p14:tracePt t="113090" x="8318500" y="4318000"/>
          <p14:tracePt t="113101" x="8310563" y="4318000"/>
          <p14:tracePt t="113107" x="8293100" y="4310063"/>
          <p14:tracePt t="113123" x="8285163" y="4310063"/>
          <p14:tracePt t="113138" x="8267700" y="4310063"/>
          <p14:tracePt t="113172" x="8259763" y="4310063"/>
          <p14:tracePt t="113188" x="8242300" y="4310063"/>
          <p14:tracePt t="113219" x="8232775" y="4310063"/>
          <p14:tracePt t="113227" x="8224838" y="4310063"/>
          <p14:tracePt t="113238" x="8224838" y="4318000"/>
          <p14:tracePt t="113256" x="8216900" y="4318000"/>
          <p14:tracePt t="113259" x="8207375" y="4318000"/>
          <p14:tracePt t="113268" x="8199438" y="4327525"/>
          <p14:tracePt t="113283" x="8189913" y="4327525"/>
          <p14:tracePt t="113299" x="8174038" y="4327525"/>
          <p14:tracePt t="113318" x="0" y="0"/>
        </p14:tracePtLst>
        <p14:tracePtLst>
          <p14:tracePt t="116635" x="8174038" y="4318000"/>
          <p14:tracePt t="116870" x="8174038" y="4310063"/>
          <p14:tracePt t="116886" x="8181975" y="4310063"/>
          <p14:tracePt t="116907" x="8189913" y="4310063"/>
          <p14:tracePt t="117045" x="8207375" y="4318000"/>
          <p14:tracePt t="117077" x="8216900" y="4327525"/>
          <p14:tracePt t="117093" x="8224838" y="4327525"/>
          <p14:tracePt t="117141" x="8242300" y="4352925"/>
          <p14:tracePt t="117149" x="8242300" y="4360863"/>
          <p14:tracePt t="117168" x="8250238" y="4370388"/>
          <p14:tracePt t="117179" x="8267700" y="4386263"/>
          <p14:tracePt t="117203" x="8275638" y="4395788"/>
          <p14:tracePt t="117221" x="8285163" y="4411663"/>
          <p14:tracePt t="117291" x="8293100" y="4411663"/>
          <p14:tracePt t="117304" x="8293100" y="4421188"/>
          <p14:tracePt t="117316" x="8302625" y="4421188"/>
          <p14:tracePt t="117336" x="8310563" y="4438650"/>
          <p14:tracePt t="117913" x="8318500" y="4438650"/>
          <p14:tracePt t="119102" x="0" y="0"/>
        </p14:tracePtLst>
        <p14:tracePtLst>
          <p14:tracePt t="120975" x="7532688" y="5095875"/>
          <p14:tracePt t="121149" x="7523163" y="5095875"/>
          <p14:tracePt t="121227" x="7515225" y="5087938"/>
          <p14:tracePt t="121249" x="7507288" y="5087938"/>
          <p14:tracePt t="121339" x="7497763" y="5070475"/>
          <p14:tracePt t="121355" x="7489825" y="5062538"/>
          <p14:tracePt t="121368" x="7480300" y="5062538"/>
          <p14:tracePt t="121453" x="7464425" y="5045075"/>
          <p14:tracePt t="121469" x="7446963" y="5027613"/>
          <p14:tracePt t="121478" x="7446963" y="5019675"/>
          <p14:tracePt t="121492" x="7421563" y="4994275"/>
          <p14:tracePt t="121508" x="7421563" y="4984750"/>
          <p14:tracePt t="121588" x="7412038" y="4984750"/>
          <p14:tracePt t="121611" x="7404100" y="4984750"/>
          <p14:tracePt t="121619" x="7404100" y="4976813"/>
          <p14:tracePt t="121631" x="7396163" y="4976813"/>
          <p14:tracePt t="121637" x="7386638" y="4968875"/>
          <p14:tracePt t="121643" x="7378700" y="4968875"/>
          <p14:tracePt t="121651" x="7378700" y="4959350"/>
          <p14:tracePt t="121764" x="7369175" y="4959350"/>
          <p14:tracePt t="121775" x="7361238" y="4951413"/>
          <p14:tracePt t="121788" x="7343775" y="4951413"/>
          <p14:tracePt t="121803" x="7327900" y="4941888"/>
          <p14:tracePt t="121942" x="7318375" y="4933950"/>
          <p14:tracePt t="121953" x="7310438" y="4908550"/>
          <p14:tracePt t="122029" x="7300913" y="4908550"/>
          <p14:tracePt t="122036" x="7292975" y="4899025"/>
          <p14:tracePt t="122047" x="7292975" y="4891088"/>
          <p14:tracePt t="122287" x="7275513" y="4873625"/>
          <p14:tracePt t="122306" x="7267575" y="4857750"/>
          <p14:tracePt t="122317" x="7258050" y="4840288"/>
          <p14:tracePt t="124014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A2564-07EE-40CF-9B8C-7BA44EA5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72088"/>
            <a:ext cx="10058400" cy="570225"/>
          </a:xfrm>
        </p:spPr>
        <p:txBody>
          <a:bodyPr/>
          <a:lstStyle/>
          <a:p>
            <a:r>
              <a:rPr lang="en-US" dirty="0"/>
              <a:t>Discriminative Subgraph Mining</a:t>
            </a:r>
          </a:p>
        </p:txBody>
      </p:sp>
      <p:sp>
        <p:nvSpPr>
          <p:cNvPr id="441" name="Rectangle: Rounded Corners 440">
            <a:extLst>
              <a:ext uri="{FF2B5EF4-FFF2-40B4-BE49-F238E27FC236}">
                <a16:creationId xmlns:a16="http://schemas.microsoft.com/office/drawing/2014/main" id="{38767E05-51E9-93E1-D5B4-3C517E63F9ED}"/>
              </a:ext>
            </a:extLst>
          </p:cNvPr>
          <p:cNvSpPr/>
          <p:nvPr/>
        </p:nvSpPr>
        <p:spPr>
          <a:xfrm>
            <a:off x="6680736" y="5938342"/>
            <a:ext cx="2068060" cy="65129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tx1"/>
                </a:solidFill>
              </a:rPr>
              <a:t>Notional example of a discriminative labeled subgraph on 8 nodes</a:t>
            </a:r>
          </a:p>
        </p:txBody>
      </p:sp>
      <p:sp>
        <p:nvSpPr>
          <p:cNvPr id="442" name="TextBox 157">
            <a:extLst>
              <a:ext uri="{FF2B5EF4-FFF2-40B4-BE49-F238E27FC236}">
                <a16:creationId xmlns:a16="http://schemas.microsoft.com/office/drawing/2014/main" id="{8A4634B1-531C-9CD2-05C8-EDFF251A9AB5}"/>
              </a:ext>
            </a:extLst>
          </p:cNvPr>
          <p:cNvSpPr txBox="1"/>
          <p:nvPr/>
        </p:nvSpPr>
        <p:spPr>
          <a:xfrm>
            <a:off x="587736" y="2862068"/>
            <a:ext cx="414365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Discriminative subgraph mining:</a:t>
            </a:r>
          </a:p>
          <a:p>
            <a:pPr algn="l"/>
            <a:r>
              <a:rPr lang="en-US" dirty="0"/>
              <a:t>Finding patterns that are frequent within a specific subgraph, yet not frequent in the context of the full graph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33BD60B-3C85-956F-3D21-36EC24202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3955" y="1045707"/>
            <a:ext cx="4753668" cy="46910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56ADAB8-7907-8BC9-B5BE-E49F583D5858}"/>
              </a:ext>
            </a:extLst>
          </p:cNvPr>
          <p:cNvGrpSpPr/>
          <p:nvPr/>
        </p:nvGrpSpPr>
        <p:grpSpPr>
          <a:xfrm>
            <a:off x="6831670" y="4716353"/>
            <a:ext cx="817778" cy="1024291"/>
            <a:chOff x="6603392" y="5216276"/>
            <a:chExt cx="817778" cy="102429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84E32D7-EEF0-4391-A42C-D3495BB2EE3D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8029C61-92B3-659E-CAC4-5813A2BEF247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A94100B-4122-DD21-CBFF-A011228B205C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ACF9582-58D3-6595-B506-E8528DD2324F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68D6E5B-22FD-7F6D-982B-1B7E1CC72234}"/>
                </a:ext>
              </a:extLst>
            </p:cNvPr>
            <p:cNvCxnSpPr>
              <a:cxnSpLocks/>
              <a:stCxn id="6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D4CEC9A-A54C-E3F2-7CCD-2E5A3E8B0FF3}"/>
                </a:ext>
              </a:extLst>
            </p:cNvPr>
            <p:cNvCxnSpPr>
              <a:cxnSpLocks/>
              <a:stCxn id="6" idx="3"/>
              <a:endCxn id="8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5973923-99EE-4052-AEFD-8F8CBEDBFC24}"/>
                </a:ext>
              </a:extLst>
            </p:cNvPr>
            <p:cNvCxnSpPr>
              <a:cxnSpLocks/>
              <a:stCxn id="6" idx="2"/>
              <a:endCxn id="14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6A7D94A-9D79-5C1E-A4E4-AED102A6E829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E73608D-1A05-155A-1F3A-5C5D3F98E5A9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24F52E3-9D95-A6B1-D756-69BEC1ACBB72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DFA7804-8EC1-EA1B-C5DB-43E37E9FFD70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96075C9-B1A0-495A-FF6E-EDED02448E48}"/>
                </a:ext>
              </a:extLst>
            </p:cNvPr>
            <p:cNvCxnSpPr>
              <a:cxnSpLocks/>
              <a:stCxn id="9" idx="4"/>
              <a:endCxn id="6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5E4F97C-EBC2-AFF9-9223-9F3DF3C76E84}"/>
                </a:ext>
              </a:extLst>
            </p:cNvPr>
            <p:cNvCxnSpPr>
              <a:cxnSpLocks/>
              <a:stCxn id="6" idx="6"/>
              <a:endCxn id="13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0E519E5-0A33-D4D9-E6A7-05F1E9E6ACD4}"/>
                </a:ext>
              </a:extLst>
            </p:cNvPr>
            <p:cNvCxnSpPr>
              <a:cxnSpLocks/>
              <a:stCxn id="6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5FBC6AD-BED6-944B-CC40-D90CD38642E0}"/>
                </a:ext>
              </a:extLst>
            </p:cNvPr>
            <p:cNvCxnSpPr>
              <a:cxnSpLocks/>
              <a:stCxn id="6" idx="1"/>
              <a:endCxn id="16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3DE93C-56A1-29A7-9252-545F20B7A312}"/>
              </a:ext>
            </a:extLst>
          </p:cNvPr>
          <p:cNvGrpSpPr/>
          <p:nvPr/>
        </p:nvGrpSpPr>
        <p:grpSpPr>
          <a:xfrm>
            <a:off x="9641168" y="1491752"/>
            <a:ext cx="329841" cy="328683"/>
            <a:chOff x="6603392" y="5216276"/>
            <a:chExt cx="817778" cy="102429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12BBD2C-C991-6096-986E-64464BB2A20C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3072BB7-A28D-9AED-0AB9-FFDB14C41AFE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7DB556-02C0-F1E7-CCF2-5F192228EBED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9D584FE-484F-882B-052C-1D8800129058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C51649E-0F6E-66B7-FE54-683008042118}"/>
                </a:ext>
              </a:extLst>
            </p:cNvPr>
            <p:cNvCxnSpPr>
              <a:cxnSpLocks/>
              <a:stCxn id="22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9057453-B3F5-6155-1D04-584C8448994C}"/>
                </a:ext>
              </a:extLst>
            </p:cNvPr>
            <p:cNvCxnSpPr>
              <a:cxnSpLocks/>
              <a:stCxn id="22" idx="3"/>
              <a:endCxn id="24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8261644-A008-9B6C-CC97-8FFA1FB53C9C}"/>
                </a:ext>
              </a:extLst>
            </p:cNvPr>
            <p:cNvCxnSpPr>
              <a:cxnSpLocks/>
              <a:stCxn id="22" idx="2"/>
              <a:endCxn id="30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B30CC65-A29E-4704-5C43-67CD19C3B6C8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BD2F568-4786-FE41-154E-78817A887305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7EF0A26-6315-002A-DB73-3D4217DF102D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EEDB837-9D7F-6739-2427-AEA6B9B2C4F2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3B102F1B-2836-F0FB-64DD-D27E5A2A81B5}"/>
                </a:ext>
              </a:extLst>
            </p:cNvPr>
            <p:cNvCxnSpPr>
              <a:cxnSpLocks/>
              <a:stCxn id="25" idx="4"/>
              <a:endCxn id="22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5FEEFA0-58C1-0727-A3CA-43C4BE544DE1}"/>
                </a:ext>
              </a:extLst>
            </p:cNvPr>
            <p:cNvCxnSpPr>
              <a:cxnSpLocks/>
              <a:stCxn id="22" idx="6"/>
              <a:endCxn id="29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32F68833-9E86-D680-279E-C5A70B9464A7}"/>
                </a:ext>
              </a:extLst>
            </p:cNvPr>
            <p:cNvCxnSpPr>
              <a:cxnSpLocks/>
              <a:stCxn id="22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5231509-B623-BD82-F2A1-D2EA47491918}"/>
                </a:ext>
              </a:extLst>
            </p:cNvPr>
            <p:cNvCxnSpPr>
              <a:cxnSpLocks/>
              <a:stCxn id="22" idx="1"/>
              <a:endCxn id="32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E85FFC4-9774-FF0B-16B7-6B9160C87F55}"/>
              </a:ext>
            </a:extLst>
          </p:cNvPr>
          <p:cNvGrpSpPr/>
          <p:nvPr/>
        </p:nvGrpSpPr>
        <p:grpSpPr>
          <a:xfrm>
            <a:off x="10121801" y="1591945"/>
            <a:ext cx="329841" cy="328683"/>
            <a:chOff x="6603392" y="5216276"/>
            <a:chExt cx="817778" cy="1024291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CCF03E0-F500-B957-511C-28F1443D74A7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2D998D5-E8AC-BA44-DF6F-3CB17853EA8A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6DF9EEB-D4AD-4155-FCC1-39AA798CEACA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0428DDE-D32E-FF75-D230-2ABF3D94B65E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7783E60-7EE3-2814-03F1-FFD3BC9C8F63}"/>
                </a:ext>
              </a:extLst>
            </p:cNvPr>
            <p:cNvCxnSpPr>
              <a:cxnSpLocks/>
              <a:stCxn id="38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1BD1D2F6-3B68-3D0E-CDF5-58040C67BD01}"/>
                </a:ext>
              </a:extLst>
            </p:cNvPr>
            <p:cNvCxnSpPr>
              <a:cxnSpLocks/>
              <a:stCxn id="38" idx="3"/>
              <a:endCxn id="40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89224A5-94FE-2BAA-4E2D-C1C78C9C8DAB}"/>
                </a:ext>
              </a:extLst>
            </p:cNvPr>
            <p:cNvCxnSpPr>
              <a:cxnSpLocks/>
              <a:stCxn id="38" idx="2"/>
              <a:endCxn id="46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F492356-0F24-36F5-AB7D-126F71864402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25D9FEF-0226-5CA1-1435-4249091D3699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EFAD578-3B4A-CDF1-E5E3-1134B6D59ACC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15DB06B-DC7B-D5EC-3C28-84B14F9E9F96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98680B0-3B1A-4D24-38F4-99376336AEB7}"/>
                </a:ext>
              </a:extLst>
            </p:cNvPr>
            <p:cNvCxnSpPr>
              <a:cxnSpLocks/>
              <a:stCxn id="41" idx="4"/>
              <a:endCxn id="38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0652F9A-0C4C-AB99-2DCF-75A51399A3B5}"/>
                </a:ext>
              </a:extLst>
            </p:cNvPr>
            <p:cNvCxnSpPr>
              <a:cxnSpLocks/>
              <a:stCxn id="38" idx="6"/>
              <a:endCxn id="45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3D56D731-8E6D-BD10-2787-4649087895BD}"/>
                </a:ext>
              </a:extLst>
            </p:cNvPr>
            <p:cNvCxnSpPr>
              <a:cxnSpLocks/>
              <a:stCxn id="38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F9C9C30-12B2-EEB3-9814-3EF87C23211D}"/>
                </a:ext>
              </a:extLst>
            </p:cNvPr>
            <p:cNvCxnSpPr>
              <a:cxnSpLocks/>
              <a:stCxn id="38" idx="1"/>
              <a:endCxn id="48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EE16E48-1230-54CD-F5C4-DDA478687135}"/>
              </a:ext>
            </a:extLst>
          </p:cNvPr>
          <p:cNvGrpSpPr/>
          <p:nvPr/>
        </p:nvGrpSpPr>
        <p:grpSpPr>
          <a:xfrm>
            <a:off x="9405868" y="2020201"/>
            <a:ext cx="329841" cy="328683"/>
            <a:chOff x="6603392" y="5216276"/>
            <a:chExt cx="817778" cy="1024291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DA542F2-7745-2857-F5DC-94A7E7967EA6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6ADA857-60C8-2E75-B5AB-E859DBC9BE0E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C874FFD-5A1C-B594-98D4-E1BD69DF28B6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398B200-2300-3E7B-9C06-378390F53BCA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CF5D3D9B-E56F-8446-EADF-D16620A61187}"/>
                </a:ext>
              </a:extLst>
            </p:cNvPr>
            <p:cNvCxnSpPr>
              <a:cxnSpLocks/>
              <a:stCxn id="54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CFE580BA-92D9-136B-37DB-99565828B718}"/>
                </a:ext>
              </a:extLst>
            </p:cNvPr>
            <p:cNvCxnSpPr>
              <a:cxnSpLocks/>
              <a:stCxn id="54" idx="3"/>
              <a:endCxn id="56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D7AFB9E8-24B4-5A9B-ACDE-01E1E10A983B}"/>
                </a:ext>
              </a:extLst>
            </p:cNvPr>
            <p:cNvCxnSpPr>
              <a:cxnSpLocks/>
              <a:stCxn id="54" idx="2"/>
              <a:endCxn id="62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2BC0D4B-B304-3B65-7401-8BC8EC25D634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05CA992-C5C7-AB7B-3CC3-2D393363511F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98B2B99-C82A-3521-7D77-3669EA936E51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1860DC34-2EB4-E00C-8F66-E884E047693B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85" name="Straight Arrow Connector 384">
              <a:extLst>
                <a:ext uri="{FF2B5EF4-FFF2-40B4-BE49-F238E27FC236}">
                  <a16:creationId xmlns:a16="http://schemas.microsoft.com/office/drawing/2014/main" id="{CB46355B-329F-AF67-1D25-17F4E27F48AF}"/>
                </a:ext>
              </a:extLst>
            </p:cNvPr>
            <p:cNvCxnSpPr>
              <a:cxnSpLocks/>
              <a:stCxn id="57" idx="4"/>
              <a:endCxn id="54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Arrow Connector 385">
              <a:extLst>
                <a:ext uri="{FF2B5EF4-FFF2-40B4-BE49-F238E27FC236}">
                  <a16:creationId xmlns:a16="http://schemas.microsoft.com/office/drawing/2014/main" id="{320B218D-CFC8-8AA8-9CCF-4FC38668DE7E}"/>
                </a:ext>
              </a:extLst>
            </p:cNvPr>
            <p:cNvCxnSpPr>
              <a:cxnSpLocks/>
              <a:stCxn id="54" idx="6"/>
              <a:endCxn id="61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Arrow Connector 386">
              <a:extLst>
                <a:ext uri="{FF2B5EF4-FFF2-40B4-BE49-F238E27FC236}">
                  <a16:creationId xmlns:a16="http://schemas.microsoft.com/office/drawing/2014/main" id="{7DA4D842-8727-3861-0C2F-5B3299A4A0A7}"/>
                </a:ext>
              </a:extLst>
            </p:cNvPr>
            <p:cNvCxnSpPr>
              <a:cxnSpLocks/>
              <a:stCxn id="54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Arrow Connector 387">
              <a:extLst>
                <a:ext uri="{FF2B5EF4-FFF2-40B4-BE49-F238E27FC236}">
                  <a16:creationId xmlns:a16="http://schemas.microsoft.com/office/drawing/2014/main" id="{EA446143-BBDA-0BB2-712E-700CB291FBD9}"/>
                </a:ext>
              </a:extLst>
            </p:cNvPr>
            <p:cNvCxnSpPr>
              <a:cxnSpLocks/>
              <a:stCxn id="54" idx="1"/>
              <a:endCxn id="384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9" name="Group 388">
            <a:extLst>
              <a:ext uri="{FF2B5EF4-FFF2-40B4-BE49-F238E27FC236}">
                <a16:creationId xmlns:a16="http://schemas.microsoft.com/office/drawing/2014/main" id="{A7F88170-A9C5-000E-C277-2316C1C7020A}"/>
              </a:ext>
            </a:extLst>
          </p:cNvPr>
          <p:cNvGrpSpPr/>
          <p:nvPr/>
        </p:nvGrpSpPr>
        <p:grpSpPr>
          <a:xfrm>
            <a:off x="10220135" y="2112158"/>
            <a:ext cx="329841" cy="328683"/>
            <a:chOff x="6603392" y="5216276"/>
            <a:chExt cx="817778" cy="1024291"/>
          </a:xfrm>
        </p:grpSpPr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9AFB855E-C49B-B3D8-F01F-34C1677FFB20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616464A1-9DB5-3ABC-FB73-1DC1B283B961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7E675D67-6999-CA1D-592D-FE196CA1ED8A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51E77D46-6B08-C782-A5D9-77449BAB5D31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4" name="Straight Arrow Connector 393">
              <a:extLst>
                <a:ext uri="{FF2B5EF4-FFF2-40B4-BE49-F238E27FC236}">
                  <a16:creationId xmlns:a16="http://schemas.microsoft.com/office/drawing/2014/main" id="{D56EE623-424A-6941-CAAD-4161774534BB}"/>
                </a:ext>
              </a:extLst>
            </p:cNvPr>
            <p:cNvCxnSpPr>
              <a:cxnSpLocks/>
              <a:stCxn id="390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Arrow Connector 394">
              <a:extLst>
                <a:ext uri="{FF2B5EF4-FFF2-40B4-BE49-F238E27FC236}">
                  <a16:creationId xmlns:a16="http://schemas.microsoft.com/office/drawing/2014/main" id="{AF383CBA-3A71-EF0B-352D-9FE3AF782CAB}"/>
                </a:ext>
              </a:extLst>
            </p:cNvPr>
            <p:cNvCxnSpPr>
              <a:cxnSpLocks/>
              <a:stCxn id="390" idx="3"/>
              <a:endCxn id="392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Arrow Connector 395">
              <a:extLst>
                <a:ext uri="{FF2B5EF4-FFF2-40B4-BE49-F238E27FC236}">
                  <a16:creationId xmlns:a16="http://schemas.microsoft.com/office/drawing/2014/main" id="{553BFC87-1F0F-A51D-4985-79A9FC005149}"/>
                </a:ext>
              </a:extLst>
            </p:cNvPr>
            <p:cNvCxnSpPr>
              <a:cxnSpLocks/>
              <a:stCxn id="390" idx="2"/>
              <a:endCxn id="398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13B6BC6A-5B24-19CB-B998-934725DAF008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577D9C0C-A397-A82E-2F87-718B603D3EEC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2C6FB0C6-8CF6-1D7F-971B-AD0304A48ADB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1E35BDE6-7577-E36B-B5B2-3DC43A33804E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01" name="Straight Arrow Connector 400">
              <a:extLst>
                <a:ext uri="{FF2B5EF4-FFF2-40B4-BE49-F238E27FC236}">
                  <a16:creationId xmlns:a16="http://schemas.microsoft.com/office/drawing/2014/main" id="{46178C37-D930-18C3-F400-280346883FE5}"/>
                </a:ext>
              </a:extLst>
            </p:cNvPr>
            <p:cNvCxnSpPr>
              <a:cxnSpLocks/>
              <a:stCxn id="393" idx="4"/>
              <a:endCxn id="390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Arrow Connector 401">
              <a:extLst>
                <a:ext uri="{FF2B5EF4-FFF2-40B4-BE49-F238E27FC236}">
                  <a16:creationId xmlns:a16="http://schemas.microsoft.com/office/drawing/2014/main" id="{DDD25E18-7C3E-8E31-BC3C-A7CF13593B6F}"/>
                </a:ext>
              </a:extLst>
            </p:cNvPr>
            <p:cNvCxnSpPr>
              <a:cxnSpLocks/>
              <a:stCxn id="390" idx="6"/>
              <a:endCxn id="397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Arrow Connector 402">
              <a:extLst>
                <a:ext uri="{FF2B5EF4-FFF2-40B4-BE49-F238E27FC236}">
                  <a16:creationId xmlns:a16="http://schemas.microsoft.com/office/drawing/2014/main" id="{3A2340E6-2A4D-E8BD-2488-2974858341DD}"/>
                </a:ext>
              </a:extLst>
            </p:cNvPr>
            <p:cNvCxnSpPr>
              <a:cxnSpLocks/>
              <a:stCxn id="390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Arrow Connector 403">
              <a:extLst>
                <a:ext uri="{FF2B5EF4-FFF2-40B4-BE49-F238E27FC236}">
                  <a16:creationId xmlns:a16="http://schemas.microsoft.com/office/drawing/2014/main" id="{E03F4FC5-CAFE-D958-7636-F3D9DA4F2ADD}"/>
                </a:ext>
              </a:extLst>
            </p:cNvPr>
            <p:cNvCxnSpPr>
              <a:cxnSpLocks/>
              <a:stCxn id="390" idx="1"/>
              <a:endCxn id="400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5" name="Group 404">
            <a:extLst>
              <a:ext uri="{FF2B5EF4-FFF2-40B4-BE49-F238E27FC236}">
                <a16:creationId xmlns:a16="http://schemas.microsoft.com/office/drawing/2014/main" id="{A2ADD500-CAE3-FCBC-D703-79889CEA7CE4}"/>
              </a:ext>
            </a:extLst>
          </p:cNvPr>
          <p:cNvGrpSpPr/>
          <p:nvPr/>
        </p:nvGrpSpPr>
        <p:grpSpPr>
          <a:xfrm>
            <a:off x="9758629" y="2488711"/>
            <a:ext cx="329841" cy="328683"/>
            <a:chOff x="6603392" y="5216276"/>
            <a:chExt cx="817778" cy="1024291"/>
          </a:xfrm>
        </p:grpSpPr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2CBA0EB9-B1F2-B2D5-A7B7-1E165C082F0C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0058DFA4-AB46-355F-AF33-6B684943E961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6AA66A8E-E3D4-D64C-E63E-8E4547DEA243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D70D2CEE-BEDB-52B1-98B2-1C4A26E2C179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0" name="Straight Arrow Connector 409">
              <a:extLst>
                <a:ext uri="{FF2B5EF4-FFF2-40B4-BE49-F238E27FC236}">
                  <a16:creationId xmlns:a16="http://schemas.microsoft.com/office/drawing/2014/main" id="{03BDEB5B-96ED-3B7E-74E7-740204904BA5}"/>
                </a:ext>
              </a:extLst>
            </p:cNvPr>
            <p:cNvCxnSpPr>
              <a:cxnSpLocks/>
              <a:stCxn id="406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Arrow Connector 410">
              <a:extLst>
                <a:ext uri="{FF2B5EF4-FFF2-40B4-BE49-F238E27FC236}">
                  <a16:creationId xmlns:a16="http://schemas.microsoft.com/office/drawing/2014/main" id="{C9AC80A6-83F5-1DCC-CFB7-E26CAC8C75C0}"/>
                </a:ext>
              </a:extLst>
            </p:cNvPr>
            <p:cNvCxnSpPr>
              <a:cxnSpLocks/>
              <a:stCxn id="406" idx="3"/>
              <a:endCxn id="408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Arrow Connector 411">
              <a:extLst>
                <a:ext uri="{FF2B5EF4-FFF2-40B4-BE49-F238E27FC236}">
                  <a16:creationId xmlns:a16="http://schemas.microsoft.com/office/drawing/2014/main" id="{19CC0F74-6395-C895-1F37-2BE49350906F}"/>
                </a:ext>
              </a:extLst>
            </p:cNvPr>
            <p:cNvCxnSpPr>
              <a:cxnSpLocks/>
              <a:stCxn id="406" idx="2"/>
              <a:endCxn id="414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04652A70-4DE6-E29D-162E-2E432CEE46A2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D14A1491-243B-A1D0-BFF9-C0263DF7C91E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5" name="Oval 414">
              <a:extLst>
                <a:ext uri="{FF2B5EF4-FFF2-40B4-BE49-F238E27FC236}">
                  <a16:creationId xmlns:a16="http://schemas.microsoft.com/office/drawing/2014/main" id="{30FD4D4E-D23A-C68E-2F26-24E26CD3BAFF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067A1A64-A53A-DAD3-9811-BA0F6C3EE59F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7" name="Straight Arrow Connector 416">
              <a:extLst>
                <a:ext uri="{FF2B5EF4-FFF2-40B4-BE49-F238E27FC236}">
                  <a16:creationId xmlns:a16="http://schemas.microsoft.com/office/drawing/2014/main" id="{A8644BB1-4652-28CF-CEE1-8E8A0DD8FBEB}"/>
                </a:ext>
              </a:extLst>
            </p:cNvPr>
            <p:cNvCxnSpPr>
              <a:cxnSpLocks/>
              <a:stCxn id="409" idx="4"/>
              <a:endCxn id="406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Arrow Connector 417">
              <a:extLst>
                <a:ext uri="{FF2B5EF4-FFF2-40B4-BE49-F238E27FC236}">
                  <a16:creationId xmlns:a16="http://schemas.microsoft.com/office/drawing/2014/main" id="{DE08E057-2F40-B0D4-927C-9FA6ABDE9B24}"/>
                </a:ext>
              </a:extLst>
            </p:cNvPr>
            <p:cNvCxnSpPr>
              <a:cxnSpLocks/>
              <a:stCxn id="406" idx="6"/>
              <a:endCxn id="413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Arrow Connector 418">
              <a:extLst>
                <a:ext uri="{FF2B5EF4-FFF2-40B4-BE49-F238E27FC236}">
                  <a16:creationId xmlns:a16="http://schemas.microsoft.com/office/drawing/2014/main" id="{38A2C17F-5B64-599D-05C0-E795C4AA93A9}"/>
                </a:ext>
              </a:extLst>
            </p:cNvPr>
            <p:cNvCxnSpPr>
              <a:cxnSpLocks/>
              <a:stCxn id="406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Arrow Connector 419">
              <a:extLst>
                <a:ext uri="{FF2B5EF4-FFF2-40B4-BE49-F238E27FC236}">
                  <a16:creationId xmlns:a16="http://schemas.microsoft.com/office/drawing/2014/main" id="{5BB36F02-C321-486C-F1CF-A18C2370203E}"/>
                </a:ext>
              </a:extLst>
            </p:cNvPr>
            <p:cNvCxnSpPr>
              <a:cxnSpLocks/>
              <a:stCxn id="406" idx="1"/>
              <a:endCxn id="416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59AD40D9-2C5E-2B2D-D0DA-CBB65D0072BB}"/>
              </a:ext>
            </a:extLst>
          </p:cNvPr>
          <p:cNvGrpSpPr/>
          <p:nvPr/>
        </p:nvGrpSpPr>
        <p:grpSpPr>
          <a:xfrm>
            <a:off x="10951965" y="2197554"/>
            <a:ext cx="329841" cy="328683"/>
            <a:chOff x="6603392" y="5216276"/>
            <a:chExt cx="817778" cy="1024291"/>
          </a:xfrm>
        </p:grpSpPr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2F6B0C68-7C92-E6F1-316D-C12A0ADA7B6E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316CA23A-C923-524E-D0E8-F5266E753294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A4285646-8269-3019-B3A3-7B1EDB7D63C8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F89B9B95-95DA-9591-B760-D29177DA7E20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6" name="Straight Arrow Connector 425">
              <a:extLst>
                <a:ext uri="{FF2B5EF4-FFF2-40B4-BE49-F238E27FC236}">
                  <a16:creationId xmlns:a16="http://schemas.microsoft.com/office/drawing/2014/main" id="{C5D3AFED-6E93-8092-A479-A79D6189B238}"/>
                </a:ext>
              </a:extLst>
            </p:cNvPr>
            <p:cNvCxnSpPr>
              <a:cxnSpLocks/>
              <a:stCxn id="422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Arrow Connector 426">
              <a:extLst>
                <a:ext uri="{FF2B5EF4-FFF2-40B4-BE49-F238E27FC236}">
                  <a16:creationId xmlns:a16="http://schemas.microsoft.com/office/drawing/2014/main" id="{864442ED-9CAF-B32F-5871-3C9D91A19E22}"/>
                </a:ext>
              </a:extLst>
            </p:cNvPr>
            <p:cNvCxnSpPr>
              <a:cxnSpLocks/>
              <a:stCxn id="422" idx="3"/>
              <a:endCxn id="424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Arrow Connector 427">
              <a:extLst>
                <a:ext uri="{FF2B5EF4-FFF2-40B4-BE49-F238E27FC236}">
                  <a16:creationId xmlns:a16="http://schemas.microsoft.com/office/drawing/2014/main" id="{DCEF41E6-406F-8607-31FC-2983479A482B}"/>
                </a:ext>
              </a:extLst>
            </p:cNvPr>
            <p:cNvCxnSpPr>
              <a:cxnSpLocks/>
              <a:stCxn id="422" idx="2"/>
              <a:endCxn id="430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38CC1AF9-874B-EB10-90EE-A36B2B2372A3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0" name="Oval 429">
              <a:extLst>
                <a:ext uri="{FF2B5EF4-FFF2-40B4-BE49-F238E27FC236}">
                  <a16:creationId xmlns:a16="http://schemas.microsoft.com/office/drawing/2014/main" id="{C27560A7-2557-43E2-BC41-686BB01B5292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5A70C99B-90DF-487E-AAD9-3A4B2A0E0CC5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4F691D45-7C23-580D-5826-9BA2D7C4B463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33" name="Straight Arrow Connector 432">
              <a:extLst>
                <a:ext uri="{FF2B5EF4-FFF2-40B4-BE49-F238E27FC236}">
                  <a16:creationId xmlns:a16="http://schemas.microsoft.com/office/drawing/2014/main" id="{95FB025C-FE3A-1BE5-1076-854045EF9653}"/>
                </a:ext>
              </a:extLst>
            </p:cNvPr>
            <p:cNvCxnSpPr>
              <a:cxnSpLocks/>
              <a:stCxn id="425" idx="4"/>
              <a:endCxn id="422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Straight Arrow Connector 433">
              <a:extLst>
                <a:ext uri="{FF2B5EF4-FFF2-40B4-BE49-F238E27FC236}">
                  <a16:creationId xmlns:a16="http://schemas.microsoft.com/office/drawing/2014/main" id="{B52C8ECC-E064-2FAA-A90E-0065BC5EBAC0}"/>
                </a:ext>
              </a:extLst>
            </p:cNvPr>
            <p:cNvCxnSpPr>
              <a:cxnSpLocks/>
              <a:stCxn id="422" idx="6"/>
              <a:endCxn id="429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5" name="Straight Arrow Connector 434">
              <a:extLst>
                <a:ext uri="{FF2B5EF4-FFF2-40B4-BE49-F238E27FC236}">
                  <a16:creationId xmlns:a16="http://schemas.microsoft.com/office/drawing/2014/main" id="{12618A42-14D3-DFDA-FA80-AF0A0F5BC5D7}"/>
                </a:ext>
              </a:extLst>
            </p:cNvPr>
            <p:cNvCxnSpPr>
              <a:cxnSpLocks/>
              <a:stCxn id="422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Straight Arrow Connector 435">
              <a:extLst>
                <a:ext uri="{FF2B5EF4-FFF2-40B4-BE49-F238E27FC236}">
                  <a16:creationId xmlns:a16="http://schemas.microsoft.com/office/drawing/2014/main" id="{1912B19B-0AB7-2955-C650-6BF7A63C35A0}"/>
                </a:ext>
              </a:extLst>
            </p:cNvPr>
            <p:cNvCxnSpPr>
              <a:cxnSpLocks/>
              <a:stCxn id="422" idx="1"/>
              <a:endCxn id="432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7" name="Group 436">
            <a:extLst>
              <a:ext uri="{FF2B5EF4-FFF2-40B4-BE49-F238E27FC236}">
                <a16:creationId xmlns:a16="http://schemas.microsoft.com/office/drawing/2014/main" id="{5D656626-14AB-149E-4535-B89E914942BA}"/>
              </a:ext>
            </a:extLst>
          </p:cNvPr>
          <p:cNvGrpSpPr/>
          <p:nvPr/>
        </p:nvGrpSpPr>
        <p:grpSpPr>
          <a:xfrm>
            <a:off x="10562269" y="2358374"/>
            <a:ext cx="329841" cy="328683"/>
            <a:chOff x="6603392" y="5216276"/>
            <a:chExt cx="817778" cy="1024291"/>
          </a:xfrm>
        </p:grpSpPr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BF814C8E-A2FE-C6B9-B29E-66AD71788E23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A3F5F314-0EF0-8F69-1E54-C23DF387F1AF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3" name="Oval 442">
              <a:extLst>
                <a:ext uri="{FF2B5EF4-FFF2-40B4-BE49-F238E27FC236}">
                  <a16:creationId xmlns:a16="http://schemas.microsoft.com/office/drawing/2014/main" id="{DE9D8AB0-62D6-AF36-435B-59474AF2FB69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3607C060-17DC-B598-E3EB-748E6C9145FE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5" name="Straight Arrow Connector 444">
              <a:extLst>
                <a:ext uri="{FF2B5EF4-FFF2-40B4-BE49-F238E27FC236}">
                  <a16:creationId xmlns:a16="http://schemas.microsoft.com/office/drawing/2014/main" id="{38979B0B-C5F7-1FB5-ED3D-74C9BDD1A83D}"/>
                </a:ext>
              </a:extLst>
            </p:cNvPr>
            <p:cNvCxnSpPr>
              <a:cxnSpLocks/>
              <a:stCxn id="438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6" name="Straight Arrow Connector 445">
              <a:extLst>
                <a:ext uri="{FF2B5EF4-FFF2-40B4-BE49-F238E27FC236}">
                  <a16:creationId xmlns:a16="http://schemas.microsoft.com/office/drawing/2014/main" id="{F429FACE-D6F2-D6EF-DD86-56C74D6BB947}"/>
                </a:ext>
              </a:extLst>
            </p:cNvPr>
            <p:cNvCxnSpPr>
              <a:cxnSpLocks/>
              <a:stCxn id="438" idx="3"/>
              <a:endCxn id="443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7" name="Straight Arrow Connector 446">
              <a:extLst>
                <a:ext uri="{FF2B5EF4-FFF2-40B4-BE49-F238E27FC236}">
                  <a16:creationId xmlns:a16="http://schemas.microsoft.com/office/drawing/2014/main" id="{DEBB9506-B386-41E4-597E-6F6072144EF0}"/>
                </a:ext>
              </a:extLst>
            </p:cNvPr>
            <p:cNvCxnSpPr>
              <a:cxnSpLocks/>
              <a:stCxn id="438" idx="2"/>
              <a:endCxn id="449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04EDF460-5E09-80AC-190B-1826E8186573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B6AD60E6-E62C-8AA1-684C-F8E0FB840EA8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5F2E8B79-277A-51A1-CBDE-BC8CBE77DED5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7DB9FC3A-9E84-7886-B112-492CEF5317BF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52" name="Straight Arrow Connector 451">
              <a:extLst>
                <a:ext uri="{FF2B5EF4-FFF2-40B4-BE49-F238E27FC236}">
                  <a16:creationId xmlns:a16="http://schemas.microsoft.com/office/drawing/2014/main" id="{8E2A100F-980B-E949-B465-E0B56CC9C0C9}"/>
                </a:ext>
              </a:extLst>
            </p:cNvPr>
            <p:cNvCxnSpPr>
              <a:cxnSpLocks/>
              <a:stCxn id="444" idx="4"/>
              <a:endCxn id="438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3" name="Straight Arrow Connector 452">
              <a:extLst>
                <a:ext uri="{FF2B5EF4-FFF2-40B4-BE49-F238E27FC236}">
                  <a16:creationId xmlns:a16="http://schemas.microsoft.com/office/drawing/2014/main" id="{CE3D4030-F2FA-7E4A-2972-96E920FB6A93}"/>
                </a:ext>
              </a:extLst>
            </p:cNvPr>
            <p:cNvCxnSpPr>
              <a:cxnSpLocks/>
              <a:stCxn id="438" idx="6"/>
              <a:endCxn id="448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4" name="Straight Arrow Connector 453">
              <a:extLst>
                <a:ext uri="{FF2B5EF4-FFF2-40B4-BE49-F238E27FC236}">
                  <a16:creationId xmlns:a16="http://schemas.microsoft.com/office/drawing/2014/main" id="{50C3A9C6-E5ED-0BE4-7996-3E69F61ED34F}"/>
                </a:ext>
              </a:extLst>
            </p:cNvPr>
            <p:cNvCxnSpPr>
              <a:cxnSpLocks/>
              <a:stCxn id="438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5" name="Straight Arrow Connector 454">
              <a:extLst>
                <a:ext uri="{FF2B5EF4-FFF2-40B4-BE49-F238E27FC236}">
                  <a16:creationId xmlns:a16="http://schemas.microsoft.com/office/drawing/2014/main" id="{9E686523-2E15-DB4B-9E54-65CAC5D6E075}"/>
                </a:ext>
              </a:extLst>
            </p:cNvPr>
            <p:cNvCxnSpPr>
              <a:cxnSpLocks/>
              <a:stCxn id="438" idx="1"/>
              <a:endCxn id="451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6" name="Group 455">
            <a:extLst>
              <a:ext uri="{FF2B5EF4-FFF2-40B4-BE49-F238E27FC236}">
                <a16:creationId xmlns:a16="http://schemas.microsoft.com/office/drawing/2014/main" id="{D4E20CD8-A7C8-DE0E-A919-04C5C3D0F9F7}"/>
              </a:ext>
            </a:extLst>
          </p:cNvPr>
          <p:cNvGrpSpPr/>
          <p:nvPr/>
        </p:nvGrpSpPr>
        <p:grpSpPr>
          <a:xfrm>
            <a:off x="10370042" y="2912898"/>
            <a:ext cx="329841" cy="328683"/>
            <a:chOff x="6603392" y="5216276"/>
            <a:chExt cx="817778" cy="1024291"/>
          </a:xfrm>
        </p:grpSpPr>
        <p:sp>
          <p:nvSpPr>
            <p:cNvPr id="457" name="Oval 456">
              <a:extLst>
                <a:ext uri="{FF2B5EF4-FFF2-40B4-BE49-F238E27FC236}">
                  <a16:creationId xmlns:a16="http://schemas.microsoft.com/office/drawing/2014/main" id="{21B97E50-5BD1-3209-9ABE-5DBB368CF9B8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59714ED9-E0E8-7AD1-E71C-B82F23C578AD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9" name="Oval 458">
              <a:extLst>
                <a:ext uri="{FF2B5EF4-FFF2-40B4-BE49-F238E27FC236}">
                  <a16:creationId xmlns:a16="http://schemas.microsoft.com/office/drawing/2014/main" id="{BA5EDF0F-689D-AA8D-9013-1067427E5FE3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6E82F922-5B17-3286-F310-2FF9C1028540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1" name="Straight Arrow Connector 460">
              <a:extLst>
                <a:ext uri="{FF2B5EF4-FFF2-40B4-BE49-F238E27FC236}">
                  <a16:creationId xmlns:a16="http://schemas.microsoft.com/office/drawing/2014/main" id="{B65234E5-3F23-23DD-D542-E518C861AF92}"/>
                </a:ext>
              </a:extLst>
            </p:cNvPr>
            <p:cNvCxnSpPr>
              <a:cxnSpLocks/>
              <a:stCxn id="457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Straight Arrow Connector 461">
              <a:extLst>
                <a:ext uri="{FF2B5EF4-FFF2-40B4-BE49-F238E27FC236}">
                  <a16:creationId xmlns:a16="http://schemas.microsoft.com/office/drawing/2014/main" id="{3987C311-FC2D-FFC5-4CC4-E0544C72B82E}"/>
                </a:ext>
              </a:extLst>
            </p:cNvPr>
            <p:cNvCxnSpPr>
              <a:cxnSpLocks/>
              <a:stCxn id="457" idx="3"/>
              <a:endCxn id="459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Straight Arrow Connector 462">
              <a:extLst>
                <a:ext uri="{FF2B5EF4-FFF2-40B4-BE49-F238E27FC236}">
                  <a16:creationId xmlns:a16="http://schemas.microsoft.com/office/drawing/2014/main" id="{8A40FBD9-069C-DF3B-AB30-9BA27E9C5FD4}"/>
                </a:ext>
              </a:extLst>
            </p:cNvPr>
            <p:cNvCxnSpPr>
              <a:cxnSpLocks/>
              <a:stCxn id="457" idx="2"/>
              <a:endCxn id="465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4" name="Oval 463">
              <a:extLst>
                <a:ext uri="{FF2B5EF4-FFF2-40B4-BE49-F238E27FC236}">
                  <a16:creationId xmlns:a16="http://schemas.microsoft.com/office/drawing/2014/main" id="{D3A5E960-A795-ADE7-0190-A73E9333F256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5" name="Oval 464">
              <a:extLst>
                <a:ext uri="{FF2B5EF4-FFF2-40B4-BE49-F238E27FC236}">
                  <a16:creationId xmlns:a16="http://schemas.microsoft.com/office/drawing/2014/main" id="{DA26B7D5-A319-9305-B0EE-9E3EA59536CE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6" name="Oval 465">
              <a:extLst>
                <a:ext uri="{FF2B5EF4-FFF2-40B4-BE49-F238E27FC236}">
                  <a16:creationId xmlns:a16="http://schemas.microsoft.com/office/drawing/2014/main" id="{7CDE6DF4-907C-5864-A561-2F48B6DA1056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7" name="Oval 466">
              <a:extLst>
                <a:ext uri="{FF2B5EF4-FFF2-40B4-BE49-F238E27FC236}">
                  <a16:creationId xmlns:a16="http://schemas.microsoft.com/office/drawing/2014/main" id="{4AE2CADA-CFEE-9938-AD7B-C6F3E1BCE67D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68" name="Straight Arrow Connector 467">
              <a:extLst>
                <a:ext uri="{FF2B5EF4-FFF2-40B4-BE49-F238E27FC236}">
                  <a16:creationId xmlns:a16="http://schemas.microsoft.com/office/drawing/2014/main" id="{F9B5EC9B-03D4-10C0-7CD0-C0EE163B812C}"/>
                </a:ext>
              </a:extLst>
            </p:cNvPr>
            <p:cNvCxnSpPr>
              <a:cxnSpLocks/>
              <a:stCxn id="460" idx="4"/>
              <a:endCxn id="457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Straight Arrow Connector 468">
              <a:extLst>
                <a:ext uri="{FF2B5EF4-FFF2-40B4-BE49-F238E27FC236}">
                  <a16:creationId xmlns:a16="http://schemas.microsoft.com/office/drawing/2014/main" id="{5268953B-BF11-EA7C-F35D-3895A7E07801}"/>
                </a:ext>
              </a:extLst>
            </p:cNvPr>
            <p:cNvCxnSpPr>
              <a:cxnSpLocks/>
              <a:stCxn id="457" idx="6"/>
              <a:endCxn id="464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Straight Arrow Connector 469">
              <a:extLst>
                <a:ext uri="{FF2B5EF4-FFF2-40B4-BE49-F238E27FC236}">
                  <a16:creationId xmlns:a16="http://schemas.microsoft.com/office/drawing/2014/main" id="{DDBC921C-783A-FB3A-17A6-411A1EF17B5C}"/>
                </a:ext>
              </a:extLst>
            </p:cNvPr>
            <p:cNvCxnSpPr>
              <a:cxnSpLocks/>
              <a:stCxn id="457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Straight Arrow Connector 470">
              <a:extLst>
                <a:ext uri="{FF2B5EF4-FFF2-40B4-BE49-F238E27FC236}">
                  <a16:creationId xmlns:a16="http://schemas.microsoft.com/office/drawing/2014/main" id="{A61E7287-A6AA-4ACD-EE48-19A38A32BD82}"/>
                </a:ext>
              </a:extLst>
            </p:cNvPr>
            <p:cNvCxnSpPr>
              <a:cxnSpLocks/>
              <a:stCxn id="457" idx="1"/>
              <a:endCxn id="467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2" name="Group 471">
            <a:extLst>
              <a:ext uri="{FF2B5EF4-FFF2-40B4-BE49-F238E27FC236}">
                <a16:creationId xmlns:a16="http://schemas.microsoft.com/office/drawing/2014/main" id="{F27F3233-5D8B-6BF3-43F1-718614D5CB3F}"/>
              </a:ext>
            </a:extLst>
          </p:cNvPr>
          <p:cNvGrpSpPr/>
          <p:nvPr/>
        </p:nvGrpSpPr>
        <p:grpSpPr>
          <a:xfrm>
            <a:off x="10713031" y="2766982"/>
            <a:ext cx="329841" cy="328683"/>
            <a:chOff x="6603392" y="5216276"/>
            <a:chExt cx="817778" cy="1024291"/>
          </a:xfrm>
        </p:grpSpPr>
        <p:sp>
          <p:nvSpPr>
            <p:cNvPr id="473" name="Oval 472">
              <a:extLst>
                <a:ext uri="{FF2B5EF4-FFF2-40B4-BE49-F238E27FC236}">
                  <a16:creationId xmlns:a16="http://schemas.microsoft.com/office/drawing/2014/main" id="{0281F20C-80F9-AC87-349B-FBC0FAD19CBB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Oval 473">
              <a:extLst>
                <a:ext uri="{FF2B5EF4-FFF2-40B4-BE49-F238E27FC236}">
                  <a16:creationId xmlns:a16="http://schemas.microsoft.com/office/drawing/2014/main" id="{20451609-9CAD-8E3B-7B12-8B19050D1D54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5" name="Oval 474">
              <a:extLst>
                <a:ext uri="{FF2B5EF4-FFF2-40B4-BE49-F238E27FC236}">
                  <a16:creationId xmlns:a16="http://schemas.microsoft.com/office/drawing/2014/main" id="{6EAB77D3-75AA-DE96-D757-4DB66FC6B52E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Oval 475">
              <a:extLst>
                <a:ext uri="{FF2B5EF4-FFF2-40B4-BE49-F238E27FC236}">
                  <a16:creationId xmlns:a16="http://schemas.microsoft.com/office/drawing/2014/main" id="{E81755EC-9731-DB79-4028-8688E0F2A0CE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7" name="Straight Arrow Connector 476">
              <a:extLst>
                <a:ext uri="{FF2B5EF4-FFF2-40B4-BE49-F238E27FC236}">
                  <a16:creationId xmlns:a16="http://schemas.microsoft.com/office/drawing/2014/main" id="{7F332462-FE35-E185-193F-3F737E0B486E}"/>
                </a:ext>
              </a:extLst>
            </p:cNvPr>
            <p:cNvCxnSpPr>
              <a:cxnSpLocks/>
              <a:stCxn id="473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Arrow Connector 477">
              <a:extLst>
                <a:ext uri="{FF2B5EF4-FFF2-40B4-BE49-F238E27FC236}">
                  <a16:creationId xmlns:a16="http://schemas.microsoft.com/office/drawing/2014/main" id="{0AAA8D94-B626-5983-381A-1B6EECE3DC03}"/>
                </a:ext>
              </a:extLst>
            </p:cNvPr>
            <p:cNvCxnSpPr>
              <a:cxnSpLocks/>
              <a:stCxn id="473" idx="3"/>
              <a:endCxn id="475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Straight Arrow Connector 478">
              <a:extLst>
                <a:ext uri="{FF2B5EF4-FFF2-40B4-BE49-F238E27FC236}">
                  <a16:creationId xmlns:a16="http://schemas.microsoft.com/office/drawing/2014/main" id="{BE96B33E-F3EC-0241-1DEE-5427F16821A0}"/>
                </a:ext>
              </a:extLst>
            </p:cNvPr>
            <p:cNvCxnSpPr>
              <a:cxnSpLocks/>
              <a:stCxn id="473" idx="2"/>
              <a:endCxn id="481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0" name="Oval 479">
              <a:extLst>
                <a:ext uri="{FF2B5EF4-FFF2-40B4-BE49-F238E27FC236}">
                  <a16:creationId xmlns:a16="http://schemas.microsoft.com/office/drawing/2014/main" id="{D9685725-956C-B021-9AE7-4D95776FD502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5699CABE-38D4-03B8-6AA6-9518845D4C6B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2" name="Oval 481">
              <a:extLst>
                <a:ext uri="{FF2B5EF4-FFF2-40B4-BE49-F238E27FC236}">
                  <a16:creationId xmlns:a16="http://schemas.microsoft.com/office/drawing/2014/main" id="{7D19E04A-FCE2-B942-6C6E-65027D6A10B4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30AB17C9-028E-B725-C43D-AD41D5EF391C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84" name="Straight Arrow Connector 483">
              <a:extLst>
                <a:ext uri="{FF2B5EF4-FFF2-40B4-BE49-F238E27FC236}">
                  <a16:creationId xmlns:a16="http://schemas.microsoft.com/office/drawing/2014/main" id="{AB39A6D0-EECC-7806-D233-9ECBA9DE3DA4}"/>
                </a:ext>
              </a:extLst>
            </p:cNvPr>
            <p:cNvCxnSpPr>
              <a:cxnSpLocks/>
              <a:stCxn id="476" idx="4"/>
              <a:endCxn id="473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Straight Arrow Connector 484">
              <a:extLst>
                <a:ext uri="{FF2B5EF4-FFF2-40B4-BE49-F238E27FC236}">
                  <a16:creationId xmlns:a16="http://schemas.microsoft.com/office/drawing/2014/main" id="{F3FC451D-2216-A0FC-D82A-EE834BC3813A}"/>
                </a:ext>
              </a:extLst>
            </p:cNvPr>
            <p:cNvCxnSpPr>
              <a:cxnSpLocks/>
              <a:stCxn id="473" idx="6"/>
              <a:endCxn id="480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Straight Arrow Connector 485">
              <a:extLst>
                <a:ext uri="{FF2B5EF4-FFF2-40B4-BE49-F238E27FC236}">
                  <a16:creationId xmlns:a16="http://schemas.microsoft.com/office/drawing/2014/main" id="{63A86364-303E-9A2D-E7E4-0AE6BE055A49}"/>
                </a:ext>
              </a:extLst>
            </p:cNvPr>
            <p:cNvCxnSpPr>
              <a:cxnSpLocks/>
              <a:stCxn id="473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Straight Arrow Connector 486">
              <a:extLst>
                <a:ext uri="{FF2B5EF4-FFF2-40B4-BE49-F238E27FC236}">
                  <a16:creationId xmlns:a16="http://schemas.microsoft.com/office/drawing/2014/main" id="{AC2728DF-B790-1567-B96B-D2B7F8888491}"/>
                </a:ext>
              </a:extLst>
            </p:cNvPr>
            <p:cNvCxnSpPr>
              <a:cxnSpLocks/>
              <a:stCxn id="473" idx="1"/>
              <a:endCxn id="483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8" name="Group 487">
            <a:extLst>
              <a:ext uri="{FF2B5EF4-FFF2-40B4-BE49-F238E27FC236}">
                <a16:creationId xmlns:a16="http://schemas.microsoft.com/office/drawing/2014/main" id="{BCA1969E-66E9-F05F-9455-9306598982CA}"/>
              </a:ext>
            </a:extLst>
          </p:cNvPr>
          <p:cNvGrpSpPr/>
          <p:nvPr/>
        </p:nvGrpSpPr>
        <p:grpSpPr>
          <a:xfrm>
            <a:off x="11148233" y="3160675"/>
            <a:ext cx="329841" cy="328683"/>
            <a:chOff x="6603392" y="5216276"/>
            <a:chExt cx="817778" cy="1024291"/>
          </a:xfrm>
        </p:grpSpPr>
        <p:sp>
          <p:nvSpPr>
            <p:cNvPr id="489" name="Oval 488">
              <a:extLst>
                <a:ext uri="{FF2B5EF4-FFF2-40B4-BE49-F238E27FC236}">
                  <a16:creationId xmlns:a16="http://schemas.microsoft.com/office/drawing/2014/main" id="{1ECFB7E3-5281-F7B9-BA46-AD1646FAF653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Oval 489">
              <a:extLst>
                <a:ext uri="{FF2B5EF4-FFF2-40B4-BE49-F238E27FC236}">
                  <a16:creationId xmlns:a16="http://schemas.microsoft.com/office/drawing/2014/main" id="{6B3807D2-BC0E-3B4A-3344-37B9DF09FA71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A1159A68-B273-6166-41B6-21CDE92145C1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Oval 491">
              <a:extLst>
                <a:ext uri="{FF2B5EF4-FFF2-40B4-BE49-F238E27FC236}">
                  <a16:creationId xmlns:a16="http://schemas.microsoft.com/office/drawing/2014/main" id="{264ECF2A-77F2-33D0-7A99-1E8AB5FD1CD2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3" name="Straight Arrow Connector 492">
              <a:extLst>
                <a:ext uri="{FF2B5EF4-FFF2-40B4-BE49-F238E27FC236}">
                  <a16:creationId xmlns:a16="http://schemas.microsoft.com/office/drawing/2014/main" id="{F8B5DADE-5CD5-8EB6-4F0D-04A7D53CD9F0}"/>
                </a:ext>
              </a:extLst>
            </p:cNvPr>
            <p:cNvCxnSpPr>
              <a:cxnSpLocks/>
              <a:stCxn id="489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Straight Arrow Connector 493">
              <a:extLst>
                <a:ext uri="{FF2B5EF4-FFF2-40B4-BE49-F238E27FC236}">
                  <a16:creationId xmlns:a16="http://schemas.microsoft.com/office/drawing/2014/main" id="{0591D103-18A9-C521-7FDE-2550BF636A31}"/>
                </a:ext>
              </a:extLst>
            </p:cNvPr>
            <p:cNvCxnSpPr>
              <a:cxnSpLocks/>
              <a:stCxn id="489" idx="3"/>
              <a:endCxn id="491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Straight Arrow Connector 494">
              <a:extLst>
                <a:ext uri="{FF2B5EF4-FFF2-40B4-BE49-F238E27FC236}">
                  <a16:creationId xmlns:a16="http://schemas.microsoft.com/office/drawing/2014/main" id="{7FD1CD85-37E9-8388-BAAE-531F444A19E8}"/>
                </a:ext>
              </a:extLst>
            </p:cNvPr>
            <p:cNvCxnSpPr>
              <a:cxnSpLocks/>
              <a:stCxn id="489" idx="2"/>
              <a:endCxn id="497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C4FE0023-3664-2734-A235-676392311308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C5A0C6D9-FD4D-072B-C681-529A25255A26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8" name="Oval 497">
              <a:extLst>
                <a:ext uri="{FF2B5EF4-FFF2-40B4-BE49-F238E27FC236}">
                  <a16:creationId xmlns:a16="http://schemas.microsoft.com/office/drawing/2014/main" id="{975487D1-CE7E-AEFB-9BFF-67242EC313BB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9" name="Oval 498">
              <a:extLst>
                <a:ext uri="{FF2B5EF4-FFF2-40B4-BE49-F238E27FC236}">
                  <a16:creationId xmlns:a16="http://schemas.microsoft.com/office/drawing/2014/main" id="{1FDF90A1-E378-CA43-BBE1-D34C9C19C2AF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00" name="Straight Arrow Connector 499">
              <a:extLst>
                <a:ext uri="{FF2B5EF4-FFF2-40B4-BE49-F238E27FC236}">
                  <a16:creationId xmlns:a16="http://schemas.microsoft.com/office/drawing/2014/main" id="{7BCA6D94-AA18-AD39-CFF2-B068AB4FB674}"/>
                </a:ext>
              </a:extLst>
            </p:cNvPr>
            <p:cNvCxnSpPr>
              <a:cxnSpLocks/>
              <a:stCxn id="492" idx="4"/>
              <a:endCxn id="489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1" name="Straight Arrow Connector 500">
              <a:extLst>
                <a:ext uri="{FF2B5EF4-FFF2-40B4-BE49-F238E27FC236}">
                  <a16:creationId xmlns:a16="http://schemas.microsoft.com/office/drawing/2014/main" id="{7ECCFB4F-5297-C351-CFBA-9A874576AE7E}"/>
                </a:ext>
              </a:extLst>
            </p:cNvPr>
            <p:cNvCxnSpPr>
              <a:cxnSpLocks/>
              <a:stCxn id="489" idx="6"/>
              <a:endCxn id="496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2" name="Straight Arrow Connector 501">
              <a:extLst>
                <a:ext uri="{FF2B5EF4-FFF2-40B4-BE49-F238E27FC236}">
                  <a16:creationId xmlns:a16="http://schemas.microsoft.com/office/drawing/2014/main" id="{6955AB72-F64E-568D-0824-572A430A5BF9}"/>
                </a:ext>
              </a:extLst>
            </p:cNvPr>
            <p:cNvCxnSpPr>
              <a:cxnSpLocks/>
              <a:stCxn id="489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3" name="Straight Arrow Connector 502">
              <a:extLst>
                <a:ext uri="{FF2B5EF4-FFF2-40B4-BE49-F238E27FC236}">
                  <a16:creationId xmlns:a16="http://schemas.microsoft.com/office/drawing/2014/main" id="{A9E8960D-857E-DCA2-1764-2CD1B44ECADA}"/>
                </a:ext>
              </a:extLst>
            </p:cNvPr>
            <p:cNvCxnSpPr>
              <a:cxnSpLocks/>
              <a:stCxn id="489" idx="1"/>
              <a:endCxn id="499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4" name="Group 503">
            <a:extLst>
              <a:ext uri="{FF2B5EF4-FFF2-40B4-BE49-F238E27FC236}">
                <a16:creationId xmlns:a16="http://schemas.microsoft.com/office/drawing/2014/main" id="{0D6FCFBE-1A55-D329-B695-01A8D949C798}"/>
              </a:ext>
            </a:extLst>
          </p:cNvPr>
          <p:cNvGrpSpPr/>
          <p:nvPr/>
        </p:nvGrpSpPr>
        <p:grpSpPr>
          <a:xfrm>
            <a:off x="10674063" y="3288398"/>
            <a:ext cx="329841" cy="328683"/>
            <a:chOff x="6603392" y="5216276"/>
            <a:chExt cx="817778" cy="1024291"/>
          </a:xfrm>
        </p:grpSpPr>
        <p:sp>
          <p:nvSpPr>
            <p:cNvPr id="505" name="Oval 504">
              <a:extLst>
                <a:ext uri="{FF2B5EF4-FFF2-40B4-BE49-F238E27FC236}">
                  <a16:creationId xmlns:a16="http://schemas.microsoft.com/office/drawing/2014/main" id="{CC7BFB21-3911-386F-3A30-824D7F2CD921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Oval 505">
              <a:extLst>
                <a:ext uri="{FF2B5EF4-FFF2-40B4-BE49-F238E27FC236}">
                  <a16:creationId xmlns:a16="http://schemas.microsoft.com/office/drawing/2014/main" id="{6A6C92CA-C124-6EA6-8EB3-1E7106C347F4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2B535FC6-351A-0237-5110-33B6D9BE84CD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1BA87CB7-765B-7389-B757-292B509FB681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9" name="Straight Arrow Connector 508">
              <a:extLst>
                <a:ext uri="{FF2B5EF4-FFF2-40B4-BE49-F238E27FC236}">
                  <a16:creationId xmlns:a16="http://schemas.microsoft.com/office/drawing/2014/main" id="{B3D745B8-0D71-9E76-D38F-ADA81A6E5534}"/>
                </a:ext>
              </a:extLst>
            </p:cNvPr>
            <p:cNvCxnSpPr>
              <a:cxnSpLocks/>
              <a:stCxn id="505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Straight Arrow Connector 509">
              <a:extLst>
                <a:ext uri="{FF2B5EF4-FFF2-40B4-BE49-F238E27FC236}">
                  <a16:creationId xmlns:a16="http://schemas.microsoft.com/office/drawing/2014/main" id="{B5A4F5F8-AE97-403D-E5E7-4EE2EE663684}"/>
                </a:ext>
              </a:extLst>
            </p:cNvPr>
            <p:cNvCxnSpPr>
              <a:cxnSpLocks/>
              <a:stCxn id="505" idx="3"/>
              <a:endCxn id="507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Straight Arrow Connector 510">
              <a:extLst>
                <a:ext uri="{FF2B5EF4-FFF2-40B4-BE49-F238E27FC236}">
                  <a16:creationId xmlns:a16="http://schemas.microsoft.com/office/drawing/2014/main" id="{CBE9B677-DE23-2EFC-80AF-ABFFA91260FA}"/>
                </a:ext>
              </a:extLst>
            </p:cNvPr>
            <p:cNvCxnSpPr>
              <a:cxnSpLocks/>
              <a:stCxn id="505" idx="2"/>
              <a:endCxn id="513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B3344721-B972-0FAE-3EF8-FBA3FFE6FA49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3" name="Oval 512">
              <a:extLst>
                <a:ext uri="{FF2B5EF4-FFF2-40B4-BE49-F238E27FC236}">
                  <a16:creationId xmlns:a16="http://schemas.microsoft.com/office/drawing/2014/main" id="{C7D770FC-9266-6374-AED8-3E96CEF2D591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4" name="Oval 513">
              <a:extLst>
                <a:ext uri="{FF2B5EF4-FFF2-40B4-BE49-F238E27FC236}">
                  <a16:creationId xmlns:a16="http://schemas.microsoft.com/office/drawing/2014/main" id="{0A18C040-6BAB-35F6-41C7-4ECA0FACDF65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4DB81BBE-9BCF-E06B-A243-374B9018EAEA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16" name="Straight Arrow Connector 515">
              <a:extLst>
                <a:ext uri="{FF2B5EF4-FFF2-40B4-BE49-F238E27FC236}">
                  <a16:creationId xmlns:a16="http://schemas.microsoft.com/office/drawing/2014/main" id="{F1E253BF-A7D3-BD2E-DC07-14A5B3CE0432}"/>
                </a:ext>
              </a:extLst>
            </p:cNvPr>
            <p:cNvCxnSpPr>
              <a:cxnSpLocks/>
              <a:stCxn id="508" idx="4"/>
              <a:endCxn id="505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" name="Straight Arrow Connector 516">
              <a:extLst>
                <a:ext uri="{FF2B5EF4-FFF2-40B4-BE49-F238E27FC236}">
                  <a16:creationId xmlns:a16="http://schemas.microsoft.com/office/drawing/2014/main" id="{DD3C33FE-37ED-DC22-21B7-5731147043DC}"/>
                </a:ext>
              </a:extLst>
            </p:cNvPr>
            <p:cNvCxnSpPr>
              <a:cxnSpLocks/>
              <a:stCxn id="505" idx="6"/>
              <a:endCxn id="512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Straight Arrow Connector 517">
              <a:extLst>
                <a:ext uri="{FF2B5EF4-FFF2-40B4-BE49-F238E27FC236}">
                  <a16:creationId xmlns:a16="http://schemas.microsoft.com/office/drawing/2014/main" id="{4B92C118-62B5-A5FA-9C00-EBD74FA7CBDE}"/>
                </a:ext>
              </a:extLst>
            </p:cNvPr>
            <p:cNvCxnSpPr>
              <a:cxnSpLocks/>
              <a:stCxn id="505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Straight Arrow Connector 518">
              <a:extLst>
                <a:ext uri="{FF2B5EF4-FFF2-40B4-BE49-F238E27FC236}">
                  <a16:creationId xmlns:a16="http://schemas.microsoft.com/office/drawing/2014/main" id="{82213221-1B0E-EEDA-5B82-E7DCB191BDE0}"/>
                </a:ext>
              </a:extLst>
            </p:cNvPr>
            <p:cNvCxnSpPr>
              <a:cxnSpLocks/>
              <a:stCxn id="505" idx="1"/>
              <a:endCxn id="515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0" name="Group 519">
            <a:extLst>
              <a:ext uri="{FF2B5EF4-FFF2-40B4-BE49-F238E27FC236}">
                <a16:creationId xmlns:a16="http://schemas.microsoft.com/office/drawing/2014/main" id="{1B85FC59-223F-F088-4E37-62FBA5036254}"/>
              </a:ext>
            </a:extLst>
          </p:cNvPr>
          <p:cNvGrpSpPr/>
          <p:nvPr/>
        </p:nvGrpSpPr>
        <p:grpSpPr>
          <a:xfrm>
            <a:off x="11172057" y="3961514"/>
            <a:ext cx="329841" cy="328683"/>
            <a:chOff x="6603392" y="5216276"/>
            <a:chExt cx="817778" cy="1024291"/>
          </a:xfrm>
        </p:grpSpPr>
        <p:sp>
          <p:nvSpPr>
            <p:cNvPr id="521" name="Oval 520">
              <a:extLst>
                <a:ext uri="{FF2B5EF4-FFF2-40B4-BE49-F238E27FC236}">
                  <a16:creationId xmlns:a16="http://schemas.microsoft.com/office/drawing/2014/main" id="{F2BD4213-0841-5A57-56C6-80CDD6D42200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Oval 521">
              <a:extLst>
                <a:ext uri="{FF2B5EF4-FFF2-40B4-BE49-F238E27FC236}">
                  <a16:creationId xmlns:a16="http://schemas.microsoft.com/office/drawing/2014/main" id="{D97FFFE7-67EE-A2B0-F4DE-926AE07B869E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D316B659-FE47-E5D3-EB10-D6D4C38195DC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Oval 523">
              <a:extLst>
                <a:ext uri="{FF2B5EF4-FFF2-40B4-BE49-F238E27FC236}">
                  <a16:creationId xmlns:a16="http://schemas.microsoft.com/office/drawing/2014/main" id="{671563C3-8B3A-3F78-80B6-D6DE6D36F08A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5" name="Straight Arrow Connector 524">
              <a:extLst>
                <a:ext uri="{FF2B5EF4-FFF2-40B4-BE49-F238E27FC236}">
                  <a16:creationId xmlns:a16="http://schemas.microsoft.com/office/drawing/2014/main" id="{44EC138C-B44D-2759-3AA5-159D2FDCCFBA}"/>
                </a:ext>
              </a:extLst>
            </p:cNvPr>
            <p:cNvCxnSpPr>
              <a:cxnSpLocks/>
              <a:stCxn id="521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6" name="Straight Arrow Connector 525">
              <a:extLst>
                <a:ext uri="{FF2B5EF4-FFF2-40B4-BE49-F238E27FC236}">
                  <a16:creationId xmlns:a16="http://schemas.microsoft.com/office/drawing/2014/main" id="{DC240AF5-3862-4DCA-6993-4F91CF27C98F}"/>
                </a:ext>
              </a:extLst>
            </p:cNvPr>
            <p:cNvCxnSpPr>
              <a:cxnSpLocks/>
              <a:stCxn id="521" idx="3"/>
              <a:endCxn id="523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Arrow Connector 526">
              <a:extLst>
                <a:ext uri="{FF2B5EF4-FFF2-40B4-BE49-F238E27FC236}">
                  <a16:creationId xmlns:a16="http://schemas.microsoft.com/office/drawing/2014/main" id="{3CF090A8-D852-F0C5-99B5-615D0D69EADC}"/>
                </a:ext>
              </a:extLst>
            </p:cNvPr>
            <p:cNvCxnSpPr>
              <a:cxnSpLocks/>
              <a:stCxn id="521" idx="2"/>
              <a:endCxn id="529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8" name="Oval 527">
              <a:extLst>
                <a:ext uri="{FF2B5EF4-FFF2-40B4-BE49-F238E27FC236}">
                  <a16:creationId xmlns:a16="http://schemas.microsoft.com/office/drawing/2014/main" id="{F4E193E9-23E0-F250-6090-B0AC2C726A9F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9" name="Oval 528">
              <a:extLst>
                <a:ext uri="{FF2B5EF4-FFF2-40B4-BE49-F238E27FC236}">
                  <a16:creationId xmlns:a16="http://schemas.microsoft.com/office/drawing/2014/main" id="{8B4FE46C-9620-2428-C8B9-7592C3CC43FF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0" name="Oval 529">
              <a:extLst>
                <a:ext uri="{FF2B5EF4-FFF2-40B4-BE49-F238E27FC236}">
                  <a16:creationId xmlns:a16="http://schemas.microsoft.com/office/drawing/2014/main" id="{83E31845-3A3E-3F70-5724-0977AE653478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0980AEC3-278D-CF2D-BEC0-6C645F130FD1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32" name="Straight Arrow Connector 531">
              <a:extLst>
                <a:ext uri="{FF2B5EF4-FFF2-40B4-BE49-F238E27FC236}">
                  <a16:creationId xmlns:a16="http://schemas.microsoft.com/office/drawing/2014/main" id="{D5AD62F9-6AC7-2DC9-1F7B-4BC955891485}"/>
                </a:ext>
              </a:extLst>
            </p:cNvPr>
            <p:cNvCxnSpPr>
              <a:cxnSpLocks/>
              <a:stCxn id="524" idx="4"/>
              <a:endCxn id="521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Arrow Connector 532">
              <a:extLst>
                <a:ext uri="{FF2B5EF4-FFF2-40B4-BE49-F238E27FC236}">
                  <a16:creationId xmlns:a16="http://schemas.microsoft.com/office/drawing/2014/main" id="{7129178D-533A-3D65-E0C5-44EDC7253B62}"/>
                </a:ext>
              </a:extLst>
            </p:cNvPr>
            <p:cNvCxnSpPr>
              <a:cxnSpLocks/>
              <a:stCxn id="521" idx="6"/>
              <a:endCxn id="528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Arrow Connector 533">
              <a:extLst>
                <a:ext uri="{FF2B5EF4-FFF2-40B4-BE49-F238E27FC236}">
                  <a16:creationId xmlns:a16="http://schemas.microsoft.com/office/drawing/2014/main" id="{B40E102E-4C19-F805-7552-1E1189604AD4}"/>
                </a:ext>
              </a:extLst>
            </p:cNvPr>
            <p:cNvCxnSpPr>
              <a:cxnSpLocks/>
              <a:stCxn id="521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Arrow Connector 534">
              <a:extLst>
                <a:ext uri="{FF2B5EF4-FFF2-40B4-BE49-F238E27FC236}">
                  <a16:creationId xmlns:a16="http://schemas.microsoft.com/office/drawing/2014/main" id="{59324952-AB18-50A9-6C7A-2B84191199C6}"/>
                </a:ext>
              </a:extLst>
            </p:cNvPr>
            <p:cNvCxnSpPr>
              <a:cxnSpLocks/>
              <a:stCxn id="521" idx="1"/>
              <a:endCxn id="531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38571581-7915-88A1-5845-4ADE3CFC6FAA}"/>
              </a:ext>
            </a:extLst>
          </p:cNvPr>
          <p:cNvGrpSpPr/>
          <p:nvPr/>
        </p:nvGrpSpPr>
        <p:grpSpPr>
          <a:xfrm>
            <a:off x="9337507" y="3499126"/>
            <a:ext cx="329841" cy="328683"/>
            <a:chOff x="6603392" y="5216276"/>
            <a:chExt cx="817778" cy="1024291"/>
          </a:xfrm>
        </p:grpSpPr>
        <p:sp>
          <p:nvSpPr>
            <p:cNvPr id="537" name="Oval 536">
              <a:extLst>
                <a:ext uri="{FF2B5EF4-FFF2-40B4-BE49-F238E27FC236}">
                  <a16:creationId xmlns:a16="http://schemas.microsoft.com/office/drawing/2014/main" id="{4F74957A-7B98-4F48-B344-F02DC9B8567D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Oval 537">
              <a:extLst>
                <a:ext uri="{FF2B5EF4-FFF2-40B4-BE49-F238E27FC236}">
                  <a16:creationId xmlns:a16="http://schemas.microsoft.com/office/drawing/2014/main" id="{5D5E4B53-7EE6-FEF9-7ABA-44A1A1C23AD7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9" name="Oval 538">
              <a:extLst>
                <a:ext uri="{FF2B5EF4-FFF2-40B4-BE49-F238E27FC236}">
                  <a16:creationId xmlns:a16="http://schemas.microsoft.com/office/drawing/2014/main" id="{DA5BD946-D0E3-BE3D-2DB4-A4458B13EC63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Oval 539">
              <a:extLst>
                <a:ext uri="{FF2B5EF4-FFF2-40B4-BE49-F238E27FC236}">
                  <a16:creationId xmlns:a16="http://schemas.microsoft.com/office/drawing/2014/main" id="{EEA2E24B-83EB-AA7A-AE03-D6C22DE89118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1" name="Straight Arrow Connector 540">
              <a:extLst>
                <a:ext uri="{FF2B5EF4-FFF2-40B4-BE49-F238E27FC236}">
                  <a16:creationId xmlns:a16="http://schemas.microsoft.com/office/drawing/2014/main" id="{4836A98A-2EBC-6C2C-DE8A-9D684AD96060}"/>
                </a:ext>
              </a:extLst>
            </p:cNvPr>
            <p:cNvCxnSpPr>
              <a:cxnSpLocks/>
              <a:stCxn id="537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2" name="Straight Arrow Connector 541">
              <a:extLst>
                <a:ext uri="{FF2B5EF4-FFF2-40B4-BE49-F238E27FC236}">
                  <a16:creationId xmlns:a16="http://schemas.microsoft.com/office/drawing/2014/main" id="{43B4EA6D-9529-8870-2880-F089A11B5A0B}"/>
                </a:ext>
              </a:extLst>
            </p:cNvPr>
            <p:cNvCxnSpPr>
              <a:cxnSpLocks/>
              <a:stCxn id="537" idx="3"/>
              <a:endCxn id="539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3" name="Straight Arrow Connector 542">
              <a:extLst>
                <a:ext uri="{FF2B5EF4-FFF2-40B4-BE49-F238E27FC236}">
                  <a16:creationId xmlns:a16="http://schemas.microsoft.com/office/drawing/2014/main" id="{91C13ECD-06D0-B575-C6AF-A7876BE68D6B}"/>
                </a:ext>
              </a:extLst>
            </p:cNvPr>
            <p:cNvCxnSpPr>
              <a:cxnSpLocks/>
              <a:stCxn id="537" idx="2"/>
              <a:endCxn id="545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4" name="Oval 543">
              <a:extLst>
                <a:ext uri="{FF2B5EF4-FFF2-40B4-BE49-F238E27FC236}">
                  <a16:creationId xmlns:a16="http://schemas.microsoft.com/office/drawing/2014/main" id="{52395C52-A2E9-75E5-7FC2-549D4C7D5DFE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5" name="Oval 544">
              <a:extLst>
                <a:ext uri="{FF2B5EF4-FFF2-40B4-BE49-F238E27FC236}">
                  <a16:creationId xmlns:a16="http://schemas.microsoft.com/office/drawing/2014/main" id="{DBC6CA19-8208-6196-25F4-316FD4B56F09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6" name="Oval 545">
              <a:extLst>
                <a:ext uri="{FF2B5EF4-FFF2-40B4-BE49-F238E27FC236}">
                  <a16:creationId xmlns:a16="http://schemas.microsoft.com/office/drawing/2014/main" id="{2BB35095-00FF-D898-B242-0FCBF2F13EA7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7" name="Oval 546">
              <a:extLst>
                <a:ext uri="{FF2B5EF4-FFF2-40B4-BE49-F238E27FC236}">
                  <a16:creationId xmlns:a16="http://schemas.microsoft.com/office/drawing/2014/main" id="{AC3EE21A-C53E-7B16-778E-25BFE8A43900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48" name="Straight Arrow Connector 547">
              <a:extLst>
                <a:ext uri="{FF2B5EF4-FFF2-40B4-BE49-F238E27FC236}">
                  <a16:creationId xmlns:a16="http://schemas.microsoft.com/office/drawing/2014/main" id="{7CA5A08C-F54D-1600-35F5-65696EE89A77}"/>
                </a:ext>
              </a:extLst>
            </p:cNvPr>
            <p:cNvCxnSpPr>
              <a:cxnSpLocks/>
              <a:stCxn id="540" idx="4"/>
              <a:endCxn id="537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" name="Straight Arrow Connector 548">
              <a:extLst>
                <a:ext uri="{FF2B5EF4-FFF2-40B4-BE49-F238E27FC236}">
                  <a16:creationId xmlns:a16="http://schemas.microsoft.com/office/drawing/2014/main" id="{D09B9A82-F185-FD45-E287-CFC16F29A0CC}"/>
                </a:ext>
              </a:extLst>
            </p:cNvPr>
            <p:cNvCxnSpPr>
              <a:cxnSpLocks/>
              <a:stCxn id="537" idx="6"/>
              <a:endCxn id="544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0" name="Straight Arrow Connector 549">
              <a:extLst>
                <a:ext uri="{FF2B5EF4-FFF2-40B4-BE49-F238E27FC236}">
                  <a16:creationId xmlns:a16="http://schemas.microsoft.com/office/drawing/2014/main" id="{CC75DEBC-9410-C1F2-4617-AA7A54F93812}"/>
                </a:ext>
              </a:extLst>
            </p:cNvPr>
            <p:cNvCxnSpPr>
              <a:cxnSpLocks/>
              <a:stCxn id="537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Arrow Connector 550">
              <a:extLst>
                <a:ext uri="{FF2B5EF4-FFF2-40B4-BE49-F238E27FC236}">
                  <a16:creationId xmlns:a16="http://schemas.microsoft.com/office/drawing/2014/main" id="{5FACF88C-E837-07F7-DA9B-5FED81E71C51}"/>
                </a:ext>
              </a:extLst>
            </p:cNvPr>
            <p:cNvCxnSpPr>
              <a:cxnSpLocks/>
              <a:stCxn id="537" idx="1"/>
              <a:endCxn id="547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2" name="Group 551">
            <a:extLst>
              <a:ext uri="{FF2B5EF4-FFF2-40B4-BE49-F238E27FC236}">
                <a16:creationId xmlns:a16="http://schemas.microsoft.com/office/drawing/2014/main" id="{CCAAF259-A8B7-AE0E-9977-D4A1FB08AB01}"/>
              </a:ext>
            </a:extLst>
          </p:cNvPr>
          <p:cNvGrpSpPr/>
          <p:nvPr/>
        </p:nvGrpSpPr>
        <p:grpSpPr>
          <a:xfrm>
            <a:off x="10167409" y="3414311"/>
            <a:ext cx="329841" cy="328683"/>
            <a:chOff x="6603392" y="5216276"/>
            <a:chExt cx="817778" cy="1024291"/>
          </a:xfrm>
        </p:grpSpPr>
        <p:sp>
          <p:nvSpPr>
            <p:cNvPr id="553" name="Oval 552">
              <a:extLst>
                <a:ext uri="{FF2B5EF4-FFF2-40B4-BE49-F238E27FC236}">
                  <a16:creationId xmlns:a16="http://schemas.microsoft.com/office/drawing/2014/main" id="{81979105-A2A5-4298-6E1F-1FA64B1A4317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Oval 553">
              <a:extLst>
                <a:ext uri="{FF2B5EF4-FFF2-40B4-BE49-F238E27FC236}">
                  <a16:creationId xmlns:a16="http://schemas.microsoft.com/office/drawing/2014/main" id="{37735531-4520-225A-8464-BAB32E45BBCE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5" name="Oval 554">
              <a:extLst>
                <a:ext uri="{FF2B5EF4-FFF2-40B4-BE49-F238E27FC236}">
                  <a16:creationId xmlns:a16="http://schemas.microsoft.com/office/drawing/2014/main" id="{024484DC-0EAE-05BB-DFC0-DB4212365C9F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Oval 555">
              <a:extLst>
                <a:ext uri="{FF2B5EF4-FFF2-40B4-BE49-F238E27FC236}">
                  <a16:creationId xmlns:a16="http://schemas.microsoft.com/office/drawing/2014/main" id="{A3FE435E-2991-AB87-3545-31159B188AC0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7" name="Straight Arrow Connector 556">
              <a:extLst>
                <a:ext uri="{FF2B5EF4-FFF2-40B4-BE49-F238E27FC236}">
                  <a16:creationId xmlns:a16="http://schemas.microsoft.com/office/drawing/2014/main" id="{57337A79-B1BD-8500-4856-6E5FCDBF9920}"/>
                </a:ext>
              </a:extLst>
            </p:cNvPr>
            <p:cNvCxnSpPr>
              <a:cxnSpLocks/>
              <a:stCxn id="553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8" name="Straight Arrow Connector 557">
              <a:extLst>
                <a:ext uri="{FF2B5EF4-FFF2-40B4-BE49-F238E27FC236}">
                  <a16:creationId xmlns:a16="http://schemas.microsoft.com/office/drawing/2014/main" id="{DF04842F-17AA-5B61-BB7E-E1A32D008EB9}"/>
                </a:ext>
              </a:extLst>
            </p:cNvPr>
            <p:cNvCxnSpPr>
              <a:cxnSpLocks/>
              <a:stCxn id="553" idx="3"/>
              <a:endCxn id="555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Straight Arrow Connector 558">
              <a:extLst>
                <a:ext uri="{FF2B5EF4-FFF2-40B4-BE49-F238E27FC236}">
                  <a16:creationId xmlns:a16="http://schemas.microsoft.com/office/drawing/2014/main" id="{FEC80674-2494-D3FD-822F-F88DC97740D2}"/>
                </a:ext>
              </a:extLst>
            </p:cNvPr>
            <p:cNvCxnSpPr>
              <a:cxnSpLocks/>
              <a:stCxn id="553" idx="2"/>
              <a:endCxn id="561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0" name="Oval 559">
              <a:extLst>
                <a:ext uri="{FF2B5EF4-FFF2-40B4-BE49-F238E27FC236}">
                  <a16:creationId xmlns:a16="http://schemas.microsoft.com/office/drawing/2014/main" id="{4B62EFDD-0C0F-677C-2F00-AB4D1E2B4A0A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1" name="Oval 560">
              <a:extLst>
                <a:ext uri="{FF2B5EF4-FFF2-40B4-BE49-F238E27FC236}">
                  <a16:creationId xmlns:a16="http://schemas.microsoft.com/office/drawing/2014/main" id="{EB89F99D-AB81-AAEE-2147-51D85D39CFC3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2" name="Oval 561">
              <a:extLst>
                <a:ext uri="{FF2B5EF4-FFF2-40B4-BE49-F238E27FC236}">
                  <a16:creationId xmlns:a16="http://schemas.microsoft.com/office/drawing/2014/main" id="{59FA96D4-A98A-EEB4-C66A-30F5460787DF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3" name="Oval 562">
              <a:extLst>
                <a:ext uri="{FF2B5EF4-FFF2-40B4-BE49-F238E27FC236}">
                  <a16:creationId xmlns:a16="http://schemas.microsoft.com/office/drawing/2014/main" id="{A6CDC02D-2607-7C50-D89E-B1493E8395BF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64" name="Straight Arrow Connector 563">
              <a:extLst>
                <a:ext uri="{FF2B5EF4-FFF2-40B4-BE49-F238E27FC236}">
                  <a16:creationId xmlns:a16="http://schemas.microsoft.com/office/drawing/2014/main" id="{5D4242ED-7579-03B2-0079-0ED02B145F44}"/>
                </a:ext>
              </a:extLst>
            </p:cNvPr>
            <p:cNvCxnSpPr>
              <a:cxnSpLocks/>
              <a:stCxn id="556" idx="4"/>
              <a:endCxn id="553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5" name="Straight Arrow Connector 564">
              <a:extLst>
                <a:ext uri="{FF2B5EF4-FFF2-40B4-BE49-F238E27FC236}">
                  <a16:creationId xmlns:a16="http://schemas.microsoft.com/office/drawing/2014/main" id="{E8309642-EF72-973F-8282-C64163F3E773}"/>
                </a:ext>
              </a:extLst>
            </p:cNvPr>
            <p:cNvCxnSpPr>
              <a:cxnSpLocks/>
              <a:stCxn id="553" idx="6"/>
              <a:endCxn id="560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Arrow Connector 565">
              <a:extLst>
                <a:ext uri="{FF2B5EF4-FFF2-40B4-BE49-F238E27FC236}">
                  <a16:creationId xmlns:a16="http://schemas.microsoft.com/office/drawing/2014/main" id="{25DF3FA4-7D95-6926-BDD7-692D528B326A}"/>
                </a:ext>
              </a:extLst>
            </p:cNvPr>
            <p:cNvCxnSpPr>
              <a:cxnSpLocks/>
              <a:stCxn id="553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Arrow Connector 566">
              <a:extLst>
                <a:ext uri="{FF2B5EF4-FFF2-40B4-BE49-F238E27FC236}">
                  <a16:creationId xmlns:a16="http://schemas.microsoft.com/office/drawing/2014/main" id="{ECA60B40-04F7-5387-C9A3-D5D07DAEA605}"/>
                </a:ext>
              </a:extLst>
            </p:cNvPr>
            <p:cNvCxnSpPr>
              <a:cxnSpLocks/>
              <a:stCxn id="553" idx="1"/>
              <a:endCxn id="563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8" name="Group 567">
            <a:extLst>
              <a:ext uri="{FF2B5EF4-FFF2-40B4-BE49-F238E27FC236}">
                <a16:creationId xmlns:a16="http://schemas.microsoft.com/office/drawing/2014/main" id="{BEC66054-8912-CFF6-E80F-8E64F2B74E2B}"/>
              </a:ext>
            </a:extLst>
          </p:cNvPr>
          <p:cNvGrpSpPr/>
          <p:nvPr/>
        </p:nvGrpSpPr>
        <p:grpSpPr>
          <a:xfrm>
            <a:off x="9570789" y="4084950"/>
            <a:ext cx="329841" cy="328683"/>
            <a:chOff x="6603392" y="5216276"/>
            <a:chExt cx="817778" cy="1024291"/>
          </a:xfrm>
        </p:grpSpPr>
        <p:sp>
          <p:nvSpPr>
            <p:cNvPr id="569" name="Oval 568">
              <a:extLst>
                <a:ext uri="{FF2B5EF4-FFF2-40B4-BE49-F238E27FC236}">
                  <a16:creationId xmlns:a16="http://schemas.microsoft.com/office/drawing/2014/main" id="{6768E48F-042B-5193-DAEA-1B9E3919DD7B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Oval 569">
              <a:extLst>
                <a:ext uri="{FF2B5EF4-FFF2-40B4-BE49-F238E27FC236}">
                  <a16:creationId xmlns:a16="http://schemas.microsoft.com/office/drawing/2014/main" id="{57CAF944-FA9B-0814-C5D3-B2638C9D5078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1" name="Oval 570">
              <a:extLst>
                <a:ext uri="{FF2B5EF4-FFF2-40B4-BE49-F238E27FC236}">
                  <a16:creationId xmlns:a16="http://schemas.microsoft.com/office/drawing/2014/main" id="{C3327FE1-20F0-8403-A342-2E1104EE5413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Oval 571">
              <a:extLst>
                <a:ext uri="{FF2B5EF4-FFF2-40B4-BE49-F238E27FC236}">
                  <a16:creationId xmlns:a16="http://schemas.microsoft.com/office/drawing/2014/main" id="{04330FBD-F42C-B6AE-439F-A2A67F7ED83D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3" name="Straight Arrow Connector 572">
              <a:extLst>
                <a:ext uri="{FF2B5EF4-FFF2-40B4-BE49-F238E27FC236}">
                  <a16:creationId xmlns:a16="http://schemas.microsoft.com/office/drawing/2014/main" id="{7D39FD24-609C-845D-80B5-CAE0F1967A8A}"/>
                </a:ext>
              </a:extLst>
            </p:cNvPr>
            <p:cNvCxnSpPr>
              <a:cxnSpLocks/>
              <a:stCxn id="569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Straight Arrow Connector 573">
              <a:extLst>
                <a:ext uri="{FF2B5EF4-FFF2-40B4-BE49-F238E27FC236}">
                  <a16:creationId xmlns:a16="http://schemas.microsoft.com/office/drawing/2014/main" id="{8125BEF2-9C75-C9E5-9467-40141F5033B8}"/>
                </a:ext>
              </a:extLst>
            </p:cNvPr>
            <p:cNvCxnSpPr>
              <a:cxnSpLocks/>
              <a:stCxn id="569" idx="3"/>
              <a:endCxn id="571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5" name="Straight Arrow Connector 574">
              <a:extLst>
                <a:ext uri="{FF2B5EF4-FFF2-40B4-BE49-F238E27FC236}">
                  <a16:creationId xmlns:a16="http://schemas.microsoft.com/office/drawing/2014/main" id="{2486179A-D96D-568C-810E-22F0A7A7DCD2}"/>
                </a:ext>
              </a:extLst>
            </p:cNvPr>
            <p:cNvCxnSpPr>
              <a:cxnSpLocks/>
              <a:stCxn id="569" idx="2"/>
              <a:endCxn id="577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6" name="Oval 575">
              <a:extLst>
                <a:ext uri="{FF2B5EF4-FFF2-40B4-BE49-F238E27FC236}">
                  <a16:creationId xmlns:a16="http://schemas.microsoft.com/office/drawing/2014/main" id="{C309EBB2-0D07-D8B4-F2D0-074ECED784CD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7" name="Oval 576">
              <a:extLst>
                <a:ext uri="{FF2B5EF4-FFF2-40B4-BE49-F238E27FC236}">
                  <a16:creationId xmlns:a16="http://schemas.microsoft.com/office/drawing/2014/main" id="{2195F1C9-7F79-366E-52AB-BBCAAC71FEA8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8" name="Oval 577">
              <a:extLst>
                <a:ext uri="{FF2B5EF4-FFF2-40B4-BE49-F238E27FC236}">
                  <a16:creationId xmlns:a16="http://schemas.microsoft.com/office/drawing/2014/main" id="{B07C8EE2-4593-1A04-A8E4-FAFFD35A3A90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9" name="Oval 578">
              <a:extLst>
                <a:ext uri="{FF2B5EF4-FFF2-40B4-BE49-F238E27FC236}">
                  <a16:creationId xmlns:a16="http://schemas.microsoft.com/office/drawing/2014/main" id="{70146B35-739E-595C-7BDA-BDF413ECA35B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80" name="Straight Arrow Connector 579">
              <a:extLst>
                <a:ext uri="{FF2B5EF4-FFF2-40B4-BE49-F238E27FC236}">
                  <a16:creationId xmlns:a16="http://schemas.microsoft.com/office/drawing/2014/main" id="{5916F27C-0BC4-DC33-ACFD-97F14BFAEA9B}"/>
                </a:ext>
              </a:extLst>
            </p:cNvPr>
            <p:cNvCxnSpPr>
              <a:cxnSpLocks/>
              <a:stCxn id="572" idx="4"/>
              <a:endCxn id="569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1" name="Straight Arrow Connector 580">
              <a:extLst>
                <a:ext uri="{FF2B5EF4-FFF2-40B4-BE49-F238E27FC236}">
                  <a16:creationId xmlns:a16="http://schemas.microsoft.com/office/drawing/2014/main" id="{BC3B6908-94D4-6E55-FD0A-C769BDB4E767}"/>
                </a:ext>
              </a:extLst>
            </p:cNvPr>
            <p:cNvCxnSpPr>
              <a:cxnSpLocks/>
              <a:stCxn id="569" idx="6"/>
              <a:endCxn id="576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2" name="Straight Arrow Connector 581">
              <a:extLst>
                <a:ext uri="{FF2B5EF4-FFF2-40B4-BE49-F238E27FC236}">
                  <a16:creationId xmlns:a16="http://schemas.microsoft.com/office/drawing/2014/main" id="{716256B7-7B3E-DBB5-C3C7-6AEE7830C6A0}"/>
                </a:ext>
              </a:extLst>
            </p:cNvPr>
            <p:cNvCxnSpPr>
              <a:cxnSpLocks/>
              <a:stCxn id="569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3" name="Straight Arrow Connector 582">
              <a:extLst>
                <a:ext uri="{FF2B5EF4-FFF2-40B4-BE49-F238E27FC236}">
                  <a16:creationId xmlns:a16="http://schemas.microsoft.com/office/drawing/2014/main" id="{F153EAF0-59F5-2ED7-C03B-148D411069D0}"/>
                </a:ext>
              </a:extLst>
            </p:cNvPr>
            <p:cNvCxnSpPr>
              <a:cxnSpLocks/>
              <a:stCxn id="569" idx="1"/>
              <a:endCxn id="579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4" name="Group 583">
            <a:extLst>
              <a:ext uri="{FF2B5EF4-FFF2-40B4-BE49-F238E27FC236}">
                <a16:creationId xmlns:a16="http://schemas.microsoft.com/office/drawing/2014/main" id="{F74FCB08-EB38-9AF3-6DEC-133773B7EFF1}"/>
              </a:ext>
            </a:extLst>
          </p:cNvPr>
          <p:cNvGrpSpPr/>
          <p:nvPr/>
        </p:nvGrpSpPr>
        <p:grpSpPr>
          <a:xfrm>
            <a:off x="10750336" y="4273874"/>
            <a:ext cx="329841" cy="328683"/>
            <a:chOff x="6603392" y="5216276"/>
            <a:chExt cx="817778" cy="1024291"/>
          </a:xfrm>
        </p:grpSpPr>
        <p:sp>
          <p:nvSpPr>
            <p:cNvPr id="585" name="Oval 584">
              <a:extLst>
                <a:ext uri="{FF2B5EF4-FFF2-40B4-BE49-F238E27FC236}">
                  <a16:creationId xmlns:a16="http://schemas.microsoft.com/office/drawing/2014/main" id="{93F46B06-B836-195A-8CD3-8016154C2B78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8C8755A3-4AAD-727E-11F0-FDF95DE118B0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D38114E6-5369-F89F-CE62-5AAE791F3513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Oval 587">
              <a:extLst>
                <a:ext uri="{FF2B5EF4-FFF2-40B4-BE49-F238E27FC236}">
                  <a16:creationId xmlns:a16="http://schemas.microsoft.com/office/drawing/2014/main" id="{FE0CA1E1-8DE3-60E1-477B-BA07DB83E766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9" name="Straight Arrow Connector 588">
              <a:extLst>
                <a:ext uri="{FF2B5EF4-FFF2-40B4-BE49-F238E27FC236}">
                  <a16:creationId xmlns:a16="http://schemas.microsoft.com/office/drawing/2014/main" id="{A689368B-A8FF-99A8-D90E-FA78896D76BB}"/>
                </a:ext>
              </a:extLst>
            </p:cNvPr>
            <p:cNvCxnSpPr>
              <a:cxnSpLocks/>
              <a:stCxn id="585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0" name="Straight Arrow Connector 589">
              <a:extLst>
                <a:ext uri="{FF2B5EF4-FFF2-40B4-BE49-F238E27FC236}">
                  <a16:creationId xmlns:a16="http://schemas.microsoft.com/office/drawing/2014/main" id="{FEB00DFA-6D87-2AE1-4527-41AD3766D772}"/>
                </a:ext>
              </a:extLst>
            </p:cNvPr>
            <p:cNvCxnSpPr>
              <a:cxnSpLocks/>
              <a:stCxn id="585" idx="3"/>
              <a:endCxn id="587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1" name="Straight Arrow Connector 590">
              <a:extLst>
                <a:ext uri="{FF2B5EF4-FFF2-40B4-BE49-F238E27FC236}">
                  <a16:creationId xmlns:a16="http://schemas.microsoft.com/office/drawing/2014/main" id="{8B7E2B08-232B-1007-9D4D-49CD9C09E83D}"/>
                </a:ext>
              </a:extLst>
            </p:cNvPr>
            <p:cNvCxnSpPr>
              <a:cxnSpLocks/>
              <a:stCxn id="585" idx="2"/>
              <a:endCxn id="593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2" name="Oval 591">
              <a:extLst>
                <a:ext uri="{FF2B5EF4-FFF2-40B4-BE49-F238E27FC236}">
                  <a16:creationId xmlns:a16="http://schemas.microsoft.com/office/drawing/2014/main" id="{97A51CAE-532B-9A57-7D36-EEEF871C3025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3" name="Oval 592">
              <a:extLst>
                <a:ext uri="{FF2B5EF4-FFF2-40B4-BE49-F238E27FC236}">
                  <a16:creationId xmlns:a16="http://schemas.microsoft.com/office/drawing/2014/main" id="{6EF5FBE9-FB57-4A43-C557-112D9764F753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4" name="Oval 593">
              <a:extLst>
                <a:ext uri="{FF2B5EF4-FFF2-40B4-BE49-F238E27FC236}">
                  <a16:creationId xmlns:a16="http://schemas.microsoft.com/office/drawing/2014/main" id="{20A1F68A-CBFD-5986-B105-7BE7F712B693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5" name="Oval 594">
              <a:extLst>
                <a:ext uri="{FF2B5EF4-FFF2-40B4-BE49-F238E27FC236}">
                  <a16:creationId xmlns:a16="http://schemas.microsoft.com/office/drawing/2014/main" id="{16B90F0F-A6D2-BB2D-913E-430826CBB614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96" name="Straight Arrow Connector 595">
              <a:extLst>
                <a:ext uri="{FF2B5EF4-FFF2-40B4-BE49-F238E27FC236}">
                  <a16:creationId xmlns:a16="http://schemas.microsoft.com/office/drawing/2014/main" id="{E34AA830-A264-DCD2-0F9E-91BFBF1E6C72}"/>
                </a:ext>
              </a:extLst>
            </p:cNvPr>
            <p:cNvCxnSpPr>
              <a:cxnSpLocks/>
              <a:stCxn id="588" idx="4"/>
              <a:endCxn id="585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7" name="Straight Arrow Connector 596">
              <a:extLst>
                <a:ext uri="{FF2B5EF4-FFF2-40B4-BE49-F238E27FC236}">
                  <a16:creationId xmlns:a16="http://schemas.microsoft.com/office/drawing/2014/main" id="{FA85D584-413C-441E-D51A-3005610DBC44}"/>
                </a:ext>
              </a:extLst>
            </p:cNvPr>
            <p:cNvCxnSpPr>
              <a:cxnSpLocks/>
              <a:stCxn id="585" idx="6"/>
              <a:endCxn id="592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8" name="Straight Arrow Connector 597">
              <a:extLst>
                <a:ext uri="{FF2B5EF4-FFF2-40B4-BE49-F238E27FC236}">
                  <a16:creationId xmlns:a16="http://schemas.microsoft.com/office/drawing/2014/main" id="{3C5561EF-6049-AE5F-E65A-51E8CE3CB8DE}"/>
                </a:ext>
              </a:extLst>
            </p:cNvPr>
            <p:cNvCxnSpPr>
              <a:cxnSpLocks/>
              <a:stCxn id="585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9" name="Straight Arrow Connector 598">
              <a:extLst>
                <a:ext uri="{FF2B5EF4-FFF2-40B4-BE49-F238E27FC236}">
                  <a16:creationId xmlns:a16="http://schemas.microsoft.com/office/drawing/2014/main" id="{BB0AEC82-72E6-2C22-D7B1-B746C634B122}"/>
                </a:ext>
              </a:extLst>
            </p:cNvPr>
            <p:cNvCxnSpPr>
              <a:cxnSpLocks/>
              <a:stCxn id="585" idx="1"/>
              <a:endCxn id="595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0" name="Group 599">
            <a:extLst>
              <a:ext uri="{FF2B5EF4-FFF2-40B4-BE49-F238E27FC236}">
                <a16:creationId xmlns:a16="http://schemas.microsoft.com/office/drawing/2014/main" id="{C2BC4045-EEE8-2D55-BCAB-62B29BDE565D}"/>
              </a:ext>
            </a:extLst>
          </p:cNvPr>
          <p:cNvGrpSpPr/>
          <p:nvPr/>
        </p:nvGrpSpPr>
        <p:grpSpPr>
          <a:xfrm>
            <a:off x="11108657" y="2689965"/>
            <a:ext cx="329841" cy="328683"/>
            <a:chOff x="6603392" y="5216276"/>
            <a:chExt cx="817778" cy="1024291"/>
          </a:xfrm>
        </p:grpSpPr>
        <p:sp>
          <p:nvSpPr>
            <p:cNvPr id="601" name="Oval 600">
              <a:extLst>
                <a:ext uri="{FF2B5EF4-FFF2-40B4-BE49-F238E27FC236}">
                  <a16:creationId xmlns:a16="http://schemas.microsoft.com/office/drawing/2014/main" id="{35033469-C924-3F45-357E-892470B476FB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Oval 601">
              <a:extLst>
                <a:ext uri="{FF2B5EF4-FFF2-40B4-BE49-F238E27FC236}">
                  <a16:creationId xmlns:a16="http://schemas.microsoft.com/office/drawing/2014/main" id="{BC63BF47-D8D3-CE1E-FFA2-E8129D95CC90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3" name="Oval 602">
              <a:extLst>
                <a:ext uri="{FF2B5EF4-FFF2-40B4-BE49-F238E27FC236}">
                  <a16:creationId xmlns:a16="http://schemas.microsoft.com/office/drawing/2014/main" id="{544B512D-A8C5-EDF3-6413-CE80515518A2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Oval 603">
              <a:extLst>
                <a:ext uri="{FF2B5EF4-FFF2-40B4-BE49-F238E27FC236}">
                  <a16:creationId xmlns:a16="http://schemas.microsoft.com/office/drawing/2014/main" id="{F1C5AC7B-CEA1-8E46-8FF2-13FEA61C47FF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5" name="Straight Arrow Connector 604">
              <a:extLst>
                <a:ext uri="{FF2B5EF4-FFF2-40B4-BE49-F238E27FC236}">
                  <a16:creationId xmlns:a16="http://schemas.microsoft.com/office/drawing/2014/main" id="{D2D6BAF8-1BA8-72E5-F200-69C57F48A35E}"/>
                </a:ext>
              </a:extLst>
            </p:cNvPr>
            <p:cNvCxnSpPr>
              <a:cxnSpLocks/>
              <a:stCxn id="601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6" name="Straight Arrow Connector 605">
              <a:extLst>
                <a:ext uri="{FF2B5EF4-FFF2-40B4-BE49-F238E27FC236}">
                  <a16:creationId xmlns:a16="http://schemas.microsoft.com/office/drawing/2014/main" id="{07263F60-CE9D-8D31-1FD2-374DFBA5103E}"/>
                </a:ext>
              </a:extLst>
            </p:cNvPr>
            <p:cNvCxnSpPr>
              <a:cxnSpLocks/>
              <a:stCxn id="601" idx="3"/>
              <a:endCxn id="603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7" name="Straight Arrow Connector 606">
              <a:extLst>
                <a:ext uri="{FF2B5EF4-FFF2-40B4-BE49-F238E27FC236}">
                  <a16:creationId xmlns:a16="http://schemas.microsoft.com/office/drawing/2014/main" id="{390CA5F8-AE14-3D9B-A103-944BCE4C2A49}"/>
                </a:ext>
              </a:extLst>
            </p:cNvPr>
            <p:cNvCxnSpPr>
              <a:cxnSpLocks/>
              <a:stCxn id="601" idx="2"/>
              <a:endCxn id="609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8" name="Oval 607">
              <a:extLst>
                <a:ext uri="{FF2B5EF4-FFF2-40B4-BE49-F238E27FC236}">
                  <a16:creationId xmlns:a16="http://schemas.microsoft.com/office/drawing/2014/main" id="{89B59979-7C03-6646-F575-DBD9368459D5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9" name="Oval 608">
              <a:extLst>
                <a:ext uri="{FF2B5EF4-FFF2-40B4-BE49-F238E27FC236}">
                  <a16:creationId xmlns:a16="http://schemas.microsoft.com/office/drawing/2014/main" id="{7C297456-EDF3-F028-FEDF-24A16267F753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0" name="Oval 609">
              <a:extLst>
                <a:ext uri="{FF2B5EF4-FFF2-40B4-BE49-F238E27FC236}">
                  <a16:creationId xmlns:a16="http://schemas.microsoft.com/office/drawing/2014/main" id="{B26424E5-DBA5-CFFB-2268-FBAA3AA0175C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1" name="Oval 610">
              <a:extLst>
                <a:ext uri="{FF2B5EF4-FFF2-40B4-BE49-F238E27FC236}">
                  <a16:creationId xmlns:a16="http://schemas.microsoft.com/office/drawing/2014/main" id="{8FD991F3-407A-860C-8EE5-E7FECCB54EA3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12" name="Straight Arrow Connector 611">
              <a:extLst>
                <a:ext uri="{FF2B5EF4-FFF2-40B4-BE49-F238E27FC236}">
                  <a16:creationId xmlns:a16="http://schemas.microsoft.com/office/drawing/2014/main" id="{E8E85828-47EB-07A5-E8BE-F12D550763C4}"/>
                </a:ext>
              </a:extLst>
            </p:cNvPr>
            <p:cNvCxnSpPr>
              <a:cxnSpLocks/>
              <a:stCxn id="604" idx="4"/>
              <a:endCxn id="601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3" name="Straight Arrow Connector 612">
              <a:extLst>
                <a:ext uri="{FF2B5EF4-FFF2-40B4-BE49-F238E27FC236}">
                  <a16:creationId xmlns:a16="http://schemas.microsoft.com/office/drawing/2014/main" id="{89D20712-997F-B68B-3B3B-A4F0F15C413A}"/>
                </a:ext>
              </a:extLst>
            </p:cNvPr>
            <p:cNvCxnSpPr>
              <a:cxnSpLocks/>
              <a:stCxn id="601" idx="6"/>
              <a:endCxn id="608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4" name="Straight Arrow Connector 613">
              <a:extLst>
                <a:ext uri="{FF2B5EF4-FFF2-40B4-BE49-F238E27FC236}">
                  <a16:creationId xmlns:a16="http://schemas.microsoft.com/office/drawing/2014/main" id="{726D66AE-D415-13AA-2D2A-D45283D9E31D}"/>
                </a:ext>
              </a:extLst>
            </p:cNvPr>
            <p:cNvCxnSpPr>
              <a:cxnSpLocks/>
              <a:stCxn id="601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Straight Arrow Connector 614">
              <a:extLst>
                <a:ext uri="{FF2B5EF4-FFF2-40B4-BE49-F238E27FC236}">
                  <a16:creationId xmlns:a16="http://schemas.microsoft.com/office/drawing/2014/main" id="{5A711469-0A26-7DEF-E961-84052FA0534D}"/>
                </a:ext>
              </a:extLst>
            </p:cNvPr>
            <p:cNvCxnSpPr>
              <a:cxnSpLocks/>
              <a:stCxn id="601" idx="1"/>
              <a:endCxn id="611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6" name="Group 615">
            <a:extLst>
              <a:ext uri="{FF2B5EF4-FFF2-40B4-BE49-F238E27FC236}">
                <a16:creationId xmlns:a16="http://schemas.microsoft.com/office/drawing/2014/main" id="{64499135-0E7C-B5A0-7613-2F672C53910A}"/>
              </a:ext>
            </a:extLst>
          </p:cNvPr>
          <p:cNvGrpSpPr/>
          <p:nvPr/>
        </p:nvGrpSpPr>
        <p:grpSpPr>
          <a:xfrm>
            <a:off x="10481311" y="3833278"/>
            <a:ext cx="329841" cy="328683"/>
            <a:chOff x="6603392" y="5216276"/>
            <a:chExt cx="817778" cy="1024291"/>
          </a:xfrm>
        </p:grpSpPr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B9F509DD-D24C-73BC-54F1-CE0989DD1C54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Oval 617">
              <a:extLst>
                <a:ext uri="{FF2B5EF4-FFF2-40B4-BE49-F238E27FC236}">
                  <a16:creationId xmlns:a16="http://schemas.microsoft.com/office/drawing/2014/main" id="{1F655B43-1CBF-03EB-EA4B-A3EB9F764287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9" name="Oval 618">
              <a:extLst>
                <a:ext uri="{FF2B5EF4-FFF2-40B4-BE49-F238E27FC236}">
                  <a16:creationId xmlns:a16="http://schemas.microsoft.com/office/drawing/2014/main" id="{04E444D5-20C1-99BC-7732-9A3C485E596B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Oval 619">
              <a:extLst>
                <a:ext uri="{FF2B5EF4-FFF2-40B4-BE49-F238E27FC236}">
                  <a16:creationId xmlns:a16="http://schemas.microsoft.com/office/drawing/2014/main" id="{061528EA-987B-8CA8-D0B2-99B2B06D105D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1" name="Straight Arrow Connector 620">
              <a:extLst>
                <a:ext uri="{FF2B5EF4-FFF2-40B4-BE49-F238E27FC236}">
                  <a16:creationId xmlns:a16="http://schemas.microsoft.com/office/drawing/2014/main" id="{1B7AEAE0-EEB7-84C5-B4E6-D815036CAAC6}"/>
                </a:ext>
              </a:extLst>
            </p:cNvPr>
            <p:cNvCxnSpPr>
              <a:cxnSpLocks/>
              <a:stCxn id="617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2" name="Straight Arrow Connector 621">
              <a:extLst>
                <a:ext uri="{FF2B5EF4-FFF2-40B4-BE49-F238E27FC236}">
                  <a16:creationId xmlns:a16="http://schemas.microsoft.com/office/drawing/2014/main" id="{45EE13FA-03A1-A0B9-3BC0-D0DF0ACA33EF}"/>
                </a:ext>
              </a:extLst>
            </p:cNvPr>
            <p:cNvCxnSpPr>
              <a:cxnSpLocks/>
              <a:stCxn id="617" idx="3"/>
              <a:endCxn id="619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3" name="Straight Arrow Connector 622">
              <a:extLst>
                <a:ext uri="{FF2B5EF4-FFF2-40B4-BE49-F238E27FC236}">
                  <a16:creationId xmlns:a16="http://schemas.microsoft.com/office/drawing/2014/main" id="{CBBC66C9-2881-EF28-C9B8-ECD9C144C5DE}"/>
                </a:ext>
              </a:extLst>
            </p:cNvPr>
            <p:cNvCxnSpPr>
              <a:cxnSpLocks/>
              <a:stCxn id="617" idx="2"/>
              <a:endCxn id="625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4" name="Oval 623">
              <a:extLst>
                <a:ext uri="{FF2B5EF4-FFF2-40B4-BE49-F238E27FC236}">
                  <a16:creationId xmlns:a16="http://schemas.microsoft.com/office/drawing/2014/main" id="{56D6F1D1-1796-1F71-0C6D-54FA2154DA43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5" name="Oval 624">
              <a:extLst>
                <a:ext uri="{FF2B5EF4-FFF2-40B4-BE49-F238E27FC236}">
                  <a16:creationId xmlns:a16="http://schemas.microsoft.com/office/drawing/2014/main" id="{A3D384C5-DA61-088F-6BE4-52562A5DB65A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6" name="Oval 625">
              <a:extLst>
                <a:ext uri="{FF2B5EF4-FFF2-40B4-BE49-F238E27FC236}">
                  <a16:creationId xmlns:a16="http://schemas.microsoft.com/office/drawing/2014/main" id="{FDA02BEF-8BBC-DF39-8BE6-FFC4AF8F40CB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7" name="Oval 626">
              <a:extLst>
                <a:ext uri="{FF2B5EF4-FFF2-40B4-BE49-F238E27FC236}">
                  <a16:creationId xmlns:a16="http://schemas.microsoft.com/office/drawing/2014/main" id="{D9338F86-F0B3-58D7-335C-9467A5C3A49E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28" name="Straight Arrow Connector 627">
              <a:extLst>
                <a:ext uri="{FF2B5EF4-FFF2-40B4-BE49-F238E27FC236}">
                  <a16:creationId xmlns:a16="http://schemas.microsoft.com/office/drawing/2014/main" id="{C6339A50-245E-610C-CEDB-5C55179ABF6E}"/>
                </a:ext>
              </a:extLst>
            </p:cNvPr>
            <p:cNvCxnSpPr>
              <a:cxnSpLocks/>
              <a:stCxn id="620" idx="4"/>
              <a:endCxn id="617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9" name="Straight Arrow Connector 628">
              <a:extLst>
                <a:ext uri="{FF2B5EF4-FFF2-40B4-BE49-F238E27FC236}">
                  <a16:creationId xmlns:a16="http://schemas.microsoft.com/office/drawing/2014/main" id="{B0AF37EF-C327-6386-64BE-F22E4F2EE544}"/>
                </a:ext>
              </a:extLst>
            </p:cNvPr>
            <p:cNvCxnSpPr>
              <a:cxnSpLocks/>
              <a:stCxn id="617" idx="6"/>
              <a:endCxn id="624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0" name="Straight Arrow Connector 629">
              <a:extLst>
                <a:ext uri="{FF2B5EF4-FFF2-40B4-BE49-F238E27FC236}">
                  <a16:creationId xmlns:a16="http://schemas.microsoft.com/office/drawing/2014/main" id="{BD21BFF4-2857-5B68-C4B2-EE968602C181}"/>
                </a:ext>
              </a:extLst>
            </p:cNvPr>
            <p:cNvCxnSpPr>
              <a:cxnSpLocks/>
              <a:stCxn id="617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1" name="Straight Arrow Connector 630">
              <a:extLst>
                <a:ext uri="{FF2B5EF4-FFF2-40B4-BE49-F238E27FC236}">
                  <a16:creationId xmlns:a16="http://schemas.microsoft.com/office/drawing/2014/main" id="{65CD0833-B18D-E08E-A13E-C41013ECD78D}"/>
                </a:ext>
              </a:extLst>
            </p:cNvPr>
            <p:cNvCxnSpPr>
              <a:cxnSpLocks/>
              <a:stCxn id="617" idx="1"/>
              <a:endCxn id="627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2" name="Group 631">
            <a:extLst>
              <a:ext uri="{FF2B5EF4-FFF2-40B4-BE49-F238E27FC236}">
                <a16:creationId xmlns:a16="http://schemas.microsoft.com/office/drawing/2014/main" id="{47902D61-72A3-0468-5DB3-8B44108D6335}"/>
              </a:ext>
            </a:extLst>
          </p:cNvPr>
          <p:cNvGrpSpPr/>
          <p:nvPr/>
        </p:nvGrpSpPr>
        <p:grpSpPr>
          <a:xfrm>
            <a:off x="10431780" y="4585463"/>
            <a:ext cx="329841" cy="328683"/>
            <a:chOff x="6603392" y="5216276"/>
            <a:chExt cx="817778" cy="1024291"/>
          </a:xfrm>
        </p:grpSpPr>
        <p:sp>
          <p:nvSpPr>
            <p:cNvPr id="633" name="Oval 632">
              <a:extLst>
                <a:ext uri="{FF2B5EF4-FFF2-40B4-BE49-F238E27FC236}">
                  <a16:creationId xmlns:a16="http://schemas.microsoft.com/office/drawing/2014/main" id="{84F1F9F6-7180-0287-1497-FB0D9F7E2FAC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Oval 633">
              <a:extLst>
                <a:ext uri="{FF2B5EF4-FFF2-40B4-BE49-F238E27FC236}">
                  <a16:creationId xmlns:a16="http://schemas.microsoft.com/office/drawing/2014/main" id="{11B7B639-8634-AC9C-48ED-2990AF54059A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DD5E4DC7-4FBA-2ED1-A57F-1F45CF262DA7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Oval 635">
              <a:extLst>
                <a:ext uri="{FF2B5EF4-FFF2-40B4-BE49-F238E27FC236}">
                  <a16:creationId xmlns:a16="http://schemas.microsoft.com/office/drawing/2014/main" id="{1A294403-AE8B-2EBB-645A-B7552E45A11C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7" name="Straight Arrow Connector 636">
              <a:extLst>
                <a:ext uri="{FF2B5EF4-FFF2-40B4-BE49-F238E27FC236}">
                  <a16:creationId xmlns:a16="http://schemas.microsoft.com/office/drawing/2014/main" id="{CABCE6CE-C403-291B-DC2D-5B78A63C46C7}"/>
                </a:ext>
              </a:extLst>
            </p:cNvPr>
            <p:cNvCxnSpPr>
              <a:cxnSpLocks/>
              <a:stCxn id="633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8" name="Straight Arrow Connector 637">
              <a:extLst>
                <a:ext uri="{FF2B5EF4-FFF2-40B4-BE49-F238E27FC236}">
                  <a16:creationId xmlns:a16="http://schemas.microsoft.com/office/drawing/2014/main" id="{E658DC1D-2CBE-33C5-73D3-8C9380EEFA4A}"/>
                </a:ext>
              </a:extLst>
            </p:cNvPr>
            <p:cNvCxnSpPr>
              <a:cxnSpLocks/>
              <a:stCxn id="633" idx="3"/>
              <a:endCxn id="635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9" name="Straight Arrow Connector 638">
              <a:extLst>
                <a:ext uri="{FF2B5EF4-FFF2-40B4-BE49-F238E27FC236}">
                  <a16:creationId xmlns:a16="http://schemas.microsoft.com/office/drawing/2014/main" id="{D6FB7907-6F4E-B9EC-A64D-83115007B981}"/>
                </a:ext>
              </a:extLst>
            </p:cNvPr>
            <p:cNvCxnSpPr>
              <a:cxnSpLocks/>
              <a:stCxn id="633" idx="2"/>
              <a:endCxn id="641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0" name="Oval 639">
              <a:extLst>
                <a:ext uri="{FF2B5EF4-FFF2-40B4-BE49-F238E27FC236}">
                  <a16:creationId xmlns:a16="http://schemas.microsoft.com/office/drawing/2014/main" id="{062735C6-62C9-1AAD-9081-72E407FB4291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1" name="Oval 640">
              <a:extLst>
                <a:ext uri="{FF2B5EF4-FFF2-40B4-BE49-F238E27FC236}">
                  <a16:creationId xmlns:a16="http://schemas.microsoft.com/office/drawing/2014/main" id="{94975876-9EE5-002F-FB67-78834459962C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2" name="Oval 641">
              <a:extLst>
                <a:ext uri="{FF2B5EF4-FFF2-40B4-BE49-F238E27FC236}">
                  <a16:creationId xmlns:a16="http://schemas.microsoft.com/office/drawing/2014/main" id="{FDC2631D-7ACE-C456-C879-07F71B534D70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3" name="Oval 642">
              <a:extLst>
                <a:ext uri="{FF2B5EF4-FFF2-40B4-BE49-F238E27FC236}">
                  <a16:creationId xmlns:a16="http://schemas.microsoft.com/office/drawing/2014/main" id="{436A3E67-B2B9-4889-1BB7-12805869E248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44" name="Straight Arrow Connector 643">
              <a:extLst>
                <a:ext uri="{FF2B5EF4-FFF2-40B4-BE49-F238E27FC236}">
                  <a16:creationId xmlns:a16="http://schemas.microsoft.com/office/drawing/2014/main" id="{BDB2F617-9A6F-B3CC-1D9E-21CA30D91C60}"/>
                </a:ext>
              </a:extLst>
            </p:cNvPr>
            <p:cNvCxnSpPr>
              <a:cxnSpLocks/>
              <a:stCxn id="636" idx="4"/>
              <a:endCxn id="633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5" name="Straight Arrow Connector 644">
              <a:extLst>
                <a:ext uri="{FF2B5EF4-FFF2-40B4-BE49-F238E27FC236}">
                  <a16:creationId xmlns:a16="http://schemas.microsoft.com/office/drawing/2014/main" id="{D3B255A3-C6A9-A64B-BB69-DC3599CD6395}"/>
                </a:ext>
              </a:extLst>
            </p:cNvPr>
            <p:cNvCxnSpPr>
              <a:cxnSpLocks/>
              <a:stCxn id="633" idx="6"/>
              <a:endCxn id="640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6" name="Straight Arrow Connector 645">
              <a:extLst>
                <a:ext uri="{FF2B5EF4-FFF2-40B4-BE49-F238E27FC236}">
                  <a16:creationId xmlns:a16="http://schemas.microsoft.com/office/drawing/2014/main" id="{786B25C0-D971-A342-7DEA-E374988339D6}"/>
                </a:ext>
              </a:extLst>
            </p:cNvPr>
            <p:cNvCxnSpPr>
              <a:cxnSpLocks/>
              <a:stCxn id="633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7" name="Straight Arrow Connector 646">
              <a:extLst>
                <a:ext uri="{FF2B5EF4-FFF2-40B4-BE49-F238E27FC236}">
                  <a16:creationId xmlns:a16="http://schemas.microsoft.com/office/drawing/2014/main" id="{513B27F2-4815-3F33-DE96-22F5E42B5372}"/>
                </a:ext>
              </a:extLst>
            </p:cNvPr>
            <p:cNvCxnSpPr>
              <a:cxnSpLocks/>
              <a:stCxn id="633" idx="1"/>
              <a:endCxn id="643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8" name="Group 647">
            <a:extLst>
              <a:ext uri="{FF2B5EF4-FFF2-40B4-BE49-F238E27FC236}">
                <a16:creationId xmlns:a16="http://schemas.microsoft.com/office/drawing/2014/main" id="{CC87A9C8-599F-C2E8-679A-D3E36E18F9E0}"/>
              </a:ext>
            </a:extLst>
          </p:cNvPr>
          <p:cNvGrpSpPr/>
          <p:nvPr/>
        </p:nvGrpSpPr>
        <p:grpSpPr>
          <a:xfrm>
            <a:off x="9939439" y="2922774"/>
            <a:ext cx="329841" cy="328683"/>
            <a:chOff x="6603392" y="5216276"/>
            <a:chExt cx="817778" cy="1024291"/>
          </a:xfrm>
        </p:grpSpPr>
        <p:sp>
          <p:nvSpPr>
            <p:cNvPr id="649" name="Oval 648">
              <a:extLst>
                <a:ext uri="{FF2B5EF4-FFF2-40B4-BE49-F238E27FC236}">
                  <a16:creationId xmlns:a16="http://schemas.microsoft.com/office/drawing/2014/main" id="{3428C534-88ED-6814-9E28-EA9959D82C0D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Oval 649">
              <a:extLst>
                <a:ext uri="{FF2B5EF4-FFF2-40B4-BE49-F238E27FC236}">
                  <a16:creationId xmlns:a16="http://schemas.microsoft.com/office/drawing/2014/main" id="{859F3542-621C-CF14-1C8B-F944E2935218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1" name="Oval 650">
              <a:extLst>
                <a:ext uri="{FF2B5EF4-FFF2-40B4-BE49-F238E27FC236}">
                  <a16:creationId xmlns:a16="http://schemas.microsoft.com/office/drawing/2014/main" id="{D4624850-A520-61F1-C627-3BDD0F23D4FB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Oval 651">
              <a:extLst>
                <a:ext uri="{FF2B5EF4-FFF2-40B4-BE49-F238E27FC236}">
                  <a16:creationId xmlns:a16="http://schemas.microsoft.com/office/drawing/2014/main" id="{F02FDB8C-6FA3-77E4-D996-9EFB3BE64B7F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3" name="Straight Arrow Connector 652">
              <a:extLst>
                <a:ext uri="{FF2B5EF4-FFF2-40B4-BE49-F238E27FC236}">
                  <a16:creationId xmlns:a16="http://schemas.microsoft.com/office/drawing/2014/main" id="{C2D70491-A2DD-EA12-8C1D-EB4C61CA108D}"/>
                </a:ext>
              </a:extLst>
            </p:cNvPr>
            <p:cNvCxnSpPr>
              <a:cxnSpLocks/>
              <a:stCxn id="649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4" name="Straight Arrow Connector 653">
              <a:extLst>
                <a:ext uri="{FF2B5EF4-FFF2-40B4-BE49-F238E27FC236}">
                  <a16:creationId xmlns:a16="http://schemas.microsoft.com/office/drawing/2014/main" id="{8E32AA6A-A444-6B23-5E0D-220D765060D3}"/>
                </a:ext>
              </a:extLst>
            </p:cNvPr>
            <p:cNvCxnSpPr>
              <a:cxnSpLocks/>
              <a:stCxn id="649" idx="3"/>
              <a:endCxn id="651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5" name="Straight Arrow Connector 654">
              <a:extLst>
                <a:ext uri="{FF2B5EF4-FFF2-40B4-BE49-F238E27FC236}">
                  <a16:creationId xmlns:a16="http://schemas.microsoft.com/office/drawing/2014/main" id="{4E216446-35F3-039D-E45D-0559179AF405}"/>
                </a:ext>
              </a:extLst>
            </p:cNvPr>
            <p:cNvCxnSpPr>
              <a:cxnSpLocks/>
              <a:stCxn id="649" idx="2"/>
              <a:endCxn id="657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6" name="Oval 655">
              <a:extLst>
                <a:ext uri="{FF2B5EF4-FFF2-40B4-BE49-F238E27FC236}">
                  <a16:creationId xmlns:a16="http://schemas.microsoft.com/office/drawing/2014/main" id="{F30F4CAE-DB14-EF47-E1FD-1F90488E9AEC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7" name="Oval 656">
              <a:extLst>
                <a:ext uri="{FF2B5EF4-FFF2-40B4-BE49-F238E27FC236}">
                  <a16:creationId xmlns:a16="http://schemas.microsoft.com/office/drawing/2014/main" id="{A32F2465-01C3-E942-AD26-95C82EC5EDB9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8" name="Oval 657">
              <a:extLst>
                <a:ext uri="{FF2B5EF4-FFF2-40B4-BE49-F238E27FC236}">
                  <a16:creationId xmlns:a16="http://schemas.microsoft.com/office/drawing/2014/main" id="{169599DC-8527-E4D4-980F-D2B1637FC665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9" name="Oval 658">
              <a:extLst>
                <a:ext uri="{FF2B5EF4-FFF2-40B4-BE49-F238E27FC236}">
                  <a16:creationId xmlns:a16="http://schemas.microsoft.com/office/drawing/2014/main" id="{FB7D1619-5172-AD83-F1CB-0AFA66564967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60" name="Straight Arrow Connector 659">
              <a:extLst>
                <a:ext uri="{FF2B5EF4-FFF2-40B4-BE49-F238E27FC236}">
                  <a16:creationId xmlns:a16="http://schemas.microsoft.com/office/drawing/2014/main" id="{57436474-A2DB-42AF-03BF-D5BF6C77CEF0}"/>
                </a:ext>
              </a:extLst>
            </p:cNvPr>
            <p:cNvCxnSpPr>
              <a:cxnSpLocks/>
              <a:stCxn id="652" idx="4"/>
              <a:endCxn id="649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1" name="Straight Arrow Connector 660">
              <a:extLst>
                <a:ext uri="{FF2B5EF4-FFF2-40B4-BE49-F238E27FC236}">
                  <a16:creationId xmlns:a16="http://schemas.microsoft.com/office/drawing/2014/main" id="{F06EF15B-D0CA-F33E-95C7-4CC34D9F7B07}"/>
                </a:ext>
              </a:extLst>
            </p:cNvPr>
            <p:cNvCxnSpPr>
              <a:cxnSpLocks/>
              <a:stCxn id="649" idx="6"/>
              <a:endCxn id="656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2" name="Straight Arrow Connector 661">
              <a:extLst>
                <a:ext uri="{FF2B5EF4-FFF2-40B4-BE49-F238E27FC236}">
                  <a16:creationId xmlns:a16="http://schemas.microsoft.com/office/drawing/2014/main" id="{DAFD263D-831E-3959-63A2-A8278F7CAC45}"/>
                </a:ext>
              </a:extLst>
            </p:cNvPr>
            <p:cNvCxnSpPr>
              <a:cxnSpLocks/>
              <a:stCxn id="649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3" name="Straight Arrow Connector 662">
              <a:extLst>
                <a:ext uri="{FF2B5EF4-FFF2-40B4-BE49-F238E27FC236}">
                  <a16:creationId xmlns:a16="http://schemas.microsoft.com/office/drawing/2014/main" id="{FB052419-F3A4-9A6A-9111-71144A10C831}"/>
                </a:ext>
              </a:extLst>
            </p:cNvPr>
            <p:cNvCxnSpPr>
              <a:cxnSpLocks/>
              <a:stCxn id="649" idx="1"/>
              <a:endCxn id="659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4" name="Group 663">
            <a:extLst>
              <a:ext uri="{FF2B5EF4-FFF2-40B4-BE49-F238E27FC236}">
                <a16:creationId xmlns:a16="http://schemas.microsoft.com/office/drawing/2014/main" id="{A045B8FC-109F-51DA-D3F5-F48838C0F680}"/>
              </a:ext>
            </a:extLst>
          </p:cNvPr>
          <p:cNvGrpSpPr/>
          <p:nvPr/>
        </p:nvGrpSpPr>
        <p:grpSpPr>
          <a:xfrm>
            <a:off x="10121175" y="4243040"/>
            <a:ext cx="329841" cy="328683"/>
            <a:chOff x="6603392" y="5216276"/>
            <a:chExt cx="817778" cy="1024291"/>
          </a:xfrm>
        </p:grpSpPr>
        <p:sp>
          <p:nvSpPr>
            <p:cNvPr id="665" name="Oval 664">
              <a:extLst>
                <a:ext uri="{FF2B5EF4-FFF2-40B4-BE49-F238E27FC236}">
                  <a16:creationId xmlns:a16="http://schemas.microsoft.com/office/drawing/2014/main" id="{D816FF1C-BCDF-C1CE-4888-BA9E94DF9DD2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6" name="Oval 665">
              <a:extLst>
                <a:ext uri="{FF2B5EF4-FFF2-40B4-BE49-F238E27FC236}">
                  <a16:creationId xmlns:a16="http://schemas.microsoft.com/office/drawing/2014/main" id="{BC5DD9D6-7A08-2B18-CAEF-929D83147A70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7" name="Oval 666">
              <a:extLst>
                <a:ext uri="{FF2B5EF4-FFF2-40B4-BE49-F238E27FC236}">
                  <a16:creationId xmlns:a16="http://schemas.microsoft.com/office/drawing/2014/main" id="{1E7E4AE4-32FC-986F-F641-18FE51121CE2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8" name="Oval 667">
              <a:extLst>
                <a:ext uri="{FF2B5EF4-FFF2-40B4-BE49-F238E27FC236}">
                  <a16:creationId xmlns:a16="http://schemas.microsoft.com/office/drawing/2014/main" id="{1443C48E-8AC0-DC41-A472-E19553AC4401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9" name="Straight Arrow Connector 668">
              <a:extLst>
                <a:ext uri="{FF2B5EF4-FFF2-40B4-BE49-F238E27FC236}">
                  <a16:creationId xmlns:a16="http://schemas.microsoft.com/office/drawing/2014/main" id="{C09DB59E-FEB1-8F57-1A0D-48CB60D26585}"/>
                </a:ext>
              </a:extLst>
            </p:cNvPr>
            <p:cNvCxnSpPr>
              <a:cxnSpLocks/>
              <a:stCxn id="665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0" name="Straight Arrow Connector 669">
              <a:extLst>
                <a:ext uri="{FF2B5EF4-FFF2-40B4-BE49-F238E27FC236}">
                  <a16:creationId xmlns:a16="http://schemas.microsoft.com/office/drawing/2014/main" id="{FE8286FD-AA5F-DE68-1CFD-CE6D0ED21FDF}"/>
                </a:ext>
              </a:extLst>
            </p:cNvPr>
            <p:cNvCxnSpPr>
              <a:cxnSpLocks/>
              <a:stCxn id="665" idx="3"/>
              <a:endCxn id="667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1" name="Straight Arrow Connector 670">
              <a:extLst>
                <a:ext uri="{FF2B5EF4-FFF2-40B4-BE49-F238E27FC236}">
                  <a16:creationId xmlns:a16="http://schemas.microsoft.com/office/drawing/2014/main" id="{B76BEBC3-FBD7-3B64-7EE0-5E76E987FAC2}"/>
                </a:ext>
              </a:extLst>
            </p:cNvPr>
            <p:cNvCxnSpPr>
              <a:cxnSpLocks/>
              <a:stCxn id="665" idx="2"/>
              <a:endCxn id="673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2" name="Oval 671">
              <a:extLst>
                <a:ext uri="{FF2B5EF4-FFF2-40B4-BE49-F238E27FC236}">
                  <a16:creationId xmlns:a16="http://schemas.microsoft.com/office/drawing/2014/main" id="{0EF57333-9CE1-E0AB-B286-62A867E95DB7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3" name="Oval 672">
              <a:extLst>
                <a:ext uri="{FF2B5EF4-FFF2-40B4-BE49-F238E27FC236}">
                  <a16:creationId xmlns:a16="http://schemas.microsoft.com/office/drawing/2014/main" id="{E711C7D7-8672-2689-EDE5-5211195EC5B0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4" name="Oval 673">
              <a:extLst>
                <a:ext uri="{FF2B5EF4-FFF2-40B4-BE49-F238E27FC236}">
                  <a16:creationId xmlns:a16="http://schemas.microsoft.com/office/drawing/2014/main" id="{840DE701-63FC-53B3-7100-79D7CF57D0CB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5" name="Oval 674">
              <a:extLst>
                <a:ext uri="{FF2B5EF4-FFF2-40B4-BE49-F238E27FC236}">
                  <a16:creationId xmlns:a16="http://schemas.microsoft.com/office/drawing/2014/main" id="{31B78F1C-CD84-D262-3733-66FB16E65B92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76" name="Straight Arrow Connector 675">
              <a:extLst>
                <a:ext uri="{FF2B5EF4-FFF2-40B4-BE49-F238E27FC236}">
                  <a16:creationId xmlns:a16="http://schemas.microsoft.com/office/drawing/2014/main" id="{8F6453BA-EB0F-3FE8-D9C0-9B245EBE828C}"/>
                </a:ext>
              </a:extLst>
            </p:cNvPr>
            <p:cNvCxnSpPr>
              <a:cxnSpLocks/>
              <a:stCxn id="668" idx="4"/>
              <a:endCxn id="665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7" name="Straight Arrow Connector 676">
              <a:extLst>
                <a:ext uri="{FF2B5EF4-FFF2-40B4-BE49-F238E27FC236}">
                  <a16:creationId xmlns:a16="http://schemas.microsoft.com/office/drawing/2014/main" id="{8E891757-09A5-95FB-3E9B-55C7E0EEFEFC}"/>
                </a:ext>
              </a:extLst>
            </p:cNvPr>
            <p:cNvCxnSpPr>
              <a:cxnSpLocks/>
              <a:stCxn id="665" idx="6"/>
              <a:endCxn id="672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8" name="Straight Arrow Connector 677">
              <a:extLst>
                <a:ext uri="{FF2B5EF4-FFF2-40B4-BE49-F238E27FC236}">
                  <a16:creationId xmlns:a16="http://schemas.microsoft.com/office/drawing/2014/main" id="{5F8250CC-3820-4879-6CC0-C6F9B14FED94}"/>
                </a:ext>
              </a:extLst>
            </p:cNvPr>
            <p:cNvCxnSpPr>
              <a:cxnSpLocks/>
              <a:stCxn id="665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9" name="Straight Arrow Connector 678">
              <a:extLst>
                <a:ext uri="{FF2B5EF4-FFF2-40B4-BE49-F238E27FC236}">
                  <a16:creationId xmlns:a16="http://schemas.microsoft.com/office/drawing/2014/main" id="{7FFDA445-8BF2-272E-C324-1F036543775D}"/>
                </a:ext>
              </a:extLst>
            </p:cNvPr>
            <p:cNvCxnSpPr>
              <a:cxnSpLocks/>
              <a:stCxn id="665" idx="1"/>
              <a:endCxn id="675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0" name="Group 679">
            <a:extLst>
              <a:ext uri="{FF2B5EF4-FFF2-40B4-BE49-F238E27FC236}">
                <a16:creationId xmlns:a16="http://schemas.microsoft.com/office/drawing/2014/main" id="{C404848C-A692-CFA0-8778-95EAB9F50984}"/>
              </a:ext>
            </a:extLst>
          </p:cNvPr>
          <p:cNvGrpSpPr/>
          <p:nvPr/>
        </p:nvGrpSpPr>
        <p:grpSpPr>
          <a:xfrm>
            <a:off x="9904732" y="4865908"/>
            <a:ext cx="329841" cy="328683"/>
            <a:chOff x="6603392" y="5216276"/>
            <a:chExt cx="817778" cy="1024291"/>
          </a:xfrm>
        </p:grpSpPr>
        <p:sp>
          <p:nvSpPr>
            <p:cNvPr id="681" name="Oval 680">
              <a:extLst>
                <a:ext uri="{FF2B5EF4-FFF2-40B4-BE49-F238E27FC236}">
                  <a16:creationId xmlns:a16="http://schemas.microsoft.com/office/drawing/2014/main" id="{C19B0EDF-282A-783F-9DC7-DFC99843AC14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2" name="Oval 681">
              <a:extLst>
                <a:ext uri="{FF2B5EF4-FFF2-40B4-BE49-F238E27FC236}">
                  <a16:creationId xmlns:a16="http://schemas.microsoft.com/office/drawing/2014/main" id="{55634708-C933-2FE2-018F-01A161B1B77C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3" name="Oval 682">
              <a:extLst>
                <a:ext uri="{FF2B5EF4-FFF2-40B4-BE49-F238E27FC236}">
                  <a16:creationId xmlns:a16="http://schemas.microsoft.com/office/drawing/2014/main" id="{79E9F366-B6E6-4EBB-07AC-1C93EB430DF6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4" name="Oval 683">
              <a:extLst>
                <a:ext uri="{FF2B5EF4-FFF2-40B4-BE49-F238E27FC236}">
                  <a16:creationId xmlns:a16="http://schemas.microsoft.com/office/drawing/2014/main" id="{DF4D5B51-8662-4FA7-7E6D-10CD4F567686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5" name="Straight Arrow Connector 684">
              <a:extLst>
                <a:ext uri="{FF2B5EF4-FFF2-40B4-BE49-F238E27FC236}">
                  <a16:creationId xmlns:a16="http://schemas.microsoft.com/office/drawing/2014/main" id="{9E29F85F-70B9-3A8B-89FE-65DF2B4BDBF4}"/>
                </a:ext>
              </a:extLst>
            </p:cNvPr>
            <p:cNvCxnSpPr>
              <a:cxnSpLocks/>
              <a:stCxn id="681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6" name="Straight Arrow Connector 685">
              <a:extLst>
                <a:ext uri="{FF2B5EF4-FFF2-40B4-BE49-F238E27FC236}">
                  <a16:creationId xmlns:a16="http://schemas.microsoft.com/office/drawing/2014/main" id="{34D55001-120E-3CF4-B5A0-0A8118707CC9}"/>
                </a:ext>
              </a:extLst>
            </p:cNvPr>
            <p:cNvCxnSpPr>
              <a:cxnSpLocks/>
              <a:stCxn id="681" idx="3"/>
              <a:endCxn id="683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7" name="Straight Arrow Connector 686">
              <a:extLst>
                <a:ext uri="{FF2B5EF4-FFF2-40B4-BE49-F238E27FC236}">
                  <a16:creationId xmlns:a16="http://schemas.microsoft.com/office/drawing/2014/main" id="{57447E99-C69A-529C-08AB-0CE5A0F29221}"/>
                </a:ext>
              </a:extLst>
            </p:cNvPr>
            <p:cNvCxnSpPr>
              <a:cxnSpLocks/>
              <a:stCxn id="681" idx="2"/>
              <a:endCxn id="689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8" name="Oval 687">
              <a:extLst>
                <a:ext uri="{FF2B5EF4-FFF2-40B4-BE49-F238E27FC236}">
                  <a16:creationId xmlns:a16="http://schemas.microsoft.com/office/drawing/2014/main" id="{B1414770-D05C-AAA7-E831-2F39AA9D4D39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9" name="Oval 688">
              <a:extLst>
                <a:ext uri="{FF2B5EF4-FFF2-40B4-BE49-F238E27FC236}">
                  <a16:creationId xmlns:a16="http://schemas.microsoft.com/office/drawing/2014/main" id="{6A78E24D-063D-117E-086F-29ED85D69B2B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0" name="Oval 689">
              <a:extLst>
                <a:ext uri="{FF2B5EF4-FFF2-40B4-BE49-F238E27FC236}">
                  <a16:creationId xmlns:a16="http://schemas.microsoft.com/office/drawing/2014/main" id="{1FF50E6E-D1A5-5BD8-0AF1-49C8666E3F97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1" name="Oval 690">
              <a:extLst>
                <a:ext uri="{FF2B5EF4-FFF2-40B4-BE49-F238E27FC236}">
                  <a16:creationId xmlns:a16="http://schemas.microsoft.com/office/drawing/2014/main" id="{C39A6BC1-D928-72C2-E56F-F253D88EB077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92" name="Straight Arrow Connector 691">
              <a:extLst>
                <a:ext uri="{FF2B5EF4-FFF2-40B4-BE49-F238E27FC236}">
                  <a16:creationId xmlns:a16="http://schemas.microsoft.com/office/drawing/2014/main" id="{45A10072-C68D-D1CF-4A59-0063E47F1EE6}"/>
                </a:ext>
              </a:extLst>
            </p:cNvPr>
            <p:cNvCxnSpPr>
              <a:cxnSpLocks/>
              <a:stCxn id="684" idx="4"/>
              <a:endCxn id="681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3" name="Straight Arrow Connector 692">
              <a:extLst>
                <a:ext uri="{FF2B5EF4-FFF2-40B4-BE49-F238E27FC236}">
                  <a16:creationId xmlns:a16="http://schemas.microsoft.com/office/drawing/2014/main" id="{16D5B4BD-2291-7F06-76A9-67448A8141DB}"/>
                </a:ext>
              </a:extLst>
            </p:cNvPr>
            <p:cNvCxnSpPr>
              <a:cxnSpLocks/>
              <a:stCxn id="681" idx="6"/>
              <a:endCxn id="688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4" name="Straight Arrow Connector 693">
              <a:extLst>
                <a:ext uri="{FF2B5EF4-FFF2-40B4-BE49-F238E27FC236}">
                  <a16:creationId xmlns:a16="http://schemas.microsoft.com/office/drawing/2014/main" id="{5E8EB09E-6B09-CE23-FE62-DA08FCC768AA}"/>
                </a:ext>
              </a:extLst>
            </p:cNvPr>
            <p:cNvCxnSpPr>
              <a:cxnSpLocks/>
              <a:stCxn id="681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5" name="Straight Arrow Connector 694">
              <a:extLst>
                <a:ext uri="{FF2B5EF4-FFF2-40B4-BE49-F238E27FC236}">
                  <a16:creationId xmlns:a16="http://schemas.microsoft.com/office/drawing/2014/main" id="{08ABFBAE-E345-B245-0266-6F461B2069E9}"/>
                </a:ext>
              </a:extLst>
            </p:cNvPr>
            <p:cNvCxnSpPr>
              <a:cxnSpLocks/>
              <a:stCxn id="681" idx="1"/>
              <a:endCxn id="691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6" name="Group 695">
            <a:extLst>
              <a:ext uri="{FF2B5EF4-FFF2-40B4-BE49-F238E27FC236}">
                <a16:creationId xmlns:a16="http://schemas.microsoft.com/office/drawing/2014/main" id="{3D821446-3F4F-601E-621E-F39AEB0471B0}"/>
              </a:ext>
            </a:extLst>
          </p:cNvPr>
          <p:cNvGrpSpPr/>
          <p:nvPr/>
        </p:nvGrpSpPr>
        <p:grpSpPr>
          <a:xfrm>
            <a:off x="10652477" y="1827338"/>
            <a:ext cx="329841" cy="328683"/>
            <a:chOff x="6603392" y="5216276"/>
            <a:chExt cx="817778" cy="1024291"/>
          </a:xfrm>
        </p:grpSpPr>
        <p:sp>
          <p:nvSpPr>
            <p:cNvPr id="697" name="Oval 696">
              <a:extLst>
                <a:ext uri="{FF2B5EF4-FFF2-40B4-BE49-F238E27FC236}">
                  <a16:creationId xmlns:a16="http://schemas.microsoft.com/office/drawing/2014/main" id="{CB01C393-D854-E4C0-E312-EC873C31B68B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Oval 697">
              <a:extLst>
                <a:ext uri="{FF2B5EF4-FFF2-40B4-BE49-F238E27FC236}">
                  <a16:creationId xmlns:a16="http://schemas.microsoft.com/office/drawing/2014/main" id="{BD2C1F84-E969-CE73-0465-F0A3554BB884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9" name="Oval 698">
              <a:extLst>
                <a:ext uri="{FF2B5EF4-FFF2-40B4-BE49-F238E27FC236}">
                  <a16:creationId xmlns:a16="http://schemas.microsoft.com/office/drawing/2014/main" id="{550D1048-AEB4-4CD3-9C47-1E4BD4D29897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0" name="Oval 699">
              <a:extLst>
                <a:ext uri="{FF2B5EF4-FFF2-40B4-BE49-F238E27FC236}">
                  <a16:creationId xmlns:a16="http://schemas.microsoft.com/office/drawing/2014/main" id="{A64FE2F4-EF60-5C62-69E4-DB621CC05EE3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1" name="Straight Arrow Connector 700">
              <a:extLst>
                <a:ext uri="{FF2B5EF4-FFF2-40B4-BE49-F238E27FC236}">
                  <a16:creationId xmlns:a16="http://schemas.microsoft.com/office/drawing/2014/main" id="{24AD9B4B-4028-0052-F8DE-B6A840FAA45E}"/>
                </a:ext>
              </a:extLst>
            </p:cNvPr>
            <p:cNvCxnSpPr>
              <a:cxnSpLocks/>
              <a:stCxn id="697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2" name="Straight Arrow Connector 701">
              <a:extLst>
                <a:ext uri="{FF2B5EF4-FFF2-40B4-BE49-F238E27FC236}">
                  <a16:creationId xmlns:a16="http://schemas.microsoft.com/office/drawing/2014/main" id="{0707894D-55F9-CFAB-7064-7F608070BDE5}"/>
                </a:ext>
              </a:extLst>
            </p:cNvPr>
            <p:cNvCxnSpPr>
              <a:cxnSpLocks/>
              <a:stCxn id="697" idx="3"/>
              <a:endCxn id="699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3" name="Straight Arrow Connector 702">
              <a:extLst>
                <a:ext uri="{FF2B5EF4-FFF2-40B4-BE49-F238E27FC236}">
                  <a16:creationId xmlns:a16="http://schemas.microsoft.com/office/drawing/2014/main" id="{DC4409E0-95B3-9928-6082-5AAD111D1696}"/>
                </a:ext>
              </a:extLst>
            </p:cNvPr>
            <p:cNvCxnSpPr>
              <a:cxnSpLocks/>
              <a:stCxn id="697" idx="2"/>
              <a:endCxn id="705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4" name="Oval 703">
              <a:extLst>
                <a:ext uri="{FF2B5EF4-FFF2-40B4-BE49-F238E27FC236}">
                  <a16:creationId xmlns:a16="http://schemas.microsoft.com/office/drawing/2014/main" id="{FEA3D51B-5896-6252-D3F1-2D922E96BE33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5" name="Oval 704">
              <a:extLst>
                <a:ext uri="{FF2B5EF4-FFF2-40B4-BE49-F238E27FC236}">
                  <a16:creationId xmlns:a16="http://schemas.microsoft.com/office/drawing/2014/main" id="{05AA4BD5-93E7-ED54-57AA-4CB27041EE94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6" name="Oval 705">
              <a:extLst>
                <a:ext uri="{FF2B5EF4-FFF2-40B4-BE49-F238E27FC236}">
                  <a16:creationId xmlns:a16="http://schemas.microsoft.com/office/drawing/2014/main" id="{2681A29C-150E-FA74-F682-1940987A58C4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7" name="Oval 706">
              <a:extLst>
                <a:ext uri="{FF2B5EF4-FFF2-40B4-BE49-F238E27FC236}">
                  <a16:creationId xmlns:a16="http://schemas.microsoft.com/office/drawing/2014/main" id="{9AB64A46-E60D-F6C4-2303-8B5F0167C84A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08" name="Straight Arrow Connector 707">
              <a:extLst>
                <a:ext uri="{FF2B5EF4-FFF2-40B4-BE49-F238E27FC236}">
                  <a16:creationId xmlns:a16="http://schemas.microsoft.com/office/drawing/2014/main" id="{519A98DF-E2F6-522D-6726-8B7435C21FE7}"/>
                </a:ext>
              </a:extLst>
            </p:cNvPr>
            <p:cNvCxnSpPr>
              <a:cxnSpLocks/>
              <a:stCxn id="700" idx="4"/>
              <a:endCxn id="697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9" name="Straight Arrow Connector 708">
              <a:extLst>
                <a:ext uri="{FF2B5EF4-FFF2-40B4-BE49-F238E27FC236}">
                  <a16:creationId xmlns:a16="http://schemas.microsoft.com/office/drawing/2014/main" id="{EEAA03C5-7E70-AD2B-E3B8-DCE06EE89101}"/>
                </a:ext>
              </a:extLst>
            </p:cNvPr>
            <p:cNvCxnSpPr>
              <a:cxnSpLocks/>
              <a:stCxn id="697" idx="6"/>
              <a:endCxn id="704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0" name="Straight Arrow Connector 709">
              <a:extLst>
                <a:ext uri="{FF2B5EF4-FFF2-40B4-BE49-F238E27FC236}">
                  <a16:creationId xmlns:a16="http://schemas.microsoft.com/office/drawing/2014/main" id="{7456F5BA-DAF8-142C-88AA-06867436E539}"/>
                </a:ext>
              </a:extLst>
            </p:cNvPr>
            <p:cNvCxnSpPr>
              <a:cxnSpLocks/>
              <a:stCxn id="697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1" name="Straight Arrow Connector 710">
              <a:extLst>
                <a:ext uri="{FF2B5EF4-FFF2-40B4-BE49-F238E27FC236}">
                  <a16:creationId xmlns:a16="http://schemas.microsoft.com/office/drawing/2014/main" id="{15C2E6EF-B3F3-A1C8-5772-271F39F3AA62}"/>
                </a:ext>
              </a:extLst>
            </p:cNvPr>
            <p:cNvCxnSpPr>
              <a:cxnSpLocks/>
              <a:stCxn id="697" idx="1"/>
              <a:endCxn id="707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2" name="Group 711">
            <a:extLst>
              <a:ext uri="{FF2B5EF4-FFF2-40B4-BE49-F238E27FC236}">
                <a16:creationId xmlns:a16="http://schemas.microsoft.com/office/drawing/2014/main" id="{E2FBC136-A2CE-DA07-463D-B5B8FDDD9147}"/>
              </a:ext>
            </a:extLst>
          </p:cNvPr>
          <p:cNvGrpSpPr/>
          <p:nvPr/>
        </p:nvGrpSpPr>
        <p:grpSpPr>
          <a:xfrm>
            <a:off x="8169004" y="3711855"/>
            <a:ext cx="329841" cy="328683"/>
            <a:chOff x="6603392" y="5216276"/>
            <a:chExt cx="817778" cy="1024291"/>
          </a:xfrm>
        </p:grpSpPr>
        <p:sp>
          <p:nvSpPr>
            <p:cNvPr id="713" name="Oval 712">
              <a:extLst>
                <a:ext uri="{FF2B5EF4-FFF2-40B4-BE49-F238E27FC236}">
                  <a16:creationId xmlns:a16="http://schemas.microsoft.com/office/drawing/2014/main" id="{3B645BED-C6D8-25B1-AFD2-E36C43C37A7C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Oval 713">
              <a:extLst>
                <a:ext uri="{FF2B5EF4-FFF2-40B4-BE49-F238E27FC236}">
                  <a16:creationId xmlns:a16="http://schemas.microsoft.com/office/drawing/2014/main" id="{0E8013B5-424D-1389-F1E3-7EB09CEC8617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5" name="Oval 714">
              <a:extLst>
                <a:ext uri="{FF2B5EF4-FFF2-40B4-BE49-F238E27FC236}">
                  <a16:creationId xmlns:a16="http://schemas.microsoft.com/office/drawing/2014/main" id="{0BD32A86-BB2C-179E-F57C-E80BA7CEAA6F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Oval 715">
              <a:extLst>
                <a:ext uri="{FF2B5EF4-FFF2-40B4-BE49-F238E27FC236}">
                  <a16:creationId xmlns:a16="http://schemas.microsoft.com/office/drawing/2014/main" id="{DEDB1374-9051-3D34-5388-050CBE74F9F1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7" name="Straight Arrow Connector 716">
              <a:extLst>
                <a:ext uri="{FF2B5EF4-FFF2-40B4-BE49-F238E27FC236}">
                  <a16:creationId xmlns:a16="http://schemas.microsoft.com/office/drawing/2014/main" id="{473A6CEA-6915-5EAB-A024-222B9DD6AD00}"/>
                </a:ext>
              </a:extLst>
            </p:cNvPr>
            <p:cNvCxnSpPr>
              <a:cxnSpLocks/>
              <a:stCxn id="713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8" name="Straight Arrow Connector 717">
              <a:extLst>
                <a:ext uri="{FF2B5EF4-FFF2-40B4-BE49-F238E27FC236}">
                  <a16:creationId xmlns:a16="http://schemas.microsoft.com/office/drawing/2014/main" id="{AB1C6F1A-C9FF-270B-D5BA-7148DAB75F10}"/>
                </a:ext>
              </a:extLst>
            </p:cNvPr>
            <p:cNvCxnSpPr>
              <a:cxnSpLocks/>
              <a:stCxn id="713" idx="3"/>
              <a:endCxn id="715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9" name="Straight Arrow Connector 718">
              <a:extLst>
                <a:ext uri="{FF2B5EF4-FFF2-40B4-BE49-F238E27FC236}">
                  <a16:creationId xmlns:a16="http://schemas.microsoft.com/office/drawing/2014/main" id="{D43A2CE7-BBF2-FF6E-FFE3-1450A40E7FF5}"/>
                </a:ext>
              </a:extLst>
            </p:cNvPr>
            <p:cNvCxnSpPr>
              <a:cxnSpLocks/>
              <a:stCxn id="713" idx="2"/>
              <a:endCxn id="721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0" name="Oval 719">
              <a:extLst>
                <a:ext uri="{FF2B5EF4-FFF2-40B4-BE49-F238E27FC236}">
                  <a16:creationId xmlns:a16="http://schemas.microsoft.com/office/drawing/2014/main" id="{68FB7F05-5A5A-41E9-02D3-B47CC8105903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1" name="Oval 720">
              <a:extLst>
                <a:ext uri="{FF2B5EF4-FFF2-40B4-BE49-F238E27FC236}">
                  <a16:creationId xmlns:a16="http://schemas.microsoft.com/office/drawing/2014/main" id="{CA2911E6-86AF-5BB8-2660-565B61089D8E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2" name="Oval 721">
              <a:extLst>
                <a:ext uri="{FF2B5EF4-FFF2-40B4-BE49-F238E27FC236}">
                  <a16:creationId xmlns:a16="http://schemas.microsoft.com/office/drawing/2014/main" id="{3BBF747F-A8B3-21AA-880B-D8CE6C2EF368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3" name="Oval 722">
              <a:extLst>
                <a:ext uri="{FF2B5EF4-FFF2-40B4-BE49-F238E27FC236}">
                  <a16:creationId xmlns:a16="http://schemas.microsoft.com/office/drawing/2014/main" id="{6A6ACE2A-B355-DC09-47B8-34891FE8F7BE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24" name="Straight Arrow Connector 723">
              <a:extLst>
                <a:ext uri="{FF2B5EF4-FFF2-40B4-BE49-F238E27FC236}">
                  <a16:creationId xmlns:a16="http://schemas.microsoft.com/office/drawing/2014/main" id="{2653C63B-1029-4D1A-35F3-69A8FDAC410F}"/>
                </a:ext>
              </a:extLst>
            </p:cNvPr>
            <p:cNvCxnSpPr>
              <a:cxnSpLocks/>
              <a:stCxn id="716" idx="4"/>
              <a:endCxn id="713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5" name="Straight Arrow Connector 724">
              <a:extLst>
                <a:ext uri="{FF2B5EF4-FFF2-40B4-BE49-F238E27FC236}">
                  <a16:creationId xmlns:a16="http://schemas.microsoft.com/office/drawing/2014/main" id="{B015EA87-7CD3-382F-B8DF-F3A6D067BD18}"/>
                </a:ext>
              </a:extLst>
            </p:cNvPr>
            <p:cNvCxnSpPr>
              <a:cxnSpLocks/>
              <a:stCxn id="713" idx="6"/>
              <a:endCxn id="720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6" name="Straight Arrow Connector 725">
              <a:extLst>
                <a:ext uri="{FF2B5EF4-FFF2-40B4-BE49-F238E27FC236}">
                  <a16:creationId xmlns:a16="http://schemas.microsoft.com/office/drawing/2014/main" id="{297D97CC-68B2-CB55-B8F0-7DD636AA88A5}"/>
                </a:ext>
              </a:extLst>
            </p:cNvPr>
            <p:cNvCxnSpPr>
              <a:cxnSpLocks/>
              <a:stCxn id="713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7" name="Straight Arrow Connector 726">
              <a:extLst>
                <a:ext uri="{FF2B5EF4-FFF2-40B4-BE49-F238E27FC236}">
                  <a16:creationId xmlns:a16="http://schemas.microsoft.com/office/drawing/2014/main" id="{A71D7122-D9C9-5A4D-D37C-6F383B1B969D}"/>
                </a:ext>
              </a:extLst>
            </p:cNvPr>
            <p:cNvCxnSpPr>
              <a:cxnSpLocks/>
              <a:stCxn id="713" idx="1"/>
              <a:endCxn id="723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9" name="Group 728">
            <a:extLst>
              <a:ext uri="{FF2B5EF4-FFF2-40B4-BE49-F238E27FC236}">
                <a16:creationId xmlns:a16="http://schemas.microsoft.com/office/drawing/2014/main" id="{434D6F26-0C57-AC6D-16EE-B6B9B2846677}"/>
              </a:ext>
            </a:extLst>
          </p:cNvPr>
          <p:cNvGrpSpPr/>
          <p:nvPr/>
        </p:nvGrpSpPr>
        <p:grpSpPr>
          <a:xfrm>
            <a:off x="9465640" y="4582403"/>
            <a:ext cx="329841" cy="328683"/>
            <a:chOff x="6603392" y="5216276"/>
            <a:chExt cx="817778" cy="1024291"/>
          </a:xfrm>
        </p:grpSpPr>
        <p:sp>
          <p:nvSpPr>
            <p:cNvPr id="730" name="Oval 729">
              <a:extLst>
                <a:ext uri="{FF2B5EF4-FFF2-40B4-BE49-F238E27FC236}">
                  <a16:creationId xmlns:a16="http://schemas.microsoft.com/office/drawing/2014/main" id="{BC2151F0-B2A4-0988-609C-925CA6D63D52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Oval 730">
              <a:extLst>
                <a:ext uri="{FF2B5EF4-FFF2-40B4-BE49-F238E27FC236}">
                  <a16:creationId xmlns:a16="http://schemas.microsoft.com/office/drawing/2014/main" id="{3A643AC2-9134-7841-5A27-F15B5F31C408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2" name="Oval 731">
              <a:extLst>
                <a:ext uri="{FF2B5EF4-FFF2-40B4-BE49-F238E27FC236}">
                  <a16:creationId xmlns:a16="http://schemas.microsoft.com/office/drawing/2014/main" id="{00BB2800-2016-E25C-6F66-0D268CF4F586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Oval 732">
              <a:extLst>
                <a:ext uri="{FF2B5EF4-FFF2-40B4-BE49-F238E27FC236}">
                  <a16:creationId xmlns:a16="http://schemas.microsoft.com/office/drawing/2014/main" id="{5A2E74FC-5D46-17E5-CE0C-BCAE45B56F4C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4" name="Straight Arrow Connector 733">
              <a:extLst>
                <a:ext uri="{FF2B5EF4-FFF2-40B4-BE49-F238E27FC236}">
                  <a16:creationId xmlns:a16="http://schemas.microsoft.com/office/drawing/2014/main" id="{93D89F70-933C-5E98-1EE8-4D9EF4D6B0D5}"/>
                </a:ext>
              </a:extLst>
            </p:cNvPr>
            <p:cNvCxnSpPr>
              <a:cxnSpLocks/>
              <a:stCxn id="730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5" name="Straight Arrow Connector 734">
              <a:extLst>
                <a:ext uri="{FF2B5EF4-FFF2-40B4-BE49-F238E27FC236}">
                  <a16:creationId xmlns:a16="http://schemas.microsoft.com/office/drawing/2014/main" id="{8D4E3E78-E037-E7E7-648C-2EDDAF988124}"/>
                </a:ext>
              </a:extLst>
            </p:cNvPr>
            <p:cNvCxnSpPr>
              <a:cxnSpLocks/>
              <a:stCxn id="730" idx="3"/>
              <a:endCxn id="732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6" name="Straight Arrow Connector 735">
              <a:extLst>
                <a:ext uri="{FF2B5EF4-FFF2-40B4-BE49-F238E27FC236}">
                  <a16:creationId xmlns:a16="http://schemas.microsoft.com/office/drawing/2014/main" id="{FFF6FF41-5ED3-1BEB-81D6-3676F642C03B}"/>
                </a:ext>
              </a:extLst>
            </p:cNvPr>
            <p:cNvCxnSpPr>
              <a:cxnSpLocks/>
              <a:stCxn id="730" idx="2"/>
              <a:endCxn id="738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7" name="Oval 736">
              <a:extLst>
                <a:ext uri="{FF2B5EF4-FFF2-40B4-BE49-F238E27FC236}">
                  <a16:creationId xmlns:a16="http://schemas.microsoft.com/office/drawing/2014/main" id="{7C8C844F-870A-00F3-4632-229EC12AC36E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8" name="Oval 737">
              <a:extLst>
                <a:ext uri="{FF2B5EF4-FFF2-40B4-BE49-F238E27FC236}">
                  <a16:creationId xmlns:a16="http://schemas.microsoft.com/office/drawing/2014/main" id="{FEC9834F-F1EA-3F92-DCC1-DA9BEAD63C6D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9" name="Oval 738">
              <a:extLst>
                <a:ext uri="{FF2B5EF4-FFF2-40B4-BE49-F238E27FC236}">
                  <a16:creationId xmlns:a16="http://schemas.microsoft.com/office/drawing/2014/main" id="{C14A921C-E271-B2EC-12E3-C93283C8F51C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0" name="Oval 739">
              <a:extLst>
                <a:ext uri="{FF2B5EF4-FFF2-40B4-BE49-F238E27FC236}">
                  <a16:creationId xmlns:a16="http://schemas.microsoft.com/office/drawing/2014/main" id="{0C7E11D8-4FC4-8E3E-102E-8A7BD2569A44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41" name="Straight Arrow Connector 740">
              <a:extLst>
                <a:ext uri="{FF2B5EF4-FFF2-40B4-BE49-F238E27FC236}">
                  <a16:creationId xmlns:a16="http://schemas.microsoft.com/office/drawing/2014/main" id="{35D2B973-2963-FCAF-8EF2-2B503DC351F7}"/>
                </a:ext>
              </a:extLst>
            </p:cNvPr>
            <p:cNvCxnSpPr>
              <a:cxnSpLocks/>
              <a:stCxn id="733" idx="4"/>
              <a:endCxn id="730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2" name="Straight Arrow Connector 741">
              <a:extLst>
                <a:ext uri="{FF2B5EF4-FFF2-40B4-BE49-F238E27FC236}">
                  <a16:creationId xmlns:a16="http://schemas.microsoft.com/office/drawing/2014/main" id="{1C95EF91-09E4-7B4E-E780-45048D72F83E}"/>
                </a:ext>
              </a:extLst>
            </p:cNvPr>
            <p:cNvCxnSpPr>
              <a:cxnSpLocks/>
              <a:stCxn id="730" idx="6"/>
              <a:endCxn id="737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3" name="Straight Arrow Connector 742">
              <a:extLst>
                <a:ext uri="{FF2B5EF4-FFF2-40B4-BE49-F238E27FC236}">
                  <a16:creationId xmlns:a16="http://schemas.microsoft.com/office/drawing/2014/main" id="{A0EA64F3-BB3B-6233-9CA1-E2BB35500A28}"/>
                </a:ext>
              </a:extLst>
            </p:cNvPr>
            <p:cNvCxnSpPr>
              <a:cxnSpLocks/>
              <a:stCxn id="730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4" name="Straight Arrow Connector 743">
              <a:extLst>
                <a:ext uri="{FF2B5EF4-FFF2-40B4-BE49-F238E27FC236}">
                  <a16:creationId xmlns:a16="http://schemas.microsoft.com/office/drawing/2014/main" id="{592F5958-65FC-C807-BBC3-680299A9D645}"/>
                </a:ext>
              </a:extLst>
            </p:cNvPr>
            <p:cNvCxnSpPr>
              <a:cxnSpLocks/>
              <a:stCxn id="730" idx="1"/>
              <a:endCxn id="740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5" name="Group 744">
            <a:extLst>
              <a:ext uri="{FF2B5EF4-FFF2-40B4-BE49-F238E27FC236}">
                <a16:creationId xmlns:a16="http://schemas.microsoft.com/office/drawing/2014/main" id="{2FCA16EE-4E56-B976-6BA6-144EB267E082}"/>
              </a:ext>
            </a:extLst>
          </p:cNvPr>
          <p:cNvGrpSpPr/>
          <p:nvPr/>
        </p:nvGrpSpPr>
        <p:grpSpPr>
          <a:xfrm>
            <a:off x="9341068" y="5140477"/>
            <a:ext cx="329841" cy="328683"/>
            <a:chOff x="6603392" y="5216276"/>
            <a:chExt cx="817778" cy="1024291"/>
          </a:xfrm>
        </p:grpSpPr>
        <p:sp>
          <p:nvSpPr>
            <p:cNvPr id="746" name="Oval 745">
              <a:extLst>
                <a:ext uri="{FF2B5EF4-FFF2-40B4-BE49-F238E27FC236}">
                  <a16:creationId xmlns:a16="http://schemas.microsoft.com/office/drawing/2014/main" id="{28665FDA-FAA8-B4F7-5F94-ED2F4F6C720C}"/>
                </a:ext>
              </a:extLst>
            </p:cNvPr>
            <p:cNvSpPr/>
            <p:nvPr/>
          </p:nvSpPr>
          <p:spPr>
            <a:xfrm>
              <a:off x="6941084" y="5713086"/>
              <a:ext cx="133017" cy="1316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Oval 746">
              <a:extLst>
                <a:ext uri="{FF2B5EF4-FFF2-40B4-BE49-F238E27FC236}">
                  <a16:creationId xmlns:a16="http://schemas.microsoft.com/office/drawing/2014/main" id="{9F712EE6-57EC-785B-FE2E-D2B42FD2FFCF}"/>
                </a:ext>
              </a:extLst>
            </p:cNvPr>
            <p:cNvSpPr/>
            <p:nvPr/>
          </p:nvSpPr>
          <p:spPr>
            <a:xfrm>
              <a:off x="7065220" y="60984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8" name="Oval 747">
              <a:extLst>
                <a:ext uri="{FF2B5EF4-FFF2-40B4-BE49-F238E27FC236}">
                  <a16:creationId xmlns:a16="http://schemas.microsoft.com/office/drawing/2014/main" id="{AEEA07E8-28D1-DFB6-695D-D279FCE30671}"/>
                </a:ext>
              </a:extLst>
            </p:cNvPr>
            <p:cNvSpPr/>
            <p:nvPr/>
          </p:nvSpPr>
          <p:spPr>
            <a:xfrm>
              <a:off x="6808066" y="6108882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Oval 748">
              <a:extLst>
                <a:ext uri="{FF2B5EF4-FFF2-40B4-BE49-F238E27FC236}">
                  <a16:creationId xmlns:a16="http://schemas.microsoft.com/office/drawing/2014/main" id="{D8670310-FD46-8881-3100-F9E9816C865F}"/>
                </a:ext>
              </a:extLst>
            </p:cNvPr>
            <p:cNvSpPr/>
            <p:nvPr/>
          </p:nvSpPr>
          <p:spPr>
            <a:xfrm>
              <a:off x="6941083" y="5216276"/>
              <a:ext cx="133017" cy="13168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0" name="Straight Arrow Connector 749">
              <a:extLst>
                <a:ext uri="{FF2B5EF4-FFF2-40B4-BE49-F238E27FC236}">
                  <a16:creationId xmlns:a16="http://schemas.microsoft.com/office/drawing/2014/main" id="{27939536-86B1-3C19-9F3C-410461A0800B}"/>
                </a:ext>
              </a:extLst>
            </p:cNvPr>
            <p:cNvCxnSpPr>
              <a:cxnSpLocks/>
              <a:stCxn id="746" idx="5"/>
            </p:cNvCxnSpPr>
            <p:nvPr/>
          </p:nvCxnSpPr>
          <p:spPr>
            <a:xfrm>
              <a:off x="7054621" y="5825486"/>
              <a:ext cx="52582" cy="264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1" name="Straight Arrow Connector 750">
              <a:extLst>
                <a:ext uri="{FF2B5EF4-FFF2-40B4-BE49-F238E27FC236}">
                  <a16:creationId xmlns:a16="http://schemas.microsoft.com/office/drawing/2014/main" id="{179BEA5F-0D94-7825-7B47-D7D91FB038C3}"/>
                </a:ext>
              </a:extLst>
            </p:cNvPr>
            <p:cNvCxnSpPr>
              <a:cxnSpLocks/>
              <a:stCxn id="746" idx="3"/>
              <a:endCxn id="748" idx="0"/>
            </p:cNvCxnSpPr>
            <p:nvPr/>
          </p:nvCxnSpPr>
          <p:spPr>
            <a:xfrm flipH="1">
              <a:off x="6874575" y="5825486"/>
              <a:ext cx="85989" cy="2833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2" name="Straight Arrow Connector 751">
              <a:extLst>
                <a:ext uri="{FF2B5EF4-FFF2-40B4-BE49-F238E27FC236}">
                  <a16:creationId xmlns:a16="http://schemas.microsoft.com/office/drawing/2014/main" id="{D3AB3652-69F4-CE0C-A0D2-9EDFF39E9F5E}"/>
                </a:ext>
              </a:extLst>
            </p:cNvPr>
            <p:cNvCxnSpPr>
              <a:cxnSpLocks/>
              <a:stCxn id="746" idx="2"/>
              <a:endCxn id="754" idx="7"/>
            </p:cNvCxnSpPr>
            <p:nvPr/>
          </p:nvCxnSpPr>
          <p:spPr>
            <a:xfrm flipH="1">
              <a:off x="6716929" y="5778929"/>
              <a:ext cx="224155" cy="1364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3" name="Oval 752">
              <a:extLst>
                <a:ext uri="{FF2B5EF4-FFF2-40B4-BE49-F238E27FC236}">
                  <a16:creationId xmlns:a16="http://schemas.microsoft.com/office/drawing/2014/main" id="{048036CF-F9F1-3227-C86C-8E3BC7722BAD}"/>
                </a:ext>
              </a:extLst>
            </p:cNvPr>
            <p:cNvSpPr/>
            <p:nvPr/>
          </p:nvSpPr>
          <p:spPr>
            <a:xfrm>
              <a:off x="7288153" y="5961980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4" name="Oval 753">
              <a:extLst>
                <a:ext uri="{FF2B5EF4-FFF2-40B4-BE49-F238E27FC236}">
                  <a16:creationId xmlns:a16="http://schemas.microsoft.com/office/drawing/2014/main" id="{CCF59501-8C39-84E4-50B5-7FCB59C173F8}"/>
                </a:ext>
              </a:extLst>
            </p:cNvPr>
            <p:cNvSpPr/>
            <p:nvPr/>
          </p:nvSpPr>
          <p:spPr>
            <a:xfrm>
              <a:off x="6603392" y="5896137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5" name="Oval 754">
              <a:extLst>
                <a:ext uri="{FF2B5EF4-FFF2-40B4-BE49-F238E27FC236}">
                  <a16:creationId xmlns:a16="http://schemas.microsoft.com/office/drawing/2014/main" id="{8BF9B66B-1C7E-74EF-E10B-CFD6A98BEFF7}"/>
                </a:ext>
              </a:extLst>
            </p:cNvPr>
            <p:cNvSpPr/>
            <p:nvPr/>
          </p:nvSpPr>
          <p:spPr>
            <a:xfrm>
              <a:off x="7234194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6" name="Oval 755">
              <a:extLst>
                <a:ext uri="{FF2B5EF4-FFF2-40B4-BE49-F238E27FC236}">
                  <a16:creationId xmlns:a16="http://schemas.microsoft.com/office/drawing/2014/main" id="{1904FD2A-C836-BC33-EFBF-8F0B8283B552}"/>
                </a:ext>
              </a:extLst>
            </p:cNvPr>
            <p:cNvSpPr/>
            <p:nvPr/>
          </p:nvSpPr>
          <p:spPr>
            <a:xfrm>
              <a:off x="6679029" y="5511774"/>
              <a:ext cx="133017" cy="13168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57" name="Straight Arrow Connector 756">
              <a:extLst>
                <a:ext uri="{FF2B5EF4-FFF2-40B4-BE49-F238E27FC236}">
                  <a16:creationId xmlns:a16="http://schemas.microsoft.com/office/drawing/2014/main" id="{BF9FA858-1A8A-A13A-4538-E3C3F1DFB66D}"/>
                </a:ext>
              </a:extLst>
            </p:cNvPr>
            <p:cNvCxnSpPr>
              <a:cxnSpLocks/>
              <a:stCxn id="749" idx="4"/>
              <a:endCxn id="746" idx="0"/>
            </p:cNvCxnSpPr>
            <p:nvPr/>
          </p:nvCxnSpPr>
          <p:spPr>
            <a:xfrm>
              <a:off x="7007592" y="5347961"/>
              <a:ext cx="1" cy="3651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8" name="Straight Arrow Connector 757">
              <a:extLst>
                <a:ext uri="{FF2B5EF4-FFF2-40B4-BE49-F238E27FC236}">
                  <a16:creationId xmlns:a16="http://schemas.microsoft.com/office/drawing/2014/main" id="{57EA46BE-B978-0B34-E4E4-7A4A04D9BD98}"/>
                </a:ext>
              </a:extLst>
            </p:cNvPr>
            <p:cNvCxnSpPr>
              <a:cxnSpLocks/>
              <a:stCxn id="746" idx="6"/>
              <a:endCxn id="753" idx="1"/>
            </p:cNvCxnSpPr>
            <p:nvPr/>
          </p:nvCxnSpPr>
          <p:spPr>
            <a:xfrm>
              <a:off x="7074101" y="5778929"/>
              <a:ext cx="233532" cy="2023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9" name="Straight Arrow Connector 758">
              <a:extLst>
                <a:ext uri="{FF2B5EF4-FFF2-40B4-BE49-F238E27FC236}">
                  <a16:creationId xmlns:a16="http://schemas.microsoft.com/office/drawing/2014/main" id="{78B9FCEC-8CC0-CA54-A173-BE5D8E90D5AA}"/>
                </a:ext>
              </a:extLst>
            </p:cNvPr>
            <p:cNvCxnSpPr>
              <a:cxnSpLocks/>
              <a:stCxn id="746" idx="7"/>
            </p:cNvCxnSpPr>
            <p:nvPr/>
          </p:nvCxnSpPr>
          <p:spPr>
            <a:xfrm flipV="1">
              <a:off x="7054621" y="5601408"/>
              <a:ext cx="179573" cy="13096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0" name="Straight Arrow Connector 759">
              <a:extLst>
                <a:ext uri="{FF2B5EF4-FFF2-40B4-BE49-F238E27FC236}">
                  <a16:creationId xmlns:a16="http://schemas.microsoft.com/office/drawing/2014/main" id="{323CCA80-D5D2-D472-7824-7AC7412C18A8}"/>
                </a:ext>
              </a:extLst>
            </p:cNvPr>
            <p:cNvCxnSpPr>
              <a:cxnSpLocks/>
              <a:stCxn id="746" idx="1"/>
              <a:endCxn id="756" idx="5"/>
            </p:cNvCxnSpPr>
            <p:nvPr/>
          </p:nvCxnSpPr>
          <p:spPr>
            <a:xfrm flipH="1" flipV="1">
              <a:off x="6792566" y="5624174"/>
              <a:ext cx="167998" cy="1081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1" name="Freeform: Shape 760">
            <a:extLst>
              <a:ext uri="{FF2B5EF4-FFF2-40B4-BE49-F238E27FC236}">
                <a16:creationId xmlns:a16="http://schemas.microsoft.com/office/drawing/2014/main" id="{E1C47B8B-A310-B887-7F15-70965E3D2D7F}"/>
              </a:ext>
            </a:extLst>
          </p:cNvPr>
          <p:cNvSpPr/>
          <p:nvPr/>
        </p:nvSpPr>
        <p:spPr>
          <a:xfrm>
            <a:off x="9092770" y="1174459"/>
            <a:ext cx="537791" cy="4462943"/>
          </a:xfrm>
          <a:custGeom>
            <a:avLst/>
            <a:gdLst>
              <a:gd name="connsiteX0" fmla="*/ 521013 w 537791"/>
              <a:gd name="connsiteY0" fmla="*/ 0 h 4462943"/>
              <a:gd name="connsiteX1" fmla="*/ 537791 w 537791"/>
              <a:gd name="connsiteY1" fmla="*/ 117446 h 4462943"/>
              <a:gd name="connsiteX2" fmla="*/ 521013 w 537791"/>
              <a:gd name="connsiteY2" fmla="*/ 142613 h 4462943"/>
              <a:gd name="connsiteX3" fmla="*/ 470680 w 537791"/>
              <a:gd name="connsiteY3" fmla="*/ 192947 h 4462943"/>
              <a:gd name="connsiteX4" fmla="*/ 428735 w 537791"/>
              <a:gd name="connsiteY4" fmla="*/ 260058 h 4462943"/>
              <a:gd name="connsiteX5" fmla="*/ 378401 w 537791"/>
              <a:gd name="connsiteY5" fmla="*/ 318781 h 4462943"/>
              <a:gd name="connsiteX6" fmla="*/ 370012 w 537791"/>
              <a:gd name="connsiteY6" fmla="*/ 352337 h 4462943"/>
              <a:gd name="connsiteX7" fmla="*/ 344845 w 537791"/>
              <a:gd name="connsiteY7" fmla="*/ 402671 h 4462943"/>
              <a:gd name="connsiteX8" fmla="*/ 336456 w 537791"/>
              <a:gd name="connsiteY8" fmla="*/ 469783 h 4462943"/>
              <a:gd name="connsiteX9" fmla="*/ 319678 w 537791"/>
              <a:gd name="connsiteY9" fmla="*/ 494950 h 4462943"/>
              <a:gd name="connsiteX10" fmla="*/ 252566 w 537791"/>
              <a:gd name="connsiteY10" fmla="*/ 637563 h 4462943"/>
              <a:gd name="connsiteX11" fmla="*/ 244177 w 537791"/>
              <a:gd name="connsiteY11" fmla="*/ 713064 h 4462943"/>
              <a:gd name="connsiteX12" fmla="*/ 227399 w 537791"/>
              <a:gd name="connsiteY12" fmla="*/ 763398 h 4462943"/>
              <a:gd name="connsiteX13" fmla="*/ 210621 w 537791"/>
              <a:gd name="connsiteY13" fmla="*/ 939567 h 4462943"/>
              <a:gd name="connsiteX14" fmla="*/ 235788 w 537791"/>
              <a:gd name="connsiteY14" fmla="*/ 1124124 h 4462943"/>
              <a:gd name="connsiteX15" fmla="*/ 269344 w 537791"/>
              <a:gd name="connsiteY15" fmla="*/ 1191236 h 4462943"/>
              <a:gd name="connsiteX16" fmla="*/ 286122 w 537791"/>
              <a:gd name="connsiteY16" fmla="*/ 1233181 h 4462943"/>
              <a:gd name="connsiteX17" fmla="*/ 353234 w 537791"/>
              <a:gd name="connsiteY17" fmla="*/ 1300293 h 4462943"/>
              <a:gd name="connsiteX18" fmla="*/ 445513 w 537791"/>
              <a:gd name="connsiteY18" fmla="*/ 1468073 h 4462943"/>
              <a:gd name="connsiteX19" fmla="*/ 453902 w 537791"/>
              <a:gd name="connsiteY19" fmla="*/ 1510018 h 4462943"/>
              <a:gd name="connsiteX20" fmla="*/ 462291 w 537791"/>
              <a:gd name="connsiteY20" fmla="*/ 1560352 h 4462943"/>
              <a:gd name="connsiteX21" fmla="*/ 487458 w 537791"/>
              <a:gd name="connsiteY21" fmla="*/ 1610686 h 4462943"/>
              <a:gd name="connsiteX22" fmla="*/ 529402 w 537791"/>
              <a:gd name="connsiteY22" fmla="*/ 1719743 h 4462943"/>
              <a:gd name="connsiteX23" fmla="*/ 537791 w 537791"/>
              <a:gd name="connsiteY23" fmla="*/ 1753299 h 4462943"/>
              <a:gd name="connsiteX24" fmla="*/ 512624 w 537791"/>
              <a:gd name="connsiteY24" fmla="*/ 1937857 h 4462943"/>
              <a:gd name="connsiteX25" fmla="*/ 437124 w 537791"/>
              <a:gd name="connsiteY25" fmla="*/ 1996580 h 4462943"/>
              <a:gd name="connsiteX26" fmla="*/ 420346 w 537791"/>
              <a:gd name="connsiteY26" fmla="*/ 2021747 h 4462943"/>
              <a:gd name="connsiteX27" fmla="*/ 378401 w 537791"/>
              <a:gd name="connsiteY27" fmla="*/ 2046913 h 4462943"/>
              <a:gd name="connsiteX28" fmla="*/ 328067 w 537791"/>
              <a:gd name="connsiteY28" fmla="*/ 2088858 h 4462943"/>
              <a:gd name="connsiteX29" fmla="*/ 260955 w 537791"/>
              <a:gd name="connsiteY29" fmla="*/ 2164359 h 4462943"/>
              <a:gd name="connsiteX30" fmla="*/ 168676 w 537791"/>
              <a:gd name="connsiteY30" fmla="*/ 2248249 h 4462943"/>
              <a:gd name="connsiteX31" fmla="*/ 118342 w 537791"/>
              <a:gd name="connsiteY31" fmla="*/ 2315361 h 4462943"/>
              <a:gd name="connsiteX32" fmla="*/ 93175 w 537791"/>
              <a:gd name="connsiteY32" fmla="*/ 2365695 h 4462943"/>
              <a:gd name="connsiteX33" fmla="*/ 59619 w 537791"/>
              <a:gd name="connsiteY33" fmla="*/ 2474752 h 4462943"/>
              <a:gd name="connsiteX34" fmla="*/ 51230 w 537791"/>
              <a:gd name="connsiteY34" fmla="*/ 2533475 h 4462943"/>
              <a:gd name="connsiteX35" fmla="*/ 76397 w 537791"/>
              <a:gd name="connsiteY35" fmla="*/ 2793534 h 4462943"/>
              <a:gd name="connsiteX36" fmla="*/ 118342 w 537791"/>
              <a:gd name="connsiteY36" fmla="*/ 2843868 h 4462943"/>
              <a:gd name="connsiteX37" fmla="*/ 168676 w 537791"/>
              <a:gd name="connsiteY37" fmla="*/ 2961313 h 4462943"/>
              <a:gd name="connsiteX38" fmla="*/ 185454 w 537791"/>
              <a:gd name="connsiteY38" fmla="*/ 3036814 h 4462943"/>
              <a:gd name="connsiteX39" fmla="*/ 202232 w 537791"/>
              <a:gd name="connsiteY39" fmla="*/ 3061981 h 4462943"/>
              <a:gd name="connsiteX40" fmla="*/ 219010 w 537791"/>
              <a:gd name="connsiteY40" fmla="*/ 3103926 h 4462943"/>
              <a:gd name="connsiteX41" fmla="*/ 227399 w 537791"/>
              <a:gd name="connsiteY41" fmla="*/ 3162649 h 4462943"/>
              <a:gd name="connsiteX42" fmla="*/ 244177 w 537791"/>
              <a:gd name="connsiteY42" fmla="*/ 3204594 h 4462943"/>
              <a:gd name="connsiteX43" fmla="*/ 252566 w 537791"/>
              <a:gd name="connsiteY43" fmla="*/ 3229761 h 4462943"/>
              <a:gd name="connsiteX44" fmla="*/ 244177 w 537791"/>
              <a:gd name="connsiteY44" fmla="*/ 3481431 h 4462943"/>
              <a:gd name="connsiteX45" fmla="*/ 210621 w 537791"/>
              <a:gd name="connsiteY45" fmla="*/ 3598877 h 4462943"/>
              <a:gd name="connsiteX46" fmla="*/ 168676 w 537791"/>
              <a:gd name="connsiteY46" fmla="*/ 3674378 h 4462943"/>
              <a:gd name="connsiteX47" fmla="*/ 151898 w 537791"/>
              <a:gd name="connsiteY47" fmla="*/ 3716323 h 4462943"/>
              <a:gd name="connsiteX48" fmla="*/ 143509 w 537791"/>
              <a:gd name="connsiteY48" fmla="*/ 3741490 h 4462943"/>
              <a:gd name="connsiteX49" fmla="*/ 51230 w 537791"/>
              <a:gd name="connsiteY49" fmla="*/ 3917658 h 4462943"/>
              <a:gd name="connsiteX50" fmla="*/ 42841 w 537791"/>
              <a:gd name="connsiteY50" fmla="*/ 4043493 h 4462943"/>
              <a:gd name="connsiteX51" fmla="*/ 26063 w 537791"/>
              <a:gd name="connsiteY51" fmla="*/ 4110605 h 4462943"/>
              <a:gd name="connsiteX52" fmla="*/ 17674 w 537791"/>
              <a:gd name="connsiteY52" fmla="*/ 4152550 h 4462943"/>
              <a:gd name="connsiteX53" fmla="*/ 9285 w 537791"/>
              <a:gd name="connsiteY53" fmla="*/ 4311941 h 4462943"/>
              <a:gd name="connsiteX54" fmla="*/ 896 w 537791"/>
              <a:gd name="connsiteY54" fmla="*/ 4353886 h 4462943"/>
              <a:gd name="connsiteX55" fmla="*/ 896 w 537791"/>
              <a:gd name="connsiteY55" fmla="*/ 4462943 h 4462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537791" h="4462943">
                <a:moveTo>
                  <a:pt x="521013" y="0"/>
                </a:moveTo>
                <a:cubicBezTo>
                  <a:pt x="526606" y="39149"/>
                  <a:pt x="537791" y="77900"/>
                  <a:pt x="537791" y="117446"/>
                </a:cubicBezTo>
                <a:cubicBezTo>
                  <a:pt x="537791" y="127528"/>
                  <a:pt x="527711" y="135077"/>
                  <a:pt x="521013" y="142613"/>
                </a:cubicBezTo>
                <a:cubicBezTo>
                  <a:pt x="505249" y="160347"/>
                  <a:pt x="486444" y="175213"/>
                  <a:pt x="470680" y="192947"/>
                </a:cubicBezTo>
                <a:cubicBezTo>
                  <a:pt x="461301" y="203499"/>
                  <a:pt x="432496" y="255043"/>
                  <a:pt x="428735" y="260058"/>
                </a:cubicBezTo>
                <a:cubicBezTo>
                  <a:pt x="413266" y="280683"/>
                  <a:pt x="395179" y="299207"/>
                  <a:pt x="378401" y="318781"/>
                </a:cubicBezTo>
                <a:cubicBezTo>
                  <a:pt x="375605" y="329966"/>
                  <a:pt x="374294" y="341632"/>
                  <a:pt x="370012" y="352337"/>
                </a:cubicBezTo>
                <a:cubicBezTo>
                  <a:pt x="363045" y="369754"/>
                  <a:pt x="349998" y="384634"/>
                  <a:pt x="344845" y="402671"/>
                </a:cubicBezTo>
                <a:cubicBezTo>
                  <a:pt x="338651" y="424348"/>
                  <a:pt x="342388" y="448033"/>
                  <a:pt x="336456" y="469783"/>
                </a:cubicBezTo>
                <a:cubicBezTo>
                  <a:pt x="333803" y="479510"/>
                  <a:pt x="323650" y="485683"/>
                  <a:pt x="319678" y="494950"/>
                </a:cubicBezTo>
                <a:cubicBezTo>
                  <a:pt x="259007" y="636515"/>
                  <a:pt x="316737" y="541307"/>
                  <a:pt x="252566" y="637563"/>
                </a:cubicBezTo>
                <a:cubicBezTo>
                  <a:pt x="249770" y="662730"/>
                  <a:pt x="249143" y="688234"/>
                  <a:pt x="244177" y="713064"/>
                </a:cubicBezTo>
                <a:cubicBezTo>
                  <a:pt x="240709" y="730406"/>
                  <a:pt x="229991" y="745903"/>
                  <a:pt x="227399" y="763398"/>
                </a:cubicBezTo>
                <a:cubicBezTo>
                  <a:pt x="218754" y="821750"/>
                  <a:pt x="216214" y="880844"/>
                  <a:pt x="210621" y="939567"/>
                </a:cubicBezTo>
                <a:cubicBezTo>
                  <a:pt x="219010" y="1001086"/>
                  <a:pt x="221680" y="1063660"/>
                  <a:pt x="235788" y="1124124"/>
                </a:cubicBezTo>
                <a:cubicBezTo>
                  <a:pt x="241471" y="1148481"/>
                  <a:pt x="258863" y="1168527"/>
                  <a:pt x="269344" y="1191236"/>
                </a:cubicBezTo>
                <a:cubicBezTo>
                  <a:pt x="275654" y="1204909"/>
                  <a:pt x="276941" y="1221245"/>
                  <a:pt x="286122" y="1233181"/>
                </a:cubicBezTo>
                <a:cubicBezTo>
                  <a:pt x="305411" y="1258257"/>
                  <a:pt x="336249" y="1273602"/>
                  <a:pt x="353234" y="1300293"/>
                </a:cubicBezTo>
                <a:cubicBezTo>
                  <a:pt x="426743" y="1415807"/>
                  <a:pt x="397149" y="1359255"/>
                  <a:pt x="445513" y="1468073"/>
                </a:cubicBezTo>
                <a:cubicBezTo>
                  <a:pt x="448309" y="1482055"/>
                  <a:pt x="451351" y="1495989"/>
                  <a:pt x="453902" y="1510018"/>
                </a:cubicBezTo>
                <a:cubicBezTo>
                  <a:pt x="456945" y="1526753"/>
                  <a:pt x="456912" y="1544215"/>
                  <a:pt x="462291" y="1560352"/>
                </a:cubicBezTo>
                <a:cubicBezTo>
                  <a:pt x="468223" y="1578148"/>
                  <a:pt x="479597" y="1593654"/>
                  <a:pt x="487458" y="1610686"/>
                </a:cubicBezTo>
                <a:cubicBezTo>
                  <a:pt x="506909" y="1652831"/>
                  <a:pt x="516421" y="1676473"/>
                  <a:pt x="529402" y="1719743"/>
                </a:cubicBezTo>
                <a:cubicBezTo>
                  <a:pt x="532715" y="1730786"/>
                  <a:pt x="534995" y="1742114"/>
                  <a:pt x="537791" y="1753299"/>
                </a:cubicBezTo>
                <a:cubicBezTo>
                  <a:pt x="537539" y="1757085"/>
                  <a:pt x="536355" y="1907654"/>
                  <a:pt x="512624" y="1937857"/>
                </a:cubicBezTo>
                <a:cubicBezTo>
                  <a:pt x="492926" y="1962927"/>
                  <a:pt x="460715" y="1975133"/>
                  <a:pt x="437124" y="1996580"/>
                </a:cubicBezTo>
                <a:cubicBezTo>
                  <a:pt x="429664" y="2003362"/>
                  <a:pt x="428001" y="2015186"/>
                  <a:pt x="420346" y="2021747"/>
                </a:cubicBezTo>
                <a:cubicBezTo>
                  <a:pt x="407966" y="2032358"/>
                  <a:pt x="391588" y="2037323"/>
                  <a:pt x="378401" y="2046913"/>
                </a:cubicBezTo>
                <a:cubicBezTo>
                  <a:pt x="360738" y="2059759"/>
                  <a:pt x="344227" y="2074167"/>
                  <a:pt x="328067" y="2088858"/>
                </a:cubicBezTo>
                <a:cubicBezTo>
                  <a:pt x="232325" y="2175896"/>
                  <a:pt x="329035" y="2090090"/>
                  <a:pt x="260955" y="2164359"/>
                </a:cubicBezTo>
                <a:cubicBezTo>
                  <a:pt x="202623" y="2227994"/>
                  <a:pt x="215097" y="2217302"/>
                  <a:pt x="168676" y="2248249"/>
                </a:cubicBezTo>
                <a:cubicBezTo>
                  <a:pt x="119684" y="2346232"/>
                  <a:pt x="192540" y="2209364"/>
                  <a:pt x="118342" y="2315361"/>
                </a:cubicBezTo>
                <a:cubicBezTo>
                  <a:pt x="107585" y="2330728"/>
                  <a:pt x="100937" y="2348618"/>
                  <a:pt x="93175" y="2365695"/>
                </a:cubicBezTo>
                <a:cubicBezTo>
                  <a:pt x="75313" y="2404991"/>
                  <a:pt x="68595" y="2429872"/>
                  <a:pt x="59619" y="2474752"/>
                </a:cubicBezTo>
                <a:cubicBezTo>
                  <a:pt x="55741" y="2494141"/>
                  <a:pt x="54026" y="2513901"/>
                  <a:pt x="51230" y="2533475"/>
                </a:cubicBezTo>
                <a:cubicBezTo>
                  <a:pt x="51842" y="2548159"/>
                  <a:pt x="43780" y="2732959"/>
                  <a:pt x="76397" y="2793534"/>
                </a:cubicBezTo>
                <a:cubicBezTo>
                  <a:pt x="86751" y="2812764"/>
                  <a:pt x="104360" y="2827090"/>
                  <a:pt x="118342" y="2843868"/>
                </a:cubicBezTo>
                <a:cubicBezTo>
                  <a:pt x="150359" y="2939920"/>
                  <a:pt x="116844" y="2847285"/>
                  <a:pt x="168676" y="2961313"/>
                </a:cubicBezTo>
                <a:cubicBezTo>
                  <a:pt x="187864" y="3003527"/>
                  <a:pt x="165185" y="2976007"/>
                  <a:pt x="185454" y="3036814"/>
                </a:cubicBezTo>
                <a:cubicBezTo>
                  <a:pt x="188642" y="3046379"/>
                  <a:pt x="197723" y="3052963"/>
                  <a:pt x="202232" y="3061981"/>
                </a:cubicBezTo>
                <a:cubicBezTo>
                  <a:pt x="208966" y="3075450"/>
                  <a:pt x="213417" y="3089944"/>
                  <a:pt x="219010" y="3103926"/>
                </a:cubicBezTo>
                <a:cubicBezTo>
                  <a:pt x="221806" y="3123500"/>
                  <a:pt x="222603" y="3143466"/>
                  <a:pt x="227399" y="3162649"/>
                </a:cubicBezTo>
                <a:cubicBezTo>
                  <a:pt x="231051" y="3177258"/>
                  <a:pt x="238890" y="3190494"/>
                  <a:pt x="244177" y="3204594"/>
                </a:cubicBezTo>
                <a:cubicBezTo>
                  <a:pt x="247282" y="3212874"/>
                  <a:pt x="249770" y="3221372"/>
                  <a:pt x="252566" y="3229761"/>
                </a:cubicBezTo>
                <a:cubicBezTo>
                  <a:pt x="269334" y="3347135"/>
                  <a:pt x="265121" y="3285955"/>
                  <a:pt x="244177" y="3481431"/>
                </a:cubicBezTo>
                <a:cubicBezTo>
                  <a:pt x="241042" y="3510695"/>
                  <a:pt x="220843" y="3581840"/>
                  <a:pt x="210621" y="3598877"/>
                </a:cubicBezTo>
                <a:cubicBezTo>
                  <a:pt x="192470" y="3629129"/>
                  <a:pt x="182430" y="3643431"/>
                  <a:pt x="168676" y="3674378"/>
                </a:cubicBezTo>
                <a:cubicBezTo>
                  <a:pt x="162560" y="3688139"/>
                  <a:pt x="157185" y="3702223"/>
                  <a:pt x="151898" y="3716323"/>
                </a:cubicBezTo>
                <a:cubicBezTo>
                  <a:pt x="148793" y="3724603"/>
                  <a:pt x="147612" y="3733657"/>
                  <a:pt x="143509" y="3741490"/>
                </a:cubicBezTo>
                <a:cubicBezTo>
                  <a:pt x="46506" y="3926676"/>
                  <a:pt x="79182" y="3833803"/>
                  <a:pt x="51230" y="3917658"/>
                </a:cubicBezTo>
                <a:cubicBezTo>
                  <a:pt x="48434" y="3959603"/>
                  <a:pt x="48278" y="4001808"/>
                  <a:pt x="42841" y="4043493"/>
                </a:cubicBezTo>
                <a:cubicBezTo>
                  <a:pt x="39859" y="4066358"/>
                  <a:pt x="31248" y="4088136"/>
                  <a:pt x="26063" y="4110605"/>
                </a:cubicBezTo>
                <a:cubicBezTo>
                  <a:pt x="22857" y="4124498"/>
                  <a:pt x="20470" y="4138568"/>
                  <a:pt x="17674" y="4152550"/>
                </a:cubicBezTo>
                <a:cubicBezTo>
                  <a:pt x="14878" y="4205680"/>
                  <a:pt x="13703" y="4258921"/>
                  <a:pt x="9285" y="4311941"/>
                </a:cubicBezTo>
                <a:cubicBezTo>
                  <a:pt x="8101" y="4326150"/>
                  <a:pt x="1687" y="4339649"/>
                  <a:pt x="896" y="4353886"/>
                </a:cubicBezTo>
                <a:cubicBezTo>
                  <a:pt x="-1120" y="4390182"/>
                  <a:pt x="896" y="4426591"/>
                  <a:pt x="896" y="4462943"/>
                </a:cubicBezTo>
              </a:path>
            </a:pathLst>
          </a:custGeom>
          <a:noFill/>
          <a:ln w="3492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4" name="Audio 763">
            <a:hlinkClick r:id="" action="ppaction://media"/>
            <a:extLst>
              <a:ext uri="{FF2B5EF4-FFF2-40B4-BE49-F238E27FC236}">
                <a16:creationId xmlns:a16="http://schemas.microsoft.com/office/drawing/2014/main" id="{212D1117-B51D-0324-B789-84D4A54B2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5335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43"/>
    </mc:Choice>
    <mc:Fallback xmlns="">
      <p:transition spd="slow" advTm="26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810" x="9182100" y="5472113"/>
          <p14:tracePt t="15849" x="9182100" y="5489575"/>
          <p14:tracePt t="15868" x="9207500" y="5514975"/>
          <p14:tracePt t="15870" x="9224963" y="5514975"/>
          <p14:tracePt t="15878" x="9242425" y="5524500"/>
          <p14:tracePt t="15885" x="9250363" y="5524500"/>
          <p14:tracePt t="15893" x="9259888" y="5524500"/>
          <p14:tracePt t="15901" x="9267825" y="5524500"/>
          <p14:tracePt t="15921" x="9310688" y="5524500"/>
          <p14:tracePt t="15930" x="9318625" y="5514975"/>
          <p14:tracePt t="15933" x="9336088" y="5514975"/>
          <p14:tracePt t="15943" x="9353550" y="5514975"/>
          <p14:tracePt t="15949" x="9378950" y="5514975"/>
          <p14:tracePt t="15959" x="9404350" y="5514975"/>
          <p14:tracePt t="15965" x="9421813" y="5514975"/>
          <p14:tracePt t="15974" x="9439275" y="5514975"/>
          <p14:tracePt t="15981" x="9464675" y="5514975"/>
          <p14:tracePt t="15989" x="9482138" y="5514975"/>
          <p14:tracePt t="15998" x="9515475" y="5514975"/>
          <p14:tracePt t="16006" x="9540875" y="5514975"/>
          <p14:tracePt t="16014" x="9567863" y="5514975"/>
          <p14:tracePt t="16022" x="9593263" y="5514975"/>
          <p14:tracePt t="16030" x="9610725" y="5514975"/>
          <p14:tracePt t="16037" x="9644063" y="5507038"/>
          <p14:tracePt t="16058" x="9678988" y="5499100"/>
          <p14:tracePt t="16068" x="9704388" y="5489575"/>
          <p14:tracePt t="16071" x="9712325" y="5481638"/>
          <p14:tracePt t="16078" x="9729788" y="5472113"/>
          <p14:tracePt t="16085" x="9755188" y="5464175"/>
          <p14:tracePt t="16094" x="9780588" y="5456238"/>
          <p14:tracePt t="16101" x="9805988" y="5456238"/>
          <p14:tracePt t="16111" x="9832975" y="5456238"/>
          <p14:tracePt t="16118" x="9858375" y="5456238"/>
          <p14:tracePt t="16127" x="9883775" y="5456238"/>
          <p14:tracePt t="16134" x="9909175" y="5456238"/>
          <p14:tracePt t="16144" x="9934575" y="5456238"/>
          <p14:tracePt t="16149" x="9959975" y="5456238"/>
          <p14:tracePt t="16160" x="9994900" y="5456238"/>
          <p14:tracePt t="16165" x="10055225" y="5446713"/>
          <p14:tracePt t="16173" x="10098088" y="5438775"/>
          <p14:tracePt t="16181" x="10139363" y="5421313"/>
          <p14:tracePt t="16189" x="10182225" y="5421313"/>
          <p14:tracePt t="16197" x="10242550" y="5395913"/>
          <p14:tracePt t="16205" x="10302875" y="5378450"/>
          <p14:tracePt t="16215" x="10353675" y="5370513"/>
          <p14:tracePt t="16223" x="10404475" y="5345113"/>
          <p14:tracePt t="16230" x="10439400" y="5335588"/>
          <p14:tracePt t="16237" x="10472738" y="5327650"/>
          <p14:tracePt t="16247" x="10542588" y="5302250"/>
          <p14:tracePt t="16253" x="10583863" y="5284788"/>
          <p14:tracePt t="16266" x="10653713" y="5249863"/>
          <p14:tracePt t="16269" x="10704513" y="5224463"/>
          <p14:tracePt t="16283" x="10772775" y="5191125"/>
          <p14:tracePt t="16286" x="10833100" y="5156200"/>
          <p14:tracePt t="16295" x="10901363" y="5105400"/>
          <p14:tracePt t="16301" x="10934700" y="5080000"/>
          <p14:tracePt t="16318" x="11045825" y="5011738"/>
          <p14:tracePt t="16331" x="11098213" y="4951413"/>
          <p14:tracePt t="16334" x="11131550" y="4899025"/>
          <p14:tracePt t="16347" x="11174413" y="4840288"/>
          <p14:tracePt t="16350" x="11209338" y="4746625"/>
          <p14:tracePt t="16367" x="11260138" y="4583113"/>
          <p14:tracePt t="16374" x="11285538" y="4489450"/>
          <p14:tracePt t="16382" x="11320463" y="4395788"/>
          <p14:tracePt t="16390" x="11353800" y="4318000"/>
          <p14:tracePt t="16397" x="11379200" y="4249738"/>
          <p14:tracePt t="16406" x="11414125" y="4173538"/>
          <p14:tracePt t="16424" x="11507788" y="4044950"/>
          <p14:tracePt t="16430" x="11517313" y="3994150"/>
          <p14:tracePt t="16437" x="11550650" y="3916363"/>
          <p14:tracePt t="16445" x="11550650" y="3840163"/>
          <p14:tracePt t="16454" x="11576050" y="3770313"/>
          <p14:tracePt t="16461" x="11585575" y="3702050"/>
          <p14:tracePt t="16469" x="11601450" y="3625850"/>
          <p14:tracePt t="16477" x="11618913" y="3565525"/>
          <p14:tracePt t="16486" x="11618913" y="3489325"/>
          <p14:tracePt t="16494" x="11618913" y="3429000"/>
          <p14:tracePt t="16501" x="11628438" y="3360738"/>
          <p14:tracePt t="16510" x="11628438" y="3300413"/>
          <p14:tracePt t="16517" x="11628438" y="3249613"/>
          <p14:tracePt t="16527" x="11628438" y="3189288"/>
          <p14:tracePt t="16533" x="11628438" y="3121025"/>
          <p14:tracePt t="16542" x="11628438" y="3052763"/>
          <p14:tracePt t="16550" x="11628438" y="3001963"/>
          <p14:tracePt t="16559" x="11628438" y="2941638"/>
          <p14:tracePt t="16565" x="11618913" y="2898775"/>
          <p14:tracePt t="16573" x="11601450" y="2847975"/>
          <p14:tracePt t="16581" x="11576050" y="2795588"/>
          <p14:tracePt t="16595" x="11558588" y="2727325"/>
          <p14:tracePt t="16600" x="11525250" y="2651125"/>
          <p14:tracePt t="16605" x="11517313" y="2600325"/>
          <p14:tracePt t="16614" x="11499850" y="2565400"/>
          <p14:tracePt t="16621" x="11499850" y="2522538"/>
          <p14:tracePt t="16629" x="11499850" y="2487613"/>
          <p14:tracePt t="16637" x="11482388" y="2446338"/>
          <p14:tracePt t="16647" x="11464925" y="2393950"/>
          <p14:tracePt t="16653" x="11447463" y="2368550"/>
          <p14:tracePt t="16662" x="11439525" y="2343150"/>
          <p14:tracePt t="16669" x="11422063" y="2300288"/>
          <p14:tracePt t="16681" x="11371263" y="2239963"/>
          <p14:tracePt t="16685" x="11336338" y="2189163"/>
          <p14:tracePt t="16694" x="11320463" y="2154238"/>
          <p14:tracePt t="16701" x="11277600" y="2111375"/>
          <p14:tracePt t="16720" x="11166475" y="2009775"/>
          <p14:tracePt t="16726" x="11141075" y="1974850"/>
          <p14:tracePt t="16734" x="11071225" y="1931988"/>
          <p14:tracePt t="16746" x="11012488" y="1889125"/>
          <p14:tracePt t="16749" x="10960100" y="1855788"/>
          <p14:tracePt t="16761" x="10909300" y="1838325"/>
          <p14:tracePt t="16765" x="10848975" y="1795463"/>
          <p14:tracePt t="16780" x="10772775" y="1752600"/>
          <p14:tracePt t="16782" x="10712450" y="1719263"/>
          <p14:tracePt t="16790" x="10653713" y="1684338"/>
          <p14:tracePt t="16797" x="10583863" y="1658938"/>
          <p14:tracePt t="16806" x="10515600" y="1624013"/>
          <p14:tracePt t="16815" x="10456863" y="1582738"/>
          <p14:tracePt t="16821" x="10404475" y="1547813"/>
          <p14:tracePt t="16829" x="10345738" y="1530350"/>
          <p14:tracePt t="16837" x="10293350" y="1479550"/>
          <p14:tracePt t="16848" x="10250488" y="1462088"/>
          <p14:tracePt t="16853" x="10217150" y="1428750"/>
          <p14:tracePt t="16861" x="10199688" y="1419225"/>
          <p14:tracePt t="16869" x="10174288" y="1401763"/>
          <p14:tracePt t="16877" x="10156825" y="1385888"/>
          <p14:tracePt t="16885" x="10123488" y="1358900"/>
          <p14:tracePt t="16897" x="10113963" y="1350963"/>
          <p14:tracePt t="16901" x="10098088" y="1343025"/>
          <p14:tracePt t="16909" x="10063163" y="1333500"/>
          <p14:tracePt t="16917" x="10055225" y="1325563"/>
          <p14:tracePt t="16931" x="10037763" y="1308100"/>
          <p14:tracePt t="16933" x="9994900" y="1300163"/>
          <p14:tracePt t="16942" x="9977438" y="1282700"/>
          <p14:tracePt t="16950" x="9944100" y="1274763"/>
          <p14:tracePt t="16959" x="9934575" y="1265238"/>
          <p14:tracePt t="16966" x="9891713" y="1239838"/>
          <p14:tracePt t="16973" x="9858375" y="1231900"/>
          <p14:tracePt t="16981" x="9840913" y="1222375"/>
          <p14:tracePt t="16989" x="9815513" y="1214438"/>
          <p14:tracePt t="16997" x="9798050" y="1214438"/>
          <p14:tracePt t="17005" x="9772650" y="1206500"/>
          <p14:tracePt t="17014" x="9755188" y="1196975"/>
          <p14:tracePt t="17021" x="9747250" y="1196975"/>
          <p14:tracePt t="17029" x="9737725" y="1196975"/>
          <p14:tracePt t="17046" x="9721850" y="1196975"/>
          <p14:tracePt t="17061" x="9712325" y="1196975"/>
          <p14:tracePt t="17069" x="9694863" y="1196975"/>
          <p14:tracePt t="17077" x="9678988" y="1196975"/>
          <p14:tracePt t="17085" x="9652000" y="1206500"/>
          <p14:tracePt t="17094" x="9618663" y="1214438"/>
          <p14:tracePt t="17101" x="9583738" y="1239838"/>
          <p14:tracePt t="17109" x="9525000" y="1265238"/>
          <p14:tracePt t="17117" x="9482138" y="1282700"/>
          <p14:tracePt t="17127" x="9447213" y="1300163"/>
          <p14:tracePt t="17133" x="9413875" y="1317625"/>
          <p14:tracePt t="17150" x="9386888" y="1333500"/>
          <p14:tracePt t="17159" x="9371013" y="1350963"/>
          <p14:tracePt t="17173" x="9361488" y="1358900"/>
          <p14:tracePt t="17182" x="9361488" y="1368425"/>
          <p14:tracePt t="17197" x="9353550" y="1376363"/>
          <p14:tracePt t="17206" x="9353550" y="1393825"/>
          <p14:tracePt t="17214" x="9353550" y="1411288"/>
          <p14:tracePt t="17223" x="9353550" y="1419225"/>
          <p14:tracePt t="17238" x="9345613" y="1454150"/>
          <p14:tracePt t="17249" x="9336088" y="1470025"/>
          <p14:tracePt t="17253" x="9328150" y="1487488"/>
          <p14:tracePt t="17261" x="9328150" y="1512888"/>
          <p14:tracePt t="17269" x="9318625" y="1565275"/>
          <p14:tracePt t="17278" x="9318625" y="1598613"/>
          <p14:tracePt t="17285" x="9310688" y="1633538"/>
          <p14:tracePt t="17293" x="9310688" y="1701800"/>
          <p14:tracePt t="17302" x="9285288" y="1752600"/>
          <p14:tracePt t="17324" x="9285288" y="1846263"/>
          <p14:tracePt t="17326" x="9285288" y="1881188"/>
          <p14:tracePt t="17334" x="9285288" y="1916113"/>
          <p14:tracePt t="17343" x="9285288" y="1941513"/>
          <p14:tracePt t="17350" x="9275763" y="1958975"/>
          <p14:tracePt t="17360" x="9275763" y="1974850"/>
          <p14:tracePt t="17366" x="9275763" y="1992313"/>
          <p14:tracePt t="17376" x="9275763" y="2009775"/>
          <p14:tracePt t="17384" x="9275763" y="2027238"/>
          <p14:tracePt t="17390" x="9275763" y="2035175"/>
          <p14:tracePt t="17397" x="9275763" y="2052638"/>
          <p14:tracePt t="17408" x="9275763" y="2070100"/>
          <p14:tracePt t="17415" x="9275763" y="2085975"/>
          <p14:tracePt t="17422" x="9285288" y="2095500"/>
          <p14:tracePt t="17429" x="9285288" y="2120900"/>
          <p14:tracePt t="17438" x="9285288" y="2128838"/>
          <p14:tracePt t="17445" x="9293225" y="2154238"/>
          <p14:tracePt t="17453" x="9293225" y="2171700"/>
          <p14:tracePt t="17462" x="9302750" y="2189163"/>
          <p14:tracePt t="17469" x="9310688" y="2214563"/>
          <p14:tracePt t="17478" x="9310688" y="2232025"/>
          <p14:tracePt t="17485" x="9318625" y="2249488"/>
          <p14:tracePt t="17493" x="9318625" y="2274888"/>
          <p14:tracePt t="17501" x="9318625" y="2282825"/>
          <p14:tracePt t="17510" x="9318625" y="2308225"/>
          <p14:tracePt t="17517" x="9353550" y="2351088"/>
          <p14:tracePt t="17527" x="9353550" y="2376488"/>
          <p14:tracePt t="17533" x="9361488" y="2403475"/>
          <p14:tracePt t="17543" x="9361488" y="2428875"/>
          <p14:tracePt t="17549" x="9371013" y="2454275"/>
          <p14:tracePt t="17560" x="9386888" y="2487613"/>
          <p14:tracePt t="17565" x="9386888" y="2497138"/>
          <p14:tracePt t="17573" x="9386888" y="2514600"/>
          <p14:tracePt t="17581" x="9396413" y="2540000"/>
          <p14:tracePt t="17610" x="9421813" y="2600325"/>
          <p14:tracePt t="17621" x="9421813" y="2616200"/>
          <p14:tracePt t="17629" x="9429750" y="2625725"/>
          <p14:tracePt t="17637" x="9447213" y="2641600"/>
          <p14:tracePt t="17660" x="9472613" y="2668588"/>
          <p14:tracePt t="17663" x="9482138" y="2676525"/>
          <p14:tracePt t="17676" x="9499600" y="2693988"/>
          <p14:tracePt t="17677" x="9515475" y="2701925"/>
          <p14:tracePt t="17687" x="9515475" y="2711450"/>
          <p14:tracePt t="17693" x="9550400" y="2736850"/>
          <p14:tracePt t="17702" x="9558338" y="2744788"/>
          <p14:tracePt t="17710" x="9567863" y="2762250"/>
          <p14:tracePt t="17717" x="9575800" y="2787650"/>
          <p14:tracePt t="17730" x="9583738" y="2805113"/>
          <p14:tracePt t="17734" x="9583738" y="2822575"/>
          <p14:tracePt t="17743" x="9593263" y="2822575"/>
          <p14:tracePt t="17749" x="9593263" y="2838450"/>
          <p14:tracePt t="17781" x="9593263" y="2855913"/>
          <p14:tracePt t="17789" x="9593263" y="2881313"/>
          <p14:tracePt t="17797" x="9567863" y="2906713"/>
          <p14:tracePt t="17805" x="9567863" y="2941638"/>
          <p14:tracePt t="17813" x="9558338" y="2949575"/>
          <p14:tracePt t="17821" x="9550400" y="2976563"/>
          <p14:tracePt t="17829" x="9525000" y="3027363"/>
          <p14:tracePt t="17837" x="9525000" y="3060700"/>
          <p14:tracePt t="17846" x="9499600" y="3113088"/>
          <p14:tracePt t="17853" x="9490075" y="3138488"/>
          <p14:tracePt t="17863" x="9464675" y="3181350"/>
          <p14:tracePt t="17869" x="9456738" y="3206750"/>
          <p14:tracePt t="17879" x="9456738" y="3214688"/>
          <p14:tracePt t="17885" x="9429750" y="3240088"/>
          <p14:tracePt t="17894" x="9429750" y="3249613"/>
          <p14:tracePt t="17901" x="9421813" y="3257550"/>
          <p14:tracePt t="17910" x="9421813" y="3267075"/>
          <p14:tracePt t="17918" x="9404350" y="3282950"/>
          <p14:tracePt t="17927" x="9396413" y="3292475"/>
          <p14:tracePt t="17933" x="9386888" y="3309938"/>
          <p14:tracePt t="17947" x="9378950" y="3335338"/>
          <p14:tracePt t="17949" x="9371013" y="3343275"/>
          <p14:tracePt t="17965" x="9361488" y="3360738"/>
          <p14:tracePt t="17966" x="9353550" y="3386138"/>
          <p14:tracePt t="17973" x="9345613" y="3386138"/>
          <p14:tracePt t="17985" x="9345613" y="3394075"/>
          <p14:tracePt t="17989" x="9328150" y="3394075"/>
          <p14:tracePt t="17997" x="9328150" y="3411538"/>
          <p14:tracePt t="18005" x="9318625" y="3411538"/>
          <p14:tracePt t="18021" x="9293225" y="3429000"/>
          <p14:tracePt t="18029" x="9285288" y="3436938"/>
          <p14:tracePt t="18037" x="9275763" y="3446463"/>
          <p14:tracePt t="18045" x="9275763" y="3471863"/>
          <p14:tracePt t="18053" x="9275763" y="3497263"/>
          <p14:tracePt t="18061" x="9259888" y="3505200"/>
          <p14:tracePt t="18069" x="9259888" y="3540125"/>
          <p14:tracePt t="18077" x="9250363" y="3557588"/>
          <p14:tracePt t="18085" x="9250363" y="3590925"/>
          <p14:tracePt t="18094" x="9250363" y="3608388"/>
          <p14:tracePt t="18101" x="9242425" y="3633788"/>
          <p14:tracePt t="18111" x="9234488" y="3651250"/>
          <p14:tracePt t="18117" x="9234488" y="3659188"/>
          <p14:tracePt t="18127" x="9224963" y="3676650"/>
          <p14:tracePt t="18133" x="9217025" y="3694113"/>
          <p14:tracePt t="18143" x="9217025" y="3719513"/>
          <p14:tracePt t="18149" x="9217025" y="3729038"/>
          <p14:tracePt t="18161" x="9207500" y="3754438"/>
          <p14:tracePt t="18165" x="9207500" y="3762375"/>
          <p14:tracePt t="18173" x="9207500" y="3787775"/>
          <p14:tracePt t="18181" x="9199563" y="3813175"/>
          <p14:tracePt t="18190" x="9199563" y="3822700"/>
          <p14:tracePt t="18198" x="9199563" y="3840163"/>
          <p14:tracePt t="18206" x="9191625" y="3848100"/>
          <p14:tracePt t="18213" x="9191625" y="3873500"/>
          <p14:tracePt t="18221" x="9182100" y="3898900"/>
          <p14:tracePt t="18229" x="9182100" y="3908425"/>
          <p14:tracePt t="18237" x="9164638" y="3924300"/>
          <p14:tracePt t="18245" x="9164638" y="3941763"/>
          <p14:tracePt t="18253" x="9164638" y="3967163"/>
          <p14:tracePt t="18261" x="9164638" y="3984625"/>
          <p14:tracePt t="18270" x="9156700" y="4010025"/>
          <p14:tracePt t="18277" x="9156700" y="4035425"/>
          <p14:tracePt t="18285" x="9156700" y="4044950"/>
          <p14:tracePt t="18293" x="9156700" y="4070350"/>
          <p14:tracePt t="18302" x="9156700" y="4078288"/>
          <p14:tracePt t="18312" x="9156700" y="4095750"/>
          <p14:tracePt t="18317" x="9156700" y="4105275"/>
          <p14:tracePt t="18326" x="9156700" y="4113213"/>
          <p14:tracePt t="18336" x="9156700" y="4121150"/>
          <p14:tracePt t="18348" x="9156700" y="4130675"/>
          <p14:tracePt t="18352" x="9164638" y="4138613"/>
          <p14:tracePt t="18360" x="9164638" y="4146550"/>
          <p14:tracePt t="18472" x="9164638" y="4156075"/>
          <p14:tracePt t="18480" x="9174163" y="4181475"/>
          <p14:tracePt t="18487" x="9191625" y="4224338"/>
          <p14:tracePt t="18499" x="9191625" y="4241800"/>
          <p14:tracePt t="18504" x="9207500" y="4275138"/>
          <p14:tracePt t="18511" x="9207500" y="4284663"/>
          <p14:tracePt t="18518" x="9224963" y="4318000"/>
          <p14:tracePt t="18528" x="9234488" y="4335463"/>
          <p14:tracePt t="18533" x="9242425" y="4360863"/>
          <p14:tracePt t="18544" x="9250363" y="4386263"/>
          <p14:tracePt t="18549" x="9267825" y="4403725"/>
          <p14:tracePt t="18561" x="9267825" y="4411663"/>
          <p14:tracePt t="18565" x="9267825" y="4421188"/>
          <p14:tracePt t="18574" x="9267825" y="4429125"/>
          <p14:tracePt t="18582" x="9267825" y="4446588"/>
          <p14:tracePt t="18609" x="9275763" y="4497388"/>
          <p14:tracePt t="18613" x="9275763" y="4506913"/>
          <p14:tracePt t="18621" x="9275763" y="4532313"/>
          <p14:tracePt t="18629" x="9275763" y="4557713"/>
          <p14:tracePt t="18637" x="9275763" y="4592638"/>
          <p14:tracePt t="18645" x="9275763" y="4600575"/>
          <p14:tracePt t="18653" x="9275763" y="4635500"/>
          <p14:tracePt t="18668" x="9293225" y="4676775"/>
          <p14:tracePt t="18670" x="9293225" y="4694238"/>
          <p14:tracePt t="18677" x="9293225" y="4703763"/>
          <p14:tracePt t="18685" x="9293225" y="4719638"/>
          <p14:tracePt t="18705" x="9293225" y="4762500"/>
          <p14:tracePt t="18710" x="9293225" y="4779963"/>
          <p14:tracePt t="18717" x="9293225" y="4797425"/>
          <p14:tracePt t="18726" x="9293225" y="4814888"/>
          <p14:tracePt t="18733" x="9293225" y="4822825"/>
          <p14:tracePt t="18743" x="9293225" y="4848225"/>
          <p14:tracePt t="18749" x="9293225" y="4857750"/>
          <p14:tracePt t="18761" x="9293225" y="4865688"/>
          <p14:tracePt t="18822" x="9293225" y="4873625"/>
          <p14:tracePt t="18837" x="9293225" y="4899025"/>
          <p14:tracePt t="18854" x="9293225" y="4926013"/>
          <p14:tracePt t="18863" x="9285288" y="4933950"/>
          <p14:tracePt t="18871" x="9275763" y="4951413"/>
          <p14:tracePt t="18877" x="9267825" y="4959350"/>
          <p14:tracePt t="18885" x="9267825" y="4968875"/>
          <p14:tracePt t="18900" x="9267825" y="4976813"/>
          <p14:tracePt t="18903" x="9267825" y="4984750"/>
          <p14:tracePt t="18910" x="9259888" y="4984750"/>
          <p14:tracePt t="18917" x="9250363" y="4994275"/>
          <p14:tracePt t="18935" x="9242425" y="4994275"/>
          <p14:tracePt t="18949" x="9234488" y="5011738"/>
          <p14:tracePt t="18966" x="9207500" y="5019675"/>
          <p14:tracePt t="18969" x="0" y="0"/>
        </p14:tracePtLst>
        <p14:tracePtLst>
          <p14:tracePt t="19954" x="8942388" y="5514975"/>
          <p14:tracePt t="20128" x="8942388" y="5540375"/>
          <p14:tracePt t="20138" x="8985250" y="5583238"/>
          <p14:tracePt t="20151" x="9088438" y="5626100"/>
          <p14:tracePt t="20163" x="9139238" y="5643563"/>
          <p14:tracePt t="20170" x="9199563" y="5661025"/>
          <p14:tracePt t="20175" x="9267825" y="5678488"/>
          <p14:tracePt t="20183" x="9353550" y="5703888"/>
          <p14:tracePt t="20189" x="9421813" y="5711825"/>
          <p14:tracePt t="20198" x="9456738" y="5711825"/>
          <p14:tracePt t="20205" x="9499600" y="5721350"/>
          <p14:tracePt t="20213" x="9532938" y="5721350"/>
          <p14:tracePt t="20221" x="9550400" y="5721350"/>
          <p14:tracePt t="20231" x="9583738" y="5721350"/>
          <p14:tracePt t="20237" x="9610725" y="5721350"/>
          <p14:tracePt t="20247" x="9636125" y="5721350"/>
          <p14:tracePt t="20253" x="9644063" y="5721350"/>
          <p14:tracePt t="20263" x="9661525" y="5721350"/>
          <p14:tracePt t="20269" x="9669463" y="5721350"/>
          <p14:tracePt t="20277" x="9694863" y="5721350"/>
          <p14:tracePt t="20299" x="9721850" y="5711825"/>
          <p14:tracePt t="20301" x="9729788" y="5703888"/>
          <p14:tracePt t="20310" x="9747250" y="5703888"/>
          <p14:tracePt t="20320" x="9780588" y="5703888"/>
          <p14:tracePt t="20325" x="9823450" y="5678488"/>
          <p14:tracePt t="20333" x="9840913" y="5668963"/>
          <p14:tracePt t="20344" x="9883775" y="5661025"/>
          <p14:tracePt t="20349" x="9917113" y="5643563"/>
          <p14:tracePt t="20370" x="9969500" y="5626100"/>
          <p14:tracePt t="20375" x="10012363" y="5600700"/>
          <p14:tracePt t="20382" x="10045700" y="5592763"/>
          <p14:tracePt t="20390" x="10098088" y="5567363"/>
          <p14:tracePt t="20398" x="10156825" y="5549900"/>
          <p14:tracePt t="20406" x="10225088" y="5532438"/>
          <p14:tracePt t="20413" x="10302875" y="5514975"/>
          <p14:tracePt t="20421" x="10345738" y="5499100"/>
          <p14:tracePt t="20429" x="10421938" y="5472113"/>
          <p14:tracePt t="20441" x="10482263" y="5456238"/>
          <p14:tracePt t="20454" x="10601325" y="5413375"/>
          <p14:tracePt t="20461" x="10653713" y="5378450"/>
          <p14:tracePt t="20469" x="10721975" y="5353050"/>
          <p14:tracePt t="20477" x="10772775" y="5327650"/>
          <p14:tracePt t="20485" x="10823575" y="5292725"/>
          <p14:tracePt t="20494" x="10866438" y="5249863"/>
          <p14:tracePt t="20501" x="10901363" y="5207000"/>
          <p14:tracePt t="20510" x="10944225" y="5156200"/>
          <p14:tracePt t="20517" x="10969625" y="5105400"/>
          <p14:tracePt t="20526" x="11012488" y="5062538"/>
          <p14:tracePt t="20533" x="11071225" y="5019675"/>
          <p14:tracePt t="20544" x="11098213" y="4968875"/>
          <p14:tracePt t="20549" x="11141075" y="4926013"/>
          <p14:tracePt t="20561" x="11191875" y="4865688"/>
          <p14:tracePt t="20565" x="11225213" y="4814888"/>
          <p14:tracePt t="20574" x="11242675" y="4772025"/>
          <p14:tracePt t="20581" x="11285538" y="4719638"/>
          <p14:tracePt t="20589" x="11320463" y="4651375"/>
          <p14:tracePt t="20612" x="11379200" y="4514850"/>
          <p14:tracePt t="20613" x="11406188" y="4454525"/>
          <p14:tracePt t="20621" x="11431588" y="4386263"/>
          <p14:tracePt t="20629" x="11447463" y="4300538"/>
          <p14:tracePt t="20637" x="11490325" y="4216400"/>
          <p14:tracePt t="20645" x="11525250" y="4146550"/>
          <p14:tracePt t="20654" x="11542713" y="4087813"/>
          <p14:tracePt t="20675" x="11568113" y="3951288"/>
          <p14:tracePt t="20678" x="11568113" y="3908425"/>
          <p14:tracePt t="20685" x="11576050" y="3873500"/>
          <p14:tracePt t="20694" x="11576050" y="3840163"/>
          <p14:tracePt t="20701" x="11576050" y="3787775"/>
          <p14:tracePt t="20723" x="11576050" y="3694113"/>
          <p14:tracePt t="20727" x="11576050" y="3643313"/>
          <p14:tracePt t="20733" x="11568113" y="3557588"/>
          <p14:tracePt t="20744" x="11568113" y="3479800"/>
          <p14:tracePt t="20749" x="11542713" y="3394075"/>
          <p14:tracePt t="20765" x="11517313" y="3309938"/>
          <p14:tracePt t="20767" x="11507788" y="3224213"/>
          <p14:tracePt t="20774" x="11482388" y="3128963"/>
          <p14:tracePt t="20781" x="11456988" y="3052763"/>
          <p14:tracePt t="20789" x="11447463" y="2976563"/>
          <p14:tracePt t="20797" x="11414125" y="2881313"/>
          <p14:tracePt t="20805" x="11396663" y="2813050"/>
          <p14:tracePt t="20814" x="11363325" y="2727325"/>
          <p14:tracePt t="20821" x="11336338" y="2641600"/>
          <p14:tracePt t="20829" x="11320463" y="2565400"/>
          <p14:tracePt t="20837" x="11295063" y="2487613"/>
          <p14:tracePt t="20845" x="11260138" y="2386013"/>
          <p14:tracePt t="20853" x="11234738" y="2317750"/>
          <p14:tracePt t="20861" x="11217275" y="2257425"/>
          <p14:tracePt t="20869" x="11182350" y="2181225"/>
          <p14:tracePt t="20893" x="11071225" y="2000250"/>
          <p14:tracePt t="20901" x="11020425" y="1931988"/>
          <p14:tracePt t="20910" x="10995025" y="1881188"/>
          <p14:tracePt t="20917" x="10952163" y="1830388"/>
          <p14:tracePt t="20932" x="10909300" y="1778000"/>
          <p14:tracePt t="20934" x="10875963" y="1735138"/>
          <p14:tracePt t="20947" x="10833100" y="1666875"/>
          <p14:tracePt t="20949" x="10780713" y="1608138"/>
          <p14:tracePt t="20962" x="10747375" y="1565275"/>
          <p14:tracePt t="20965" x="10696575" y="1512888"/>
          <p14:tracePt t="20990" x="10601325" y="1401763"/>
          <p14:tracePt t="20997" x="10558463" y="1368425"/>
          <p14:tracePt t="21005" x="10542588" y="1350963"/>
          <p14:tracePt t="21019" x="10490200" y="1317625"/>
          <p14:tracePt t="21022" x="10472738" y="1308100"/>
          <p14:tracePt t="21030" x="10431463" y="1290638"/>
          <p14:tracePt t="21037" x="10396538" y="1282700"/>
          <p14:tracePt t="21045" x="10345738" y="1257300"/>
          <p14:tracePt t="21054" x="10320338" y="1247775"/>
          <p14:tracePt t="21061" x="10250488" y="1222375"/>
          <p14:tracePt t="21069" x="10199688" y="1196975"/>
          <p14:tracePt t="21078" x="10148888" y="1171575"/>
          <p14:tracePt t="21085" x="10106025" y="1146175"/>
          <p14:tracePt t="21093" x="10055225" y="1120775"/>
          <p14:tracePt t="21101" x="10020300" y="1111250"/>
          <p14:tracePt t="21110" x="9994900" y="1111250"/>
          <p14:tracePt t="21117" x="9952038" y="1085850"/>
          <p14:tracePt t="21126" x="9917113" y="1077913"/>
          <p14:tracePt t="21133" x="9891713" y="1077913"/>
          <p14:tracePt t="21143" x="9848850" y="1068388"/>
          <p14:tracePt t="21152" x="9823450" y="1068388"/>
          <p14:tracePt t="21163" x="9780588" y="1068388"/>
          <p14:tracePt t="21166" x="9747250" y="1068388"/>
          <p14:tracePt t="21173" x="9704388" y="1068388"/>
          <p14:tracePt t="21184" x="9669463" y="1068388"/>
          <p14:tracePt t="21190" x="9626600" y="1068388"/>
          <p14:tracePt t="21198" x="9583738" y="1093788"/>
          <p14:tracePt t="21206" x="9515475" y="1103313"/>
          <p14:tracePt t="21213" x="9447213" y="1120775"/>
          <p14:tracePt t="21221" x="9386888" y="1128713"/>
          <p14:tracePt t="21238" x="9242425" y="1154113"/>
          <p14:tracePt t="21248" x="9191625" y="1179513"/>
          <p14:tracePt t="21253" x="9123363" y="1196975"/>
          <p14:tracePt t="21263" x="9063038" y="1214438"/>
          <p14:tracePt t="21270" x="9002713" y="1231900"/>
          <p14:tracePt t="21277" x="8942388" y="1265238"/>
          <p14:tracePt t="21286" x="8891588" y="1300163"/>
          <p14:tracePt t="21299" x="8840788" y="1343025"/>
          <p14:tracePt t="21301" x="8788400" y="1358900"/>
          <p14:tracePt t="21311" x="8737600" y="1393825"/>
          <p14:tracePt t="21318" x="8669338" y="1436688"/>
          <p14:tracePt t="21326" x="8593138" y="1479550"/>
          <p14:tracePt t="21333" x="8540750" y="1504950"/>
          <p14:tracePt t="21358" x="8343900" y="1608138"/>
          <p14:tracePt t="21365" x="8293100" y="1641475"/>
          <p14:tracePt t="21374" x="8259763" y="1676400"/>
          <p14:tracePt t="21381" x="8207375" y="1719263"/>
          <p14:tracePt t="21392" x="8156575" y="1778000"/>
          <p14:tracePt t="21397" x="8113713" y="1838325"/>
          <p14:tracePt t="21407" x="8053388" y="1898650"/>
          <p14:tracePt t="21413" x="8010525" y="1949450"/>
          <p14:tracePt t="21421" x="7959725" y="2017713"/>
          <p14:tracePt t="21429" x="7916863" y="2070100"/>
          <p14:tracePt t="21438" x="7883525" y="2111375"/>
          <p14:tracePt t="21449" x="7848600" y="2138363"/>
          <p14:tracePt t="21456" x="7823200" y="2189163"/>
          <p14:tracePt t="21462" x="7805738" y="2222500"/>
          <p14:tracePt t="21469" x="7797800" y="2257425"/>
          <p14:tracePt t="21478" x="7772400" y="2300288"/>
          <p14:tracePt t="21485" x="7754938" y="2343150"/>
          <p14:tracePt t="21494" x="7737475" y="2419350"/>
          <p14:tracePt t="21501" x="7712075" y="2462213"/>
          <p14:tracePt t="21510" x="7686675" y="2557463"/>
          <p14:tracePt t="21517" x="7661275" y="2625725"/>
          <p14:tracePt t="21526" x="7618413" y="2701925"/>
          <p14:tracePt t="21533" x="7591425" y="2787650"/>
          <p14:tracePt t="21543" x="7575550" y="2873375"/>
          <p14:tracePt t="21550" x="7540625" y="2967038"/>
          <p14:tracePt t="21561" x="7507288" y="3044825"/>
          <p14:tracePt t="21566" x="7489825" y="3146425"/>
          <p14:tracePt t="21573" x="7464425" y="3240088"/>
          <p14:tracePt t="21582" x="7464425" y="3335338"/>
          <p14:tracePt t="21589" x="7464425" y="3403600"/>
          <p14:tracePt t="21598" x="7464425" y="3471863"/>
          <p14:tracePt t="21605" x="7464425" y="3548063"/>
          <p14:tracePt t="21625" x="7464425" y="3668713"/>
          <p14:tracePt t="21629" x="7464425" y="3719513"/>
          <p14:tracePt t="21637" x="7464425" y="3770313"/>
          <p14:tracePt t="21645" x="7464425" y="3830638"/>
          <p14:tracePt t="21653" x="7464425" y="3881438"/>
          <p14:tracePt t="21661" x="7464425" y="3941763"/>
          <p14:tracePt t="21669" x="7480300" y="4019550"/>
          <p14:tracePt t="21677" x="7497763" y="4087813"/>
          <p14:tracePt t="21685" x="7523163" y="4156075"/>
          <p14:tracePt t="21693" x="7550150" y="4232275"/>
          <p14:tracePt t="21701" x="7566025" y="4275138"/>
          <p14:tracePt t="21710" x="7591425" y="4343400"/>
          <p14:tracePt t="21717" x="7626350" y="4411663"/>
          <p14:tracePt t="21745" x="7686675" y="4575175"/>
          <p14:tracePt t="21759" x="7729538" y="4660900"/>
          <p14:tracePt t="21768" x="7762875" y="4719638"/>
          <p14:tracePt t="21773" x="7780338" y="4772025"/>
          <p14:tracePt t="21781" x="7805738" y="4822825"/>
          <p14:tracePt t="21789" x="7840663" y="4873625"/>
          <p14:tracePt t="21797" x="7866063" y="4926013"/>
          <p14:tracePt t="21805" x="7899400" y="4984750"/>
          <p14:tracePt t="21813" x="7908925" y="5027613"/>
          <p14:tracePt t="21821" x="7934325" y="5062538"/>
          <p14:tracePt t="21829" x="7967663" y="5138738"/>
          <p14:tracePt t="21837" x="7994650" y="5173663"/>
          <p14:tracePt t="21845" x="8027988" y="5207000"/>
          <p14:tracePt t="21853" x="8062913" y="5249863"/>
          <p14:tracePt t="21861" x="8096250" y="5284788"/>
          <p14:tracePt t="21869" x="8139113" y="5318125"/>
          <p14:tracePt t="21877" x="8181975" y="5353050"/>
          <p14:tracePt t="21885" x="8199438" y="5378450"/>
          <p14:tracePt t="21893" x="8232775" y="5403850"/>
          <p14:tracePt t="21901" x="8250238" y="5421313"/>
          <p14:tracePt t="21910" x="8285163" y="5446713"/>
          <p14:tracePt t="21917" x="8328025" y="5472113"/>
          <p14:tracePt t="21926" x="8370888" y="5489575"/>
          <p14:tracePt t="21933" x="8404225" y="5514975"/>
          <p14:tracePt t="21943" x="8447088" y="5532438"/>
          <p14:tracePt t="21949" x="8515350" y="5575300"/>
          <p14:tracePt t="21960" x="8583613" y="5600700"/>
          <p14:tracePt t="21965" x="8643938" y="5626100"/>
          <p14:tracePt t="21973" x="8712200" y="5651500"/>
          <p14:tracePt t="21981" x="8805863" y="5661025"/>
          <p14:tracePt t="21989" x="8909050" y="5668963"/>
          <p14:tracePt t="21997" x="8994775" y="5668963"/>
          <p14:tracePt t="22005" x="9080500" y="5668963"/>
          <p14:tracePt t="22013" x="9139238" y="5668963"/>
          <p14:tracePt t="22021" x="9207500" y="5668963"/>
          <p14:tracePt t="22029" x="9285288" y="5668963"/>
          <p14:tracePt t="22037" x="9328150" y="5668963"/>
          <p14:tracePt t="22045" x="9413875" y="5668963"/>
          <p14:tracePt t="22053" x="9464675" y="5668963"/>
          <p14:tracePt t="22075" x="9652000" y="5668963"/>
          <p14:tracePt t="22079" x="9755188" y="5668963"/>
          <p14:tracePt t="22085" x="9866313" y="5668963"/>
          <p14:tracePt t="22093" x="9977438" y="5643563"/>
          <p14:tracePt t="22101" x="10098088" y="5635625"/>
          <p14:tracePt t="22111" x="10199688" y="5618163"/>
          <p14:tracePt t="22117" x="10293350" y="5600700"/>
          <p14:tracePt t="22126" x="10345738" y="5592763"/>
          <p14:tracePt t="22133" x="10404475" y="5583238"/>
          <p14:tracePt t="22148" x="10456863" y="5583238"/>
          <p14:tracePt t="22151" x="10499725" y="5575300"/>
          <p14:tracePt t="22159" x="10542588" y="5567363"/>
          <p14:tracePt t="22165" x="10575925" y="5557838"/>
          <p14:tracePt t="22173" x="10626725" y="5557838"/>
          <p14:tracePt t="22181" x="10661650" y="5549900"/>
          <p14:tracePt t="22189" x="10712450" y="5540375"/>
          <p14:tracePt t="22197" x="10772775" y="5524500"/>
          <p14:tracePt t="22205" x="10815638" y="5507038"/>
          <p14:tracePt t="22213" x="10858500" y="5499100"/>
          <p14:tracePt t="22221" x="10901363" y="5481638"/>
          <p14:tracePt t="22229" x="10944225" y="5472113"/>
          <p14:tracePt t="22237" x="10977563" y="5464175"/>
          <p14:tracePt t="22245" x="10995025" y="5464175"/>
          <p14:tracePt t="22253" x="11037888" y="5438775"/>
          <p14:tracePt t="22261" x="11071225" y="5421313"/>
          <p14:tracePt t="22269" x="11088688" y="5413375"/>
          <p14:tracePt t="22277" x="11114088" y="5403850"/>
          <p14:tracePt t="22285" x="11149013" y="5387975"/>
          <p14:tracePt t="22293" x="11191875" y="5370513"/>
          <p14:tracePt t="22301" x="11225213" y="5345113"/>
          <p14:tracePt t="22314" x="11242675" y="5318125"/>
          <p14:tracePt t="22317" x="11277600" y="5275263"/>
          <p14:tracePt t="22326" x="11295063" y="5233988"/>
          <p14:tracePt t="22333" x="11320463" y="5191125"/>
          <p14:tracePt t="22342" x="11353800" y="5138738"/>
          <p14:tracePt t="22349" x="11379200" y="5087938"/>
          <p14:tracePt t="22361" x="11406188" y="5019675"/>
          <p14:tracePt t="22365" x="11439525" y="4951413"/>
          <p14:tracePt t="22375" x="11474450" y="4873625"/>
          <p14:tracePt t="22381" x="11507788" y="4772025"/>
          <p14:tracePt t="22392" x="11558588" y="4676775"/>
          <p14:tracePt t="22407" x="11644313" y="4471988"/>
          <p14:tracePt t="22413" x="11679238" y="4378325"/>
          <p14:tracePt t="22421" x="11722100" y="4300538"/>
          <p14:tracePt t="22429" x="11739563" y="4249738"/>
          <p14:tracePt t="22437" x="11755438" y="4198938"/>
          <p14:tracePt t="22445" x="11780838" y="4130675"/>
          <p14:tracePt t="22453" x="11790363" y="4078288"/>
          <p14:tracePt t="22462" x="11798300" y="4019550"/>
          <p14:tracePt t="22469" x="11798300" y="3959225"/>
          <p14:tracePt t="22477" x="11807825" y="3898900"/>
          <p14:tracePt t="22485" x="11815763" y="3865563"/>
          <p14:tracePt t="22493" x="11815763" y="3797300"/>
          <p14:tracePt t="22502" x="11815763" y="3762375"/>
          <p14:tracePt t="22504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3CE88-13A4-471E-96EC-71596C795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067" y="3143888"/>
            <a:ext cx="10380133" cy="570225"/>
          </a:xfrm>
        </p:spPr>
        <p:txBody>
          <a:bodyPr/>
          <a:lstStyle/>
          <a:p>
            <a:r>
              <a:rPr lang="en-US" dirty="0"/>
              <a:t>Classic approaches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9454367-4099-FE04-9A57-C594E2512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3118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3"/>
    </mc:Choice>
    <mc:Fallback xmlns="">
      <p:transition spd="slow" advTm="6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A2564-07EE-40CF-9B8C-7BA44EA5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72088"/>
            <a:ext cx="10058400" cy="570225"/>
          </a:xfrm>
        </p:spPr>
        <p:txBody>
          <a:bodyPr/>
          <a:lstStyle/>
          <a:p>
            <a:r>
              <a:rPr lang="en-US" dirty="0"/>
              <a:t>Well-established FSM Algorithms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992617-373B-8D5D-D21E-6A8A54D7B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62" y="1149105"/>
            <a:ext cx="5350464" cy="2940296"/>
          </a:xfrm>
          <a:prstGeom prst="rect">
            <a:avLst/>
          </a:prstGeom>
        </p:spPr>
      </p:pic>
      <p:sp>
        <p:nvSpPr>
          <p:cNvPr id="6" name="TextBox 157">
            <a:extLst>
              <a:ext uri="{FF2B5EF4-FFF2-40B4-BE49-F238E27FC236}">
                <a16:creationId xmlns:a16="http://schemas.microsoft.com/office/drawing/2014/main" id="{F9028E55-6067-A7EC-424A-5B4974A423CF}"/>
              </a:ext>
            </a:extLst>
          </p:cNvPr>
          <p:cNvSpPr txBox="1"/>
          <p:nvPr/>
        </p:nvSpPr>
        <p:spPr>
          <a:xfrm>
            <a:off x="5791404" y="1296895"/>
            <a:ext cx="640059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rgbClr val="FFC000"/>
                </a:solidFill>
              </a:rPr>
              <a:t>Subgraph searching</a:t>
            </a:r>
            <a:endParaRPr lang="en-US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Lattice</a:t>
            </a:r>
            <a:r>
              <a:rPr lang="en-US" dirty="0"/>
              <a:t> of subgraphs forms a search space of potential frequent subgraphs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priori: combine subgraphs to form new candidates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Pattern growth: candidates are grown by adding single edges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r>
              <a:rPr lang="en-US" b="1" dirty="0">
                <a:solidFill>
                  <a:srgbClr val="0070C0"/>
                </a:solidFill>
              </a:rPr>
              <a:t>Pattern counting</a:t>
            </a:r>
            <a:endParaRPr lang="en-US" dirty="0">
              <a:solidFill>
                <a:srgbClr val="0070C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Isomorphism detection </a:t>
            </a:r>
            <a:r>
              <a:rPr lang="en-US" dirty="0"/>
              <a:t>needed to count number of pattern occurrences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Graphs can be represented in many ways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Canonical labeling </a:t>
            </a:r>
            <a:r>
              <a:rPr lang="en-US" dirty="0"/>
              <a:t>used to ensure that isomorphic subgraphs will have identical representations</a:t>
            </a:r>
          </a:p>
          <a:p>
            <a:pPr algn="l"/>
            <a:endParaRPr lang="en-US" dirty="0"/>
          </a:p>
          <a:p>
            <a:pPr algn="l"/>
            <a:r>
              <a:rPr lang="en-US" b="1" dirty="0">
                <a:solidFill>
                  <a:srgbClr val="00B050"/>
                </a:solidFill>
              </a:rPr>
              <a:t>Pruning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Goal: extend in a way that </a:t>
            </a:r>
            <a:r>
              <a:rPr lang="en-US" dirty="0">
                <a:solidFill>
                  <a:srgbClr val="00B050"/>
                </a:solidFill>
              </a:rPr>
              <a:t>prevents repetitive searching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D6F5D7-96CF-70B0-7BF7-575480CFF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417" y="4075923"/>
            <a:ext cx="2311103" cy="1953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42840F-9777-C3C0-01AA-DBBA745104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517" y="4226232"/>
            <a:ext cx="1872874" cy="17743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C50B17-B899-EC61-32D6-11EE0718BDEF}"/>
              </a:ext>
            </a:extLst>
          </p:cNvPr>
          <p:cNvSpPr txBox="1"/>
          <p:nvPr/>
        </p:nvSpPr>
        <p:spPr>
          <a:xfrm>
            <a:off x="186517" y="6000534"/>
            <a:ext cx="198506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Canonical Adjacency Matrix (CAM)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2D5626-8E1B-5349-9313-F27025EA7478}"/>
              </a:ext>
            </a:extLst>
          </p:cNvPr>
          <p:cNvSpPr txBox="1"/>
          <p:nvPr/>
        </p:nvSpPr>
        <p:spPr>
          <a:xfrm>
            <a:off x="2720544" y="5985145"/>
            <a:ext cx="61417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{(0,1,a,1,b), (1,2,b,1,e), (2,3,e,1,f), (3,4,f,1,c), (4,2,c,1,3)}</a:t>
            </a:r>
          </a:p>
          <a:p>
            <a:r>
              <a:rPr lang="en-US" sz="1000" dirty="0"/>
              <a:t>      Adjacency list of DFS code for highlighted edges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A754258-5001-D53F-D645-7C37875120C6}"/>
              </a:ext>
            </a:extLst>
          </p:cNvPr>
          <p:cNvCxnSpPr>
            <a:cxnSpLocks/>
          </p:cNvCxnSpPr>
          <p:nvPr/>
        </p:nvCxnSpPr>
        <p:spPr>
          <a:xfrm flipH="1">
            <a:off x="3793331" y="4450556"/>
            <a:ext cx="300038" cy="28813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5704A18-0CDC-5AE7-035F-079F6BFE3DA8}"/>
              </a:ext>
            </a:extLst>
          </p:cNvPr>
          <p:cNvCxnSpPr>
            <a:cxnSpLocks/>
          </p:cNvCxnSpPr>
          <p:nvPr/>
        </p:nvCxnSpPr>
        <p:spPr>
          <a:xfrm flipH="1">
            <a:off x="3517106" y="4953000"/>
            <a:ext cx="154781" cy="30241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E4FA835-B1FE-0DC5-2D7F-8A1BFDA1CAB6}"/>
              </a:ext>
            </a:extLst>
          </p:cNvPr>
          <p:cNvCxnSpPr>
            <a:cxnSpLocks/>
          </p:cNvCxnSpPr>
          <p:nvPr/>
        </p:nvCxnSpPr>
        <p:spPr>
          <a:xfrm flipH="1">
            <a:off x="3278981" y="5434013"/>
            <a:ext cx="100013" cy="27488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C40CD52-DFDB-A2C5-9E4C-7DF75319F2AF}"/>
              </a:ext>
            </a:extLst>
          </p:cNvPr>
          <p:cNvCxnSpPr>
            <a:cxnSpLocks/>
          </p:cNvCxnSpPr>
          <p:nvPr/>
        </p:nvCxnSpPr>
        <p:spPr>
          <a:xfrm flipH="1">
            <a:off x="3352800" y="5857877"/>
            <a:ext cx="28575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89AD6A1-801D-C867-2B1C-0359847FD880}"/>
              </a:ext>
            </a:extLst>
          </p:cNvPr>
          <p:cNvCxnSpPr>
            <a:cxnSpLocks/>
          </p:cNvCxnSpPr>
          <p:nvPr/>
        </p:nvCxnSpPr>
        <p:spPr>
          <a:xfrm>
            <a:off x="3474244" y="5467349"/>
            <a:ext cx="200024" cy="26088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87F694B2-4A46-03D7-3721-5447BEA784B5}"/>
              </a:ext>
            </a:extLst>
          </p:cNvPr>
          <p:cNvSpPr txBox="1"/>
          <p:nvPr/>
        </p:nvSpPr>
        <p:spPr>
          <a:xfrm>
            <a:off x="34676" y="6387083"/>
            <a:ext cx="6146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Jiang C, </a:t>
            </a:r>
            <a:r>
              <a:rPr lang="en-US" sz="1000" dirty="0" err="1"/>
              <a:t>Coenen</a:t>
            </a:r>
            <a:r>
              <a:rPr lang="en-US" sz="1000" dirty="0"/>
              <a:t> F, Zito M. A survey of frequent subgraph mining algorithms. The Knowledge Engineering Review. 2013;28(1):75-105. doi:10.1017/S0269888912000331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8D80344-A695-A9FF-DFD0-8A737AA0EFD0}"/>
              </a:ext>
            </a:extLst>
          </p:cNvPr>
          <p:cNvCxnSpPr/>
          <p:nvPr/>
        </p:nvCxnSpPr>
        <p:spPr>
          <a:xfrm flipH="1">
            <a:off x="2171584" y="5038187"/>
            <a:ext cx="1107397" cy="145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54156D38-E9F8-A323-0CE6-307BB5ABBD25}"/>
              </a:ext>
            </a:extLst>
          </p:cNvPr>
          <p:cNvSpPr/>
          <p:nvPr/>
        </p:nvSpPr>
        <p:spPr>
          <a:xfrm>
            <a:off x="3634946" y="2882163"/>
            <a:ext cx="88885" cy="8985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AEF435C-ED43-E7FA-84AC-FF7E11411E08}"/>
              </a:ext>
            </a:extLst>
          </p:cNvPr>
          <p:cNvSpPr/>
          <p:nvPr/>
        </p:nvSpPr>
        <p:spPr>
          <a:xfrm>
            <a:off x="2720544" y="2265586"/>
            <a:ext cx="88885" cy="8985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4E9BBD9-63CD-EA2A-1C3A-9F1FFB6A0BFC}"/>
              </a:ext>
            </a:extLst>
          </p:cNvPr>
          <p:cNvSpPr/>
          <p:nvPr/>
        </p:nvSpPr>
        <p:spPr>
          <a:xfrm>
            <a:off x="698562" y="2471688"/>
            <a:ext cx="88885" cy="8985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38FD958-65FF-3DB4-3C68-25F5A1B488E5}"/>
              </a:ext>
            </a:extLst>
          </p:cNvPr>
          <p:cNvSpPr/>
          <p:nvPr/>
        </p:nvSpPr>
        <p:spPr>
          <a:xfrm>
            <a:off x="698562" y="3735353"/>
            <a:ext cx="88885" cy="8985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A6AC44-402C-B3B1-C7EA-E93107366291}"/>
              </a:ext>
            </a:extLst>
          </p:cNvPr>
          <p:cNvSpPr/>
          <p:nvPr/>
        </p:nvSpPr>
        <p:spPr>
          <a:xfrm>
            <a:off x="2040617" y="1427112"/>
            <a:ext cx="88885" cy="8985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C5CCD11-8669-1C06-97F1-5D5AE8C92B8D}"/>
              </a:ext>
            </a:extLst>
          </p:cNvPr>
          <p:cNvSpPr/>
          <p:nvPr/>
        </p:nvSpPr>
        <p:spPr>
          <a:xfrm>
            <a:off x="2916974" y="1427542"/>
            <a:ext cx="88885" cy="8985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C70E4FD-8471-5DA3-2199-102C7C56D435}"/>
              </a:ext>
            </a:extLst>
          </p:cNvPr>
          <p:cNvSpPr/>
          <p:nvPr/>
        </p:nvSpPr>
        <p:spPr>
          <a:xfrm>
            <a:off x="3793331" y="1427112"/>
            <a:ext cx="88885" cy="8985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D4BE0AA-F145-0ADB-9B17-9A866254926D}"/>
              </a:ext>
            </a:extLst>
          </p:cNvPr>
          <p:cNvSpPr/>
          <p:nvPr/>
        </p:nvSpPr>
        <p:spPr>
          <a:xfrm>
            <a:off x="4669688" y="1427542"/>
            <a:ext cx="88885" cy="8985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A659D97-F6F4-B94A-65D1-C767B2C8864A}"/>
              </a:ext>
            </a:extLst>
          </p:cNvPr>
          <p:cNvSpPr/>
          <p:nvPr/>
        </p:nvSpPr>
        <p:spPr>
          <a:xfrm>
            <a:off x="213662" y="4225052"/>
            <a:ext cx="88885" cy="8985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50253EA-067E-8B47-B2AA-57FF8BA24B88}"/>
              </a:ext>
            </a:extLst>
          </p:cNvPr>
          <p:cNvSpPr/>
          <p:nvPr/>
        </p:nvSpPr>
        <p:spPr>
          <a:xfrm>
            <a:off x="3517106" y="4232881"/>
            <a:ext cx="88885" cy="8985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8D127F23-97C7-FA64-00A7-2C8F34CA7F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1852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14"/>
    </mc:Choice>
    <mc:Fallback xmlns="">
      <p:transition spd="slow" advTm="95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241" x="230188" y="6165850"/>
          <p14:tracePt t="69273" x="230188" y="6173788"/>
          <p14:tracePt t="69282" x="247650" y="6181725"/>
          <p14:tracePt t="69290" x="298450" y="6191250"/>
          <p14:tracePt t="69299" x="350838" y="6208713"/>
          <p14:tracePt t="69303" x="411163" y="6216650"/>
          <p14:tracePt t="69313" x="461963" y="6224588"/>
          <p14:tracePt t="69320" x="504825" y="6224588"/>
          <p14:tracePt t="69327" x="522288" y="6234113"/>
          <p14:tracePt t="69335" x="555625" y="6234113"/>
          <p14:tracePt t="69343" x="590550" y="6251575"/>
          <p14:tracePt t="69350" x="615950" y="6251575"/>
          <p14:tracePt t="69361" x="641350" y="6251575"/>
          <p14:tracePt t="69366" x="658813" y="6251575"/>
          <p14:tracePt t="69378" x="674688" y="6251575"/>
          <p14:tracePt t="69414" x="717550" y="6251575"/>
          <p14:tracePt t="69422" x="785813" y="6251575"/>
          <p14:tracePt t="69430" x="871538" y="6251575"/>
          <p14:tracePt t="69439" x="957263" y="6251575"/>
          <p14:tracePt t="69446" x="1025525" y="6251575"/>
          <p14:tracePt t="69455" x="1103313" y="6242050"/>
          <p14:tracePt t="69462" x="1162050" y="6234113"/>
          <p14:tracePt t="69470" x="1231900" y="6234113"/>
          <p14:tracePt t="69482" x="1282700" y="6234113"/>
          <p14:tracePt t="69486" x="1316038" y="6234113"/>
          <p14:tracePt t="69498" x="1343025" y="6234113"/>
          <p14:tracePt t="69505" x="1368425" y="6234113"/>
          <p14:tracePt t="69518" x="1376363" y="6234113"/>
          <p14:tracePt t="69529" x="1393825" y="6234113"/>
          <p14:tracePt t="69534" x="1401763" y="6234113"/>
          <p14:tracePt t="69542" x="1419225" y="6234113"/>
          <p14:tracePt t="69551" x="1454150" y="6234113"/>
          <p14:tracePt t="69558" x="1504950" y="6224588"/>
          <p14:tracePt t="69567" x="1538288" y="6224588"/>
          <p14:tracePt t="69577" x="1581150" y="6224588"/>
          <p14:tracePt t="69582" x="1624013" y="6224588"/>
          <p14:tracePt t="69590" x="1684338" y="6208713"/>
          <p14:tracePt t="69598" x="1701800" y="6208713"/>
          <p14:tracePt t="69606" x="1735138" y="6208713"/>
          <p14:tracePt t="69614" x="1752600" y="6199188"/>
          <p14:tracePt t="69622" x="1760538" y="6199188"/>
          <p14:tracePt t="69630" x="1770063" y="6191250"/>
          <p14:tracePt t="69641" x="1795463" y="6181725"/>
          <p14:tracePt t="69647" x="1795463" y="6173788"/>
          <p14:tracePt t="69656" x="1812925" y="6173788"/>
          <p14:tracePt t="69662" x="1830388" y="6165850"/>
          <p14:tracePt t="69672" x="1846263" y="6148388"/>
          <p14:tracePt t="69680" x="1863725" y="6140450"/>
          <p14:tracePt t="69687" x="1881188" y="6130925"/>
          <p14:tracePt t="69695" x="1914525" y="6113463"/>
          <p14:tracePt t="69702" x="1949450" y="6113463"/>
          <p14:tracePt t="69710" x="1982788" y="6097588"/>
          <p14:tracePt t="69719" x="2009775" y="6097588"/>
          <p14:tracePt t="69727" x="2035175" y="6080125"/>
          <p14:tracePt t="69734" x="2052638" y="6080125"/>
          <p14:tracePt t="69743" x="2060575" y="6070600"/>
          <p14:tracePt t="69750" x="2078038" y="6062663"/>
          <p14:tracePt t="69799" x="2085975" y="6062663"/>
          <p14:tracePt t="69807" x="2103438" y="6045200"/>
          <p14:tracePt t="69815" x="2120900" y="6019800"/>
          <p14:tracePt t="69822" x="2136775" y="6002338"/>
          <p14:tracePt t="69830" x="2179638" y="5976938"/>
          <p14:tracePt t="69838" x="2189163" y="5959475"/>
          <p14:tracePt t="69846" x="2214563" y="5943600"/>
          <p14:tracePt t="69854" x="2214563" y="5926138"/>
          <p14:tracePt t="69866" x="2239963" y="5891213"/>
          <p14:tracePt t="69870" x="2239963" y="5875338"/>
          <p14:tracePt t="69878" x="2247900" y="5857875"/>
          <p14:tracePt t="69886" x="2247900" y="5840413"/>
          <p14:tracePt t="69895" x="2247900" y="5832475"/>
          <p14:tracePt t="69902" x="2247900" y="5815013"/>
          <p14:tracePt t="69910" x="2247900" y="5789613"/>
          <p14:tracePt t="69918" x="2247900" y="5754688"/>
          <p14:tracePt t="69934" x="2247900" y="5729288"/>
          <p14:tracePt t="69936" x="2247900" y="5694363"/>
          <p14:tracePt t="69943" x="2257425" y="5651500"/>
          <p14:tracePt t="69951" x="2257425" y="5635625"/>
          <p14:tracePt t="69960" x="2257425" y="5618163"/>
          <p14:tracePt t="69966" x="2257425" y="5583238"/>
          <p14:tracePt t="69977" x="2257425" y="5567363"/>
          <p14:tracePt t="69982" x="2257425" y="5549900"/>
          <p14:tracePt t="69990" x="2257425" y="5524500"/>
          <p14:tracePt t="70000" x="2257425" y="5507038"/>
          <p14:tracePt t="70010" x="2257425" y="5481638"/>
          <p14:tracePt t="70019" x="2257425" y="5456238"/>
          <p14:tracePt t="70023" x="2257425" y="5438775"/>
          <p14:tracePt t="70031" x="2257425" y="5421313"/>
          <p14:tracePt t="70039" x="2274888" y="5395913"/>
          <p14:tracePt t="70048" x="2274888" y="5370513"/>
          <p14:tracePt t="70055" x="2274888" y="5353050"/>
          <p14:tracePt t="70064" x="2274888" y="5327650"/>
          <p14:tracePt t="70071" x="2274888" y="5302250"/>
          <p14:tracePt t="70078" x="2274888" y="5267325"/>
          <p14:tracePt t="70089" x="2274888" y="5249863"/>
          <p14:tracePt t="70095" x="2265363" y="5224463"/>
          <p14:tracePt t="70103" x="2257425" y="5199063"/>
          <p14:tracePt t="70111" x="2257425" y="5173663"/>
          <p14:tracePt t="70120" x="2247900" y="5156200"/>
          <p14:tracePt t="70128" x="2247900" y="5148263"/>
          <p14:tracePt t="70134" x="2247900" y="5122863"/>
          <p14:tracePt t="70143" x="2247900" y="5113338"/>
          <p14:tracePt t="70152" x="2247900" y="5095875"/>
          <p14:tracePt t="70160" x="2247900" y="5080000"/>
          <p14:tracePt t="70166" x="2247900" y="5062538"/>
          <p14:tracePt t="70175" x="2247900" y="5053013"/>
          <p14:tracePt t="70184" x="2247900" y="5027613"/>
          <p14:tracePt t="70191" x="2247900" y="5002213"/>
          <p14:tracePt t="70210" x="2247900" y="4959350"/>
          <p14:tracePt t="70214" x="2247900" y="4941888"/>
          <p14:tracePt t="70224" x="2247900" y="4926013"/>
          <p14:tracePt t="70233" x="2247900" y="4908550"/>
          <p14:tracePt t="70246" x="2239963" y="4883150"/>
          <p14:tracePt t="70254" x="2239963" y="4873625"/>
          <p14:tracePt t="70262" x="2232025" y="4865688"/>
          <p14:tracePt t="70270" x="2222500" y="4857750"/>
          <p14:tracePt t="70280" x="2214563" y="4840288"/>
          <p14:tracePt t="70286" x="2197100" y="4814888"/>
          <p14:tracePt t="70296" x="2189163" y="4805363"/>
          <p14:tracePt t="70303" x="2171700" y="4779963"/>
          <p14:tracePt t="70311" x="2154238" y="4762500"/>
          <p14:tracePt t="70319" x="2146300" y="4746625"/>
          <p14:tracePt t="70330" x="2136775" y="4737100"/>
          <p14:tracePt t="70335" x="2128838" y="4729163"/>
          <p14:tracePt t="70344" x="2120900" y="4719638"/>
          <p14:tracePt t="70359" x="2120900" y="4711700"/>
          <p14:tracePt t="70464" x="2111375" y="4711700"/>
          <p14:tracePt t="70504" x="2093913" y="4686300"/>
          <p14:tracePt t="70511" x="2078038" y="4668838"/>
          <p14:tracePt t="70519" x="2060575" y="4625975"/>
          <p14:tracePt t="70532" x="2043113" y="4600575"/>
          <p14:tracePt t="70535" x="2025650" y="4583113"/>
          <p14:tracePt t="70543" x="1982788" y="4549775"/>
          <p14:tracePt t="70551" x="1974850" y="4540250"/>
          <p14:tracePt t="70562" x="1957388" y="4514850"/>
          <p14:tracePt t="70569" x="1949450" y="4497388"/>
          <p14:tracePt t="70579" x="1941513" y="4489450"/>
          <p14:tracePt t="70585" x="1931988" y="4471988"/>
          <p14:tracePt t="70592" x="1924050" y="4464050"/>
          <p14:tracePt t="70599" x="1906588" y="4446588"/>
          <p14:tracePt t="70608" x="1889125" y="4446588"/>
          <p14:tracePt t="70624" x="1871663" y="4429125"/>
          <p14:tracePt t="70639" x="1863725" y="4429125"/>
          <p14:tracePt t="70647" x="1855788" y="4421188"/>
          <p14:tracePt t="70657" x="1846263" y="4421188"/>
          <p14:tracePt t="70663" x="1838325" y="4411663"/>
          <p14:tracePt t="70684" x="1830388" y="4403725"/>
          <p14:tracePt t="70687" x="1820863" y="4403725"/>
          <p14:tracePt t="70695" x="1812925" y="4395788"/>
          <p14:tracePt t="70707" x="1803400" y="4395788"/>
          <p14:tracePt t="70719" x="1787525" y="4395788"/>
          <p14:tracePt t="70727" x="1778000" y="4386263"/>
          <p14:tracePt t="70736" x="1752600" y="4386263"/>
          <p14:tracePt t="70743" x="1735138" y="4378325"/>
          <p14:tracePt t="70750" x="1719263" y="4370388"/>
          <p14:tracePt t="70758" x="1692275" y="4360863"/>
          <p14:tracePt t="70766" x="1666875" y="4360863"/>
          <p14:tracePt t="70775" x="1649413" y="4360863"/>
          <p14:tracePt t="70782" x="1616075" y="4343400"/>
          <p14:tracePt t="70790" x="1590675" y="4335463"/>
          <p14:tracePt t="70798" x="1565275" y="4327525"/>
          <p14:tracePt t="70807" x="1522413" y="4318000"/>
          <p14:tracePt t="70814" x="1512888" y="4310063"/>
          <p14:tracePt t="70822" x="1487488" y="4300538"/>
          <p14:tracePt t="70830" x="1479550" y="4300538"/>
          <p14:tracePt t="70838" x="1462088" y="4300538"/>
          <p14:tracePt t="70846" x="1444625" y="4292600"/>
          <p14:tracePt t="70854" x="1427163" y="4292600"/>
          <p14:tracePt t="70862" x="1393825" y="4275138"/>
          <p14:tracePt t="70870" x="1384300" y="4275138"/>
          <p14:tracePt t="70879" x="1368425" y="4275138"/>
          <p14:tracePt t="70886" x="1350963" y="4267200"/>
          <p14:tracePt t="70894" x="1325563" y="4257675"/>
          <p14:tracePt t="70902" x="1290638" y="4241800"/>
          <p14:tracePt t="70911" x="1282700" y="4241800"/>
          <p14:tracePt t="70918" x="1265238" y="4241800"/>
          <p14:tracePt t="70927" x="1239838" y="4232275"/>
          <p14:tracePt t="70935" x="1196975" y="4224338"/>
          <p14:tracePt t="70943" x="1171575" y="4216400"/>
          <p14:tracePt t="70950" x="1162050" y="4216400"/>
          <p14:tracePt t="70960" x="1136650" y="4216400"/>
          <p14:tracePt t="70966" x="1103313" y="4206875"/>
          <p14:tracePt t="70978" x="1077913" y="4206875"/>
          <p14:tracePt t="70982" x="1042988" y="4198938"/>
          <p14:tracePt t="70991" x="1017588" y="4198938"/>
          <p14:tracePt t="70998" x="982663" y="4198938"/>
          <p14:tracePt t="71007" x="939800" y="4189413"/>
          <p14:tracePt t="71017" x="906463" y="4173538"/>
          <p14:tracePt t="71023" x="871538" y="4173538"/>
          <p14:tracePt t="71031" x="838200" y="4173538"/>
          <p14:tracePt t="71039" x="795338" y="4173538"/>
          <p14:tracePt t="71047" x="752475" y="4173538"/>
          <p14:tracePt t="71054" x="727075" y="4173538"/>
          <p14:tracePt t="71063" x="692150" y="4173538"/>
          <p14:tracePt t="71071" x="674688" y="4173538"/>
          <p14:tracePt t="71078" x="649288" y="4173538"/>
          <p14:tracePt t="71086" x="633413" y="4173538"/>
          <p14:tracePt t="71094" x="623888" y="4173538"/>
          <p14:tracePt t="71102" x="598488" y="4173538"/>
          <p14:tracePt t="71118" x="590550" y="4173538"/>
          <p14:tracePt t="71143" x="573088" y="4173538"/>
          <p14:tracePt t="71151" x="563563" y="4173538"/>
          <p14:tracePt t="71159" x="547688" y="4181475"/>
          <p14:tracePt t="71167" x="538163" y="4181475"/>
          <p14:tracePt t="71176" x="530225" y="4181475"/>
          <p14:tracePt t="71183" x="495300" y="4189413"/>
          <p14:tracePt t="71190" x="469900" y="4206875"/>
          <p14:tracePt t="71199" x="444500" y="4206875"/>
          <p14:tracePt t="71207" x="419100" y="4206875"/>
          <p14:tracePt t="71215" x="393700" y="4224338"/>
          <p14:tracePt t="71226" x="368300" y="4232275"/>
          <p14:tracePt t="71232" x="350838" y="4241800"/>
          <p14:tracePt t="71238" x="333375" y="4241800"/>
          <p14:tracePt t="71248" x="315913" y="4241800"/>
          <p14:tracePt t="71255" x="307975" y="4249738"/>
          <p14:tracePt t="71270" x="282575" y="4257675"/>
          <p14:tracePt t="71295" x="273050" y="4267200"/>
          <p14:tracePt t="71311" x="265113" y="4267200"/>
          <p14:tracePt t="71327" x="257175" y="4267200"/>
          <p14:tracePt t="71359" x="239713" y="4284663"/>
          <p14:tracePt t="71367" x="230188" y="4300538"/>
          <p14:tracePt t="71376" x="196850" y="4318000"/>
          <p14:tracePt t="71383" x="187325" y="4335463"/>
          <p14:tracePt t="71391" x="171450" y="4343400"/>
          <p14:tracePt t="71399" x="153988" y="4360863"/>
          <p14:tracePt t="71407" x="146050" y="4386263"/>
          <p14:tracePt t="71415" x="128588" y="4403725"/>
          <p14:tracePt t="71423" x="119063" y="4429125"/>
          <p14:tracePt t="71431" x="119063" y="4446588"/>
          <p14:tracePt t="71440" x="93663" y="4489450"/>
          <p14:tracePt t="71446" x="85725" y="4514850"/>
          <p14:tracePt t="71454" x="68263" y="4532313"/>
          <p14:tracePt t="71463" x="60325" y="4549775"/>
          <p14:tracePt t="71470" x="50800" y="4575175"/>
          <p14:tracePt t="71480" x="50800" y="4592638"/>
          <p14:tracePt t="71486" x="34925" y="4625975"/>
          <p14:tracePt t="71494" x="25400" y="4651375"/>
          <p14:tracePt t="71502" x="25400" y="4676775"/>
          <p14:tracePt t="71510" x="25400" y="4686300"/>
          <p14:tracePt t="71518" x="17463" y="4719638"/>
          <p14:tracePt t="71528" x="17463" y="4729163"/>
          <p14:tracePt t="71534" x="17463" y="4746625"/>
          <p14:tracePt t="71546" x="17463" y="4762500"/>
          <p14:tracePt t="71550" x="17463" y="4772025"/>
          <p14:tracePt t="71564" x="17463" y="4797425"/>
          <p14:tracePt t="71566" x="17463" y="4805363"/>
          <p14:tracePt t="71577" x="17463" y="4822825"/>
          <p14:tracePt t="71582" x="17463" y="4830763"/>
          <p14:tracePt t="71591" x="17463" y="4857750"/>
          <p14:tracePt t="71598" x="17463" y="4873625"/>
          <p14:tracePt t="71609" x="17463" y="4899025"/>
          <p14:tracePt t="71617" x="17463" y="4916488"/>
          <p14:tracePt t="71624" x="17463" y="4951413"/>
          <p14:tracePt t="71632" x="17463" y="4959350"/>
          <p14:tracePt t="71638" x="17463" y="4984750"/>
          <p14:tracePt t="71647" x="17463" y="5011738"/>
          <p14:tracePt t="71654" x="17463" y="5027613"/>
          <p14:tracePt t="71662" x="0" y="5053013"/>
          <p14:tracePt t="71671" x="0" y="5080000"/>
          <p14:tracePt t="71678" x="0" y="5113338"/>
          <p14:tracePt t="71688" x="0" y="5138738"/>
          <p14:tracePt t="71694" x="0" y="5156200"/>
          <p14:tracePt t="71704" x="0" y="5173663"/>
          <p14:tracePt t="71713" x="0" y="5191125"/>
          <p14:tracePt t="71719" x="0" y="5216525"/>
          <p14:tracePt t="71727" x="0" y="5233988"/>
          <p14:tracePt t="71735" x="7938" y="5241925"/>
          <p14:tracePt t="71743" x="34925" y="5284788"/>
          <p14:tracePt t="71750" x="42863" y="5302250"/>
          <p14:tracePt t="71760" x="42863" y="5310188"/>
          <p14:tracePt t="71767" x="50800" y="5335588"/>
          <p14:tracePt t="71775" x="68263" y="5353050"/>
          <p14:tracePt t="71782" x="76200" y="5370513"/>
          <p14:tracePt t="71791" x="93663" y="5387975"/>
          <p14:tracePt t="71798" x="119063" y="5413375"/>
          <p14:tracePt t="71806" x="128588" y="5421313"/>
          <p14:tracePt t="71816" x="146050" y="5438775"/>
          <p14:tracePt t="71826" x="171450" y="5472113"/>
          <p14:tracePt t="71832" x="187325" y="5489575"/>
          <p14:tracePt t="71838" x="214313" y="5514975"/>
          <p14:tracePt t="71846" x="247650" y="5549900"/>
          <p14:tracePt t="71854" x="257175" y="5557838"/>
          <p14:tracePt t="71863" x="282575" y="5583238"/>
          <p14:tracePt t="71871" x="290513" y="5610225"/>
          <p14:tracePt t="71878" x="307975" y="5626100"/>
          <p14:tracePt t="71886" x="341313" y="5643563"/>
          <p14:tracePt t="71894" x="358775" y="5651500"/>
          <p14:tracePt t="71902" x="384175" y="5678488"/>
          <p14:tracePt t="71910" x="427038" y="5686425"/>
          <p14:tracePt t="71919" x="461963" y="5711825"/>
          <p14:tracePt t="71927" x="512763" y="5737225"/>
          <p14:tracePt t="71934" x="563563" y="5754688"/>
          <p14:tracePt t="71943" x="590550" y="5780088"/>
          <p14:tracePt t="71950" x="641350" y="5815013"/>
          <p14:tracePt t="71959" x="709613" y="5848350"/>
          <p14:tracePt t="71966" x="760413" y="5875338"/>
          <p14:tracePt t="71975" x="785813" y="5891213"/>
          <p14:tracePt t="71982" x="828675" y="5908675"/>
          <p14:tracePt t="71991" x="863600" y="5943600"/>
          <p14:tracePt t="71998" x="889000" y="5951538"/>
          <p14:tracePt t="72006" x="914400" y="5951538"/>
          <p14:tracePt t="72015" x="931863" y="5951538"/>
          <p14:tracePt t="72022" x="939800" y="5959475"/>
          <p14:tracePt t="72033" x="949325" y="5959475"/>
          <p14:tracePt t="72038" x="974725" y="5959475"/>
          <p14:tracePt t="72048" x="982663" y="5959475"/>
          <p14:tracePt t="72055" x="992188" y="5959475"/>
          <p14:tracePt t="72062" x="1000125" y="5959475"/>
          <p14:tracePt t="72079" x="1009650" y="5959475"/>
          <p14:tracePt t="72095" x="1025525" y="5959475"/>
          <p14:tracePt t="72102" x="1035050" y="5951538"/>
          <p14:tracePt t="72114" x="1050925" y="5943600"/>
          <p14:tracePt t="72119" x="1060450" y="5934075"/>
          <p14:tracePt t="72127" x="1068388" y="5934075"/>
          <p14:tracePt t="72134" x="1085850" y="5926138"/>
          <p14:tracePt t="72142" x="1111250" y="5908675"/>
          <p14:tracePt t="72150" x="1120775" y="5908675"/>
          <p14:tracePt t="72162" x="1128713" y="5908675"/>
          <p14:tracePt t="72167" x="1154113" y="5908675"/>
          <p14:tracePt t="72175" x="1162050" y="5908675"/>
          <p14:tracePt t="72183" x="1179513" y="5900738"/>
          <p14:tracePt t="72190" x="1204913" y="5900738"/>
          <p14:tracePt t="72199" x="1222375" y="5900738"/>
          <p14:tracePt t="72206" x="1239838" y="5891213"/>
          <p14:tracePt t="72215" x="1247775" y="5891213"/>
          <p14:tracePt t="72223" x="1265238" y="5891213"/>
          <p14:tracePt t="72231" x="1290638" y="5883275"/>
          <p14:tracePt t="72238" x="1308100" y="5883275"/>
          <p14:tracePt t="72247" x="1325563" y="5883275"/>
          <p14:tracePt t="72261" x="1333500" y="5875338"/>
          <p14:tracePt t="72263" x="1350963" y="5865813"/>
          <p14:tracePt t="72270" x="1368425" y="5865813"/>
          <p14:tracePt t="72279" x="1401763" y="5857875"/>
          <p14:tracePt t="72287" x="1427163" y="5848350"/>
          <p14:tracePt t="72301" x="1462088" y="5840413"/>
          <p14:tracePt t="72302" x="1522413" y="5822950"/>
          <p14:tracePt t="72311" x="1581150" y="5822950"/>
          <p14:tracePt t="72318" x="1633538" y="5805488"/>
          <p14:tracePt t="72330" x="1684338" y="5797550"/>
          <p14:tracePt t="72334" x="1727200" y="5789613"/>
          <p14:tracePt t="72343" x="1744663" y="5789613"/>
          <p14:tracePt t="72350" x="1752600" y="5789613"/>
          <p14:tracePt t="72360" x="1770063" y="5772150"/>
          <p14:tracePt t="72376" x="1778000" y="5772150"/>
          <p14:tracePt t="72399" x="1787525" y="5764213"/>
          <p14:tracePt t="72408" x="1803400" y="5754688"/>
          <p14:tracePt t="72423" x="1812925" y="5746750"/>
          <p14:tracePt t="72430" x="1830388" y="5729288"/>
          <p14:tracePt t="72440" x="1846263" y="5729288"/>
          <p14:tracePt t="72444" x="0" y="0"/>
        </p14:tracePtLst>
        <p14:tracePtLst>
          <p14:tracePt t="74555" x="4027488" y="6070600"/>
          <p14:tracePt t="74567" x="4017963" y="6070600"/>
          <p14:tracePt t="74575" x="4010025" y="6080125"/>
          <p14:tracePt t="74583" x="3992563" y="6080125"/>
          <p14:tracePt t="74599" x="3975100" y="6088063"/>
          <p14:tracePt t="74608" x="3959225" y="6097588"/>
          <p14:tracePt t="74617" x="3932238" y="6105525"/>
          <p14:tracePt t="74630" x="3924300" y="6113463"/>
          <p14:tracePt t="74647" x="3906838" y="6122988"/>
          <p14:tracePt t="74662" x="3898900" y="6130925"/>
          <p14:tracePt t="74678" x="3898900" y="6140450"/>
          <p14:tracePt t="74687" x="3889375" y="6140450"/>
          <p14:tracePt t="74695" x="3881438" y="6140450"/>
          <p14:tracePt t="74706" x="3873500" y="6140450"/>
          <p14:tracePt t="74712" x="3863975" y="6140450"/>
          <p14:tracePt t="74718" x="3856038" y="6148388"/>
          <p14:tracePt t="74726" x="3856038" y="6156325"/>
          <p14:tracePt t="74735" x="3848100" y="6165850"/>
          <p14:tracePt t="74744" x="3838575" y="6165850"/>
          <p14:tracePt t="74750" x="3830638" y="6181725"/>
          <p14:tracePt t="74759" x="3821113" y="6181725"/>
          <p14:tracePt t="74766" x="3813175" y="6191250"/>
          <p14:tracePt t="74791" x="3805238" y="6191250"/>
          <p14:tracePt t="74807" x="3795713" y="6199188"/>
          <p14:tracePt t="74814" x="3787775" y="6208713"/>
          <p14:tracePt t="74878" x="3787775" y="6224588"/>
          <p14:tracePt t="74886" x="3787775" y="6234113"/>
          <p14:tracePt t="74894" x="3787775" y="6251575"/>
          <p14:tracePt t="74902" x="3787775" y="6267450"/>
          <p14:tracePt t="74913" x="3778250" y="6267450"/>
          <p14:tracePt t="74927" x="3778250" y="6284913"/>
          <p14:tracePt t="74950" x="3778250" y="6292850"/>
          <p14:tracePt t="74999" x="3795713" y="6310313"/>
          <p14:tracePt t="75006" x="3813175" y="6327775"/>
          <p14:tracePt t="75016" x="3830638" y="6327775"/>
          <p14:tracePt t="75031" x="3848100" y="6345238"/>
          <p14:tracePt t="75046" x="3863975" y="6362700"/>
          <p14:tracePt t="75054" x="3881438" y="6370638"/>
          <p14:tracePt t="75062" x="3881438" y="6378575"/>
          <p14:tracePt t="75079" x="3898900" y="6405563"/>
          <p14:tracePt t="75086" x="3898900" y="6413500"/>
          <p14:tracePt t="75094" x="3924300" y="6421438"/>
          <p14:tracePt t="75103" x="3941763" y="6438900"/>
          <p14:tracePt t="75111" x="3959225" y="6438900"/>
          <p14:tracePt t="75118" x="3975100" y="6456363"/>
          <p14:tracePt t="75126" x="3992563" y="6464300"/>
          <p14:tracePt t="75136" x="4017963" y="6481763"/>
          <p14:tracePt t="75142" x="4043363" y="6489700"/>
          <p14:tracePt t="75191" x="4052888" y="6489700"/>
          <p14:tracePt t="75247" x="4060825" y="6489700"/>
          <p14:tracePt t="75263" x="4070350" y="6489700"/>
          <p14:tracePt t="75271" x="4086225" y="6489700"/>
          <p14:tracePt t="75278" x="4103688" y="6481763"/>
          <p14:tracePt t="75286" x="4129088" y="6473825"/>
          <p14:tracePt t="75295" x="4146550" y="6464300"/>
          <p14:tracePt t="75302" x="4181475" y="6456363"/>
          <p14:tracePt t="75311" x="4206875" y="6446838"/>
          <p14:tracePt t="75318" x="4240213" y="6438900"/>
          <p14:tracePt t="75332" x="4265613" y="6430963"/>
          <p14:tracePt t="75334" x="4300538" y="6421438"/>
          <p14:tracePt t="75350" x="4318000" y="6413500"/>
          <p14:tracePt t="75351" x="4351338" y="6396038"/>
          <p14:tracePt t="75363" x="4360863" y="6388100"/>
          <p14:tracePt t="75367" x="4376738" y="6388100"/>
          <p14:tracePt t="75378" x="4411663" y="6362700"/>
          <p14:tracePt t="75382" x="4419600" y="6353175"/>
          <p14:tracePt t="75391" x="4429125" y="6345238"/>
          <p14:tracePt t="75399" x="4454525" y="6335713"/>
          <p14:tracePt t="75407" x="4454525" y="6327775"/>
          <p14:tracePt t="75414" x="4479925" y="6319838"/>
          <p14:tracePt t="75431" x="4497388" y="6302375"/>
          <p14:tracePt t="75438" x="4514850" y="6302375"/>
          <p14:tracePt t="75447" x="4530725" y="6302375"/>
          <p14:tracePt t="75454" x="4540250" y="6302375"/>
          <p14:tracePt t="75470" x="4548188" y="6292850"/>
          <p14:tracePt t="75563" x="4548188" y="6276975"/>
          <p14:tracePt t="75572" x="4540250" y="6276975"/>
          <p14:tracePt t="75578" x="4522788" y="6267450"/>
          <p14:tracePt t="75584" x="4505325" y="6267450"/>
          <p14:tracePt t="75593" x="4479925" y="6242050"/>
          <p14:tracePt t="75599" x="4462463" y="6242050"/>
          <p14:tracePt t="75607" x="4446588" y="6234113"/>
          <p14:tracePt t="75615" x="4419600" y="6224588"/>
          <p14:tracePt t="75624" x="4386263" y="6208713"/>
          <p14:tracePt t="75633" x="4360863" y="6199188"/>
          <p14:tracePt t="75639" x="4351338" y="6191250"/>
          <p14:tracePt t="75649" x="4325938" y="6181725"/>
          <p14:tracePt t="75655" x="4318000" y="6181725"/>
          <p14:tracePt t="75663" x="4308475" y="6173788"/>
          <p14:tracePt t="75679" x="4300538" y="6173788"/>
          <p14:tracePt t="75687" x="4283075" y="6173788"/>
          <p14:tracePt t="75694" x="4275138" y="6156325"/>
          <p14:tracePt t="75703" x="4257675" y="6156325"/>
          <p14:tracePt t="75711" x="4249738" y="6156325"/>
          <p14:tracePt t="75719" x="4224338" y="6156325"/>
          <p14:tracePt t="75727" x="4197350" y="6156325"/>
          <p14:tracePt t="75735" x="4164013" y="6156325"/>
          <p14:tracePt t="75746" x="4121150" y="6156325"/>
          <p14:tracePt t="75750" x="4095750" y="6156325"/>
          <p14:tracePt t="75760" x="4052888" y="6156325"/>
          <p14:tracePt t="75766" x="4035425" y="6156325"/>
          <p14:tracePt t="75776" x="4017963" y="6156325"/>
          <p14:tracePt t="75782" x="4002088" y="6156325"/>
          <p14:tracePt t="75791" x="3992563" y="6165850"/>
          <p14:tracePt t="75798" x="3984625" y="6165850"/>
          <p14:tracePt t="75807" x="3975100" y="6165850"/>
          <p14:tracePt t="75814" x="3959225" y="6181725"/>
          <p14:tracePt t="75831" x="3949700" y="6191250"/>
          <p14:tracePt t="75839" x="3932238" y="6199188"/>
          <p14:tracePt t="75846" x="3906838" y="6199188"/>
          <p14:tracePt t="75854" x="3898900" y="6216650"/>
          <p14:tracePt t="75873" x="3873500" y="6224588"/>
          <p14:tracePt t="75879" x="3863975" y="6224588"/>
          <p14:tracePt t="75886" x="3856038" y="6242050"/>
          <p14:tracePt t="75895" x="3848100" y="6242050"/>
          <p14:tracePt t="75911" x="3838575" y="6251575"/>
          <p14:tracePt t="75934" x="3830638" y="6251575"/>
          <p14:tracePt t="76001" x="0" y="0"/>
        </p14:tracePtLst>
        <p14:tracePtLst>
          <p14:tracePt t="79249" x="2974975" y="5678488"/>
          <p14:tracePt t="79279" x="2974975" y="5694363"/>
          <p14:tracePt t="79286" x="3009900" y="5754688"/>
          <p14:tracePt t="79298" x="3017838" y="5789613"/>
          <p14:tracePt t="79303" x="3017838" y="5797550"/>
          <p14:tracePt t="79410" x="3017838" y="5805488"/>
          <p14:tracePt t="79421" x="3027363" y="5815013"/>
          <p14:tracePt t="79456" x="3035300" y="5832475"/>
          <p14:tracePt t="79464" x="3052763" y="5865813"/>
          <p14:tracePt t="79471" x="3068638" y="5883275"/>
          <p14:tracePt t="79479" x="3078163" y="5900738"/>
          <p14:tracePt t="79487" x="3095625" y="5934075"/>
          <p14:tracePt t="79494" x="3103563" y="5943600"/>
          <p14:tracePt t="79503" x="3111500" y="5959475"/>
          <p14:tracePt t="79510" x="3111500" y="5969000"/>
          <p14:tracePt t="79519" x="3128963" y="5994400"/>
          <p14:tracePt t="79535" x="3138488" y="6011863"/>
          <p14:tracePt t="79698" x="3146425" y="6029325"/>
          <p14:tracePt t="79706" x="3179763" y="6062663"/>
          <p14:tracePt t="79720" x="3206750" y="6088063"/>
          <p14:tracePt t="79722" x="3249613" y="6113463"/>
          <p14:tracePt t="79734" x="3290888" y="6122988"/>
          <p14:tracePt t="79735" x="3308350" y="6148388"/>
          <p14:tracePt t="79744" x="3360738" y="6165850"/>
          <p14:tracePt t="79751" x="3376613" y="6173788"/>
          <p14:tracePt t="79761" x="3394075" y="6191250"/>
          <p14:tracePt t="79767" x="3429000" y="6191250"/>
          <p14:tracePt t="79776" x="3462338" y="6216650"/>
          <p14:tracePt t="79782" x="3487738" y="6216650"/>
          <p14:tracePt t="79791" x="3530600" y="6224588"/>
          <p14:tracePt t="79799" x="3565525" y="6234113"/>
          <p14:tracePt t="79806" x="3590925" y="6234113"/>
          <p14:tracePt t="79814" x="3625850" y="6234113"/>
          <p14:tracePt t="79823" x="3659188" y="6242050"/>
          <p14:tracePt t="79830" x="3676650" y="6242050"/>
          <p14:tracePt t="79839" x="3702050" y="6242050"/>
          <p14:tracePt t="79846" x="3736975" y="6242050"/>
          <p14:tracePt t="79854" x="3762375" y="6242050"/>
          <p14:tracePt t="79862" x="3787775" y="6251575"/>
          <p14:tracePt t="79870" x="3795713" y="6251575"/>
          <p14:tracePt t="79878" x="3821113" y="6251575"/>
          <p14:tracePt t="79886" x="3848100" y="6251575"/>
          <p14:tracePt t="79894" x="3863975" y="6251575"/>
          <p14:tracePt t="79902" x="3889375" y="6251575"/>
          <p14:tracePt t="79911" x="3924300" y="6251575"/>
          <p14:tracePt t="79919" x="3967163" y="6251575"/>
          <p14:tracePt t="79926" x="4017963" y="6251575"/>
          <p14:tracePt t="79934" x="4060825" y="6251575"/>
          <p14:tracePt t="79942" x="4121150" y="6251575"/>
          <p14:tracePt t="79950" x="4164013" y="6251575"/>
          <p14:tracePt t="79959" x="4206875" y="6251575"/>
          <p14:tracePt t="79966" x="4257675" y="6251575"/>
          <p14:tracePt t="79981" x="4292600" y="6251575"/>
          <p14:tracePt t="79982" x="4335463" y="6251575"/>
          <p14:tracePt t="79991" x="4368800" y="6251575"/>
          <p14:tracePt t="79998" x="4403725" y="6251575"/>
          <p14:tracePt t="80009" x="4437063" y="6251575"/>
          <p14:tracePt t="80015" x="4462463" y="6251575"/>
          <p14:tracePt t="80022" x="4505325" y="6251575"/>
          <p14:tracePt t="80030" x="4540250" y="6251575"/>
          <p14:tracePt t="80038" x="4565650" y="6251575"/>
          <p14:tracePt t="80046" x="4608513" y="6251575"/>
          <p14:tracePt t="80054" x="4641850" y="6251575"/>
          <p14:tracePt t="80062" x="4676775" y="6251575"/>
          <p14:tracePt t="80070" x="4702175" y="6251575"/>
          <p14:tracePt t="80078" x="4752975" y="6251575"/>
          <p14:tracePt t="80087" x="4770438" y="6251575"/>
          <p14:tracePt t="80094" x="4795838" y="6251575"/>
          <p14:tracePt t="80102" x="4822825" y="6251575"/>
          <p14:tracePt t="80110" x="4848225" y="6251575"/>
          <p14:tracePt t="80118" x="4856163" y="6251575"/>
          <p14:tracePt t="80126" x="4891088" y="6251575"/>
          <p14:tracePt t="80134" x="4906963" y="6251575"/>
          <p14:tracePt t="80142" x="4924425" y="6251575"/>
          <p14:tracePt t="80150" x="4941888" y="6242050"/>
          <p14:tracePt t="80159" x="4959350" y="6234113"/>
          <p14:tracePt t="80166" x="4984750" y="6234113"/>
          <p14:tracePt t="80175" x="4992688" y="6224588"/>
          <p14:tracePt t="80182" x="5018088" y="6216650"/>
          <p14:tracePt t="80194" x="5035550" y="6216650"/>
          <p14:tracePt t="80201" x="5053013" y="6208713"/>
          <p14:tracePt t="80206" x="5060950" y="6191250"/>
          <p14:tracePt t="80216" x="5078413" y="6191250"/>
          <p14:tracePt t="80222" x="5103813" y="6181725"/>
          <p14:tracePt t="80230" x="5121275" y="6173788"/>
          <p14:tracePt t="80239" x="5138738" y="6165850"/>
          <p14:tracePt t="80247" x="5156200" y="6156325"/>
          <p14:tracePt t="80254" x="5172075" y="6148388"/>
          <p14:tracePt t="80265" x="5207000" y="6130925"/>
          <p14:tracePt t="80271" x="5214938" y="6122988"/>
          <p14:tracePt t="80278" x="5224463" y="6113463"/>
          <p14:tracePt t="80286" x="5240338" y="6097588"/>
          <p14:tracePt t="80295" x="5249863" y="6080125"/>
          <p14:tracePt t="80302" x="5275263" y="6070600"/>
          <p14:tracePt t="80310" x="5275263" y="6062663"/>
          <p14:tracePt t="80318" x="5292725" y="6045200"/>
          <p14:tracePt t="80329" x="5310188" y="6037263"/>
          <p14:tracePt t="80335" x="5318125" y="6029325"/>
          <p14:tracePt t="80343" x="5326063" y="6019800"/>
          <p14:tracePt t="80351" x="5351463" y="6002338"/>
          <p14:tracePt t="80363" x="5360988" y="5994400"/>
          <p14:tracePt t="80367" x="5368925" y="5986463"/>
          <p14:tracePt t="80381" x="5368925" y="5976938"/>
          <p14:tracePt t="80383" x="5378450" y="5969000"/>
          <p14:tracePt t="80401" x="5386388" y="5959475"/>
          <p14:tracePt t="80408" x="5394325" y="5959475"/>
          <p14:tracePt t="80416" x="5394325" y="5951538"/>
          <p14:tracePt t="80423" x="5403850" y="5943600"/>
          <p14:tracePt t="80432" x="5403850" y="5934075"/>
          <p14:tracePt t="80439" x="5411788" y="5926138"/>
          <p14:tracePt t="80464" x="5429250" y="5857875"/>
          <p14:tracePt t="80471" x="5437188" y="5832475"/>
          <p14:tracePt t="80479" x="5446713" y="5805488"/>
          <p14:tracePt t="80487" x="5446713" y="5789613"/>
          <p14:tracePt t="80498" x="5454650" y="5754688"/>
          <p14:tracePt t="80502" x="5462588" y="5729288"/>
          <p14:tracePt t="80511" x="5462588" y="5703888"/>
          <p14:tracePt t="80519" x="5462588" y="5668963"/>
          <p14:tracePt t="80526" x="5472113" y="5626100"/>
          <p14:tracePt t="80534" x="5472113" y="5600700"/>
          <p14:tracePt t="80547" x="5480050" y="5567363"/>
          <p14:tracePt t="80551" x="5480050" y="5524500"/>
          <p14:tracePt t="80558" x="5480050" y="5499100"/>
          <p14:tracePt t="80566" x="5489575" y="5464175"/>
          <p14:tracePt t="80579" x="5489575" y="5446713"/>
          <p14:tracePt t="80583" x="5489575" y="5421313"/>
          <p14:tracePt t="80591" x="5497513" y="5387975"/>
          <p14:tracePt t="80599" x="5497513" y="5378450"/>
          <p14:tracePt t="80607" x="5497513" y="5353050"/>
          <p14:tracePt t="80615" x="5497513" y="5327650"/>
          <p14:tracePt t="80622" x="5497513" y="5302250"/>
          <p14:tracePt t="80631" x="5497513" y="5284788"/>
          <p14:tracePt t="80639" x="5497513" y="5233988"/>
          <p14:tracePt t="80646" x="5497513" y="5216525"/>
          <p14:tracePt t="80654" x="5497513" y="5173663"/>
          <p14:tracePt t="80663" x="5497513" y="5148263"/>
          <p14:tracePt t="80670" x="5497513" y="5113338"/>
          <p14:tracePt t="80678" x="5489575" y="5037138"/>
          <p14:tracePt t="80686" x="5472113" y="5011738"/>
          <p14:tracePt t="80694" x="5462588" y="4994275"/>
          <p14:tracePt t="80702" x="5462588" y="4968875"/>
          <p14:tracePt t="80710" x="5462588" y="4951413"/>
          <p14:tracePt t="80719" x="5454650" y="4933950"/>
          <p14:tracePt t="80727" x="5454650" y="4916488"/>
          <p14:tracePt t="80734" x="5454650" y="4908550"/>
          <p14:tracePt t="80743" x="5454650" y="4891088"/>
          <p14:tracePt t="80750" x="5437188" y="4873625"/>
          <p14:tracePt t="80759" x="5437188" y="4848225"/>
          <p14:tracePt t="80766" x="5437188" y="4822825"/>
          <p14:tracePt t="80779" x="5429250" y="4805363"/>
          <p14:tracePt t="80782" x="5429250" y="4779963"/>
          <p14:tracePt t="80792" x="5411788" y="4737100"/>
          <p14:tracePt t="80799" x="5403850" y="4719638"/>
          <p14:tracePt t="80807" x="5403850" y="4694238"/>
          <p14:tracePt t="80816" x="5403850" y="4686300"/>
          <p14:tracePt t="80826" x="5394325" y="4676775"/>
          <p14:tracePt t="80831" x="5394325" y="4660900"/>
          <p14:tracePt t="80839" x="5386388" y="4643438"/>
          <p14:tracePt t="80847" x="5378450" y="4618038"/>
          <p14:tracePt t="80856" x="5360988" y="4608513"/>
          <p14:tracePt t="80863" x="5360988" y="4600575"/>
          <p14:tracePt t="80871" x="5351463" y="4583113"/>
          <p14:tracePt t="80879" x="5335588" y="4575175"/>
          <p14:tracePt t="80887" x="5326063" y="4557713"/>
          <p14:tracePt t="80894" x="5318125" y="4549775"/>
          <p14:tracePt t="80903" x="5292725" y="4532313"/>
          <p14:tracePt t="80911" x="5283200" y="4522788"/>
          <p14:tracePt t="80919" x="5267325" y="4514850"/>
          <p14:tracePt t="80931" x="5240338" y="4497388"/>
          <p14:tracePt t="80934" x="5224463" y="4489450"/>
          <p14:tracePt t="80945" x="5207000" y="4471988"/>
          <p14:tracePt t="80950" x="5189538" y="4464050"/>
          <p14:tracePt t="80960" x="5172075" y="4454525"/>
          <p14:tracePt t="80966" x="5138738" y="4429125"/>
          <p14:tracePt t="80977" x="5121275" y="4421188"/>
          <p14:tracePt t="80982" x="5095875" y="4395788"/>
          <p14:tracePt t="80994" x="5078413" y="4395788"/>
          <p14:tracePt t="80998" x="5045075" y="4378325"/>
          <p14:tracePt t="81007" x="5027613" y="4370388"/>
          <p14:tracePt t="81015" x="5018088" y="4360863"/>
          <p14:tracePt t="81024" x="5002213" y="4360863"/>
          <p14:tracePt t="81030" x="4975225" y="4352925"/>
          <p14:tracePt t="81039" x="4949825" y="4352925"/>
          <p14:tracePt t="81047" x="4924425" y="4343400"/>
          <p14:tracePt t="81056" x="4899025" y="4335463"/>
          <p14:tracePt t="81067" x="4881563" y="4335463"/>
          <p14:tracePt t="81072" x="4856163" y="4327525"/>
          <p14:tracePt t="81083" x="4838700" y="4318000"/>
          <p14:tracePt t="81089" x="4813300" y="4310063"/>
          <p14:tracePt t="81096" x="4787900" y="4300538"/>
          <p14:tracePt t="81104" x="4787900" y="4292600"/>
          <p14:tracePt t="81111" x="4770438" y="4292600"/>
          <p14:tracePt t="81119" x="4752975" y="4275138"/>
          <p14:tracePt t="81127" x="4727575" y="4267200"/>
          <p14:tracePt t="81135" x="4711700" y="4257675"/>
          <p14:tracePt t="81144" x="4694238" y="4249738"/>
          <p14:tracePt t="81150" x="4684713" y="4241800"/>
          <p14:tracePt t="81161" x="4668838" y="4232275"/>
          <p14:tracePt t="81167" x="4651375" y="4224338"/>
          <p14:tracePt t="81176" x="4641850" y="4216400"/>
          <p14:tracePt t="81183" x="4608513" y="4198938"/>
          <p14:tracePt t="81200" x="4600575" y="4198938"/>
          <p14:tracePt t="81210" x="4583113" y="4189413"/>
          <p14:tracePt t="81224" x="4565650" y="4181475"/>
          <p14:tracePt t="81235" x="4557713" y="4173538"/>
          <p14:tracePt t="81246" x="4548188" y="4173538"/>
          <p14:tracePt t="81256" x="4540250" y="4156075"/>
          <p14:tracePt t="81263" x="4530725" y="4156075"/>
          <p14:tracePt t="81270" x="4522788" y="4156075"/>
          <p14:tracePt t="81278" x="4505325" y="4146550"/>
          <p14:tracePt t="81288" x="4497388" y="4138613"/>
          <p14:tracePt t="81295" x="4487863" y="4138613"/>
          <p14:tracePt t="81302" x="4479925" y="4138613"/>
          <p14:tracePt t="81311" x="4462463" y="4130675"/>
          <p14:tracePt t="81318" x="4454525" y="4130675"/>
          <p14:tracePt t="81327" x="4446588" y="4130675"/>
          <p14:tracePt t="81335" x="4437063" y="4130675"/>
          <p14:tracePt t="81345" x="4429125" y="4130675"/>
          <p14:tracePt t="81352" x="4419600" y="4130675"/>
          <p14:tracePt t="81362" x="4411663" y="4130675"/>
          <p14:tracePt t="81366" x="4403725" y="4130675"/>
          <p14:tracePt t="81377" x="4386263" y="4130675"/>
          <p14:tracePt t="81384" x="4360863" y="4130675"/>
          <p14:tracePt t="81391" x="4351338" y="4130675"/>
          <p14:tracePt t="81398" x="4325938" y="4130675"/>
          <p14:tracePt t="81407" x="4300538" y="4130675"/>
          <p14:tracePt t="81415" x="4292600" y="4130675"/>
          <p14:tracePt t="81423" x="4275138" y="4130675"/>
          <p14:tracePt t="81430" x="4257675" y="4130675"/>
          <p14:tracePt t="81438" x="4240213" y="4130675"/>
          <p14:tracePt t="81446" x="4232275" y="4130675"/>
          <p14:tracePt t="81463" x="4214813" y="4130675"/>
          <p14:tracePt t="81471" x="4197350" y="4130675"/>
          <p14:tracePt t="81479" x="4181475" y="4130675"/>
          <p14:tracePt t="81487" x="4164013" y="4138613"/>
          <p14:tracePt t="81495" x="4138613" y="4146550"/>
          <p14:tracePt t="81503" x="4121150" y="4156075"/>
          <p14:tracePt t="81511" x="4113213" y="4156075"/>
          <p14:tracePt t="81519" x="4086225" y="4156075"/>
          <p14:tracePt t="81527" x="4078288" y="4156075"/>
          <p14:tracePt t="81535" x="4070350" y="4164013"/>
          <p14:tracePt t="81543" x="4060825" y="4164013"/>
          <p14:tracePt t="81550" x="4052888" y="4173538"/>
          <p14:tracePt t="81561" x="4043363" y="4173538"/>
          <p14:tracePt t="81567" x="4027488" y="4181475"/>
          <p14:tracePt t="81577" x="4010025" y="4189413"/>
          <p14:tracePt t="81583" x="3992563" y="4189413"/>
          <p14:tracePt t="81591" x="3975100" y="4189413"/>
          <p14:tracePt t="81598" x="3959225" y="4198938"/>
          <p14:tracePt t="81607" x="3932238" y="4206875"/>
          <p14:tracePt t="81624" x="3916363" y="4216400"/>
          <p14:tracePt t="81631" x="3898900" y="4224338"/>
          <p14:tracePt t="81643" x="3889375" y="4224338"/>
          <p14:tracePt t="81652" x="3881438" y="4224338"/>
          <p14:tracePt t="81657" x="3863975" y="4241800"/>
          <p14:tracePt t="81663" x="3848100" y="4249738"/>
          <p14:tracePt t="81671" x="3821113" y="4257675"/>
          <p14:tracePt t="81679" x="3813175" y="4275138"/>
          <p14:tracePt t="81687" x="3795713" y="4275138"/>
          <p14:tracePt t="81696" x="3787775" y="4292600"/>
          <p14:tracePt t="81704" x="3778250" y="4292600"/>
          <p14:tracePt t="81711" x="3770313" y="4310063"/>
          <p14:tracePt t="81719" x="3762375" y="4310063"/>
          <p14:tracePt t="81728" x="3752850" y="4310063"/>
          <p14:tracePt t="81736" x="3736975" y="4318000"/>
          <p14:tracePt t="81743" x="3727450" y="4327525"/>
          <p14:tracePt t="81751" x="3719513" y="4335463"/>
          <p14:tracePt t="81760" x="3709988" y="4343400"/>
          <p14:tracePt t="81767" x="3702050" y="4343400"/>
          <p14:tracePt t="81775" x="3684588" y="4352925"/>
          <p14:tracePt t="81783" x="3676650" y="4360863"/>
          <p14:tracePt t="81798" x="3651250" y="4378325"/>
          <p14:tracePt t="81807" x="3633788" y="4378325"/>
          <p14:tracePt t="81815" x="3625850" y="4395788"/>
          <p14:tracePt t="81823" x="3608388" y="4403725"/>
          <p14:tracePt t="81839" x="3582988" y="4403725"/>
          <p14:tracePt t="81846" x="3573463" y="4421188"/>
          <p14:tracePt t="81854" x="3556000" y="4429125"/>
          <p14:tracePt t="81862" x="3540125" y="4438650"/>
          <p14:tracePt t="81870" x="3530600" y="4454525"/>
          <p14:tracePt t="81879" x="3514725" y="4471988"/>
          <p14:tracePt t="81886" x="3497263" y="4481513"/>
          <p14:tracePt t="81894" x="3487738" y="4489450"/>
          <p14:tracePt t="81902" x="3471863" y="4514850"/>
          <p14:tracePt t="81910" x="3444875" y="4522788"/>
          <p14:tracePt t="81918" x="3419475" y="4549775"/>
          <p14:tracePt t="81927" x="3411538" y="4549775"/>
          <p14:tracePt t="81934" x="3411538" y="4557713"/>
          <p14:tracePt t="81943" x="3403600" y="4565650"/>
          <p14:tracePt t="81991" x="3386138" y="4583113"/>
          <p14:tracePt t="81999" x="3386138" y="4600575"/>
          <p14:tracePt t="82008" x="3351213" y="4643438"/>
          <p14:tracePt t="82015" x="3333750" y="4651375"/>
          <p14:tracePt t="82024" x="3325813" y="4676775"/>
          <p14:tracePt t="82031" x="3317875" y="4694238"/>
          <p14:tracePt t="82039" x="3290888" y="4729163"/>
          <p14:tracePt t="82047" x="3282950" y="4746625"/>
          <p14:tracePt t="82056" x="3249613" y="4772025"/>
          <p14:tracePt t="82063" x="3232150" y="4814888"/>
          <p14:tracePt t="82071" x="3222625" y="4822825"/>
          <p14:tracePt t="82078" x="3206750" y="4848225"/>
          <p14:tracePt t="82102" x="3197225" y="4865688"/>
          <p14:tracePt t="82231" x="3179763" y="4916488"/>
          <p14:tracePt t="82238" x="3179763" y="4951413"/>
          <p14:tracePt t="82248" x="3146425" y="5027613"/>
          <p14:tracePt t="82254" x="3138488" y="5062538"/>
          <p14:tracePt t="82262" x="3138488" y="5113338"/>
          <p14:tracePt t="82272" x="3111500" y="5148263"/>
          <p14:tracePt t="82279" x="3103563" y="5199063"/>
          <p14:tracePt t="82286" x="3095625" y="5233988"/>
          <p14:tracePt t="82294" x="3078163" y="5275263"/>
          <p14:tracePt t="82302" x="3068638" y="5302250"/>
          <p14:tracePt t="82311" x="3060700" y="5335588"/>
          <p14:tracePt t="82318" x="3060700" y="5353050"/>
          <p14:tracePt t="82327" x="3060700" y="5370513"/>
          <p14:tracePt t="82337" x="3060700" y="5395913"/>
          <p14:tracePt t="82342" x="3043238" y="5403850"/>
          <p14:tracePt t="82353" x="3035300" y="5413375"/>
          <p14:tracePt t="82358" x="3035300" y="5438775"/>
          <p14:tracePt t="82375" x="3035300" y="5456238"/>
          <p14:tracePt t="82382" x="3027363" y="5472113"/>
          <p14:tracePt t="82392" x="3027363" y="5481638"/>
          <p14:tracePt t="82399" x="3027363" y="5489575"/>
          <p14:tracePt t="82407" x="3017838" y="5507038"/>
          <p14:tracePt t="82415" x="3017838" y="5514975"/>
          <p14:tracePt t="82431" x="3017838" y="5532438"/>
          <p14:tracePt t="82439" x="3017838" y="5540375"/>
          <p14:tracePt t="82446" x="3009900" y="5540375"/>
          <p14:tracePt t="82462" x="3009900" y="5557838"/>
          <p14:tracePt t="82470" x="3009900" y="5567363"/>
          <p14:tracePt t="82479" x="3009900" y="5575300"/>
          <p14:tracePt t="82486" x="3000375" y="5583238"/>
          <p14:tracePt t="82503" x="3000375" y="5592763"/>
          <p14:tracePt t="82515" x="3000375" y="5600700"/>
          <p14:tracePt t="82650" x="3000375" y="5610225"/>
          <p14:tracePt t="82675" x="3000375" y="5618163"/>
          <p14:tracePt t="82684" x="3000375" y="5678488"/>
          <p14:tracePt t="82688" x="2974975" y="5780088"/>
          <p14:tracePt t="82695" x="2974975" y="5822950"/>
          <p14:tracePt t="82703" x="2974975" y="5840413"/>
          <p14:tracePt t="82712" x="2974975" y="5848350"/>
          <p14:tracePt t="82721" x="2974975" y="5857875"/>
          <p14:tracePt t="82727" x="2974975" y="5875338"/>
          <p14:tracePt t="82734" x="2974975" y="5891213"/>
          <p14:tracePt t="82743" x="2974975" y="5908675"/>
          <p14:tracePt t="82760" x="2967038" y="5926138"/>
          <p14:tracePt t="82775" x="2967038" y="5934075"/>
          <p14:tracePt t="82782" x="2967038" y="5943600"/>
          <p14:tracePt t="82791" x="2974975" y="5959475"/>
          <p14:tracePt t="82798" x="2984500" y="5969000"/>
          <p14:tracePt t="82816" x="3000375" y="5976938"/>
          <p14:tracePt t="82823" x="3009900" y="5994400"/>
          <p14:tracePt t="82830" x="3035300" y="5994400"/>
          <p14:tracePt t="82838" x="3035300" y="6002338"/>
          <p14:tracePt t="82848" x="3052763" y="6002338"/>
          <p14:tracePt t="82854" x="3068638" y="6019800"/>
          <p14:tracePt t="82872" x="3078163" y="6019800"/>
          <p14:tracePt t="82881" x="3078163" y="6029325"/>
          <p14:tracePt t="82887" x="3095625" y="6037263"/>
          <p14:tracePt t="82895" x="3111500" y="6045200"/>
          <p14:tracePt t="82903" x="3111500" y="6054725"/>
          <p14:tracePt t="82913" x="3128963" y="6054725"/>
          <p14:tracePt t="82919" x="3146425" y="6062663"/>
          <p14:tracePt t="82927" x="3163888" y="6080125"/>
          <p14:tracePt t="82934" x="3171825" y="6080125"/>
          <p14:tracePt t="82946" x="3197225" y="6088063"/>
          <p14:tracePt t="82952" x="3214688" y="6097588"/>
          <p14:tracePt t="82960" x="3232150" y="6105525"/>
          <p14:tracePt t="82966" x="3240088" y="6113463"/>
          <p14:tracePt t="82975" x="3265488" y="6122988"/>
          <p14:tracePt t="82982" x="3282950" y="6140450"/>
          <p14:tracePt t="82992" x="3290888" y="6148388"/>
          <p14:tracePt t="82998" x="3317875" y="6165850"/>
          <p14:tracePt t="83010" x="3333750" y="6173788"/>
          <p14:tracePt t="83016" x="3351213" y="6181725"/>
          <p14:tracePt t="83023" x="3368675" y="6181725"/>
          <p14:tracePt t="83030" x="3411538" y="6208713"/>
          <p14:tracePt t="83040" x="3436938" y="6208713"/>
          <p14:tracePt t="83046" x="3479800" y="6224588"/>
          <p14:tracePt t="83055" x="3522663" y="6224588"/>
          <p14:tracePt t="83063" x="3548063" y="6224588"/>
          <p14:tracePt t="83072" x="3616325" y="6234113"/>
          <p14:tracePt t="83078" x="3625850" y="6242050"/>
          <p14:tracePt t="83088" x="3667125" y="6251575"/>
          <p14:tracePt t="83099" x="3702050" y="6259513"/>
          <p14:tracePt t="83103" x="3727450" y="6259513"/>
          <p14:tracePt t="83110" x="3762375" y="6259513"/>
          <p14:tracePt t="83119" x="3795713" y="6267450"/>
          <p14:tracePt t="83130" x="3838575" y="6267450"/>
          <p14:tracePt t="83137" x="3873500" y="6267450"/>
          <p14:tracePt t="83144" x="3916363" y="6267450"/>
          <p14:tracePt t="83151" x="3949700" y="6267450"/>
          <p14:tracePt t="83159" x="3992563" y="6267450"/>
          <p14:tracePt t="83168" x="4052888" y="6267450"/>
          <p14:tracePt t="83175" x="4103688" y="6259513"/>
          <p14:tracePt t="83182" x="4138613" y="6242050"/>
          <p14:tracePt t="83192" x="4181475" y="6224588"/>
          <p14:tracePt t="83200" x="4214813" y="6208713"/>
          <p14:tracePt t="83206" x="4232275" y="6208713"/>
          <p14:tracePt t="83231" x="4308475" y="6173788"/>
          <p14:tracePt t="83239" x="4343400" y="6156325"/>
          <p14:tracePt t="83247" x="4368800" y="6140450"/>
          <p14:tracePt t="83254" x="4376738" y="6140450"/>
          <p14:tracePt t="83262" x="4386263" y="6130925"/>
          <p14:tracePt t="83270" x="4411663" y="6122988"/>
          <p14:tracePt t="83278" x="4437063" y="6113463"/>
          <p14:tracePt t="83286" x="4454525" y="6105525"/>
          <p14:tracePt t="83294" x="4479925" y="6097588"/>
          <p14:tracePt t="83302" x="4505325" y="6088063"/>
          <p14:tracePt t="83310" x="4522788" y="6070600"/>
          <p14:tracePt t="83318" x="4548188" y="6062663"/>
          <p14:tracePt t="83326" x="4565650" y="6062663"/>
          <p14:tracePt t="83334" x="4583113" y="6037263"/>
          <p14:tracePt t="83343" x="4608513" y="6037263"/>
          <p14:tracePt t="83351" x="4625975" y="6029325"/>
          <p14:tracePt t="83359" x="4641850" y="6019800"/>
          <p14:tracePt t="83375" x="4659313" y="6011863"/>
          <p14:tracePt t="83392" x="4668838" y="6011863"/>
          <p14:tracePt t="83399" x="4676775" y="6002338"/>
          <p14:tracePt t="83415" x="4684713" y="6002338"/>
          <p14:tracePt t="83423" x="4694238" y="5986463"/>
          <p14:tracePt t="83447" x="4702175" y="5986463"/>
          <p14:tracePt t="83479" x="4711700" y="5976938"/>
          <p14:tracePt t="83969" x="0" y="0"/>
        </p14:tracePtLst>
        <p14:tracePtLst>
          <p14:tracePt t="84843" x="4224338" y="4643438"/>
          <p14:tracePt t="84868" x="4214813" y="4643438"/>
          <p14:tracePt t="84877" x="4206875" y="4643438"/>
          <p14:tracePt t="84882" x="4197350" y="4643438"/>
          <p14:tracePt t="84887" x="4189413" y="4643438"/>
          <p14:tracePt t="84898" x="4181475" y="4643438"/>
          <p14:tracePt t="84903" x="4171950" y="4643438"/>
          <p14:tracePt t="84911" x="4164013" y="4643438"/>
          <p14:tracePt t="84919" x="4138613" y="4651375"/>
          <p14:tracePt t="84929" x="4121150" y="4660900"/>
          <p14:tracePt t="84938" x="4113213" y="4668838"/>
          <p14:tracePt t="84943" x="4086225" y="4686300"/>
          <p14:tracePt t="84951" x="4078288" y="4694238"/>
          <p14:tracePt t="84964" x="4070350" y="4694238"/>
          <p14:tracePt t="84968" x="4060825" y="4703763"/>
          <p14:tracePt t="85047" x="4035425" y="4729163"/>
          <p14:tracePt t="85058" x="4017963" y="4754563"/>
          <p14:tracePt t="85062" x="4010025" y="4762500"/>
          <p14:tracePt t="85072" x="3984625" y="4772025"/>
          <p14:tracePt t="85078" x="3984625" y="4787900"/>
          <p14:tracePt t="85090" x="3975100" y="4787900"/>
          <p14:tracePt t="85098" x="3967163" y="4797425"/>
          <p14:tracePt t="85104" x="3959225" y="4805363"/>
          <p14:tracePt t="85119" x="3941763" y="4822825"/>
          <p14:tracePt t="85126" x="3941763" y="4830763"/>
          <p14:tracePt t="85135" x="3932238" y="4830763"/>
          <p14:tracePt t="85183" x="3932238" y="4840288"/>
          <p14:tracePt t="85191" x="3916363" y="4848225"/>
          <p14:tracePt t="85201" x="3906838" y="4883150"/>
          <p14:tracePt t="85206" x="3889375" y="4933950"/>
          <p14:tracePt t="85226" x="3856038" y="5011738"/>
          <p14:tracePt t="85231" x="3838575" y="5062538"/>
          <p14:tracePt t="85239" x="3830638" y="5113338"/>
          <p14:tracePt t="85247" x="3830638" y="5138738"/>
          <p14:tracePt t="85255" x="3830638" y="5148263"/>
          <p14:tracePt t="85263" x="3830638" y="5156200"/>
          <p14:tracePt t="85352" x="3821113" y="5164138"/>
          <p14:tracePt t="85367" x="3813175" y="5164138"/>
          <p14:tracePt t="85383" x="3805238" y="5173663"/>
          <p14:tracePt t="85394" x="3805238" y="5181600"/>
          <p14:tracePt t="85400" x="3778250" y="5199063"/>
          <p14:tracePt t="85406" x="3770313" y="5216525"/>
          <p14:tracePt t="85415" x="3762375" y="5224463"/>
          <p14:tracePt t="85423" x="3744913" y="5233988"/>
          <p14:tracePt t="85431" x="3719513" y="5249863"/>
          <p14:tracePt t="85439" x="3709988" y="5267325"/>
          <p14:tracePt t="85447" x="3684588" y="5284788"/>
          <p14:tracePt t="85455" x="3676650" y="5302250"/>
          <p14:tracePt t="85463" x="3667125" y="5302250"/>
          <p14:tracePt t="85470" x="3659188" y="5310188"/>
          <p14:tracePt t="85479" x="3651250" y="5310188"/>
          <p14:tracePt t="85486" x="3651250" y="5318125"/>
          <p14:tracePt t="85511" x="3633788" y="5318125"/>
          <p14:tracePt t="85519" x="3625850" y="5327650"/>
          <p14:tracePt t="85535" x="3616325" y="5335588"/>
          <p14:tracePt t="85543" x="3608388" y="5335588"/>
          <p14:tracePt t="85551" x="3598863" y="5335588"/>
          <p14:tracePt t="85566" x="3582988" y="5345113"/>
          <p14:tracePt t="85577" x="3565525" y="5353050"/>
          <p14:tracePt t="85582" x="3556000" y="5370513"/>
          <p14:tracePt t="85591" x="3530600" y="5403850"/>
          <p14:tracePt t="85599" x="3522663" y="5413375"/>
          <p14:tracePt t="85609" x="3505200" y="5438775"/>
          <p14:tracePt t="85615" x="3497263" y="5446713"/>
          <p14:tracePt t="85627" x="3479800" y="5464175"/>
          <p14:tracePt t="85635" x="3471863" y="5481638"/>
          <p14:tracePt t="85640" x="3462338" y="5489575"/>
          <p14:tracePt t="85647" x="3454400" y="5507038"/>
          <p14:tracePt t="85658" x="3444875" y="5540375"/>
          <p14:tracePt t="85673" x="3429000" y="5567363"/>
          <p14:tracePt t="85678" x="3429000" y="5583238"/>
          <p14:tracePt t="85687" x="3419475" y="5600700"/>
          <p14:tracePt t="85694" x="3411538" y="5610225"/>
          <p14:tracePt t="85703" x="3403600" y="5635625"/>
          <p14:tracePt t="85710" x="3376613" y="5661025"/>
          <p14:tracePt t="85727" x="3376613" y="5686425"/>
          <p14:tracePt t="85744" x="3376613" y="5703888"/>
          <p14:tracePt t="85750" x="3376613" y="5711825"/>
          <p14:tracePt t="85767" x="3376613" y="5729288"/>
          <p14:tracePt t="85782" x="3376613" y="5746750"/>
          <p14:tracePt t="85799" x="3376613" y="5764213"/>
          <p14:tracePt t="85807" x="3376613" y="5780088"/>
          <p14:tracePt t="85815" x="3376613" y="5797550"/>
          <p14:tracePt t="85824" x="3386138" y="5805488"/>
          <p14:tracePt t="85831" x="3394075" y="5822950"/>
          <p14:tracePt t="85839" x="3403600" y="5840413"/>
          <p14:tracePt t="85847" x="3411538" y="5857875"/>
          <p14:tracePt t="85855" x="3419475" y="5865813"/>
          <p14:tracePt t="85865" x="3429000" y="5875338"/>
          <p14:tracePt t="85879" x="3436938" y="5883275"/>
          <p14:tracePt t="85887" x="3436938" y="5891213"/>
          <p14:tracePt t="85911" x="3444875" y="5908675"/>
          <p14:tracePt t="85919" x="3462338" y="5934075"/>
          <p14:tracePt t="85936" x="3462338" y="5951538"/>
          <p14:tracePt t="85946" x="3471863" y="5951538"/>
          <p14:tracePt t="85951" x="3479800" y="5959475"/>
          <p14:tracePt t="85968" x="3479800" y="5976938"/>
          <p14:tracePt t="85976" x="3497263" y="5994400"/>
          <p14:tracePt t="85994" x="3522663" y="6019800"/>
          <p14:tracePt t="85999" x="3540125" y="6037263"/>
          <p14:tracePt t="86010" x="3548063" y="6045200"/>
          <p14:tracePt t="86015" x="3556000" y="6054725"/>
          <p14:tracePt t="86023" x="3573463" y="6062663"/>
          <p14:tracePt t="86031" x="3582988" y="6062663"/>
          <p14:tracePt t="86039" x="3590925" y="6070600"/>
          <p14:tracePt t="86055" x="3598863" y="6080125"/>
          <p14:tracePt t="86063" x="3608388" y="6080125"/>
          <p14:tracePt t="86079" x="3616325" y="6080125"/>
          <p14:tracePt t="86095" x="3625850" y="6080125"/>
          <p14:tracePt t="86105" x="3633788" y="6080125"/>
          <p14:tracePt t="86111" x="3641725" y="6080125"/>
          <p14:tracePt t="86127" x="3651250" y="6080125"/>
          <p14:tracePt t="86135" x="3659188" y="6080125"/>
          <p14:tracePt t="86145" x="3667125" y="6070600"/>
          <p14:tracePt t="86160" x="3676650" y="6070600"/>
          <p14:tracePt t="86177" x="3684588" y="6062663"/>
          <p14:tracePt t="86192" x="3694113" y="6054725"/>
          <p14:tracePt t="86199" x="3719513" y="6045200"/>
          <p14:tracePt t="86207" x="3736975" y="6029325"/>
          <p14:tracePt t="86228" x="3752850" y="6011863"/>
          <p14:tracePt t="86231" x="3762375" y="6002338"/>
          <p14:tracePt t="86239" x="3778250" y="5976938"/>
          <p14:tracePt t="86247" x="3787775" y="5959475"/>
          <p14:tracePt t="86255" x="3787775" y="5951538"/>
          <p14:tracePt t="86263" x="3787775" y="5943600"/>
          <p14:tracePt t="86336" x="3787775" y="5934075"/>
          <p14:tracePt t="86343" x="3787775" y="5891213"/>
          <p14:tracePt t="86351" x="3778250" y="5848350"/>
          <p14:tracePt t="86360" x="3770313" y="5822950"/>
          <p14:tracePt t="86367" x="3744913" y="5772150"/>
          <p14:tracePt t="86375" x="3736975" y="5746750"/>
          <p14:tracePt t="86383" x="3727450" y="5729288"/>
          <p14:tracePt t="86394" x="3727450" y="5711825"/>
          <p14:tracePt t="86400" x="3727450" y="5703888"/>
          <p14:tracePt t="86406" x="3709988" y="5694363"/>
          <p14:tracePt t="86419" x="3709988" y="5686425"/>
          <p14:tracePt t="86457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3CE88-13A4-471E-96EC-71596C795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modern approach:</a:t>
            </a:r>
            <a:br>
              <a:rPr lang="en-US" dirty="0"/>
            </a:br>
            <a:r>
              <a:rPr lang="en-US" dirty="0"/>
              <a:t>Graph Neural Networks (GNN)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4EED3F2-3BD2-E1CD-0BE1-F9247DEC12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7015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5"/>
    </mc:Choice>
    <mc:Fallback xmlns="">
      <p:transition spd="slow" advTm="7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A2564-07EE-40CF-9B8C-7BA44EA5A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172088"/>
            <a:ext cx="10058400" cy="570225"/>
          </a:xfrm>
        </p:spPr>
        <p:txBody>
          <a:bodyPr/>
          <a:lstStyle/>
          <a:p>
            <a:r>
              <a:rPr lang="en-US" dirty="0"/>
              <a:t>Graph Neural Networks</a:t>
            </a:r>
          </a:p>
        </p:txBody>
      </p:sp>
      <p:sp>
        <p:nvSpPr>
          <p:cNvPr id="442" name="TextBox 157">
            <a:extLst>
              <a:ext uri="{FF2B5EF4-FFF2-40B4-BE49-F238E27FC236}">
                <a16:creationId xmlns:a16="http://schemas.microsoft.com/office/drawing/2014/main" id="{8A4634B1-531C-9CD2-05C8-EDFF251A9AB5}"/>
              </a:ext>
            </a:extLst>
          </p:cNvPr>
          <p:cNvSpPr txBox="1"/>
          <p:nvPr/>
        </p:nvSpPr>
        <p:spPr>
          <a:xfrm>
            <a:off x="29111" y="923505"/>
            <a:ext cx="6492235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GNN’s encode graph structure through message passing.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Effectively, GNN’s are a neural version of traditional color refinement algorithms such as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Weisfeiler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-Leman.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Message passing</a:t>
            </a:r>
            <a:endParaRPr kumimoji="0" lang="en-US" sz="1800" b="0" i="0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Node feature embeddings pass through a small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layer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form a message (vector) passed from a node to its neighbor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Aggregate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Messages are collected and aggregated in 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permutation invariant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manner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Aggregated messages are passed into a differentiable function to update the </a:t>
            </a:r>
            <a:r>
              <a:rPr lang="en-US" dirty="0">
                <a:solidFill>
                  <a:srgbClr val="FF0000"/>
                </a:solidFill>
                <a:latin typeface="Calibri" panose="020F0502020204030204"/>
              </a:rPr>
              <a:t>node embedding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Example architectures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u="sng" dirty="0">
                <a:latin typeface="Calibri" panose="020F0502020204030204"/>
              </a:rPr>
              <a:t>GCN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– conceptually similar to CNN’s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GIN</a:t>
            </a: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As expressive as 1-WL in determining graph isomorphism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GAT</a:t>
            </a: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conceptually similar to RNN transformers, they help determine level of effect of nodes on their neighbors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804DA-4A21-7412-483E-2E72C2513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4595" y="1364157"/>
            <a:ext cx="4953691" cy="15242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50FEC3-B388-63FF-9CB3-730F478F77FB}"/>
              </a:ext>
            </a:extLst>
          </p:cNvPr>
          <p:cNvSpPr txBox="1"/>
          <p:nvPr/>
        </p:nvSpPr>
        <p:spPr>
          <a:xfrm>
            <a:off x="7790331" y="6203366"/>
            <a:ext cx="640059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William L. Hamilton. (2020). Graph Representation Learning.</a:t>
            </a:r>
          </a:p>
          <a:p>
            <a:r>
              <a:rPr lang="en-US" sz="1000" dirty="0"/>
              <a:t>Synthesis Lectures on Artificial Intelligence and Machine Learning, Vol. 14,</a:t>
            </a:r>
          </a:p>
          <a:p>
            <a:r>
              <a:rPr lang="en-US" sz="1000" dirty="0"/>
              <a:t>No. 3 , Pages 1-159.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66F5E01-A7CA-23B6-F672-3047145090A9}"/>
              </a:ext>
            </a:extLst>
          </p:cNvPr>
          <p:cNvSpPr/>
          <p:nvPr/>
        </p:nvSpPr>
        <p:spPr>
          <a:xfrm>
            <a:off x="8635534" y="3804648"/>
            <a:ext cx="169940" cy="174171"/>
          </a:xfrm>
          <a:prstGeom prst="ellipse">
            <a:avLst/>
          </a:prstGeom>
          <a:solidFill>
            <a:srgbClr val="C39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8AE62B1-B40F-FDD6-52F8-BCCF4EE913BD}"/>
              </a:ext>
            </a:extLst>
          </p:cNvPr>
          <p:cNvSpPr/>
          <p:nvPr/>
        </p:nvSpPr>
        <p:spPr>
          <a:xfrm>
            <a:off x="10356384" y="3960685"/>
            <a:ext cx="169940" cy="174171"/>
          </a:xfrm>
          <a:prstGeom prst="ellipse">
            <a:avLst/>
          </a:prstGeom>
          <a:solidFill>
            <a:srgbClr val="C39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A5EF464-B40C-CE07-F849-B676ABCFCDAA}"/>
              </a:ext>
            </a:extLst>
          </p:cNvPr>
          <p:cNvSpPr/>
          <p:nvPr/>
        </p:nvSpPr>
        <p:spPr>
          <a:xfrm>
            <a:off x="10905659" y="3611427"/>
            <a:ext cx="169940" cy="174171"/>
          </a:xfrm>
          <a:prstGeom prst="ellipse">
            <a:avLst/>
          </a:prstGeom>
          <a:solidFill>
            <a:srgbClr val="BC2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E8C521-721A-FCF2-CAE2-DE92B8F3F1C0}"/>
              </a:ext>
            </a:extLst>
          </p:cNvPr>
          <p:cNvCxnSpPr>
            <a:cxnSpLocks/>
          </p:cNvCxnSpPr>
          <p:nvPr/>
        </p:nvCxnSpPr>
        <p:spPr>
          <a:xfrm flipH="1">
            <a:off x="10526324" y="3752698"/>
            <a:ext cx="379335" cy="2421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B49999DD-FAC8-F2F8-EFD4-9ABB4DFFC0E1}"/>
              </a:ext>
            </a:extLst>
          </p:cNvPr>
          <p:cNvSpPr/>
          <p:nvPr/>
        </p:nvSpPr>
        <p:spPr>
          <a:xfrm>
            <a:off x="9010184" y="4777077"/>
            <a:ext cx="169940" cy="174171"/>
          </a:xfrm>
          <a:prstGeom prst="ellipse">
            <a:avLst/>
          </a:prstGeom>
          <a:solidFill>
            <a:srgbClr val="C397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C1798D-64F1-A697-4B82-AB66EDE7A964}"/>
              </a:ext>
            </a:extLst>
          </p:cNvPr>
          <p:cNvSpPr/>
          <p:nvPr/>
        </p:nvSpPr>
        <p:spPr>
          <a:xfrm>
            <a:off x="9552319" y="4380283"/>
            <a:ext cx="169940" cy="174171"/>
          </a:xfrm>
          <a:prstGeom prst="ellipse">
            <a:avLst/>
          </a:prstGeom>
          <a:solidFill>
            <a:srgbClr val="BC2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9331B9-7425-F4B6-F208-79550A614E19}"/>
              </a:ext>
            </a:extLst>
          </p:cNvPr>
          <p:cNvCxnSpPr>
            <a:cxnSpLocks/>
          </p:cNvCxnSpPr>
          <p:nvPr/>
        </p:nvCxnSpPr>
        <p:spPr>
          <a:xfrm flipH="1">
            <a:off x="9180124" y="4577829"/>
            <a:ext cx="374649" cy="2253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8B01477A-9604-7871-5F25-489C68AF061C}"/>
              </a:ext>
            </a:extLst>
          </p:cNvPr>
          <p:cNvSpPr/>
          <p:nvPr/>
        </p:nvSpPr>
        <p:spPr>
          <a:xfrm>
            <a:off x="9772184" y="4865977"/>
            <a:ext cx="169940" cy="174171"/>
          </a:xfrm>
          <a:prstGeom prst="ellipse">
            <a:avLst/>
          </a:prstGeom>
          <a:solidFill>
            <a:srgbClr val="0088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DB4970D-BCEE-2CDE-400D-5ED0C141A8C4}"/>
              </a:ext>
            </a:extLst>
          </p:cNvPr>
          <p:cNvSpPr/>
          <p:nvPr/>
        </p:nvSpPr>
        <p:spPr>
          <a:xfrm>
            <a:off x="8870804" y="5312302"/>
            <a:ext cx="169940" cy="174171"/>
          </a:xfrm>
          <a:prstGeom prst="ellipse">
            <a:avLst/>
          </a:prstGeom>
          <a:solidFill>
            <a:srgbClr val="026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1955DC9-BB8B-1378-361D-6BBE6C6F8715}"/>
              </a:ext>
            </a:extLst>
          </p:cNvPr>
          <p:cNvSpPr/>
          <p:nvPr/>
        </p:nvSpPr>
        <p:spPr>
          <a:xfrm>
            <a:off x="9942124" y="5267153"/>
            <a:ext cx="169940" cy="174171"/>
          </a:xfrm>
          <a:prstGeom prst="ellipse">
            <a:avLst/>
          </a:prstGeom>
          <a:solidFill>
            <a:srgbClr val="FF2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73706B9-D533-23DE-14A5-7350E5C75EA4}"/>
              </a:ext>
            </a:extLst>
          </p:cNvPr>
          <p:cNvSpPr/>
          <p:nvPr/>
        </p:nvSpPr>
        <p:spPr>
          <a:xfrm>
            <a:off x="9499376" y="5504122"/>
            <a:ext cx="169940" cy="174171"/>
          </a:xfrm>
          <a:prstGeom prst="ellipse">
            <a:avLst/>
          </a:prstGeom>
          <a:solidFill>
            <a:srgbClr val="7840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D9CAA1-DB6C-B39A-A36B-F18976F57BAB}"/>
              </a:ext>
            </a:extLst>
          </p:cNvPr>
          <p:cNvCxnSpPr>
            <a:cxnSpLocks/>
          </p:cNvCxnSpPr>
          <p:nvPr/>
        </p:nvCxnSpPr>
        <p:spPr>
          <a:xfrm flipH="1">
            <a:off x="8986449" y="4951248"/>
            <a:ext cx="97593" cy="3516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56D3821-F7A4-6435-E878-216E9B8C6BC2}"/>
              </a:ext>
            </a:extLst>
          </p:cNvPr>
          <p:cNvCxnSpPr>
            <a:cxnSpLocks/>
          </p:cNvCxnSpPr>
          <p:nvPr/>
        </p:nvCxnSpPr>
        <p:spPr>
          <a:xfrm>
            <a:off x="9686536" y="4597748"/>
            <a:ext cx="123825" cy="2664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5C8FFC8-5E32-49EC-6419-3B76F9155BA5}"/>
              </a:ext>
            </a:extLst>
          </p:cNvPr>
          <p:cNvCxnSpPr>
            <a:cxnSpLocks/>
          </p:cNvCxnSpPr>
          <p:nvPr/>
        </p:nvCxnSpPr>
        <p:spPr>
          <a:xfrm>
            <a:off x="9893705" y="5040148"/>
            <a:ext cx="90487" cy="2270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97FF1A0-B9D9-B310-0C5A-B3B1378C097F}"/>
              </a:ext>
            </a:extLst>
          </p:cNvPr>
          <p:cNvCxnSpPr>
            <a:cxnSpLocks/>
          </p:cNvCxnSpPr>
          <p:nvPr/>
        </p:nvCxnSpPr>
        <p:spPr>
          <a:xfrm flipH="1">
            <a:off x="9632804" y="5040148"/>
            <a:ext cx="177557" cy="4559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E580D2D-47B0-DEAD-2345-EA826A46DC5D}"/>
              </a:ext>
            </a:extLst>
          </p:cNvPr>
          <p:cNvCxnSpPr>
            <a:cxnSpLocks/>
          </p:cNvCxnSpPr>
          <p:nvPr/>
        </p:nvCxnSpPr>
        <p:spPr>
          <a:xfrm flipV="1">
            <a:off x="9669316" y="5399387"/>
            <a:ext cx="269632" cy="1476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2F876482-0EE0-22B4-17DA-E49DA06C2F92}"/>
              </a:ext>
            </a:extLst>
          </p:cNvPr>
          <p:cNvSpPr txBox="1"/>
          <p:nvPr/>
        </p:nvSpPr>
        <p:spPr>
          <a:xfrm>
            <a:off x="8394853" y="4073483"/>
            <a:ext cx="570175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/>
              <a:t>Node-level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C1351FE-293C-778E-A452-2B996456FF75}"/>
              </a:ext>
            </a:extLst>
          </p:cNvPr>
          <p:cNvSpPr txBox="1"/>
          <p:nvPr/>
        </p:nvSpPr>
        <p:spPr>
          <a:xfrm>
            <a:off x="10500990" y="4258535"/>
            <a:ext cx="574517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/>
              <a:t>Edge-level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89E5431-47E6-77D8-3ACF-A0AB5668973A}"/>
              </a:ext>
            </a:extLst>
          </p:cNvPr>
          <p:cNvSpPr txBox="1"/>
          <p:nvPr/>
        </p:nvSpPr>
        <p:spPr>
          <a:xfrm>
            <a:off x="9199963" y="5764398"/>
            <a:ext cx="138748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/>
              <a:t>Graph-level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3E71D6F-FDC4-EEFF-A536-3E20C9290A73}"/>
              </a:ext>
            </a:extLst>
          </p:cNvPr>
          <p:cNvSpPr txBox="1"/>
          <p:nvPr/>
        </p:nvSpPr>
        <p:spPr>
          <a:xfrm>
            <a:off x="9811529" y="2655337"/>
            <a:ext cx="120703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1" dirty="0"/>
              <a:t>GNN architecture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38D2E3B-0476-BD50-E973-F5D49203CFD6}"/>
              </a:ext>
            </a:extLst>
          </p:cNvPr>
          <p:cNvSpPr txBox="1"/>
          <p:nvPr/>
        </p:nvSpPr>
        <p:spPr>
          <a:xfrm rot="20243031">
            <a:off x="11241927" y="1370429"/>
            <a:ext cx="67531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1" dirty="0"/>
              <a:t>message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A3398C06-6B4D-38BD-7670-74DBAB45A647}"/>
              </a:ext>
            </a:extLst>
          </p:cNvPr>
          <p:cNvSpPr/>
          <p:nvPr/>
        </p:nvSpPr>
        <p:spPr>
          <a:xfrm>
            <a:off x="11368722" y="1256136"/>
            <a:ext cx="210862" cy="2160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396470A4-3F6A-05CA-98FC-E2876E259EA5}"/>
              </a:ext>
            </a:extLst>
          </p:cNvPr>
          <p:cNvSpPr/>
          <p:nvPr/>
        </p:nvSpPr>
        <p:spPr>
          <a:xfrm>
            <a:off x="9706098" y="1594120"/>
            <a:ext cx="210862" cy="2160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FCA524FC-AE4D-F948-8007-93FBA8D6210A}"/>
              </a:ext>
            </a:extLst>
          </p:cNvPr>
          <p:cNvSpPr/>
          <p:nvPr/>
        </p:nvSpPr>
        <p:spPr>
          <a:xfrm>
            <a:off x="9150573" y="2160698"/>
            <a:ext cx="210862" cy="2160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245733-2E8C-10B3-A241-A8BDE64B72AF}"/>
              </a:ext>
            </a:extLst>
          </p:cNvPr>
          <p:cNvCxnSpPr/>
          <p:nvPr/>
        </p:nvCxnSpPr>
        <p:spPr>
          <a:xfrm>
            <a:off x="6870583" y="3020037"/>
            <a:ext cx="505916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5FC2E06-7895-E398-1102-FC8422046B3D}"/>
              </a:ext>
            </a:extLst>
          </p:cNvPr>
          <p:cNvSpPr txBox="1"/>
          <p:nvPr/>
        </p:nvSpPr>
        <p:spPr>
          <a:xfrm>
            <a:off x="8572793" y="951008"/>
            <a:ext cx="1928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Basic Architecture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3F1850-FA45-0F23-27EF-3C96680A41DA}"/>
              </a:ext>
            </a:extLst>
          </p:cNvPr>
          <p:cNvSpPr txBox="1"/>
          <p:nvPr/>
        </p:nvSpPr>
        <p:spPr>
          <a:xfrm>
            <a:off x="9096733" y="3059668"/>
            <a:ext cx="1928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Goals</a:t>
            </a:r>
            <a:endParaRPr lang="en-US" dirty="0"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1AA45620-8773-C78D-59A0-4081C86957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01780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3496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422"/>
    </mc:Choice>
    <mc:Fallback xmlns="">
      <p:transition spd="slow" advTm="170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3CE88-13A4-471E-96EC-71596C795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GNN’s help with pattern mining?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F334C95-E9B7-1B29-38D9-DB12CE211E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326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0"/>
    </mc:Choice>
    <mc:Fallback xmlns="">
      <p:transition spd="slow" advTm="5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I">
  <a:themeElements>
    <a:clrScheme name="AIS">
      <a:dk1>
        <a:sysClr val="windowText" lastClr="000000"/>
      </a:dk1>
      <a:lt1>
        <a:sysClr val="window" lastClr="FFFFFF"/>
      </a:lt1>
      <a:dk2>
        <a:srgbClr val="08052F"/>
      </a:dk2>
      <a:lt2>
        <a:srgbClr val="C00060"/>
      </a:lt2>
      <a:accent1>
        <a:srgbClr val="00B7F2"/>
      </a:accent1>
      <a:accent2>
        <a:srgbClr val="FFC861"/>
      </a:accent2>
      <a:accent3>
        <a:srgbClr val="7A619A"/>
      </a:accent3>
      <a:accent4>
        <a:srgbClr val="F27790"/>
      </a:accent4>
      <a:accent5>
        <a:srgbClr val="008AB3"/>
      </a:accent5>
      <a:accent6>
        <a:srgbClr val="ED8422"/>
      </a:accent6>
      <a:hlink>
        <a:srgbClr val="0AE1E5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4188</TotalTime>
  <Words>1462</Words>
  <Application>Microsoft Office PowerPoint</Application>
  <PresentationFormat>Widescreen</PresentationFormat>
  <Paragraphs>185</Paragraphs>
  <Slides>20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Exo 2</vt:lpstr>
      <vt:lpstr>Exo 2 Black</vt:lpstr>
      <vt:lpstr>Exo 2 Light</vt:lpstr>
      <vt:lpstr>Exo 2 SemiBold</vt:lpstr>
      <vt:lpstr>Open Sans</vt:lpstr>
      <vt:lpstr>Segoe UI</vt:lpstr>
      <vt:lpstr>Trebuchet MS</vt:lpstr>
      <vt:lpstr>Wingdings</vt:lpstr>
      <vt:lpstr>Office Theme</vt:lpstr>
      <vt:lpstr>CUI</vt:lpstr>
      <vt:lpstr>PowerPoint Presentation</vt:lpstr>
      <vt:lpstr>How can we use neural networks for subgraph pattern mining?</vt:lpstr>
      <vt:lpstr>Frequent Subgraph Mining for National Security</vt:lpstr>
      <vt:lpstr>Discriminative Subgraph Mining</vt:lpstr>
      <vt:lpstr>Classic approaches</vt:lpstr>
      <vt:lpstr>Well-established FSM Algorithms</vt:lpstr>
      <vt:lpstr>A modern approach: Graph Neural Networks (GNN)</vt:lpstr>
      <vt:lpstr>Graph Neural Networks</vt:lpstr>
      <vt:lpstr>How do GNN’s help with pattern mining?</vt:lpstr>
      <vt:lpstr>Order Embedder</vt:lpstr>
      <vt:lpstr>Pattern Mining with Order Embedding</vt:lpstr>
      <vt:lpstr>Labeled Order Embedding Extension</vt:lpstr>
      <vt:lpstr>Is there a good neural approach to subgraph matching?</vt:lpstr>
      <vt:lpstr>DESCO: Scalable DEep Subgraph COunting</vt:lpstr>
      <vt:lpstr>Canonical Partitioning and Neighborhood Counting</vt:lpstr>
      <vt:lpstr>Gossip Propagation: homophily vs antisymmetry</vt:lpstr>
      <vt:lpstr>Labeled Subgraph Counting Extension</vt:lpstr>
      <vt:lpstr>Can we use these two extended models together for improved pattern mining?  What about discriminant pattern mining?</vt:lpstr>
      <vt:lpstr>Pattern Mining with Labeled Embedder and Counting Models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Arguello, Bryan</dc:creator>
  <cp:lastModifiedBy>Arguello, Bryan</cp:lastModifiedBy>
  <cp:revision>111</cp:revision>
  <dcterms:created xsi:type="dcterms:W3CDTF">2024-06-06T17:49:25Z</dcterms:created>
  <dcterms:modified xsi:type="dcterms:W3CDTF">2025-07-24T17:46:28Z</dcterms:modified>
</cp:coreProperties>
</file>