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88" r:id="rId1"/>
  </p:sldMasterIdLst>
  <p:notesMasterIdLst>
    <p:notesMasterId r:id="rId25"/>
  </p:notesMasterIdLst>
  <p:handoutMasterIdLst>
    <p:handoutMasterId r:id="rId26"/>
  </p:handoutMasterIdLst>
  <p:sldIdLst>
    <p:sldId id="1926" r:id="rId2"/>
    <p:sldId id="1939" r:id="rId3"/>
    <p:sldId id="1930" r:id="rId4"/>
    <p:sldId id="1931" r:id="rId5"/>
    <p:sldId id="1940" r:id="rId6"/>
    <p:sldId id="1956" r:id="rId7"/>
    <p:sldId id="1941" r:id="rId8"/>
    <p:sldId id="1942" r:id="rId9"/>
    <p:sldId id="1943" r:id="rId10"/>
    <p:sldId id="1944" r:id="rId11"/>
    <p:sldId id="1946" r:id="rId12"/>
    <p:sldId id="1945" r:id="rId13"/>
    <p:sldId id="1947" r:id="rId14"/>
    <p:sldId id="1948" r:id="rId15"/>
    <p:sldId id="1949" r:id="rId16"/>
    <p:sldId id="1955" r:id="rId17"/>
    <p:sldId id="1951" r:id="rId18"/>
    <p:sldId id="1952" r:id="rId19"/>
    <p:sldId id="1950" r:id="rId20"/>
    <p:sldId id="1953" r:id="rId21"/>
    <p:sldId id="1954" r:id="rId22"/>
    <p:sldId id="1936" r:id="rId23"/>
    <p:sldId id="1816" r:id="rId24"/>
  </p:sldIdLst>
  <p:sldSz cx="12192000" cy="6858000"/>
  <p:notesSz cx="6858000" cy="9144000"/>
  <p:embeddedFontLst>
    <p:embeddedFont>
      <p:font typeface="Garamond" panose="02020404030301010803" pitchFamily="18" charset="0"/>
      <p:regular r:id="rId27"/>
      <p:bold r:id="rId28"/>
      <p:italic r:id="rId29"/>
    </p:embeddedFont>
    <p:embeddedFont>
      <p:font typeface="Open Sans" panose="020B0606030504020204" pitchFamily="34" charset="0"/>
      <p:regular r:id="rId30"/>
      <p:bold r:id="rId31"/>
      <p:italic r:id="rId32"/>
      <p:boldItalic r:id="rId33"/>
    </p:embeddedFont>
    <p:embeddedFont>
      <p:font typeface="Open Sans bold" panose="020B0806030504020204" pitchFamily="34" charset="0"/>
      <p:regular r:id="rId34"/>
      <p:bold r:id="rId35"/>
      <p:italic r:id="rId36"/>
      <p:boldItalic r:id="rId37"/>
    </p:embeddedFont>
    <p:embeddedFont>
      <p:font typeface="Open Sans Light" panose="020B0306030504020204" pitchFamily="34" charset="0"/>
      <p:regular r:id="rId38"/>
      <p:italic r:id="rId39"/>
    </p:embeddedFont>
    <p:embeddedFont>
      <p:font typeface="Open Sans SemiBold" panose="020B0706030804020204" pitchFamily="34" charset="0"/>
      <p:bold r:id="rId40"/>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ample Layouts" id="{D278F097-0A73-434B-97FE-ED3B8A0EF645}">
          <p14:sldIdLst/>
        </p14:section>
        <p14:section name="Title Slide" id="{7D1F2A88-9EF1-C940-B849-EE7D1949366C}">
          <p14:sldIdLst>
            <p14:sldId id="1926"/>
            <p14:sldId id="1939"/>
            <p14:sldId id="1930"/>
            <p14:sldId id="1931"/>
            <p14:sldId id="1940"/>
            <p14:sldId id="1956"/>
            <p14:sldId id="1941"/>
            <p14:sldId id="1942"/>
            <p14:sldId id="1943"/>
            <p14:sldId id="1944"/>
            <p14:sldId id="1946"/>
            <p14:sldId id="1945"/>
            <p14:sldId id="1947"/>
            <p14:sldId id="1948"/>
            <p14:sldId id="1949"/>
            <p14:sldId id="1955"/>
            <p14:sldId id="1951"/>
            <p14:sldId id="1952"/>
            <p14:sldId id="1950"/>
            <p14:sldId id="1953"/>
            <p14:sldId id="1954"/>
            <p14:sldId id="1936"/>
            <p14:sldId id="1816"/>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CD5"/>
    <a:srgbClr val="00AFDD"/>
    <a:srgbClr val="1A315D"/>
    <a:srgbClr val="339A2E"/>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648" autoAdjust="0"/>
    <p:restoredTop sz="97176" autoAdjust="0"/>
  </p:normalViewPr>
  <p:slideViewPr>
    <p:cSldViewPr snapToGrid="0" showGuides="1">
      <p:cViewPr varScale="1">
        <p:scale>
          <a:sx n="109" d="100"/>
          <a:sy n="109" d="100"/>
        </p:scale>
        <p:origin x="1044" y="108"/>
      </p:cViewPr>
      <p:guideLst/>
    </p:cSldViewPr>
  </p:slideViewPr>
  <p:notesTextViewPr>
    <p:cViewPr>
      <p:scale>
        <a:sx n="85" d="100"/>
        <a:sy n="85" d="100"/>
      </p:scale>
      <p:origin x="0" y="0"/>
    </p:cViewPr>
  </p:notesTextViewPr>
  <p:notesViewPr>
    <p:cSldViewPr snapToGrid="0" showGuides="1">
      <p:cViewPr varScale="1">
        <p:scale>
          <a:sx n="84" d="100"/>
          <a:sy n="84" d="100"/>
        </p:scale>
        <p:origin x="2752" y="19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font" Target="fonts/font15.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809D06-7876-412A-B32E-110F69595C81}"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80CB035B-E964-4DAD-AD3F-7B8ABA2F0B57}">
      <dgm:prSet phldrT="[Text]" custT="1"/>
      <dgm:spPr>
        <a:solidFill>
          <a:schemeClr val="bg1"/>
        </a:solidFill>
        <a:ln>
          <a:solidFill>
            <a:schemeClr val="accent1"/>
          </a:solidFill>
        </a:ln>
      </dgm:spPr>
      <dgm:t>
        <a:bodyPr/>
        <a:lstStyle/>
        <a:p>
          <a:r>
            <a:rPr lang="en-US" sz="1000" b="1" dirty="0">
              <a:solidFill>
                <a:schemeClr val="accent1">
                  <a:lumMod val="75000"/>
                </a:schemeClr>
              </a:solidFill>
            </a:rPr>
            <a:t>ML Classification Algorithms</a:t>
          </a:r>
        </a:p>
      </dgm:t>
    </dgm:pt>
    <dgm:pt modelId="{47D4D63B-F2FA-497E-B332-0DA7DC4EE837}" type="parTrans" cxnId="{4D3D1BF2-35FC-46BB-B823-9A358375CD3D}">
      <dgm:prSet/>
      <dgm:spPr/>
      <dgm:t>
        <a:bodyPr/>
        <a:lstStyle/>
        <a:p>
          <a:endParaRPr lang="en-US" sz="1800"/>
        </a:p>
      </dgm:t>
    </dgm:pt>
    <dgm:pt modelId="{ABC6C994-159E-49E5-AC54-50E1F9C11DBA}" type="sibTrans" cxnId="{4D3D1BF2-35FC-46BB-B823-9A358375CD3D}">
      <dgm:prSet/>
      <dgm:spPr/>
      <dgm:t>
        <a:bodyPr/>
        <a:lstStyle/>
        <a:p>
          <a:endParaRPr lang="en-US" sz="1800"/>
        </a:p>
      </dgm:t>
    </dgm:pt>
    <dgm:pt modelId="{7574EBBF-BB98-489F-A1F9-F55D10D231BD}">
      <dgm:prSet phldrT="[Text]" custT="1"/>
      <dgm:spPr>
        <a:solidFill>
          <a:schemeClr val="accent1">
            <a:lumMod val="75000"/>
          </a:schemeClr>
        </a:solidFill>
      </dgm:spPr>
      <dgm:t>
        <a:bodyPr/>
        <a:lstStyle/>
        <a:p>
          <a:r>
            <a:rPr lang="en-US" sz="1000" b="0" dirty="0">
              <a:latin typeface="+mj-lt"/>
            </a:rPr>
            <a:t>Linear Classification</a:t>
          </a:r>
        </a:p>
      </dgm:t>
    </dgm:pt>
    <dgm:pt modelId="{4B88BE03-7955-4ADB-A228-D9421425B3C4}" type="parTrans" cxnId="{E0923321-4672-4037-A69A-F4301785408B}">
      <dgm:prSet/>
      <dgm:spPr/>
      <dgm:t>
        <a:bodyPr/>
        <a:lstStyle/>
        <a:p>
          <a:endParaRPr lang="en-US" sz="1800"/>
        </a:p>
      </dgm:t>
    </dgm:pt>
    <dgm:pt modelId="{2EC6D7DE-FB99-429A-BCAE-1D4652BF1C7B}" type="sibTrans" cxnId="{E0923321-4672-4037-A69A-F4301785408B}">
      <dgm:prSet/>
      <dgm:spPr/>
      <dgm:t>
        <a:bodyPr/>
        <a:lstStyle/>
        <a:p>
          <a:endParaRPr lang="en-US" sz="1800"/>
        </a:p>
      </dgm:t>
    </dgm:pt>
    <dgm:pt modelId="{2AC1C7A2-8D15-4475-AFEE-6355365F19BB}">
      <dgm:prSet phldrT="[Text]" custT="1"/>
      <dgm:spPr>
        <a:solidFill>
          <a:schemeClr val="accent2">
            <a:lumMod val="75000"/>
          </a:schemeClr>
        </a:solidFill>
      </dgm:spPr>
      <dgm:t>
        <a:bodyPr/>
        <a:lstStyle/>
        <a:p>
          <a:r>
            <a:rPr lang="en-US" sz="900" b="0" dirty="0">
              <a:latin typeface="+mj-lt"/>
            </a:rPr>
            <a:t>Time-Series Classification</a:t>
          </a:r>
        </a:p>
      </dgm:t>
    </dgm:pt>
    <dgm:pt modelId="{A8C778FE-6151-42E4-83BB-30A3C0C3B88A}" type="parTrans" cxnId="{F7E43C7A-9EE7-4468-8F56-5635EA4AB86F}">
      <dgm:prSet/>
      <dgm:spPr>
        <a:solidFill>
          <a:schemeClr val="accent2">
            <a:lumMod val="75000"/>
          </a:schemeClr>
        </a:solidFill>
        <a:ln>
          <a:solidFill>
            <a:schemeClr val="accent2">
              <a:lumMod val="75000"/>
            </a:schemeClr>
          </a:solidFill>
        </a:ln>
      </dgm:spPr>
      <dgm:t>
        <a:bodyPr/>
        <a:lstStyle/>
        <a:p>
          <a:endParaRPr lang="en-US" sz="1800"/>
        </a:p>
      </dgm:t>
    </dgm:pt>
    <dgm:pt modelId="{29A65FBF-6530-4B38-BDF3-92A8DC003AAB}" type="sibTrans" cxnId="{F7E43C7A-9EE7-4468-8F56-5635EA4AB86F}">
      <dgm:prSet/>
      <dgm:spPr/>
      <dgm:t>
        <a:bodyPr/>
        <a:lstStyle/>
        <a:p>
          <a:endParaRPr lang="en-US" sz="1800"/>
        </a:p>
      </dgm:t>
    </dgm:pt>
    <dgm:pt modelId="{4280DBCF-FB3D-4499-99DD-F06C5A647B04}">
      <dgm:prSet phldrT="[Text]" custT="1"/>
      <dgm:spPr>
        <a:solidFill>
          <a:schemeClr val="accent1">
            <a:lumMod val="75000"/>
          </a:schemeClr>
        </a:solidFill>
      </dgm:spPr>
      <dgm:t>
        <a:bodyPr/>
        <a:lstStyle/>
        <a:p>
          <a:r>
            <a:rPr lang="en-US" sz="900" b="1" dirty="0"/>
            <a:t>Support Vector Classifier</a:t>
          </a:r>
        </a:p>
      </dgm:t>
    </dgm:pt>
    <dgm:pt modelId="{13AAF4EA-6271-455E-9BAD-70D8B4C0166C}" type="parTrans" cxnId="{464EB76F-DFBF-4D2D-8065-E3712493211F}">
      <dgm:prSet/>
      <dgm:spPr/>
      <dgm:t>
        <a:bodyPr/>
        <a:lstStyle/>
        <a:p>
          <a:endParaRPr lang="en-US" sz="1800"/>
        </a:p>
      </dgm:t>
    </dgm:pt>
    <dgm:pt modelId="{AA99D529-0299-4AC0-9D22-C86E63AF27F5}" type="sibTrans" cxnId="{464EB76F-DFBF-4D2D-8065-E3712493211F}">
      <dgm:prSet/>
      <dgm:spPr/>
      <dgm:t>
        <a:bodyPr/>
        <a:lstStyle/>
        <a:p>
          <a:endParaRPr lang="en-US" sz="1800"/>
        </a:p>
      </dgm:t>
    </dgm:pt>
    <dgm:pt modelId="{20338CA6-776C-4DC1-A9F2-351A2182FC86}">
      <dgm:prSet phldrT="[Text]" custT="1"/>
      <dgm:spPr>
        <a:solidFill>
          <a:schemeClr val="accent1">
            <a:lumMod val="75000"/>
          </a:schemeClr>
        </a:solidFill>
      </dgm:spPr>
      <dgm:t>
        <a:bodyPr/>
        <a:lstStyle/>
        <a:p>
          <a:r>
            <a:rPr lang="en-US" sz="900" b="1" dirty="0"/>
            <a:t>Naïve Bayes</a:t>
          </a:r>
        </a:p>
      </dgm:t>
    </dgm:pt>
    <dgm:pt modelId="{1FCB05AD-E1BF-46B8-9198-3150BD1E2420}" type="parTrans" cxnId="{B8BB1E69-2CAB-4E73-AAEF-C7083890FC81}">
      <dgm:prSet/>
      <dgm:spPr/>
      <dgm:t>
        <a:bodyPr/>
        <a:lstStyle/>
        <a:p>
          <a:endParaRPr lang="en-US" sz="1800"/>
        </a:p>
      </dgm:t>
    </dgm:pt>
    <dgm:pt modelId="{42F18776-DE59-49F5-9C6E-7022BB5AF4BD}" type="sibTrans" cxnId="{B8BB1E69-2CAB-4E73-AAEF-C7083890FC81}">
      <dgm:prSet/>
      <dgm:spPr/>
      <dgm:t>
        <a:bodyPr/>
        <a:lstStyle/>
        <a:p>
          <a:endParaRPr lang="en-US" sz="1800"/>
        </a:p>
      </dgm:t>
    </dgm:pt>
    <dgm:pt modelId="{381408C0-8C00-4F72-B0A6-D70369A0EC4E}">
      <dgm:prSet phldrT="[Text]" custT="1"/>
      <dgm:spPr>
        <a:solidFill>
          <a:schemeClr val="accent1">
            <a:lumMod val="75000"/>
          </a:schemeClr>
        </a:solidFill>
      </dgm:spPr>
      <dgm:t>
        <a:bodyPr/>
        <a:lstStyle/>
        <a:p>
          <a:r>
            <a:rPr lang="en-US" sz="900" b="1" dirty="0"/>
            <a:t>Decision Tree</a:t>
          </a:r>
        </a:p>
      </dgm:t>
    </dgm:pt>
    <dgm:pt modelId="{8892C1F8-950D-414F-AB43-ADB6F5ACD1D3}" type="parTrans" cxnId="{7CD2D8AF-9794-4727-ACDC-63E90365E52E}">
      <dgm:prSet/>
      <dgm:spPr/>
      <dgm:t>
        <a:bodyPr/>
        <a:lstStyle/>
        <a:p>
          <a:endParaRPr lang="en-US" sz="1800"/>
        </a:p>
      </dgm:t>
    </dgm:pt>
    <dgm:pt modelId="{94D58D93-CEB8-46E1-9133-58040B19D287}" type="sibTrans" cxnId="{7CD2D8AF-9794-4727-ACDC-63E90365E52E}">
      <dgm:prSet/>
      <dgm:spPr/>
      <dgm:t>
        <a:bodyPr/>
        <a:lstStyle/>
        <a:p>
          <a:endParaRPr lang="en-US" sz="1800"/>
        </a:p>
      </dgm:t>
    </dgm:pt>
    <dgm:pt modelId="{0115CB58-E92B-4FDF-80C9-A63C4CD29698}">
      <dgm:prSet phldrT="[Text]" custT="1"/>
      <dgm:spPr>
        <a:solidFill>
          <a:schemeClr val="accent1">
            <a:lumMod val="75000"/>
          </a:schemeClr>
        </a:solidFill>
      </dgm:spPr>
      <dgm:t>
        <a:bodyPr/>
        <a:lstStyle/>
        <a:p>
          <a:r>
            <a:rPr lang="en-US" sz="900" b="1" dirty="0"/>
            <a:t>Nearest Centroid</a:t>
          </a:r>
        </a:p>
      </dgm:t>
    </dgm:pt>
    <dgm:pt modelId="{9BF5E9A0-26ED-4E1B-9E58-6F6335B984FE}" type="parTrans" cxnId="{0D7B16ED-D73D-49AF-97E2-37DE4F4DDFC5}">
      <dgm:prSet/>
      <dgm:spPr/>
      <dgm:t>
        <a:bodyPr/>
        <a:lstStyle/>
        <a:p>
          <a:endParaRPr lang="en-US" sz="1800"/>
        </a:p>
      </dgm:t>
    </dgm:pt>
    <dgm:pt modelId="{7A144146-BDA7-46AE-9703-1E9CA1E7B355}" type="sibTrans" cxnId="{0D7B16ED-D73D-49AF-97E2-37DE4F4DDFC5}">
      <dgm:prSet/>
      <dgm:spPr/>
      <dgm:t>
        <a:bodyPr/>
        <a:lstStyle/>
        <a:p>
          <a:endParaRPr lang="en-US" sz="1800"/>
        </a:p>
      </dgm:t>
    </dgm:pt>
    <dgm:pt modelId="{80EC8635-E264-413E-9468-4CA3A7FC6BF4}">
      <dgm:prSet phldrT="[Text]" custT="1"/>
      <dgm:spPr>
        <a:solidFill>
          <a:schemeClr val="accent1">
            <a:lumMod val="75000"/>
          </a:schemeClr>
        </a:solidFill>
      </dgm:spPr>
      <dgm:t>
        <a:bodyPr/>
        <a:lstStyle/>
        <a:p>
          <a:r>
            <a:rPr lang="en-US" sz="900" b="1" dirty="0"/>
            <a:t>Multi-Layer Perception </a:t>
          </a:r>
        </a:p>
      </dgm:t>
    </dgm:pt>
    <dgm:pt modelId="{61104FB0-4B9A-447A-8C82-B674A1086A2A}" type="parTrans" cxnId="{0DF1FB8F-6A03-4F3A-99E0-750EB8CB0F45}">
      <dgm:prSet/>
      <dgm:spPr/>
      <dgm:t>
        <a:bodyPr/>
        <a:lstStyle/>
        <a:p>
          <a:endParaRPr lang="en-US" sz="1800"/>
        </a:p>
      </dgm:t>
    </dgm:pt>
    <dgm:pt modelId="{F0EE8281-3B11-4665-8E1D-DCDCE4C1EEE1}" type="sibTrans" cxnId="{0DF1FB8F-6A03-4F3A-99E0-750EB8CB0F45}">
      <dgm:prSet/>
      <dgm:spPr/>
      <dgm:t>
        <a:bodyPr/>
        <a:lstStyle/>
        <a:p>
          <a:endParaRPr lang="en-US" sz="1800"/>
        </a:p>
      </dgm:t>
    </dgm:pt>
    <dgm:pt modelId="{0449360D-D58B-4896-9DAB-E424ACB1E73E}">
      <dgm:prSet phldrT="[Text]" custT="1"/>
      <dgm:spPr>
        <a:solidFill>
          <a:schemeClr val="accent2">
            <a:lumMod val="75000"/>
          </a:schemeClr>
        </a:solidFill>
      </dgm:spPr>
      <dgm:t>
        <a:bodyPr/>
        <a:lstStyle/>
        <a:p>
          <a:r>
            <a:rPr lang="en-US" sz="900" b="1" dirty="0"/>
            <a:t>Random Convolutional Kernel Transform</a:t>
          </a:r>
        </a:p>
      </dgm:t>
    </dgm:pt>
    <dgm:pt modelId="{BA89F1EF-9542-4073-AA2A-F1028975BC7E}" type="parTrans" cxnId="{0FABBDC9-9481-40C9-BDA4-5C86391DEE35}">
      <dgm:prSet/>
      <dgm:spPr>
        <a:ln>
          <a:solidFill>
            <a:schemeClr val="accent2">
              <a:lumMod val="75000"/>
            </a:schemeClr>
          </a:solidFill>
        </a:ln>
      </dgm:spPr>
      <dgm:t>
        <a:bodyPr/>
        <a:lstStyle/>
        <a:p>
          <a:endParaRPr lang="en-US" sz="1800"/>
        </a:p>
      </dgm:t>
    </dgm:pt>
    <dgm:pt modelId="{930061BF-3C5A-4ED5-8744-A699DE518F17}" type="sibTrans" cxnId="{0FABBDC9-9481-40C9-BDA4-5C86391DEE35}">
      <dgm:prSet/>
      <dgm:spPr/>
      <dgm:t>
        <a:bodyPr/>
        <a:lstStyle/>
        <a:p>
          <a:endParaRPr lang="en-US" sz="1800"/>
        </a:p>
      </dgm:t>
    </dgm:pt>
    <dgm:pt modelId="{9DDC5A3A-D352-4EB7-8AFB-F948B9F4EE83}">
      <dgm:prSet phldrT="[Text]" custT="1"/>
      <dgm:spPr>
        <a:solidFill>
          <a:schemeClr val="accent2">
            <a:lumMod val="75000"/>
          </a:schemeClr>
        </a:solidFill>
      </dgm:spPr>
      <dgm:t>
        <a:bodyPr/>
        <a:lstStyle/>
        <a:p>
          <a:r>
            <a:rPr lang="en-US" sz="900" b="1" dirty="0"/>
            <a:t>Continuous Wavelet Transform with CNN</a:t>
          </a:r>
        </a:p>
      </dgm:t>
    </dgm:pt>
    <dgm:pt modelId="{C4E77A17-383C-4266-AF55-E654422F9C8D}" type="parTrans" cxnId="{7BF006A7-78FB-46D9-A86B-E0EA319AC85C}">
      <dgm:prSet/>
      <dgm:spPr>
        <a:ln>
          <a:solidFill>
            <a:schemeClr val="accent2">
              <a:lumMod val="75000"/>
            </a:schemeClr>
          </a:solidFill>
        </a:ln>
      </dgm:spPr>
      <dgm:t>
        <a:bodyPr/>
        <a:lstStyle/>
        <a:p>
          <a:endParaRPr lang="en-US" sz="1800"/>
        </a:p>
      </dgm:t>
    </dgm:pt>
    <dgm:pt modelId="{9F53DDB9-FE8F-4304-BD5A-83ABCCF6EEE2}" type="sibTrans" cxnId="{7BF006A7-78FB-46D9-A86B-E0EA319AC85C}">
      <dgm:prSet/>
      <dgm:spPr/>
      <dgm:t>
        <a:bodyPr/>
        <a:lstStyle/>
        <a:p>
          <a:endParaRPr lang="en-US" sz="1800"/>
        </a:p>
      </dgm:t>
    </dgm:pt>
    <dgm:pt modelId="{CECF859E-9A3D-4335-865E-867FEBE43A43}">
      <dgm:prSet phldrT="[Text]" custT="1"/>
      <dgm:spPr>
        <a:solidFill>
          <a:schemeClr val="accent2">
            <a:lumMod val="75000"/>
          </a:schemeClr>
        </a:solidFill>
      </dgm:spPr>
      <dgm:t>
        <a:bodyPr/>
        <a:lstStyle/>
        <a:p>
          <a:r>
            <a:rPr lang="en-US" sz="900" b="1" dirty="0"/>
            <a:t>Discrete Wavelet Transform with Random Forest</a:t>
          </a:r>
        </a:p>
      </dgm:t>
    </dgm:pt>
    <dgm:pt modelId="{941AACFC-50F5-4036-9518-118502346D68}" type="parTrans" cxnId="{CF522608-9291-4B15-BEBA-2ED4F375B703}">
      <dgm:prSet/>
      <dgm:spPr>
        <a:ln>
          <a:solidFill>
            <a:schemeClr val="accent2">
              <a:lumMod val="75000"/>
            </a:schemeClr>
          </a:solidFill>
        </a:ln>
      </dgm:spPr>
      <dgm:t>
        <a:bodyPr/>
        <a:lstStyle/>
        <a:p>
          <a:endParaRPr lang="en-US" sz="1800"/>
        </a:p>
      </dgm:t>
    </dgm:pt>
    <dgm:pt modelId="{B10BFD48-7FC8-4E7E-B592-B383C91D7707}" type="sibTrans" cxnId="{CF522608-9291-4B15-BEBA-2ED4F375B703}">
      <dgm:prSet/>
      <dgm:spPr/>
      <dgm:t>
        <a:bodyPr/>
        <a:lstStyle/>
        <a:p>
          <a:endParaRPr lang="en-US" sz="1800"/>
        </a:p>
      </dgm:t>
    </dgm:pt>
    <dgm:pt modelId="{7FFE6525-59A8-4041-A319-D14E2BD3DD1B}" type="pres">
      <dgm:prSet presAssocID="{53809D06-7876-412A-B32E-110F69595C81}" presName="hierChild1" presStyleCnt="0">
        <dgm:presLayoutVars>
          <dgm:orgChart val="1"/>
          <dgm:chPref val="1"/>
          <dgm:dir/>
          <dgm:animOne val="branch"/>
          <dgm:animLvl val="lvl"/>
          <dgm:resizeHandles/>
        </dgm:presLayoutVars>
      </dgm:prSet>
      <dgm:spPr/>
    </dgm:pt>
    <dgm:pt modelId="{1E752AA4-957B-4215-89C7-EE416951E09E}" type="pres">
      <dgm:prSet presAssocID="{80CB035B-E964-4DAD-AD3F-7B8ABA2F0B57}" presName="hierRoot1" presStyleCnt="0">
        <dgm:presLayoutVars>
          <dgm:hierBranch val="init"/>
        </dgm:presLayoutVars>
      </dgm:prSet>
      <dgm:spPr/>
    </dgm:pt>
    <dgm:pt modelId="{BD7EE0D9-D8EA-4337-98E4-C8A24F0BF87E}" type="pres">
      <dgm:prSet presAssocID="{80CB035B-E964-4DAD-AD3F-7B8ABA2F0B57}" presName="rootComposite1" presStyleCnt="0"/>
      <dgm:spPr/>
    </dgm:pt>
    <dgm:pt modelId="{00AF32AC-EC4E-4044-B266-7E8825149C6A}" type="pres">
      <dgm:prSet presAssocID="{80CB035B-E964-4DAD-AD3F-7B8ABA2F0B57}" presName="rootText1" presStyleLbl="node0" presStyleIdx="0" presStyleCnt="1">
        <dgm:presLayoutVars>
          <dgm:chPref val="3"/>
        </dgm:presLayoutVars>
      </dgm:prSet>
      <dgm:spPr/>
    </dgm:pt>
    <dgm:pt modelId="{00890D6D-95A9-452F-9BA2-38882C817F83}" type="pres">
      <dgm:prSet presAssocID="{80CB035B-E964-4DAD-AD3F-7B8ABA2F0B57}" presName="rootConnector1" presStyleLbl="node1" presStyleIdx="0" presStyleCnt="0"/>
      <dgm:spPr/>
    </dgm:pt>
    <dgm:pt modelId="{E853EE60-CEB3-4056-B5AD-AA0784BB348A}" type="pres">
      <dgm:prSet presAssocID="{80CB035B-E964-4DAD-AD3F-7B8ABA2F0B57}" presName="hierChild2" presStyleCnt="0"/>
      <dgm:spPr/>
    </dgm:pt>
    <dgm:pt modelId="{AD301770-5A34-478C-8339-36814CA9EF44}" type="pres">
      <dgm:prSet presAssocID="{4B88BE03-7955-4ADB-A228-D9421425B3C4}" presName="Name37" presStyleLbl="parChTrans1D2" presStyleIdx="0" presStyleCnt="2"/>
      <dgm:spPr/>
    </dgm:pt>
    <dgm:pt modelId="{AFDE2C42-EE21-4042-B6A7-866BA6E8E678}" type="pres">
      <dgm:prSet presAssocID="{7574EBBF-BB98-489F-A1F9-F55D10D231BD}" presName="hierRoot2" presStyleCnt="0">
        <dgm:presLayoutVars>
          <dgm:hierBranch val="init"/>
        </dgm:presLayoutVars>
      </dgm:prSet>
      <dgm:spPr/>
    </dgm:pt>
    <dgm:pt modelId="{FD34FC12-C4F0-4D08-BA94-DF5B88A5A14E}" type="pres">
      <dgm:prSet presAssocID="{7574EBBF-BB98-489F-A1F9-F55D10D231BD}" presName="rootComposite" presStyleCnt="0"/>
      <dgm:spPr/>
    </dgm:pt>
    <dgm:pt modelId="{23BAADED-ED4C-449E-828E-65CA495DF4EB}" type="pres">
      <dgm:prSet presAssocID="{7574EBBF-BB98-489F-A1F9-F55D10D231BD}" presName="rootText" presStyleLbl="node2" presStyleIdx="0" presStyleCnt="2" custScaleX="128341" custScaleY="142993" custLinFactNeighborX="-60911" custLinFactNeighborY="2403">
        <dgm:presLayoutVars>
          <dgm:chPref val="3"/>
        </dgm:presLayoutVars>
      </dgm:prSet>
      <dgm:spPr/>
    </dgm:pt>
    <dgm:pt modelId="{92768FFA-38B7-4740-AC7E-8CA0C0DFAFA7}" type="pres">
      <dgm:prSet presAssocID="{7574EBBF-BB98-489F-A1F9-F55D10D231BD}" presName="rootConnector" presStyleLbl="node2" presStyleIdx="0" presStyleCnt="2"/>
      <dgm:spPr/>
    </dgm:pt>
    <dgm:pt modelId="{37C133D4-D516-4A83-8267-8824EF359706}" type="pres">
      <dgm:prSet presAssocID="{7574EBBF-BB98-489F-A1F9-F55D10D231BD}" presName="hierChild4" presStyleCnt="0"/>
      <dgm:spPr/>
    </dgm:pt>
    <dgm:pt modelId="{F6141A9C-1DEF-4846-A8A9-2CB4D374ECE6}" type="pres">
      <dgm:prSet presAssocID="{13AAF4EA-6271-455E-9BAD-70D8B4C0166C}" presName="Name37" presStyleLbl="parChTrans1D3" presStyleIdx="0" presStyleCnt="8"/>
      <dgm:spPr/>
    </dgm:pt>
    <dgm:pt modelId="{B11F2708-F830-4414-B7CB-3DBB43299A3B}" type="pres">
      <dgm:prSet presAssocID="{4280DBCF-FB3D-4499-99DD-F06C5A647B04}" presName="hierRoot2" presStyleCnt="0">
        <dgm:presLayoutVars>
          <dgm:hierBranch val="init"/>
        </dgm:presLayoutVars>
      </dgm:prSet>
      <dgm:spPr/>
    </dgm:pt>
    <dgm:pt modelId="{4E512A0A-5750-4CA7-B80C-F47347A9681A}" type="pres">
      <dgm:prSet presAssocID="{4280DBCF-FB3D-4499-99DD-F06C5A647B04}" presName="rootComposite" presStyleCnt="0"/>
      <dgm:spPr/>
    </dgm:pt>
    <dgm:pt modelId="{240337C3-3DC6-4C38-8348-6BE665AF8122}" type="pres">
      <dgm:prSet presAssocID="{4280DBCF-FB3D-4499-99DD-F06C5A647B04}" presName="rootText" presStyleLbl="node3" presStyleIdx="0" presStyleCnt="8" custLinFactNeighborX="-62198" custLinFactNeighborY="-5189">
        <dgm:presLayoutVars>
          <dgm:chPref val="3"/>
        </dgm:presLayoutVars>
      </dgm:prSet>
      <dgm:spPr/>
    </dgm:pt>
    <dgm:pt modelId="{E8AD17A4-E00F-4F1F-B528-BD2557131442}" type="pres">
      <dgm:prSet presAssocID="{4280DBCF-FB3D-4499-99DD-F06C5A647B04}" presName="rootConnector" presStyleLbl="node3" presStyleIdx="0" presStyleCnt="8"/>
      <dgm:spPr/>
    </dgm:pt>
    <dgm:pt modelId="{2BCDB404-DF2A-4DB9-A3FA-AEBC4B6C418C}" type="pres">
      <dgm:prSet presAssocID="{4280DBCF-FB3D-4499-99DD-F06C5A647B04}" presName="hierChild4" presStyleCnt="0"/>
      <dgm:spPr/>
    </dgm:pt>
    <dgm:pt modelId="{308D9D5B-3EED-46EC-AF5C-6E1F45743498}" type="pres">
      <dgm:prSet presAssocID="{4280DBCF-FB3D-4499-99DD-F06C5A647B04}" presName="hierChild5" presStyleCnt="0"/>
      <dgm:spPr/>
    </dgm:pt>
    <dgm:pt modelId="{3462F499-C39B-46A3-8553-4A31CD6B3B13}" type="pres">
      <dgm:prSet presAssocID="{1FCB05AD-E1BF-46B8-9198-3150BD1E2420}" presName="Name37" presStyleLbl="parChTrans1D3" presStyleIdx="1" presStyleCnt="8"/>
      <dgm:spPr/>
    </dgm:pt>
    <dgm:pt modelId="{8C62C0A4-EA27-4A3C-A685-880BF2177DA3}" type="pres">
      <dgm:prSet presAssocID="{20338CA6-776C-4DC1-A9F2-351A2182FC86}" presName="hierRoot2" presStyleCnt="0">
        <dgm:presLayoutVars>
          <dgm:hierBranch val="init"/>
        </dgm:presLayoutVars>
      </dgm:prSet>
      <dgm:spPr/>
    </dgm:pt>
    <dgm:pt modelId="{0EE08F54-8DCB-4585-BFBF-F36B19622D34}" type="pres">
      <dgm:prSet presAssocID="{20338CA6-776C-4DC1-A9F2-351A2182FC86}" presName="rootComposite" presStyleCnt="0"/>
      <dgm:spPr/>
    </dgm:pt>
    <dgm:pt modelId="{8CB5D888-01B2-4238-BFE2-D21AE9B895E1}" type="pres">
      <dgm:prSet presAssocID="{20338CA6-776C-4DC1-A9F2-351A2182FC86}" presName="rootText" presStyleLbl="node3" presStyleIdx="1" presStyleCnt="8" custLinFactNeighborX="-62198" custLinFactNeighborY="-5189">
        <dgm:presLayoutVars>
          <dgm:chPref val="3"/>
        </dgm:presLayoutVars>
      </dgm:prSet>
      <dgm:spPr/>
    </dgm:pt>
    <dgm:pt modelId="{DBE317FF-DB0C-4189-BB22-85E773652094}" type="pres">
      <dgm:prSet presAssocID="{20338CA6-776C-4DC1-A9F2-351A2182FC86}" presName="rootConnector" presStyleLbl="node3" presStyleIdx="1" presStyleCnt="8"/>
      <dgm:spPr/>
    </dgm:pt>
    <dgm:pt modelId="{235D2522-8A8C-4493-8096-1A43296030C0}" type="pres">
      <dgm:prSet presAssocID="{20338CA6-776C-4DC1-A9F2-351A2182FC86}" presName="hierChild4" presStyleCnt="0"/>
      <dgm:spPr/>
    </dgm:pt>
    <dgm:pt modelId="{737BC892-698C-42EB-AF4E-053C334795F6}" type="pres">
      <dgm:prSet presAssocID="{20338CA6-776C-4DC1-A9F2-351A2182FC86}" presName="hierChild5" presStyleCnt="0"/>
      <dgm:spPr/>
    </dgm:pt>
    <dgm:pt modelId="{1C47C35D-16B9-4253-93A1-BDD874103217}" type="pres">
      <dgm:prSet presAssocID="{8892C1F8-950D-414F-AB43-ADB6F5ACD1D3}" presName="Name37" presStyleLbl="parChTrans1D3" presStyleIdx="2" presStyleCnt="8"/>
      <dgm:spPr/>
    </dgm:pt>
    <dgm:pt modelId="{74A7B6FC-CD15-465C-92CA-C731359E3B35}" type="pres">
      <dgm:prSet presAssocID="{381408C0-8C00-4F72-B0A6-D70369A0EC4E}" presName="hierRoot2" presStyleCnt="0">
        <dgm:presLayoutVars>
          <dgm:hierBranch val="init"/>
        </dgm:presLayoutVars>
      </dgm:prSet>
      <dgm:spPr/>
    </dgm:pt>
    <dgm:pt modelId="{FB5934D1-8799-4696-99EF-BA18D882D50D}" type="pres">
      <dgm:prSet presAssocID="{381408C0-8C00-4F72-B0A6-D70369A0EC4E}" presName="rootComposite" presStyleCnt="0"/>
      <dgm:spPr/>
    </dgm:pt>
    <dgm:pt modelId="{F14E97FE-2327-4D6C-A2A2-4B3A71AA5FD7}" type="pres">
      <dgm:prSet presAssocID="{381408C0-8C00-4F72-B0A6-D70369A0EC4E}" presName="rootText" presStyleLbl="node3" presStyleIdx="2" presStyleCnt="8" custLinFactNeighborX="-62198" custLinFactNeighborY="-5189">
        <dgm:presLayoutVars>
          <dgm:chPref val="3"/>
        </dgm:presLayoutVars>
      </dgm:prSet>
      <dgm:spPr/>
    </dgm:pt>
    <dgm:pt modelId="{D0DB6EB2-2C28-4468-B115-BB9ACAEFB410}" type="pres">
      <dgm:prSet presAssocID="{381408C0-8C00-4F72-B0A6-D70369A0EC4E}" presName="rootConnector" presStyleLbl="node3" presStyleIdx="2" presStyleCnt="8"/>
      <dgm:spPr/>
    </dgm:pt>
    <dgm:pt modelId="{AE3FAB1F-EF9C-4CFF-9FEF-61FD5745D723}" type="pres">
      <dgm:prSet presAssocID="{381408C0-8C00-4F72-B0A6-D70369A0EC4E}" presName="hierChild4" presStyleCnt="0"/>
      <dgm:spPr/>
    </dgm:pt>
    <dgm:pt modelId="{DA394079-8CCB-4ADC-94AB-2B2836D5FBB8}" type="pres">
      <dgm:prSet presAssocID="{381408C0-8C00-4F72-B0A6-D70369A0EC4E}" presName="hierChild5" presStyleCnt="0"/>
      <dgm:spPr/>
    </dgm:pt>
    <dgm:pt modelId="{9DD236C3-7D15-40A6-B41D-92DA38D38D3B}" type="pres">
      <dgm:prSet presAssocID="{9BF5E9A0-26ED-4E1B-9E58-6F6335B984FE}" presName="Name37" presStyleLbl="parChTrans1D3" presStyleIdx="3" presStyleCnt="8"/>
      <dgm:spPr/>
    </dgm:pt>
    <dgm:pt modelId="{A4E2CEDD-2F2D-481D-A437-D43BC29F364B}" type="pres">
      <dgm:prSet presAssocID="{0115CB58-E92B-4FDF-80C9-A63C4CD29698}" presName="hierRoot2" presStyleCnt="0">
        <dgm:presLayoutVars>
          <dgm:hierBranch val="init"/>
        </dgm:presLayoutVars>
      </dgm:prSet>
      <dgm:spPr/>
    </dgm:pt>
    <dgm:pt modelId="{FBFCB23D-E84D-463F-B10F-40EC5F2BCE08}" type="pres">
      <dgm:prSet presAssocID="{0115CB58-E92B-4FDF-80C9-A63C4CD29698}" presName="rootComposite" presStyleCnt="0"/>
      <dgm:spPr/>
    </dgm:pt>
    <dgm:pt modelId="{E1E7EE49-04E4-46CD-8F3B-CF086D642508}" type="pres">
      <dgm:prSet presAssocID="{0115CB58-E92B-4FDF-80C9-A63C4CD29698}" presName="rootText" presStyleLbl="node3" presStyleIdx="3" presStyleCnt="8" custLinFactNeighborX="-62198" custLinFactNeighborY="-5189">
        <dgm:presLayoutVars>
          <dgm:chPref val="3"/>
        </dgm:presLayoutVars>
      </dgm:prSet>
      <dgm:spPr/>
    </dgm:pt>
    <dgm:pt modelId="{8733897B-F679-4904-99F1-F71704193DBD}" type="pres">
      <dgm:prSet presAssocID="{0115CB58-E92B-4FDF-80C9-A63C4CD29698}" presName="rootConnector" presStyleLbl="node3" presStyleIdx="3" presStyleCnt="8"/>
      <dgm:spPr/>
    </dgm:pt>
    <dgm:pt modelId="{3819A536-447E-449D-AC50-841E641057F7}" type="pres">
      <dgm:prSet presAssocID="{0115CB58-E92B-4FDF-80C9-A63C4CD29698}" presName="hierChild4" presStyleCnt="0"/>
      <dgm:spPr/>
    </dgm:pt>
    <dgm:pt modelId="{8913BE1A-8991-44F2-81F4-E4AF7E4EDC08}" type="pres">
      <dgm:prSet presAssocID="{0115CB58-E92B-4FDF-80C9-A63C4CD29698}" presName="hierChild5" presStyleCnt="0"/>
      <dgm:spPr/>
    </dgm:pt>
    <dgm:pt modelId="{42634262-1D84-4018-B1F8-66ED07A9DD41}" type="pres">
      <dgm:prSet presAssocID="{61104FB0-4B9A-447A-8C82-B674A1086A2A}" presName="Name37" presStyleLbl="parChTrans1D3" presStyleIdx="4" presStyleCnt="8"/>
      <dgm:spPr/>
    </dgm:pt>
    <dgm:pt modelId="{8F3D7C92-A5D9-4AC7-BB91-259B7DF39F42}" type="pres">
      <dgm:prSet presAssocID="{80EC8635-E264-413E-9468-4CA3A7FC6BF4}" presName="hierRoot2" presStyleCnt="0">
        <dgm:presLayoutVars>
          <dgm:hierBranch val="init"/>
        </dgm:presLayoutVars>
      </dgm:prSet>
      <dgm:spPr/>
    </dgm:pt>
    <dgm:pt modelId="{725F1778-B8A7-4E36-A8CB-1A09D4C1933D}" type="pres">
      <dgm:prSet presAssocID="{80EC8635-E264-413E-9468-4CA3A7FC6BF4}" presName="rootComposite" presStyleCnt="0"/>
      <dgm:spPr/>
    </dgm:pt>
    <dgm:pt modelId="{9A8BAE3C-5333-4B4E-B617-9CF4E71F9F60}" type="pres">
      <dgm:prSet presAssocID="{80EC8635-E264-413E-9468-4CA3A7FC6BF4}" presName="rootText" presStyleLbl="node3" presStyleIdx="4" presStyleCnt="8" custLinFactNeighborX="-62198" custLinFactNeighborY="-5189">
        <dgm:presLayoutVars>
          <dgm:chPref val="3"/>
        </dgm:presLayoutVars>
      </dgm:prSet>
      <dgm:spPr/>
    </dgm:pt>
    <dgm:pt modelId="{5A35315A-4429-45B1-92F9-9CDC5415B006}" type="pres">
      <dgm:prSet presAssocID="{80EC8635-E264-413E-9468-4CA3A7FC6BF4}" presName="rootConnector" presStyleLbl="node3" presStyleIdx="4" presStyleCnt="8"/>
      <dgm:spPr/>
    </dgm:pt>
    <dgm:pt modelId="{66701DA5-96D0-4F46-8503-06F3BE0BF450}" type="pres">
      <dgm:prSet presAssocID="{80EC8635-E264-413E-9468-4CA3A7FC6BF4}" presName="hierChild4" presStyleCnt="0"/>
      <dgm:spPr/>
    </dgm:pt>
    <dgm:pt modelId="{CE6AB2E8-CE6B-49BE-815B-F4C3407D50C6}" type="pres">
      <dgm:prSet presAssocID="{80EC8635-E264-413E-9468-4CA3A7FC6BF4}" presName="hierChild5" presStyleCnt="0"/>
      <dgm:spPr/>
    </dgm:pt>
    <dgm:pt modelId="{608537B6-AAC1-42D0-B9CB-E8569C9CCBC7}" type="pres">
      <dgm:prSet presAssocID="{7574EBBF-BB98-489F-A1F9-F55D10D231BD}" presName="hierChild5" presStyleCnt="0"/>
      <dgm:spPr/>
    </dgm:pt>
    <dgm:pt modelId="{241407E3-2D81-4D85-95ED-26CF24F9F90B}" type="pres">
      <dgm:prSet presAssocID="{A8C778FE-6151-42E4-83BB-30A3C0C3B88A}" presName="Name37" presStyleLbl="parChTrans1D2" presStyleIdx="1" presStyleCnt="2"/>
      <dgm:spPr/>
    </dgm:pt>
    <dgm:pt modelId="{A631A4AA-E180-49D8-B761-AF43D3A9A08F}" type="pres">
      <dgm:prSet presAssocID="{2AC1C7A2-8D15-4475-AFEE-6355365F19BB}" presName="hierRoot2" presStyleCnt="0">
        <dgm:presLayoutVars>
          <dgm:hierBranch val="init"/>
        </dgm:presLayoutVars>
      </dgm:prSet>
      <dgm:spPr/>
    </dgm:pt>
    <dgm:pt modelId="{28E05BFB-DDA3-44A6-A33F-9EDBB3564E0B}" type="pres">
      <dgm:prSet presAssocID="{2AC1C7A2-8D15-4475-AFEE-6355365F19BB}" presName="rootComposite" presStyleCnt="0"/>
      <dgm:spPr/>
    </dgm:pt>
    <dgm:pt modelId="{9B1C0C1A-51BE-4992-A839-1AA61B63AC36}" type="pres">
      <dgm:prSet presAssocID="{2AC1C7A2-8D15-4475-AFEE-6355365F19BB}" presName="rootText" presStyleLbl="node2" presStyleIdx="1" presStyleCnt="2" custScaleX="116198" custScaleY="152874" custLinFactNeighborX="80643">
        <dgm:presLayoutVars>
          <dgm:chPref val="3"/>
        </dgm:presLayoutVars>
      </dgm:prSet>
      <dgm:spPr/>
    </dgm:pt>
    <dgm:pt modelId="{5EE25E79-AE39-4CC0-B242-A53FC010ABE8}" type="pres">
      <dgm:prSet presAssocID="{2AC1C7A2-8D15-4475-AFEE-6355365F19BB}" presName="rootConnector" presStyleLbl="node2" presStyleIdx="1" presStyleCnt="2"/>
      <dgm:spPr/>
    </dgm:pt>
    <dgm:pt modelId="{ED1922A3-7848-4EEB-9D69-D7C8AFC42D23}" type="pres">
      <dgm:prSet presAssocID="{2AC1C7A2-8D15-4475-AFEE-6355365F19BB}" presName="hierChild4" presStyleCnt="0"/>
      <dgm:spPr/>
    </dgm:pt>
    <dgm:pt modelId="{93AF2E6C-B110-4200-B3BC-8B2D23C20CAB}" type="pres">
      <dgm:prSet presAssocID="{BA89F1EF-9542-4073-AA2A-F1028975BC7E}" presName="Name37" presStyleLbl="parChTrans1D3" presStyleIdx="5" presStyleCnt="8"/>
      <dgm:spPr/>
    </dgm:pt>
    <dgm:pt modelId="{D4AC9083-9E15-44DA-841E-950053DB7B8F}" type="pres">
      <dgm:prSet presAssocID="{0449360D-D58B-4896-9DAB-E424ACB1E73E}" presName="hierRoot2" presStyleCnt="0">
        <dgm:presLayoutVars>
          <dgm:hierBranch val="init"/>
        </dgm:presLayoutVars>
      </dgm:prSet>
      <dgm:spPr/>
    </dgm:pt>
    <dgm:pt modelId="{6B166F33-8145-4E78-AC76-0ED3F802A485}" type="pres">
      <dgm:prSet presAssocID="{0449360D-D58B-4896-9DAB-E424ACB1E73E}" presName="rootComposite" presStyleCnt="0"/>
      <dgm:spPr/>
    </dgm:pt>
    <dgm:pt modelId="{F0E707D2-CAC3-4CCE-9028-31F83C346C12}" type="pres">
      <dgm:prSet presAssocID="{0449360D-D58B-4896-9DAB-E424ACB1E73E}" presName="rootText" presStyleLbl="node3" presStyleIdx="5" presStyleCnt="8" custScaleX="123060" custScaleY="126877" custLinFactNeighborX="80643">
        <dgm:presLayoutVars>
          <dgm:chPref val="3"/>
        </dgm:presLayoutVars>
      </dgm:prSet>
      <dgm:spPr/>
    </dgm:pt>
    <dgm:pt modelId="{AD1C5182-CFC4-4DC3-A722-DE5B79913D01}" type="pres">
      <dgm:prSet presAssocID="{0449360D-D58B-4896-9DAB-E424ACB1E73E}" presName="rootConnector" presStyleLbl="node3" presStyleIdx="5" presStyleCnt="8"/>
      <dgm:spPr/>
    </dgm:pt>
    <dgm:pt modelId="{B527BF6A-8A8B-41F1-B94A-9674D4FB8625}" type="pres">
      <dgm:prSet presAssocID="{0449360D-D58B-4896-9DAB-E424ACB1E73E}" presName="hierChild4" presStyleCnt="0"/>
      <dgm:spPr/>
    </dgm:pt>
    <dgm:pt modelId="{32B7DA58-5702-4D1B-B510-42ED95EDDB69}" type="pres">
      <dgm:prSet presAssocID="{0449360D-D58B-4896-9DAB-E424ACB1E73E}" presName="hierChild5" presStyleCnt="0"/>
      <dgm:spPr/>
    </dgm:pt>
    <dgm:pt modelId="{ECB1C6E2-E2A3-40DC-94F4-959CDD5785E1}" type="pres">
      <dgm:prSet presAssocID="{C4E77A17-383C-4266-AF55-E654422F9C8D}" presName="Name37" presStyleLbl="parChTrans1D3" presStyleIdx="6" presStyleCnt="8"/>
      <dgm:spPr/>
    </dgm:pt>
    <dgm:pt modelId="{4C4B38E6-7697-469A-AA49-8F240CB8611E}" type="pres">
      <dgm:prSet presAssocID="{9DDC5A3A-D352-4EB7-8AFB-F948B9F4EE83}" presName="hierRoot2" presStyleCnt="0">
        <dgm:presLayoutVars>
          <dgm:hierBranch val="init"/>
        </dgm:presLayoutVars>
      </dgm:prSet>
      <dgm:spPr/>
    </dgm:pt>
    <dgm:pt modelId="{54607C26-8A9F-49D8-AB49-E07236F83325}" type="pres">
      <dgm:prSet presAssocID="{9DDC5A3A-D352-4EB7-8AFB-F948B9F4EE83}" presName="rootComposite" presStyleCnt="0"/>
      <dgm:spPr/>
    </dgm:pt>
    <dgm:pt modelId="{81F5C744-EE96-48AB-A2FF-CF6F2CCBF2B0}" type="pres">
      <dgm:prSet presAssocID="{9DDC5A3A-D352-4EB7-8AFB-F948B9F4EE83}" presName="rootText" presStyleLbl="node3" presStyleIdx="6" presStyleCnt="8" custScaleX="119629" custScaleY="132301" custLinFactNeighborX="80643">
        <dgm:presLayoutVars>
          <dgm:chPref val="3"/>
        </dgm:presLayoutVars>
      </dgm:prSet>
      <dgm:spPr/>
    </dgm:pt>
    <dgm:pt modelId="{C2C70E2E-C4D9-4D83-A96C-6AE3404E2A67}" type="pres">
      <dgm:prSet presAssocID="{9DDC5A3A-D352-4EB7-8AFB-F948B9F4EE83}" presName="rootConnector" presStyleLbl="node3" presStyleIdx="6" presStyleCnt="8"/>
      <dgm:spPr/>
    </dgm:pt>
    <dgm:pt modelId="{DADAA729-E763-49C4-9FD5-D9FEC5F27FDB}" type="pres">
      <dgm:prSet presAssocID="{9DDC5A3A-D352-4EB7-8AFB-F948B9F4EE83}" presName="hierChild4" presStyleCnt="0"/>
      <dgm:spPr/>
    </dgm:pt>
    <dgm:pt modelId="{BF11CDA9-8FC1-4E17-A94A-FB5DB70F671D}" type="pres">
      <dgm:prSet presAssocID="{9DDC5A3A-D352-4EB7-8AFB-F948B9F4EE83}" presName="hierChild5" presStyleCnt="0"/>
      <dgm:spPr/>
    </dgm:pt>
    <dgm:pt modelId="{523A53A9-9A92-4E06-8362-5E0259CF9F7C}" type="pres">
      <dgm:prSet presAssocID="{941AACFC-50F5-4036-9518-118502346D68}" presName="Name37" presStyleLbl="parChTrans1D3" presStyleIdx="7" presStyleCnt="8"/>
      <dgm:spPr/>
    </dgm:pt>
    <dgm:pt modelId="{C3878BD2-6FEC-4DA5-BC3F-775974EABBD7}" type="pres">
      <dgm:prSet presAssocID="{CECF859E-9A3D-4335-865E-867FEBE43A43}" presName="hierRoot2" presStyleCnt="0">
        <dgm:presLayoutVars>
          <dgm:hierBranch val="init"/>
        </dgm:presLayoutVars>
      </dgm:prSet>
      <dgm:spPr/>
    </dgm:pt>
    <dgm:pt modelId="{18F1C50C-94E7-4B3A-8421-4DA26A0A6D91}" type="pres">
      <dgm:prSet presAssocID="{CECF859E-9A3D-4335-865E-867FEBE43A43}" presName="rootComposite" presStyleCnt="0"/>
      <dgm:spPr/>
    </dgm:pt>
    <dgm:pt modelId="{DDEF44F3-C3BE-4E11-BCD9-ACEE4CBD045F}" type="pres">
      <dgm:prSet presAssocID="{CECF859E-9A3D-4335-865E-867FEBE43A43}" presName="rootText" presStyleLbl="node3" presStyleIdx="7" presStyleCnt="8" custScaleX="127246" custScaleY="150865" custLinFactNeighborX="80643">
        <dgm:presLayoutVars>
          <dgm:chPref val="3"/>
        </dgm:presLayoutVars>
      </dgm:prSet>
      <dgm:spPr/>
    </dgm:pt>
    <dgm:pt modelId="{B3413445-DA7C-4EAC-B9F4-DEAA93F69F17}" type="pres">
      <dgm:prSet presAssocID="{CECF859E-9A3D-4335-865E-867FEBE43A43}" presName="rootConnector" presStyleLbl="node3" presStyleIdx="7" presStyleCnt="8"/>
      <dgm:spPr/>
    </dgm:pt>
    <dgm:pt modelId="{D18DB449-EB0D-4A7B-8E84-032123A107E8}" type="pres">
      <dgm:prSet presAssocID="{CECF859E-9A3D-4335-865E-867FEBE43A43}" presName="hierChild4" presStyleCnt="0"/>
      <dgm:spPr/>
    </dgm:pt>
    <dgm:pt modelId="{219F363F-7DA2-448E-AC4D-6EAD2515FAAD}" type="pres">
      <dgm:prSet presAssocID="{CECF859E-9A3D-4335-865E-867FEBE43A43}" presName="hierChild5" presStyleCnt="0"/>
      <dgm:spPr/>
    </dgm:pt>
    <dgm:pt modelId="{6FF6F509-4F9B-4C64-B8BD-7967995E7E81}" type="pres">
      <dgm:prSet presAssocID="{2AC1C7A2-8D15-4475-AFEE-6355365F19BB}" presName="hierChild5" presStyleCnt="0"/>
      <dgm:spPr/>
    </dgm:pt>
    <dgm:pt modelId="{5DA5C03F-BCEE-4D05-85A9-B54B09012317}" type="pres">
      <dgm:prSet presAssocID="{80CB035B-E964-4DAD-AD3F-7B8ABA2F0B57}" presName="hierChild3" presStyleCnt="0"/>
      <dgm:spPr/>
    </dgm:pt>
  </dgm:ptLst>
  <dgm:cxnLst>
    <dgm:cxn modelId="{3BEE6200-4DBE-4A86-B712-AE41EF5C5370}" type="presOf" srcId="{20338CA6-776C-4DC1-A9F2-351A2182FC86}" destId="{8CB5D888-01B2-4238-BFE2-D21AE9B895E1}" srcOrd="0" destOrd="0" presId="urn:microsoft.com/office/officeart/2005/8/layout/orgChart1"/>
    <dgm:cxn modelId="{90578204-5014-4DB5-8BC2-8A1BE96DFFD6}" type="presOf" srcId="{53809D06-7876-412A-B32E-110F69595C81}" destId="{7FFE6525-59A8-4041-A319-D14E2BD3DD1B}" srcOrd="0" destOrd="0" presId="urn:microsoft.com/office/officeart/2005/8/layout/orgChart1"/>
    <dgm:cxn modelId="{CF522608-9291-4B15-BEBA-2ED4F375B703}" srcId="{2AC1C7A2-8D15-4475-AFEE-6355365F19BB}" destId="{CECF859E-9A3D-4335-865E-867FEBE43A43}" srcOrd="2" destOrd="0" parTransId="{941AACFC-50F5-4036-9518-118502346D68}" sibTransId="{B10BFD48-7FC8-4E7E-B592-B383C91D7707}"/>
    <dgm:cxn modelId="{43BABD10-1D66-40F1-906F-72A49EC9CAA8}" type="presOf" srcId="{0449360D-D58B-4896-9DAB-E424ACB1E73E}" destId="{F0E707D2-CAC3-4CCE-9028-31F83C346C12}" srcOrd="0" destOrd="0" presId="urn:microsoft.com/office/officeart/2005/8/layout/orgChart1"/>
    <dgm:cxn modelId="{54BFE711-6F12-46F1-93EE-4590D86B56C3}" type="presOf" srcId="{80CB035B-E964-4DAD-AD3F-7B8ABA2F0B57}" destId="{00890D6D-95A9-452F-9BA2-38882C817F83}" srcOrd="1" destOrd="0" presId="urn:microsoft.com/office/officeart/2005/8/layout/orgChart1"/>
    <dgm:cxn modelId="{4CFF5413-F7AC-438F-8BE2-53FA5322E026}" type="presOf" srcId="{941AACFC-50F5-4036-9518-118502346D68}" destId="{523A53A9-9A92-4E06-8362-5E0259CF9F7C}" srcOrd="0" destOrd="0" presId="urn:microsoft.com/office/officeart/2005/8/layout/orgChart1"/>
    <dgm:cxn modelId="{1F32A817-2D96-4505-A728-294DFCACCE35}" type="presOf" srcId="{1FCB05AD-E1BF-46B8-9198-3150BD1E2420}" destId="{3462F499-C39B-46A3-8553-4A31CD6B3B13}" srcOrd="0" destOrd="0" presId="urn:microsoft.com/office/officeart/2005/8/layout/orgChart1"/>
    <dgm:cxn modelId="{099E451A-9689-4C3C-890E-5249F0B4818E}" type="presOf" srcId="{0449360D-D58B-4896-9DAB-E424ACB1E73E}" destId="{AD1C5182-CFC4-4DC3-A722-DE5B79913D01}" srcOrd="1" destOrd="0" presId="urn:microsoft.com/office/officeart/2005/8/layout/orgChart1"/>
    <dgm:cxn modelId="{E0923321-4672-4037-A69A-F4301785408B}" srcId="{80CB035B-E964-4DAD-AD3F-7B8ABA2F0B57}" destId="{7574EBBF-BB98-489F-A1F9-F55D10D231BD}" srcOrd="0" destOrd="0" parTransId="{4B88BE03-7955-4ADB-A228-D9421425B3C4}" sibTransId="{2EC6D7DE-FB99-429A-BCAE-1D4652BF1C7B}"/>
    <dgm:cxn modelId="{442AD53A-03A1-4F7B-8438-397FEC22717A}" type="presOf" srcId="{9DDC5A3A-D352-4EB7-8AFB-F948B9F4EE83}" destId="{C2C70E2E-C4D9-4D83-A96C-6AE3404E2A67}" srcOrd="1" destOrd="0" presId="urn:microsoft.com/office/officeart/2005/8/layout/orgChart1"/>
    <dgm:cxn modelId="{FD4D563B-2EEC-4646-8655-ED0173DD4C98}" type="presOf" srcId="{13AAF4EA-6271-455E-9BAD-70D8B4C0166C}" destId="{F6141A9C-1DEF-4846-A8A9-2CB4D374ECE6}" srcOrd="0" destOrd="0" presId="urn:microsoft.com/office/officeart/2005/8/layout/orgChart1"/>
    <dgm:cxn modelId="{04C1293E-29A9-43AB-BBCA-400AAE403CBD}" type="presOf" srcId="{CECF859E-9A3D-4335-865E-867FEBE43A43}" destId="{DDEF44F3-C3BE-4E11-BCD9-ACEE4CBD045F}" srcOrd="0" destOrd="0" presId="urn:microsoft.com/office/officeart/2005/8/layout/orgChart1"/>
    <dgm:cxn modelId="{CFBA5962-7AB3-415B-BEDC-B618B46679EA}" type="presOf" srcId="{9BF5E9A0-26ED-4E1B-9E58-6F6335B984FE}" destId="{9DD236C3-7D15-40A6-B41D-92DA38D38D3B}" srcOrd="0" destOrd="0" presId="urn:microsoft.com/office/officeart/2005/8/layout/orgChart1"/>
    <dgm:cxn modelId="{E437E664-5BE1-4FEF-BDAE-94F254B81A89}" type="presOf" srcId="{7574EBBF-BB98-489F-A1F9-F55D10D231BD}" destId="{23BAADED-ED4C-449E-828E-65CA495DF4EB}" srcOrd="0" destOrd="0" presId="urn:microsoft.com/office/officeart/2005/8/layout/orgChart1"/>
    <dgm:cxn modelId="{EFE3EE64-7BB9-4592-A1A3-D2951EFF78D9}" type="presOf" srcId="{C4E77A17-383C-4266-AF55-E654422F9C8D}" destId="{ECB1C6E2-E2A3-40DC-94F4-959CDD5785E1}" srcOrd="0" destOrd="0" presId="urn:microsoft.com/office/officeart/2005/8/layout/orgChart1"/>
    <dgm:cxn modelId="{A3460765-B613-4B2B-97BE-B3BB3F2C4D48}" type="presOf" srcId="{381408C0-8C00-4F72-B0A6-D70369A0EC4E}" destId="{D0DB6EB2-2C28-4468-B115-BB9ACAEFB410}" srcOrd="1" destOrd="0" presId="urn:microsoft.com/office/officeart/2005/8/layout/orgChart1"/>
    <dgm:cxn modelId="{7D7DF647-81DB-47B3-8BB6-2A70991EFD40}" type="presOf" srcId="{80EC8635-E264-413E-9468-4CA3A7FC6BF4}" destId="{5A35315A-4429-45B1-92F9-9CDC5415B006}" srcOrd="1" destOrd="0" presId="urn:microsoft.com/office/officeart/2005/8/layout/orgChart1"/>
    <dgm:cxn modelId="{B8BB1E69-2CAB-4E73-AAEF-C7083890FC81}" srcId="{7574EBBF-BB98-489F-A1F9-F55D10D231BD}" destId="{20338CA6-776C-4DC1-A9F2-351A2182FC86}" srcOrd="1" destOrd="0" parTransId="{1FCB05AD-E1BF-46B8-9198-3150BD1E2420}" sibTransId="{42F18776-DE59-49F5-9C6E-7022BB5AF4BD}"/>
    <dgm:cxn modelId="{EE1F3E69-20F2-47FE-82FA-7892107D3CCF}" type="presOf" srcId="{2AC1C7A2-8D15-4475-AFEE-6355365F19BB}" destId="{9B1C0C1A-51BE-4992-A839-1AA61B63AC36}" srcOrd="0" destOrd="0" presId="urn:microsoft.com/office/officeart/2005/8/layout/orgChart1"/>
    <dgm:cxn modelId="{464EB76F-DFBF-4D2D-8065-E3712493211F}" srcId="{7574EBBF-BB98-489F-A1F9-F55D10D231BD}" destId="{4280DBCF-FB3D-4499-99DD-F06C5A647B04}" srcOrd="0" destOrd="0" parTransId="{13AAF4EA-6271-455E-9BAD-70D8B4C0166C}" sibTransId="{AA99D529-0299-4AC0-9D22-C86E63AF27F5}"/>
    <dgm:cxn modelId="{397D1272-22BE-4493-9284-D54505A04050}" type="presOf" srcId="{80EC8635-E264-413E-9468-4CA3A7FC6BF4}" destId="{9A8BAE3C-5333-4B4E-B617-9CF4E71F9F60}" srcOrd="0" destOrd="0" presId="urn:microsoft.com/office/officeart/2005/8/layout/orgChart1"/>
    <dgm:cxn modelId="{04CB9352-5704-4914-A956-CC12AE1815D8}" type="presOf" srcId="{9DDC5A3A-D352-4EB7-8AFB-F948B9F4EE83}" destId="{81F5C744-EE96-48AB-A2FF-CF6F2CCBF2B0}" srcOrd="0" destOrd="0" presId="urn:microsoft.com/office/officeart/2005/8/layout/orgChart1"/>
    <dgm:cxn modelId="{CD01A752-5DF7-42E8-BF3C-25B7B70CBA14}" type="presOf" srcId="{CECF859E-9A3D-4335-865E-867FEBE43A43}" destId="{B3413445-DA7C-4EAC-B9F4-DEAA93F69F17}" srcOrd="1" destOrd="0" presId="urn:microsoft.com/office/officeart/2005/8/layout/orgChart1"/>
    <dgm:cxn modelId="{7DF2F653-AEB1-4C9F-9B87-468C11700165}" type="presOf" srcId="{A8C778FE-6151-42E4-83BB-30A3C0C3B88A}" destId="{241407E3-2D81-4D85-95ED-26CF24F9F90B}" srcOrd="0" destOrd="0" presId="urn:microsoft.com/office/officeart/2005/8/layout/orgChart1"/>
    <dgm:cxn modelId="{EE1D5958-4914-4A6F-8BDE-90352FF9587E}" type="presOf" srcId="{BA89F1EF-9542-4073-AA2A-F1028975BC7E}" destId="{93AF2E6C-B110-4200-B3BC-8B2D23C20CAB}" srcOrd="0" destOrd="0" presId="urn:microsoft.com/office/officeart/2005/8/layout/orgChart1"/>
    <dgm:cxn modelId="{F7E43C7A-9EE7-4468-8F56-5635EA4AB86F}" srcId="{80CB035B-E964-4DAD-AD3F-7B8ABA2F0B57}" destId="{2AC1C7A2-8D15-4475-AFEE-6355365F19BB}" srcOrd="1" destOrd="0" parTransId="{A8C778FE-6151-42E4-83BB-30A3C0C3B88A}" sibTransId="{29A65FBF-6530-4B38-BDF3-92A8DC003AAB}"/>
    <dgm:cxn modelId="{CFFC3F89-9D34-469E-B99C-73D356572D21}" type="presOf" srcId="{4B88BE03-7955-4ADB-A228-D9421425B3C4}" destId="{AD301770-5A34-478C-8339-36814CA9EF44}" srcOrd="0" destOrd="0" presId="urn:microsoft.com/office/officeart/2005/8/layout/orgChart1"/>
    <dgm:cxn modelId="{0DF1FB8F-6A03-4F3A-99E0-750EB8CB0F45}" srcId="{7574EBBF-BB98-489F-A1F9-F55D10D231BD}" destId="{80EC8635-E264-413E-9468-4CA3A7FC6BF4}" srcOrd="4" destOrd="0" parTransId="{61104FB0-4B9A-447A-8C82-B674A1086A2A}" sibTransId="{F0EE8281-3B11-4665-8E1D-DCDCE4C1EEE1}"/>
    <dgm:cxn modelId="{8CBEB791-BF77-4DBF-9919-206E2E223A65}" type="presOf" srcId="{4280DBCF-FB3D-4499-99DD-F06C5A647B04}" destId="{E8AD17A4-E00F-4F1F-B528-BD2557131442}" srcOrd="1" destOrd="0" presId="urn:microsoft.com/office/officeart/2005/8/layout/orgChart1"/>
    <dgm:cxn modelId="{757BF592-5F83-4DD1-8C7A-3ED1F198C780}" type="presOf" srcId="{4280DBCF-FB3D-4499-99DD-F06C5A647B04}" destId="{240337C3-3DC6-4C38-8348-6BE665AF8122}" srcOrd="0" destOrd="0" presId="urn:microsoft.com/office/officeart/2005/8/layout/orgChart1"/>
    <dgm:cxn modelId="{BDFC3C93-6292-47CA-9A3A-17AE9213613F}" type="presOf" srcId="{20338CA6-776C-4DC1-A9F2-351A2182FC86}" destId="{DBE317FF-DB0C-4189-BB22-85E773652094}" srcOrd="1" destOrd="0" presId="urn:microsoft.com/office/officeart/2005/8/layout/orgChart1"/>
    <dgm:cxn modelId="{7BF006A7-78FB-46D9-A86B-E0EA319AC85C}" srcId="{2AC1C7A2-8D15-4475-AFEE-6355365F19BB}" destId="{9DDC5A3A-D352-4EB7-8AFB-F948B9F4EE83}" srcOrd="1" destOrd="0" parTransId="{C4E77A17-383C-4266-AF55-E654422F9C8D}" sibTransId="{9F53DDB9-FE8F-4304-BD5A-83ABCCF6EEE2}"/>
    <dgm:cxn modelId="{74B82EA9-2D88-4451-B4C7-212717FF6117}" type="presOf" srcId="{2AC1C7A2-8D15-4475-AFEE-6355365F19BB}" destId="{5EE25E79-AE39-4CC0-B242-A53FC010ABE8}" srcOrd="1" destOrd="0" presId="urn:microsoft.com/office/officeart/2005/8/layout/orgChart1"/>
    <dgm:cxn modelId="{7CD2D8AF-9794-4727-ACDC-63E90365E52E}" srcId="{7574EBBF-BB98-489F-A1F9-F55D10D231BD}" destId="{381408C0-8C00-4F72-B0A6-D70369A0EC4E}" srcOrd="2" destOrd="0" parTransId="{8892C1F8-950D-414F-AB43-ADB6F5ACD1D3}" sibTransId="{94D58D93-CEB8-46E1-9133-58040B19D287}"/>
    <dgm:cxn modelId="{788BCCB4-94D4-4D9B-867F-338963801358}" type="presOf" srcId="{7574EBBF-BB98-489F-A1F9-F55D10D231BD}" destId="{92768FFA-38B7-4740-AC7E-8CA0C0DFAFA7}" srcOrd="1" destOrd="0" presId="urn:microsoft.com/office/officeart/2005/8/layout/orgChart1"/>
    <dgm:cxn modelId="{9074BBB5-7B12-4523-A2F4-B9DD04EF318E}" type="presOf" srcId="{381408C0-8C00-4F72-B0A6-D70369A0EC4E}" destId="{F14E97FE-2327-4D6C-A2A2-4B3A71AA5FD7}" srcOrd="0" destOrd="0" presId="urn:microsoft.com/office/officeart/2005/8/layout/orgChart1"/>
    <dgm:cxn modelId="{CA9ADFB7-AF17-412E-88CD-730834132304}" type="presOf" srcId="{61104FB0-4B9A-447A-8C82-B674A1086A2A}" destId="{42634262-1D84-4018-B1F8-66ED07A9DD41}" srcOrd="0" destOrd="0" presId="urn:microsoft.com/office/officeart/2005/8/layout/orgChart1"/>
    <dgm:cxn modelId="{0FABBDC9-9481-40C9-BDA4-5C86391DEE35}" srcId="{2AC1C7A2-8D15-4475-AFEE-6355365F19BB}" destId="{0449360D-D58B-4896-9DAB-E424ACB1E73E}" srcOrd="0" destOrd="0" parTransId="{BA89F1EF-9542-4073-AA2A-F1028975BC7E}" sibTransId="{930061BF-3C5A-4ED5-8744-A699DE518F17}"/>
    <dgm:cxn modelId="{337331D0-0FFB-4479-9725-B476152F3BAC}" type="presOf" srcId="{80CB035B-E964-4DAD-AD3F-7B8ABA2F0B57}" destId="{00AF32AC-EC4E-4044-B266-7E8825149C6A}" srcOrd="0" destOrd="0" presId="urn:microsoft.com/office/officeart/2005/8/layout/orgChart1"/>
    <dgm:cxn modelId="{95F460D2-1214-426F-8387-EEBF28F72B0F}" type="presOf" srcId="{0115CB58-E92B-4FDF-80C9-A63C4CD29698}" destId="{E1E7EE49-04E4-46CD-8F3B-CF086D642508}" srcOrd="0" destOrd="0" presId="urn:microsoft.com/office/officeart/2005/8/layout/orgChart1"/>
    <dgm:cxn modelId="{AE0C22E9-A385-470F-A802-311B9BFF7696}" type="presOf" srcId="{0115CB58-E92B-4FDF-80C9-A63C4CD29698}" destId="{8733897B-F679-4904-99F1-F71704193DBD}" srcOrd="1" destOrd="0" presId="urn:microsoft.com/office/officeart/2005/8/layout/orgChart1"/>
    <dgm:cxn modelId="{0D7B16ED-D73D-49AF-97E2-37DE4F4DDFC5}" srcId="{7574EBBF-BB98-489F-A1F9-F55D10D231BD}" destId="{0115CB58-E92B-4FDF-80C9-A63C4CD29698}" srcOrd="3" destOrd="0" parTransId="{9BF5E9A0-26ED-4E1B-9E58-6F6335B984FE}" sibTransId="{7A144146-BDA7-46AE-9703-1E9CA1E7B355}"/>
    <dgm:cxn modelId="{4D3D1BF2-35FC-46BB-B823-9A358375CD3D}" srcId="{53809D06-7876-412A-B32E-110F69595C81}" destId="{80CB035B-E964-4DAD-AD3F-7B8ABA2F0B57}" srcOrd="0" destOrd="0" parTransId="{47D4D63B-F2FA-497E-B332-0DA7DC4EE837}" sibTransId="{ABC6C994-159E-49E5-AC54-50E1F9C11DBA}"/>
    <dgm:cxn modelId="{33B244F8-710E-4128-B691-981AED087F95}" type="presOf" srcId="{8892C1F8-950D-414F-AB43-ADB6F5ACD1D3}" destId="{1C47C35D-16B9-4253-93A1-BDD874103217}" srcOrd="0" destOrd="0" presId="urn:microsoft.com/office/officeart/2005/8/layout/orgChart1"/>
    <dgm:cxn modelId="{C509B299-2037-4332-B305-C4D3D4A23E65}" type="presParOf" srcId="{7FFE6525-59A8-4041-A319-D14E2BD3DD1B}" destId="{1E752AA4-957B-4215-89C7-EE416951E09E}" srcOrd="0" destOrd="0" presId="urn:microsoft.com/office/officeart/2005/8/layout/orgChart1"/>
    <dgm:cxn modelId="{A36A2318-0F31-4075-A07B-13B3932152F3}" type="presParOf" srcId="{1E752AA4-957B-4215-89C7-EE416951E09E}" destId="{BD7EE0D9-D8EA-4337-98E4-C8A24F0BF87E}" srcOrd="0" destOrd="0" presId="urn:microsoft.com/office/officeart/2005/8/layout/orgChart1"/>
    <dgm:cxn modelId="{E31A80F8-3D73-4AAD-BECA-832E9DAE4813}" type="presParOf" srcId="{BD7EE0D9-D8EA-4337-98E4-C8A24F0BF87E}" destId="{00AF32AC-EC4E-4044-B266-7E8825149C6A}" srcOrd="0" destOrd="0" presId="urn:microsoft.com/office/officeart/2005/8/layout/orgChart1"/>
    <dgm:cxn modelId="{BD3CF2DB-C5C1-4144-AB29-6499BB81BBAF}" type="presParOf" srcId="{BD7EE0D9-D8EA-4337-98E4-C8A24F0BF87E}" destId="{00890D6D-95A9-452F-9BA2-38882C817F83}" srcOrd="1" destOrd="0" presId="urn:microsoft.com/office/officeart/2005/8/layout/orgChart1"/>
    <dgm:cxn modelId="{D0696B39-69B9-4EE1-ADE4-CA23A11D8B88}" type="presParOf" srcId="{1E752AA4-957B-4215-89C7-EE416951E09E}" destId="{E853EE60-CEB3-4056-B5AD-AA0784BB348A}" srcOrd="1" destOrd="0" presId="urn:microsoft.com/office/officeart/2005/8/layout/orgChart1"/>
    <dgm:cxn modelId="{FB4453D3-B20A-4C6C-A221-121874E78194}" type="presParOf" srcId="{E853EE60-CEB3-4056-B5AD-AA0784BB348A}" destId="{AD301770-5A34-478C-8339-36814CA9EF44}" srcOrd="0" destOrd="0" presId="urn:microsoft.com/office/officeart/2005/8/layout/orgChart1"/>
    <dgm:cxn modelId="{D5860A01-33F1-4E24-A49E-ED5B9B83D33A}" type="presParOf" srcId="{E853EE60-CEB3-4056-B5AD-AA0784BB348A}" destId="{AFDE2C42-EE21-4042-B6A7-866BA6E8E678}" srcOrd="1" destOrd="0" presId="urn:microsoft.com/office/officeart/2005/8/layout/orgChart1"/>
    <dgm:cxn modelId="{7817AD54-2C0B-426C-A3F4-1653F4C422E0}" type="presParOf" srcId="{AFDE2C42-EE21-4042-B6A7-866BA6E8E678}" destId="{FD34FC12-C4F0-4D08-BA94-DF5B88A5A14E}" srcOrd="0" destOrd="0" presId="urn:microsoft.com/office/officeart/2005/8/layout/orgChart1"/>
    <dgm:cxn modelId="{5695FF18-40BE-48CF-9AE3-192B37C3D3E8}" type="presParOf" srcId="{FD34FC12-C4F0-4D08-BA94-DF5B88A5A14E}" destId="{23BAADED-ED4C-449E-828E-65CA495DF4EB}" srcOrd="0" destOrd="0" presId="urn:microsoft.com/office/officeart/2005/8/layout/orgChart1"/>
    <dgm:cxn modelId="{299EA4D2-DE5F-4D99-A9F4-BD75A2154D01}" type="presParOf" srcId="{FD34FC12-C4F0-4D08-BA94-DF5B88A5A14E}" destId="{92768FFA-38B7-4740-AC7E-8CA0C0DFAFA7}" srcOrd="1" destOrd="0" presId="urn:microsoft.com/office/officeart/2005/8/layout/orgChart1"/>
    <dgm:cxn modelId="{8279233C-11CD-49F8-907C-9BC2ED699BED}" type="presParOf" srcId="{AFDE2C42-EE21-4042-B6A7-866BA6E8E678}" destId="{37C133D4-D516-4A83-8267-8824EF359706}" srcOrd="1" destOrd="0" presId="urn:microsoft.com/office/officeart/2005/8/layout/orgChart1"/>
    <dgm:cxn modelId="{92C3861B-DCC6-4AF8-ABF5-B2A3E0A1BA7D}" type="presParOf" srcId="{37C133D4-D516-4A83-8267-8824EF359706}" destId="{F6141A9C-1DEF-4846-A8A9-2CB4D374ECE6}" srcOrd="0" destOrd="0" presId="urn:microsoft.com/office/officeart/2005/8/layout/orgChart1"/>
    <dgm:cxn modelId="{AD957F3F-DE4B-4CB1-9493-DE890AA80D13}" type="presParOf" srcId="{37C133D4-D516-4A83-8267-8824EF359706}" destId="{B11F2708-F830-4414-B7CB-3DBB43299A3B}" srcOrd="1" destOrd="0" presId="urn:microsoft.com/office/officeart/2005/8/layout/orgChart1"/>
    <dgm:cxn modelId="{74FD8494-D307-421F-A122-6EADB2303BEB}" type="presParOf" srcId="{B11F2708-F830-4414-B7CB-3DBB43299A3B}" destId="{4E512A0A-5750-4CA7-B80C-F47347A9681A}" srcOrd="0" destOrd="0" presId="urn:microsoft.com/office/officeart/2005/8/layout/orgChart1"/>
    <dgm:cxn modelId="{6D3B7B61-993D-490A-9678-65BA4C55FEE8}" type="presParOf" srcId="{4E512A0A-5750-4CA7-B80C-F47347A9681A}" destId="{240337C3-3DC6-4C38-8348-6BE665AF8122}" srcOrd="0" destOrd="0" presId="urn:microsoft.com/office/officeart/2005/8/layout/orgChart1"/>
    <dgm:cxn modelId="{E960DE67-012B-401D-88B0-8264C6A21DCE}" type="presParOf" srcId="{4E512A0A-5750-4CA7-B80C-F47347A9681A}" destId="{E8AD17A4-E00F-4F1F-B528-BD2557131442}" srcOrd="1" destOrd="0" presId="urn:microsoft.com/office/officeart/2005/8/layout/orgChart1"/>
    <dgm:cxn modelId="{DBB52919-630C-4F64-BCF4-BDA6B8A0D9D9}" type="presParOf" srcId="{B11F2708-F830-4414-B7CB-3DBB43299A3B}" destId="{2BCDB404-DF2A-4DB9-A3FA-AEBC4B6C418C}" srcOrd="1" destOrd="0" presId="urn:microsoft.com/office/officeart/2005/8/layout/orgChart1"/>
    <dgm:cxn modelId="{DC2D4A5E-FF6D-4226-ABCB-D5590B39486B}" type="presParOf" srcId="{B11F2708-F830-4414-B7CB-3DBB43299A3B}" destId="{308D9D5B-3EED-46EC-AF5C-6E1F45743498}" srcOrd="2" destOrd="0" presId="urn:microsoft.com/office/officeart/2005/8/layout/orgChart1"/>
    <dgm:cxn modelId="{04B16AAC-44A1-4FB3-A564-5BFABB328A4D}" type="presParOf" srcId="{37C133D4-D516-4A83-8267-8824EF359706}" destId="{3462F499-C39B-46A3-8553-4A31CD6B3B13}" srcOrd="2" destOrd="0" presId="urn:microsoft.com/office/officeart/2005/8/layout/orgChart1"/>
    <dgm:cxn modelId="{E7AAD379-8429-4050-BB47-AF980D8E4DBB}" type="presParOf" srcId="{37C133D4-D516-4A83-8267-8824EF359706}" destId="{8C62C0A4-EA27-4A3C-A685-880BF2177DA3}" srcOrd="3" destOrd="0" presId="urn:microsoft.com/office/officeart/2005/8/layout/orgChart1"/>
    <dgm:cxn modelId="{6070B4EE-2076-43F5-AE89-19193CE79092}" type="presParOf" srcId="{8C62C0A4-EA27-4A3C-A685-880BF2177DA3}" destId="{0EE08F54-8DCB-4585-BFBF-F36B19622D34}" srcOrd="0" destOrd="0" presId="urn:microsoft.com/office/officeart/2005/8/layout/orgChart1"/>
    <dgm:cxn modelId="{09D01A17-82B1-431B-BF9D-14AC3DBBC466}" type="presParOf" srcId="{0EE08F54-8DCB-4585-BFBF-F36B19622D34}" destId="{8CB5D888-01B2-4238-BFE2-D21AE9B895E1}" srcOrd="0" destOrd="0" presId="urn:microsoft.com/office/officeart/2005/8/layout/orgChart1"/>
    <dgm:cxn modelId="{F89719D5-EAEF-46E9-A7C9-8634403B7A50}" type="presParOf" srcId="{0EE08F54-8DCB-4585-BFBF-F36B19622D34}" destId="{DBE317FF-DB0C-4189-BB22-85E773652094}" srcOrd="1" destOrd="0" presId="urn:microsoft.com/office/officeart/2005/8/layout/orgChart1"/>
    <dgm:cxn modelId="{ABC0024A-70F1-4085-8B97-80640EA950A6}" type="presParOf" srcId="{8C62C0A4-EA27-4A3C-A685-880BF2177DA3}" destId="{235D2522-8A8C-4493-8096-1A43296030C0}" srcOrd="1" destOrd="0" presId="urn:microsoft.com/office/officeart/2005/8/layout/orgChart1"/>
    <dgm:cxn modelId="{029C489A-BB88-49F7-A034-E983F90C58B3}" type="presParOf" srcId="{8C62C0A4-EA27-4A3C-A685-880BF2177DA3}" destId="{737BC892-698C-42EB-AF4E-053C334795F6}" srcOrd="2" destOrd="0" presId="urn:microsoft.com/office/officeart/2005/8/layout/orgChart1"/>
    <dgm:cxn modelId="{9BAB7D41-BF04-44BF-B828-D749DC28A4A5}" type="presParOf" srcId="{37C133D4-D516-4A83-8267-8824EF359706}" destId="{1C47C35D-16B9-4253-93A1-BDD874103217}" srcOrd="4" destOrd="0" presId="urn:microsoft.com/office/officeart/2005/8/layout/orgChart1"/>
    <dgm:cxn modelId="{15F0BAE3-1494-4BAF-A722-D3A36BEF317C}" type="presParOf" srcId="{37C133D4-D516-4A83-8267-8824EF359706}" destId="{74A7B6FC-CD15-465C-92CA-C731359E3B35}" srcOrd="5" destOrd="0" presId="urn:microsoft.com/office/officeart/2005/8/layout/orgChart1"/>
    <dgm:cxn modelId="{A4A826C8-FF4F-43FE-AFC2-F9F6DE88D0FE}" type="presParOf" srcId="{74A7B6FC-CD15-465C-92CA-C731359E3B35}" destId="{FB5934D1-8799-4696-99EF-BA18D882D50D}" srcOrd="0" destOrd="0" presId="urn:microsoft.com/office/officeart/2005/8/layout/orgChart1"/>
    <dgm:cxn modelId="{73220C4B-309F-419F-B195-1604866A563D}" type="presParOf" srcId="{FB5934D1-8799-4696-99EF-BA18D882D50D}" destId="{F14E97FE-2327-4D6C-A2A2-4B3A71AA5FD7}" srcOrd="0" destOrd="0" presId="urn:microsoft.com/office/officeart/2005/8/layout/orgChart1"/>
    <dgm:cxn modelId="{E4FAE109-EDC1-4F25-B6DB-A97125E1160D}" type="presParOf" srcId="{FB5934D1-8799-4696-99EF-BA18D882D50D}" destId="{D0DB6EB2-2C28-4468-B115-BB9ACAEFB410}" srcOrd="1" destOrd="0" presId="urn:microsoft.com/office/officeart/2005/8/layout/orgChart1"/>
    <dgm:cxn modelId="{B9A1A672-2BF5-44F4-87D2-52017A89B0A2}" type="presParOf" srcId="{74A7B6FC-CD15-465C-92CA-C731359E3B35}" destId="{AE3FAB1F-EF9C-4CFF-9FEF-61FD5745D723}" srcOrd="1" destOrd="0" presId="urn:microsoft.com/office/officeart/2005/8/layout/orgChart1"/>
    <dgm:cxn modelId="{E79922E8-D8EA-467E-A3DF-10CCC93275A2}" type="presParOf" srcId="{74A7B6FC-CD15-465C-92CA-C731359E3B35}" destId="{DA394079-8CCB-4ADC-94AB-2B2836D5FBB8}" srcOrd="2" destOrd="0" presId="urn:microsoft.com/office/officeart/2005/8/layout/orgChart1"/>
    <dgm:cxn modelId="{31D896D2-3F3D-45FA-A730-DB15288C708C}" type="presParOf" srcId="{37C133D4-D516-4A83-8267-8824EF359706}" destId="{9DD236C3-7D15-40A6-B41D-92DA38D38D3B}" srcOrd="6" destOrd="0" presId="urn:microsoft.com/office/officeart/2005/8/layout/orgChart1"/>
    <dgm:cxn modelId="{D31DEEBB-0CAA-4FBF-9B82-AB1FA0922E4C}" type="presParOf" srcId="{37C133D4-D516-4A83-8267-8824EF359706}" destId="{A4E2CEDD-2F2D-481D-A437-D43BC29F364B}" srcOrd="7" destOrd="0" presId="urn:microsoft.com/office/officeart/2005/8/layout/orgChart1"/>
    <dgm:cxn modelId="{23A49A46-82C6-4257-AE74-13CAE2B48861}" type="presParOf" srcId="{A4E2CEDD-2F2D-481D-A437-D43BC29F364B}" destId="{FBFCB23D-E84D-463F-B10F-40EC5F2BCE08}" srcOrd="0" destOrd="0" presId="urn:microsoft.com/office/officeart/2005/8/layout/orgChart1"/>
    <dgm:cxn modelId="{5A2FAC87-0BCD-49F9-AE36-59425D555457}" type="presParOf" srcId="{FBFCB23D-E84D-463F-B10F-40EC5F2BCE08}" destId="{E1E7EE49-04E4-46CD-8F3B-CF086D642508}" srcOrd="0" destOrd="0" presId="urn:microsoft.com/office/officeart/2005/8/layout/orgChart1"/>
    <dgm:cxn modelId="{60E19D5A-5E70-44FA-AD48-A504DD9C1521}" type="presParOf" srcId="{FBFCB23D-E84D-463F-B10F-40EC5F2BCE08}" destId="{8733897B-F679-4904-99F1-F71704193DBD}" srcOrd="1" destOrd="0" presId="urn:microsoft.com/office/officeart/2005/8/layout/orgChart1"/>
    <dgm:cxn modelId="{DB9A319D-BB4B-406A-BF41-A5BABA339B40}" type="presParOf" srcId="{A4E2CEDD-2F2D-481D-A437-D43BC29F364B}" destId="{3819A536-447E-449D-AC50-841E641057F7}" srcOrd="1" destOrd="0" presId="urn:microsoft.com/office/officeart/2005/8/layout/orgChart1"/>
    <dgm:cxn modelId="{7AE6A4A8-41F2-4887-A4F8-861572E25621}" type="presParOf" srcId="{A4E2CEDD-2F2D-481D-A437-D43BC29F364B}" destId="{8913BE1A-8991-44F2-81F4-E4AF7E4EDC08}" srcOrd="2" destOrd="0" presId="urn:microsoft.com/office/officeart/2005/8/layout/orgChart1"/>
    <dgm:cxn modelId="{A727A6FB-03D0-4995-A5B0-FCE35ADB2F84}" type="presParOf" srcId="{37C133D4-D516-4A83-8267-8824EF359706}" destId="{42634262-1D84-4018-B1F8-66ED07A9DD41}" srcOrd="8" destOrd="0" presId="urn:microsoft.com/office/officeart/2005/8/layout/orgChart1"/>
    <dgm:cxn modelId="{84C2465D-DA9C-4A5B-9311-20567C09A4C0}" type="presParOf" srcId="{37C133D4-D516-4A83-8267-8824EF359706}" destId="{8F3D7C92-A5D9-4AC7-BB91-259B7DF39F42}" srcOrd="9" destOrd="0" presId="urn:microsoft.com/office/officeart/2005/8/layout/orgChart1"/>
    <dgm:cxn modelId="{D28B6711-1689-416F-8913-633BC3CFFB88}" type="presParOf" srcId="{8F3D7C92-A5D9-4AC7-BB91-259B7DF39F42}" destId="{725F1778-B8A7-4E36-A8CB-1A09D4C1933D}" srcOrd="0" destOrd="0" presId="urn:microsoft.com/office/officeart/2005/8/layout/orgChart1"/>
    <dgm:cxn modelId="{84200D05-C799-4ABC-9ED2-00AF189F9AA1}" type="presParOf" srcId="{725F1778-B8A7-4E36-A8CB-1A09D4C1933D}" destId="{9A8BAE3C-5333-4B4E-B617-9CF4E71F9F60}" srcOrd="0" destOrd="0" presId="urn:microsoft.com/office/officeart/2005/8/layout/orgChart1"/>
    <dgm:cxn modelId="{0A0C15C9-655C-4378-9DAA-0CE61D0D5321}" type="presParOf" srcId="{725F1778-B8A7-4E36-A8CB-1A09D4C1933D}" destId="{5A35315A-4429-45B1-92F9-9CDC5415B006}" srcOrd="1" destOrd="0" presId="urn:microsoft.com/office/officeart/2005/8/layout/orgChart1"/>
    <dgm:cxn modelId="{49B3F251-871D-4DEF-A4A9-A0EE05EE5369}" type="presParOf" srcId="{8F3D7C92-A5D9-4AC7-BB91-259B7DF39F42}" destId="{66701DA5-96D0-4F46-8503-06F3BE0BF450}" srcOrd="1" destOrd="0" presId="urn:microsoft.com/office/officeart/2005/8/layout/orgChart1"/>
    <dgm:cxn modelId="{FCB1A804-A70F-48EE-92C4-4F86D111EC7C}" type="presParOf" srcId="{8F3D7C92-A5D9-4AC7-BB91-259B7DF39F42}" destId="{CE6AB2E8-CE6B-49BE-815B-F4C3407D50C6}" srcOrd="2" destOrd="0" presId="urn:microsoft.com/office/officeart/2005/8/layout/orgChart1"/>
    <dgm:cxn modelId="{5D1A2936-D80D-4EB4-8D38-FB9253012AA3}" type="presParOf" srcId="{AFDE2C42-EE21-4042-B6A7-866BA6E8E678}" destId="{608537B6-AAC1-42D0-B9CB-E8569C9CCBC7}" srcOrd="2" destOrd="0" presId="urn:microsoft.com/office/officeart/2005/8/layout/orgChart1"/>
    <dgm:cxn modelId="{8885DA77-8031-4029-9ACF-3478061AFE00}" type="presParOf" srcId="{E853EE60-CEB3-4056-B5AD-AA0784BB348A}" destId="{241407E3-2D81-4D85-95ED-26CF24F9F90B}" srcOrd="2" destOrd="0" presId="urn:microsoft.com/office/officeart/2005/8/layout/orgChart1"/>
    <dgm:cxn modelId="{420AEC36-419F-475D-82C9-E42DB0AB3516}" type="presParOf" srcId="{E853EE60-CEB3-4056-B5AD-AA0784BB348A}" destId="{A631A4AA-E180-49D8-B761-AF43D3A9A08F}" srcOrd="3" destOrd="0" presId="urn:microsoft.com/office/officeart/2005/8/layout/orgChart1"/>
    <dgm:cxn modelId="{27EA6E63-25CA-46F7-B26C-D24F9D29F277}" type="presParOf" srcId="{A631A4AA-E180-49D8-B761-AF43D3A9A08F}" destId="{28E05BFB-DDA3-44A6-A33F-9EDBB3564E0B}" srcOrd="0" destOrd="0" presId="urn:microsoft.com/office/officeart/2005/8/layout/orgChart1"/>
    <dgm:cxn modelId="{05F3EE07-9641-4BD8-92A8-333585164066}" type="presParOf" srcId="{28E05BFB-DDA3-44A6-A33F-9EDBB3564E0B}" destId="{9B1C0C1A-51BE-4992-A839-1AA61B63AC36}" srcOrd="0" destOrd="0" presId="urn:microsoft.com/office/officeart/2005/8/layout/orgChart1"/>
    <dgm:cxn modelId="{E5EF0B0E-9B35-4F91-80E5-4AA0DA80BE5F}" type="presParOf" srcId="{28E05BFB-DDA3-44A6-A33F-9EDBB3564E0B}" destId="{5EE25E79-AE39-4CC0-B242-A53FC010ABE8}" srcOrd="1" destOrd="0" presId="urn:microsoft.com/office/officeart/2005/8/layout/orgChart1"/>
    <dgm:cxn modelId="{0C06723D-95DB-4701-9397-03D98839B62A}" type="presParOf" srcId="{A631A4AA-E180-49D8-B761-AF43D3A9A08F}" destId="{ED1922A3-7848-4EEB-9D69-D7C8AFC42D23}" srcOrd="1" destOrd="0" presId="urn:microsoft.com/office/officeart/2005/8/layout/orgChart1"/>
    <dgm:cxn modelId="{1678EBF2-CB8E-420D-8575-07045E749847}" type="presParOf" srcId="{ED1922A3-7848-4EEB-9D69-D7C8AFC42D23}" destId="{93AF2E6C-B110-4200-B3BC-8B2D23C20CAB}" srcOrd="0" destOrd="0" presId="urn:microsoft.com/office/officeart/2005/8/layout/orgChart1"/>
    <dgm:cxn modelId="{4A4528F1-9F40-4D35-8849-54A1F79E8113}" type="presParOf" srcId="{ED1922A3-7848-4EEB-9D69-D7C8AFC42D23}" destId="{D4AC9083-9E15-44DA-841E-950053DB7B8F}" srcOrd="1" destOrd="0" presId="urn:microsoft.com/office/officeart/2005/8/layout/orgChart1"/>
    <dgm:cxn modelId="{2B612BB6-B81D-434E-B58C-6CBD3BE67F28}" type="presParOf" srcId="{D4AC9083-9E15-44DA-841E-950053DB7B8F}" destId="{6B166F33-8145-4E78-AC76-0ED3F802A485}" srcOrd="0" destOrd="0" presId="urn:microsoft.com/office/officeart/2005/8/layout/orgChart1"/>
    <dgm:cxn modelId="{81503B7A-7E73-4E08-85CB-F6264960D9D5}" type="presParOf" srcId="{6B166F33-8145-4E78-AC76-0ED3F802A485}" destId="{F0E707D2-CAC3-4CCE-9028-31F83C346C12}" srcOrd="0" destOrd="0" presId="urn:microsoft.com/office/officeart/2005/8/layout/orgChart1"/>
    <dgm:cxn modelId="{C96D8F73-37D2-485E-8B47-607677D2A3FA}" type="presParOf" srcId="{6B166F33-8145-4E78-AC76-0ED3F802A485}" destId="{AD1C5182-CFC4-4DC3-A722-DE5B79913D01}" srcOrd="1" destOrd="0" presId="urn:microsoft.com/office/officeart/2005/8/layout/orgChart1"/>
    <dgm:cxn modelId="{77FFB792-E55A-4877-BB1A-50B4561830CD}" type="presParOf" srcId="{D4AC9083-9E15-44DA-841E-950053DB7B8F}" destId="{B527BF6A-8A8B-41F1-B94A-9674D4FB8625}" srcOrd="1" destOrd="0" presId="urn:microsoft.com/office/officeart/2005/8/layout/orgChart1"/>
    <dgm:cxn modelId="{82F6A490-FDCA-4E31-A33F-081178F2D593}" type="presParOf" srcId="{D4AC9083-9E15-44DA-841E-950053DB7B8F}" destId="{32B7DA58-5702-4D1B-B510-42ED95EDDB69}" srcOrd="2" destOrd="0" presId="urn:microsoft.com/office/officeart/2005/8/layout/orgChart1"/>
    <dgm:cxn modelId="{833AAAC9-A4A6-4A99-B2C8-40D9B0A1750F}" type="presParOf" srcId="{ED1922A3-7848-4EEB-9D69-D7C8AFC42D23}" destId="{ECB1C6E2-E2A3-40DC-94F4-959CDD5785E1}" srcOrd="2" destOrd="0" presId="urn:microsoft.com/office/officeart/2005/8/layout/orgChart1"/>
    <dgm:cxn modelId="{6A8A4C24-50F6-452E-94E4-EF3E1E4CCC98}" type="presParOf" srcId="{ED1922A3-7848-4EEB-9D69-D7C8AFC42D23}" destId="{4C4B38E6-7697-469A-AA49-8F240CB8611E}" srcOrd="3" destOrd="0" presId="urn:microsoft.com/office/officeart/2005/8/layout/orgChart1"/>
    <dgm:cxn modelId="{74855E75-84DA-4457-AA3E-B69EF689BDDE}" type="presParOf" srcId="{4C4B38E6-7697-469A-AA49-8F240CB8611E}" destId="{54607C26-8A9F-49D8-AB49-E07236F83325}" srcOrd="0" destOrd="0" presId="urn:microsoft.com/office/officeart/2005/8/layout/orgChart1"/>
    <dgm:cxn modelId="{259B9DC2-BD1E-4623-A375-08E9590DA758}" type="presParOf" srcId="{54607C26-8A9F-49D8-AB49-E07236F83325}" destId="{81F5C744-EE96-48AB-A2FF-CF6F2CCBF2B0}" srcOrd="0" destOrd="0" presId="urn:microsoft.com/office/officeart/2005/8/layout/orgChart1"/>
    <dgm:cxn modelId="{B44BBCCE-C87A-46B0-A3AE-22C74F7104E6}" type="presParOf" srcId="{54607C26-8A9F-49D8-AB49-E07236F83325}" destId="{C2C70E2E-C4D9-4D83-A96C-6AE3404E2A67}" srcOrd="1" destOrd="0" presId="urn:microsoft.com/office/officeart/2005/8/layout/orgChart1"/>
    <dgm:cxn modelId="{3C5B8FBB-7B89-4F3D-AFC8-ECD4886B056E}" type="presParOf" srcId="{4C4B38E6-7697-469A-AA49-8F240CB8611E}" destId="{DADAA729-E763-49C4-9FD5-D9FEC5F27FDB}" srcOrd="1" destOrd="0" presId="urn:microsoft.com/office/officeart/2005/8/layout/orgChart1"/>
    <dgm:cxn modelId="{E5CA1B14-33C1-4BC6-9D44-14928FF3E135}" type="presParOf" srcId="{4C4B38E6-7697-469A-AA49-8F240CB8611E}" destId="{BF11CDA9-8FC1-4E17-A94A-FB5DB70F671D}" srcOrd="2" destOrd="0" presId="urn:microsoft.com/office/officeart/2005/8/layout/orgChart1"/>
    <dgm:cxn modelId="{2FB09917-7B8A-40B4-B8A8-E51708A1DA9E}" type="presParOf" srcId="{ED1922A3-7848-4EEB-9D69-D7C8AFC42D23}" destId="{523A53A9-9A92-4E06-8362-5E0259CF9F7C}" srcOrd="4" destOrd="0" presId="urn:microsoft.com/office/officeart/2005/8/layout/orgChart1"/>
    <dgm:cxn modelId="{115DA50E-9528-4EAB-97E4-4C4F1C897494}" type="presParOf" srcId="{ED1922A3-7848-4EEB-9D69-D7C8AFC42D23}" destId="{C3878BD2-6FEC-4DA5-BC3F-775974EABBD7}" srcOrd="5" destOrd="0" presId="urn:microsoft.com/office/officeart/2005/8/layout/orgChart1"/>
    <dgm:cxn modelId="{F9C3B1AA-1DE1-41ED-87E0-9AE35364861B}" type="presParOf" srcId="{C3878BD2-6FEC-4DA5-BC3F-775974EABBD7}" destId="{18F1C50C-94E7-4B3A-8421-4DA26A0A6D91}" srcOrd="0" destOrd="0" presId="urn:microsoft.com/office/officeart/2005/8/layout/orgChart1"/>
    <dgm:cxn modelId="{01F2BC28-E351-4414-8FF5-0D5FA6EA999A}" type="presParOf" srcId="{18F1C50C-94E7-4B3A-8421-4DA26A0A6D91}" destId="{DDEF44F3-C3BE-4E11-BCD9-ACEE4CBD045F}" srcOrd="0" destOrd="0" presId="urn:microsoft.com/office/officeart/2005/8/layout/orgChart1"/>
    <dgm:cxn modelId="{EDE7F4FB-66DB-40F4-9146-78F4948290B4}" type="presParOf" srcId="{18F1C50C-94E7-4B3A-8421-4DA26A0A6D91}" destId="{B3413445-DA7C-4EAC-B9F4-DEAA93F69F17}" srcOrd="1" destOrd="0" presId="urn:microsoft.com/office/officeart/2005/8/layout/orgChart1"/>
    <dgm:cxn modelId="{9A0C7CA2-233A-4FAB-9F85-D8103330B1D3}" type="presParOf" srcId="{C3878BD2-6FEC-4DA5-BC3F-775974EABBD7}" destId="{D18DB449-EB0D-4A7B-8E84-032123A107E8}" srcOrd="1" destOrd="0" presId="urn:microsoft.com/office/officeart/2005/8/layout/orgChart1"/>
    <dgm:cxn modelId="{7D36E6C4-D9FB-47D4-9176-CB4F8B877D2D}" type="presParOf" srcId="{C3878BD2-6FEC-4DA5-BC3F-775974EABBD7}" destId="{219F363F-7DA2-448E-AC4D-6EAD2515FAAD}" srcOrd="2" destOrd="0" presId="urn:microsoft.com/office/officeart/2005/8/layout/orgChart1"/>
    <dgm:cxn modelId="{A1639E47-CBD6-446A-AE11-7C015B915FC2}" type="presParOf" srcId="{A631A4AA-E180-49D8-B761-AF43D3A9A08F}" destId="{6FF6F509-4F9B-4C64-B8BD-7967995E7E81}" srcOrd="2" destOrd="0" presId="urn:microsoft.com/office/officeart/2005/8/layout/orgChart1"/>
    <dgm:cxn modelId="{A21E7FA1-8227-472D-9373-5433916ED25D}" type="presParOf" srcId="{1E752AA4-957B-4215-89C7-EE416951E09E}" destId="{5DA5C03F-BCEE-4D05-85A9-B54B0901231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3A53A9-9A92-4E06-8362-5E0259CF9F7C}">
      <dsp:nvSpPr>
        <dsp:cNvPr id="0" name=""/>
        <dsp:cNvSpPr/>
      </dsp:nvSpPr>
      <dsp:spPr>
        <a:xfrm>
          <a:off x="4043594" y="1448783"/>
          <a:ext cx="171221" cy="2262412"/>
        </a:xfrm>
        <a:custGeom>
          <a:avLst/>
          <a:gdLst/>
          <a:ahLst/>
          <a:cxnLst/>
          <a:rect l="0" t="0" r="0" b="0"/>
          <a:pathLst>
            <a:path>
              <a:moveTo>
                <a:pt x="0" y="0"/>
              </a:moveTo>
              <a:lnTo>
                <a:pt x="0" y="2262412"/>
              </a:lnTo>
              <a:lnTo>
                <a:pt x="171221" y="2262412"/>
              </a:lnTo>
            </a:path>
          </a:pathLst>
        </a:custGeom>
        <a:noFill/>
        <a:ln w="12700" cap="flat" cmpd="sng" algn="ctr">
          <a:solidFill>
            <a:schemeClr val="accent2">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ECB1C6E2-E2A3-40DC-94F4-959CDD5785E1}">
      <dsp:nvSpPr>
        <dsp:cNvPr id="0" name=""/>
        <dsp:cNvSpPr/>
      </dsp:nvSpPr>
      <dsp:spPr>
        <a:xfrm>
          <a:off x="4043594" y="1448783"/>
          <a:ext cx="171221" cy="1360695"/>
        </a:xfrm>
        <a:custGeom>
          <a:avLst/>
          <a:gdLst/>
          <a:ahLst/>
          <a:cxnLst/>
          <a:rect l="0" t="0" r="0" b="0"/>
          <a:pathLst>
            <a:path>
              <a:moveTo>
                <a:pt x="0" y="0"/>
              </a:moveTo>
              <a:lnTo>
                <a:pt x="0" y="1360695"/>
              </a:lnTo>
              <a:lnTo>
                <a:pt x="171221" y="1360695"/>
              </a:lnTo>
            </a:path>
          </a:pathLst>
        </a:custGeom>
        <a:noFill/>
        <a:ln w="12700" cap="flat" cmpd="sng" algn="ctr">
          <a:solidFill>
            <a:schemeClr val="accent2">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93AF2E6C-B110-4200-B3BC-8B2D23C20CAB}">
      <dsp:nvSpPr>
        <dsp:cNvPr id="0" name=""/>
        <dsp:cNvSpPr/>
      </dsp:nvSpPr>
      <dsp:spPr>
        <a:xfrm>
          <a:off x="4043594" y="1448783"/>
          <a:ext cx="171221" cy="517889"/>
        </a:xfrm>
        <a:custGeom>
          <a:avLst/>
          <a:gdLst/>
          <a:ahLst/>
          <a:cxnLst/>
          <a:rect l="0" t="0" r="0" b="0"/>
          <a:pathLst>
            <a:path>
              <a:moveTo>
                <a:pt x="0" y="0"/>
              </a:moveTo>
              <a:lnTo>
                <a:pt x="0" y="517889"/>
              </a:lnTo>
              <a:lnTo>
                <a:pt x="171221" y="517889"/>
              </a:lnTo>
            </a:path>
          </a:pathLst>
        </a:custGeom>
        <a:noFill/>
        <a:ln w="12700" cap="flat" cmpd="sng" algn="ctr">
          <a:solidFill>
            <a:schemeClr val="accent2">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241407E3-2D81-4D85-95ED-26CF24F9F90B}">
      <dsp:nvSpPr>
        <dsp:cNvPr id="0" name=""/>
        <dsp:cNvSpPr/>
      </dsp:nvSpPr>
      <dsp:spPr>
        <a:xfrm>
          <a:off x="2974456" y="491607"/>
          <a:ext cx="1525728" cy="206294"/>
        </a:xfrm>
        <a:custGeom>
          <a:avLst/>
          <a:gdLst/>
          <a:ahLst/>
          <a:cxnLst/>
          <a:rect l="0" t="0" r="0" b="0"/>
          <a:pathLst>
            <a:path>
              <a:moveTo>
                <a:pt x="0" y="0"/>
              </a:moveTo>
              <a:lnTo>
                <a:pt x="0" y="103147"/>
              </a:lnTo>
              <a:lnTo>
                <a:pt x="1525728" y="103147"/>
              </a:lnTo>
              <a:lnTo>
                <a:pt x="1525728" y="206294"/>
              </a:lnTo>
            </a:path>
          </a:pathLst>
        </a:custGeom>
        <a:noFill/>
        <a:ln w="12700" cap="flat" cmpd="sng" algn="ctr">
          <a:solidFill>
            <a:schemeClr val="accent2">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42634262-1D84-4018-B1F8-66ED07A9DD41}">
      <dsp:nvSpPr>
        <dsp:cNvPr id="0" name=""/>
        <dsp:cNvSpPr/>
      </dsp:nvSpPr>
      <dsp:spPr>
        <a:xfrm>
          <a:off x="1197904" y="1412053"/>
          <a:ext cx="176471" cy="3204478"/>
        </a:xfrm>
        <a:custGeom>
          <a:avLst/>
          <a:gdLst/>
          <a:ahLst/>
          <a:cxnLst/>
          <a:rect l="0" t="0" r="0" b="0"/>
          <a:pathLst>
            <a:path>
              <a:moveTo>
                <a:pt x="0" y="0"/>
              </a:moveTo>
              <a:lnTo>
                <a:pt x="0" y="3204478"/>
              </a:lnTo>
              <a:lnTo>
                <a:pt x="176471" y="320447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DD236C3-7D15-40A6-B41D-92DA38D38D3B}">
      <dsp:nvSpPr>
        <dsp:cNvPr id="0" name=""/>
        <dsp:cNvSpPr/>
      </dsp:nvSpPr>
      <dsp:spPr>
        <a:xfrm>
          <a:off x="1197904" y="1412053"/>
          <a:ext cx="176471" cy="2507006"/>
        </a:xfrm>
        <a:custGeom>
          <a:avLst/>
          <a:gdLst/>
          <a:ahLst/>
          <a:cxnLst/>
          <a:rect l="0" t="0" r="0" b="0"/>
          <a:pathLst>
            <a:path>
              <a:moveTo>
                <a:pt x="0" y="0"/>
              </a:moveTo>
              <a:lnTo>
                <a:pt x="0" y="2507006"/>
              </a:lnTo>
              <a:lnTo>
                <a:pt x="176471" y="250700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C47C35D-16B9-4253-93A1-BDD874103217}">
      <dsp:nvSpPr>
        <dsp:cNvPr id="0" name=""/>
        <dsp:cNvSpPr/>
      </dsp:nvSpPr>
      <dsp:spPr>
        <a:xfrm>
          <a:off x="1197904" y="1412053"/>
          <a:ext cx="176471" cy="1809535"/>
        </a:xfrm>
        <a:custGeom>
          <a:avLst/>
          <a:gdLst/>
          <a:ahLst/>
          <a:cxnLst/>
          <a:rect l="0" t="0" r="0" b="0"/>
          <a:pathLst>
            <a:path>
              <a:moveTo>
                <a:pt x="0" y="0"/>
              </a:moveTo>
              <a:lnTo>
                <a:pt x="0" y="1809535"/>
              </a:lnTo>
              <a:lnTo>
                <a:pt x="176471" y="180953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462F499-C39B-46A3-8553-4A31CD6B3B13}">
      <dsp:nvSpPr>
        <dsp:cNvPr id="0" name=""/>
        <dsp:cNvSpPr/>
      </dsp:nvSpPr>
      <dsp:spPr>
        <a:xfrm>
          <a:off x="1197904" y="1412053"/>
          <a:ext cx="176471" cy="1112064"/>
        </a:xfrm>
        <a:custGeom>
          <a:avLst/>
          <a:gdLst/>
          <a:ahLst/>
          <a:cxnLst/>
          <a:rect l="0" t="0" r="0" b="0"/>
          <a:pathLst>
            <a:path>
              <a:moveTo>
                <a:pt x="0" y="0"/>
              </a:moveTo>
              <a:lnTo>
                <a:pt x="0" y="1112064"/>
              </a:lnTo>
              <a:lnTo>
                <a:pt x="176471" y="111206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6141A9C-1DEF-4846-A8A9-2CB4D374ECE6}">
      <dsp:nvSpPr>
        <dsp:cNvPr id="0" name=""/>
        <dsp:cNvSpPr/>
      </dsp:nvSpPr>
      <dsp:spPr>
        <a:xfrm>
          <a:off x="1197904" y="1412053"/>
          <a:ext cx="176471" cy="414592"/>
        </a:xfrm>
        <a:custGeom>
          <a:avLst/>
          <a:gdLst/>
          <a:ahLst/>
          <a:cxnLst/>
          <a:rect l="0" t="0" r="0" b="0"/>
          <a:pathLst>
            <a:path>
              <a:moveTo>
                <a:pt x="0" y="0"/>
              </a:moveTo>
              <a:lnTo>
                <a:pt x="0" y="414592"/>
              </a:lnTo>
              <a:lnTo>
                <a:pt x="176471" y="41459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D301770-5A34-478C-8339-36814CA9EF44}">
      <dsp:nvSpPr>
        <dsp:cNvPr id="0" name=""/>
        <dsp:cNvSpPr/>
      </dsp:nvSpPr>
      <dsp:spPr>
        <a:xfrm>
          <a:off x="1702210" y="491607"/>
          <a:ext cx="1272246" cy="218097"/>
        </a:xfrm>
        <a:custGeom>
          <a:avLst/>
          <a:gdLst/>
          <a:ahLst/>
          <a:cxnLst/>
          <a:rect l="0" t="0" r="0" b="0"/>
          <a:pathLst>
            <a:path>
              <a:moveTo>
                <a:pt x="1272246" y="0"/>
              </a:moveTo>
              <a:lnTo>
                <a:pt x="1272246" y="114950"/>
              </a:lnTo>
              <a:lnTo>
                <a:pt x="0" y="114950"/>
              </a:lnTo>
              <a:lnTo>
                <a:pt x="0" y="21809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0AF32AC-EC4E-4044-B266-7E8825149C6A}">
      <dsp:nvSpPr>
        <dsp:cNvPr id="0" name=""/>
        <dsp:cNvSpPr/>
      </dsp:nvSpPr>
      <dsp:spPr>
        <a:xfrm>
          <a:off x="2483279" y="430"/>
          <a:ext cx="982354" cy="491177"/>
        </a:xfrm>
        <a:prstGeom prst="rect">
          <a:avLst/>
        </a:prstGeom>
        <a:solidFill>
          <a:schemeClr val="bg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chemeClr val="accent1">
                  <a:lumMod val="75000"/>
                </a:schemeClr>
              </a:solidFill>
            </a:rPr>
            <a:t>ML Classification Algorithms</a:t>
          </a:r>
        </a:p>
      </dsp:txBody>
      <dsp:txXfrm>
        <a:off x="2483279" y="430"/>
        <a:ext cx="982354" cy="491177"/>
      </dsp:txXfrm>
    </dsp:sp>
    <dsp:sp modelId="{23BAADED-ED4C-449E-828E-65CA495DF4EB}">
      <dsp:nvSpPr>
        <dsp:cNvPr id="0" name=""/>
        <dsp:cNvSpPr/>
      </dsp:nvSpPr>
      <dsp:spPr>
        <a:xfrm>
          <a:off x="1071828" y="709704"/>
          <a:ext cx="1260762" cy="702348"/>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0" kern="1200" dirty="0">
              <a:latin typeface="+mj-lt"/>
            </a:rPr>
            <a:t>Linear Classification</a:t>
          </a:r>
        </a:p>
      </dsp:txBody>
      <dsp:txXfrm>
        <a:off x="1071828" y="709704"/>
        <a:ext cx="1260762" cy="702348"/>
      </dsp:txXfrm>
    </dsp:sp>
    <dsp:sp modelId="{240337C3-3DC6-4C38-8348-6BE665AF8122}">
      <dsp:nvSpPr>
        <dsp:cNvPr id="0" name=""/>
        <dsp:cNvSpPr/>
      </dsp:nvSpPr>
      <dsp:spPr>
        <a:xfrm>
          <a:off x="1374376" y="1581057"/>
          <a:ext cx="982354" cy="491177"/>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dirty="0"/>
            <a:t>Support Vector Classifier</a:t>
          </a:r>
        </a:p>
      </dsp:txBody>
      <dsp:txXfrm>
        <a:off x="1374376" y="1581057"/>
        <a:ext cx="982354" cy="491177"/>
      </dsp:txXfrm>
    </dsp:sp>
    <dsp:sp modelId="{8CB5D888-01B2-4238-BFE2-D21AE9B895E1}">
      <dsp:nvSpPr>
        <dsp:cNvPr id="0" name=""/>
        <dsp:cNvSpPr/>
      </dsp:nvSpPr>
      <dsp:spPr>
        <a:xfrm>
          <a:off x="1374376" y="2278528"/>
          <a:ext cx="982354" cy="491177"/>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dirty="0"/>
            <a:t>Naïve Bayes</a:t>
          </a:r>
        </a:p>
      </dsp:txBody>
      <dsp:txXfrm>
        <a:off x="1374376" y="2278528"/>
        <a:ext cx="982354" cy="491177"/>
      </dsp:txXfrm>
    </dsp:sp>
    <dsp:sp modelId="{F14E97FE-2327-4D6C-A2A2-4B3A71AA5FD7}">
      <dsp:nvSpPr>
        <dsp:cNvPr id="0" name=""/>
        <dsp:cNvSpPr/>
      </dsp:nvSpPr>
      <dsp:spPr>
        <a:xfrm>
          <a:off x="1374376" y="2976000"/>
          <a:ext cx="982354" cy="491177"/>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dirty="0"/>
            <a:t>Decision Tree</a:t>
          </a:r>
        </a:p>
      </dsp:txBody>
      <dsp:txXfrm>
        <a:off x="1374376" y="2976000"/>
        <a:ext cx="982354" cy="491177"/>
      </dsp:txXfrm>
    </dsp:sp>
    <dsp:sp modelId="{E1E7EE49-04E4-46CD-8F3B-CF086D642508}">
      <dsp:nvSpPr>
        <dsp:cNvPr id="0" name=""/>
        <dsp:cNvSpPr/>
      </dsp:nvSpPr>
      <dsp:spPr>
        <a:xfrm>
          <a:off x="1374376" y="3673471"/>
          <a:ext cx="982354" cy="491177"/>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dirty="0"/>
            <a:t>Nearest Centroid</a:t>
          </a:r>
        </a:p>
      </dsp:txBody>
      <dsp:txXfrm>
        <a:off x="1374376" y="3673471"/>
        <a:ext cx="982354" cy="491177"/>
      </dsp:txXfrm>
    </dsp:sp>
    <dsp:sp modelId="{9A8BAE3C-5333-4B4E-B617-9CF4E71F9F60}">
      <dsp:nvSpPr>
        <dsp:cNvPr id="0" name=""/>
        <dsp:cNvSpPr/>
      </dsp:nvSpPr>
      <dsp:spPr>
        <a:xfrm>
          <a:off x="1374376" y="4370942"/>
          <a:ext cx="982354" cy="491177"/>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dirty="0"/>
            <a:t>Multi-Layer Perception </a:t>
          </a:r>
        </a:p>
      </dsp:txBody>
      <dsp:txXfrm>
        <a:off x="1374376" y="4370942"/>
        <a:ext cx="982354" cy="491177"/>
      </dsp:txXfrm>
    </dsp:sp>
    <dsp:sp modelId="{9B1C0C1A-51BE-4992-A839-1AA61B63AC36}">
      <dsp:nvSpPr>
        <dsp:cNvPr id="0" name=""/>
        <dsp:cNvSpPr/>
      </dsp:nvSpPr>
      <dsp:spPr>
        <a:xfrm>
          <a:off x="3929447" y="697901"/>
          <a:ext cx="1141475" cy="750881"/>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0" kern="1200" dirty="0">
              <a:latin typeface="+mj-lt"/>
            </a:rPr>
            <a:t>Time-Series Classification</a:t>
          </a:r>
        </a:p>
      </dsp:txBody>
      <dsp:txXfrm>
        <a:off x="3929447" y="697901"/>
        <a:ext cx="1141475" cy="750881"/>
      </dsp:txXfrm>
    </dsp:sp>
    <dsp:sp modelId="{F0E707D2-CAC3-4CCE-9028-31F83C346C12}">
      <dsp:nvSpPr>
        <dsp:cNvPr id="0" name=""/>
        <dsp:cNvSpPr/>
      </dsp:nvSpPr>
      <dsp:spPr>
        <a:xfrm>
          <a:off x="4214816" y="1655077"/>
          <a:ext cx="1208884" cy="623190"/>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dirty="0"/>
            <a:t>Random Convolutional Kernel Transform</a:t>
          </a:r>
        </a:p>
      </dsp:txBody>
      <dsp:txXfrm>
        <a:off x="4214816" y="1655077"/>
        <a:ext cx="1208884" cy="623190"/>
      </dsp:txXfrm>
    </dsp:sp>
    <dsp:sp modelId="{81F5C744-EE96-48AB-A2FF-CF6F2CCBF2B0}">
      <dsp:nvSpPr>
        <dsp:cNvPr id="0" name=""/>
        <dsp:cNvSpPr/>
      </dsp:nvSpPr>
      <dsp:spPr>
        <a:xfrm>
          <a:off x="4214816" y="2484562"/>
          <a:ext cx="1175180" cy="649832"/>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dirty="0"/>
            <a:t>Continuous Wavelet Transform with CNN</a:t>
          </a:r>
        </a:p>
      </dsp:txBody>
      <dsp:txXfrm>
        <a:off x="4214816" y="2484562"/>
        <a:ext cx="1175180" cy="649832"/>
      </dsp:txXfrm>
    </dsp:sp>
    <dsp:sp modelId="{DDEF44F3-C3BE-4E11-BCD9-ACEE4CBD045F}">
      <dsp:nvSpPr>
        <dsp:cNvPr id="0" name=""/>
        <dsp:cNvSpPr/>
      </dsp:nvSpPr>
      <dsp:spPr>
        <a:xfrm>
          <a:off x="4214816" y="3340689"/>
          <a:ext cx="1250006" cy="741014"/>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dirty="0"/>
            <a:t>Discrete Wavelet Transform with Random Forest</a:t>
          </a:r>
        </a:p>
      </dsp:txBody>
      <dsp:txXfrm>
        <a:off x="4214816" y="3340689"/>
        <a:ext cx="1250006" cy="741014"/>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Open Sans" panose="020B0606030504020204"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4712B77-F7E2-4D68-A9CB-41B8CCDC9B29}" type="datetimeFigureOut">
              <a:rPr lang="en-US" smtClean="0">
                <a:latin typeface="Open Sans" panose="020B0606030504020204" pitchFamily="34" charset="0"/>
              </a:rPr>
              <a:t>7/31/2024</a:t>
            </a:fld>
            <a:endParaRPr lang="en-US" dirty="0">
              <a:latin typeface="Open Sans" panose="020B0606030504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Open Sans" panose="020B06060305040202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9C23351-3FB3-4478-AE7D-BEC670948232}" type="slidenum">
              <a:rPr lang="en-US" smtClean="0">
                <a:latin typeface="Open Sans" panose="020B0606030504020204" pitchFamily="34" charset="0"/>
              </a:rPr>
              <a:t>‹#›</a:t>
            </a:fld>
            <a:endParaRPr lang="en-US" dirty="0">
              <a:latin typeface="Open Sans" panose="020B0606030504020204" pitchFamily="34" charset="0"/>
            </a:endParaRPr>
          </a:p>
        </p:txBody>
      </p:sp>
    </p:spTree>
    <p:extLst>
      <p:ext uri="{BB962C8B-B14F-4D97-AF65-F5344CB8AC3E}">
        <p14:creationId xmlns:p14="http://schemas.microsoft.com/office/powerpoint/2010/main" val="39106458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Open Sans" panose="020B0606030504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Open Sans" panose="020B0606030504020204" pitchFamily="34" charset="0"/>
              </a:defRPr>
            </a:lvl1pPr>
          </a:lstStyle>
          <a:p>
            <a:fld id="{896A8DF4-6A87-4F69-8212-F0A65870B2F2}" type="datetimeFigureOut">
              <a:rPr lang="en-US" smtClean="0"/>
              <a:pPr/>
              <a:t>7/31/2024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Open Sans" panose="020B0606030504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Open Sans" panose="020B0606030504020204" pitchFamily="34" charset="0"/>
              </a:defRPr>
            </a:lvl1pPr>
          </a:lstStyle>
          <a:p>
            <a:fld id="{E21A7267-269F-4D26-9F96-B6358A06B982}" type="slidenum">
              <a:rPr lang="en-US" smtClean="0"/>
              <a:pPr/>
              <a:t>‹#›</a:t>
            </a:fld>
            <a:endParaRPr lang="en-US" dirty="0"/>
          </a:p>
        </p:txBody>
      </p:sp>
    </p:spTree>
    <p:extLst>
      <p:ext uri="{BB962C8B-B14F-4D97-AF65-F5344CB8AC3E}">
        <p14:creationId xmlns:p14="http://schemas.microsoft.com/office/powerpoint/2010/main" val="3410717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Open Sans" panose="020B0606030504020204" pitchFamily="34" charset="0"/>
        <a:ea typeface="+mn-ea"/>
        <a:cs typeface="+mn-cs"/>
      </a:defRPr>
    </a:lvl1pPr>
    <a:lvl2pPr marL="457200" algn="l" defTabSz="914400" rtl="0" eaLnBrk="1" latinLnBrk="0" hangingPunct="1">
      <a:defRPr sz="1200" b="0" i="0" kern="1200">
        <a:solidFill>
          <a:schemeClr val="tx1"/>
        </a:solidFill>
        <a:latin typeface="Open Sans" panose="020B0606030504020204" pitchFamily="34" charset="0"/>
        <a:ea typeface="+mn-ea"/>
        <a:cs typeface="+mn-cs"/>
      </a:defRPr>
    </a:lvl2pPr>
    <a:lvl3pPr marL="914400" algn="l" defTabSz="914400" rtl="0" eaLnBrk="1" latinLnBrk="0" hangingPunct="1">
      <a:defRPr sz="1200" b="0" i="0" kern="1200">
        <a:solidFill>
          <a:schemeClr val="tx1"/>
        </a:solidFill>
        <a:latin typeface="Open Sans" panose="020B0606030504020204" pitchFamily="34" charset="0"/>
        <a:ea typeface="+mn-ea"/>
        <a:cs typeface="+mn-cs"/>
      </a:defRPr>
    </a:lvl3pPr>
    <a:lvl4pPr marL="1371600" algn="l" defTabSz="914400" rtl="0" eaLnBrk="1" latinLnBrk="0" hangingPunct="1">
      <a:defRPr sz="1200" b="0" i="0" kern="1200">
        <a:solidFill>
          <a:schemeClr val="tx1"/>
        </a:solidFill>
        <a:latin typeface="Open Sans" panose="020B0606030504020204" pitchFamily="34" charset="0"/>
        <a:ea typeface="+mn-ea"/>
        <a:cs typeface="+mn-cs"/>
      </a:defRPr>
    </a:lvl4pPr>
    <a:lvl5pPr marL="1828800" algn="l" defTabSz="914400" rtl="0" eaLnBrk="1" latinLnBrk="0" hangingPunct="1">
      <a:defRPr sz="1200" b="0" i="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90600" y="1575115"/>
            <a:ext cx="6165850" cy="1317382"/>
          </a:xfrm>
        </p:spPr>
        <p:txBody>
          <a:bodyPr anchor="b">
            <a:normAutofit/>
          </a:bodyPr>
          <a:lstStyle>
            <a:lvl1pPr algn="l">
              <a:defRPr sz="36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990599" y="3719997"/>
            <a:ext cx="5243147" cy="667120"/>
          </a:xfrm>
          <a:prstGeom prst="rect">
            <a:avLst/>
          </a:prstGeom>
        </p:spPr>
        <p:txBody>
          <a:bodyPr anchor="b">
            <a:noAutofit/>
          </a:bodyPr>
          <a:lstStyle>
            <a:lvl1pPr marL="0" indent="0" algn="l">
              <a:buNone/>
              <a:defRPr sz="1600" b="0" spc="0">
                <a:solidFill>
                  <a:schemeClr val="tx2">
                    <a:lumMod val="40000"/>
                    <a:lumOff val="60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PRESENTER OR AUTHOR NAMES</a:t>
            </a:r>
          </a:p>
        </p:txBody>
      </p:sp>
      <p:sp>
        <p:nvSpPr>
          <p:cNvPr id="27" name="Text Placeholder 26">
            <a:extLst>
              <a:ext uri="{FF2B5EF4-FFF2-40B4-BE49-F238E27FC236}">
                <a16:creationId xmlns:a16="http://schemas.microsoft.com/office/drawing/2014/main" id="{62ED528D-5375-6147-9677-05F4F59A3A33}"/>
              </a:ext>
            </a:extLst>
          </p:cNvPr>
          <p:cNvSpPr>
            <a:spLocks noGrp="1"/>
          </p:cNvSpPr>
          <p:nvPr>
            <p:ph type="body" sz="quarter" idx="10" hasCustomPrompt="1"/>
          </p:nvPr>
        </p:nvSpPr>
        <p:spPr>
          <a:xfrm>
            <a:off x="990600" y="3015777"/>
            <a:ext cx="6165850" cy="378587"/>
          </a:xfrm>
          <a:prstGeom prst="rect">
            <a:avLst/>
          </a:prstGeom>
        </p:spPr>
        <p:txBody>
          <a:bodyPr>
            <a:normAutofit/>
          </a:bodyPr>
          <a:lstStyle>
            <a:lvl1pPr marL="0" indent="0">
              <a:buNone/>
              <a:defRPr sz="2000">
                <a:solidFill>
                  <a:schemeClr val="bg2"/>
                </a:solidFill>
              </a:defRPr>
            </a:lvl1pPr>
          </a:lstStyle>
          <a:p>
            <a:pPr lvl="0"/>
            <a:r>
              <a:rPr lang="en-US" dirty="0"/>
              <a:t>Click to add subtitle</a:t>
            </a:r>
          </a:p>
        </p:txBody>
      </p:sp>
      <p:sp>
        <p:nvSpPr>
          <p:cNvPr id="20" name="Text Placeholder 24">
            <a:extLst>
              <a:ext uri="{FF2B5EF4-FFF2-40B4-BE49-F238E27FC236}">
                <a16:creationId xmlns:a16="http://schemas.microsoft.com/office/drawing/2014/main" id="{58F7247A-244D-6A48-BBB7-15233E751B35}"/>
              </a:ext>
            </a:extLst>
          </p:cNvPr>
          <p:cNvSpPr>
            <a:spLocks noGrp="1"/>
          </p:cNvSpPr>
          <p:nvPr>
            <p:ph type="body" sz="quarter" idx="15" hasCustomPrompt="1"/>
          </p:nvPr>
        </p:nvSpPr>
        <p:spPr>
          <a:xfrm>
            <a:off x="8725072" y="6629842"/>
            <a:ext cx="2107085" cy="122089"/>
          </a:xfrm>
          <a:prstGeom prst="rect">
            <a:avLst/>
          </a:prstGeom>
        </p:spPr>
        <p:txBody>
          <a:bodyPr lIns="0" tIns="0" rIns="0" bIns="0">
            <a:normAutofit/>
          </a:bodyPr>
          <a:lstStyle>
            <a:lvl1pPr marL="0" indent="0" algn="r">
              <a:buNone/>
              <a:defRPr sz="700" b="0" i="0" spc="50" baseline="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ADD SAND XXXX-XXXX P</a:t>
            </a:r>
          </a:p>
        </p:txBody>
      </p:sp>
      <p:sp>
        <p:nvSpPr>
          <p:cNvPr id="22" name="Text Placeholder 4">
            <a:extLst>
              <a:ext uri="{FF2B5EF4-FFF2-40B4-BE49-F238E27FC236}">
                <a16:creationId xmlns:a16="http://schemas.microsoft.com/office/drawing/2014/main" id="{28DA6BE7-D5D1-5C4B-8879-A66353A8517F}"/>
              </a:ext>
            </a:extLst>
          </p:cNvPr>
          <p:cNvSpPr>
            <a:spLocks noGrp="1"/>
          </p:cNvSpPr>
          <p:nvPr>
            <p:ph type="body" sz="quarter" idx="22" hasCustomPrompt="1"/>
          </p:nvPr>
        </p:nvSpPr>
        <p:spPr>
          <a:xfrm>
            <a:off x="990600" y="4461152"/>
            <a:ext cx="4739640" cy="667120"/>
          </a:xfrm>
          <a:prstGeom prst="rect">
            <a:avLst/>
          </a:prstGeom>
        </p:spPr>
        <p:txBody>
          <a:bodyPr lIns="0" tIns="0" rIns="0" bIns="0">
            <a:normAutofit/>
          </a:bodyPr>
          <a:lstStyle>
            <a:lvl1pPr>
              <a:buFontTx/>
              <a:buNone/>
              <a:defRPr sz="1200" b="0" i="0" spc="5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ADD DATE, LOCATION, OR ADDITIONAL CONTENT</a:t>
            </a:r>
          </a:p>
        </p:txBody>
      </p:sp>
      <p:pic>
        <p:nvPicPr>
          <p:cNvPr id="15" name="Picture 14">
            <a:extLst>
              <a:ext uri="{FF2B5EF4-FFF2-40B4-BE49-F238E27FC236}">
                <a16:creationId xmlns:a16="http://schemas.microsoft.com/office/drawing/2014/main" id="{4503A6FD-C173-A64C-B254-829092777B4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4288" r="-3731"/>
          <a:stretch/>
        </p:blipFill>
        <p:spPr>
          <a:xfrm>
            <a:off x="966239" y="553150"/>
            <a:ext cx="1271441" cy="492365"/>
          </a:xfrm>
          <a:prstGeom prst="rect">
            <a:avLst/>
          </a:prstGeom>
        </p:spPr>
      </p:pic>
      <p:sp>
        <p:nvSpPr>
          <p:cNvPr id="16" name="TextBox 15">
            <a:extLst>
              <a:ext uri="{FF2B5EF4-FFF2-40B4-BE49-F238E27FC236}">
                <a16:creationId xmlns:a16="http://schemas.microsoft.com/office/drawing/2014/main" id="{AC12122B-590E-9045-872C-38970E3FF20E}"/>
              </a:ext>
            </a:extLst>
          </p:cNvPr>
          <p:cNvSpPr txBox="1"/>
          <p:nvPr/>
        </p:nvSpPr>
        <p:spPr>
          <a:xfrm>
            <a:off x="912699" y="1098759"/>
            <a:ext cx="4710777" cy="307777"/>
          </a:xfrm>
          <a:prstGeom prst="rect">
            <a:avLst/>
          </a:prstGeom>
          <a:noFill/>
        </p:spPr>
        <p:txBody>
          <a:bodyPr wrap="none" rtlCol="0">
            <a:spAutoFit/>
          </a:bodyPr>
          <a:lstStyle/>
          <a:p>
            <a:r>
              <a:rPr lang="en-US" sz="1400" spc="150" baseline="0" dirty="0">
                <a:solidFill>
                  <a:schemeClr val="bg1"/>
                </a:solidFill>
                <a:latin typeface="+mj-lt"/>
              </a:rPr>
              <a:t>Exceptional service in the national interest</a:t>
            </a:r>
          </a:p>
        </p:txBody>
      </p:sp>
      <p:sp>
        <p:nvSpPr>
          <p:cNvPr id="19" name="TextBox 18">
            <a:extLst>
              <a:ext uri="{FF2B5EF4-FFF2-40B4-BE49-F238E27FC236}">
                <a16:creationId xmlns:a16="http://schemas.microsoft.com/office/drawing/2014/main" id="{1D369985-FB39-5049-971A-8BBBC56F2C4E}"/>
              </a:ext>
            </a:extLst>
          </p:cNvPr>
          <p:cNvSpPr txBox="1"/>
          <p:nvPr/>
        </p:nvSpPr>
        <p:spPr>
          <a:xfrm>
            <a:off x="5184673" y="6307251"/>
            <a:ext cx="5745678" cy="289951"/>
          </a:xfrm>
          <a:prstGeom prst="rect">
            <a:avLst/>
          </a:prstGeom>
          <a:noFill/>
        </p:spPr>
        <p:txBody>
          <a:bodyPr wrap="square" rtlCol="0">
            <a:spAutoFit/>
          </a:bodyPr>
          <a:lstStyle/>
          <a:p>
            <a:pPr algn="r">
              <a:lnSpc>
                <a:spcPct val="110000"/>
              </a:lnSpc>
            </a:pPr>
            <a:r>
              <a:rPr lang="en-US" sz="600" b="0" i="0" kern="1200" dirty="0">
                <a:solidFill>
                  <a:schemeClr val="bg2">
                    <a:lumMod val="50000"/>
                  </a:schemeClr>
                </a:solidFill>
                <a:effectLst/>
                <a:latin typeface="Open Sans" panose="020B0606030504020204" pitchFamily="34" charset="0"/>
                <a:ea typeface="+mn-ea"/>
                <a:cs typeface="+mn-cs"/>
              </a:rPr>
              <a:t>Sandia National Laboratories is a </a:t>
            </a:r>
            <a:r>
              <a:rPr lang="en-US" sz="600" b="0" i="0" kern="1200" dirty="0" err="1">
                <a:solidFill>
                  <a:schemeClr val="bg2">
                    <a:lumMod val="50000"/>
                  </a:schemeClr>
                </a:solidFill>
                <a:effectLst/>
                <a:latin typeface="Open Sans" panose="020B0606030504020204" pitchFamily="34" charset="0"/>
                <a:ea typeface="+mn-ea"/>
                <a:cs typeface="+mn-cs"/>
              </a:rPr>
              <a:t>multimission</a:t>
            </a:r>
            <a:r>
              <a:rPr lang="en-US" sz="600" b="0" i="0" kern="1200" dirty="0">
                <a:solidFill>
                  <a:schemeClr val="bg2">
                    <a:lumMod val="50000"/>
                  </a:schemeClr>
                </a:solidFill>
                <a:effectLst/>
                <a:latin typeface="Open Sans" panose="020B0606030504020204" pitchFamily="34" charset="0"/>
                <a:ea typeface="+mn-ea"/>
                <a:cs typeface="+mn-cs"/>
              </a:rPr>
              <a:t> laboratory managed and operated by National Technology and Engineering Solutions of Sandia LLC, a wholly owned subsidiary of Honeywell International Inc. for the U.S. Department of Energy’s National Nuclear Security Administration under contract DE-NA0003525.</a:t>
            </a:r>
            <a:endParaRPr lang="en-US" sz="600" b="0" i="0" dirty="0">
              <a:solidFill>
                <a:schemeClr val="bg2">
                  <a:lumMod val="50000"/>
                </a:schemeClr>
              </a:solidFill>
              <a:latin typeface="Open Sans" panose="020B0606030504020204" pitchFamily="34" charset="0"/>
            </a:endParaRPr>
          </a:p>
        </p:txBody>
      </p:sp>
      <p:pic>
        <p:nvPicPr>
          <p:cNvPr id="21" name="Picture 20">
            <a:extLst>
              <a:ext uri="{FF2B5EF4-FFF2-40B4-BE49-F238E27FC236}">
                <a16:creationId xmlns:a16="http://schemas.microsoft.com/office/drawing/2014/main" id="{5ADC7756-6766-FF46-BFDC-7CBCF88C2FB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965815" y="6362720"/>
            <a:ext cx="654939" cy="159193"/>
          </a:xfrm>
          <a:prstGeom prst="rect">
            <a:avLst/>
          </a:prstGeom>
        </p:spPr>
      </p:pic>
      <p:pic>
        <p:nvPicPr>
          <p:cNvPr id="23" name="Picture 22">
            <a:extLst>
              <a:ext uri="{FF2B5EF4-FFF2-40B4-BE49-F238E27FC236}">
                <a16:creationId xmlns:a16="http://schemas.microsoft.com/office/drawing/2014/main" id="{1B5135D8-0C79-D249-B01D-F828C907537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052075" y="6609587"/>
            <a:ext cx="463192" cy="134533"/>
          </a:xfrm>
          <a:prstGeom prst="rect">
            <a:avLst/>
          </a:prstGeom>
        </p:spPr>
      </p:pic>
      <p:sp>
        <p:nvSpPr>
          <p:cNvPr id="26" name="Text Placeholder 5">
            <a:extLst>
              <a:ext uri="{FF2B5EF4-FFF2-40B4-BE49-F238E27FC236}">
                <a16:creationId xmlns:a16="http://schemas.microsoft.com/office/drawing/2014/main" id="{20A96215-470A-411E-ACA6-0D57252BEDAE}"/>
              </a:ext>
            </a:extLst>
          </p:cNvPr>
          <p:cNvSpPr>
            <a:spLocks noGrp="1"/>
          </p:cNvSpPr>
          <p:nvPr>
            <p:ph type="body" sz="quarter" idx="12" hasCustomPrompt="1"/>
          </p:nvPr>
        </p:nvSpPr>
        <p:spPr>
          <a:xfrm>
            <a:off x="990599" y="103254"/>
            <a:ext cx="4194074" cy="344104"/>
          </a:xfrm>
        </p:spPr>
        <p:txBody>
          <a:bodyPr>
            <a:noAutofit/>
          </a:bodyPr>
          <a:lstStyle>
            <a:lvl1pPr marL="0" indent="0" algn="l">
              <a:spcBef>
                <a:spcPts val="0"/>
              </a:spcBef>
              <a:buFont typeface="Arial" panose="020B0604020202020204" pitchFamily="34" charset="0"/>
              <a:buNone/>
              <a:defRPr sz="900" cap="all" spc="50" baseline="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20116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2pPr>
            <a:lvl3pPr marL="38404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3pPr>
            <a:lvl4pPr marL="56692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4pPr>
            <a:lvl5pPr marL="74980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5pPr>
          </a:lstStyle>
          <a:p>
            <a:pPr lvl="0"/>
            <a:r>
              <a:rPr lang="en-US" dirty="0"/>
              <a:t>Click to edit control marking//category</a:t>
            </a:r>
          </a:p>
        </p:txBody>
      </p:sp>
      <p:sp>
        <p:nvSpPr>
          <p:cNvPr id="28" name="Text Placeholder 5">
            <a:extLst>
              <a:ext uri="{FF2B5EF4-FFF2-40B4-BE49-F238E27FC236}">
                <a16:creationId xmlns:a16="http://schemas.microsoft.com/office/drawing/2014/main" id="{2E2301FC-BB9A-4809-83D4-3B242B2691D6}"/>
              </a:ext>
            </a:extLst>
          </p:cNvPr>
          <p:cNvSpPr>
            <a:spLocks noGrp="1"/>
          </p:cNvSpPr>
          <p:nvPr>
            <p:ph type="body" sz="quarter" idx="13" hasCustomPrompt="1"/>
          </p:nvPr>
        </p:nvSpPr>
        <p:spPr>
          <a:xfrm>
            <a:off x="990599" y="6378002"/>
            <a:ext cx="3325369" cy="406738"/>
          </a:xfrm>
        </p:spPr>
        <p:txBody>
          <a:bodyPr anchor="b">
            <a:noAutofit/>
          </a:bodyPr>
          <a:lstStyle>
            <a:lvl1pPr marL="0" indent="0" algn="l">
              <a:spcBef>
                <a:spcPts val="0"/>
              </a:spcBef>
              <a:buFont typeface="Arial" panose="020B0604020202020204" pitchFamily="34" charset="0"/>
              <a:buNone/>
              <a:defRPr sz="900" cap="all" spc="50" baseline="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20116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2pPr>
            <a:lvl3pPr marL="38404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3pPr>
            <a:lvl4pPr marL="56692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4pPr>
            <a:lvl5pPr marL="74980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5pPr>
          </a:lstStyle>
          <a:p>
            <a:pPr lvl="0"/>
            <a:r>
              <a:rPr lang="en-US" dirty="0"/>
              <a:t>Click to edit control marking//category</a:t>
            </a:r>
          </a:p>
        </p:txBody>
      </p:sp>
      <p:sp>
        <p:nvSpPr>
          <p:cNvPr id="29" name="TextBox 28">
            <a:extLst>
              <a:ext uri="{FF2B5EF4-FFF2-40B4-BE49-F238E27FC236}">
                <a16:creationId xmlns:a16="http://schemas.microsoft.com/office/drawing/2014/main" id="{E79E1EFD-6583-4EC1-8FA1-27AFA524FFFE}"/>
              </a:ext>
            </a:extLst>
          </p:cNvPr>
          <p:cNvSpPr txBox="1"/>
          <p:nvPr/>
        </p:nvSpPr>
        <p:spPr>
          <a:xfrm>
            <a:off x="5449406" y="5969173"/>
            <a:ext cx="859592" cy="203133"/>
          </a:xfrm>
          <a:prstGeom prst="rect">
            <a:avLst/>
          </a:prstGeom>
          <a:noFill/>
        </p:spPr>
        <p:txBody>
          <a:bodyPr wrap="square" rtlCol="0" anchor="t">
            <a:spAutoFit/>
          </a:bodyPr>
          <a:lstStyle/>
          <a:p>
            <a:pPr>
              <a:lnSpc>
                <a:spcPct val="90000"/>
              </a:lnSpc>
              <a:spcBef>
                <a:spcPts val="0"/>
              </a:spcBef>
              <a:spcAft>
                <a:spcPts val="0"/>
              </a:spcAft>
            </a:pPr>
            <a:r>
              <a:rPr lang="en-US" sz="800" b="0" dirty="0">
                <a:solidFill>
                  <a:schemeClr val="bg1"/>
                </a:solidFill>
                <a:latin typeface="+mn-lt"/>
              </a:rPr>
              <a:t>Controlled by:</a:t>
            </a:r>
          </a:p>
        </p:txBody>
      </p:sp>
      <p:sp>
        <p:nvSpPr>
          <p:cNvPr id="30" name="Text Placeholder 6">
            <a:extLst>
              <a:ext uri="{FF2B5EF4-FFF2-40B4-BE49-F238E27FC236}">
                <a16:creationId xmlns:a16="http://schemas.microsoft.com/office/drawing/2014/main" id="{C3F7A196-3C21-419A-B93B-BA8F3D9DF766}"/>
              </a:ext>
            </a:extLst>
          </p:cNvPr>
          <p:cNvSpPr>
            <a:spLocks noGrp="1"/>
          </p:cNvSpPr>
          <p:nvPr>
            <p:ph type="body" sz="quarter" idx="28" hasCustomPrompt="1"/>
          </p:nvPr>
        </p:nvSpPr>
        <p:spPr>
          <a:xfrm>
            <a:off x="6292468" y="5966130"/>
            <a:ext cx="5328286" cy="253447"/>
          </a:xfrm>
        </p:spPr>
        <p:txBody>
          <a:bodyPr anchor="t">
            <a:noAutofit/>
          </a:bodyPr>
          <a:lstStyle>
            <a:lvl1pPr>
              <a:lnSpc>
                <a:spcPct val="100000"/>
              </a:lnSpc>
              <a:spcBef>
                <a:spcPts val="0"/>
              </a:spcBef>
              <a:spcAft>
                <a:spcPts val="0"/>
              </a:spcAft>
              <a:defRPr sz="800" b="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5pPr>
              <a:defRPr/>
            </a:lvl5pPr>
          </a:lstStyle>
          <a:p>
            <a:pPr lvl="0"/>
            <a:r>
              <a:rPr lang="en-US" dirty="0"/>
              <a:t>Click to edit Designating Agency and author/contact information (commonly Sandia National Laboratories)</a:t>
            </a:r>
          </a:p>
        </p:txBody>
      </p:sp>
    </p:spTree>
    <p:extLst>
      <p:ext uri="{BB962C8B-B14F-4D97-AF65-F5344CB8AC3E}">
        <p14:creationId xmlns:p14="http://schemas.microsoft.com/office/powerpoint/2010/main" val="68450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_and_Content">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8F14FE9A-967B-49C6-B086-BE760CAE023D}"/>
              </a:ext>
            </a:extLst>
          </p:cNvPr>
          <p:cNvSpPr>
            <a:spLocks noGrp="1"/>
          </p:cNvSpPr>
          <p:nvPr>
            <p:ph idx="1"/>
          </p:nvPr>
        </p:nvSpPr>
        <p:spPr>
          <a:xfrm>
            <a:off x="490728" y="1328928"/>
            <a:ext cx="11042478" cy="4590567"/>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1">
            <a:extLst>
              <a:ext uri="{FF2B5EF4-FFF2-40B4-BE49-F238E27FC236}">
                <a16:creationId xmlns:a16="http://schemas.microsoft.com/office/drawing/2014/main" id="{895B1422-2C0C-4F59-A292-22E7A4E17A56}"/>
              </a:ext>
            </a:extLst>
          </p:cNvPr>
          <p:cNvSpPr>
            <a:spLocks noGrp="1"/>
          </p:cNvSpPr>
          <p:nvPr>
            <p:ph type="title"/>
          </p:nvPr>
        </p:nvSpPr>
        <p:spPr>
          <a:xfrm>
            <a:off x="490728" y="236873"/>
            <a:ext cx="10096500" cy="774779"/>
          </a:xfrm>
          <a:prstGeom prst="rect">
            <a:avLst/>
          </a:prstGeom>
        </p:spPr>
        <p:txBody>
          <a:bodyPr vert="horz" lIns="0" tIns="0" rIns="0" bIns="0" rtlCol="0" anchor="ctr">
            <a:normAutofit/>
          </a:bodyPr>
          <a:lstStyle/>
          <a:p>
            <a:r>
              <a:rPr lang="en-US"/>
              <a:t>Click to edit Master title style</a:t>
            </a:r>
            <a:endParaRPr lang="en-US" dirty="0"/>
          </a:p>
        </p:txBody>
      </p:sp>
      <p:sp>
        <p:nvSpPr>
          <p:cNvPr id="8" name="Slide Number Placeholder 2">
            <a:extLst>
              <a:ext uri="{FF2B5EF4-FFF2-40B4-BE49-F238E27FC236}">
                <a16:creationId xmlns:a16="http://schemas.microsoft.com/office/drawing/2014/main" id="{127EE8E4-92E4-4C46-9937-7C828EA37FDD}"/>
              </a:ext>
            </a:extLst>
          </p:cNvPr>
          <p:cNvSpPr>
            <a:spLocks noGrp="1"/>
          </p:cNvSpPr>
          <p:nvPr>
            <p:ph type="sldNum" sz="quarter" idx="4"/>
          </p:nvPr>
        </p:nvSpPr>
        <p:spPr>
          <a:xfrm>
            <a:off x="11544066" y="6624422"/>
            <a:ext cx="489438" cy="273050"/>
          </a:xfrm>
          <a:prstGeom prst="rect">
            <a:avLst/>
          </a:prstGeom>
        </p:spPr>
        <p:txBody>
          <a:bodyPr/>
          <a:lstStyle>
            <a:lvl1pPr algn="l">
              <a:defRPr sz="900">
                <a:solidFill>
                  <a:schemeClr val="tx2"/>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160037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_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marL="0">
              <a:defRPr/>
            </a:lvl1pPr>
          </a:lstStyle>
          <a:p>
            <a:r>
              <a:rPr lang="en-US" dirty="0"/>
              <a:t>TITLE ONLY - CLICK TO ADD TITLE</a:t>
            </a:r>
          </a:p>
        </p:txBody>
      </p:sp>
      <p:sp>
        <p:nvSpPr>
          <p:cNvPr id="4" name="Slide Number Placeholder 2">
            <a:extLst>
              <a:ext uri="{FF2B5EF4-FFF2-40B4-BE49-F238E27FC236}">
                <a16:creationId xmlns:a16="http://schemas.microsoft.com/office/drawing/2014/main" id="{B5956365-3ED7-441B-B4AF-0C0E5D8BE382}"/>
              </a:ext>
            </a:extLst>
          </p:cNvPr>
          <p:cNvSpPr>
            <a:spLocks noGrp="1"/>
          </p:cNvSpPr>
          <p:nvPr>
            <p:ph type="sldNum" sz="quarter" idx="4"/>
          </p:nvPr>
        </p:nvSpPr>
        <p:spPr>
          <a:xfrm>
            <a:off x="11544066" y="6624422"/>
            <a:ext cx="489438" cy="273050"/>
          </a:xfrm>
          <a:prstGeom prst="rect">
            <a:avLst/>
          </a:prstGeom>
        </p:spPr>
        <p:txBody>
          <a:bodyPr/>
          <a:lstStyle>
            <a:lvl1pPr algn="l">
              <a:defRPr sz="900">
                <a:solidFill>
                  <a:schemeClr val="tx2"/>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700320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Section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088423" y="2066192"/>
            <a:ext cx="3868616" cy="2795954"/>
          </a:xfrm>
        </p:spPr>
        <p:txBody>
          <a:bodyPr anchor="ctr">
            <a:normAutofit/>
          </a:bodyPr>
          <a:lstStyle>
            <a:lvl1pPr algn="ctr">
              <a:defRPr sz="4000">
                <a:solidFill>
                  <a:schemeClr val="bg1"/>
                </a:solidFill>
              </a:defRPr>
            </a:lvl1pPr>
          </a:lstStyle>
          <a:p>
            <a:r>
              <a:rPr lang="en-US" dirty="0"/>
              <a:t>CLICK TO edit subtitle</a:t>
            </a:r>
          </a:p>
        </p:txBody>
      </p:sp>
      <p:sp>
        <p:nvSpPr>
          <p:cNvPr id="5" name="Text Placeholder 3">
            <a:extLst>
              <a:ext uri="{FF2B5EF4-FFF2-40B4-BE49-F238E27FC236}">
                <a16:creationId xmlns:a16="http://schemas.microsoft.com/office/drawing/2014/main" id="{9E10DB8B-1E8F-4D7F-8E49-0803F5812797}"/>
              </a:ext>
            </a:extLst>
          </p:cNvPr>
          <p:cNvSpPr txBox="1">
            <a:spLocks/>
          </p:cNvSpPr>
          <p:nvPr/>
        </p:nvSpPr>
        <p:spPr>
          <a:xfrm>
            <a:off x="6278881" y="111327"/>
            <a:ext cx="5803392" cy="342900"/>
          </a:xfrm>
          <a:prstGeom prst="rect">
            <a:avLst/>
          </a:prstGeom>
        </p:spPr>
        <p:txBody>
          <a:bodyPr anchor="t">
            <a:normAutofit/>
          </a:bodyPr>
          <a:lstStyle>
            <a:lvl1pPr marL="0" indent="0" algn="ctr" defTabSz="914400" rtl="0" eaLnBrk="1" latinLnBrk="0" hangingPunct="1">
              <a:lnSpc>
                <a:spcPct val="80000"/>
              </a:lnSpc>
              <a:spcBef>
                <a:spcPts val="0"/>
              </a:spcBef>
              <a:spcAft>
                <a:spcPts val="0"/>
              </a:spcAft>
              <a:buClr>
                <a:schemeClr val="accent1"/>
              </a:buClr>
              <a:buFont typeface="Arial" panose="020B0604020202020204" pitchFamily="34" charset="0"/>
              <a:buNone/>
              <a:defRPr sz="1000" b="0" i="0" kern="1200" cap="all" baseline="0">
                <a:solidFill>
                  <a:schemeClr val="bg1"/>
                </a:solidFill>
                <a:latin typeface="+mj-lt"/>
                <a:ea typeface="Open Sans" panose="020B0606030504020204" pitchFamily="34" charset="0"/>
                <a:cs typeface="Open Sans" panose="020B0606030504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6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2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900" spc="50" baseline="0" dirty="0">
                <a:solidFill>
                  <a:schemeClr val="tx2"/>
                </a:solidFill>
                <a:latin typeface="Open Sans SemiBold" panose="020B0706030804020204" pitchFamily="34" charset="0"/>
                <a:ea typeface="Open Sans SemiBold" panose="020B0706030804020204" pitchFamily="34" charset="0"/>
                <a:cs typeface="Open Sans SemiBold" panose="020B0706030804020204" pitchFamily="34" charset="0"/>
              </a:rPr>
              <a:t>Click to edit CONTROL marking//category</a:t>
            </a:r>
          </a:p>
        </p:txBody>
      </p:sp>
      <p:sp>
        <p:nvSpPr>
          <p:cNvPr id="6" name="Text Placeholder 3">
            <a:extLst>
              <a:ext uri="{FF2B5EF4-FFF2-40B4-BE49-F238E27FC236}">
                <a16:creationId xmlns:a16="http://schemas.microsoft.com/office/drawing/2014/main" id="{27403625-B4E5-47C2-8DFD-2A0ECD035030}"/>
              </a:ext>
            </a:extLst>
          </p:cNvPr>
          <p:cNvSpPr txBox="1">
            <a:spLocks/>
          </p:cNvSpPr>
          <p:nvPr/>
        </p:nvSpPr>
        <p:spPr>
          <a:xfrm>
            <a:off x="133143" y="6424233"/>
            <a:ext cx="5767786" cy="342900"/>
          </a:xfrm>
          <a:prstGeom prst="rect">
            <a:avLst/>
          </a:prstGeom>
        </p:spPr>
        <p:txBody>
          <a:bodyPr anchor="b">
            <a:normAutofit/>
          </a:bodyPr>
          <a:lstStyle>
            <a:lvl1pPr marL="0" indent="0" algn="ctr" defTabSz="914400" rtl="0" eaLnBrk="1" latinLnBrk="0" hangingPunct="1">
              <a:lnSpc>
                <a:spcPct val="80000"/>
              </a:lnSpc>
              <a:spcBef>
                <a:spcPts val="0"/>
              </a:spcBef>
              <a:spcAft>
                <a:spcPts val="0"/>
              </a:spcAft>
              <a:buClr>
                <a:schemeClr val="accent1"/>
              </a:buClr>
              <a:buFont typeface="Arial" panose="020B0604020202020204" pitchFamily="34" charset="0"/>
              <a:buNone/>
              <a:defRPr sz="1000" b="0" i="0" kern="1200" cap="all" baseline="0">
                <a:solidFill>
                  <a:schemeClr val="bg1"/>
                </a:solidFill>
                <a:latin typeface="+mj-lt"/>
                <a:ea typeface="Open Sans" panose="020B0606030504020204" pitchFamily="34" charset="0"/>
                <a:cs typeface="Open Sans" panose="020B0606030504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6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2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900" spc="50" baseline="0" dirty="0">
                <a:solidFill>
                  <a:schemeClr val="tx2"/>
                </a:solidFill>
                <a:latin typeface="Open Sans SemiBold" panose="020B0706030804020204" pitchFamily="34" charset="0"/>
                <a:ea typeface="Open Sans SemiBold" panose="020B0706030804020204" pitchFamily="34" charset="0"/>
                <a:cs typeface="Open Sans SemiBold" panose="020B0706030804020204" pitchFamily="34" charset="0"/>
              </a:rPr>
              <a:t>Click to edit CONTROL marking//category</a:t>
            </a:r>
          </a:p>
        </p:txBody>
      </p:sp>
    </p:spTree>
    <p:extLst>
      <p:ext uri="{BB962C8B-B14F-4D97-AF65-F5344CB8AC3E}">
        <p14:creationId xmlns:p14="http://schemas.microsoft.com/office/powerpoint/2010/main" val="2235090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1_Section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088423" y="2066192"/>
            <a:ext cx="3868616" cy="2795954"/>
          </a:xfrm>
        </p:spPr>
        <p:txBody>
          <a:bodyPr anchor="ctr">
            <a:normAutofit/>
          </a:bodyPr>
          <a:lstStyle>
            <a:lvl1pPr algn="ctr">
              <a:defRPr sz="4000">
                <a:solidFill>
                  <a:schemeClr val="bg1"/>
                </a:solidFill>
              </a:defRPr>
            </a:lvl1pPr>
          </a:lstStyle>
          <a:p>
            <a:r>
              <a:rPr lang="en-US" dirty="0"/>
              <a:t>CLICK TO edit subtitle</a:t>
            </a:r>
          </a:p>
        </p:txBody>
      </p:sp>
    </p:spTree>
    <p:extLst>
      <p:ext uri="{BB962C8B-B14F-4D97-AF65-F5344CB8AC3E}">
        <p14:creationId xmlns:p14="http://schemas.microsoft.com/office/powerpoint/2010/main" val="588711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Section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31985" y="1627632"/>
            <a:ext cx="4598377" cy="3058669"/>
          </a:xfrm>
        </p:spPr>
        <p:txBody>
          <a:bodyPr anchor="b">
            <a:normAutofit/>
          </a:bodyPr>
          <a:lstStyle>
            <a:lvl1pPr algn="l">
              <a:defRPr sz="3600" baseline="0">
                <a:solidFill>
                  <a:schemeClr val="bg1"/>
                </a:solidFill>
              </a:defRPr>
            </a:lvl1pPr>
          </a:lstStyle>
          <a:p>
            <a:r>
              <a:rPr lang="en-US" dirty="0"/>
              <a:t>CLICK TO edit subtitle</a:t>
            </a:r>
          </a:p>
        </p:txBody>
      </p:sp>
      <p:sp>
        <p:nvSpPr>
          <p:cNvPr id="3" name="Text Placeholder 3">
            <a:extLst>
              <a:ext uri="{FF2B5EF4-FFF2-40B4-BE49-F238E27FC236}">
                <a16:creationId xmlns:a16="http://schemas.microsoft.com/office/drawing/2014/main" id="{9E026CCE-F6F4-4EB1-AA32-43F8FB42CC9E}"/>
              </a:ext>
            </a:extLst>
          </p:cNvPr>
          <p:cNvSpPr txBox="1">
            <a:spLocks/>
          </p:cNvSpPr>
          <p:nvPr/>
        </p:nvSpPr>
        <p:spPr>
          <a:xfrm>
            <a:off x="133143" y="111327"/>
            <a:ext cx="5803392" cy="342900"/>
          </a:xfrm>
          <a:prstGeom prst="rect">
            <a:avLst/>
          </a:prstGeom>
        </p:spPr>
        <p:txBody>
          <a:bodyPr anchor="t">
            <a:normAutofit/>
          </a:bodyPr>
          <a:lstStyle>
            <a:lvl1pPr marL="0" indent="0" algn="ctr" defTabSz="914400" rtl="0" eaLnBrk="1" latinLnBrk="0" hangingPunct="1">
              <a:lnSpc>
                <a:spcPct val="80000"/>
              </a:lnSpc>
              <a:spcBef>
                <a:spcPts val="0"/>
              </a:spcBef>
              <a:spcAft>
                <a:spcPts val="0"/>
              </a:spcAft>
              <a:buClr>
                <a:schemeClr val="accent1"/>
              </a:buClr>
              <a:buFont typeface="Arial" panose="020B0604020202020204" pitchFamily="34" charset="0"/>
              <a:buNone/>
              <a:defRPr sz="1000" b="0" i="0" kern="1200" cap="all" baseline="0">
                <a:solidFill>
                  <a:schemeClr val="bg1"/>
                </a:solidFill>
                <a:latin typeface="+mj-lt"/>
                <a:ea typeface="Open Sans" panose="020B0606030504020204" pitchFamily="34" charset="0"/>
                <a:cs typeface="Open Sans" panose="020B0606030504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6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2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900" spc="50" baseline="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Click to edit CONTROL marking//category</a:t>
            </a:r>
          </a:p>
        </p:txBody>
      </p:sp>
      <p:sp>
        <p:nvSpPr>
          <p:cNvPr id="4" name="Text Placeholder 3">
            <a:extLst>
              <a:ext uri="{FF2B5EF4-FFF2-40B4-BE49-F238E27FC236}">
                <a16:creationId xmlns:a16="http://schemas.microsoft.com/office/drawing/2014/main" id="{6D412A1C-4ED0-4D19-8975-204204FDB5EA}"/>
              </a:ext>
            </a:extLst>
          </p:cNvPr>
          <p:cNvSpPr txBox="1">
            <a:spLocks/>
          </p:cNvSpPr>
          <p:nvPr/>
        </p:nvSpPr>
        <p:spPr>
          <a:xfrm>
            <a:off x="133143" y="6424233"/>
            <a:ext cx="5767786" cy="342900"/>
          </a:xfrm>
          <a:prstGeom prst="rect">
            <a:avLst/>
          </a:prstGeom>
        </p:spPr>
        <p:txBody>
          <a:bodyPr anchor="b">
            <a:normAutofit/>
          </a:bodyPr>
          <a:lstStyle>
            <a:lvl1pPr marL="0" indent="0" algn="ctr" defTabSz="914400" rtl="0" eaLnBrk="1" latinLnBrk="0" hangingPunct="1">
              <a:lnSpc>
                <a:spcPct val="80000"/>
              </a:lnSpc>
              <a:spcBef>
                <a:spcPts val="0"/>
              </a:spcBef>
              <a:spcAft>
                <a:spcPts val="0"/>
              </a:spcAft>
              <a:buClr>
                <a:schemeClr val="accent1"/>
              </a:buClr>
              <a:buFont typeface="Arial" panose="020B0604020202020204" pitchFamily="34" charset="0"/>
              <a:buNone/>
              <a:defRPr sz="1000" b="0" i="0" kern="1200" cap="all" baseline="0">
                <a:solidFill>
                  <a:schemeClr val="bg1"/>
                </a:solidFill>
                <a:latin typeface="+mj-lt"/>
                <a:ea typeface="Open Sans" panose="020B0606030504020204" pitchFamily="34" charset="0"/>
                <a:cs typeface="Open Sans" panose="020B0606030504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6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2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900" spc="50" baseline="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Click to edit CONTROL marking//category</a:t>
            </a:r>
          </a:p>
        </p:txBody>
      </p:sp>
    </p:spTree>
    <p:extLst>
      <p:ext uri="{BB962C8B-B14F-4D97-AF65-F5344CB8AC3E}">
        <p14:creationId xmlns:p14="http://schemas.microsoft.com/office/powerpoint/2010/main" val="2788682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627ED-C799-AA4A-BA7C-2FFFBEA251A4}"/>
              </a:ext>
            </a:extLst>
          </p:cNvPr>
          <p:cNvSpPr>
            <a:spLocks noGrp="1"/>
          </p:cNvSpPr>
          <p:nvPr>
            <p:ph type="title" hasCustomPrompt="1"/>
          </p:nvPr>
        </p:nvSpPr>
        <p:spPr>
          <a:xfrm>
            <a:off x="397764" y="408432"/>
            <a:ext cx="10096500" cy="688848"/>
          </a:xfrm>
        </p:spPr>
        <p:txBody>
          <a:bodyPr/>
          <a:lstStyle>
            <a:lvl1pPr>
              <a:defRPr cap="all" spc="50" baseline="0"/>
            </a:lvl1pPr>
          </a:lstStyle>
          <a:p>
            <a:r>
              <a:rPr lang="en-US" dirty="0"/>
              <a:t>CLICK TO EDIT TITLE</a:t>
            </a:r>
          </a:p>
        </p:txBody>
      </p:sp>
      <p:sp>
        <p:nvSpPr>
          <p:cNvPr id="5" name="Content Placeholder 4">
            <a:extLst>
              <a:ext uri="{FF2B5EF4-FFF2-40B4-BE49-F238E27FC236}">
                <a16:creationId xmlns:a16="http://schemas.microsoft.com/office/drawing/2014/main" id="{BAC6C40D-F7AE-5D42-B2A9-60C9F62ADE8A}"/>
              </a:ext>
            </a:extLst>
          </p:cNvPr>
          <p:cNvSpPr>
            <a:spLocks noGrp="1"/>
          </p:cNvSpPr>
          <p:nvPr>
            <p:ph sz="quarter" idx="11" hasCustomPrompt="1"/>
          </p:nvPr>
        </p:nvSpPr>
        <p:spPr>
          <a:xfrm>
            <a:off x="397764" y="1328928"/>
            <a:ext cx="11049000" cy="4690872"/>
          </a:xfrm>
        </p:spPr>
        <p:txBody>
          <a:body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3367AAD7-D41C-44FB-B35C-2CC4877F4552}"/>
              </a:ext>
            </a:extLst>
          </p:cNvPr>
          <p:cNvSpPr>
            <a:spLocks noGrp="1"/>
          </p:cNvSpPr>
          <p:nvPr>
            <p:ph type="body" sz="quarter" idx="12" hasCustomPrompt="1"/>
          </p:nvPr>
        </p:nvSpPr>
        <p:spPr>
          <a:xfrm>
            <a:off x="1969294" y="60960"/>
            <a:ext cx="8253412" cy="273050"/>
          </a:xfrm>
        </p:spPr>
        <p:txBody>
          <a:bodyPr>
            <a:noAutofit/>
          </a:bodyPr>
          <a:lstStyle>
            <a:lvl1pPr marL="0" indent="0" algn="ctr">
              <a:spcBef>
                <a:spcPts val="0"/>
              </a:spcBef>
              <a:buFont typeface="Arial" panose="020B0604020202020204" pitchFamily="34" charset="0"/>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1pPr>
            <a:lvl2pPr marL="20116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2pPr>
            <a:lvl3pPr marL="38404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3pPr>
            <a:lvl4pPr marL="56692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4pPr>
            <a:lvl5pPr marL="74980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5pPr>
          </a:lstStyle>
          <a:p>
            <a:pPr lvl="0"/>
            <a:r>
              <a:rPr lang="en-US" dirty="0"/>
              <a:t>Click to edit control marking//category</a:t>
            </a:r>
          </a:p>
        </p:txBody>
      </p:sp>
      <p:sp>
        <p:nvSpPr>
          <p:cNvPr id="7" name="Text Placeholder 5">
            <a:extLst>
              <a:ext uri="{FF2B5EF4-FFF2-40B4-BE49-F238E27FC236}">
                <a16:creationId xmlns:a16="http://schemas.microsoft.com/office/drawing/2014/main" id="{1A1D2C5B-30D1-41EB-AB8C-9700E3CB515E}"/>
              </a:ext>
            </a:extLst>
          </p:cNvPr>
          <p:cNvSpPr>
            <a:spLocks noGrp="1"/>
          </p:cNvSpPr>
          <p:nvPr>
            <p:ph type="body" sz="quarter" idx="13" hasCustomPrompt="1"/>
          </p:nvPr>
        </p:nvSpPr>
        <p:spPr>
          <a:xfrm>
            <a:off x="1969294" y="6489944"/>
            <a:ext cx="8253412" cy="273050"/>
          </a:xfrm>
        </p:spPr>
        <p:txBody>
          <a:bodyPr anchor="b">
            <a:noAutofit/>
          </a:bodyPr>
          <a:lstStyle>
            <a:lvl1pPr marL="0" indent="0" algn="ctr">
              <a:spcBef>
                <a:spcPts val="0"/>
              </a:spcBef>
              <a:buFont typeface="Arial" panose="020B0604020202020204" pitchFamily="34" charset="0"/>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1pPr>
            <a:lvl2pPr marL="20116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2pPr>
            <a:lvl3pPr marL="38404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3pPr>
            <a:lvl4pPr marL="56692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4pPr>
            <a:lvl5pPr marL="74980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5pPr>
          </a:lstStyle>
          <a:p>
            <a:pPr lvl="0"/>
            <a:r>
              <a:rPr lang="en-US" dirty="0"/>
              <a:t>Click to edit control marking//category</a:t>
            </a:r>
          </a:p>
        </p:txBody>
      </p:sp>
      <p:sp>
        <p:nvSpPr>
          <p:cNvPr id="8" name="Slide Number Placeholder 2">
            <a:extLst>
              <a:ext uri="{FF2B5EF4-FFF2-40B4-BE49-F238E27FC236}">
                <a16:creationId xmlns:a16="http://schemas.microsoft.com/office/drawing/2014/main" id="{D79DB5EF-C54E-4309-A7A1-4E2D5E501F74}"/>
              </a:ext>
            </a:extLst>
          </p:cNvPr>
          <p:cNvSpPr>
            <a:spLocks noGrp="1"/>
          </p:cNvSpPr>
          <p:nvPr>
            <p:ph type="sldNum" sz="quarter" idx="4"/>
          </p:nvPr>
        </p:nvSpPr>
        <p:spPr>
          <a:xfrm>
            <a:off x="11544066" y="6624422"/>
            <a:ext cx="489438" cy="273050"/>
          </a:xfrm>
          <a:prstGeom prst="rect">
            <a:avLst/>
          </a:prstGeom>
        </p:spPr>
        <p:txBody>
          <a:bodyPr/>
          <a:lstStyle>
            <a:lvl1pPr algn="l">
              <a:defRPr sz="900">
                <a:solidFill>
                  <a:schemeClr val="tx2"/>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496400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_and_Double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7764" y="365466"/>
            <a:ext cx="10096500" cy="774779"/>
          </a:xfrm>
        </p:spPr>
        <p:txBody>
          <a:bodyPr/>
          <a:lstStyle>
            <a:lvl1pPr marL="0">
              <a:defRPr cap="all" spc="50" baseline="0"/>
            </a:lvl1pPr>
          </a:lstStyle>
          <a:p>
            <a:r>
              <a:rPr lang="en-US" dirty="0"/>
              <a:t>Click to add title</a:t>
            </a:r>
          </a:p>
        </p:txBody>
      </p:sp>
      <p:sp>
        <p:nvSpPr>
          <p:cNvPr id="3" name="Content Placeholder 2"/>
          <p:cNvSpPr>
            <a:spLocks noGrp="1"/>
          </p:cNvSpPr>
          <p:nvPr>
            <p:ph idx="1" hasCustomPrompt="1"/>
          </p:nvPr>
        </p:nvSpPr>
        <p:spPr>
          <a:xfrm>
            <a:off x="397764" y="1409701"/>
            <a:ext cx="5462348" cy="4610100"/>
          </a:xfrm>
          <a:prstGeom prst="rect">
            <a:avLst/>
          </a:prstGeom>
        </p:spPr>
        <p:txBody>
          <a:bodyPr/>
          <a:lstStyle>
            <a:lvl1pPr>
              <a:lnSpc>
                <a:spcPct val="100000"/>
              </a:lnSpc>
              <a:buFontTx/>
              <a:buNone/>
              <a:defRPr b="0" i="0">
                <a:latin typeface="Open Sans" panose="020B0606030504020204" pitchFamily="34" charset="0"/>
                <a:ea typeface="Open Sans" panose="020B0606030504020204" pitchFamily="34" charset="0"/>
                <a:cs typeface="Open Sans" panose="020B0606030504020204" pitchFamily="34" charset="0"/>
              </a:defRPr>
            </a:lvl1pPr>
            <a:lvl2pPr>
              <a:lnSpc>
                <a:spcPct val="100000"/>
              </a:lnSpc>
              <a:buFont typeface="Courier New" panose="02070309020205020404" pitchFamily="49" charset="0"/>
              <a:buChar char="o"/>
              <a:defRPr>
                <a:latin typeface="Open Sans" panose="020B0606030504020204" pitchFamily="34" charset="0"/>
              </a:defRPr>
            </a:lvl2pPr>
            <a:lvl3pPr>
              <a:lnSpc>
                <a:spcPct val="100000"/>
              </a:lnSpc>
              <a:buFont typeface="Courier New" panose="02070309020205020404" pitchFamily="49" charset="0"/>
              <a:buChar char="o"/>
              <a:defRPr>
                <a:latin typeface="Open Sans" panose="020B0606030504020204" pitchFamily="34" charset="0"/>
              </a:defRPr>
            </a:lvl3pPr>
            <a:lvl4pPr>
              <a:lnSpc>
                <a:spcPct val="100000"/>
              </a:lnSpc>
              <a:buFont typeface="Courier New" panose="02070309020205020404" pitchFamily="49" charset="0"/>
              <a:buChar char="o"/>
              <a:defRPr>
                <a:latin typeface="Open Sans" panose="020B0606030504020204" pitchFamily="34" charset="0"/>
              </a:defRPr>
            </a:lvl4pPr>
            <a:lvl5pPr>
              <a:lnSpc>
                <a:spcPct val="100000"/>
              </a:lnSpc>
              <a:buFont typeface="Courier New" panose="02070309020205020404" pitchFamily="49" charset="0"/>
              <a:buChar char="o"/>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p:txBody>
      </p:sp>
      <p:sp>
        <p:nvSpPr>
          <p:cNvPr id="6" name="Content Placeholder 2">
            <a:extLst>
              <a:ext uri="{FF2B5EF4-FFF2-40B4-BE49-F238E27FC236}">
                <a16:creationId xmlns:a16="http://schemas.microsoft.com/office/drawing/2014/main" id="{5D970262-8623-2B46-A712-FEE93CC93EDE}"/>
              </a:ext>
            </a:extLst>
          </p:cNvPr>
          <p:cNvSpPr>
            <a:spLocks noGrp="1"/>
          </p:cNvSpPr>
          <p:nvPr>
            <p:ph idx="10" hasCustomPrompt="1"/>
          </p:nvPr>
        </p:nvSpPr>
        <p:spPr>
          <a:xfrm>
            <a:off x="6331888" y="1409700"/>
            <a:ext cx="5364812" cy="4610101"/>
          </a:xfrm>
          <a:prstGeom prst="rect">
            <a:avLst/>
          </a:prstGeom>
        </p:spPr>
        <p:txBody>
          <a:bodyPr/>
          <a:lstStyle>
            <a:lvl1pPr>
              <a:lnSpc>
                <a:spcPct val="100000"/>
              </a:lnSpc>
              <a:buFontTx/>
              <a:buNone/>
              <a:defRPr b="0" i="0">
                <a:latin typeface="Open Sans" panose="020B0606030504020204" pitchFamily="34" charset="0"/>
                <a:ea typeface="Open Sans" panose="020B0606030504020204" pitchFamily="34" charset="0"/>
                <a:cs typeface="Open Sans" panose="020B0606030504020204" pitchFamily="34" charset="0"/>
              </a:defRPr>
            </a:lvl1pPr>
            <a:lvl2pPr>
              <a:lnSpc>
                <a:spcPct val="100000"/>
              </a:lnSpc>
              <a:buFont typeface="Wingdings" pitchFamily="2" charset="2"/>
              <a:buChar char="§"/>
              <a:defRPr>
                <a:latin typeface="Open Sans" panose="020B0606030504020204" pitchFamily="34" charset="0"/>
              </a:defRPr>
            </a:lvl2pPr>
            <a:lvl3pPr>
              <a:lnSpc>
                <a:spcPct val="100000"/>
              </a:lnSpc>
              <a:buFont typeface="Wingdings" pitchFamily="2" charset="2"/>
              <a:buChar char="§"/>
              <a:defRPr>
                <a:latin typeface="Open Sans" panose="020B0606030504020204" pitchFamily="34" charset="0"/>
              </a:defRPr>
            </a:lvl3pPr>
            <a:lvl4pPr>
              <a:lnSpc>
                <a:spcPct val="100000"/>
              </a:lnSpc>
              <a:buFont typeface="Wingdings" pitchFamily="2" charset="2"/>
              <a:buChar char="§"/>
              <a:defRPr>
                <a:latin typeface="Open Sans" panose="020B0606030504020204" pitchFamily="34" charset="0"/>
              </a:defRPr>
            </a:lvl4pPr>
            <a:lvl5pPr>
              <a:lnSpc>
                <a:spcPct val="100000"/>
              </a:lnSpc>
              <a:buFont typeface="Wingdings" pitchFamily="2" charset="2"/>
              <a:buChar cha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p:txBody>
      </p:sp>
      <p:sp>
        <p:nvSpPr>
          <p:cNvPr id="10" name="Text Placeholder 5">
            <a:extLst>
              <a:ext uri="{FF2B5EF4-FFF2-40B4-BE49-F238E27FC236}">
                <a16:creationId xmlns:a16="http://schemas.microsoft.com/office/drawing/2014/main" id="{8FADF49E-977C-4FE5-95FA-759A8BAFF91E}"/>
              </a:ext>
            </a:extLst>
          </p:cNvPr>
          <p:cNvSpPr>
            <a:spLocks noGrp="1"/>
          </p:cNvSpPr>
          <p:nvPr>
            <p:ph type="body" sz="quarter" idx="12" hasCustomPrompt="1"/>
          </p:nvPr>
        </p:nvSpPr>
        <p:spPr>
          <a:xfrm>
            <a:off x="1969294" y="60960"/>
            <a:ext cx="8253412" cy="273050"/>
          </a:xfrm>
        </p:spPr>
        <p:txBody>
          <a:bodyPr>
            <a:noAutofit/>
          </a:bodyPr>
          <a:lstStyle>
            <a:lvl1pPr marL="0" indent="0" algn="ctr">
              <a:spcBef>
                <a:spcPts val="0"/>
              </a:spcBef>
              <a:buFont typeface="Arial" panose="020B0604020202020204" pitchFamily="34" charset="0"/>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1pPr>
            <a:lvl2pPr marL="20116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2pPr>
            <a:lvl3pPr marL="38404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3pPr>
            <a:lvl4pPr marL="56692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4pPr>
            <a:lvl5pPr marL="74980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5pPr>
          </a:lstStyle>
          <a:p>
            <a:pPr lvl="0"/>
            <a:r>
              <a:rPr lang="en-US" dirty="0"/>
              <a:t>Click to edit control marking//category</a:t>
            </a:r>
          </a:p>
        </p:txBody>
      </p:sp>
      <p:sp>
        <p:nvSpPr>
          <p:cNvPr id="11" name="Text Placeholder 5">
            <a:extLst>
              <a:ext uri="{FF2B5EF4-FFF2-40B4-BE49-F238E27FC236}">
                <a16:creationId xmlns:a16="http://schemas.microsoft.com/office/drawing/2014/main" id="{F125D0FD-D23A-4F8F-9855-0F87144FC5AC}"/>
              </a:ext>
            </a:extLst>
          </p:cNvPr>
          <p:cNvSpPr>
            <a:spLocks noGrp="1"/>
          </p:cNvSpPr>
          <p:nvPr>
            <p:ph type="body" sz="quarter" idx="13" hasCustomPrompt="1"/>
          </p:nvPr>
        </p:nvSpPr>
        <p:spPr>
          <a:xfrm>
            <a:off x="1969294" y="6489944"/>
            <a:ext cx="8253412" cy="273050"/>
          </a:xfrm>
        </p:spPr>
        <p:txBody>
          <a:bodyPr anchor="b">
            <a:noAutofit/>
          </a:bodyPr>
          <a:lstStyle>
            <a:lvl1pPr marL="0" indent="0" algn="ctr">
              <a:spcBef>
                <a:spcPts val="0"/>
              </a:spcBef>
              <a:buFont typeface="Arial" panose="020B0604020202020204" pitchFamily="34" charset="0"/>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1pPr>
            <a:lvl2pPr marL="20116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2pPr>
            <a:lvl3pPr marL="38404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3pPr>
            <a:lvl4pPr marL="56692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4pPr>
            <a:lvl5pPr marL="74980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5pPr>
          </a:lstStyle>
          <a:p>
            <a:pPr lvl="0"/>
            <a:r>
              <a:rPr lang="en-US" dirty="0"/>
              <a:t>Click to edit control marking//category</a:t>
            </a:r>
          </a:p>
        </p:txBody>
      </p:sp>
      <p:sp>
        <p:nvSpPr>
          <p:cNvPr id="12" name="Slide Number Placeholder 2">
            <a:extLst>
              <a:ext uri="{FF2B5EF4-FFF2-40B4-BE49-F238E27FC236}">
                <a16:creationId xmlns:a16="http://schemas.microsoft.com/office/drawing/2014/main" id="{8A1230A1-9156-430E-9A11-4AE24BE93A86}"/>
              </a:ext>
            </a:extLst>
          </p:cNvPr>
          <p:cNvSpPr>
            <a:spLocks noGrp="1"/>
          </p:cNvSpPr>
          <p:nvPr>
            <p:ph type="sldNum" sz="quarter" idx="4"/>
          </p:nvPr>
        </p:nvSpPr>
        <p:spPr>
          <a:xfrm>
            <a:off x="11544066" y="6624422"/>
            <a:ext cx="489438" cy="273050"/>
          </a:xfrm>
          <a:prstGeom prst="rect">
            <a:avLst/>
          </a:prstGeom>
        </p:spPr>
        <p:txBody>
          <a:bodyPr/>
          <a:lstStyle>
            <a:lvl1pPr algn="l">
              <a:defRPr sz="900">
                <a:solidFill>
                  <a:schemeClr val="tx2"/>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85217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_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7764" y="371562"/>
            <a:ext cx="10096500" cy="774779"/>
          </a:xfrm>
        </p:spPr>
        <p:txBody>
          <a:bodyPr/>
          <a:lstStyle>
            <a:lvl1pPr marL="0">
              <a:defRPr/>
            </a:lvl1pPr>
          </a:lstStyle>
          <a:p>
            <a:r>
              <a:rPr lang="en-US" dirty="0"/>
              <a:t>TITLE ONLY - CLICK TO ADD TITLE</a:t>
            </a:r>
          </a:p>
        </p:txBody>
      </p:sp>
      <p:sp>
        <p:nvSpPr>
          <p:cNvPr id="7" name="Text Placeholder 5">
            <a:extLst>
              <a:ext uri="{FF2B5EF4-FFF2-40B4-BE49-F238E27FC236}">
                <a16:creationId xmlns:a16="http://schemas.microsoft.com/office/drawing/2014/main" id="{0E55EC88-A5A4-47C9-BAE7-A729293B9FD5}"/>
              </a:ext>
            </a:extLst>
          </p:cNvPr>
          <p:cNvSpPr>
            <a:spLocks noGrp="1"/>
          </p:cNvSpPr>
          <p:nvPr>
            <p:ph type="body" sz="quarter" idx="12" hasCustomPrompt="1"/>
          </p:nvPr>
        </p:nvSpPr>
        <p:spPr>
          <a:xfrm>
            <a:off x="1969294" y="60960"/>
            <a:ext cx="8253412" cy="273050"/>
          </a:xfrm>
        </p:spPr>
        <p:txBody>
          <a:bodyPr>
            <a:noAutofit/>
          </a:bodyPr>
          <a:lstStyle>
            <a:lvl1pPr marL="0" indent="0" algn="ctr">
              <a:spcBef>
                <a:spcPts val="0"/>
              </a:spcBef>
              <a:buFont typeface="Arial" panose="020B0604020202020204" pitchFamily="34" charset="0"/>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1pPr>
            <a:lvl2pPr marL="20116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2pPr>
            <a:lvl3pPr marL="38404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3pPr>
            <a:lvl4pPr marL="56692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4pPr>
            <a:lvl5pPr marL="74980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5pPr>
          </a:lstStyle>
          <a:p>
            <a:pPr lvl="0"/>
            <a:r>
              <a:rPr lang="en-US" dirty="0"/>
              <a:t>Click to edit control marking//category</a:t>
            </a:r>
          </a:p>
        </p:txBody>
      </p:sp>
      <p:sp>
        <p:nvSpPr>
          <p:cNvPr id="8" name="Text Placeholder 5">
            <a:extLst>
              <a:ext uri="{FF2B5EF4-FFF2-40B4-BE49-F238E27FC236}">
                <a16:creationId xmlns:a16="http://schemas.microsoft.com/office/drawing/2014/main" id="{7B6D493D-62AD-4C60-B8ED-31C5356A740A}"/>
              </a:ext>
            </a:extLst>
          </p:cNvPr>
          <p:cNvSpPr>
            <a:spLocks noGrp="1"/>
          </p:cNvSpPr>
          <p:nvPr>
            <p:ph type="body" sz="quarter" idx="13" hasCustomPrompt="1"/>
          </p:nvPr>
        </p:nvSpPr>
        <p:spPr>
          <a:xfrm>
            <a:off x="1969294" y="6489944"/>
            <a:ext cx="8253412" cy="273050"/>
          </a:xfrm>
        </p:spPr>
        <p:txBody>
          <a:bodyPr anchor="b">
            <a:noAutofit/>
          </a:bodyPr>
          <a:lstStyle>
            <a:lvl1pPr marL="0" indent="0" algn="ctr">
              <a:spcBef>
                <a:spcPts val="0"/>
              </a:spcBef>
              <a:buFont typeface="Arial" panose="020B0604020202020204" pitchFamily="34" charset="0"/>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1pPr>
            <a:lvl2pPr marL="20116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2pPr>
            <a:lvl3pPr marL="38404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3pPr>
            <a:lvl4pPr marL="56692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4pPr>
            <a:lvl5pPr marL="74980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5pPr>
          </a:lstStyle>
          <a:p>
            <a:pPr lvl="0"/>
            <a:r>
              <a:rPr lang="en-US" dirty="0"/>
              <a:t>Click to edit control marking//category</a:t>
            </a:r>
          </a:p>
        </p:txBody>
      </p:sp>
      <p:sp>
        <p:nvSpPr>
          <p:cNvPr id="9" name="Slide Number Placeholder 2">
            <a:extLst>
              <a:ext uri="{FF2B5EF4-FFF2-40B4-BE49-F238E27FC236}">
                <a16:creationId xmlns:a16="http://schemas.microsoft.com/office/drawing/2014/main" id="{85EF0304-52E2-4F19-A450-73AD468711C8}"/>
              </a:ext>
            </a:extLst>
          </p:cNvPr>
          <p:cNvSpPr>
            <a:spLocks noGrp="1"/>
          </p:cNvSpPr>
          <p:nvPr>
            <p:ph type="sldNum" sz="quarter" idx="4"/>
          </p:nvPr>
        </p:nvSpPr>
        <p:spPr>
          <a:xfrm>
            <a:off x="11544066" y="6624422"/>
            <a:ext cx="489438" cy="273050"/>
          </a:xfrm>
          <a:prstGeom prst="rect">
            <a:avLst/>
          </a:prstGeom>
        </p:spPr>
        <p:txBody>
          <a:bodyPr/>
          <a:lstStyle>
            <a:lvl1pPr algn="l">
              <a:defRPr sz="900">
                <a:solidFill>
                  <a:schemeClr val="tx2"/>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111544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lank-Slide">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22AD2B50-B13D-4C2C-AD88-871EEA358005}"/>
              </a:ext>
            </a:extLst>
          </p:cNvPr>
          <p:cNvSpPr>
            <a:spLocks noGrp="1"/>
          </p:cNvSpPr>
          <p:nvPr>
            <p:ph type="body" sz="quarter" idx="12" hasCustomPrompt="1"/>
          </p:nvPr>
        </p:nvSpPr>
        <p:spPr>
          <a:xfrm>
            <a:off x="1969294" y="60960"/>
            <a:ext cx="8253412" cy="273050"/>
          </a:xfrm>
        </p:spPr>
        <p:txBody>
          <a:bodyPr>
            <a:noAutofit/>
          </a:bodyPr>
          <a:lstStyle>
            <a:lvl1pPr marL="0" indent="0" algn="ctr">
              <a:spcBef>
                <a:spcPts val="0"/>
              </a:spcBef>
              <a:buFont typeface="Arial" panose="020B0604020202020204" pitchFamily="34" charset="0"/>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1pPr>
            <a:lvl2pPr marL="20116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2pPr>
            <a:lvl3pPr marL="38404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3pPr>
            <a:lvl4pPr marL="56692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4pPr>
            <a:lvl5pPr marL="74980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5pPr>
          </a:lstStyle>
          <a:p>
            <a:pPr lvl="0"/>
            <a:r>
              <a:rPr lang="en-US" dirty="0"/>
              <a:t>Click to edit control marking//category</a:t>
            </a:r>
          </a:p>
        </p:txBody>
      </p:sp>
      <p:sp>
        <p:nvSpPr>
          <p:cNvPr id="6" name="Text Placeholder 5">
            <a:extLst>
              <a:ext uri="{FF2B5EF4-FFF2-40B4-BE49-F238E27FC236}">
                <a16:creationId xmlns:a16="http://schemas.microsoft.com/office/drawing/2014/main" id="{BA4E52FF-A249-4ECD-898E-15CF781C205E}"/>
              </a:ext>
            </a:extLst>
          </p:cNvPr>
          <p:cNvSpPr>
            <a:spLocks noGrp="1"/>
          </p:cNvSpPr>
          <p:nvPr>
            <p:ph type="body" sz="quarter" idx="13" hasCustomPrompt="1"/>
          </p:nvPr>
        </p:nvSpPr>
        <p:spPr>
          <a:xfrm>
            <a:off x="1969294" y="6489944"/>
            <a:ext cx="8253412" cy="273050"/>
          </a:xfrm>
        </p:spPr>
        <p:txBody>
          <a:bodyPr anchor="b">
            <a:noAutofit/>
          </a:bodyPr>
          <a:lstStyle>
            <a:lvl1pPr marL="0" indent="0" algn="ctr">
              <a:spcBef>
                <a:spcPts val="0"/>
              </a:spcBef>
              <a:buFont typeface="Arial" panose="020B0604020202020204" pitchFamily="34" charset="0"/>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1pPr>
            <a:lvl2pPr marL="20116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2pPr>
            <a:lvl3pPr marL="38404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3pPr>
            <a:lvl4pPr marL="56692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4pPr>
            <a:lvl5pPr marL="74980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5pPr>
          </a:lstStyle>
          <a:p>
            <a:pPr lvl="0"/>
            <a:r>
              <a:rPr lang="en-US" dirty="0"/>
              <a:t>Click to edit control marking//category</a:t>
            </a:r>
          </a:p>
        </p:txBody>
      </p:sp>
      <p:sp>
        <p:nvSpPr>
          <p:cNvPr id="7" name="Slide Number Placeholder 2">
            <a:extLst>
              <a:ext uri="{FF2B5EF4-FFF2-40B4-BE49-F238E27FC236}">
                <a16:creationId xmlns:a16="http://schemas.microsoft.com/office/drawing/2014/main" id="{FAD9A312-C7ED-410D-B833-CD48BFAECF28}"/>
              </a:ext>
            </a:extLst>
          </p:cNvPr>
          <p:cNvSpPr>
            <a:spLocks noGrp="1"/>
          </p:cNvSpPr>
          <p:nvPr>
            <p:ph type="sldNum" sz="quarter" idx="4"/>
          </p:nvPr>
        </p:nvSpPr>
        <p:spPr>
          <a:xfrm>
            <a:off x="11544066" y="6624422"/>
            <a:ext cx="489438" cy="273050"/>
          </a:xfrm>
          <a:prstGeom prst="rect">
            <a:avLst/>
          </a:prstGeom>
        </p:spPr>
        <p:txBody>
          <a:bodyPr/>
          <a:lstStyle>
            <a:lvl1pPr algn="l">
              <a:defRPr sz="900">
                <a:solidFill>
                  <a:schemeClr val="tx2"/>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642698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Sandia Blue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90600" y="1575115"/>
            <a:ext cx="6165850" cy="1317382"/>
          </a:xfrm>
        </p:spPr>
        <p:txBody>
          <a:bodyPr anchor="b">
            <a:normAutofit/>
          </a:bodyPr>
          <a:lstStyle>
            <a:lvl1pPr algn="l">
              <a:defRPr sz="36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990599" y="3719997"/>
            <a:ext cx="5243147" cy="667120"/>
          </a:xfrm>
          <a:prstGeom prst="rect">
            <a:avLst/>
          </a:prstGeom>
        </p:spPr>
        <p:txBody>
          <a:bodyPr anchor="ctr">
            <a:noAutofit/>
          </a:bodyPr>
          <a:lstStyle>
            <a:lvl1pPr marL="0" indent="0" algn="l">
              <a:buNone/>
              <a:defRPr sz="1600" b="0" spc="0">
                <a:solidFill>
                  <a:schemeClr val="tx2">
                    <a:lumMod val="40000"/>
                    <a:lumOff val="60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PRESENTER OR AUTHOR NAMES</a:t>
            </a:r>
          </a:p>
        </p:txBody>
      </p:sp>
      <p:sp>
        <p:nvSpPr>
          <p:cNvPr id="27" name="Text Placeholder 26">
            <a:extLst>
              <a:ext uri="{FF2B5EF4-FFF2-40B4-BE49-F238E27FC236}">
                <a16:creationId xmlns:a16="http://schemas.microsoft.com/office/drawing/2014/main" id="{62ED528D-5375-6147-9677-05F4F59A3A33}"/>
              </a:ext>
            </a:extLst>
          </p:cNvPr>
          <p:cNvSpPr>
            <a:spLocks noGrp="1"/>
          </p:cNvSpPr>
          <p:nvPr>
            <p:ph type="body" sz="quarter" idx="10" hasCustomPrompt="1"/>
          </p:nvPr>
        </p:nvSpPr>
        <p:spPr>
          <a:xfrm>
            <a:off x="990600" y="3015777"/>
            <a:ext cx="6165850" cy="378587"/>
          </a:xfrm>
          <a:prstGeom prst="rect">
            <a:avLst/>
          </a:prstGeom>
        </p:spPr>
        <p:txBody>
          <a:bodyPr>
            <a:normAutofit/>
          </a:bodyPr>
          <a:lstStyle>
            <a:lvl1pPr marL="0" indent="0">
              <a:buNone/>
              <a:defRPr sz="2000">
                <a:solidFill>
                  <a:schemeClr val="bg2"/>
                </a:solidFill>
              </a:defRPr>
            </a:lvl1pPr>
          </a:lstStyle>
          <a:p>
            <a:pPr lvl="0"/>
            <a:r>
              <a:rPr lang="en-US" dirty="0"/>
              <a:t>Click to add subtitle</a:t>
            </a:r>
          </a:p>
        </p:txBody>
      </p:sp>
      <p:sp>
        <p:nvSpPr>
          <p:cNvPr id="20" name="Text Placeholder 24">
            <a:extLst>
              <a:ext uri="{FF2B5EF4-FFF2-40B4-BE49-F238E27FC236}">
                <a16:creationId xmlns:a16="http://schemas.microsoft.com/office/drawing/2014/main" id="{58F7247A-244D-6A48-BBB7-15233E751B35}"/>
              </a:ext>
            </a:extLst>
          </p:cNvPr>
          <p:cNvSpPr>
            <a:spLocks noGrp="1"/>
          </p:cNvSpPr>
          <p:nvPr>
            <p:ph type="body" sz="quarter" idx="15" hasCustomPrompt="1"/>
          </p:nvPr>
        </p:nvSpPr>
        <p:spPr>
          <a:xfrm>
            <a:off x="2588669" y="6296999"/>
            <a:ext cx="1828800" cy="136525"/>
          </a:xfrm>
          <a:prstGeom prst="rect">
            <a:avLst/>
          </a:prstGeom>
        </p:spPr>
        <p:txBody>
          <a:bodyPr lIns="0" tIns="0" rIns="0" bIns="0">
            <a:normAutofit/>
          </a:bodyPr>
          <a:lstStyle>
            <a:lvl1pPr marL="0" indent="0" algn="ctr">
              <a:buNone/>
              <a:defRPr sz="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ADD SAND XXXX-XXXX P</a:t>
            </a:r>
          </a:p>
        </p:txBody>
      </p:sp>
      <p:sp>
        <p:nvSpPr>
          <p:cNvPr id="22" name="Text Placeholder 4">
            <a:extLst>
              <a:ext uri="{FF2B5EF4-FFF2-40B4-BE49-F238E27FC236}">
                <a16:creationId xmlns:a16="http://schemas.microsoft.com/office/drawing/2014/main" id="{28DA6BE7-D5D1-5C4B-8879-A66353A8517F}"/>
              </a:ext>
            </a:extLst>
          </p:cNvPr>
          <p:cNvSpPr>
            <a:spLocks noGrp="1"/>
          </p:cNvSpPr>
          <p:nvPr>
            <p:ph type="body" sz="quarter" idx="22" hasCustomPrompt="1"/>
          </p:nvPr>
        </p:nvSpPr>
        <p:spPr>
          <a:xfrm>
            <a:off x="990600" y="4509920"/>
            <a:ext cx="4297393" cy="667120"/>
          </a:xfrm>
          <a:prstGeom prst="rect">
            <a:avLst/>
          </a:prstGeom>
        </p:spPr>
        <p:txBody>
          <a:bodyPr lIns="0" tIns="0" rIns="0" bIns="0"/>
          <a:lstStyle>
            <a:lvl1pPr>
              <a:buFontTx/>
              <a:buNone/>
              <a:defRPr sz="1400" b="0" i="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ADD DATE, LOCATION, OR ADDITIONAL CONTENT</a:t>
            </a:r>
          </a:p>
        </p:txBody>
      </p:sp>
      <p:pic>
        <p:nvPicPr>
          <p:cNvPr id="15" name="Picture 14">
            <a:extLst>
              <a:ext uri="{FF2B5EF4-FFF2-40B4-BE49-F238E27FC236}">
                <a16:creationId xmlns:a16="http://schemas.microsoft.com/office/drawing/2014/main" id="{4503A6FD-C173-A64C-B254-829092777B4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4288" r="-3731"/>
          <a:stretch/>
        </p:blipFill>
        <p:spPr>
          <a:xfrm>
            <a:off x="966239" y="479998"/>
            <a:ext cx="1271441" cy="492365"/>
          </a:xfrm>
          <a:prstGeom prst="rect">
            <a:avLst/>
          </a:prstGeom>
        </p:spPr>
      </p:pic>
      <p:sp>
        <p:nvSpPr>
          <p:cNvPr id="16" name="TextBox 15">
            <a:extLst>
              <a:ext uri="{FF2B5EF4-FFF2-40B4-BE49-F238E27FC236}">
                <a16:creationId xmlns:a16="http://schemas.microsoft.com/office/drawing/2014/main" id="{AC12122B-590E-9045-872C-38970E3FF20E}"/>
              </a:ext>
            </a:extLst>
          </p:cNvPr>
          <p:cNvSpPr txBox="1"/>
          <p:nvPr userDrawn="1"/>
        </p:nvSpPr>
        <p:spPr>
          <a:xfrm>
            <a:off x="912699" y="1056087"/>
            <a:ext cx="3998082" cy="307777"/>
          </a:xfrm>
          <a:prstGeom prst="rect">
            <a:avLst/>
          </a:prstGeom>
          <a:noFill/>
        </p:spPr>
        <p:txBody>
          <a:bodyPr wrap="none" rtlCol="0">
            <a:spAutoFit/>
          </a:bodyPr>
          <a:lstStyle/>
          <a:p>
            <a:r>
              <a:rPr lang="en-US" sz="1400" spc="150" baseline="0" dirty="0">
                <a:solidFill>
                  <a:schemeClr val="bg1"/>
                </a:solidFill>
                <a:latin typeface="+mj-lt"/>
              </a:rPr>
              <a:t>Exceptional service in the national interest</a:t>
            </a:r>
          </a:p>
        </p:txBody>
      </p:sp>
      <p:sp>
        <p:nvSpPr>
          <p:cNvPr id="19" name="TextBox 18">
            <a:extLst>
              <a:ext uri="{FF2B5EF4-FFF2-40B4-BE49-F238E27FC236}">
                <a16:creationId xmlns:a16="http://schemas.microsoft.com/office/drawing/2014/main" id="{1D369985-FB39-5049-971A-8BBBC56F2C4E}"/>
              </a:ext>
            </a:extLst>
          </p:cNvPr>
          <p:cNvSpPr txBox="1"/>
          <p:nvPr userDrawn="1"/>
        </p:nvSpPr>
        <p:spPr>
          <a:xfrm>
            <a:off x="5287993" y="6307251"/>
            <a:ext cx="5642358" cy="491225"/>
          </a:xfrm>
          <a:prstGeom prst="rect">
            <a:avLst/>
          </a:prstGeom>
          <a:noFill/>
        </p:spPr>
        <p:txBody>
          <a:bodyPr wrap="square" rtlCol="0">
            <a:spAutoFit/>
          </a:bodyPr>
          <a:lstStyle/>
          <a:p>
            <a:pPr algn="r">
              <a:lnSpc>
                <a:spcPct val="110000"/>
              </a:lnSpc>
            </a:pPr>
            <a:r>
              <a:rPr lang="en-US" sz="800" b="0" i="0" kern="1200" dirty="0">
                <a:solidFill>
                  <a:schemeClr val="bg2">
                    <a:lumMod val="50000"/>
                  </a:schemeClr>
                </a:solidFill>
                <a:effectLst/>
                <a:latin typeface="Open Sans" panose="020B0606030504020204" pitchFamily="34" charset="0"/>
                <a:ea typeface="+mn-ea"/>
                <a:cs typeface="+mn-cs"/>
              </a:rPr>
              <a:t>Sandia National Laboratories is a </a:t>
            </a:r>
            <a:r>
              <a:rPr lang="en-US" sz="800" b="0" i="0" kern="1200" dirty="0" err="1">
                <a:solidFill>
                  <a:schemeClr val="bg2">
                    <a:lumMod val="50000"/>
                  </a:schemeClr>
                </a:solidFill>
                <a:effectLst/>
                <a:latin typeface="Open Sans" panose="020B0606030504020204" pitchFamily="34" charset="0"/>
                <a:ea typeface="+mn-ea"/>
                <a:cs typeface="+mn-cs"/>
              </a:rPr>
              <a:t>multimission</a:t>
            </a:r>
            <a:r>
              <a:rPr lang="en-US" sz="800" b="0" i="0" kern="1200" dirty="0">
                <a:solidFill>
                  <a:schemeClr val="bg2">
                    <a:lumMod val="50000"/>
                  </a:schemeClr>
                </a:solidFill>
                <a:effectLst/>
                <a:latin typeface="Open Sans" panose="020B0606030504020204" pitchFamily="34" charset="0"/>
                <a:ea typeface="+mn-ea"/>
                <a:cs typeface="+mn-cs"/>
              </a:rPr>
              <a:t> laboratory managed and operated by National Technology and Engineering Solutions of Sandia LLC, a wholly owned subsidiary of Honeywell International Inc. for the U.S. Department of Energy’s National Nuclear Security Administration under contract DE-NA0003525. </a:t>
            </a:r>
            <a:endParaRPr lang="en-US" sz="800" b="0" i="0" dirty="0">
              <a:solidFill>
                <a:schemeClr val="bg2">
                  <a:lumMod val="50000"/>
                </a:schemeClr>
              </a:solidFill>
              <a:latin typeface="Open Sans" panose="020B0606030504020204" pitchFamily="34" charset="0"/>
            </a:endParaRPr>
          </a:p>
        </p:txBody>
      </p:sp>
      <p:pic>
        <p:nvPicPr>
          <p:cNvPr id="21" name="Picture 20">
            <a:extLst>
              <a:ext uri="{FF2B5EF4-FFF2-40B4-BE49-F238E27FC236}">
                <a16:creationId xmlns:a16="http://schemas.microsoft.com/office/drawing/2014/main" id="{5ADC7756-6766-FF46-BFDC-7CBCF88C2FB6}"/>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965815" y="6362720"/>
            <a:ext cx="654939" cy="159193"/>
          </a:xfrm>
          <a:prstGeom prst="rect">
            <a:avLst/>
          </a:prstGeom>
        </p:spPr>
      </p:pic>
      <p:pic>
        <p:nvPicPr>
          <p:cNvPr id="23" name="Picture 22">
            <a:extLst>
              <a:ext uri="{FF2B5EF4-FFF2-40B4-BE49-F238E27FC236}">
                <a16:creationId xmlns:a16="http://schemas.microsoft.com/office/drawing/2014/main" id="{1B5135D8-0C79-D249-B01D-F828C9075378}"/>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1052075" y="6609587"/>
            <a:ext cx="463192" cy="134533"/>
          </a:xfrm>
          <a:prstGeom prst="rect">
            <a:avLst/>
          </a:prstGeom>
        </p:spPr>
      </p:pic>
    </p:spTree>
    <p:extLst>
      <p:ext uri="{BB962C8B-B14F-4D97-AF65-F5344CB8AC3E}">
        <p14:creationId xmlns:p14="http://schemas.microsoft.com/office/powerpoint/2010/main" val="2039384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CAC4959A-AD2F-9049-854D-6985DFCF4E46}"/>
              </a:ext>
            </a:extLst>
          </p:cNvPr>
          <p:cNvSpPr>
            <a:spLocks noGrp="1"/>
          </p:cNvSpPr>
          <p:nvPr>
            <p:ph type="body" idx="1"/>
          </p:nvPr>
        </p:nvSpPr>
        <p:spPr>
          <a:xfrm>
            <a:off x="490728" y="1328928"/>
            <a:ext cx="11042478" cy="4590567"/>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Placeholder 1"/>
          <p:cNvSpPr>
            <a:spLocks noGrp="1"/>
          </p:cNvSpPr>
          <p:nvPr>
            <p:ph type="title"/>
          </p:nvPr>
        </p:nvSpPr>
        <p:spPr>
          <a:xfrm>
            <a:off x="490728" y="236873"/>
            <a:ext cx="10096500" cy="774779"/>
          </a:xfrm>
          <a:prstGeom prst="rect">
            <a:avLst/>
          </a:prstGeom>
        </p:spPr>
        <p:txBody>
          <a:bodyPr vert="horz" lIns="0" tIns="0" rIns="0" bIns="0" rtlCol="0" anchor="ctr">
            <a:normAutofit/>
          </a:bodyPr>
          <a:lstStyle/>
          <a:p>
            <a:r>
              <a:rPr lang="en-US"/>
              <a:t>Click to edit Master title style</a:t>
            </a:r>
            <a:endParaRPr lang="en-US" dirty="0"/>
          </a:p>
        </p:txBody>
      </p:sp>
      <p:sp>
        <p:nvSpPr>
          <p:cNvPr id="11" name="Slide Number Placeholder 2">
            <a:extLst>
              <a:ext uri="{FF2B5EF4-FFF2-40B4-BE49-F238E27FC236}">
                <a16:creationId xmlns:a16="http://schemas.microsoft.com/office/drawing/2014/main" id="{B363BD05-448E-4A55-A2A9-07D15B68E157}"/>
              </a:ext>
            </a:extLst>
          </p:cNvPr>
          <p:cNvSpPr>
            <a:spLocks noGrp="1"/>
          </p:cNvSpPr>
          <p:nvPr>
            <p:ph type="sldNum" sz="quarter" idx="4"/>
          </p:nvPr>
        </p:nvSpPr>
        <p:spPr>
          <a:xfrm>
            <a:off x="11544066" y="6624422"/>
            <a:ext cx="489438" cy="273050"/>
          </a:xfrm>
          <a:prstGeom prst="rect">
            <a:avLst/>
          </a:prstGeom>
        </p:spPr>
        <p:txBody>
          <a:bodyPr/>
          <a:lstStyle>
            <a:lvl1pPr algn="l">
              <a:defRPr sz="900">
                <a:solidFill>
                  <a:schemeClr val="tx2"/>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922329606"/>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824" r:id="rId3"/>
    <p:sldLayoutId id="2147483791" r:id="rId4"/>
    <p:sldLayoutId id="2147483792" r:id="rId5"/>
    <p:sldLayoutId id="2147483793" r:id="rId6"/>
    <p:sldLayoutId id="2147483794" r:id="rId7"/>
    <p:sldLayoutId id="2147483795" r:id="rId8"/>
    <p:sldLayoutId id="2147483796" r:id="rId9"/>
    <p:sldLayoutId id="2147483797" r:id="rId10"/>
    <p:sldLayoutId id="214748376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2400" kern="1200" cap="all" spc="50" baseline="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2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tif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emf"/><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Layout" Target="../slideLayouts/slideLayout7.xml"/><Relationship Id="rId4" Type="http://schemas.openxmlformats.org/officeDocument/2006/relationships/image" Target="../media/image26.emf"/></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7.xml"/><Relationship Id="rId1" Type="http://schemas.openxmlformats.org/officeDocument/2006/relationships/video" Target="https://www.youtube.com/embed/pLtGcPc5hyo?feature=oembed"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JPG"/><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7.xml"/><Relationship Id="rId4" Type="http://schemas.openxmlformats.org/officeDocument/2006/relationships/image" Target="../media/image15.emf"/></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062F4-BD85-DF45-B7E9-9AB9105400F6}"/>
              </a:ext>
            </a:extLst>
          </p:cNvPr>
          <p:cNvSpPr>
            <a:spLocks noGrp="1"/>
          </p:cNvSpPr>
          <p:nvPr>
            <p:ph type="ctrTitle"/>
          </p:nvPr>
        </p:nvSpPr>
        <p:spPr/>
        <p:txBody>
          <a:bodyPr/>
          <a:lstStyle/>
          <a:p>
            <a:r>
              <a:rPr lang="en-US" dirty="0"/>
              <a:t>AI for Grid Resilience</a:t>
            </a:r>
          </a:p>
        </p:txBody>
      </p:sp>
      <p:sp>
        <p:nvSpPr>
          <p:cNvPr id="3" name="Subtitle 2">
            <a:extLst>
              <a:ext uri="{FF2B5EF4-FFF2-40B4-BE49-F238E27FC236}">
                <a16:creationId xmlns:a16="http://schemas.microsoft.com/office/drawing/2014/main" id="{11C6F91A-AC8E-2B45-9785-EC2EA01AB2EA}"/>
              </a:ext>
            </a:extLst>
          </p:cNvPr>
          <p:cNvSpPr>
            <a:spLocks noGrp="1"/>
          </p:cNvSpPr>
          <p:nvPr>
            <p:ph type="subTitle" idx="1"/>
          </p:nvPr>
        </p:nvSpPr>
        <p:spPr/>
        <p:txBody>
          <a:bodyPr/>
          <a:lstStyle/>
          <a:p>
            <a:r>
              <a:rPr lang="en-US" dirty="0"/>
              <a:t>Samuel T. Ojetola, Ph.D.</a:t>
            </a:r>
          </a:p>
        </p:txBody>
      </p:sp>
      <p:sp>
        <p:nvSpPr>
          <p:cNvPr id="4" name="Text Placeholder 3">
            <a:extLst>
              <a:ext uri="{FF2B5EF4-FFF2-40B4-BE49-F238E27FC236}">
                <a16:creationId xmlns:a16="http://schemas.microsoft.com/office/drawing/2014/main" id="{8CE65B25-0269-C343-841A-E9151C224426}"/>
              </a:ext>
            </a:extLst>
          </p:cNvPr>
          <p:cNvSpPr>
            <a:spLocks noGrp="1"/>
          </p:cNvSpPr>
          <p:nvPr>
            <p:ph type="body" sz="quarter" idx="10"/>
          </p:nvPr>
        </p:nvSpPr>
        <p:spPr/>
        <p:txBody>
          <a:bodyPr/>
          <a:lstStyle/>
          <a:p>
            <a:endParaRPr lang="en-US"/>
          </a:p>
        </p:txBody>
      </p:sp>
      <p:sp>
        <p:nvSpPr>
          <p:cNvPr id="6" name="Text Placeholder 5">
            <a:extLst>
              <a:ext uri="{FF2B5EF4-FFF2-40B4-BE49-F238E27FC236}">
                <a16:creationId xmlns:a16="http://schemas.microsoft.com/office/drawing/2014/main" id="{5B74D6B4-041F-8345-8891-27EE43E2FCFD}"/>
              </a:ext>
            </a:extLst>
          </p:cNvPr>
          <p:cNvSpPr>
            <a:spLocks noGrp="1"/>
          </p:cNvSpPr>
          <p:nvPr>
            <p:ph type="body" sz="quarter" idx="15"/>
          </p:nvPr>
        </p:nvSpPr>
        <p:spPr/>
        <p:txBody>
          <a:bodyPr/>
          <a:lstStyle/>
          <a:p>
            <a:r>
              <a:rPr lang="en-US" dirty="0"/>
              <a:t>SAND2024-09924PE</a:t>
            </a:r>
          </a:p>
        </p:txBody>
      </p:sp>
      <p:sp>
        <p:nvSpPr>
          <p:cNvPr id="7" name="Text Placeholder 6">
            <a:extLst>
              <a:ext uri="{FF2B5EF4-FFF2-40B4-BE49-F238E27FC236}">
                <a16:creationId xmlns:a16="http://schemas.microsoft.com/office/drawing/2014/main" id="{0144BAC5-3D68-A84C-869A-AC662F6BB337}"/>
              </a:ext>
            </a:extLst>
          </p:cNvPr>
          <p:cNvSpPr>
            <a:spLocks noGrp="1"/>
          </p:cNvSpPr>
          <p:nvPr>
            <p:ph type="body" sz="quarter" idx="22"/>
          </p:nvPr>
        </p:nvSpPr>
        <p:spPr/>
        <p:txBody>
          <a:bodyPr/>
          <a:lstStyle/>
          <a:p>
            <a:r>
              <a:rPr lang="en-US" dirty="0"/>
              <a:t>Machine Learning and Deep Learning Workshop</a:t>
            </a:r>
          </a:p>
        </p:txBody>
      </p:sp>
      <p:sp>
        <p:nvSpPr>
          <p:cNvPr id="5" name="Date Placeholder 4">
            <a:extLst>
              <a:ext uri="{FF2B5EF4-FFF2-40B4-BE49-F238E27FC236}">
                <a16:creationId xmlns:a16="http://schemas.microsoft.com/office/drawing/2014/main" id="{72B10767-6DA3-444F-A386-34686A04EE2F}"/>
              </a:ext>
            </a:extLst>
          </p:cNvPr>
          <p:cNvSpPr>
            <a:spLocks noGrp="1"/>
          </p:cNvSpPr>
          <p:nvPr>
            <p:ph type="dt" sz="half" idx="2"/>
          </p:nvPr>
        </p:nvSpPr>
        <p:spPr>
          <a:xfrm>
            <a:off x="9720263" y="4167188"/>
            <a:ext cx="2471737" cy="220662"/>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B0A716-7B6E-5541-8ACF-6CA4B930F84C}" type="datetime4">
              <a:rPr lang="en-US" smtClean="0">
                <a:latin typeface="Open Sans" panose="020B0606030504020204" pitchFamily="34" charset="0"/>
              </a:rPr>
              <a:pPr/>
              <a:t>July 31, 2024</a:t>
            </a:fld>
            <a:endParaRPr lang="en-US" dirty="0">
              <a:latin typeface="Open Sans" panose="020B0606030504020204" pitchFamily="34" charset="0"/>
            </a:endParaRPr>
          </a:p>
        </p:txBody>
      </p:sp>
    </p:spTree>
    <p:extLst>
      <p:ext uri="{BB962C8B-B14F-4D97-AF65-F5344CB8AC3E}">
        <p14:creationId xmlns:p14="http://schemas.microsoft.com/office/powerpoint/2010/main" val="3934061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28B1A-442B-ABA6-B7CD-FCDDF86080F0}"/>
              </a:ext>
            </a:extLst>
          </p:cNvPr>
          <p:cNvSpPr>
            <a:spLocks noGrp="1"/>
          </p:cNvSpPr>
          <p:nvPr>
            <p:ph type="title"/>
          </p:nvPr>
        </p:nvSpPr>
        <p:spPr/>
        <p:txBody>
          <a:bodyPr/>
          <a:lstStyle/>
          <a:p>
            <a:r>
              <a:rPr lang="en-US" dirty="0"/>
              <a:t>AI for fault detection and location in DC systems</a:t>
            </a:r>
          </a:p>
        </p:txBody>
      </p:sp>
      <p:sp>
        <p:nvSpPr>
          <p:cNvPr id="3" name="Text Placeholder 2">
            <a:extLst>
              <a:ext uri="{FF2B5EF4-FFF2-40B4-BE49-F238E27FC236}">
                <a16:creationId xmlns:a16="http://schemas.microsoft.com/office/drawing/2014/main" id="{5ADA6072-4D86-BF54-98CE-9B2339B24069}"/>
              </a:ext>
            </a:extLst>
          </p:cNvPr>
          <p:cNvSpPr>
            <a:spLocks noGrp="1"/>
          </p:cNvSpPr>
          <p:nvPr>
            <p:ph type="body" sz="quarter" idx="12"/>
          </p:nvPr>
        </p:nvSpPr>
        <p:spPr/>
        <p:txBody>
          <a:bodyPr/>
          <a:lstStyle/>
          <a:p>
            <a:endParaRPr lang="en-US"/>
          </a:p>
        </p:txBody>
      </p:sp>
      <p:sp>
        <p:nvSpPr>
          <p:cNvPr id="4" name="Text Placeholder 3">
            <a:extLst>
              <a:ext uri="{FF2B5EF4-FFF2-40B4-BE49-F238E27FC236}">
                <a16:creationId xmlns:a16="http://schemas.microsoft.com/office/drawing/2014/main" id="{4ED5047F-C66B-6031-A798-B01843B39B54}"/>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181859F9-B35B-1EDF-39C8-9A47CE3A8985}"/>
              </a:ext>
            </a:extLst>
          </p:cNvPr>
          <p:cNvSpPr>
            <a:spLocks noGrp="1"/>
          </p:cNvSpPr>
          <p:nvPr>
            <p:ph type="sldNum" sz="quarter" idx="4"/>
          </p:nvPr>
        </p:nvSpPr>
        <p:spPr/>
        <p:txBody>
          <a:bodyPr/>
          <a:lstStyle/>
          <a:p>
            <a:fld id="{4FAB73BC-B049-4115-A692-8D63A059BFB8}" type="slidenum">
              <a:rPr lang="en-US" smtClean="0"/>
              <a:pPr/>
              <a:t>10</a:t>
            </a:fld>
            <a:endParaRPr lang="en-US" dirty="0"/>
          </a:p>
        </p:txBody>
      </p:sp>
      <p:sp>
        <p:nvSpPr>
          <p:cNvPr id="27" name="TextBox 26">
            <a:extLst>
              <a:ext uri="{FF2B5EF4-FFF2-40B4-BE49-F238E27FC236}">
                <a16:creationId xmlns:a16="http://schemas.microsoft.com/office/drawing/2014/main" id="{F533FC7C-2E85-ADFF-96F7-B51E99B3598C}"/>
              </a:ext>
            </a:extLst>
          </p:cNvPr>
          <p:cNvSpPr txBox="1"/>
          <p:nvPr/>
        </p:nvSpPr>
        <p:spPr>
          <a:xfrm>
            <a:off x="309274" y="1052969"/>
            <a:ext cx="6095296" cy="646331"/>
          </a:xfrm>
          <a:prstGeom prst="rect">
            <a:avLst/>
          </a:prstGeom>
          <a:noFill/>
        </p:spPr>
        <p:txBody>
          <a:bodyPr wrap="square">
            <a:spAutoFit/>
          </a:bodyPr>
          <a:lstStyle/>
          <a:p>
            <a:r>
              <a:rPr lang="en-US" b="1" dirty="0">
                <a:solidFill>
                  <a:schemeClr val="accent5">
                    <a:lumMod val="60000"/>
                    <a:lumOff val="40000"/>
                  </a:schemeClr>
                </a:solidFill>
                <a:latin typeface="+mj-lt"/>
              </a:rPr>
              <a:t>EMERA TECHNOLOGIES- KIRTLAND AIRFORCE BASE DC MICROGRID (PSCAD) </a:t>
            </a:r>
          </a:p>
        </p:txBody>
      </p:sp>
      <p:pic>
        <p:nvPicPr>
          <p:cNvPr id="18" name="Picture 17">
            <a:extLst>
              <a:ext uri="{FF2B5EF4-FFF2-40B4-BE49-F238E27FC236}">
                <a16:creationId xmlns:a16="http://schemas.microsoft.com/office/drawing/2014/main" id="{D51FCEFF-768A-7BBC-2340-02C7EDE480EE}"/>
              </a:ext>
            </a:extLst>
          </p:cNvPr>
          <p:cNvPicPr>
            <a:picLocks noChangeAspect="1"/>
          </p:cNvPicPr>
          <p:nvPr/>
        </p:nvPicPr>
        <p:blipFill rotWithShape="1">
          <a:blip r:embed="rId2"/>
          <a:srcRect l="1840" r="3793"/>
          <a:stretch/>
        </p:blipFill>
        <p:spPr>
          <a:xfrm>
            <a:off x="397764" y="1747488"/>
            <a:ext cx="6708234" cy="3728589"/>
          </a:xfrm>
          <a:prstGeom prst="rect">
            <a:avLst/>
          </a:prstGeom>
        </p:spPr>
      </p:pic>
      <p:pic>
        <p:nvPicPr>
          <p:cNvPr id="19" name="Picture 18">
            <a:extLst>
              <a:ext uri="{FF2B5EF4-FFF2-40B4-BE49-F238E27FC236}">
                <a16:creationId xmlns:a16="http://schemas.microsoft.com/office/drawing/2014/main" id="{C3F57C98-7F73-0510-EE51-BECA556C0C6E}"/>
              </a:ext>
            </a:extLst>
          </p:cNvPr>
          <p:cNvPicPr>
            <a:picLocks noChangeAspect="1"/>
          </p:cNvPicPr>
          <p:nvPr/>
        </p:nvPicPr>
        <p:blipFill>
          <a:blip r:embed="rId3"/>
          <a:stretch>
            <a:fillRect/>
          </a:stretch>
        </p:blipFill>
        <p:spPr>
          <a:xfrm>
            <a:off x="7739735" y="1747489"/>
            <a:ext cx="3154525" cy="2350378"/>
          </a:xfrm>
          <a:prstGeom prst="rect">
            <a:avLst/>
          </a:prstGeom>
        </p:spPr>
      </p:pic>
      <p:sp>
        <p:nvSpPr>
          <p:cNvPr id="20" name="TextBox 19">
            <a:extLst>
              <a:ext uri="{FF2B5EF4-FFF2-40B4-BE49-F238E27FC236}">
                <a16:creationId xmlns:a16="http://schemas.microsoft.com/office/drawing/2014/main" id="{0F587AE9-51C6-2A5B-A6D3-94F91918F882}"/>
              </a:ext>
            </a:extLst>
          </p:cNvPr>
          <p:cNvSpPr txBox="1"/>
          <p:nvPr/>
        </p:nvSpPr>
        <p:spPr>
          <a:xfrm>
            <a:off x="7739735" y="4097867"/>
            <a:ext cx="3154525" cy="1378211"/>
          </a:xfrm>
          <a:prstGeom prst="rect">
            <a:avLst/>
          </a:prstGeom>
          <a:solidFill>
            <a:srgbClr val="92D050"/>
          </a:solidFill>
        </p:spPr>
        <p:txBody>
          <a:bodyPr vert="horz" wrap="square" lIns="91440" tIns="45720" rIns="91440" bIns="45720" rtlCol="0">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C3C3C"/>
                </a:solidFill>
                <a:effectLst/>
                <a:uLnTx/>
                <a:uFillTx/>
                <a:latin typeface="Open Sans" panose="020B0606030504020204" pitchFamily="34" charset="0"/>
                <a:ea typeface="Open Sans" panose="020B0606030504020204" pitchFamily="34" charset="0"/>
                <a:cs typeface="Open Sans" panose="020B0606030504020204" pitchFamily="34" charset="0"/>
              </a:rPr>
              <a:t>PV System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C3C3C"/>
                </a:solidFill>
                <a:effectLst/>
                <a:uLnTx/>
                <a:uFillTx/>
                <a:latin typeface="Open Sans" panose="020B0606030504020204" pitchFamily="34" charset="0"/>
                <a:ea typeface="Open Sans" panose="020B0606030504020204" pitchFamily="34" charset="0"/>
                <a:cs typeface="Open Sans" panose="020B0606030504020204" pitchFamily="34" charset="0"/>
              </a:rPr>
              <a:t>Battery Storage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C3C3C"/>
                </a:solidFill>
                <a:effectLst/>
                <a:uLnTx/>
                <a:uFillTx/>
                <a:latin typeface="Open Sans" panose="020B0606030504020204" pitchFamily="34" charset="0"/>
                <a:ea typeface="Open Sans" panose="020B0606030504020204" pitchFamily="34" charset="0"/>
                <a:cs typeface="Open Sans" panose="020B0606030504020204" pitchFamily="34" charset="0"/>
              </a:rPr>
              <a:t>Power conversion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C3C3C"/>
                </a:solidFill>
                <a:effectLst/>
                <a:uLnTx/>
                <a:uFillTx/>
                <a:latin typeface="Open Sans" panose="020B0606030504020204" pitchFamily="34" charset="0"/>
                <a:ea typeface="Open Sans" panose="020B0606030504020204" pitchFamily="34" charset="0"/>
                <a:cs typeface="Open Sans" panose="020B0606030504020204" pitchFamily="34" charset="0"/>
              </a:rPr>
              <a:t>Protection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C3C3C"/>
                </a:solidFill>
                <a:effectLst/>
                <a:uLnTx/>
                <a:uFillTx/>
                <a:latin typeface="Open Sans" panose="020B0606030504020204" pitchFamily="34" charset="0"/>
                <a:ea typeface="Open Sans" panose="020B0606030504020204" pitchFamily="34" charset="0"/>
                <a:cs typeface="Open Sans" panose="020B0606030504020204" pitchFamily="34" charset="0"/>
              </a:rPr>
              <a:t>Control</a:t>
            </a:r>
          </a:p>
        </p:txBody>
      </p:sp>
      <p:sp>
        <p:nvSpPr>
          <p:cNvPr id="21" name="TextBox 20">
            <a:extLst>
              <a:ext uri="{FF2B5EF4-FFF2-40B4-BE49-F238E27FC236}">
                <a16:creationId xmlns:a16="http://schemas.microsoft.com/office/drawing/2014/main" id="{FEBAAC3F-0D58-3D26-19D4-6E0EEA88EEBE}"/>
              </a:ext>
            </a:extLst>
          </p:cNvPr>
          <p:cNvSpPr txBox="1"/>
          <p:nvPr/>
        </p:nvSpPr>
        <p:spPr>
          <a:xfrm>
            <a:off x="309274" y="5600436"/>
            <a:ext cx="10358068" cy="962351"/>
          </a:xfrm>
          <a:prstGeom prst="rect">
            <a:avLst/>
          </a:prstGeom>
        </p:spPr>
        <p:txBody>
          <a:bodyPr vert="horz" wrap="square" lIns="91440" tIns="45720" rIns="91440" bIns="45720" numCol="2" rtlCol="0">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3C3C3C"/>
                </a:solidFill>
                <a:effectLst/>
                <a:uLnTx/>
                <a:uFillTx/>
                <a:latin typeface="Open Sans" panose="020B0606030504020204" pitchFamily="34" charset="0"/>
                <a:ea typeface="Open Sans" panose="020B0606030504020204" pitchFamily="34" charset="0"/>
                <a:cs typeface="Open Sans" panose="020B0606030504020204" pitchFamily="34" charset="0"/>
              </a:rPr>
              <a:t>Over 4 years of operation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3C3C3C"/>
                </a:solidFill>
                <a:effectLst/>
                <a:uLnTx/>
                <a:uFillTx/>
                <a:latin typeface="Open Sans" panose="020B0606030504020204" pitchFamily="34" charset="0"/>
                <a:ea typeface="Open Sans" panose="020B0606030504020204" pitchFamily="34" charset="0"/>
                <a:cs typeface="Open Sans" panose="020B0606030504020204" pitchFamily="34" charset="0"/>
              </a:rPr>
              <a:t>Reconfigurable topology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3C3C3C"/>
                </a:solidFill>
                <a:effectLst/>
                <a:uLnTx/>
                <a:uFillTx/>
                <a:latin typeface="Open Sans" panose="020B0606030504020204" pitchFamily="34" charset="0"/>
                <a:ea typeface="Open Sans" panose="020B0606030504020204" pitchFamily="34" charset="0"/>
                <a:cs typeface="Open Sans" panose="020B0606030504020204" pitchFamily="34" charset="0"/>
              </a:rPr>
              <a:t>Nanogrid black start capabilities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3C3C3C"/>
                </a:solidFill>
                <a:effectLst/>
                <a:uLnTx/>
                <a:uFillTx/>
                <a:latin typeface="Open Sans" panose="020B0606030504020204" pitchFamily="34" charset="0"/>
                <a:ea typeface="Open Sans" panose="020B0606030504020204" pitchFamily="34" charset="0"/>
                <a:cs typeface="Open Sans" panose="020B0606030504020204" pitchFamily="34" charset="0"/>
              </a:rPr>
              <a:t>Controlled power transfer between nanogrid/microgrid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3C3C3C"/>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3C3C3C"/>
                </a:solidFill>
                <a:effectLst/>
                <a:uLnTx/>
                <a:uFillTx/>
                <a:latin typeface="Open Sans" panose="020B0606030504020204" pitchFamily="34" charset="0"/>
                <a:ea typeface="Open Sans" panose="020B0606030504020204" pitchFamily="34" charset="0"/>
                <a:cs typeface="Open Sans" panose="020B0606030504020204" pitchFamily="34" charset="0"/>
              </a:rPr>
              <a:t>Autonomous Nanogrid load/generation balancing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3C3C3C"/>
                </a:solidFill>
                <a:effectLst/>
                <a:uLnTx/>
                <a:uFillTx/>
                <a:latin typeface="Open Sans" panose="020B0606030504020204" pitchFamily="34" charset="0"/>
                <a:ea typeface="Open Sans" panose="020B0606030504020204" pitchFamily="34" charset="0"/>
                <a:cs typeface="Open Sans" panose="020B0606030504020204" pitchFamily="34" charset="0"/>
              </a:rPr>
              <a:t>Nanogrid islanding and reconnection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3C3C3C"/>
                </a:solidFill>
                <a:effectLst/>
                <a:uLnTx/>
                <a:uFillTx/>
                <a:latin typeface="Open Sans" panose="020B0606030504020204" pitchFamily="34" charset="0"/>
                <a:ea typeface="Open Sans" panose="020B0606030504020204" pitchFamily="34" charset="0"/>
                <a:cs typeface="Open Sans" panose="020B0606030504020204" pitchFamily="34" charset="0"/>
              </a:rPr>
              <a:t>Microgrid islanding and reconnection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3C3C3C"/>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1063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1">
            <a:extLst>
              <a:ext uri="{FF2B5EF4-FFF2-40B4-BE49-F238E27FC236}">
                <a16:creationId xmlns:a16="http://schemas.microsoft.com/office/drawing/2014/main" id="{E39E8968-D88A-1015-A430-4A02984B5F13}"/>
              </a:ext>
            </a:extLst>
          </p:cNvPr>
          <p:cNvSpPr txBox="1">
            <a:spLocks/>
          </p:cNvSpPr>
          <p:nvPr/>
        </p:nvSpPr>
        <p:spPr>
          <a:xfrm>
            <a:off x="6563294" y="1396941"/>
            <a:ext cx="5121644" cy="5008073"/>
          </a:xfrm>
          <a:prstGeom prst="rect">
            <a:avLst/>
          </a:prstGeom>
        </p:spPr>
        <p:txBody>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2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endParaRPr lang="en-US" dirty="0">
              <a:solidFill>
                <a:schemeClr val="tx1"/>
              </a:solidFill>
            </a:endParaRPr>
          </a:p>
          <a:p>
            <a:endParaRPr lang="en-US" dirty="0">
              <a:solidFill>
                <a:schemeClr val="tx1"/>
              </a:solidFill>
            </a:endParaRPr>
          </a:p>
          <a:p>
            <a:endParaRPr lang="en-US" dirty="0">
              <a:solidFill>
                <a:schemeClr val="tx1"/>
              </a:solidFill>
            </a:endParaRPr>
          </a:p>
          <a:p>
            <a:pPr marL="342900" indent="-342900">
              <a:buFont typeface="Arial" panose="020B0604020202020204" pitchFamily="34" charset="0"/>
              <a:buChar char="•"/>
            </a:pPr>
            <a:endParaRPr lang="en-US" dirty="0">
              <a:solidFill>
                <a:schemeClr val="tx1"/>
              </a:solidFill>
            </a:endParaRPr>
          </a:p>
          <a:p>
            <a:pPr marL="342900" indent="-342900">
              <a:buFont typeface="Arial" panose="020B0604020202020204" pitchFamily="34" charset="0"/>
              <a:buChar char="•"/>
            </a:pPr>
            <a:endParaRPr lang="en-US" dirty="0">
              <a:solidFill>
                <a:schemeClr val="tx1"/>
              </a:solidFill>
            </a:endParaRPr>
          </a:p>
          <a:p>
            <a:pPr marL="342900" indent="-342900">
              <a:buFont typeface="Arial" panose="020B0604020202020204" pitchFamily="34" charset="0"/>
              <a:buChar char="•"/>
            </a:pPr>
            <a:endParaRPr lang="en-US" dirty="0">
              <a:solidFill>
                <a:schemeClr val="tx1"/>
              </a:solidFill>
            </a:endParaRPr>
          </a:p>
          <a:p>
            <a:pPr marL="342900" indent="-342900">
              <a:buFont typeface="Arial" panose="020B0604020202020204" pitchFamily="34" charset="0"/>
              <a:buChar char="•"/>
            </a:pPr>
            <a:endParaRPr lang="en-US" dirty="0">
              <a:solidFill>
                <a:schemeClr val="tx1"/>
              </a:solidFill>
            </a:endParaRPr>
          </a:p>
          <a:p>
            <a:pPr marL="342900" indent="-342900">
              <a:buFont typeface="Arial" panose="020B0604020202020204" pitchFamily="34" charset="0"/>
              <a:buChar char="•"/>
            </a:pPr>
            <a:endParaRPr lang="en-US" dirty="0">
              <a:solidFill>
                <a:schemeClr val="tx1"/>
              </a:solidFill>
            </a:endParaRPr>
          </a:p>
          <a:p>
            <a:pPr marL="342900" indent="-342900">
              <a:buFont typeface="Arial" panose="020B0604020202020204" pitchFamily="34" charset="0"/>
              <a:buChar char="•"/>
            </a:pPr>
            <a:r>
              <a:rPr lang="en-US" dirty="0">
                <a:solidFill>
                  <a:schemeClr val="tx1"/>
                </a:solidFill>
              </a:rPr>
              <a:t>Data is gathered from Node A &amp; B</a:t>
            </a:r>
          </a:p>
          <a:p>
            <a:pPr marL="342900" indent="-342900">
              <a:buFont typeface="Arial" panose="020B0604020202020204" pitchFamily="34" charset="0"/>
              <a:buChar char="•"/>
            </a:pPr>
            <a:r>
              <a:rPr lang="en-US" dirty="0">
                <a:solidFill>
                  <a:schemeClr val="tx1"/>
                </a:solidFill>
              </a:rPr>
              <a:t>PSCAD data is used for training</a:t>
            </a:r>
          </a:p>
          <a:p>
            <a:pPr marL="342900" indent="-342900">
              <a:buFont typeface="Arial" panose="020B0604020202020204" pitchFamily="34" charset="0"/>
              <a:buChar char="•"/>
            </a:pPr>
            <a:r>
              <a:rPr lang="en-US" dirty="0">
                <a:solidFill>
                  <a:schemeClr val="tx1"/>
                </a:solidFill>
              </a:rPr>
              <a:t>Field data is used for testing</a:t>
            </a:r>
          </a:p>
        </p:txBody>
      </p:sp>
      <p:sp>
        <p:nvSpPr>
          <p:cNvPr id="17" name="Content Placeholder 1">
            <a:extLst>
              <a:ext uri="{FF2B5EF4-FFF2-40B4-BE49-F238E27FC236}">
                <a16:creationId xmlns:a16="http://schemas.microsoft.com/office/drawing/2014/main" id="{B21C65F3-1633-3C42-7A7A-779A5997119D}"/>
              </a:ext>
            </a:extLst>
          </p:cNvPr>
          <p:cNvSpPr txBox="1">
            <a:spLocks/>
          </p:cNvSpPr>
          <p:nvPr/>
        </p:nvSpPr>
        <p:spPr>
          <a:xfrm>
            <a:off x="271349" y="1741481"/>
            <a:ext cx="6996537" cy="4590567"/>
          </a:xfrm>
          <a:prstGeom prst="rect">
            <a:avLst/>
          </a:prstGeom>
        </p:spPr>
        <p:txBody>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2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dirty="0">
                <a:solidFill>
                  <a:schemeClr val="tx1"/>
                </a:solidFill>
              </a:rPr>
              <a:t>Fault Simulated: </a:t>
            </a:r>
          </a:p>
          <a:p>
            <a:pPr marL="726948" lvl="1" indent="-342900"/>
            <a:r>
              <a:rPr lang="en-US" dirty="0">
                <a:solidFill>
                  <a:schemeClr val="tx1"/>
                </a:solidFill>
              </a:rPr>
              <a:t>Pole to pole</a:t>
            </a:r>
          </a:p>
          <a:p>
            <a:pPr marL="726948" lvl="1" indent="-342900"/>
            <a:r>
              <a:rPr lang="en-US" dirty="0">
                <a:solidFill>
                  <a:schemeClr val="tx1"/>
                </a:solidFill>
              </a:rPr>
              <a:t>Positive pole to ground</a:t>
            </a:r>
          </a:p>
          <a:p>
            <a:pPr marL="726948" lvl="1" indent="-342900"/>
            <a:r>
              <a:rPr lang="en-US" dirty="0">
                <a:solidFill>
                  <a:schemeClr val="tx1"/>
                </a:solidFill>
              </a:rPr>
              <a:t>Negative pole to ground</a:t>
            </a:r>
          </a:p>
          <a:p>
            <a:pPr marL="342900" indent="-342900">
              <a:buFont typeface="Arial" panose="020B0604020202020204" pitchFamily="34" charset="0"/>
              <a:buChar char="•"/>
            </a:pPr>
            <a:r>
              <a:rPr lang="en-US" dirty="0">
                <a:solidFill>
                  <a:schemeClr val="tx1"/>
                </a:solidFill>
              </a:rPr>
              <a:t>Fault Classification:</a:t>
            </a:r>
          </a:p>
          <a:p>
            <a:pPr marL="726948" lvl="1" indent="-342900"/>
            <a:r>
              <a:rPr lang="en-US" dirty="0">
                <a:solidFill>
                  <a:schemeClr val="tx1"/>
                </a:solidFill>
              </a:rPr>
              <a:t>Fault/No Fault</a:t>
            </a:r>
          </a:p>
          <a:p>
            <a:pPr marL="726948" lvl="1" indent="-342900"/>
            <a:r>
              <a:rPr lang="en-US" dirty="0">
                <a:solidFill>
                  <a:schemeClr val="tx1"/>
                </a:solidFill>
              </a:rPr>
              <a:t>Fault Type</a:t>
            </a:r>
          </a:p>
          <a:p>
            <a:pPr marL="726948" lvl="1" indent="-342900"/>
            <a:r>
              <a:rPr lang="en-US" dirty="0">
                <a:solidFill>
                  <a:schemeClr val="tx1"/>
                </a:solidFill>
              </a:rPr>
              <a:t>Fault Resistance</a:t>
            </a:r>
          </a:p>
          <a:p>
            <a:pPr marL="726948" lvl="1" indent="-342900"/>
            <a:r>
              <a:rPr lang="en-US" dirty="0">
                <a:solidFill>
                  <a:schemeClr val="tx1"/>
                </a:solidFill>
              </a:rPr>
              <a:t>Fault Type</a:t>
            </a:r>
          </a:p>
          <a:p>
            <a:pPr marL="342900" indent="-342900">
              <a:buFont typeface="Arial" panose="020B0604020202020204" pitchFamily="34" charset="0"/>
              <a:buChar char="•"/>
            </a:pPr>
            <a:r>
              <a:rPr lang="en-US" dirty="0">
                <a:solidFill>
                  <a:schemeClr val="tx1"/>
                </a:solidFill>
              </a:rPr>
              <a:t>Measured Data:</a:t>
            </a:r>
          </a:p>
          <a:p>
            <a:pPr marL="726948" lvl="1" indent="-342900"/>
            <a:r>
              <a:rPr lang="en-US" dirty="0">
                <a:solidFill>
                  <a:schemeClr val="tx1"/>
                </a:solidFill>
              </a:rPr>
              <a:t> Voltages and Currents</a:t>
            </a:r>
          </a:p>
          <a:p>
            <a:pPr marL="342900" indent="-342900"/>
            <a:endParaRPr lang="en-US" dirty="0"/>
          </a:p>
        </p:txBody>
      </p:sp>
      <p:sp>
        <p:nvSpPr>
          <p:cNvPr id="2" name="Title 1">
            <a:extLst>
              <a:ext uri="{FF2B5EF4-FFF2-40B4-BE49-F238E27FC236}">
                <a16:creationId xmlns:a16="http://schemas.microsoft.com/office/drawing/2014/main" id="{67028B1A-442B-ABA6-B7CD-FCDDF86080F0}"/>
              </a:ext>
            </a:extLst>
          </p:cNvPr>
          <p:cNvSpPr>
            <a:spLocks noGrp="1"/>
          </p:cNvSpPr>
          <p:nvPr>
            <p:ph type="title"/>
          </p:nvPr>
        </p:nvSpPr>
        <p:spPr/>
        <p:txBody>
          <a:bodyPr/>
          <a:lstStyle/>
          <a:p>
            <a:r>
              <a:rPr lang="en-US" dirty="0"/>
              <a:t>AI for fault detection and location in DC systems</a:t>
            </a:r>
          </a:p>
        </p:txBody>
      </p:sp>
      <p:sp>
        <p:nvSpPr>
          <p:cNvPr id="3" name="Text Placeholder 2">
            <a:extLst>
              <a:ext uri="{FF2B5EF4-FFF2-40B4-BE49-F238E27FC236}">
                <a16:creationId xmlns:a16="http://schemas.microsoft.com/office/drawing/2014/main" id="{5ADA6072-4D86-BF54-98CE-9B2339B24069}"/>
              </a:ext>
            </a:extLst>
          </p:cNvPr>
          <p:cNvSpPr>
            <a:spLocks noGrp="1"/>
          </p:cNvSpPr>
          <p:nvPr>
            <p:ph type="body" sz="quarter" idx="12"/>
          </p:nvPr>
        </p:nvSpPr>
        <p:spPr/>
        <p:txBody>
          <a:bodyPr/>
          <a:lstStyle/>
          <a:p>
            <a:endParaRPr lang="en-US"/>
          </a:p>
        </p:txBody>
      </p:sp>
      <p:sp>
        <p:nvSpPr>
          <p:cNvPr id="4" name="Text Placeholder 3">
            <a:extLst>
              <a:ext uri="{FF2B5EF4-FFF2-40B4-BE49-F238E27FC236}">
                <a16:creationId xmlns:a16="http://schemas.microsoft.com/office/drawing/2014/main" id="{4ED5047F-C66B-6031-A798-B01843B39B54}"/>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181859F9-B35B-1EDF-39C8-9A47CE3A8985}"/>
              </a:ext>
            </a:extLst>
          </p:cNvPr>
          <p:cNvSpPr>
            <a:spLocks noGrp="1"/>
          </p:cNvSpPr>
          <p:nvPr>
            <p:ph type="sldNum" sz="quarter" idx="4"/>
          </p:nvPr>
        </p:nvSpPr>
        <p:spPr/>
        <p:txBody>
          <a:bodyPr/>
          <a:lstStyle/>
          <a:p>
            <a:fld id="{4FAB73BC-B049-4115-A692-8D63A059BFB8}" type="slidenum">
              <a:rPr lang="en-US" smtClean="0"/>
              <a:pPr/>
              <a:t>11</a:t>
            </a:fld>
            <a:endParaRPr lang="en-US" dirty="0"/>
          </a:p>
        </p:txBody>
      </p:sp>
      <p:sp>
        <p:nvSpPr>
          <p:cNvPr id="27" name="TextBox 26">
            <a:extLst>
              <a:ext uri="{FF2B5EF4-FFF2-40B4-BE49-F238E27FC236}">
                <a16:creationId xmlns:a16="http://schemas.microsoft.com/office/drawing/2014/main" id="{F533FC7C-2E85-ADFF-96F7-B51E99B3598C}"/>
              </a:ext>
            </a:extLst>
          </p:cNvPr>
          <p:cNvSpPr txBox="1"/>
          <p:nvPr/>
        </p:nvSpPr>
        <p:spPr>
          <a:xfrm>
            <a:off x="309274" y="1052969"/>
            <a:ext cx="6095296" cy="646331"/>
          </a:xfrm>
          <a:prstGeom prst="rect">
            <a:avLst/>
          </a:prstGeom>
          <a:noFill/>
        </p:spPr>
        <p:txBody>
          <a:bodyPr wrap="square">
            <a:spAutoFit/>
          </a:bodyPr>
          <a:lstStyle/>
          <a:p>
            <a:r>
              <a:rPr lang="en-US" b="1" dirty="0">
                <a:solidFill>
                  <a:schemeClr val="accent5">
                    <a:lumMod val="60000"/>
                    <a:lumOff val="40000"/>
                  </a:schemeClr>
                </a:solidFill>
                <a:latin typeface="+mj-lt"/>
              </a:rPr>
              <a:t>EMERA TECHNOLOGIES- KIRTLAND AIRFORCE BASE DC MICROGRID (PSCAD) </a:t>
            </a:r>
          </a:p>
        </p:txBody>
      </p:sp>
      <p:pic>
        <p:nvPicPr>
          <p:cNvPr id="7" name="Picture 6">
            <a:extLst>
              <a:ext uri="{FF2B5EF4-FFF2-40B4-BE49-F238E27FC236}">
                <a16:creationId xmlns:a16="http://schemas.microsoft.com/office/drawing/2014/main" id="{EB7EFF9E-7B39-4318-4E00-E134E8D619B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51228" y="1699300"/>
            <a:ext cx="4423503" cy="2463916"/>
          </a:xfrm>
          <a:prstGeom prst="rect">
            <a:avLst/>
          </a:prstGeom>
          <a:noFill/>
          <a:ln>
            <a:noFill/>
          </a:ln>
        </p:spPr>
      </p:pic>
    </p:spTree>
    <p:extLst>
      <p:ext uri="{BB962C8B-B14F-4D97-AF65-F5344CB8AC3E}">
        <p14:creationId xmlns:p14="http://schemas.microsoft.com/office/powerpoint/2010/main" val="3111033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
            <a:extLst>
              <a:ext uri="{FF2B5EF4-FFF2-40B4-BE49-F238E27FC236}">
                <a16:creationId xmlns:a16="http://schemas.microsoft.com/office/drawing/2014/main" id="{B21C65F3-1633-3C42-7A7A-779A5997119D}"/>
              </a:ext>
            </a:extLst>
          </p:cNvPr>
          <p:cNvSpPr txBox="1">
            <a:spLocks/>
          </p:cNvSpPr>
          <p:nvPr/>
        </p:nvSpPr>
        <p:spPr>
          <a:xfrm>
            <a:off x="309274" y="1816692"/>
            <a:ext cx="5421528" cy="2001450"/>
          </a:xfrm>
          <a:prstGeom prst="rect">
            <a:avLst/>
          </a:prstGeom>
        </p:spPr>
        <p:txBody>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2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dirty="0">
                <a:solidFill>
                  <a:schemeClr val="tx1"/>
                </a:solidFill>
              </a:rPr>
              <a:t>4.8 million total data points collected from PSCAD simulation is used for training the algorithms</a:t>
            </a:r>
          </a:p>
          <a:p>
            <a:pPr marL="342900" indent="-342900">
              <a:buFont typeface="Arial" panose="020B0604020202020204" pitchFamily="34" charset="0"/>
              <a:buChar char="•"/>
            </a:pPr>
            <a:r>
              <a:rPr lang="en-US" dirty="0">
                <a:solidFill>
                  <a:schemeClr val="tx1"/>
                </a:solidFill>
              </a:rPr>
              <a:t>8 million data points collected from the field for testing the trained algorithms.</a:t>
            </a:r>
          </a:p>
          <a:p>
            <a:pPr marL="342900" indent="-342900"/>
            <a:endParaRPr lang="en-US" dirty="0"/>
          </a:p>
        </p:txBody>
      </p:sp>
      <p:sp>
        <p:nvSpPr>
          <p:cNvPr id="2" name="Title 1">
            <a:extLst>
              <a:ext uri="{FF2B5EF4-FFF2-40B4-BE49-F238E27FC236}">
                <a16:creationId xmlns:a16="http://schemas.microsoft.com/office/drawing/2014/main" id="{67028B1A-442B-ABA6-B7CD-FCDDF86080F0}"/>
              </a:ext>
            </a:extLst>
          </p:cNvPr>
          <p:cNvSpPr>
            <a:spLocks noGrp="1"/>
          </p:cNvSpPr>
          <p:nvPr>
            <p:ph type="title"/>
          </p:nvPr>
        </p:nvSpPr>
        <p:spPr/>
        <p:txBody>
          <a:bodyPr/>
          <a:lstStyle/>
          <a:p>
            <a:r>
              <a:rPr lang="en-US" dirty="0"/>
              <a:t>AI for fault detection and location in DC systems</a:t>
            </a:r>
          </a:p>
        </p:txBody>
      </p:sp>
      <p:sp>
        <p:nvSpPr>
          <p:cNvPr id="3" name="Text Placeholder 2">
            <a:extLst>
              <a:ext uri="{FF2B5EF4-FFF2-40B4-BE49-F238E27FC236}">
                <a16:creationId xmlns:a16="http://schemas.microsoft.com/office/drawing/2014/main" id="{5ADA6072-4D86-BF54-98CE-9B2339B24069}"/>
              </a:ext>
            </a:extLst>
          </p:cNvPr>
          <p:cNvSpPr>
            <a:spLocks noGrp="1"/>
          </p:cNvSpPr>
          <p:nvPr>
            <p:ph type="body" sz="quarter" idx="12"/>
          </p:nvPr>
        </p:nvSpPr>
        <p:spPr/>
        <p:txBody>
          <a:bodyPr/>
          <a:lstStyle/>
          <a:p>
            <a:endParaRPr lang="en-US"/>
          </a:p>
        </p:txBody>
      </p:sp>
      <p:sp>
        <p:nvSpPr>
          <p:cNvPr id="4" name="Text Placeholder 3">
            <a:extLst>
              <a:ext uri="{FF2B5EF4-FFF2-40B4-BE49-F238E27FC236}">
                <a16:creationId xmlns:a16="http://schemas.microsoft.com/office/drawing/2014/main" id="{4ED5047F-C66B-6031-A798-B01843B39B54}"/>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181859F9-B35B-1EDF-39C8-9A47CE3A8985}"/>
              </a:ext>
            </a:extLst>
          </p:cNvPr>
          <p:cNvSpPr>
            <a:spLocks noGrp="1"/>
          </p:cNvSpPr>
          <p:nvPr>
            <p:ph type="sldNum" sz="quarter" idx="4"/>
          </p:nvPr>
        </p:nvSpPr>
        <p:spPr/>
        <p:txBody>
          <a:bodyPr/>
          <a:lstStyle/>
          <a:p>
            <a:fld id="{4FAB73BC-B049-4115-A692-8D63A059BFB8}" type="slidenum">
              <a:rPr lang="en-US" smtClean="0"/>
              <a:pPr/>
              <a:t>12</a:t>
            </a:fld>
            <a:endParaRPr lang="en-US" dirty="0"/>
          </a:p>
        </p:txBody>
      </p:sp>
      <p:sp>
        <p:nvSpPr>
          <p:cNvPr id="27" name="TextBox 26">
            <a:extLst>
              <a:ext uri="{FF2B5EF4-FFF2-40B4-BE49-F238E27FC236}">
                <a16:creationId xmlns:a16="http://schemas.microsoft.com/office/drawing/2014/main" id="{F533FC7C-2E85-ADFF-96F7-B51E99B3598C}"/>
              </a:ext>
            </a:extLst>
          </p:cNvPr>
          <p:cNvSpPr txBox="1"/>
          <p:nvPr/>
        </p:nvSpPr>
        <p:spPr>
          <a:xfrm>
            <a:off x="309274" y="1052969"/>
            <a:ext cx="6095296" cy="646331"/>
          </a:xfrm>
          <a:prstGeom prst="rect">
            <a:avLst/>
          </a:prstGeom>
          <a:noFill/>
        </p:spPr>
        <p:txBody>
          <a:bodyPr wrap="square">
            <a:spAutoFit/>
          </a:bodyPr>
          <a:lstStyle/>
          <a:p>
            <a:r>
              <a:rPr lang="en-US" b="1" dirty="0">
                <a:solidFill>
                  <a:schemeClr val="accent5">
                    <a:lumMod val="60000"/>
                    <a:lumOff val="40000"/>
                  </a:schemeClr>
                </a:solidFill>
                <a:latin typeface="+mj-lt"/>
              </a:rPr>
              <a:t>EMERA TECHNOLOGIES- KIRTLAND AIRFORCE BASE DC MICROGRID (PSCAD) </a:t>
            </a:r>
          </a:p>
        </p:txBody>
      </p:sp>
      <p:graphicFrame>
        <p:nvGraphicFramePr>
          <p:cNvPr id="9" name="Table 8">
            <a:extLst>
              <a:ext uri="{FF2B5EF4-FFF2-40B4-BE49-F238E27FC236}">
                <a16:creationId xmlns:a16="http://schemas.microsoft.com/office/drawing/2014/main" id="{29912EE9-E843-B19F-3733-2001FE9D2BEE}"/>
              </a:ext>
            </a:extLst>
          </p:cNvPr>
          <p:cNvGraphicFramePr>
            <a:graphicFrameLocks noGrp="1"/>
          </p:cNvGraphicFramePr>
          <p:nvPr>
            <p:extLst>
              <p:ext uri="{D42A27DB-BD31-4B8C-83A1-F6EECF244321}">
                <p14:modId xmlns:p14="http://schemas.microsoft.com/office/powerpoint/2010/main" val="485775002"/>
              </p:ext>
            </p:extLst>
          </p:nvPr>
        </p:nvGraphicFramePr>
        <p:xfrm>
          <a:off x="712594" y="4834161"/>
          <a:ext cx="4196511" cy="1212678"/>
        </p:xfrm>
        <a:graphic>
          <a:graphicData uri="http://schemas.openxmlformats.org/drawingml/2006/table">
            <a:tbl>
              <a:tblPr firstRow="1" firstCol="1" bandRow="1">
                <a:tableStyleId>{5940675A-B579-460E-94D1-54222C63F5DA}</a:tableStyleId>
              </a:tblPr>
              <a:tblGrid>
                <a:gridCol w="2089549">
                  <a:extLst>
                    <a:ext uri="{9D8B030D-6E8A-4147-A177-3AD203B41FA5}">
                      <a16:colId xmlns:a16="http://schemas.microsoft.com/office/drawing/2014/main" val="2346910751"/>
                    </a:ext>
                  </a:extLst>
                </a:gridCol>
                <a:gridCol w="914178">
                  <a:extLst>
                    <a:ext uri="{9D8B030D-6E8A-4147-A177-3AD203B41FA5}">
                      <a16:colId xmlns:a16="http://schemas.microsoft.com/office/drawing/2014/main" val="3934533025"/>
                    </a:ext>
                  </a:extLst>
                </a:gridCol>
                <a:gridCol w="652984">
                  <a:extLst>
                    <a:ext uri="{9D8B030D-6E8A-4147-A177-3AD203B41FA5}">
                      <a16:colId xmlns:a16="http://schemas.microsoft.com/office/drawing/2014/main" val="2365399248"/>
                    </a:ext>
                  </a:extLst>
                </a:gridCol>
                <a:gridCol w="539800">
                  <a:extLst>
                    <a:ext uri="{9D8B030D-6E8A-4147-A177-3AD203B41FA5}">
                      <a16:colId xmlns:a16="http://schemas.microsoft.com/office/drawing/2014/main" val="3061300414"/>
                    </a:ext>
                  </a:extLst>
                </a:gridCol>
              </a:tblGrid>
              <a:tr h="202113">
                <a:tc rowSpan="2">
                  <a:txBody>
                    <a:bodyPr/>
                    <a:lstStyle/>
                    <a:p>
                      <a:pPr marL="0" marR="0" algn="ctr">
                        <a:spcBef>
                          <a:spcPts val="0"/>
                        </a:spcBef>
                        <a:spcAft>
                          <a:spcPts val="600"/>
                        </a:spcAft>
                      </a:pPr>
                      <a:r>
                        <a:rPr lang="en-US" sz="1000" dirty="0">
                          <a:effectLst/>
                        </a:rPr>
                        <a:t>Data Type</a:t>
                      </a:r>
                      <a:endParaRPr lang="en-US" sz="12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ctr"/>
                </a:tc>
                <a:tc gridSpan="3">
                  <a:txBody>
                    <a:bodyPr/>
                    <a:lstStyle/>
                    <a:p>
                      <a:pPr marL="0" marR="0" algn="ctr">
                        <a:spcBef>
                          <a:spcPts val="0"/>
                        </a:spcBef>
                        <a:spcAft>
                          <a:spcPts val="600"/>
                        </a:spcAft>
                      </a:pPr>
                      <a:r>
                        <a:rPr lang="en-US" sz="1000">
                          <a:effectLst/>
                        </a:rPr>
                        <a:t>Fault Type</a:t>
                      </a:r>
                      <a:endParaRPr lang="en-US" sz="12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27863501"/>
                  </a:ext>
                </a:extLst>
              </a:tr>
              <a:tr h="202113">
                <a:tc vMerge="1">
                  <a:txBody>
                    <a:bodyPr/>
                    <a:lstStyle/>
                    <a:p>
                      <a:endParaRPr lang="en-US"/>
                    </a:p>
                  </a:txBody>
                  <a:tcPr/>
                </a:tc>
                <a:tc>
                  <a:txBody>
                    <a:bodyPr/>
                    <a:lstStyle/>
                    <a:p>
                      <a:pPr marL="0" marR="0" algn="ctr">
                        <a:spcBef>
                          <a:spcPts val="0"/>
                        </a:spcBef>
                        <a:spcAft>
                          <a:spcPts val="600"/>
                        </a:spcAft>
                      </a:pPr>
                      <a:r>
                        <a:rPr lang="en-US" sz="1000">
                          <a:effectLst/>
                        </a:rPr>
                        <a:t>No fault</a:t>
                      </a:r>
                      <a:endParaRPr lang="en-US" sz="12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000">
                          <a:effectLst/>
                        </a:rPr>
                        <a:t>PPG</a:t>
                      </a:r>
                      <a:endParaRPr lang="en-US" sz="12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000">
                          <a:effectLst/>
                        </a:rPr>
                        <a:t>NPG</a:t>
                      </a:r>
                      <a:endParaRPr lang="en-US" sz="12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40995487"/>
                  </a:ext>
                </a:extLst>
              </a:tr>
              <a:tr h="202113">
                <a:tc>
                  <a:txBody>
                    <a:bodyPr/>
                    <a:lstStyle/>
                    <a:p>
                      <a:pPr marL="0" marR="0" algn="ctr">
                        <a:spcBef>
                          <a:spcPts val="0"/>
                        </a:spcBef>
                        <a:spcAft>
                          <a:spcPts val="600"/>
                        </a:spcAft>
                      </a:pPr>
                      <a:r>
                        <a:rPr lang="en-US" sz="1000" dirty="0">
                          <a:effectLst/>
                        </a:rPr>
                        <a:t>D1: Training data (Node A)</a:t>
                      </a:r>
                      <a:endParaRPr lang="en-US" sz="12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000">
                          <a:effectLst/>
                        </a:rPr>
                        <a:t>50 %</a:t>
                      </a:r>
                      <a:endParaRPr lang="en-US" sz="12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000">
                          <a:effectLst/>
                        </a:rPr>
                        <a:t>25 %</a:t>
                      </a:r>
                      <a:endParaRPr lang="en-US" sz="12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000">
                          <a:effectLst/>
                        </a:rPr>
                        <a:t>25 %</a:t>
                      </a:r>
                      <a:endParaRPr lang="en-US" sz="12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09966289"/>
                  </a:ext>
                </a:extLst>
              </a:tr>
              <a:tr h="202113">
                <a:tc>
                  <a:txBody>
                    <a:bodyPr/>
                    <a:lstStyle/>
                    <a:p>
                      <a:pPr marL="0" marR="0" algn="ctr">
                        <a:spcBef>
                          <a:spcPts val="0"/>
                        </a:spcBef>
                        <a:spcAft>
                          <a:spcPts val="600"/>
                        </a:spcAft>
                      </a:pPr>
                      <a:r>
                        <a:rPr lang="en-US" sz="1000">
                          <a:effectLst/>
                        </a:rPr>
                        <a:t>D2: Training data (Node B)</a:t>
                      </a:r>
                      <a:endParaRPr lang="en-US" sz="12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000">
                          <a:effectLst/>
                        </a:rPr>
                        <a:t>50 %</a:t>
                      </a:r>
                      <a:endParaRPr lang="en-US" sz="12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000">
                          <a:effectLst/>
                        </a:rPr>
                        <a:t>25 %</a:t>
                      </a:r>
                      <a:endParaRPr lang="en-US" sz="12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000">
                          <a:effectLst/>
                        </a:rPr>
                        <a:t>25 %</a:t>
                      </a:r>
                      <a:endParaRPr lang="en-US" sz="12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83858639"/>
                  </a:ext>
                </a:extLst>
              </a:tr>
              <a:tr h="202113">
                <a:tc>
                  <a:txBody>
                    <a:bodyPr/>
                    <a:lstStyle/>
                    <a:p>
                      <a:pPr marL="0" marR="0" algn="ctr">
                        <a:spcBef>
                          <a:spcPts val="0"/>
                        </a:spcBef>
                        <a:spcAft>
                          <a:spcPts val="600"/>
                        </a:spcAft>
                      </a:pPr>
                      <a:r>
                        <a:rPr lang="en-US" sz="1000">
                          <a:effectLst/>
                        </a:rPr>
                        <a:t>D3: Testing data (Node A)</a:t>
                      </a:r>
                      <a:endParaRPr lang="en-US" sz="12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000">
                          <a:effectLst/>
                        </a:rPr>
                        <a:t>20 %</a:t>
                      </a:r>
                      <a:endParaRPr lang="en-US" sz="12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000">
                          <a:effectLst/>
                        </a:rPr>
                        <a:t>35 %</a:t>
                      </a:r>
                      <a:endParaRPr lang="en-US" sz="12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000">
                          <a:effectLst/>
                        </a:rPr>
                        <a:t>45%</a:t>
                      </a:r>
                      <a:endParaRPr lang="en-US" sz="12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8417377"/>
                  </a:ext>
                </a:extLst>
              </a:tr>
              <a:tr h="202113">
                <a:tc>
                  <a:txBody>
                    <a:bodyPr/>
                    <a:lstStyle/>
                    <a:p>
                      <a:pPr marL="0" marR="0" algn="ctr">
                        <a:spcBef>
                          <a:spcPts val="0"/>
                        </a:spcBef>
                        <a:spcAft>
                          <a:spcPts val="600"/>
                        </a:spcAft>
                      </a:pPr>
                      <a:r>
                        <a:rPr lang="en-US" sz="1000">
                          <a:effectLst/>
                        </a:rPr>
                        <a:t>D4: Testing data (Node B)</a:t>
                      </a:r>
                      <a:endParaRPr lang="en-US" sz="12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000">
                          <a:effectLst/>
                        </a:rPr>
                        <a:t>50 %</a:t>
                      </a:r>
                      <a:endParaRPr lang="en-US" sz="12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000">
                          <a:effectLst/>
                        </a:rPr>
                        <a:t>25 %</a:t>
                      </a:r>
                      <a:endParaRPr lang="en-US" sz="12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000" dirty="0">
                          <a:effectLst/>
                        </a:rPr>
                        <a:t>25 %</a:t>
                      </a:r>
                      <a:endParaRPr lang="en-US" sz="12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10004006"/>
                  </a:ext>
                </a:extLst>
              </a:tr>
            </a:tbl>
          </a:graphicData>
        </a:graphic>
      </p:graphicFrame>
      <p:sp>
        <p:nvSpPr>
          <p:cNvPr id="10" name="TextBox 9">
            <a:extLst>
              <a:ext uri="{FF2B5EF4-FFF2-40B4-BE49-F238E27FC236}">
                <a16:creationId xmlns:a16="http://schemas.microsoft.com/office/drawing/2014/main" id="{DE8FD2D2-2CC5-F9DF-7592-5E5C402CE9CF}"/>
              </a:ext>
            </a:extLst>
          </p:cNvPr>
          <p:cNvSpPr txBox="1"/>
          <p:nvPr/>
        </p:nvSpPr>
        <p:spPr>
          <a:xfrm>
            <a:off x="1268318" y="4526384"/>
            <a:ext cx="3085062" cy="307777"/>
          </a:xfrm>
          <a:prstGeom prst="rect">
            <a:avLst/>
          </a:prstGeom>
          <a:noFill/>
        </p:spPr>
        <p:txBody>
          <a:bodyPr wrap="square" rtlCol="0">
            <a:spAutoFit/>
          </a:bodyPr>
          <a:lstStyle/>
          <a:p>
            <a:r>
              <a:rPr lang="en-US" sz="1400" b="1" dirty="0">
                <a:latin typeface="+mj-lt"/>
              </a:rPr>
              <a:t>Data distribution by fault type</a:t>
            </a:r>
          </a:p>
        </p:txBody>
      </p:sp>
      <p:graphicFrame>
        <p:nvGraphicFramePr>
          <p:cNvPr id="11" name="Diagram 10">
            <a:extLst>
              <a:ext uri="{FF2B5EF4-FFF2-40B4-BE49-F238E27FC236}">
                <a16:creationId xmlns:a16="http://schemas.microsoft.com/office/drawing/2014/main" id="{8CBC16FC-7E43-43C0-24DE-DA16F272E00E}"/>
              </a:ext>
            </a:extLst>
          </p:cNvPr>
          <p:cNvGraphicFramePr/>
          <p:nvPr>
            <p:extLst>
              <p:ext uri="{D42A27DB-BD31-4B8C-83A1-F6EECF244321}">
                <p14:modId xmlns:p14="http://schemas.microsoft.com/office/powerpoint/2010/main" val="1446914754"/>
              </p:ext>
            </p:extLst>
          </p:nvPr>
        </p:nvGraphicFramePr>
        <p:xfrm>
          <a:off x="5633884" y="1432699"/>
          <a:ext cx="6342813" cy="48880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37549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28B1A-442B-ABA6-B7CD-FCDDF86080F0}"/>
              </a:ext>
            </a:extLst>
          </p:cNvPr>
          <p:cNvSpPr>
            <a:spLocks noGrp="1"/>
          </p:cNvSpPr>
          <p:nvPr>
            <p:ph type="title"/>
          </p:nvPr>
        </p:nvSpPr>
        <p:spPr/>
        <p:txBody>
          <a:bodyPr/>
          <a:lstStyle/>
          <a:p>
            <a:r>
              <a:rPr lang="en-US" dirty="0"/>
              <a:t>AI for fault detection and location in DC systems</a:t>
            </a:r>
          </a:p>
        </p:txBody>
      </p:sp>
      <p:sp>
        <p:nvSpPr>
          <p:cNvPr id="3" name="Text Placeholder 2">
            <a:extLst>
              <a:ext uri="{FF2B5EF4-FFF2-40B4-BE49-F238E27FC236}">
                <a16:creationId xmlns:a16="http://schemas.microsoft.com/office/drawing/2014/main" id="{5ADA6072-4D86-BF54-98CE-9B2339B24069}"/>
              </a:ext>
            </a:extLst>
          </p:cNvPr>
          <p:cNvSpPr>
            <a:spLocks noGrp="1"/>
          </p:cNvSpPr>
          <p:nvPr>
            <p:ph type="body" sz="quarter" idx="12"/>
          </p:nvPr>
        </p:nvSpPr>
        <p:spPr/>
        <p:txBody>
          <a:bodyPr/>
          <a:lstStyle/>
          <a:p>
            <a:endParaRPr lang="en-US"/>
          </a:p>
        </p:txBody>
      </p:sp>
      <p:sp>
        <p:nvSpPr>
          <p:cNvPr id="4" name="Text Placeholder 3">
            <a:extLst>
              <a:ext uri="{FF2B5EF4-FFF2-40B4-BE49-F238E27FC236}">
                <a16:creationId xmlns:a16="http://schemas.microsoft.com/office/drawing/2014/main" id="{4ED5047F-C66B-6031-A798-B01843B39B54}"/>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181859F9-B35B-1EDF-39C8-9A47CE3A8985}"/>
              </a:ext>
            </a:extLst>
          </p:cNvPr>
          <p:cNvSpPr>
            <a:spLocks noGrp="1"/>
          </p:cNvSpPr>
          <p:nvPr>
            <p:ph type="sldNum" sz="quarter" idx="4"/>
          </p:nvPr>
        </p:nvSpPr>
        <p:spPr/>
        <p:txBody>
          <a:bodyPr/>
          <a:lstStyle/>
          <a:p>
            <a:fld id="{4FAB73BC-B049-4115-A692-8D63A059BFB8}" type="slidenum">
              <a:rPr lang="en-US" smtClean="0"/>
              <a:pPr/>
              <a:t>13</a:t>
            </a:fld>
            <a:endParaRPr lang="en-US" dirty="0"/>
          </a:p>
        </p:txBody>
      </p:sp>
      <p:graphicFrame>
        <p:nvGraphicFramePr>
          <p:cNvPr id="12" name="Content Placeholder 4">
            <a:extLst>
              <a:ext uri="{FF2B5EF4-FFF2-40B4-BE49-F238E27FC236}">
                <a16:creationId xmlns:a16="http://schemas.microsoft.com/office/drawing/2014/main" id="{5F1CAF3E-D6C4-6BEF-CDD8-1465A28A4D3E}"/>
              </a:ext>
            </a:extLst>
          </p:cNvPr>
          <p:cNvGraphicFramePr>
            <a:graphicFrameLocks/>
          </p:cNvGraphicFramePr>
          <p:nvPr>
            <p:extLst>
              <p:ext uri="{D42A27DB-BD31-4B8C-83A1-F6EECF244321}">
                <p14:modId xmlns:p14="http://schemas.microsoft.com/office/powerpoint/2010/main" val="2949022860"/>
              </p:ext>
            </p:extLst>
          </p:nvPr>
        </p:nvGraphicFramePr>
        <p:xfrm>
          <a:off x="397765" y="1396382"/>
          <a:ext cx="8160513" cy="5134863"/>
        </p:xfrm>
        <a:graphic>
          <a:graphicData uri="http://schemas.openxmlformats.org/drawingml/2006/table">
            <a:tbl>
              <a:tblPr firstRow="1" bandRow="1">
                <a:tableStyleId>{5C22544A-7EE6-4342-B048-85BDC9FD1C3A}</a:tableStyleId>
              </a:tblPr>
              <a:tblGrid>
                <a:gridCol w="2545025">
                  <a:extLst>
                    <a:ext uri="{9D8B030D-6E8A-4147-A177-3AD203B41FA5}">
                      <a16:colId xmlns:a16="http://schemas.microsoft.com/office/drawing/2014/main" val="659853268"/>
                    </a:ext>
                  </a:extLst>
                </a:gridCol>
                <a:gridCol w="1560693">
                  <a:extLst>
                    <a:ext uri="{9D8B030D-6E8A-4147-A177-3AD203B41FA5}">
                      <a16:colId xmlns:a16="http://schemas.microsoft.com/office/drawing/2014/main" val="1421803073"/>
                    </a:ext>
                  </a:extLst>
                </a:gridCol>
                <a:gridCol w="1031205">
                  <a:extLst>
                    <a:ext uri="{9D8B030D-6E8A-4147-A177-3AD203B41FA5}">
                      <a16:colId xmlns:a16="http://schemas.microsoft.com/office/drawing/2014/main" val="3425830264"/>
                    </a:ext>
                  </a:extLst>
                </a:gridCol>
                <a:gridCol w="1355841">
                  <a:extLst>
                    <a:ext uri="{9D8B030D-6E8A-4147-A177-3AD203B41FA5}">
                      <a16:colId xmlns:a16="http://schemas.microsoft.com/office/drawing/2014/main" val="2729007330"/>
                    </a:ext>
                  </a:extLst>
                </a:gridCol>
                <a:gridCol w="1667749">
                  <a:extLst>
                    <a:ext uri="{9D8B030D-6E8A-4147-A177-3AD203B41FA5}">
                      <a16:colId xmlns:a16="http://schemas.microsoft.com/office/drawing/2014/main" val="2291943653"/>
                    </a:ext>
                  </a:extLst>
                </a:gridCol>
              </a:tblGrid>
              <a:tr h="460637">
                <a:tc>
                  <a:txBody>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Classification</a:t>
                      </a:r>
                      <a:r>
                        <a:rPr lang="en-US" sz="1600" b="1" baseline="0" dirty="0">
                          <a:latin typeface="Open Sans" panose="020B0606030504020204" pitchFamily="34" charset="0"/>
                          <a:ea typeface="Open Sans" panose="020B0606030504020204" pitchFamily="34" charset="0"/>
                          <a:cs typeface="Open Sans" panose="020B0606030504020204" pitchFamily="34" charset="0"/>
                        </a:rPr>
                        <a:t> </a:t>
                      </a:r>
                    </a:p>
                    <a:p>
                      <a:r>
                        <a:rPr lang="en-US" sz="1600" b="1" baseline="0" dirty="0">
                          <a:latin typeface="Open Sans" panose="020B0606030504020204" pitchFamily="34" charset="0"/>
                          <a:ea typeface="Open Sans" panose="020B0606030504020204" pitchFamily="34" charset="0"/>
                          <a:cs typeface="Open Sans" panose="020B0606030504020204" pitchFamily="34" charset="0"/>
                        </a:rPr>
                        <a:t>Algorithm</a:t>
                      </a:r>
                      <a:endParaRPr lang="en-US" sz="1600" b="1"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Fault Detection</a:t>
                      </a:r>
                    </a:p>
                  </a:txBody>
                  <a:tcPr/>
                </a:tc>
                <a:tc>
                  <a:txBody>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Fault </a:t>
                      </a:r>
                    </a:p>
                    <a:p>
                      <a:r>
                        <a:rPr lang="en-US" sz="1600" b="1" dirty="0">
                          <a:latin typeface="Open Sans" panose="020B0606030504020204" pitchFamily="34" charset="0"/>
                          <a:ea typeface="Open Sans" panose="020B0606030504020204" pitchFamily="34" charset="0"/>
                          <a:cs typeface="Open Sans" panose="020B0606030504020204" pitchFamily="34" charset="0"/>
                        </a:rPr>
                        <a:t>Type</a:t>
                      </a:r>
                    </a:p>
                  </a:txBody>
                  <a:tcPr/>
                </a:tc>
                <a:tc>
                  <a:txBody>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Fault </a:t>
                      </a:r>
                    </a:p>
                    <a:p>
                      <a:r>
                        <a:rPr lang="en-US" sz="1600" b="1" dirty="0">
                          <a:latin typeface="Open Sans" panose="020B0606030504020204" pitchFamily="34" charset="0"/>
                          <a:ea typeface="Open Sans" panose="020B0606030504020204" pitchFamily="34" charset="0"/>
                          <a:cs typeface="Open Sans" panose="020B0606030504020204" pitchFamily="34" charset="0"/>
                        </a:rPr>
                        <a:t>Resistant</a:t>
                      </a:r>
                    </a:p>
                  </a:txBody>
                  <a:tcPr/>
                </a:tc>
                <a:tc>
                  <a:txBody>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Fault </a:t>
                      </a:r>
                    </a:p>
                    <a:p>
                      <a:r>
                        <a:rPr lang="en-US" sz="1600" b="1" dirty="0">
                          <a:latin typeface="Open Sans" panose="020B0606030504020204" pitchFamily="34" charset="0"/>
                          <a:ea typeface="Open Sans" panose="020B0606030504020204" pitchFamily="34" charset="0"/>
                          <a:cs typeface="Open Sans" panose="020B0606030504020204" pitchFamily="34" charset="0"/>
                        </a:rPr>
                        <a:t>Location</a:t>
                      </a:r>
                    </a:p>
                  </a:txBody>
                  <a:tcPr/>
                </a:tc>
                <a:extLst>
                  <a:ext uri="{0D108BD9-81ED-4DB2-BD59-A6C34878D82A}">
                    <a16:rowId xmlns:a16="http://schemas.microsoft.com/office/drawing/2014/main" val="1861804505"/>
                  </a:ext>
                </a:extLst>
              </a:tr>
              <a:tr h="363661">
                <a:tc>
                  <a:txBody>
                    <a:bodyPr/>
                    <a:lstStyle/>
                    <a:p>
                      <a:r>
                        <a:rPr lang="en-US" sz="1400" b="1" dirty="0">
                          <a:latin typeface="Open Sans" panose="020B0606030504020204" pitchFamily="34" charset="0"/>
                          <a:ea typeface="Open Sans" panose="020B0606030504020204" pitchFamily="34" charset="0"/>
                          <a:cs typeface="Open Sans" panose="020B0606030504020204" pitchFamily="34" charset="0"/>
                        </a:rPr>
                        <a:t>Support Vector Classifier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339A2E"/>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a:t>
                      </a:r>
                      <a:endParaRPr lang="en-US" sz="4800" b="1" dirty="0">
                        <a:solidFill>
                          <a:srgbClr val="339A2E"/>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339A2E"/>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a:t>
                      </a:r>
                      <a:endParaRPr lang="en-US" sz="4800" b="1" dirty="0">
                        <a:solidFill>
                          <a:srgbClr val="339A2E"/>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n-US" sz="2400" dirty="0">
                          <a:solidFill>
                            <a:srgbClr val="FF0000"/>
                          </a:solidFill>
                          <a:sym typeface="Wingdings" panose="05000000000000000000" pitchFamily="2" charset="2"/>
                        </a:rPr>
                        <a:t></a:t>
                      </a:r>
                      <a:endParaRPr lang="en-US" sz="2400" dirty="0"/>
                    </a:p>
                  </a:txBody>
                  <a:tcPr/>
                </a:tc>
                <a:tc>
                  <a:txBody>
                    <a:bodyPr/>
                    <a:lstStyle/>
                    <a:p>
                      <a:pPr algn="ctr"/>
                      <a:r>
                        <a:rPr lang="en-US" sz="2400" dirty="0">
                          <a:sym typeface="Wingdings" panose="05000000000000000000" pitchFamily="2" charset="2"/>
                        </a:rPr>
                        <a:t></a:t>
                      </a:r>
                      <a:endParaRPr lang="en-US" sz="2400" dirty="0"/>
                    </a:p>
                  </a:txBody>
                  <a:tcPr/>
                </a:tc>
                <a:extLst>
                  <a:ext uri="{0D108BD9-81ED-4DB2-BD59-A6C34878D82A}">
                    <a16:rowId xmlns:a16="http://schemas.microsoft.com/office/drawing/2014/main" val="1582498655"/>
                  </a:ext>
                </a:extLst>
              </a:tr>
              <a:tr h="363661">
                <a:tc>
                  <a:txBody>
                    <a:bodyPr/>
                    <a:lstStyle/>
                    <a:p>
                      <a:r>
                        <a:rPr lang="en-US" sz="1400" b="1" dirty="0">
                          <a:latin typeface="Open Sans" panose="020B0606030504020204" pitchFamily="34" charset="0"/>
                          <a:ea typeface="Open Sans" panose="020B0606030504020204" pitchFamily="34" charset="0"/>
                          <a:cs typeface="Open Sans" panose="020B0606030504020204" pitchFamily="34" charset="0"/>
                        </a:rPr>
                        <a:t>Bernoulli Naive Bayes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339A2E"/>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a:t>
                      </a:r>
                      <a:endParaRPr lang="en-US" sz="2400" b="1" dirty="0">
                        <a:solidFill>
                          <a:srgbClr val="339A2E"/>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n-US" sz="2400" dirty="0">
                          <a:solidFill>
                            <a:srgbClr val="FF0000"/>
                          </a:solidFill>
                          <a:sym typeface="Wingdings" panose="05000000000000000000" pitchFamily="2" charset="2"/>
                        </a:rPr>
                        <a:t></a:t>
                      </a:r>
                      <a:endParaRPr lang="en-US" sz="2400" dirty="0">
                        <a:solidFill>
                          <a:srgbClr val="FF0000"/>
                        </a:solidFill>
                      </a:endParaRPr>
                    </a:p>
                  </a:txBody>
                  <a:tcPr/>
                </a:tc>
                <a:tc>
                  <a:txBody>
                    <a:bodyPr/>
                    <a:lstStyle/>
                    <a:p>
                      <a:pPr algn="ctr"/>
                      <a:r>
                        <a:rPr lang="en-US" sz="2400" dirty="0">
                          <a:solidFill>
                            <a:srgbClr val="FF0000"/>
                          </a:solidFill>
                          <a:sym typeface="Wingdings" panose="05000000000000000000" pitchFamily="2" charset="2"/>
                        </a:rPr>
                        <a:t></a:t>
                      </a:r>
                      <a:endParaRPr lang="en-US" sz="2400" dirty="0"/>
                    </a:p>
                  </a:txBody>
                  <a:tcPr/>
                </a:tc>
                <a:tc>
                  <a:txBody>
                    <a:bodyPr/>
                    <a:lstStyle/>
                    <a:p>
                      <a:pPr algn="ctr"/>
                      <a:r>
                        <a:rPr lang="en-US" sz="2400" dirty="0">
                          <a:sym typeface="Wingdings" panose="05000000000000000000" pitchFamily="2" charset="2"/>
                        </a:rPr>
                        <a:t></a:t>
                      </a:r>
                      <a:endParaRPr lang="en-US" sz="2400" dirty="0"/>
                    </a:p>
                  </a:txBody>
                  <a:tcPr/>
                </a:tc>
                <a:extLst>
                  <a:ext uri="{0D108BD9-81ED-4DB2-BD59-A6C34878D82A}">
                    <a16:rowId xmlns:a16="http://schemas.microsoft.com/office/drawing/2014/main" val="768012686"/>
                  </a:ext>
                </a:extLst>
              </a:tr>
              <a:tr h="363661">
                <a:tc>
                  <a:txBody>
                    <a:bodyPr/>
                    <a:lstStyle/>
                    <a:p>
                      <a:r>
                        <a:rPr lang="en-US" sz="1400" b="1" dirty="0">
                          <a:latin typeface="Open Sans" panose="020B0606030504020204" pitchFamily="34" charset="0"/>
                          <a:ea typeface="Open Sans" panose="020B0606030504020204" pitchFamily="34" charset="0"/>
                          <a:cs typeface="Open Sans" panose="020B0606030504020204" pitchFamily="34" charset="0"/>
                        </a:rPr>
                        <a:t>Decision Trees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339A2E"/>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a:t>
                      </a:r>
                      <a:endParaRPr lang="en-US" sz="2400" b="1" dirty="0">
                        <a:solidFill>
                          <a:srgbClr val="339A2E"/>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sym typeface="Wingdings" panose="05000000000000000000" pitchFamily="2" charset="2"/>
                        </a:rPr>
                        <a:t></a:t>
                      </a:r>
                      <a:endParaRPr lang="en-US" sz="2400" dirty="0">
                        <a:solidFill>
                          <a:srgbClr val="FF0000"/>
                        </a:solidFill>
                      </a:endParaRPr>
                    </a:p>
                  </a:txBody>
                  <a:tcPr/>
                </a:tc>
                <a:tc>
                  <a:txBody>
                    <a:bodyPr/>
                    <a:lstStyle/>
                    <a:p>
                      <a:pPr algn="ctr"/>
                      <a:r>
                        <a:rPr lang="en-US" sz="2400" dirty="0">
                          <a:solidFill>
                            <a:srgbClr val="FF0000"/>
                          </a:solidFill>
                          <a:sym typeface="Wingdings" panose="05000000000000000000" pitchFamily="2" charset="2"/>
                        </a:rPr>
                        <a:t></a:t>
                      </a:r>
                      <a:endParaRPr lang="en-US" sz="2400" dirty="0"/>
                    </a:p>
                  </a:txBody>
                  <a:tcPr/>
                </a:tc>
                <a:tc>
                  <a:txBody>
                    <a:bodyPr/>
                    <a:lstStyle/>
                    <a:p>
                      <a:pPr algn="ctr"/>
                      <a:r>
                        <a:rPr lang="en-US" sz="2400" dirty="0">
                          <a:sym typeface="Wingdings" panose="05000000000000000000" pitchFamily="2" charset="2"/>
                        </a:rPr>
                        <a:t></a:t>
                      </a:r>
                      <a:endParaRPr lang="en-US" sz="2400" dirty="0"/>
                    </a:p>
                  </a:txBody>
                  <a:tcPr/>
                </a:tc>
                <a:extLst>
                  <a:ext uri="{0D108BD9-81ED-4DB2-BD59-A6C34878D82A}">
                    <a16:rowId xmlns:a16="http://schemas.microsoft.com/office/drawing/2014/main" val="4257225540"/>
                  </a:ext>
                </a:extLst>
              </a:tr>
              <a:tr h="363661">
                <a:tc>
                  <a:txBody>
                    <a:bodyPr/>
                    <a:lstStyle/>
                    <a:p>
                      <a:r>
                        <a:rPr lang="en-US" sz="1400" b="1" dirty="0">
                          <a:latin typeface="Open Sans" panose="020B0606030504020204" pitchFamily="34" charset="0"/>
                          <a:ea typeface="Open Sans" panose="020B0606030504020204" pitchFamily="34" charset="0"/>
                          <a:cs typeface="Open Sans" panose="020B0606030504020204" pitchFamily="34" charset="0"/>
                        </a:rPr>
                        <a:t>Nearest Centroid</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339A2E"/>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a:t>
                      </a:r>
                      <a:endParaRPr lang="en-US" sz="2400" b="1" dirty="0">
                        <a:solidFill>
                          <a:srgbClr val="339A2E"/>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n-US" sz="2400" b="1" dirty="0">
                          <a:solidFill>
                            <a:srgbClr val="339A2E"/>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a:t>
                      </a:r>
                      <a:endParaRPr lang="en-US" sz="2400" dirty="0"/>
                    </a:p>
                  </a:txBody>
                  <a:tcPr/>
                </a:tc>
                <a:tc>
                  <a:txBody>
                    <a:bodyPr/>
                    <a:lstStyle/>
                    <a:p>
                      <a:pPr algn="ctr"/>
                      <a:r>
                        <a:rPr lang="en-US" sz="2400" dirty="0">
                          <a:solidFill>
                            <a:srgbClr val="FF0000"/>
                          </a:solidFill>
                          <a:sym typeface="Wingdings" panose="05000000000000000000" pitchFamily="2" charset="2"/>
                        </a:rPr>
                        <a:t></a:t>
                      </a:r>
                      <a:endParaRPr lang="en-US" sz="2400" dirty="0"/>
                    </a:p>
                  </a:txBody>
                  <a:tcPr/>
                </a:tc>
                <a:tc>
                  <a:txBody>
                    <a:bodyPr/>
                    <a:lstStyle/>
                    <a:p>
                      <a:pPr algn="ctr"/>
                      <a:r>
                        <a:rPr lang="en-US" sz="2400" dirty="0">
                          <a:sym typeface="Wingdings" panose="05000000000000000000" pitchFamily="2" charset="2"/>
                        </a:rPr>
                        <a:t></a:t>
                      </a:r>
                      <a:endParaRPr lang="en-US" sz="2400" dirty="0"/>
                    </a:p>
                  </a:txBody>
                  <a:tcPr/>
                </a:tc>
                <a:extLst>
                  <a:ext uri="{0D108BD9-81ED-4DB2-BD59-A6C34878D82A}">
                    <a16:rowId xmlns:a16="http://schemas.microsoft.com/office/drawing/2014/main" val="614989706"/>
                  </a:ext>
                </a:extLst>
              </a:tr>
              <a:tr h="363661">
                <a:tc>
                  <a:txBody>
                    <a:bodyPr/>
                    <a:lstStyle/>
                    <a:p>
                      <a:r>
                        <a:rPr lang="en-US" sz="1400" b="1" dirty="0">
                          <a:latin typeface="Open Sans" panose="020B0606030504020204" pitchFamily="34" charset="0"/>
                          <a:ea typeface="Open Sans" panose="020B0606030504020204" pitchFamily="34" charset="0"/>
                          <a:cs typeface="Open Sans" panose="020B0606030504020204" pitchFamily="34" charset="0"/>
                        </a:rPr>
                        <a:t>Multi-Layer Perception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339A2E"/>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a:t>
                      </a:r>
                      <a:endParaRPr lang="en-US" sz="2400" b="1" dirty="0">
                        <a:solidFill>
                          <a:srgbClr val="339A2E"/>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n-US" sz="2400" b="1" dirty="0">
                          <a:solidFill>
                            <a:srgbClr val="339A2E"/>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a:t>
                      </a:r>
                      <a:endParaRPr lang="en-US" sz="2400" dirty="0"/>
                    </a:p>
                  </a:txBody>
                  <a:tcPr/>
                </a:tc>
                <a:tc>
                  <a:txBody>
                    <a:bodyPr/>
                    <a:lstStyle/>
                    <a:p>
                      <a:pPr algn="ctr"/>
                      <a:r>
                        <a:rPr lang="en-US" sz="2400" b="1" dirty="0">
                          <a:solidFill>
                            <a:srgbClr val="339A2E"/>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a:t>
                      </a:r>
                      <a:endParaRPr lang="en-US" sz="2400" dirty="0"/>
                    </a:p>
                  </a:txBody>
                  <a:tcPr/>
                </a:tc>
                <a:tc>
                  <a:txBody>
                    <a:bodyPr/>
                    <a:lstStyle/>
                    <a:p>
                      <a:pPr algn="ctr"/>
                      <a:r>
                        <a:rPr lang="en-US" sz="2400" dirty="0">
                          <a:sym typeface="Wingdings" panose="05000000000000000000" pitchFamily="2" charset="2"/>
                        </a:rPr>
                        <a:t></a:t>
                      </a:r>
                      <a:endParaRPr lang="en-US" sz="2400" dirty="0"/>
                    </a:p>
                  </a:txBody>
                  <a:tcPr/>
                </a:tc>
                <a:extLst>
                  <a:ext uri="{0D108BD9-81ED-4DB2-BD59-A6C34878D82A}">
                    <a16:rowId xmlns:a16="http://schemas.microsoft.com/office/drawing/2014/main" val="915958679"/>
                  </a:ext>
                </a:extLst>
              </a:tr>
              <a:tr h="412149">
                <a:tc>
                  <a:txBody>
                    <a:bodyPr/>
                    <a:lstStyle/>
                    <a:p>
                      <a:r>
                        <a:rPr lang="en-US" sz="1400" b="1" dirty="0">
                          <a:latin typeface="Open Sans" panose="020B0606030504020204" pitchFamily="34" charset="0"/>
                          <a:ea typeface="Open Sans" panose="020B0606030504020204" pitchFamily="34" charset="0"/>
                          <a:cs typeface="Open Sans" panose="020B0606030504020204" pitchFamily="34" charset="0"/>
                        </a:rPr>
                        <a:t>Random Convolutional Kernel Transform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339A2E"/>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a:t>
                      </a:r>
                      <a:endParaRPr lang="en-US" sz="2400" b="1" dirty="0">
                        <a:solidFill>
                          <a:srgbClr val="339A2E"/>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n-US" sz="2400" dirty="0">
                          <a:sym typeface="Wingdings" panose="05000000000000000000" pitchFamily="2" charset="2"/>
                        </a:rPr>
                        <a:t></a:t>
                      </a:r>
                      <a:endParaRPr lang="en-US" sz="2400" dirty="0"/>
                    </a:p>
                  </a:txBody>
                  <a:tcPr/>
                </a:tc>
                <a:tc>
                  <a:txBody>
                    <a:bodyPr/>
                    <a:lstStyle/>
                    <a:p>
                      <a:pPr algn="ctr"/>
                      <a:r>
                        <a:rPr lang="en-US" sz="2400" dirty="0">
                          <a:sym typeface="Wingdings" panose="05000000000000000000" pitchFamily="2" charset="2"/>
                        </a:rPr>
                        <a:t></a:t>
                      </a:r>
                      <a:endParaRPr lang="en-US" sz="2400" dirty="0"/>
                    </a:p>
                  </a:txBody>
                  <a:tcPr/>
                </a:tc>
                <a:tc>
                  <a:txBody>
                    <a:bodyPr/>
                    <a:lstStyle/>
                    <a:p>
                      <a:pPr algn="ctr"/>
                      <a:r>
                        <a:rPr lang="en-US" sz="2400" dirty="0">
                          <a:solidFill>
                            <a:srgbClr val="FF0000"/>
                          </a:solidFill>
                          <a:sym typeface="Wingdings" panose="05000000000000000000" pitchFamily="2" charset="2"/>
                        </a:rPr>
                        <a:t></a:t>
                      </a:r>
                      <a:endParaRPr lang="en-US" sz="2400" dirty="0"/>
                    </a:p>
                  </a:txBody>
                  <a:tcPr/>
                </a:tc>
                <a:extLst>
                  <a:ext uri="{0D108BD9-81ED-4DB2-BD59-A6C34878D82A}">
                    <a16:rowId xmlns:a16="http://schemas.microsoft.com/office/drawing/2014/main" val="2435625656"/>
                  </a:ext>
                </a:extLst>
              </a:tr>
              <a:tr h="562863">
                <a:tc>
                  <a:txBody>
                    <a:bodyPr/>
                    <a:lstStyle/>
                    <a:p>
                      <a:r>
                        <a:rPr lang="en-US" sz="1400" b="1" dirty="0">
                          <a:latin typeface="Open Sans" panose="020B0606030504020204" pitchFamily="34" charset="0"/>
                          <a:ea typeface="Open Sans" panose="020B0606030504020204" pitchFamily="34" charset="0"/>
                          <a:cs typeface="Open Sans" panose="020B0606030504020204" pitchFamily="34" charset="0"/>
                        </a:rPr>
                        <a:t>Continuous Wavelet Transform with CNN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339A2E"/>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a:t>
                      </a:r>
                      <a:endParaRPr lang="en-US" sz="2400" b="1" dirty="0">
                        <a:solidFill>
                          <a:srgbClr val="339A2E"/>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n-US" sz="2400" dirty="0">
                          <a:sym typeface="Wingdings" panose="05000000000000000000" pitchFamily="2" charset="2"/>
                        </a:rPr>
                        <a:t></a:t>
                      </a:r>
                      <a:endParaRPr lang="en-US" sz="2400" dirty="0"/>
                    </a:p>
                  </a:txBody>
                  <a:tcPr/>
                </a:tc>
                <a:tc>
                  <a:txBody>
                    <a:bodyPr/>
                    <a:lstStyle/>
                    <a:p>
                      <a:pPr algn="ctr"/>
                      <a:r>
                        <a:rPr lang="en-US" sz="2400" dirty="0">
                          <a:sym typeface="Wingdings" panose="05000000000000000000" pitchFamily="2" charset="2"/>
                        </a:rPr>
                        <a:t></a:t>
                      </a:r>
                      <a:endParaRPr lang="en-US" sz="2400" dirty="0"/>
                    </a:p>
                  </a:txBody>
                  <a:tcPr/>
                </a:tc>
                <a:tc>
                  <a:txBody>
                    <a:bodyPr/>
                    <a:lstStyle/>
                    <a:p>
                      <a:pPr algn="ctr"/>
                      <a:r>
                        <a:rPr lang="en-US" sz="2400" b="1" dirty="0">
                          <a:solidFill>
                            <a:srgbClr val="339A2E"/>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a:t>
                      </a:r>
                      <a:endParaRPr lang="en-US" sz="2400" dirty="0"/>
                    </a:p>
                  </a:txBody>
                  <a:tcPr/>
                </a:tc>
                <a:extLst>
                  <a:ext uri="{0D108BD9-81ED-4DB2-BD59-A6C34878D82A}">
                    <a16:rowId xmlns:a16="http://schemas.microsoft.com/office/drawing/2014/main" val="163381334"/>
                  </a:ext>
                </a:extLst>
              </a:tr>
              <a:tr h="0">
                <a:tc>
                  <a:txBody>
                    <a:bodyPr/>
                    <a:lstStyle/>
                    <a:p>
                      <a:r>
                        <a:rPr lang="en-US" sz="1400" b="1" dirty="0">
                          <a:latin typeface="Open Sans" panose="020B0606030504020204" pitchFamily="34" charset="0"/>
                          <a:ea typeface="Open Sans" panose="020B0606030504020204" pitchFamily="34" charset="0"/>
                          <a:cs typeface="Open Sans" panose="020B0606030504020204" pitchFamily="34" charset="0"/>
                        </a:rPr>
                        <a:t>Discrete Wavelet</a:t>
                      </a:r>
                      <a:r>
                        <a:rPr lang="en-US" sz="1400" b="1" baseline="0" dirty="0">
                          <a:latin typeface="Open Sans" panose="020B0606030504020204" pitchFamily="34" charset="0"/>
                          <a:ea typeface="Open Sans" panose="020B0606030504020204" pitchFamily="34" charset="0"/>
                          <a:cs typeface="Open Sans" panose="020B0606030504020204" pitchFamily="34" charset="0"/>
                        </a:rPr>
                        <a:t> </a:t>
                      </a:r>
                      <a:r>
                        <a:rPr lang="en-US" sz="1400" b="1" dirty="0">
                          <a:latin typeface="Open Sans" panose="020B0606030504020204" pitchFamily="34" charset="0"/>
                          <a:ea typeface="Open Sans" panose="020B0606030504020204" pitchFamily="34" charset="0"/>
                          <a:cs typeface="Open Sans" panose="020B0606030504020204" pitchFamily="34" charset="0"/>
                        </a:rPr>
                        <a:t>Transform with Random Forest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339A2E"/>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a:t>
                      </a:r>
                      <a:endParaRPr lang="en-US" sz="2400" b="1" dirty="0">
                        <a:solidFill>
                          <a:srgbClr val="339A2E"/>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339A2E"/>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a:t>
                      </a:r>
                      <a:endParaRPr lang="en-US" sz="2400" b="1" dirty="0">
                        <a:solidFill>
                          <a:srgbClr val="339A2E"/>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n-US" sz="2400" dirty="0">
                          <a:sym typeface="Wingdings" panose="05000000000000000000" pitchFamily="2" charset="2"/>
                        </a:rPr>
                        <a:t></a:t>
                      </a:r>
                      <a:endParaRPr lang="en-US" sz="2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339A2E"/>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a:t>
                      </a:r>
                      <a:endParaRPr lang="en-US" sz="2400" b="1" dirty="0">
                        <a:solidFill>
                          <a:srgbClr val="339A2E"/>
                        </a:solidFill>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1852041635"/>
                  </a:ext>
                </a:extLst>
              </a:tr>
              <a:tr h="363661">
                <a:tc>
                  <a:txBody>
                    <a:bodyPr/>
                    <a:lstStyle/>
                    <a:p>
                      <a:r>
                        <a:rPr lang="en-US" sz="1400" b="1" dirty="0">
                          <a:latin typeface="Open Sans" panose="020B0606030504020204" pitchFamily="34" charset="0"/>
                          <a:ea typeface="Open Sans" panose="020B0606030504020204" pitchFamily="34" charset="0"/>
                          <a:cs typeface="Open Sans" panose="020B0606030504020204" pitchFamily="34" charset="0"/>
                        </a:rPr>
                        <a:t>Physics-Based</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339A2E"/>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a:t>
                      </a:r>
                      <a:endParaRPr lang="en-US" sz="2400" b="1" dirty="0">
                        <a:solidFill>
                          <a:srgbClr val="339A2E"/>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n-US" sz="2400" dirty="0">
                          <a:sym typeface="Wingdings" panose="05000000000000000000" pitchFamily="2" charset="2"/>
                        </a:rPr>
                        <a:t></a:t>
                      </a:r>
                      <a:endParaRPr lang="en-US" sz="2400" dirty="0"/>
                    </a:p>
                  </a:txBody>
                  <a:tcPr/>
                </a:tc>
                <a:tc>
                  <a:txBody>
                    <a:bodyPr/>
                    <a:lstStyle/>
                    <a:p>
                      <a:pPr algn="ctr"/>
                      <a:r>
                        <a:rPr lang="en-US" sz="2400" dirty="0">
                          <a:sym typeface="Wingdings" panose="05000000000000000000" pitchFamily="2" charset="2"/>
                        </a:rPr>
                        <a:t></a:t>
                      </a:r>
                      <a:endParaRPr lang="en-US" sz="2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339A2E"/>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a:t>
                      </a:r>
                      <a:endParaRPr lang="en-US" sz="2400" b="1" dirty="0">
                        <a:solidFill>
                          <a:srgbClr val="339A2E"/>
                        </a:solidFill>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1296731194"/>
                  </a:ext>
                </a:extLst>
              </a:tr>
            </a:tbl>
          </a:graphicData>
        </a:graphic>
      </p:graphicFrame>
      <p:sp>
        <p:nvSpPr>
          <p:cNvPr id="13" name="TextBox 12">
            <a:extLst>
              <a:ext uri="{FF2B5EF4-FFF2-40B4-BE49-F238E27FC236}">
                <a16:creationId xmlns:a16="http://schemas.microsoft.com/office/drawing/2014/main" id="{0D683CA6-239D-C37D-5097-0900C4079471}"/>
              </a:ext>
            </a:extLst>
          </p:cNvPr>
          <p:cNvSpPr txBox="1"/>
          <p:nvPr/>
        </p:nvSpPr>
        <p:spPr>
          <a:xfrm>
            <a:off x="8752114" y="3003296"/>
            <a:ext cx="3368765" cy="1345184"/>
          </a:xfrm>
          <a:prstGeom prst="rect">
            <a:avLst/>
          </a:prstGeom>
        </p:spPr>
        <p:txBody>
          <a:bodyPr vert="horz" wrap="square" lIns="91440" tIns="45720" rIns="91440" bIns="4572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0000"/>
              </a:solidFill>
              <a:effectLst/>
              <a:uLnTx/>
              <a:uFillTx/>
              <a:latin typeface="Open Sans Light"/>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39A2E"/>
                </a:solidFill>
                <a:effectLst/>
                <a:uLnTx/>
                <a:uFillTx/>
                <a:latin typeface="Open Sans bold"/>
                <a:ea typeface="Open Sans" panose="020B0606030504020204" pitchFamily="34" charset="0"/>
                <a:cs typeface="Open Sans" panose="020B0606030504020204" pitchFamily="34" charset="0"/>
                <a:sym typeface="Wingdings" panose="05000000000000000000" pitchFamily="2" charset="2"/>
              </a:rPr>
              <a:t> </a:t>
            </a:r>
            <a:r>
              <a:rPr kumimoji="0" lang="en-US" sz="1600" b="0" i="0" u="none" strike="noStrike" kern="1200" cap="none" spc="0" normalizeH="0" baseline="0" noProof="0" dirty="0">
                <a:ln>
                  <a:noFill/>
                </a:ln>
                <a:solidFill>
                  <a:srgbClr val="339A2E"/>
                </a:solidFill>
                <a:effectLst/>
                <a:uLnTx/>
                <a:uFillTx/>
                <a:latin typeface="Open Sans bold"/>
                <a:ea typeface="Open Sans" panose="020B0606030504020204" pitchFamily="34" charset="0"/>
                <a:cs typeface="Open Sans" panose="020B0606030504020204" pitchFamily="34" charset="0"/>
                <a:sym typeface="Wingdings" panose="05000000000000000000" pitchFamily="2" charset="2"/>
              </a:rPr>
              <a:t>- greater than 95% accuracy</a:t>
            </a:r>
            <a:endParaRPr kumimoji="0" lang="en-US" sz="3600" b="0" i="0" u="none" strike="noStrike" kern="1200" cap="none" spc="0" normalizeH="0" baseline="0" noProof="0" dirty="0">
              <a:ln>
                <a:noFill/>
              </a:ln>
              <a:solidFill>
                <a:srgbClr val="339A2E"/>
              </a:solidFill>
              <a:effectLst/>
              <a:uLnTx/>
              <a:uFillTx/>
              <a:latin typeface="Open Sans bold"/>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Open Sans bold"/>
                <a:ea typeface="+mn-ea"/>
                <a:cs typeface="+mn-cs"/>
                <a:sym typeface="Wingdings" panose="05000000000000000000" pitchFamily="2" charset="2"/>
              </a:rPr>
              <a:t> - less than 95% accuracy</a:t>
            </a:r>
            <a:endParaRPr kumimoji="0" lang="en-US" sz="1600" b="0" i="0" u="none" strike="noStrike" kern="1200" cap="none" spc="0" normalizeH="0" baseline="0" noProof="0" dirty="0">
              <a:ln>
                <a:noFill/>
              </a:ln>
              <a:solidFill>
                <a:srgbClr val="3C3C3C"/>
              </a:solidFill>
              <a:effectLst/>
              <a:uLnTx/>
              <a:uFillTx/>
              <a:latin typeface="Open Sans 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C3C3C"/>
                </a:solidFill>
                <a:effectLst/>
                <a:uLnTx/>
                <a:uFillTx/>
                <a:latin typeface="Open Sans bold"/>
                <a:ea typeface="+mn-ea"/>
                <a:cs typeface="+mn-cs"/>
                <a:sym typeface="Wingdings" panose="05000000000000000000" pitchFamily="2" charset="2"/>
              </a:rPr>
              <a:t> - No result</a:t>
            </a:r>
            <a:endParaRPr kumimoji="0" lang="en-US" sz="1600" b="0" i="0" u="none" strike="noStrike" kern="1200" cap="none" spc="0" normalizeH="0" baseline="0" noProof="0" dirty="0">
              <a:ln>
                <a:noFill/>
              </a:ln>
              <a:solidFill>
                <a:srgbClr val="3C3C3C"/>
              </a:solidFill>
              <a:effectLst/>
              <a:uLnTx/>
              <a:uFillTx/>
              <a:latin typeface="Open Sans bold"/>
              <a:ea typeface="+mn-ea"/>
              <a:cs typeface="+mn-cs"/>
            </a:endParaRPr>
          </a:p>
        </p:txBody>
      </p:sp>
    </p:spTree>
    <p:extLst>
      <p:ext uri="{BB962C8B-B14F-4D97-AF65-F5344CB8AC3E}">
        <p14:creationId xmlns:p14="http://schemas.microsoft.com/office/powerpoint/2010/main" val="413609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
            <a:extLst>
              <a:ext uri="{FF2B5EF4-FFF2-40B4-BE49-F238E27FC236}">
                <a16:creationId xmlns:a16="http://schemas.microsoft.com/office/drawing/2014/main" id="{B21C65F3-1633-3C42-7A7A-779A5997119D}"/>
              </a:ext>
            </a:extLst>
          </p:cNvPr>
          <p:cNvSpPr txBox="1">
            <a:spLocks/>
          </p:cNvSpPr>
          <p:nvPr/>
        </p:nvSpPr>
        <p:spPr>
          <a:xfrm>
            <a:off x="271349" y="1741481"/>
            <a:ext cx="6996537" cy="4590567"/>
          </a:xfrm>
          <a:prstGeom prst="rect">
            <a:avLst/>
          </a:prstGeom>
        </p:spPr>
        <p:txBody>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2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dirty="0">
                <a:solidFill>
                  <a:schemeClr val="tx1"/>
                </a:solidFill>
              </a:rPr>
              <a:t>Decompose the high frequency fault signatures (i.e. the measured voltages and currents at the protection device location) using multiresolution wavelet analysis</a:t>
            </a:r>
          </a:p>
          <a:p>
            <a:pPr marL="342900" indent="-342900">
              <a:buFont typeface="Arial" panose="020B0604020202020204" pitchFamily="34" charset="0"/>
              <a:buChar char="•"/>
            </a:pPr>
            <a:r>
              <a:rPr lang="en-US" dirty="0">
                <a:solidFill>
                  <a:schemeClr val="tx1"/>
                </a:solidFill>
              </a:rPr>
              <a:t>Learn correlations of timeseries signature for fault classification</a:t>
            </a:r>
          </a:p>
          <a:p>
            <a:pPr marL="342900" indent="-342900">
              <a:buFont typeface="Arial" panose="020B0604020202020204" pitchFamily="34" charset="0"/>
              <a:buChar char="•"/>
            </a:pPr>
            <a:r>
              <a:rPr lang="en-US" dirty="0">
                <a:solidFill>
                  <a:schemeClr val="tx1"/>
                </a:solidFill>
              </a:rPr>
              <a:t>Component testing to verify how algorithms would work in hardware solutions</a:t>
            </a:r>
          </a:p>
          <a:p>
            <a:pPr marL="726948" lvl="1" indent="-342900"/>
            <a:r>
              <a:rPr lang="en-US" dirty="0">
                <a:solidFill>
                  <a:schemeClr val="tx1"/>
                </a:solidFill>
              </a:rPr>
              <a:t>Validate that our real-time setup is accurately capturing the full dynamics</a:t>
            </a:r>
          </a:p>
          <a:p>
            <a:pPr marL="726948" lvl="1" indent="-342900"/>
            <a:r>
              <a:rPr lang="en-US" dirty="0">
                <a:solidFill>
                  <a:schemeClr val="tx1"/>
                </a:solidFill>
              </a:rPr>
              <a:t>TI C2000 real-time DSP (TMS320F2837(D) is integrated into signal interface.</a:t>
            </a:r>
          </a:p>
        </p:txBody>
      </p:sp>
      <p:sp>
        <p:nvSpPr>
          <p:cNvPr id="2" name="Title 1">
            <a:extLst>
              <a:ext uri="{FF2B5EF4-FFF2-40B4-BE49-F238E27FC236}">
                <a16:creationId xmlns:a16="http://schemas.microsoft.com/office/drawing/2014/main" id="{67028B1A-442B-ABA6-B7CD-FCDDF86080F0}"/>
              </a:ext>
            </a:extLst>
          </p:cNvPr>
          <p:cNvSpPr>
            <a:spLocks noGrp="1"/>
          </p:cNvSpPr>
          <p:nvPr>
            <p:ph type="title"/>
          </p:nvPr>
        </p:nvSpPr>
        <p:spPr/>
        <p:txBody>
          <a:bodyPr/>
          <a:lstStyle/>
          <a:p>
            <a:r>
              <a:rPr lang="en-US" dirty="0"/>
              <a:t>AI for fault detection and location in DC systems</a:t>
            </a:r>
          </a:p>
        </p:txBody>
      </p:sp>
      <p:sp>
        <p:nvSpPr>
          <p:cNvPr id="3" name="Text Placeholder 2">
            <a:extLst>
              <a:ext uri="{FF2B5EF4-FFF2-40B4-BE49-F238E27FC236}">
                <a16:creationId xmlns:a16="http://schemas.microsoft.com/office/drawing/2014/main" id="{5ADA6072-4D86-BF54-98CE-9B2339B24069}"/>
              </a:ext>
            </a:extLst>
          </p:cNvPr>
          <p:cNvSpPr>
            <a:spLocks noGrp="1"/>
          </p:cNvSpPr>
          <p:nvPr>
            <p:ph type="body" sz="quarter" idx="12"/>
          </p:nvPr>
        </p:nvSpPr>
        <p:spPr/>
        <p:txBody>
          <a:bodyPr/>
          <a:lstStyle/>
          <a:p>
            <a:endParaRPr lang="en-US"/>
          </a:p>
        </p:txBody>
      </p:sp>
      <p:sp>
        <p:nvSpPr>
          <p:cNvPr id="4" name="Text Placeholder 3">
            <a:extLst>
              <a:ext uri="{FF2B5EF4-FFF2-40B4-BE49-F238E27FC236}">
                <a16:creationId xmlns:a16="http://schemas.microsoft.com/office/drawing/2014/main" id="{4ED5047F-C66B-6031-A798-B01843B39B54}"/>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181859F9-B35B-1EDF-39C8-9A47CE3A8985}"/>
              </a:ext>
            </a:extLst>
          </p:cNvPr>
          <p:cNvSpPr>
            <a:spLocks noGrp="1"/>
          </p:cNvSpPr>
          <p:nvPr>
            <p:ph type="sldNum" sz="quarter" idx="4"/>
          </p:nvPr>
        </p:nvSpPr>
        <p:spPr/>
        <p:txBody>
          <a:bodyPr/>
          <a:lstStyle/>
          <a:p>
            <a:fld id="{4FAB73BC-B049-4115-A692-8D63A059BFB8}" type="slidenum">
              <a:rPr lang="en-US" smtClean="0"/>
              <a:pPr/>
              <a:t>14</a:t>
            </a:fld>
            <a:endParaRPr lang="en-US" dirty="0"/>
          </a:p>
        </p:txBody>
      </p:sp>
      <p:sp>
        <p:nvSpPr>
          <p:cNvPr id="27" name="TextBox 26">
            <a:extLst>
              <a:ext uri="{FF2B5EF4-FFF2-40B4-BE49-F238E27FC236}">
                <a16:creationId xmlns:a16="http://schemas.microsoft.com/office/drawing/2014/main" id="{F533FC7C-2E85-ADFF-96F7-B51E99B3598C}"/>
              </a:ext>
            </a:extLst>
          </p:cNvPr>
          <p:cNvSpPr txBox="1"/>
          <p:nvPr/>
        </p:nvSpPr>
        <p:spPr>
          <a:xfrm>
            <a:off x="309274" y="1052969"/>
            <a:ext cx="6095296" cy="369332"/>
          </a:xfrm>
          <a:prstGeom prst="rect">
            <a:avLst/>
          </a:prstGeom>
          <a:noFill/>
        </p:spPr>
        <p:txBody>
          <a:bodyPr wrap="square">
            <a:spAutoFit/>
          </a:bodyPr>
          <a:lstStyle/>
          <a:p>
            <a:r>
              <a:rPr lang="en-US" b="1" dirty="0">
                <a:solidFill>
                  <a:schemeClr val="accent5">
                    <a:lumMod val="60000"/>
                    <a:lumOff val="40000"/>
                  </a:schemeClr>
                </a:solidFill>
                <a:latin typeface="+mj-lt"/>
              </a:rPr>
              <a:t>Laboratory Testing</a:t>
            </a:r>
          </a:p>
        </p:txBody>
      </p:sp>
      <p:pic>
        <p:nvPicPr>
          <p:cNvPr id="6" name="Picture 5">
            <a:extLst>
              <a:ext uri="{FF2B5EF4-FFF2-40B4-BE49-F238E27FC236}">
                <a16:creationId xmlns:a16="http://schemas.microsoft.com/office/drawing/2014/main" id="{3C96021C-7C6A-80DE-88E6-7FA8B5BA86A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08088" y="1183893"/>
            <a:ext cx="3196880" cy="1900627"/>
          </a:xfrm>
          <a:prstGeom prst="rect">
            <a:avLst/>
          </a:prstGeom>
        </p:spPr>
      </p:pic>
      <p:pic>
        <p:nvPicPr>
          <p:cNvPr id="9" name="Content Placeholder 3">
            <a:extLst>
              <a:ext uri="{FF2B5EF4-FFF2-40B4-BE49-F238E27FC236}">
                <a16:creationId xmlns:a16="http://schemas.microsoft.com/office/drawing/2014/main" id="{28CE0C03-DBF0-1D2B-ACC2-76DD0C6C5BF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26036" y="4996963"/>
            <a:ext cx="3522298" cy="1414033"/>
          </a:xfrm>
          <a:prstGeom prst="rect">
            <a:avLst/>
          </a:prstGeom>
        </p:spPr>
      </p:pic>
      <p:pic>
        <p:nvPicPr>
          <p:cNvPr id="10" name="Picture 9">
            <a:extLst>
              <a:ext uri="{FF2B5EF4-FFF2-40B4-BE49-F238E27FC236}">
                <a16:creationId xmlns:a16="http://schemas.microsoft.com/office/drawing/2014/main" id="{CF8140E5-98B2-7ED5-CEFF-EEA27B65D50D}"/>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53943" y="3648754"/>
            <a:ext cx="4422800" cy="2837684"/>
          </a:xfrm>
          <a:prstGeom prst="rect">
            <a:avLst/>
          </a:prstGeom>
          <a:noFill/>
        </p:spPr>
      </p:pic>
    </p:spTree>
    <p:extLst>
      <p:ext uri="{BB962C8B-B14F-4D97-AF65-F5344CB8AC3E}">
        <p14:creationId xmlns:p14="http://schemas.microsoft.com/office/powerpoint/2010/main" val="3301331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
            <a:extLst>
              <a:ext uri="{FF2B5EF4-FFF2-40B4-BE49-F238E27FC236}">
                <a16:creationId xmlns:a16="http://schemas.microsoft.com/office/drawing/2014/main" id="{B21C65F3-1633-3C42-7A7A-779A5997119D}"/>
              </a:ext>
            </a:extLst>
          </p:cNvPr>
          <p:cNvSpPr txBox="1">
            <a:spLocks/>
          </p:cNvSpPr>
          <p:nvPr/>
        </p:nvSpPr>
        <p:spPr>
          <a:xfrm>
            <a:off x="271349" y="1741481"/>
            <a:ext cx="6996537" cy="4590567"/>
          </a:xfrm>
          <a:prstGeom prst="rect">
            <a:avLst/>
          </a:prstGeom>
        </p:spPr>
        <p:txBody>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2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dirty="0">
                <a:solidFill>
                  <a:schemeClr val="tx1"/>
                </a:solidFill>
              </a:rPr>
              <a:t>Sampling at 1Mhz with high-frequency transient instantly detected using a high-pass second order filter</a:t>
            </a:r>
          </a:p>
          <a:p>
            <a:pPr marL="726948" lvl="1" indent="-342900"/>
            <a:r>
              <a:rPr lang="en-US" dirty="0">
                <a:solidFill>
                  <a:schemeClr val="tx1"/>
                </a:solidFill>
              </a:rPr>
              <a:t>Detects the fault within 10µs</a:t>
            </a:r>
          </a:p>
          <a:p>
            <a:pPr marL="342900" indent="-342900">
              <a:buFont typeface="Arial" panose="020B0604020202020204" pitchFamily="34" charset="0"/>
              <a:buChar char="•"/>
            </a:pPr>
            <a:r>
              <a:rPr lang="en-US" dirty="0">
                <a:solidFill>
                  <a:schemeClr val="tx1"/>
                </a:solidFill>
              </a:rPr>
              <a:t>Data buffer logs 128 values before the fault trigger and 128 values after</a:t>
            </a:r>
          </a:p>
          <a:p>
            <a:pPr marL="342900" indent="-342900">
              <a:buFont typeface="Arial" panose="020B0604020202020204" pitchFamily="34" charset="0"/>
              <a:buChar char="•"/>
            </a:pPr>
            <a:r>
              <a:rPr lang="en-US" dirty="0">
                <a:solidFill>
                  <a:schemeClr val="tx1"/>
                </a:solidFill>
              </a:rPr>
              <a:t>Array of 256 values (0.256 </a:t>
            </a:r>
            <a:r>
              <a:rPr lang="en-US" dirty="0" err="1">
                <a:solidFill>
                  <a:schemeClr val="tx1"/>
                </a:solidFill>
              </a:rPr>
              <a:t>ms</a:t>
            </a:r>
            <a:r>
              <a:rPr lang="en-US" dirty="0">
                <a:solidFill>
                  <a:schemeClr val="tx1"/>
                </a:solidFill>
              </a:rPr>
              <a:t>) for voltage and current are sent to determine the fault type and location</a:t>
            </a:r>
          </a:p>
        </p:txBody>
      </p:sp>
      <p:sp>
        <p:nvSpPr>
          <p:cNvPr id="2" name="Title 1">
            <a:extLst>
              <a:ext uri="{FF2B5EF4-FFF2-40B4-BE49-F238E27FC236}">
                <a16:creationId xmlns:a16="http://schemas.microsoft.com/office/drawing/2014/main" id="{67028B1A-442B-ABA6-B7CD-FCDDF86080F0}"/>
              </a:ext>
            </a:extLst>
          </p:cNvPr>
          <p:cNvSpPr>
            <a:spLocks noGrp="1"/>
          </p:cNvSpPr>
          <p:nvPr>
            <p:ph type="title"/>
          </p:nvPr>
        </p:nvSpPr>
        <p:spPr/>
        <p:txBody>
          <a:bodyPr/>
          <a:lstStyle/>
          <a:p>
            <a:r>
              <a:rPr lang="en-US" dirty="0"/>
              <a:t>AI for fault detection and location in DC systems</a:t>
            </a:r>
          </a:p>
        </p:txBody>
      </p:sp>
      <p:sp>
        <p:nvSpPr>
          <p:cNvPr id="3" name="Text Placeholder 2">
            <a:extLst>
              <a:ext uri="{FF2B5EF4-FFF2-40B4-BE49-F238E27FC236}">
                <a16:creationId xmlns:a16="http://schemas.microsoft.com/office/drawing/2014/main" id="{5ADA6072-4D86-BF54-98CE-9B2339B24069}"/>
              </a:ext>
            </a:extLst>
          </p:cNvPr>
          <p:cNvSpPr>
            <a:spLocks noGrp="1"/>
          </p:cNvSpPr>
          <p:nvPr>
            <p:ph type="body" sz="quarter" idx="12"/>
          </p:nvPr>
        </p:nvSpPr>
        <p:spPr/>
        <p:txBody>
          <a:bodyPr/>
          <a:lstStyle/>
          <a:p>
            <a:endParaRPr lang="en-US"/>
          </a:p>
        </p:txBody>
      </p:sp>
      <p:sp>
        <p:nvSpPr>
          <p:cNvPr id="4" name="Text Placeholder 3">
            <a:extLst>
              <a:ext uri="{FF2B5EF4-FFF2-40B4-BE49-F238E27FC236}">
                <a16:creationId xmlns:a16="http://schemas.microsoft.com/office/drawing/2014/main" id="{4ED5047F-C66B-6031-A798-B01843B39B54}"/>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181859F9-B35B-1EDF-39C8-9A47CE3A8985}"/>
              </a:ext>
            </a:extLst>
          </p:cNvPr>
          <p:cNvSpPr>
            <a:spLocks noGrp="1"/>
          </p:cNvSpPr>
          <p:nvPr>
            <p:ph type="sldNum" sz="quarter" idx="4"/>
          </p:nvPr>
        </p:nvSpPr>
        <p:spPr/>
        <p:txBody>
          <a:bodyPr/>
          <a:lstStyle/>
          <a:p>
            <a:fld id="{4FAB73BC-B049-4115-A692-8D63A059BFB8}" type="slidenum">
              <a:rPr lang="en-US" smtClean="0"/>
              <a:pPr/>
              <a:t>15</a:t>
            </a:fld>
            <a:endParaRPr lang="en-US" dirty="0"/>
          </a:p>
        </p:txBody>
      </p:sp>
      <p:sp>
        <p:nvSpPr>
          <p:cNvPr id="27" name="TextBox 26">
            <a:extLst>
              <a:ext uri="{FF2B5EF4-FFF2-40B4-BE49-F238E27FC236}">
                <a16:creationId xmlns:a16="http://schemas.microsoft.com/office/drawing/2014/main" id="{F533FC7C-2E85-ADFF-96F7-B51E99B3598C}"/>
              </a:ext>
            </a:extLst>
          </p:cNvPr>
          <p:cNvSpPr txBox="1"/>
          <p:nvPr/>
        </p:nvSpPr>
        <p:spPr>
          <a:xfrm>
            <a:off x="309274" y="1052969"/>
            <a:ext cx="6095296" cy="369332"/>
          </a:xfrm>
          <a:prstGeom prst="rect">
            <a:avLst/>
          </a:prstGeom>
          <a:noFill/>
        </p:spPr>
        <p:txBody>
          <a:bodyPr wrap="square">
            <a:spAutoFit/>
          </a:bodyPr>
          <a:lstStyle/>
          <a:p>
            <a:r>
              <a:rPr lang="en-US" b="1" dirty="0">
                <a:solidFill>
                  <a:schemeClr val="accent5">
                    <a:lumMod val="60000"/>
                    <a:lumOff val="40000"/>
                  </a:schemeClr>
                </a:solidFill>
                <a:latin typeface="+mj-lt"/>
              </a:rPr>
              <a:t>Laboratory Testing</a:t>
            </a:r>
          </a:p>
        </p:txBody>
      </p:sp>
      <p:pic>
        <p:nvPicPr>
          <p:cNvPr id="7" name="Picture 6">
            <a:extLst>
              <a:ext uri="{FF2B5EF4-FFF2-40B4-BE49-F238E27FC236}">
                <a16:creationId xmlns:a16="http://schemas.microsoft.com/office/drawing/2014/main" id="{E29FCC27-1637-354D-6BD4-F59DAB490A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68057" y="4569919"/>
            <a:ext cx="5310300" cy="1502229"/>
          </a:xfrm>
          <a:prstGeom prst="rect">
            <a:avLst/>
          </a:prstGeom>
        </p:spPr>
      </p:pic>
      <p:pic>
        <p:nvPicPr>
          <p:cNvPr id="8" name="Picture 7">
            <a:extLst>
              <a:ext uri="{FF2B5EF4-FFF2-40B4-BE49-F238E27FC236}">
                <a16:creationId xmlns:a16="http://schemas.microsoft.com/office/drawing/2014/main" id="{C3CD6161-F1AF-F627-3656-E9BC24819D30}"/>
              </a:ext>
            </a:extLst>
          </p:cNvPr>
          <p:cNvPicPr>
            <a:picLocks noChangeAspect="1"/>
          </p:cNvPicPr>
          <p:nvPr/>
        </p:nvPicPr>
        <p:blipFill>
          <a:blip r:embed="rId3"/>
          <a:stretch>
            <a:fillRect/>
          </a:stretch>
        </p:blipFill>
        <p:spPr>
          <a:xfrm>
            <a:off x="7909815" y="4098994"/>
            <a:ext cx="3054361" cy="2188654"/>
          </a:xfrm>
          <a:prstGeom prst="rect">
            <a:avLst/>
          </a:prstGeom>
        </p:spPr>
      </p:pic>
      <p:pic>
        <p:nvPicPr>
          <p:cNvPr id="11" name="Picture 10">
            <a:extLst>
              <a:ext uri="{FF2B5EF4-FFF2-40B4-BE49-F238E27FC236}">
                <a16:creationId xmlns:a16="http://schemas.microsoft.com/office/drawing/2014/main" id="{B529C76D-6745-2D7A-2D41-AEC8CF4E5E3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10247" y="990634"/>
            <a:ext cx="2337816" cy="2950464"/>
          </a:xfrm>
          <a:prstGeom prst="rect">
            <a:avLst/>
          </a:prstGeom>
        </p:spPr>
      </p:pic>
    </p:spTree>
    <p:extLst>
      <p:ext uri="{BB962C8B-B14F-4D97-AF65-F5344CB8AC3E}">
        <p14:creationId xmlns:p14="http://schemas.microsoft.com/office/powerpoint/2010/main" val="1353258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A056D-F7AE-90EF-1B17-6719FFF3D9E3}"/>
              </a:ext>
            </a:extLst>
          </p:cNvPr>
          <p:cNvSpPr>
            <a:spLocks noGrp="1"/>
          </p:cNvSpPr>
          <p:nvPr>
            <p:ph type="title"/>
          </p:nvPr>
        </p:nvSpPr>
        <p:spPr/>
        <p:txBody>
          <a:bodyPr/>
          <a:lstStyle/>
          <a:p>
            <a:r>
              <a:rPr lang="en-US" dirty="0"/>
              <a:t>Novel Microgrid protection algorithms</a:t>
            </a:r>
          </a:p>
        </p:txBody>
      </p:sp>
      <p:sp>
        <p:nvSpPr>
          <p:cNvPr id="3" name="Text Placeholder 2">
            <a:extLst>
              <a:ext uri="{FF2B5EF4-FFF2-40B4-BE49-F238E27FC236}">
                <a16:creationId xmlns:a16="http://schemas.microsoft.com/office/drawing/2014/main" id="{38B03212-BA4E-6C29-77E4-ED753D4C9A89}"/>
              </a:ext>
            </a:extLst>
          </p:cNvPr>
          <p:cNvSpPr>
            <a:spLocks noGrp="1"/>
          </p:cNvSpPr>
          <p:nvPr>
            <p:ph type="body" sz="quarter" idx="12"/>
          </p:nvPr>
        </p:nvSpPr>
        <p:spPr/>
        <p:txBody>
          <a:bodyPr/>
          <a:lstStyle/>
          <a:p>
            <a:endParaRPr lang="en-US"/>
          </a:p>
        </p:txBody>
      </p:sp>
      <p:sp>
        <p:nvSpPr>
          <p:cNvPr id="4" name="Text Placeholder 3">
            <a:extLst>
              <a:ext uri="{FF2B5EF4-FFF2-40B4-BE49-F238E27FC236}">
                <a16:creationId xmlns:a16="http://schemas.microsoft.com/office/drawing/2014/main" id="{40E6E27B-46A1-3D3A-619D-D770A7239F59}"/>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547BED8C-EE3C-E5F4-9A08-EDFFCAEECC3D}"/>
              </a:ext>
            </a:extLst>
          </p:cNvPr>
          <p:cNvSpPr>
            <a:spLocks noGrp="1"/>
          </p:cNvSpPr>
          <p:nvPr>
            <p:ph type="sldNum" sz="quarter" idx="4"/>
          </p:nvPr>
        </p:nvSpPr>
        <p:spPr/>
        <p:txBody>
          <a:bodyPr/>
          <a:lstStyle/>
          <a:p>
            <a:fld id="{4FAB73BC-B049-4115-A692-8D63A059BFB8}" type="slidenum">
              <a:rPr lang="en-US" smtClean="0"/>
              <a:pPr/>
              <a:t>16</a:t>
            </a:fld>
            <a:endParaRPr lang="en-US" dirty="0"/>
          </a:p>
        </p:txBody>
      </p:sp>
      <p:pic>
        <p:nvPicPr>
          <p:cNvPr id="6" name="Online Media 5" title="Traveling wave protection for microgrids">
            <a:hlinkClick r:id="" action="ppaction://media"/>
            <a:extLst>
              <a:ext uri="{FF2B5EF4-FFF2-40B4-BE49-F238E27FC236}">
                <a16:creationId xmlns:a16="http://schemas.microsoft.com/office/drawing/2014/main" id="{5631F786-F557-8CB8-0917-994BB038B227}"/>
              </a:ext>
            </a:extLst>
          </p:cNvPr>
          <p:cNvPicPr>
            <a:picLocks noRot="1" noChangeAspect="1"/>
          </p:cNvPicPr>
          <p:nvPr>
            <a:videoFile r:link="rId1"/>
          </p:nvPr>
        </p:nvPicPr>
        <p:blipFill>
          <a:blip r:embed="rId3"/>
          <a:stretch>
            <a:fillRect/>
          </a:stretch>
        </p:blipFill>
        <p:spPr>
          <a:xfrm>
            <a:off x="1784838" y="952910"/>
            <a:ext cx="9036912" cy="5105855"/>
          </a:xfrm>
          <a:prstGeom prst="rect">
            <a:avLst/>
          </a:prstGeom>
        </p:spPr>
      </p:pic>
      <p:sp>
        <p:nvSpPr>
          <p:cNvPr id="8" name="TextBox 7">
            <a:extLst>
              <a:ext uri="{FF2B5EF4-FFF2-40B4-BE49-F238E27FC236}">
                <a16:creationId xmlns:a16="http://schemas.microsoft.com/office/drawing/2014/main" id="{B2C36F3E-9244-87E5-1DF5-380D971EC286}"/>
              </a:ext>
            </a:extLst>
          </p:cNvPr>
          <p:cNvSpPr txBox="1"/>
          <p:nvPr/>
        </p:nvSpPr>
        <p:spPr>
          <a:xfrm>
            <a:off x="4569802" y="6162245"/>
            <a:ext cx="6097464" cy="261610"/>
          </a:xfrm>
          <a:prstGeom prst="rect">
            <a:avLst/>
          </a:prstGeom>
          <a:noFill/>
        </p:spPr>
        <p:txBody>
          <a:bodyPr wrap="square">
            <a:spAutoFit/>
          </a:bodyPr>
          <a:lstStyle/>
          <a:p>
            <a:r>
              <a:rPr lang="en-US" sz="1100" b="1" dirty="0"/>
              <a:t>https://www.youtube.com/watch?v=pLtGcPc5hyo</a:t>
            </a:r>
          </a:p>
        </p:txBody>
      </p:sp>
    </p:spTree>
    <p:extLst>
      <p:ext uri="{BB962C8B-B14F-4D97-AF65-F5344CB8AC3E}">
        <p14:creationId xmlns:p14="http://schemas.microsoft.com/office/powerpoint/2010/main" val="3305717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EC28E-A69E-C398-4DA5-C4C46180B749}"/>
              </a:ext>
            </a:extLst>
          </p:cNvPr>
          <p:cNvSpPr>
            <a:spLocks noGrp="1"/>
          </p:cNvSpPr>
          <p:nvPr>
            <p:ph type="title"/>
          </p:nvPr>
        </p:nvSpPr>
        <p:spPr/>
        <p:txBody>
          <a:bodyPr/>
          <a:lstStyle/>
          <a:p>
            <a:r>
              <a:rPr lang="en-US" dirty="0"/>
              <a:t>risks</a:t>
            </a:r>
          </a:p>
        </p:txBody>
      </p:sp>
      <p:sp>
        <p:nvSpPr>
          <p:cNvPr id="3" name="Content Placeholder 2">
            <a:extLst>
              <a:ext uri="{FF2B5EF4-FFF2-40B4-BE49-F238E27FC236}">
                <a16:creationId xmlns:a16="http://schemas.microsoft.com/office/drawing/2014/main" id="{EC314E01-2849-E274-5C20-4CAD2EC65F50}"/>
              </a:ext>
            </a:extLst>
          </p:cNvPr>
          <p:cNvSpPr>
            <a:spLocks noGrp="1"/>
          </p:cNvSpPr>
          <p:nvPr>
            <p:ph sz="quarter" idx="11"/>
          </p:nvPr>
        </p:nvSpPr>
        <p:spPr/>
        <p:txBody>
          <a:bodyPr>
            <a:normAutofit/>
          </a:bodyPr>
          <a:lstStyle/>
          <a:p>
            <a:pPr marL="342900" indent="-342900">
              <a:buFont typeface="Arial" panose="020B0604020202020204" pitchFamily="34" charset="0"/>
              <a:buChar char="•"/>
            </a:pPr>
            <a:r>
              <a:rPr lang="en-US" dirty="0"/>
              <a:t>Applying AI/ML technology to solve problem that is not suitable for it</a:t>
            </a:r>
          </a:p>
          <a:p>
            <a:pPr marL="726948" lvl="1" indent="-342900"/>
            <a:r>
              <a:rPr lang="en-US" dirty="0"/>
              <a:t>AI technology should never be considered as some type of “magic “ technology that can be applied to solve all types of protection and resilience problems.</a:t>
            </a:r>
          </a:p>
          <a:p>
            <a:pPr marL="342900" indent="-342900">
              <a:buFont typeface="Arial" panose="020B0604020202020204" pitchFamily="34" charset="0"/>
              <a:buChar char="•"/>
            </a:pPr>
            <a:r>
              <a:rPr lang="en-US" dirty="0"/>
              <a:t>Failing to recognize the major challenges in applying the technology</a:t>
            </a:r>
          </a:p>
          <a:p>
            <a:pPr marL="342900" indent="-342900">
              <a:buFont typeface="Arial" panose="020B0604020202020204" pitchFamily="34" charset="0"/>
              <a:buChar char="•"/>
            </a:pPr>
            <a:r>
              <a:rPr lang="en-US" dirty="0"/>
              <a:t>AI/ML based protection algorithms needs to be vetted through many more test cases to make sure the algorithms perform well for all anticipated fault and non-fault conditions.</a:t>
            </a:r>
          </a:p>
          <a:p>
            <a:pPr marL="342900" indent="-342900">
              <a:buFont typeface="Arial" panose="020B0604020202020204" pitchFamily="34" charset="0"/>
              <a:buChar char="•"/>
            </a:pPr>
            <a:r>
              <a:rPr lang="en-US" dirty="0"/>
              <a:t>Traditional protective relay testing methods using physics-based models involve thousands of test cases</a:t>
            </a:r>
          </a:p>
          <a:p>
            <a:pPr marL="342900" indent="-342900">
              <a:buFont typeface="Arial" panose="020B0604020202020204" pitchFamily="34" charset="0"/>
              <a:buChar char="•"/>
            </a:pPr>
            <a:r>
              <a:rPr lang="en-US" dirty="0"/>
              <a:t>Taking shortcuts instead of going through rigorous training and testing, testing and validation process</a:t>
            </a:r>
          </a:p>
        </p:txBody>
      </p:sp>
      <p:sp>
        <p:nvSpPr>
          <p:cNvPr id="4" name="Text Placeholder 3">
            <a:extLst>
              <a:ext uri="{FF2B5EF4-FFF2-40B4-BE49-F238E27FC236}">
                <a16:creationId xmlns:a16="http://schemas.microsoft.com/office/drawing/2014/main" id="{74A62361-F5A1-F757-AFE3-A76529FC3F60}"/>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886F3748-AE7B-0CBA-37AC-FDEEAF9FA933}"/>
              </a:ext>
            </a:extLst>
          </p:cNvPr>
          <p:cNvSpPr>
            <a:spLocks noGrp="1"/>
          </p:cNvSpPr>
          <p:nvPr>
            <p:ph type="body" sz="quarter" idx="13"/>
          </p:nvPr>
        </p:nvSpPr>
        <p:spPr/>
        <p:txBody>
          <a:bodyPr/>
          <a:lstStyle/>
          <a:p>
            <a:endParaRPr lang="en-US"/>
          </a:p>
        </p:txBody>
      </p:sp>
      <p:sp>
        <p:nvSpPr>
          <p:cNvPr id="6" name="Slide Number Placeholder 5">
            <a:extLst>
              <a:ext uri="{FF2B5EF4-FFF2-40B4-BE49-F238E27FC236}">
                <a16:creationId xmlns:a16="http://schemas.microsoft.com/office/drawing/2014/main" id="{609548F0-84A0-59A7-71A5-BA53FA27432D}"/>
              </a:ext>
            </a:extLst>
          </p:cNvPr>
          <p:cNvSpPr>
            <a:spLocks noGrp="1"/>
          </p:cNvSpPr>
          <p:nvPr>
            <p:ph type="sldNum" sz="quarter" idx="4"/>
          </p:nvPr>
        </p:nvSpPr>
        <p:spPr/>
        <p:txBody>
          <a:bodyPr/>
          <a:lstStyle/>
          <a:p>
            <a:fld id="{4FAB73BC-B049-4115-A692-8D63A059BFB8}" type="slidenum">
              <a:rPr lang="en-US" smtClean="0"/>
              <a:pPr/>
              <a:t>17</a:t>
            </a:fld>
            <a:endParaRPr lang="en-US" dirty="0"/>
          </a:p>
        </p:txBody>
      </p:sp>
    </p:spTree>
    <p:extLst>
      <p:ext uri="{BB962C8B-B14F-4D97-AF65-F5344CB8AC3E}">
        <p14:creationId xmlns:p14="http://schemas.microsoft.com/office/powerpoint/2010/main" val="1341835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EC28E-A69E-C398-4DA5-C4C46180B749}"/>
              </a:ext>
            </a:extLst>
          </p:cNvPr>
          <p:cNvSpPr>
            <a:spLocks noGrp="1"/>
          </p:cNvSpPr>
          <p:nvPr>
            <p:ph type="title"/>
          </p:nvPr>
        </p:nvSpPr>
        <p:spPr/>
        <p:txBody>
          <a:bodyPr/>
          <a:lstStyle/>
          <a:p>
            <a:r>
              <a:rPr lang="en-US" dirty="0"/>
              <a:t>Criteria for accepting AI/ML for grid resilience</a:t>
            </a:r>
          </a:p>
        </p:txBody>
      </p:sp>
      <p:sp>
        <p:nvSpPr>
          <p:cNvPr id="3" name="Content Placeholder 2">
            <a:extLst>
              <a:ext uri="{FF2B5EF4-FFF2-40B4-BE49-F238E27FC236}">
                <a16:creationId xmlns:a16="http://schemas.microsoft.com/office/drawing/2014/main" id="{EC314E01-2849-E274-5C20-4CAD2EC65F50}"/>
              </a:ext>
            </a:extLst>
          </p:cNvPr>
          <p:cNvSpPr>
            <a:spLocks noGrp="1"/>
          </p:cNvSpPr>
          <p:nvPr>
            <p:ph sz="quarter" idx="11"/>
          </p:nvPr>
        </p:nvSpPr>
        <p:spPr/>
        <p:txBody>
          <a:bodyPr>
            <a:normAutofit/>
          </a:bodyPr>
          <a:lstStyle/>
          <a:p>
            <a:r>
              <a:rPr lang="en-US" dirty="0"/>
              <a:t>It is necessary to do a study/proof of concept before accepting an AI/ML application in the actual power system. Generally this study should contain;</a:t>
            </a:r>
          </a:p>
          <a:p>
            <a:pPr marL="342900" indent="-342900">
              <a:buFont typeface="Arial" panose="020B0604020202020204" pitchFamily="34" charset="0"/>
              <a:buChar char="•"/>
            </a:pPr>
            <a:r>
              <a:rPr lang="en-US" dirty="0"/>
              <a:t>The impact  of a failure of the device, system or any element that is been replaced or improved.</a:t>
            </a:r>
          </a:p>
          <a:p>
            <a:pPr marL="342900" indent="-342900">
              <a:buFont typeface="Arial" panose="020B0604020202020204" pitchFamily="34" charset="0"/>
              <a:buChar char="•"/>
            </a:pPr>
            <a:r>
              <a:rPr lang="en-US" dirty="0"/>
              <a:t>Cost of implementation, operation and benefit gain.</a:t>
            </a:r>
          </a:p>
          <a:p>
            <a:pPr marL="342900" indent="-342900">
              <a:buFont typeface="Arial" panose="020B0604020202020204" pitchFamily="34" charset="0"/>
              <a:buChar char="•"/>
            </a:pPr>
            <a:r>
              <a:rPr lang="en-US" dirty="0"/>
              <a:t>Schedule from proof of concept to implementation date.</a:t>
            </a:r>
          </a:p>
          <a:p>
            <a:pPr marL="342900" indent="-342900">
              <a:buFont typeface="Arial" panose="020B0604020202020204" pitchFamily="34" charset="0"/>
              <a:buChar char="•"/>
            </a:pPr>
            <a:r>
              <a:rPr lang="en-US" dirty="0"/>
              <a:t>Feedback/review plan for adjustment of deployed system (maintenance cost).</a:t>
            </a:r>
          </a:p>
          <a:p>
            <a:pPr marL="342900" indent="-342900">
              <a:buFont typeface="Arial" panose="020B0604020202020204" pitchFamily="34" charset="0"/>
              <a:buChar char="•"/>
            </a:pPr>
            <a:r>
              <a:rPr lang="en-US" dirty="0"/>
              <a:t>Personnel training plan to use the system.</a:t>
            </a:r>
          </a:p>
          <a:p>
            <a:pPr marL="342900" indent="-342900">
              <a:buFont typeface="Arial" panose="020B0604020202020204" pitchFamily="34" charset="0"/>
              <a:buChar char="•"/>
            </a:pPr>
            <a:r>
              <a:rPr lang="en-US" dirty="0"/>
              <a:t>List of departments impacted and how they need to adapt to the new system.</a:t>
            </a:r>
          </a:p>
          <a:p>
            <a:pPr marL="342900" indent="-342900">
              <a:buFont typeface="Arial" panose="020B0604020202020204" pitchFamily="34" charset="0"/>
              <a:buChar char="•"/>
            </a:pPr>
            <a:r>
              <a:rPr lang="en-US" dirty="0"/>
              <a:t>Change management, plan for regularly review/audit documentation and results of the AI/ML decision.</a:t>
            </a:r>
          </a:p>
        </p:txBody>
      </p:sp>
      <p:sp>
        <p:nvSpPr>
          <p:cNvPr id="4" name="Text Placeholder 3">
            <a:extLst>
              <a:ext uri="{FF2B5EF4-FFF2-40B4-BE49-F238E27FC236}">
                <a16:creationId xmlns:a16="http://schemas.microsoft.com/office/drawing/2014/main" id="{74A62361-F5A1-F757-AFE3-A76529FC3F60}"/>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886F3748-AE7B-0CBA-37AC-FDEEAF9FA933}"/>
              </a:ext>
            </a:extLst>
          </p:cNvPr>
          <p:cNvSpPr>
            <a:spLocks noGrp="1"/>
          </p:cNvSpPr>
          <p:nvPr>
            <p:ph type="body" sz="quarter" idx="13"/>
          </p:nvPr>
        </p:nvSpPr>
        <p:spPr/>
        <p:txBody>
          <a:bodyPr/>
          <a:lstStyle/>
          <a:p>
            <a:endParaRPr lang="en-US"/>
          </a:p>
        </p:txBody>
      </p:sp>
      <p:sp>
        <p:nvSpPr>
          <p:cNvPr id="6" name="Slide Number Placeholder 5">
            <a:extLst>
              <a:ext uri="{FF2B5EF4-FFF2-40B4-BE49-F238E27FC236}">
                <a16:creationId xmlns:a16="http://schemas.microsoft.com/office/drawing/2014/main" id="{609548F0-84A0-59A7-71A5-BA53FA27432D}"/>
              </a:ext>
            </a:extLst>
          </p:cNvPr>
          <p:cNvSpPr>
            <a:spLocks noGrp="1"/>
          </p:cNvSpPr>
          <p:nvPr>
            <p:ph type="sldNum" sz="quarter" idx="4"/>
          </p:nvPr>
        </p:nvSpPr>
        <p:spPr/>
        <p:txBody>
          <a:bodyPr/>
          <a:lstStyle/>
          <a:p>
            <a:fld id="{4FAB73BC-B049-4115-A692-8D63A059BFB8}" type="slidenum">
              <a:rPr lang="en-US" smtClean="0"/>
              <a:pPr/>
              <a:t>18</a:t>
            </a:fld>
            <a:endParaRPr lang="en-US" dirty="0"/>
          </a:p>
        </p:txBody>
      </p:sp>
    </p:spTree>
    <p:extLst>
      <p:ext uri="{BB962C8B-B14F-4D97-AF65-F5344CB8AC3E}">
        <p14:creationId xmlns:p14="http://schemas.microsoft.com/office/powerpoint/2010/main" val="2135235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EC28E-A69E-C398-4DA5-C4C46180B749}"/>
              </a:ext>
            </a:extLst>
          </p:cNvPr>
          <p:cNvSpPr>
            <a:spLocks noGrp="1"/>
          </p:cNvSpPr>
          <p:nvPr>
            <p:ph type="title"/>
          </p:nvPr>
        </p:nvSpPr>
        <p:spPr/>
        <p:txBody>
          <a:bodyPr/>
          <a:lstStyle/>
          <a:p>
            <a:r>
              <a:rPr lang="en-US" dirty="0"/>
              <a:t>Opportunities looking forward</a:t>
            </a:r>
          </a:p>
        </p:txBody>
      </p:sp>
      <p:sp>
        <p:nvSpPr>
          <p:cNvPr id="3" name="Content Placeholder 2">
            <a:extLst>
              <a:ext uri="{FF2B5EF4-FFF2-40B4-BE49-F238E27FC236}">
                <a16:creationId xmlns:a16="http://schemas.microsoft.com/office/drawing/2014/main" id="{EC314E01-2849-E274-5C20-4CAD2EC65F50}"/>
              </a:ext>
            </a:extLst>
          </p:cNvPr>
          <p:cNvSpPr>
            <a:spLocks noGrp="1"/>
          </p:cNvSpPr>
          <p:nvPr>
            <p:ph sz="quarter" idx="11"/>
          </p:nvPr>
        </p:nvSpPr>
        <p:spPr/>
        <p:txBody>
          <a:bodyPr>
            <a:normAutofit/>
          </a:bodyPr>
          <a:lstStyle/>
          <a:p>
            <a:pPr marL="342900" indent="-342900">
              <a:buFont typeface="Arial" panose="020B0604020202020204" pitchFamily="34" charset="0"/>
              <a:buChar char="•"/>
            </a:pPr>
            <a:r>
              <a:rPr lang="en-US" dirty="0"/>
              <a:t>Many innovations in AI/ML are yet to be applied to the power system domain</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Integration of physics-based constraint to AI</a:t>
            </a:r>
          </a:p>
          <a:p>
            <a:pPr marL="726948" lvl="1" indent="-342900"/>
            <a:r>
              <a:rPr lang="en-US" dirty="0"/>
              <a:t>Leveraging existing knowledge (physical laws, power flow, etc.) in AI-based algorithms</a:t>
            </a:r>
          </a:p>
          <a:p>
            <a:pPr lvl="1" indent="0">
              <a:buNone/>
            </a:pPr>
            <a:endParaRPr lang="en-US" dirty="0"/>
          </a:p>
          <a:p>
            <a:pPr marL="342900" indent="-342900">
              <a:buFont typeface="Arial" panose="020B0604020202020204" pitchFamily="34" charset="0"/>
              <a:buChar char="•"/>
            </a:pPr>
            <a:r>
              <a:rPr lang="en-US" dirty="0"/>
              <a:t>Explainable and verifiable AI</a:t>
            </a:r>
          </a:p>
          <a:p>
            <a:pPr marL="726948" lvl="1" indent="-342900"/>
            <a:r>
              <a:rPr lang="en-US" dirty="0"/>
              <a:t>Understanding why a particular prediction or decision was given</a:t>
            </a:r>
          </a:p>
          <a:p>
            <a:pPr marL="726948" lvl="1" indent="-342900"/>
            <a:r>
              <a:rPr lang="en-US" dirty="0"/>
              <a:t>Understanding the error bounds and uncertainty quantification on predictions/decisions</a:t>
            </a:r>
          </a:p>
          <a:p>
            <a:pPr lvl="1" indent="0">
              <a:buNone/>
            </a:pPr>
            <a:endParaRPr lang="en-US" dirty="0"/>
          </a:p>
          <a:p>
            <a:pPr marL="342900" indent="-342900">
              <a:buFont typeface="Arial" panose="020B0604020202020204" pitchFamily="34" charset="0"/>
              <a:buChar char="•"/>
            </a:pPr>
            <a:r>
              <a:rPr lang="en-US" dirty="0"/>
              <a:t>Distributed, AI-based control using Edge/Fog Computing</a:t>
            </a:r>
          </a:p>
          <a:p>
            <a:pPr marL="726948" lvl="1" indent="-342900"/>
            <a:r>
              <a:rPr lang="en-US" dirty="0"/>
              <a:t>Creating resilient systems in the event of communication loss</a:t>
            </a:r>
          </a:p>
        </p:txBody>
      </p:sp>
      <p:sp>
        <p:nvSpPr>
          <p:cNvPr id="4" name="Text Placeholder 3">
            <a:extLst>
              <a:ext uri="{FF2B5EF4-FFF2-40B4-BE49-F238E27FC236}">
                <a16:creationId xmlns:a16="http://schemas.microsoft.com/office/drawing/2014/main" id="{74A62361-F5A1-F757-AFE3-A76529FC3F60}"/>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886F3748-AE7B-0CBA-37AC-FDEEAF9FA933}"/>
              </a:ext>
            </a:extLst>
          </p:cNvPr>
          <p:cNvSpPr>
            <a:spLocks noGrp="1"/>
          </p:cNvSpPr>
          <p:nvPr>
            <p:ph type="body" sz="quarter" idx="13"/>
          </p:nvPr>
        </p:nvSpPr>
        <p:spPr/>
        <p:txBody>
          <a:bodyPr/>
          <a:lstStyle/>
          <a:p>
            <a:endParaRPr lang="en-US"/>
          </a:p>
        </p:txBody>
      </p:sp>
      <p:sp>
        <p:nvSpPr>
          <p:cNvPr id="6" name="Slide Number Placeholder 5">
            <a:extLst>
              <a:ext uri="{FF2B5EF4-FFF2-40B4-BE49-F238E27FC236}">
                <a16:creationId xmlns:a16="http://schemas.microsoft.com/office/drawing/2014/main" id="{609548F0-84A0-59A7-71A5-BA53FA27432D}"/>
              </a:ext>
            </a:extLst>
          </p:cNvPr>
          <p:cNvSpPr>
            <a:spLocks noGrp="1"/>
          </p:cNvSpPr>
          <p:nvPr>
            <p:ph type="sldNum" sz="quarter" idx="4"/>
          </p:nvPr>
        </p:nvSpPr>
        <p:spPr/>
        <p:txBody>
          <a:bodyPr/>
          <a:lstStyle/>
          <a:p>
            <a:fld id="{4FAB73BC-B049-4115-A692-8D63A059BFB8}" type="slidenum">
              <a:rPr lang="en-US" smtClean="0"/>
              <a:pPr/>
              <a:t>19</a:t>
            </a:fld>
            <a:endParaRPr lang="en-US" dirty="0"/>
          </a:p>
        </p:txBody>
      </p:sp>
    </p:spTree>
    <p:extLst>
      <p:ext uri="{BB962C8B-B14F-4D97-AF65-F5344CB8AC3E}">
        <p14:creationId xmlns:p14="http://schemas.microsoft.com/office/powerpoint/2010/main" val="3530683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AD16308-2F8E-8772-8EB3-CD7A25058E4C}"/>
              </a:ext>
            </a:extLst>
          </p:cNvPr>
          <p:cNvSpPr>
            <a:spLocks noGrp="1"/>
          </p:cNvSpPr>
          <p:nvPr>
            <p:ph idx="1"/>
          </p:nvPr>
        </p:nvSpPr>
        <p:spPr/>
        <p:txBody>
          <a:bodyPr/>
          <a:lstStyle/>
          <a:p>
            <a:pPr marL="342900" indent="-342900">
              <a:buFont typeface="Arial" panose="020B0604020202020204" pitchFamily="34" charset="0"/>
              <a:buChar char="•"/>
            </a:pPr>
            <a:r>
              <a:rPr lang="en-US" dirty="0"/>
              <a:t>Challenges in Grid resilience </a:t>
            </a:r>
          </a:p>
          <a:p>
            <a:pPr marL="342900" indent="-342900">
              <a:buFont typeface="Arial" panose="020B0604020202020204" pitchFamily="34" charset="0"/>
              <a:buChar char="•"/>
            </a:pPr>
            <a:r>
              <a:rPr lang="en-US" dirty="0"/>
              <a:t>How AI Can help</a:t>
            </a:r>
          </a:p>
          <a:p>
            <a:pPr marL="342900" indent="-342900">
              <a:buFont typeface="Arial" panose="020B0604020202020204" pitchFamily="34" charset="0"/>
              <a:buChar char="•"/>
            </a:pPr>
            <a:r>
              <a:rPr lang="en-US" dirty="0"/>
              <a:t>Sandia’s Application of AI/ML for protection</a:t>
            </a:r>
          </a:p>
          <a:p>
            <a:pPr marL="342900" indent="-342900">
              <a:buFont typeface="Arial" panose="020B0604020202020204" pitchFamily="34" charset="0"/>
              <a:buChar char="•"/>
            </a:pPr>
            <a:r>
              <a:rPr lang="en-US" dirty="0"/>
              <a:t>Laboratory and Field Testing</a:t>
            </a:r>
          </a:p>
          <a:p>
            <a:pPr marL="342900" indent="-342900">
              <a:buFont typeface="Arial" panose="020B0604020202020204" pitchFamily="34" charset="0"/>
              <a:buChar char="•"/>
            </a:pPr>
            <a:r>
              <a:rPr lang="en-US" dirty="0"/>
              <a:t>Risks</a:t>
            </a:r>
          </a:p>
          <a:p>
            <a:pPr marL="342900" indent="-342900">
              <a:buFont typeface="Arial" panose="020B0604020202020204" pitchFamily="34" charset="0"/>
              <a:buChar char="•"/>
            </a:pPr>
            <a:r>
              <a:rPr lang="en-US" dirty="0"/>
              <a:t>Criteria for accepting AI/ML for Grid Resilience</a:t>
            </a:r>
          </a:p>
          <a:p>
            <a:pPr marL="342900" indent="-342900">
              <a:buFont typeface="Arial" panose="020B0604020202020204" pitchFamily="34" charset="0"/>
              <a:buChar char="•"/>
            </a:pPr>
            <a:r>
              <a:rPr lang="en-US" dirty="0"/>
              <a:t>Opportunities looking forward</a:t>
            </a:r>
          </a:p>
          <a:p>
            <a:pPr marL="342900" indent="-342900">
              <a:buFont typeface="Arial" panose="020B0604020202020204" pitchFamily="34" charset="0"/>
              <a:buChar char="•"/>
            </a:pPr>
            <a:r>
              <a:rPr lang="en-US" dirty="0"/>
              <a:t>Summary</a:t>
            </a:r>
          </a:p>
        </p:txBody>
      </p:sp>
      <p:sp>
        <p:nvSpPr>
          <p:cNvPr id="3" name="Title 2">
            <a:extLst>
              <a:ext uri="{FF2B5EF4-FFF2-40B4-BE49-F238E27FC236}">
                <a16:creationId xmlns:a16="http://schemas.microsoft.com/office/drawing/2014/main" id="{864160EB-6D35-90B1-4007-564423A5734E}"/>
              </a:ext>
            </a:extLst>
          </p:cNvPr>
          <p:cNvSpPr>
            <a:spLocks noGrp="1"/>
          </p:cNvSpPr>
          <p:nvPr>
            <p:ph type="title"/>
          </p:nvPr>
        </p:nvSpPr>
        <p:spPr/>
        <p:txBody>
          <a:bodyPr/>
          <a:lstStyle/>
          <a:p>
            <a:r>
              <a:rPr lang="en-US" dirty="0"/>
              <a:t>Overview</a:t>
            </a:r>
          </a:p>
        </p:txBody>
      </p:sp>
      <p:sp>
        <p:nvSpPr>
          <p:cNvPr id="4" name="Slide Number Placeholder 3">
            <a:extLst>
              <a:ext uri="{FF2B5EF4-FFF2-40B4-BE49-F238E27FC236}">
                <a16:creationId xmlns:a16="http://schemas.microsoft.com/office/drawing/2014/main" id="{235FD1B1-232E-35EF-8FFF-A84A241E7B1C}"/>
              </a:ext>
            </a:extLst>
          </p:cNvPr>
          <p:cNvSpPr>
            <a:spLocks noGrp="1"/>
          </p:cNvSpPr>
          <p:nvPr>
            <p:ph type="sldNum" sz="quarter" idx="4"/>
          </p:nvPr>
        </p:nvSpPr>
        <p:spPr/>
        <p:txBody>
          <a:bodyPr/>
          <a:lstStyle/>
          <a:p>
            <a:fld id="{4FAB73BC-B049-4115-A692-8D63A059BFB8}" type="slidenum">
              <a:rPr lang="en-US" smtClean="0"/>
              <a:pPr/>
              <a:t>2</a:t>
            </a:fld>
            <a:endParaRPr lang="en-US" dirty="0"/>
          </a:p>
        </p:txBody>
      </p:sp>
    </p:spTree>
    <p:extLst>
      <p:ext uri="{BB962C8B-B14F-4D97-AF65-F5344CB8AC3E}">
        <p14:creationId xmlns:p14="http://schemas.microsoft.com/office/powerpoint/2010/main" val="2921558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EC28E-A69E-C398-4DA5-C4C46180B749}"/>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EC314E01-2849-E274-5C20-4CAD2EC65F50}"/>
              </a:ext>
            </a:extLst>
          </p:cNvPr>
          <p:cNvSpPr>
            <a:spLocks noGrp="1"/>
          </p:cNvSpPr>
          <p:nvPr>
            <p:ph sz="quarter" idx="11"/>
          </p:nvPr>
        </p:nvSpPr>
        <p:spPr/>
        <p:txBody>
          <a:bodyPr>
            <a:normAutofit/>
          </a:bodyPr>
          <a:lstStyle/>
          <a:p>
            <a:pPr marL="342900" indent="-342900">
              <a:buFont typeface="Arial" panose="020B0604020202020204" pitchFamily="34" charset="0"/>
              <a:buChar char="•"/>
            </a:pPr>
            <a:r>
              <a:rPr lang="en-US" dirty="0"/>
              <a:t>AI methods can provide the decision advantage that can make the difference between riding through an event and catastrophic failure.</a:t>
            </a:r>
          </a:p>
          <a:p>
            <a:endParaRPr lang="en-US" dirty="0"/>
          </a:p>
          <a:p>
            <a:pPr marL="342900" indent="-342900">
              <a:buFont typeface="Arial" panose="020B0604020202020204" pitchFamily="34" charset="0"/>
              <a:buChar char="•"/>
            </a:pPr>
            <a:r>
              <a:rPr lang="en-US" dirty="0"/>
              <a:t>Algorithm can be trained offline using fault simulations. The trained algorithm can then be embedded in relays to provide decision making support.</a:t>
            </a:r>
          </a:p>
          <a:p>
            <a:endParaRPr lang="en-US" dirty="0"/>
          </a:p>
          <a:p>
            <a:pPr marL="342900" indent="-342900">
              <a:buFont typeface="Arial" panose="020B0604020202020204" pitchFamily="34" charset="0"/>
              <a:buChar char="•"/>
            </a:pPr>
            <a:r>
              <a:rPr lang="en-US" dirty="0"/>
              <a:t>AI/ML can provide a more resilient electric power grid to natural and manmade disasters. AI will help the electric grid to absorb shocks and keep operating, manage the disruption to contain it, and respond quickly to recover to get back to normal as quickly as possible.</a:t>
            </a:r>
          </a:p>
          <a:p>
            <a:pPr marL="342900" indent="-342900">
              <a:buFont typeface="Arial" panose="020B0604020202020204" pitchFamily="34" charset="0"/>
              <a:buChar char="•"/>
            </a:pPr>
            <a:endParaRPr lang="en-US" dirty="0"/>
          </a:p>
        </p:txBody>
      </p:sp>
      <p:sp>
        <p:nvSpPr>
          <p:cNvPr id="4" name="Text Placeholder 3">
            <a:extLst>
              <a:ext uri="{FF2B5EF4-FFF2-40B4-BE49-F238E27FC236}">
                <a16:creationId xmlns:a16="http://schemas.microsoft.com/office/drawing/2014/main" id="{74A62361-F5A1-F757-AFE3-A76529FC3F60}"/>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886F3748-AE7B-0CBA-37AC-FDEEAF9FA933}"/>
              </a:ext>
            </a:extLst>
          </p:cNvPr>
          <p:cNvSpPr>
            <a:spLocks noGrp="1"/>
          </p:cNvSpPr>
          <p:nvPr>
            <p:ph type="body" sz="quarter" idx="13"/>
          </p:nvPr>
        </p:nvSpPr>
        <p:spPr/>
        <p:txBody>
          <a:bodyPr/>
          <a:lstStyle/>
          <a:p>
            <a:endParaRPr lang="en-US"/>
          </a:p>
        </p:txBody>
      </p:sp>
      <p:sp>
        <p:nvSpPr>
          <p:cNvPr id="6" name="Slide Number Placeholder 5">
            <a:extLst>
              <a:ext uri="{FF2B5EF4-FFF2-40B4-BE49-F238E27FC236}">
                <a16:creationId xmlns:a16="http://schemas.microsoft.com/office/drawing/2014/main" id="{609548F0-84A0-59A7-71A5-BA53FA27432D}"/>
              </a:ext>
            </a:extLst>
          </p:cNvPr>
          <p:cNvSpPr>
            <a:spLocks noGrp="1"/>
          </p:cNvSpPr>
          <p:nvPr>
            <p:ph type="sldNum" sz="quarter" idx="4"/>
          </p:nvPr>
        </p:nvSpPr>
        <p:spPr/>
        <p:txBody>
          <a:bodyPr/>
          <a:lstStyle/>
          <a:p>
            <a:fld id="{4FAB73BC-B049-4115-A692-8D63A059BFB8}" type="slidenum">
              <a:rPr lang="en-US" smtClean="0"/>
              <a:pPr/>
              <a:t>20</a:t>
            </a:fld>
            <a:endParaRPr lang="en-US" dirty="0"/>
          </a:p>
        </p:txBody>
      </p:sp>
    </p:spTree>
    <p:extLst>
      <p:ext uri="{BB962C8B-B14F-4D97-AF65-F5344CB8AC3E}">
        <p14:creationId xmlns:p14="http://schemas.microsoft.com/office/powerpoint/2010/main" val="970851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EC28E-A69E-C398-4DA5-C4C46180B749}"/>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EC314E01-2849-E274-5C20-4CAD2EC65F50}"/>
              </a:ext>
            </a:extLst>
          </p:cNvPr>
          <p:cNvSpPr>
            <a:spLocks noGrp="1"/>
          </p:cNvSpPr>
          <p:nvPr>
            <p:ph sz="quarter" idx="11"/>
          </p:nvPr>
        </p:nvSpPr>
        <p:spPr/>
        <p:txBody>
          <a:bodyPr>
            <a:normAutofit fontScale="70000" lnSpcReduction="20000"/>
          </a:bodyPr>
          <a:lstStyle/>
          <a:p>
            <a:pPr marL="400050" indent="-400050"/>
            <a:r>
              <a:rPr lang="en-US" dirty="0"/>
              <a:t>[1]	S. T. Ojetola, M. J. Reno, J. Flicker, D. Bauer, and D. </a:t>
            </a:r>
            <a:r>
              <a:rPr lang="en-US" dirty="0" err="1"/>
              <a:t>Stoltzfuz</a:t>
            </a:r>
            <a:r>
              <a:rPr lang="en-US" dirty="0"/>
              <a:t>, “Testing Machine Learned Fault Detection and Classification on a DC Microgrid”, IEEE Innovative Smart Grid Technologies (ISGT), 2022.</a:t>
            </a:r>
          </a:p>
          <a:p>
            <a:pPr marL="400050" indent="-400050"/>
            <a:r>
              <a:rPr lang="en-US" dirty="0"/>
              <a:t>[2]	A. R. Kurup, A. Summers, A. </a:t>
            </a:r>
            <a:r>
              <a:rPr lang="en-US" dirty="0" err="1"/>
              <a:t>Bidram</a:t>
            </a:r>
            <a:r>
              <a:rPr lang="en-US" dirty="0"/>
              <a:t>, M. J. Reno, and M. Martinez-Ramon, "Ensemble models for circuit topology estimation, fault detection, and classification in distribution systems", Sustainable energy, grids and networks, 2023.</a:t>
            </a:r>
          </a:p>
          <a:p>
            <a:pPr marL="400050" indent="-400050"/>
            <a:r>
              <a:rPr lang="en-US" dirty="0"/>
              <a:t>[3]	S. Paul, S. Grijalva, M. Jiménez-Aparicio, and M. J. Reno, “Knowledge-based Fault Diagnosis for a Distribution System with High PV Penetration”, IEEE Innovative Smart Grid Technologies (ISGT), 2022.</a:t>
            </a:r>
          </a:p>
          <a:p>
            <a:pPr marL="400050" indent="-400050"/>
            <a:r>
              <a:rPr lang="en-US" dirty="0"/>
              <a:t>[4]	S. </a:t>
            </a:r>
            <a:r>
              <a:rPr lang="en-US" dirty="0" err="1"/>
              <a:t>Paruthiyil</a:t>
            </a:r>
            <a:r>
              <a:rPr lang="en-US" dirty="0"/>
              <a:t>, A. </a:t>
            </a:r>
            <a:r>
              <a:rPr lang="en-US" dirty="0" err="1"/>
              <a:t>Bidram</a:t>
            </a:r>
            <a:r>
              <a:rPr lang="en-US" dirty="0"/>
              <a:t>, and M. J. Reno, “A Physics-informed Learning Technique for Fault Location of DC Microgrids Using Traveling Waves,” IET Generation, Transmission, and Distribution, 2022.</a:t>
            </a:r>
          </a:p>
          <a:p>
            <a:pPr marL="400050" indent="-400050"/>
            <a:r>
              <a:rPr lang="en-US" dirty="0"/>
              <a:t>[5]	M. Jimenez-Aparicio, J. Hernandez-</a:t>
            </a:r>
            <a:r>
              <a:rPr lang="en-US" dirty="0" err="1"/>
              <a:t>Alvidrez</a:t>
            </a:r>
            <a:r>
              <a:rPr lang="en-US" dirty="0"/>
              <a:t>, A. Y. Montoya, and M. J. Reno, "Embedded, Real-Time, and Distributed Traveling Wave Fault Location Method Using Graph Convolutional Neural Networks" Energies, 2022.</a:t>
            </a:r>
          </a:p>
          <a:p>
            <a:pPr marL="400050" indent="-400050"/>
            <a:r>
              <a:rPr lang="en-US" dirty="0"/>
              <a:t>[6]	B. P. Poudel, A. </a:t>
            </a:r>
            <a:r>
              <a:rPr lang="en-US" dirty="0" err="1"/>
              <a:t>Bidram</a:t>
            </a:r>
            <a:r>
              <a:rPr lang="en-US" dirty="0"/>
              <a:t>, M. J. Reno, and A. Summers, “Zonal Machine Learning-based Protection for Distribution Systems”, IEEE Access, 2022.</a:t>
            </a:r>
          </a:p>
          <a:p>
            <a:pPr marL="400050" indent="-400050"/>
            <a:r>
              <a:rPr lang="en-US" dirty="0"/>
              <a:t>[7]	R. Montoya, B. Poudel, A. </a:t>
            </a:r>
            <a:r>
              <a:rPr lang="en-US" dirty="0" err="1"/>
              <a:t>Bidram</a:t>
            </a:r>
            <a:r>
              <a:rPr lang="en-US" dirty="0"/>
              <a:t>, M. J. Reno, “DC Microgrid Fault Detection Using Multiresolution Analysis of Traveling Waves,” International Journal of Electric Power &amp; Energy Systems, 2022.</a:t>
            </a:r>
          </a:p>
          <a:p>
            <a:pPr marL="400050" indent="-400050"/>
            <a:r>
              <a:rPr lang="en-US" dirty="0"/>
              <a:t>[8]	A. Summers, T. Patel, R. Matthews, and M. J. Reno, “Prediction of Relay Settings in an Adaptive Protection System”, IEEE Innovative Smart Grid Technologies (ISGT), 2022.</a:t>
            </a:r>
          </a:p>
          <a:p>
            <a:pPr marL="400050" indent="-400050"/>
            <a:r>
              <a:rPr lang="en-US" dirty="0"/>
              <a:t>[9]	F. </a:t>
            </a:r>
            <a:r>
              <a:rPr lang="en-US" dirty="0" err="1"/>
              <a:t>Wilches</a:t>
            </a:r>
            <a:r>
              <a:rPr lang="en-US" dirty="0"/>
              <a:t>-Bernal, M. Jiménez-Aparicio, and M. J. Reno, “Algorithm for Fast Fault Location and Classification Based on Mathematical Morphology and Machine Learning”, IEEE Innovative Smart Grid Technologies (ISGT), 2022.</a:t>
            </a:r>
          </a:p>
          <a:p>
            <a:pPr marL="400050" indent="-400050"/>
            <a:r>
              <a:rPr lang="en-US" dirty="0"/>
              <a:t>[10]	M. Jimenez-Aparicio, J. Hernandez-</a:t>
            </a:r>
            <a:r>
              <a:rPr lang="en-US" dirty="0" err="1"/>
              <a:t>Alvidrez</a:t>
            </a:r>
            <a:r>
              <a:rPr lang="en-US" dirty="0"/>
              <a:t>, A. Y. Montoya, and M. J. Reno, “Micro Random Forest: A Local, High-Speed Implementation of a Machine-Learning Fault Location Method for Distribution Power Systems”, IEEE PES General Meeting, 2023.</a:t>
            </a:r>
          </a:p>
          <a:p>
            <a:pPr marL="400050" indent="-400050"/>
            <a:r>
              <a:rPr lang="en-US" dirty="0"/>
              <a:t>[11]	S. </a:t>
            </a:r>
            <a:r>
              <a:rPr lang="en-US" dirty="0" err="1"/>
              <a:t>Paruthiyil</a:t>
            </a:r>
            <a:r>
              <a:rPr lang="en-US" dirty="0"/>
              <a:t>, A. </a:t>
            </a:r>
            <a:r>
              <a:rPr lang="en-US" dirty="0" err="1"/>
              <a:t>Bidram</a:t>
            </a:r>
            <a:r>
              <a:rPr lang="en-US" dirty="0"/>
              <a:t>, M. Jimenez Aparicio, J. Hernandez, and M. J. Reno, “Hardware Implementation of a Traveling Wave Protection Device for DC Microgrids” IEEE Kansas Power &amp; Energy Conference (KPEC), 2023.</a:t>
            </a:r>
          </a:p>
          <a:p>
            <a:pPr marL="400050" indent="-400050"/>
            <a:endParaRPr lang="en-US" dirty="0"/>
          </a:p>
        </p:txBody>
      </p:sp>
      <p:sp>
        <p:nvSpPr>
          <p:cNvPr id="4" name="Text Placeholder 3">
            <a:extLst>
              <a:ext uri="{FF2B5EF4-FFF2-40B4-BE49-F238E27FC236}">
                <a16:creationId xmlns:a16="http://schemas.microsoft.com/office/drawing/2014/main" id="{74A62361-F5A1-F757-AFE3-A76529FC3F60}"/>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886F3748-AE7B-0CBA-37AC-FDEEAF9FA933}"/>
              </a:ext>
            </a:extLst>
          </p:cNvPr>
          <p:cNvSpPr>
            <a:spLocks noGrp="1"/>
          </p:cNvSpPr>
          <p:nvPr>
            <p:ph type="body" sz="quarter" idx="13"/>
          </p:nvPr>
        </p:nvSpPr>
        <p:spPr/>
        <p:txBody>
          <a:bodyPr/>
          <a:lstStyle/>
          <a:p>
            <a:endParaRPr lang="en-US"/>
          </a:p>
        </p:txBody>
      </p:sp>
      <p:sp>
        <p:nvSpPr>
          <p:cNvPr id="6" name="Slide Number Placeholder 5">
            <a:extLst>
              <a:ext uri="{FF2B5EF4-FFF2-40B4-BE49-F238E27FC236}">
                <a16:creationId xmlns:a16="http://schemas.microsoft.com/office/drawing/2014/main" id="{609548F0-84A0-59A7-71A5-BA53FA27432D}"/>
              </a:ext>
            </a:extLst>
          </p:cNvPr>
          <p:cNvSpPr>
            <a:spLocks noGrp="1"/>
          </p:cNvSpPr>
          <p:nvPr>
            <p:ph type="sldNum" sz="quarter" idx="4"/>
          </p:nvPr>
        </p:nvSpPr>
        <p:spPr/>
        <p:txBody>
          <a:bodyPr/>
          <a:lstStyle/>
          <a:p>
            <a:fld id="{4FAB73BC-B049-4115-A692-8D63A059BFB8}" type="slidenum">
              <a:rPr lang="en-US" smtClean="0"/>
              <a:pPr/>
              <a:t>21</a:t>
            </a:fld>
            <a:endParaRPr lang="en-US" dirty="0"/>
          </a:p>
        </p:txBody>
      </p:sp>
    </p:spTree>
    <p:extLst>
      <p:ext uri="{BB962C8B-B14F-4D97-AF65-F5344CB8AC3E}">
        <p14:creationId xmlns:p14="http://schemas.microsoft.com/office/powerpoint/2010/main" val="411222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28B1A-442B-ABA6-B7CD-FCDDF86080F0}"/>
              </a:ext>
            </a:extLst>
          </p:cNvPr>
          <p:cNvSpPr>
            <a:spLocks noGrp="1"/>
          </p:cNvSpPr>
          <p:nvPr>
            <p:ph type="title"/>
          </p:nvPr>
        </p:nvSpPr>
        <p:spPr/>
        <p:txBody>
          <a:bodyPr/>
          <a:lstStyle/>
          <a:p>
            <a:r>
              <a:rPr lang="en-US" dirty="0"/>
              <a:t>Acknowledgement</a:t>
            </a:r>
          </a:p>
        </p:txBody>
      </p:sp>
      <p:sp>
        <p:nvSpPr>
          <p:cNvPr id="3" name="Text Placeholder 2">
            <a:extLst>
              <a:ext uri="{FF2B5EF4-FFF2-40B4-BE49-F238E27FC236}">
                <a16:creationId xmlns:a16="http://schemas.microsoft.com/office/drawing/2014/main" id="{5ADA6072-4D86-BF54-98CE-9B2339B24069}"/>
              </a:ext>
            </a:extLst>
          </p:cNvPr>
          <p:cNvSpPr>
            <a:spLocks noGrp="1"/>
          </p:cNvSpPr>
          <p:nvPr>
            <p:ph type="body" sz="quarter" idx="12"/>
          </p:nvPr>
        </p:nvSpPr>
        <p:spPr/>
        <p:txBody>
          <a:bodyPr/>
          <a:lstStyle/>
          <a:p>
            <a:endParaRPr lang="en-US"/>
          </a:p>
        </p:txBody>
      </p:sp>
      <p:sp>
        <p:nvSpPr>
          <p:cNvPr id="4" name="Text Placeholder 3">
            <a:extLst>
              <a:ext uri="{FF2B5EF4-FFF2-40B4-BE49-F238E27FC236}">
                <a16:creationId xmlns:a16="http://schemas.microsoft.com/office/drawing/2014/main" id="{4ED5047F-C66B-6031-A798-B01843B39B54}"/>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181859F9-B35B-1EDF-39C8-9A47CE3A8985}"/>
              </a:ext>
            </a:extLst>
          </p:cNvPr>
          <p:cNvSpPr>
            <a:spLocks noGrp="1"/>
          </p:cNvSpPr>
          <p:nvPr>
            <p:ph type="sldNum" sz="quarter" idx="4"/>
          </p:nvPr>
        </p:nvSpPr>
        <p:spPr/>
        <p:txBody>
          <a:bodyPr/>
          <a:lstStyle/>
          <a:p>
            <a:fld id="{4FAB73BC-B049-4115-A692-8D63A059BFB8}" type="slidenum">
              <a:rPr lang="en-US" smtClean="0"/>
              <a:pPr/>
              <a:t>22</a:t>
            </a:fld>
            <a:endParaRPr lang="en-US" dirty="0"/>
          </a:p>
        </p:txBody>
      </p:sp>
      <p:pic>
        <p:nvPicPr>
          <p:cNvPr id="6" name="Picture 5">
            <a:extLst>
              <a:ext uri="{FF2B5EF4-FFF2-40B4-BE49-F238E27FC236}">
                <a16:creationId xmlns:a16="http://schemas.microsoft.com/office/drawing/2014/main" id="{890C9AA4-55BE-10C6-8FC4-D1B7782E15FE}"/>
              </a:ext>
            </a:extLst>
          </p:cNvPr>
          <p:cNvPicPr>
            <a:picLocks noChangeAspect="1"/>
          </p:cNvPicPr>
          <p:nvPr/>
        </p:nvPicPr>
        <p:blipFill>
          <a:blip r:embed="rId2"/>
          <a:stretch>
            <a:fillRect/>
          </a:stretch>
        </p:blipFill>
        <p:spPr>
          <a:xfrm>
            <a:off x="940398" y="5059680"/>
            <a:ext cx="4866088" cy="1393629"/>
          </a:xfrm>
          <a:prstGeom prst="rect">
            <a:avLst/>
          </a:prstGeom>
        </p:spPr>
      </p:pic>
      <p:pic>
        <p:nvPicPr>
          <p:cNvPr id="7" name="Picture 6">
            <a:extLst>
              <a:ext uri="{FF2B5EF4-FFF2-40B4-BE49-F238E27FC236}">
                <a16:creationId xmlns:a16="http://schemas.microsoft.com/office/drawing/2014/main" id="{A9B0F66F-0B92-A158-0692-746E9F1BE662}"/>
              </a:ext>
            </a:extLst>
          </p:cNvPr>
          <p:cNvPicPr>
            <a:picLocks noChangeAspect="1"/>
          </p:cNvPicPr>
          <p:nvPr/>
        </p:nvPicPr>
        <p:blipFill>
          <a:blip r:embed="rId3"/>
          <a:stretch>
            <a:fillRect/>
          </a:stretch>
        </p:blipFill>
        <p:spPr>
          <a:xfrm>
            <a:off x="7208379" y="2392771"/>
            <a:ext cx="4825125" cy="735634"/>
          </a:xfrm>
          <a:prstGeom prst="rect">
            <a:avLst/>
          </a:prstGeom>
        </p:spPr>
      </p:pic>
      <p:pic>
        <p:nvPicPr>
          <p:cNvPr id="8" name="Picture 7">
            <a:extLst>
              <a:ext uri="{FF2B5EF4-FFF2-40B4-BE49-F238E27FC236}">
                <a16:creationId xmlns:a16="http://schemas.microsoft.com/office/drawing/2014/main" id="{B2BE27FE-FBB1-366E-F6D5-61A55FDDD4EC}"/>
              </a:ext>
            </a:extLst>
          </p:cNvPr>
          <p:cNvPicPr>
            <a:picLocks noChangeAspect="1"/>
          </p:cNvPicPr>
          <p:nvPr/>
        </p:nvPicPr>
        <p:blipFill>
          <a:blip r:embed="rId4"/>
          <a:stretch>
            <a:fillRect/>
          </a:stretch>
        </p:blipFill>
        <p:spPr>
          <a:xfrm>
            <a:off x="3425049" y="1158556"/>
            <a:ext cx="3783330" cy="950446"/>
          </a:xfrm>
          <a:prstGeom prst="rect">
            <a:avLst/>
          </a:prstGeom>
        </p:spPr>
      </p:pic>
      <p:pic>
        <p:nvPicPr>
          <p:cNvPr id="9" name="Google Shape;189;p9">
            <a:extLst>
              <a:ext uri="{FF2B5EF4-FFF2-40B4-BE49-F238E27FC236}">
                <a16:creationId xmlns:a16="http://schemas.microsoft.com/office/drawing/2014/main" id="{D32B408C-6F38-2E94-94DD-72ED468F7E73}"/>
              </a:ext>
            </a:extLst>
          </p:cNvPr>
          <p:cNvPicPr preferRelativeResize="0"/>
          <p:nvPr/>
        </p:nvPicPr>
        <p:blipFill rotWithShape="1">
          <a:blip r:embed="rId5">
            <a:alphaModFix/>
          </a:blip>
          <a:srcRect/>
          <a:stretch/>
        </p:blipFill>
        <p:spPr>
          <a:xfrm>
            <a:off x="8315275" y="4820054"/>
            <a:ext cx="2993886" cy="1146003"/>
          </a:xfrm>
          <a:prstGeom prst="rect">
            <a:avLst/>
          </a:prstGeom>
          <a:noFill/>
          <a:ln>
            <a:noFill/>
          </a:ln>
        </p:spPr>
      </p:pic>
      <p:pic>
        <p:nvPicPr>
          <p:cNvPr id="10" name="Picture 9">
            <a:extLst>
              <a:ext uri="{FF2B5EF4-FFF2-40B4-BE49-F238E27FC236}">
                <a16:creationId xmlns:a16="http://schemas.microsoft.com/office/drawing/2014/main" id="{E299D5A5-BDAD-5A85-C632-9BBCF0FBD8A8}"/>
              </a:ext>
            </a:extLst>
          </p:cNvPr>
          <p:cNvPicPr>
            <a:picLocks noChangeAspect="1"/>
          </p:cNvPicPr>
          <p:nvPr/>
        </p:nvPicPr>
        <p:blipFill>
          <a:blip r:embed="rId6"/>
          <a:stretch>
            <a:fillRect/>
          </a:stretch>
        </p:blipFill>
        <p:spPr>
          <a:xfrm>
            <a:off x="4159164" y="3035758"/>
            <a:ext cx="3596161" cy="1385149"/>
          </a:xfrm>
          <a:prstGeom prst="rect">
            <a:avLst/>
          </a:prstGeom>
        </p:spPr>
      </p:pic>
      <p:pic>
        <p:nvPicPr>
          <p:cNvPr id="11" name="Picture 10">
            <a:extLst>
              <a:ext uri="{FF2B5EF4-FFF2-40B4-BE49-F238E27FC236}">
                <a16:creationId xmlns:a16="http://schemas.microsoft.com/office/drawing/2014/main" id="{1C8F6CEF-8FCD-E5D8-485D-9419FEBC0F3F}"/>
              </a:ext>
            </a:extLst>
          </p:cNvPr>
          <p:cNvPicPr>
            <a:picLocks noChangeAspect="1"/>
          </p:cNvPicPr>
          <p:nvPr/>
        </p:nvPicPr>
        <p:blipFill>
          <a:blip r:embed="rId7"/>
          <a:stretch>
            <a:fillRect/>
          </a:stretch>
        </p:blipFill>
        <p:spPr>
          <a:xfrm>
            <a:off x="794905" y="3184435"/>
            <a:ext cx="2765578" cy="543897"/>
          </a:xfrm>
          <a:prstGeom prst="rect">
            <a:avLst/>
          </a:prstGeom>
        </p:spPr>
      </p:pic>
    </p:spTree>
    <p:extLst>
      <p:ext uri="{BB962C8B-B14F-4D97-AF65-F5344CB8AC3E}">
        <p14:creationId xmlns:p14="http://schemas.microsoft.com/office/powerpoint/2010/main" val="1991578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F3A224-9A38-6ED3-AC5C-0F1512A8A066}"/>
              </a:ext>
            </a:extLst>
          </p:cNvPr>
          <p:cNvPicPr>
            <a:picLocks noChangeAspect="1"/>
          </p:cNvPicPr>
          <p:nvPr/>
        </p:nvPicPr>
        <p:blipFill rotWithShape="1">
          <a:blip r:embed="rId2">
            <a:extLst>
              <a:ext uri="{28A0092B-C50C-407E-A947-70E740481C1C}">
                <a14:useLocalDpi xmlns:a14="http://schemas.microsoft.com/office/drawing/2010/main" val="0"/>
              </a:ext>
            </a:extLst>
          </a:blip>
          <a:srcRect l="40438" t="38269" r="43496" b="33296"/>
          <a:stretch/>
        </p:blipFill>
        <p:spPr>
          <a:xfrm>
            <a:off x="8590085" y="247560"/>
            <a:ext cx="2162907" cy="2153306"/>
          </a:xfrm>
          <a:prstGeom prst="rect">
            <a:avLst/>
          </a:prstGeom>
        </p:spPr>
      </p:pic>
      <p:sp>
        <p:nvSpPr>
          <p:cNvPr id="11" name="Title 1"/>
          <p:cNvSpPr txBox="1">
            <a:spLocks/>
          </p:cNvSpPr>
          <p:nvPr/>
        </p:nvSpPr>
        <p:spPr>
          <a:xfrm>
            <a:off x="4143819" y="3192310"/>
            <a:ext cx="4092409" cy="1353664"/>
          </a:xfrm>
          <a:prstGeom prst="rect">
            <a:avLst/>
          </a:prstGeom>
        </p:spPr>
        <p:txBody>
          <a:bodyPr vert="horz" lIns="0" tIns="0" rIns="0" bIns="0" rtlCol="0" anchor="ctr">
            <a:normAutofit/>
          </a:bodyPr>
          <a:lstStyle>
            <a:lvl1pPr algn="ctr" defTabSz="914400" rtl="0" eaLnBrk="1" latinLnBrk="0" hangingPunct="1">
              <a:lnSpc>
                <a:spcPct val="90000"/>
              </a:lnSpc>
              <a:spcBef>
                <a:spcPct val="0"/>
              </a:spcBef>
              <a:buNone/>
              <a:defRPr sz="4000" kern="1200">
                <a:solidFill>
                  <a:schemeClr val="bg1"/>
                </a:solidFill>
                <a:latin typeface="+mj-lt"/>
                <a:ea typeface="+mj-ea"/>
                <a:cs typeface="+mj-cs"/>
              </a:defRPr>
            </a:lvl1pPr>
          </a:lstStyle>
          <a:p>
            <a:r>
              <a:rPr lang="en-US" sz="2400" dirty="0"/>
              <a:t>Samuel T. Ojetola, Ph.D.</a:t>
            </a:r>
          </a:p>
          <a:p>
            <a:r>
              <a:rPr lang="en-US" sz="2400" i="1" dirty="0"/>
              <a:t>sojetol@sandia.gov</a:t>
            </a:r>
          </a:p>
        </p:txBody>
      </p:sp>
      <p:sp>
        <p:nvSpPr>
          <p:cNvPr id="13" name="Title 1"/>
          <p:cNvSpPr txBox="1">
            <a:spLocks/>
          </p:cNvSpPr>
          <p:nvPr/>
        </p:nvSpPr>
        <p:spPr>
          <a:xfrm>
            <a:off x="4088423" y="2066192"/>
            <a:ext cx="3868616" cy="1353664"/>
          </a:xfrm>
          <a:prstGeom prst="rect">
            <a:avLst/>
          </a:prstGeom>
        </p:spPr>
        <p:txBody>
          <a:bodyPr vert="horz" lIns="0" tIns="0" rIns="0" bIns="0" rtlCol="0" anchor="ctr">
            <a:normAutofit/>
          </a:bodyPr>
          <a:lstStyle>
            <a:lvl1pPr algn="ctr" defTabSz="914400" rtl="0" eaLnBrk="1" latinLnBrk="0" hangingPunct="1">
              <a:lnSpc>
                <a:spcPct val="90000"/>
              </a:lnSpc>
              <a:spcBef>
                <a:spcPct val="0"/>
              </a:spcBef>
              <a:buNone/>
              <a:defRPr sz="4000" kern="1200">
                <a:solidFill>
                  <a:schemeClr val="bg1"/>
                </a:solidFill>
                <a:latin typeface="+mj-lt"/>
                <a:ea typeface="+mj-ea"/>
                <a:cs typeface="+mj-cs"/>
              </a:defRPr>
            </a:lvl1pPr>
          </a:lstStyle>
          <a:p>
            <a:r>
              <a:rPr lang="en-US" sz="3200" dirty="0"/>
              <a:t>QUESTIONS?</a:t>
            </a:r>
          </a:p>
        </p:txBody>
      </p:sp>
      <p:pic>
        <p:nvPicPr>
          <p:cNvPr id="14" name="Picture 13"/>
          <p:cNvPicPr>
            <a:picLocks noChangeAspect="1"/>
          </p:cNvPicPr>
          <p:nvPr/>
        </p:nvPicPr>
        <p:blipFill>
          <a:blip r:embed="rId3"/>
          <a:stretch>
            <a:fillRect/>
          </a:stretch>
        </p:blipFill>
        <p:spPr>
          <a:xfrm>
            <a:off x="314291" y="196904"/>
            <a:ext cx="2926750" cy="1127309"/>
          </a:xfrm>
          <a:prstGeom prst="rect">
            <a:avLst/>
          </a:prstGeom>
        </p:spPr>
      </p:pic>
      <p:pic>
        <p:nvPicPr>
          <p:cNvPr id="5" name="Picture 4">
            <a:extLst>
              <a:ext uri="{FF2B5EF4-FFF2-40B4-BE49-F238E27FC236}">
                <a16:creationId xmlns:a16="http://schemas.microsoft.com/office/drawing/2014/main" id="{735391AB-6BFF-C45C-B17E-C1757C62F8B1}"/>
              </a:ext>
            </a:extLst>
          </p:cNvPr>
          <p:cNvPicPr>
            <a:picLocks noChangeAspect="1"/>
          </p:cNvPicPr>
          <p:nvPr/>
        </p:nvPicPr>
        <p:blipFill rotWithShape="1">
          <a:blip r:embed="rId4">
            <a:extLst>
              <a:ext uri="{28A0092B-C50C-407E-A947-70E740481C1C}">
                <a14:useLocalDpi xmlns:a14="http://schemas.microsoft.com/office/drawing/2010/main" val="0"/>
              </a:ext>
            </a:extLst>
          </a:blip>
          <a:srcRect l="39862" t="37062" r="43069" b="33886"/>
          <a:stretch/>
        </p:blipFill>
        <p:spPr>
          <a:xfrm>
            <a:off x="1292861" y="4275274"/>
            <a:ext cx="2084167" cy="1995273"/>
          </a:xfrm>
          <a:prstGeom prst="rect">
            <a:avLst/>
          </a:prstGeom>
        </p:spPr>
      </p:pic>
    </p:spTree>
    <p:extLst>
      <p:ext uri="{BB962C8B-B14F-4D97-AF65-F5344CB8AC3E}">
        <p14:creationId xmlns:p14="http://schemas.microsoft.com/office/powerpoint/2010/main" val="2173004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28B1A-442B-ABA6-B7CD-FCDDF86080F0}"/>
              </a:ext>
            </a:extLst>
          </p:cNvPr>
          <p:cNvSpPr>
            <a:spLocks noGrp="1"/>
          </p:cNvSpPr>
          <p:nvPr>
            <p:ph type="title"/>
          </p:nvPr>
        </p:nvSpPr>
        <p:spPr/>
        <p:txBody>
          <a:bodyPr/>
          <a:lstStyle/>
          <a:p>
            <a:r>
              <a:rPr lang="en-US" dirty="0"/>
              <a:t>Challenges in grid resilience</a:t>
            </a:r>
          </a:p>
        </p:txBody>
      </p:sp>
      <p:sp>
        <p:nvSpPr>
          <p:cNvPr id="3" name="Text Placeholder 2">
            <a:extLst>
              <a:ext uri="{FF2B5EF4-FFF2-40B4-BE49-F238E27FC236}">
                <a16:creationId xmlns:a16="http://schemas.microsoft.com/office/drawing/2014/main" id="{5ADA6072-4D86-BF54-98CE-9B2339B24069}"/>
              </a:ext>
            </a:extLst>
          </p:cNvPr>
          <p:cNvSpPr>
            <a:spLocks noGrp="1"/>
          </p:cNvSpPr>
          <p:nvPr>
            <p:ph type="body" sz="quarter" idx="12"/>
          </p:nvPr>
        </p:nvSpPr>
        <p:spPr/>
        <p:txBody>
          <a:bodyPr/>
          <a:lstStyle/>
          <a:p>
            <a:endParaRPr lang="en-US" dirty="0"/>
          </a:p>
        </p:txBody>
      </p:sp>
      <p:sp>
        <p:nvSpPr>
          <p:cNvPr id="4" name="Text Placeholder 3">
            <a:extLst>
              <a:ext uri="{FF2B5EF4-FFF2-40B4-BE49-F238E27FC236}">
                <a16:creationId xmlns:a16="http://schemas.microsoft.com/office/drawing/2014/main" id="{4ED5047F-C66B-6031-A798-B01843B39B54}"/>
              </a:ext>
            </a:extLst>
          </p:cNvPr>
          <p:cNvSpPr>
            <a:spLocks noGrp="1"/>
          </p:cNvSpPr>
          <p:nvPr>
            <p:ph type="body" sz="quarter" idx="13"/>
          </p:nvPr>
        </p:nvSpPr>
        <p:spPr/>
        <p:txBody>
          <a:bodyPr/>
          <a:lstStyle/>
          <a:p>
            <a:endParaRPr lang="en-US" dirty="0"/>
          </a:p>
        </p:txBody>
      </p:sp>
      <p:sp>
        <p:nvSpPr>
          <p:cNvPr id="5" name="Slide Number Placeholder 4">
            <a:extLst>
              <a:ext uri="{FF2B5EF4-FFF2-40B4-BE49-F238E27FC236}">
                <a16:creationId xmlns:a16="http://schemas.microsoft.com/office/drawing/2014/main" id="{181859F9-B35B-1EDF-39C8-9A47CE3A8985}"/>
              </a:ext>
            </a:extLst>
          </p:cNvPr>
          <p:cNvSpPr>
            <a:spLocks noGrp="1"/>
          </p:cNvSpPr>
          <p:nvPr>
            <p:ph type="sldNum" sz="quarter" idx="4"/>
          </p:nvPr>
        </p:nvSpPr>
        <p:spPr/>
        <p:txBody>
          <a:bodyPr/>
          <a:lstStyle/>
          <a:p>
            <a:fld id="{4FAB73BC-B049-4115-A692-8D63A059BFB8}" type="slidenum">
              <a:rPr lang="en-US" smtClean="0"/>
              <a:pPr/>
              <a:t>3</a:t>
            </a:fld>
            <a:endParaRPr lang="en-US" dirty="0"/>
          </a:p>
        </p:txBody>
      </p:sp>
      <p:sp>
        <p:nvSpPr>
          <p:cNvPr id="6" name="Content Placeholder 1">
            <a:extLst>
              <a:ext uri="{FF2B5EF4-FFF2-40B4-BE49-F238E27FC236}">
                <a16:creationId xmlns:a16="http://schemas.microsoft.com/office/drawing/2014/main" id="{46ABCB68-2040-0CD9-5F00-FFFD289B2B8C}"/>
              </a:ext>
            </a:extLst>
          </p:cNvPr>
          <p:cNvSpPr txBox="1">
            <a:spLocks/>
          </p:cNvSpPr>
          <p:nvPr/>
        </p:nvSpPr>
        <p:spPr>
          <a:xfrm>
            <a:off x="490728" y="1328928"/>
            <a:ext cx="11042478" cy="4945457"/>
          </a:xfrm>
          <a:prstGeom prst="rect">
            <a:avLst/>
          </a:prstGeom>
        </p:spPr>
        <p:txBody>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2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dirty="0"/>
              <a:t>Grid resilience is defined as the ability of the electric grid to withstand, recover and adapt to various type of disruptions (Natural disaster, cyberattacks, equipment failures, etc.)</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The transition of the grid to more renewables &amp; distributed energy sources is creating new challenges for the protection systems to maintain grid resilience.</a:t>
            </a:r>
          </a:p>
          <a:p>
            <a:pPr marL="726948" lvl="1" indent="-342900"/>
            <a:r>
              <a:rPr lang="en-US" dirty="0"/>
              <a:t>Power System reconfiguration</a:t>
            </a:r>
          </a:p>
          <a:p>
            <a:pPr marL="726948" lvl="1" indent="-342900"/>
            <a:r>
              <a:rPr lang="en-US" dirty="0"/>
              <a:t>High penetration of distributed energy resources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With the increasing number of sensors in the systems, traditional processes and analytical methods are struggling to keep-up with all the new data coming in:</a:t>
            </a:r>
          </a:p>
          <a:p>
            <a:pPr marL="726948" lvl="1" indent="-342900"/>
            <a:r>
              <a:rPr lang="en-US" dirty="0"/>
              <a:t>Wide Area Instabilities</a:t>
            </a:r>
          </a:p>
          <a:p>
            <a:pPr marL="726948" lvl="1" indent="-342900"/>
            <a:r>
              <a:rPr lang="en-US" dirty="0"/>
              <a:t>Human errors</a:t>
            </a:r>
          </a:p>
          <a:p>
            <a:pPr marL="726948" lvl="1" indent="-342900"/>
            <a:r>
              <a:rPr lang="en-US" dirty="0"/>
              <a:t>Relay/communication failures</a:t>
            </a:r>
          </a:p>
          <a:p>
            <a:pPr marL="342900" indent="-342900">
              <a:buFont typeface="Arial" panose="020B0604020202020204" pitchFamily="34" charset="0"/>
              <a:buChar char="•"/>
            </a:pPr>
            <a:r>
              <a:rPr lang="en-US" dirty="0"/>
              <a:t>Increasing frequency of Natural disasters</a:t>
            </a:r>
          </a:p>
        </p:txBody>
      </p:sp>
      <p:pic>
        <p:nvPicPr>
          <p:cNvPr id="7" name="Picture 6">
            <a:extLst>
              <a:ext uri="{FF2B5EF4-FFF2-40B4-BE49-F238E27FC236}">
                <a16:creationId xmlns:a16="http://schemas.microsoft.com/office/drawing/2014/main" id="{A198747F-528F-FCFE-5150-F8E1CC06520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962218" y="4879965"/>
            <a:ext cx="2877450" cy="1298214"/>
          </a:xfrm>
          <a:prstGeom prst="rect">
            <a:avLst/>
          </a:prstGeom>
        </p:spPr>
      </p:pic>
      <p:pic>
        <p:nvPicPr>
          <p:cNvPr id="8" name="Content Placeholder 5">
            <a:extLst>
              <a:ext uri="{FF2B5EF4-FFF2-40B4-BE49-F238E27FC236}">
                <a16:creationId xmlns:a16="http://schemas.microsoft.com/office/drawing/2014/main" id="{B8E2FE27-AE2F-772A-8D05-A228C941DF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7033629" y="4744767"/>
            <a:ext cx="1801055" cy="1659354"/>
          </a:xfrm>
          <a:prstGeom prst="rect">
            <a:avLst/>
          </a:prstGeom>
          <a:noFill/>
          <a:ln w="9525">
            <a:noFill/>
            <a:miter lim="800000"/>
            <a:headEnd/>
            <a:tailEnd/>
          </a:ln>
        </p:spPr>
      </p:pic>
      <p:pic>
        <p:nvPicPr>
          <p:cNvPr id="9" name="Picture 8">
            <a:extLst>
              <a:ext uri="{FF2B5EF4-FFF2-40B4-BE49-F238E27FC236}">
                <a16:creationId xmlns:a16="http://schemas.microsoft.com/office/drawing/2014/main" id="{49EF24A0-4999-16B1-FAF5-40F312F8BC85}"/>
              </a:ext>
            </a:extLst>
          </p:cNvPr>
          <p:cNvPicPr>
            <a:picLocks noChangeAspect="1"/>
          </p:cNvPicPr>
          <p:nvPr/>
        </p:nvPicPr>
        <p:blipFill>
          <a:blip r:embed="rId4"/>
          <a:stretch>
            <a:fillRect/>
          </a:stretch>
        </p:blipFill>
        <p:spPr>
          <a:xfrm>
            <a:off x="9522059" y="2810768"/>
            <a:ext cx="2179213" cy="1431016"/>
          </a:xfrm>
          <a:prstGeom prst="rect">
            <a:avLst/>
          </a:prstGeom>
        </p:spPr>
      </p:pic>
      <p:sp>
        <p:nvSpPr>
          <p:cNvPr id="10" name="TextBox 9">
            <a:extLst>
              <a:ext uri="{FF2B5EF4-FFF2-40B4-BE49-F238E27FC236}">
                <a16:creationId xmlns:a16="http://schemas.microsoft.com/office/drawing/2014/main" id="{B9F95204-59E8-0E3B-377E-D4FF20BFAAAB}"/>
              </a:ext>
            </a:extLst>
          </p:cNvPr>
          <p:cNvSpPr txBox="1"/>
          <p:nvPr/>
        </p:nvSpPr>
        <p:spPr>
          <a:xfrm>
            <a:off x="8962218" y="5673435"/>
            <a:ext cx="2877450" cy="549381"/>
          </a:xfrm>
          <a:prstGeom prst="rect">
            <a:avLst/>
          </a:prstGeom>
          <a:noFill/>
        </p:spPr>
        <p:txBody>
          <a:bodyPr wrap="square" rtlCol="0">
            <a:spAutoFit/>
          </a:bodyPr>
          <a:lstStyle/>
          <a:p>
            <a:pPr algn="ctr">
              <a:lnSpc>
                <a:spcPct val="90000"/>
              </a:lnSpc>
            </a:pPr>
            <a:r>
              <a:rPr lang="en-US" sz="1100" b="1" dirty="0">
                <a:solidFill>
                  <a:schemeClr val="bg1"/>
                </a:solidFill>
                <a:latin typeface="+mj-lt"/>
              </a:rPr>
              <a:t>12/26/18 Transformer Fire in NYC from Failed Protection with Loss of Communication</a:t>
            </a:r>
          </a:p>
        </p:txBody>
      </p:sp>
    </p:spTree>
    <p:extLst>
      <p:ext uri="{BB962C8B-B14F-4D97-AF65-F5344CB8AC3E}">
        <p14:creationId xmlns:p14="http://schemas.microsoft.com/office/powerpoint/2010/main" val="609748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28B1A-442B-ABA6-B7CD-FCDDF86080F0}"/>
              </a:ext>
            </a:extLst>
          </p:cNvPr>
          <p:cNvSpPr>
            <a:spLocks noGrp="1"/>
          </p:cNvSpPr>
          <p:nvPr>
            <p:ph type="title"/>
          </p:nvPr>
        </p:nvSpPr>
        <p:spPr/>
        <p:txBody>
          <a:bodyPr/>
          <a:lstStyle/>
          <a:p>
            <a:r>
              <a:rPr lang="en-US" dirty="0"/>
              <a:t>how AI/ML can help</a:t>
            </a:r>
          </a:p>
        </p:txBody>
      </p:sp>
      <p:sp>
        <p:nvSpPr>
          <p:cNvPr id="3" name="Text Placeholder 2">
            <a:extLst>
              <a:ext uri="{FF2B5EF4-FFF2-40B4-BE49-F238E27FC236}">
                <a16:creationId xmlns:a16="http://schemas.microsoft.com/office/drawing/2014/main" id="{5ADA6072-4D86-BF54-98CE-9B2339B24069}"/>
              </a:ext>
            </a:extLst>
          </p:cNvPr>
          <p:cNvSpPr>
            <a:spLocks noGrp="1"/>
          </p:cNvSpPr>
          <p:nvPr>
            <p:ph type="body" sz="quarter" idx="12"/>
          </p:nvPr>
        </p:nvSpPr>
        <p:spPr/>
        <p:txBody>
          <a:bodyPr/>
          <a:lstStyle/>
          <a:p>
            <a:endParaRPr lang="en-US"/>
          </a:p>
        </p:txBody>
      </p:sp>
      <p:sp>
        <p:nvSpPr>
          <p:cNvPr id="4" name="Text Placeholder 3">
            <a:extLst>
              <a:ext uri="{FF2B5EF4-FFF2-40B4-BE49-F238E27FC236}">
                <a16:creationId xmlns:a16="http://schemas.microsoft.com/office/drawing/2014/main" id="{4ED5047F-C66B-6031-A798-B01843B39B54}"/>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181859F9-B35B-1EDF-39C8-9A47CE3A8985}"/>
              </a:ext>
            </a:extLst>
          </p:cNvPr>
          <p:cNvSpPr>
            <a:spLocks noGrp="1"/>
          </p:cNvSpPr>
          <p:nvPr>
            <p:ph type="sldNum" sz="quarter" idx="4"/>
          </p:nvPr>
        </p:nvSpPr>
        <p:spPr/>
        <p:txBody>
          <a:bodyPr/>
          <a:lstStyle/>
          <a:p>
            <a:fld id="{4FAB73BC-B049-4115-A692-8D63A059BFB8}" type="slidenum">
              <a:rPr lang="en-US" smtClean="0"/>
              <a:pPr/>
              <a:t>4</a:t>
            </a:fld>
            <a:endParaRPr lang="en-US" dirty="0"/>
          </a:p>
        </p:txBody>
      </p:sp>
      <p:sp>
        <p:nvSpPr>
          <p:cNvPr id="6" name="Content Placeholder 1">
            <a:extLst>
              <a:ext uri="{FF2B5EF4-FFF2-40B4-BE49-F238E27FC236}">
                <a16:creationId xmlns:a16="http://schemas.microsoft.com/office/drawing/2014/main" id="{5C7E1C14-266C-5203-2DB2-3404FB325513}"/>
              </a:ext>
            </a:extLst>
          </p:cNvPr>
          <p:cNvSpPr txBox="1">
            <a:spLocks/>
          </p:cNvSpPr>
          <p:nvPr/>
        </p:nvSpPr>
        <p:spPr>
          <a:xfrm>
            <a:off x="490728" y="1328928"/>
            <a:ext cx="11042478" cy="4590567"/>
          </a:xfrm>
          <a:prstGeom prst="rect">
            <a:avLst/>
          </a:prstGeom>
        </p:spPr>
        <p:txBody>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2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dirty="0"/>
              <a:t>Power System is a perfect application for AI/ML due to its complex systems and large amount of data.</a:t>
            </a:r>
          </a:p>
          <a:p>
            <a:pPr marL="726948" lvl="1" indent="-342900"/>
            <a:r>
              <a:rPr lang="en-US" dirty="0"/>
              <a:t>Advances in computing power for real-time learning and decision making</a:t>
            </a:r>
          </a:p>
          <a:p>
            <a:pPr marL="726948" lvl="1" indent="-342900"/>
            <a:r>
              <a:rPr lang="en-US" dirty="0"/>
              <a:t>Additions of new sensing and measurement equipment.</a:t>
            </a:r>
          </a:p>
          <a:p>
            <a:pPr marL="342900" indent="-342900">
              <a:buFont typeface="Arial" panose="020B0604020202020204" pitchFamily="34" charset="0"/>
              <a:buChar char="•"/>
            </a:pPr>
            <a:r>
              <a:rPr lang="en-US" dirty="0"/>
              <a:t>Improve power system protection</a:t>
            </a:r>
          </a:p>
          <a:p>
            <a:pPr marL="726948" lvl="1" indent="-342900"/>
            <a:r>
              <a:rPr lang="en-US" dirty="0"/>
              <a:t>Use AI/ML to detect fault and correctly identify fault location</a:t>
            </a:r>
          </a:p>
          <a:p>
            <a:pPr marL="726948" lvl="1" indent="-342900"/>
            <a:r>
              <a:rPr lang="en-US" dirty="0"/>
              <a:t>Embedding ML algorithms in protective relays</a:t>
            </a:r>
          </a:p>
          <a:p>
            <a:pPr marL="726948" lvl="1" indent="-342900"/>
            <a:r>
              <a:rPr lang="en-US" dirty="0"/>
              <a:t>Back-up when communication is lost</a:t>
            </a:r>
          </a:p>
          <a:p>
            <a:pPr lvl="1" indent="0">
              <a:buNone/>
            </a:pPr>
            <a:endParaRPr lang="en-US" dirty="0"/>
          </a:p>
          <a:p>
            <a:pPr marL="342900" indent="-342900"/>
            <a:endParaRPr lang="en-US" dirty="0"/>
          </a:p>
          <a:p>
            <a:pPr marL="342900" indent="-342900">
              <a:buFont typeface="Arial" panose="020B0604020202020204" pitchFamily="34" charset="0"/>
              <a:buChar char="•"/>
            </a:pPr>
            <a:r>
              <a:rPr lang="en-US" dirty="0"/>
              <a:t>Sandia National Laboratories played a major role in developing the first IEEE standard on AI/ML for Protection:</a:t>
            </a:r>
          </a:p>
          <a:p>
            <a:pPr marL="726948" lvl="1" indent="-342900"/>
            <a:r>
              <a:rPr lang="en-US" i="1" dirty="0"/>
              <a:t>PES-TR112: </a:t>
            </a:r>
            <a:r>
              <a:rPr lang="en-US" b="1" i="1" dirty="0">
                <a:solidFill>
                  <a:srgbClr val="00ACD5"/>
                </a:solidFill>
              </a:rPr>
              <a:t>Practical applications of AI/ML in power system protection and control</a:t>
            </a:r>
          </a:p>
          <a:p>
            <a:pPr marL="342900" indent="-342900"/>
            <a:endParaRPr lang="en-US" b="1" dirty="0">
              <a:solidFill>
                <a:srgbClr val="00ACD5"/>
              </a:solidFill>
            </a:endParaRPr>
          </a:p>
          <a:p>
            <a:pPr marL="342900" indent="-342900"/>
            <a:endParaRPr lang="en-US" dirty="0"/>
          </a:p>
        </p:txBody>
      </p:sp>
    </p:spTree>
    <p:extLst>
      <p:ext uri="{BB962C8B-B14F-4D97-AF65-F5344CB8AC3E}">
        <p14:creationId xmlns:p14="http://schemas.microsoft.com/office/powerpoint/2010/main" val="262963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28B1A-442B-ABA6-B7CD-FCDDF86080F0}"/>
              </a:ext>
            </a:extLst>
          </p:cNvPr>
          <p:cNvSpPr>
            <a:spLocks noGrp="1"/>
          </p:cNvSpPr>
          <p:nvPr>
            <p:ph type="title"/>
          </p:nvPr>
        </p:nvSpPr>
        <p:spPr/>
        <p:txBody>
          <a:bodyPr/>
          <a:lstStyle/>
          <a:p>
            <a:r>
              <a:rPr lang="en-US" dirty="0"/>
              <a:t>how AI/ML can help</a:t>
            </a:r>
          </a:p>
        </p:txBody>
      </p:sp>
      <p:sp>
        <p:nvSpPr>
          <p:cNvPr id="3" name="Text Placeholder 2">
            <a:extLst>
              <a:ext uri="{FF2B5EF4-FFF2-40B4-BE49-F238E27FC236}">
                <a16:creationId xmlns:a16="http://schemas.microsoft.com/office/drawing/2014/main" id="{5ADA6072-4D86-BF54-98CE-9B2339B24069}"/>
              </a:ext>
            </a:extLst>
          </p:cNvPr>
          <p:cNvSpPr>
            <a:spLocks noGrp="1"/>
          </p:cNvSpPr>
          <p:nvPr>
            <p:ph type="body" sz="quarter" idx="12"/>
          </p:nvPr>
        </p:nvSpPr>
        <p:spPr/>
        <p:txBody>
          <a:bodyPr/>
          <a:lstStyle/>
          <a:p>
            <a:endParaRPr lang="en-US"/>
          </a:p>
        </p:txBody>
      </p:sp>
      <p:sp>
        <p:nvSpPr>
          <p:cNvPr id="4" name="Text Placeholder 3">
            <a:extLst>
              <a:ext uri="{FF2B5EF4-FFF2-40B4-BE49-F238E27FC236}">
                <a16:creationId xmlns:a16="http://schemas.microsoft.com/office/drawing/2014/main" id="{4ED5047F-C66B-6031-A798-B01843B39B54}"/>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181859F9-B35B-1EDF-39C8-9A47CE3A8985}"/>
              </a:ext>
            </a:extLst>
          </p:cNvPr>
          <p:cNvSpPr>
            <a:spLocks noGrp="1"/>
          </p:cNvSpPr>
          <p:nvPr>
            <p:ph type="sldNum" sz="quarter" idx="4"/>
          </p:nvPr>
        </p:nvSpPr>
        <p:spPr/>
        <p:txBody>
          <a:bodyPr/>
          <a:lstStyle/>
          <a:p>
            <a:fld id="{4FAB73BC-B049-4115-A692-8D63A059BFB8}" type="slidenum">
              <a:rPr lang="en-US" smtClean="0"/>
              <a:pPr/>
              <a:t>5</a:t>
            </a:fld>
            <a:endParaRPr lang="en-US" dirty="0"/>
          </a:p>
        </p:txBody>
      </p:sp>
      <p:sp>
        <p:nvSpPr>
          <p:cNvPr id="6" name="Content Placeholder 1">
            <a:extLst>
              <a:ext uri="{FF2B5EF4-FFF2-40B4-BE49-F238E27FC236}">
                <a16:creationId xmlns:a16="http://schemas.microsoft.com/office/drawing/2014/main" id="{5C7E1C14-266C-5203-2DB2-3404FB325513}"/>
              </a:ext>
            </a:extLst>
          </p:cNvPr>
          <p:cNvSpPr txBox="1">
            <a:spLocks/>
          </p:cNvSpPr>
          <p:nvPr/>
        </p:nvSpPr>
        <p:spPr>
          <a:xfrm>
            <a:off x="490728" y="1328928"/>
            <a:ext cx="11042478" cy="4590567"/>
          </a:xfrm>
          <a:prstGeom prst="rect">
            <a:avLst/>
          </a:prstGeom>
        </p:spPr>
        <p:txBody>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2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endParaRPr lang="en-US" dirty="0"/>
          </a:p>
        </p:txBody>
      </p:sp>
      <p:pic>
        <p:nvPicPr>
          <p:cNvPr id="10" name="Picture 9">
            <a:extLst>
              <a:ext uri="{FF2B5EF4-FFF2-40B4-BE49-F238E27FC236}">
                <a16:creationId xmlns:a16="http://schemas.microsoft.com/office/drawing/2014/main" id="{A7DA5C76-9D90-4A07-5A1F-7655E1E21A90}"/>
              </a:ext>
            </a:extLst>
          </p:cNvPr>
          <p:cNvPicPr>
            <a:picLocks noChangeAspect="1"/>
          </p:cNvPicPr>
          <p:nvPr/>
        </p:nvPicPr>
        <p:blipFill>
          <a:blip r:embed="rId2"/>
          <a:stretch>
            <a:fillRect/>
          </a:stretch>
        </p:blipFill>
        <p:spPr>
          <a:xfrm>
            <a:off x="1133518" y="963117"/>
            <a:ext cx="9235959" cy="5322188"/>
          </a:xfrm>
          <a:prstGeom prst="rect">
            <a:avLst/>
          </a:prstGeom>
        </p:spPr>
      </p:pic>
      <p:sp>
        <p:nvSpPr>
          <p:cNvPr id="12" name="TextBox 11">
            <a:extLst>
              <a:ext uri="{FF2B5EF4-FFF2-40B4-BE49-F238E27FC236}">
                <a16:creationId xmlns:a16="http://schemas.microsoft.com/office/drawing/2014/main" id="{8E5871A2-B317-FB45-D2FD-E7063517BA39}"/>
              </a:ext>
            </a:extLst>
          </p:cNvPr>
          <p:cNvSpPr txBox="1"/>
          <p:nvPr/>
        </p:nvSpPr>
        <p:spPr>
          <a:xfrm>
            <a:off x="1273238" y="6191210"/>
            <a:ext cx="9362065" cy="276999"/>
          </a:xfrm>
          <a:prstGeom prst="rect">
            <a:avLst/>
          </a:prstGeom>
          <a:noFill/>
        </p:spPr>
        <p:txBody>
          <a:bodyPr wrap="square">
            <a:spAutoFit/>
          </a:bodyPr>
          <a:lstStyle/>
          <a:p>
            <a:pPr marL="726948" lvl="1" indent="-342900"/>
            <a:r>
              <a:rPr lang="en-US" sz="1200" i="1" dirty="0">
                <a:solidFill>
                  <a:srgbClr val="00ACD5"/>
                </a:solidFill>
              </a:rPr>
              <a:t>PES-TR112: </a:t>
            </a:r>
            <a:r>
              <a:rPr lang="en-US" sz="1200" b="1" i="1" dirty="0">
                <a:solidFill>
                  <a:srgbClr val="00ACD5"/>
                </a:solidFill>
              </a:rPr>
              <a:t>Practical applications of AI/ML in power system protection and control</a:t>
            </a:r>
          </a:p>
        </p:txBody>
      </p:sp>
    </p:spTree>
    <p:extLst>
      <p:ext uri="{BB962C8B-B14F-4D97-AF65-F5344CB8AC3E}">
        <p14:creationId xmlns:p14="http://schemas.microsoft.com/office/powerpoint/2010/main" val="2565518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28B1A-442B-ABA6-B7CD-FCDDF86080F0}"/>
              </a:ext>
            </a:extLst>
          </p:cNvPr>
          <p:cNvSpPr>
            <a:spLocks noGrp="1"/>
          </p:cNvSpPr>
          <p:nvPr>
            <p:ph type="title"/>
          </p:nvPr>
        </p:nvSpPr>
        <p:spPr/>
        <p:txBody>
          <a:bodyPr/>
          <a:lstStyle/>
          <a:p>
            <a:r>
              <a:rPr lang="en-US" dirty="0"/>
              <a:t>Sandia’s ai/ml algorithms for protection</a:t>
            </a:r>
          </a:p>
        </p:txBody>
      </p:sp>
      <p:sp>
        <p:nvSpPr>
          <p:cNvPr id="3" name="Text Placeholder 2">
            <a:extLst>
              <a:ext uri="{FF2B5EF4-FFF2-40B4-BE49-F238E27FC236}">
                <a16:creationId xmlns:a16="http://schemas.microsoft.com/office/drawing/2014/main" id="{5ADA6072-4D86-BF54-98CE-9B2339B24069}"/>
              </a:ext>
            </a:extLst>
          </p:cNvPr>
          <p:cNvSpPr>
            <a:spLocks noGrp="1"/>
          </p:cNvSpPr>
          <p:nvPr>
            <p:ph type="body" sz="quarter" idx="12"/>
          </p:nvPr>
        </p:nvSpPr>
        <p:spPr/>
        <p:txBody>
          <a:bodyPr/>
          <a:lstStyle/>
          <a:p>
            <a:endParaRPr lang="en-US"/>
          </a:p>
        </p:txBody>
      </p:sp>
      <p:sp>
        <p:nvSpPr>
          <p:cNvPr id="4" name="Text Placeholder 3">
            <a:extLst>
              <a:ext uri="{FF2B5EF4-FFF2-40B4-BE49-F238E27FC236}">
                <a16:creationId xmlns:a16="http://schemas.microsoft.com/office/drawing/2014/main" id="{4ED5047F-C66B-6031-A798-B01843B39B54}"/>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181859F9-B35B-1EDF-39C8-9A47CE3A8985}"/>
              </a:ext>
            </a:extLst>
          </p:cNvPr>
          <p:cNvSpPr>
            <a:spLocks noGrp="1"/>
          </p:cNvSpPr>
          <p:nvPr>
            <p:ph type="sldNum" sz="quarter" idx="4"/>
          </p:nvPr>
        </p:nvSpPr>
        <p:spPr/>
        <p:txBody>
          <a:bodyPr/>
          <a:lstStyle/>
          <a:p>
            <a:fld id="{4FAB73BC-B049-4115-A692-8D63A059BFB8}" type="slidenum">
              <a:rPr lang="en-US" smtClean="0"/>
              <a:pPr/>
              <a:t>6</a:t>
            </a:fld>
            <a:endParaRPr lang="en-US" dirty="0"/>
          </a:p>
        </p:txBody>
      </p:sp>
      <p:sp>
        <p:nvSpPr>
          <p:cNvPr id="6" name="Content Placeholder 1">
            <a:extLst>
              <a:ext uri="{FF2B5EF4-FFF2-40B4-BE49-F238E27FC236}">
                <a16:creationId xmlns:a16="http://schemas.microsoft.com/office/drawing/2014/main" id="{5C7E1C14-266C-5203-2DB2-3404FB325513}"/>
              </a:ext>
            </a:extLst>
          </p:cNvPr>
          <p:cNvSpPr txBox="1">
            <a:spLocks/>
          </p:cNvSpPr>
          <p:nvPr/>
        </p:nvSpPr>
        <p:spPr>
          <a:xfrm>
            <a:off x="490728" y="1328928"/>
            <a:ext cx="11042478" cy="4590567"/>
          </a:xfrm>
          <a:prstGeom prst="rect">
            <a:avLst/>
          </a:prstGeom>
        </p:spPr>
        <p:txBody>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2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endParaRPr lang="en-US" dirty="0"/>
          </a:p>
        </p:txBody>
      </p:sp>
      <p:sp>
        <p:nvSpPr>
          <p:cNvPr id="7" name="Content Placeholder 1">
            <a:extLst>
              <a:ext uri="{FF2B5EF4-FFF2-40B4-BE49-F238E27FC236}">
                <a16:creationId xmlns:a16="http://schemas.microsoft.com/office/drawing/2014/main" id="{9FF08F28-1A00-24F4-B332-B2653016C8E2}"/>
              </a:ext>
            </a:extLst>
          </p:cNvPr>
          <p:cNvSpPr txBox="1">
            <a:spLocks/>
          </p:cNvSpPr>
          <p:nvPr/>
        </p:nvSpPr>
        <p:spPr>
          <a:xfrm>
            <a:off x="643129" y="1481328"/>
            <a:ext cx="9811371" cy="4333750"/>
          </a:xfrm>
          <a:prstGeom prst="rect">
            <a:avLst/>
          </a:prstGeom>
        </p:spPr>
        <p:txBody>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2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dirty="0"/>
              <a:t>Sandia have applied many cutting edge AI/ML algorithms to protection including;</a:t>
            </a:r>
          </a:p>
          <a:p>
            <a:pPr marL="726948" lvl="1" indent="-342900"/>
            <a:r>
              <a:rPr lang="en-US" dirty="0"/>
              <a:t>Convolutional Neural Network</a:t>
            </a:r>
          </a:p>
          <a:p>
            <a:pPr marL="726948" lvl="1" indent="-342900"/>
            <a:r>
              <a:rPr lang="en-US" dirty="0"/>
              <a:t>Support Vector Machines</a:t>
            </a:r>
          </a:p>
          <a:p>
            <a:pPr marL="726948" lvl="1" indent="-342900"/>
            <a:r>
              <a:rPr lang="en-US" dirty="0"/>
              <a:t>Prophet</a:t>
            </a:r>
          </a:p>
          <a:p>
            <a:pPr marL="726948" lvl="1" indent="-342900"/>
            <a:r>
              <a:rPr lang="en-US" dirty="0"/>
              <a:t>Random Forest</a:t>
            </a:r>
          </a:p>
          <a:p>
            <a:pPr marL="726948" lvl="1" indent="-342900"/>
            <a:endParaRPr lang="en-US" dirty="0"/>
          </a:p>
          <a:p>
            <a:pPr marL="726948" lvl="1" indent="-342900"/>
            <a:endParaRPr lang="en-US" dirty="0"/>
          </a:p>
          <a:p>
            <a:pPr marL="342900" indent="-342900">
              <a:buFont typeface="Arial" panose="020B0604020202020204" pitchFamily="34" charset="0"/>
              <a:buChar char="•"/>
            </a:pPr>
            <a:r>
              <a:rPr lang="en-US" dirty="0"/>
              <a:t>Integrated some algorithms into hardware and tested it with Opal-RT HIL side by side with SEL relays to validate the performance.</a:t>
            </a:r>
          </a:p>
          <a:p>
            <a:pPr marL="342900" indent="-342900"/>
            <a:endParaRPr lang="en-US" dirty="0"/>
          </a:p>
        </p:txBody>
      </p:sp>
    </p:spTree>
    <p:extLst>
      <p:ext uri="{BB962C8B-B14F-4D97-AF65-F5344CB8AC3E}">
        <p14:creationId xmlns:p14="http://schemas.microsoft.com/office/powerpoint/2010/main" val="1329060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
            <a:extLst>
              <a:ext uri="{FF2B5EF4-FFF2-40B4-BE49-F238E27FC236}">
                <a16:creationId xmlns:a16="http://schemas.microsoft.com/office/drawing/2014/main" id="{B21C65F3-1633-3C42-7A7A-779A5997119D}"/>
              </a:ext>
            </a:extLst>
          </p:cNvPr>
          <p:cNvSpPr txBox="1">
            <a:spLocks/>
          </p:cNvSpPr>
          <p:nvPr/>
        </p:nvSpPr>
        <p:spPr>
          <a:xfrm>
            <a:off x="467961" y="1941555"/>
            <a:ext cx="6996537" cy="4590567"/>
          </a:xfrm>
          <a:prstGeom prst="rect">
            <a:avLst/>
          </a:prstGeom>
        </p:spPr>
        <p:txBody>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2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dirty="0">
                <a:solidFill>
                  <a:schemeClr val="tx1"/>
                </a:solidFill>
              </a:rPr>
              <a:t>Fault Simulated: </a:t>
            </a:r>
          </a:p>
          <a:p>
            <a:pPr marL="726948" lvl="1" indent="-342900"/>
            <a:r>
              <a:rPr lang="en-US" dirty="0">
                <a:solidFill>
                  <a:schemeClr val="tx1"/>
                </a:solidFill>
              </a:rPr>
              <a:t>3 phase to ground</a:t>
            </a:r>
          </a:p>
          <a:p>
            <a:pPr marL="726948" lvl="1" indent="-342900"/>
            <a:r>
              <a:rPr lang="en-US" dirty="0">
                <a:solidFill>
                  <a:schemeClr val="tx1"/>
                </a:solidFill>
              </a:rPr>
              <a:t>Single line to ground</a:t>
            </a:r>
          </a:p>
          <a:p>
            <a:pPr marL="726948" lvl="1" indent="-342900"/>
            <a:r>
              <a:rPr lang="en-US" dirty="0">
                <a:solidFill>
                  <a:schemeClr val="tx1"/>
                </a:solidFill>
              </a:rPr>
              <a:t>Line to Line</a:t>
            </a:r>
          </a:p>
          <a:p>
            <a:pPr marL="342900" indent="-342900">
              <a:buFont typeface="Arial" panose="020B0604020202020204" pitchFamily="34" charset="0"/>
              <a:buChar char="•"/>
            </a:pPr>
            <a:r>
              <a:rPr lang="en-US" dirty="0">
                <a:solidFill>
                  <a:schemeClr val="tx1"/>
                </a:solidFill>
              </a:rPr>
              <a:t>Fault applied to 19 different locations with varying fault resistance at different times of year.</a:t>
            </a:r>
          </a:p>
          <a:p>
            <a:pPr marL="342900" indent="-342900">
              <a:buFont typeface="Arial" panose="020B0604020202020204" pitchFamily="34" charset="0"/>
              <a:buChar char="•"/>
            </a:pPr>
            <a:r>
              <a:rPr lang="en-US" dirty="0">
                <a:solidFill>
                  <a:schemeClr val="tx1"/>
                </a:solidFill>
              </a:rPr>
              <a:t>Measured Data:</a:t>
            </a:r>
          </a:p>
          <a:p>
            <a:pPr marL="726948" lvl="1" indent="-342900"/>
            <a:r>
              <a:rPr lang="en-US" dirty="0">
                <a:solidFill>
                  <a:schemeClr val="tx1"/>
                </a:solidFill>
              </a:rPr>
              <a:t> Voltages and Currents</a:t>
            </a:r>
          </a:p>
          <a:p>
            <a:pPr marL="909828" lvl="2" indent="-342900"/>
            <a:r>
              <a:rPr lang="en-US" dirty="0">
                <a:solidFill>
                  <a:schemeClr val="tx1"/>
                </a:solidFill>
              </a:rPr>
              <a:t>Positive, negative and Zero sequence</a:t>
            </a:r>
          </a:p>
          <a:p>
            <a:pPr marL="342900" indent="-342900">
              <a:buFont typeface="Arial" panose="020B0604020202020204" pitchFamily="34" charset="0"/>
              <a:buChar char="•"/>
            </a:pPr>
            <a:r>
              <a:rPr lang="en-US" dirty="0">
                <a:solidFill>
                  <a:schemeClr val="tx1"/>
                </a:solidFill>
              </a:rPr>
              <a:t>Algorithm: Vector Machines (SVM)</a:t>
            </a:r>
          </a:p>
          <a:p>
            <a:pPr marL="342900" indent="-342900"/>
            <a:endParaRPr lang="en-US" dirty="0"/>
          </a:p>
        </p:txBody>
      </p:sp>
      <p:sp>
        <p:nvSpPr>
          <p:cNvPr id="2" name="Title 1">
            <a:extLst>
              <a:ext uri="{FF2B5EF4-FFF2-40B4-BE49-F238E27FC236}">
                <a16:creationId xmlns:a16="http://schemas.microsoft.com/office/drawing/2014/main" id="{67028B1A-442B-ABA6-B7CD-FCDDF86080F0}"/>
              </a:ext>
            </a:extLst>
          </p:cNvPr>
          <p:cNvSpPr>
            <a:spLocks noGrp="1"/>
          </p:cNvSpPr>
          <p:nvPr>
            <p:ph type="title"/>
          </p:nvPr>
        </p:nvSpPr>
        <p:spPr/>
        <p:txBody>
          <a:bodyPr/>
          <a:lstStyle/>
          <a:p>
            <a:r>
              <a:rPr lang="en-US" dirty="0"/>
              <a:t>AI for fault detection and location in ac systems</a:t>
            </a:r>
          </a:p>
        </p:txBody>
      </p:sp>
      <p:sp>
        <p:nvSpPr>
          <p:cNvPr id="3" name="Text Placeholder 2">
            <a:extLst>
              <a:ext uri="{FF2B5EF4-FFF2-40B4-BE49-F238E27FC236}">
                <a16:creationId xmlns:a16="http://schemas.microsoft.com/office/drawing/2014/main" id="{5ADA6072-4D86-BF54-98CE-9B2339B24069}"/>
              </a:ext>
            </a:extLst>
          </p:cNvPr>
          <p:cNvSpPr>
            <a:spLocks noGrp="1"/>
          </p:cNvSpPr>
          <p:nvPr>
            <p:ph type="body" sz="quarter" idx="12"/>
          </p:nvPr>
        </p:nvSpPr>
        <p:spPr/>
        <p:txBody>
          <a:bodyPr/>
          <a:lstStyle/>
          <a:p>
            <a:endParaRPr lang="en-US"/>
          </a:p>
        </p:txBody>
      </p:sp>
      <p:sp>
        <p:nvSpPr>
          <p:cNvPr id="4" name="Text Placeholder 3">
            <a:extLst>
              <a:ext uri="{FF2B5EF4-FFF2-40B4-BE49-F238E27FC236}">
                <a16:creationId xmlns:a16="http://schemas.microsoft.com/office/drawing/2014/main" id="{4ED5047F-C66B-6031-A798-B01843B39B54}"/>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181859F9-B35B-1EDF-39C8-9A47CE3A8985}"/>
              </a:ext>
            </a:extLst>
          </p:cNvPr>
          <p:cNvSpPr>
            <a:spLocks noGrp="1"/>
          </p:cNvSpPr>
          <p:nvPr>
            <p:ph type="sldNum" sz="quarter" idx="4"/>
          </p:nvPr>
        </p:nvSpPr>
        <p:spPr/>
        <p:txBody>
          <a:bodyPr/>
          <a:lstStyle/>
          <a:p>
            <a:fld id="{4FAB73BC-B049-4115-A692-8D63A059BFB8}" type="slidenum">
              <a:rPr lang="en-US" smtClean="0"/>
              <a:pPr/>
              <a:t>7</a:t>
            </a:fld>
            <a:endParaRPr lang="en-US" dirty="0"/>
          </a:p>
        </p:txBody>
      </p:sp>
      <p:sp>
        <p:nvSpPr>
          <p:cNvPr id="6" name="Content Placeholder 1">
            <a:extLst>
              <a:ext uri="{FF2B5EF4-FFF2-40B4-BE49-F238E27FC236}">
                <a16:creationId xmlns:a16="http://schemas.microsoft.com/office/drawing/2014/main" id="{5C7E1C14-266C-5203-2DB2-3404FB325513}"/>
              </a:ext>
            </a:extLst>
          </p:cNvPr>
          <p:cNvSpPr txBox="1">
            <a:spLocks/>
          </p:cNvSpPr>
          <p:nvPr/>
        </p:nvSpPr>
        <p:spPr>
          <a:xfrm>
            <a:off x="490728" y="1328928"/>
            <a:ext cx="11042478" cy="4590567"/>
          </a:xfrm>
          <a:prstGeom prst="rect">
            <a:avLst/>
          </a:prstGeom>
        </p:spPr>
        <p:txBody>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2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endParaRPr lang="en-US" dirty="0"/>
          </a:p>
        </p:txBody>
      </p:sp>
      <p:pic>
        <p:nvPicPr>
          <p:cNvPr id="9" name="Picture 8">
            <a:extLst>
              <a:ext uri="{FF2B5EF4-FFF2-40B4-BE49-F238E27FC236}">
                <a16:creationId xmlns:a16="http://schemas.microsoft.com/office/drawing/2014/main" id="{EA6A093A-D76D-40E5-A515-CE1D1A0C8505}"/>
              </a:ext>
            </a:extLst>
          </p:cNvPr>
          <p:cNvPicPr>
            <a:picLocks noChangeAspect="1"/>
          </p:cNvPicPr>
          <p:nvPr/>
        </p:nvPicPr>
        <p:blipFill>
          <a:blip r:embed="rId2"/>
          <a:stretch>
            <a:fillRect/>
          </a:stretch>
        </p:blipFill>
        <p:spPr>
          <a:xfrm>
            <a:off x="7317267" y="3761515"/>
            <a:ext cx="4589200" cy="2770607"/>
          </a:xfrm>
          <a:prstGeom prst="rect">
            <a:avLst/>
          </a:prstGeom>
        </p:spPr>
      </p:pic>
      <p:pic>
        <p:nvPicPr>
          <p:cNvPr id="10" name="Picture 9">
            <a:extLst>
              <a:ext uri="{FF2B5EF4-FFF2-40B4-BE49-F238E27FC236}">
                <a16:creationId xmlns:a16="http://schemas.microsoft.com/office/drawing/2014/main" id="{74DE0B1D-3DFF-6EF4-A135-E47615F5E140}"/>
              </a:ext>
            </a:extLst>
          </p:cNvPr>
          <p:cNvPicPr>
            <a:picLocks noChangeAspect="1"/>
          </p:cNvPicPr>
          <p:nvPr/>
        </p:nvPicPr>
        <p:blipFill rotWithShape="1">
          <a:blip r:embed="rId3"/>
          <a:srcRect l="6746" r="4642"/>
          <a:stretch/>
        </p:blipFill>
        <p:spPr>
          <a:xfrm>
            <a:off x="7606146" y="1514726"/>
            <a:ext cx="2844800" cy="2068945"/>
          </a:xfrm>
          <a:prstGeom prst="rect">
            <a:avLst/>
          </a:prstGeom>
        </p:spPr>
      </p:pic>
      <p:sp>
        <p:nvSpPr>
          <p:cNvPr id="11" name="TextBox 10">
            <a:extLst>
              <a:ext uri="{FF2B5EF4-FFF2-40B4-BE49-F238E27FC236}">
                <a16:creationId xmlns:a16="http://schemas.microsoft.com/office/drawing/2014/main" id="{2B479F16-EAF3-9B53-C944-7DFC2F770D51}"/>
              </a:ext>
            </a:extLst>
          </p:cNvPr>
          <p:cNvSpPr txBox="1"/>
          <p:nvPr/>
        </p:nvSpPr>
        <p:spPr>
          <a:xfrm>
            <a:off x="10224683" y="3263540"/>
            <a:ext cx="1746691" cy="276999"/>
          </a:xfrm>
          <a:prstGeom prst="rect">
            <a:avLst/>
          </a:prstGeom>
          <a:noFill/>
        </p:spPr>
        <p:txBody>
          <a:bodyPr wrap="square" rtlCol="0">
            <a:spAutoFit/>
          </a:bodyPr>
          <a:lstStyle/>
          <a:p>
            <a:r>
              <a:rPr lang="en-US" sz="1200" b="1" dirty="0">
                <a:solidFill>
                  <a:schemeClr val="accent6">
                    <a:lumMod val="75000"/>
                  </a:schemeClr>
                </a:solidFill>
              </a:rPr>
              <a:t>Line to Ground</a:t>
            </a:r>
          </a:p>
        </p:txBody>
      </p:sp>
      <p:sp>
        <p:nvSpPr>
          <p:cNvPr id="12" name="TextBox 11">
            <a:extLst>
              <a:ext uri="{FF2B5EF4-FFF2-40B4-BE49-F238E27FC236}">
                <a16:creationId xmlns:a16="http://schemas.microsoft.com/office/drawing/2014/main" id="{82B83BF5-1751-6BAB-7522-5FE86C73C929}"/>
              </a:ext>
            </a:extLst>
          </p:cNvPr>
          <p:cNvSpPr txBox="1"/>
          <p:nvPr/>
        </p:nvSpPr>
        <p:spPr>
          <a:xfrm>
            <a:off x="10792691" y="2305896"/>
            <a:ext cx="1399309" cy="276999"/>
          </a:xfrm>
          <a:prstGeom prst="rect">
            <a:avLst/>
          </a:prstGeom>
          <a:noFill/>
        </p:spPr>
        <p:txBody>
          <a:bodyPr wrap="square" rtlCol="0">
            <a:spAutoFit/>
          </a:bodyPr>
          <a:lstStyle/>
          <a:p>
            <a:r>
              <a:rPr lang="en-US" sz="1200" b="1" dirty="0">
                <a:solidFill>
                  <a:srgbClr val="00B050"/>
                </a:solidFill>
              </a:rPr>
              <a:t>Line to Line</a:t>
            </a:r>
          </a:p>
        </p:txBody>
      </p:sp>
      <p:sp>
        <p:nvSpPr>
          <p:cNvPr id="13" name="TextBox 12">
            <a:extLst>
              <a:ext uri="{FF2B5EF4-FFF2-40B4-BE49-F238E27FC236}">
                <a16:creationId xmlns:a16="http://schemas.microsoft.com/office/drawing/2014/main" id="{5EEE7DBC-A053-9B25-5101-B7362DF4A4EE}"/>
              </a:ext>
            </a:extLst>
          </p:cNvPr>
          <p:cNvSpPr txBox="1"/>
          <p:nvPr/>
        </p:nvSpPr>
        <p:spPr>
          <a:xfrm>
            <a:off x="10578451" y="1741796"/>
            <a:ext cx="1272372" cy="461665"/>
          </a:xfrm>
          <a:prstGeom prst="rect">
            <a:avLst/>
          </a:prstGeom>
          <a:noFill/>
        </p:spPr>
        <p:txBody>
          <a:bodyPr wrap="square" rtlCol="0">
            <a:spAutoFit/>
          </a:bodyPr>
          <a:lstStyle/>
          <a:p>
            <a:r>
              <a:rPr lang="en-US" sz="1200" b="1" dirty="0">
                <a:solidFill>
                  <a:srgbClr val="FF0000"/>
                </a:solidFill>
              </a:rPr>
              <a:t>Three Phase to Ground</a:t>
            </a:r>
          </a:p>
        </p:txBody>
      </p:sp>
      <p:cxnSp>
        <p:nvCxnSpPr>
          <p:cNvPr id="14" name="Straight Arrow Connector 13">
            <a:extLst>
              <a:ext uri="{FF2B5EF4-FFF2-40B4-BE49-F238E27FC236}">
                <a16:creationId xmlns:a16="http://schemas.microsoft.com/office/drawing/2014/main" id="{1E4DB07F-8DFE-B4DE-1302-0AF3F46E4D0A}"/>
              </a:ext>
            </a:extLst>
          </p:cNvPr>
          <p:cNvCxnSpPr>
            <a:cxnSpLocks/>
          </p:cNvCxnSpPr>
          <p:nvPr/>
        </p:nvCxnSpPr>
        <p:spPr>
          <a:xfrm flipH="1">
            <a:off x="9823160" y="3402040"/>
            <a:ext cx="399546"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1CCB79F6-520A-B4B7-D7F2-5094BE49F152}"/>
              </a:ext>
            </a:extLst>
          </p:cNvPr>
          <p:cNvCxnSpPr>
            <a:cxnSpLocks/>
          </p:cNvCxnSpPr>
          <p:nvPr/>
        </p:nvCxnSpPr>
        <p:spPr>
          <a:xfrm flipH="1">
            <a:off x="10390333" y="2419247"/>
            <a:ext cx="413625"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2D25D3A3-FA4F-5DFF-5E10-056EC2F75BEE}"/>
              </a:ext>
            </a:extLst>
          </p:cNvPr>
          <p:cNvCxnSpPr>
            <a:cxnSpLocks/>
          </p:cNvCxnSpPr>
          <p:nvPr/>
        </p:nvCxnSpPr>
        <p:spPr>
          <a:xfrm flipH="1">
            <a:off x="10242163" y="1987675"/>
            <a:ext cx="336288"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7" name="TextBox 26">
            <a:extLst>
              <a:ext uri="{FF2B5EF4-FFF2-40B4-BE49-F238E27FC236}">
                <a16:creationId xmlns:a16="http://schemas.microsoft.com/office/drawing/2014/main" id="{F533FC7C-2E85-ADFF-96F7-B51E99B3598C}"/>
              </a:ext>
            </a:extLst>
          </p:cNvPr>
          <p:cNvSpPr txBox="1"/>
          <p:nvPr/>
        </p:nvSpPr>
        <p:spPr>
          <a:xfrm>
            <a:off x="309274" y="1052969"/>
            <a:ext cx="6095296" cy="369332"/>
          </a:xfrm>
          <a:prstGeom prst="rect">
            <a:avLst/>
          </a:prstGeom>
          <a:noFill/>
        </p:spPr>
        <p:txBody>
          <a:bodyPr wrap="square">
            <a:spAutoFit/>
          </a:bodyPr>
          <a:lstStyle/>
          <a:p>
            <a:r>
              <a:rPr lang="en-US" b="1" dirty="0">
                <a:solidFill>
                  <a:schemeClr val="accent5">
                    <a:lumMod val="60000"/>
                    <a:lumOff val="40000"/>
                  </a:schemeClr>
                </a:solidFill>
                <a:latin typeface="+mj-lt"/>
              </a:rPr>
              <a:t>IEEE 123 Bus Model (MATLAB Simulink)</a:t>
            </a:r>
          </a:p>
        </p:txBody>
      </p:sp>
    </p:spTree>
    <p:extLst>
      <p:ext uri="{BB962C8B-B14F-4D97-AF65-F5344CB8AC3E}">
        <p14:creationId xmlns:p14="http://schemas.microsoft.com/office/powerpoint/2010/main" val="1453517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
            <a:extLst>
              <a:ext uri="{FF2B5EF4-FFF2-40B4-BE49-F238E27FC236}">
                <a16:creationId xmlns:a16="http://schemas.microsoft.com/office/drawing/2014/main" id="{B21C65F3-1633-3C42-7A7A-779A5997119D}"/>
              </a:ext>
            </a:extLst>
          </p:cNvPr>
          <p:cNvSpPr txBox="1">
            <a:spLocks/>
          </p:cNvSpPr>
          <p:nvPr/>
        </p:nvSpPr>
        <p:spPr>
          <a:xfrm>
            <a:off x="643129" y="1481328"/>
            <a:ext cx="5374213" cy="4333750"/>
          </a:xfrm>
          <a:prstGeom prst="rect">
            <a:avLst/>
          </a:prstGeom>
        </p:spPr>
        <p:txBody>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2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dirty="0"/>
              <a:t>SVM classification:</a:t>
            </a:r>
          </a:p>
          <a:p>
            <a:pPr marL="726948" lvl="1" indent="-342900"/>
            <a:r>
              <a:rPr lang="en-US" dirty="0"/>
              <a:t>Is there a fault?</a:t>
            </a:r>
          </a:p>
          <a:p>
            <a:pPr marL="726948" lvl="1" indent="-342900"/>
            <a:r>
              <a:rPr lang="en-US" dirty="0"/>
              <a:t>What type of fault is it?</a:t>
            </a:r>
          </a:p>
          <a:p>
            <a:pPr marL="726948" lvl="1" indent="-342900"/>
            <a:r>
              <a:rPr lang="en-US" dirty="0"/>
              <a:t>Where the fault location? </a:t>
            </a:r>
          </a:p>
          <a:p>
            <a:pPr marL="342900" indent="-342900">
              <a:buFont typeface="Arial" panose="020B0604020202020204" pitchFamily="34" charset="0"/>
              <a:buChar char="•"/>
            </a:pPr>
            <a:r>
              <a:rPr lang="en-US" dirty="0">
                <a:solidFill>
                  <a:schemeClr val="tx1"/>
                </a:solidFill>
              </a:rPr>
              <a:t>No false trips in yearlong testing with varying and dynamic loads</a:t>
            </a:r>
          </a:p>
          <a:p>
            <a:pPr marL="342900" indent="-342900">
              <a:buFont typeface="Arial" panose="020B0604020202020204" pitchFamily="34" charset="0"/>
              <a:buChar char="•"/>
            </a:pPr>
            <a:r>
              <a:rPr lang="en-US" dirty="0">
                <a:solidFill>
                  <a:schemeClr val="tx1"/>
                </a:solidFill>
              </a:rPr>
              <a:t>Correctly detect all faults events</a:t>
            </a:r>
          </a:p>
          <a:p>
            <a:pPr marL="342900" indent="-342900">
              <a:buFont typeface="Arial" panose="020B0604020202020204" pitchFamily="34" charset="0"/>
              <a:buChar char="•"/>
            </a:pPr>
            <a:r>
              <a:rPr lang="en-US" dirty="0">
                <a:solidFill>
                  <a:schemeClr val="tx1"/>
                </a:solidFill>
              </a:rPr>
              <a:t>100% accuracy for classifying the type of fault</a:t>
            </a:r>
          </a:p>
          <a:p>
            <a:pPr marL="342900" indent="-342900">
              <a:buFont typeface="Arial" panose="020B0604020202020204" pitchFamily="34" charset="0"/>
              <a:buChar char="•"/>
            </a:pPr>
            <a:r>
              <a:rPr lang="en-US" dirty="0">
                <a:solidFill>
                  <a:schemeClr val="tx1"/>
                </a:solidFill>
              </a:rPr>
              <a:t>Correct coordination (i.e. which relay trips first) for 99.6% of faults</a:t>
            </a:r>
          </a:p>
          <a:p>
            <a:pPr marL="342900" indent="-342900"/>
            <a:endParaRPr lang="en-US" dirty="0"/>
          </a:p>
        </p:txBody>
      </p:sp>
      <p:sp>
        <p:nvSpPr>
          <p:cNvPr id="2" name="Title 1">
            <a:extLst>
              <a:ext uri="{FF2B5EF4-FFF2-40B4-BE49-F238E27FC236}">
                <a16:creationId xmlns:a16="http://schemas.microsoft.com/office/drawing/2014/main" id="{67028B1A-442B-ABA6-B7CD-FCDDF86080F0}"/>
              </a:ext>
            </a:extLst>
          </p:cNvPr>
          <p:cNvSpPr>
            <a:spLocks noGrp="1"/>
          </p:cNvSpPr>
          <p:nvPr>
            <p:ph type="title"/>
          </p:nvPr>
        </p:nvSpPr>
        <p:spPr/>
        <p:txBody>
          <a:bodyPr/>
          <a:lstStyle/>
          <a:p>
            <a:r>
              <a:rPr lang="en-US" dirty="0"/>
              <a:t>AI for fault detection and location in ac systems</a:t>
            </a:r>
          </a:p>
        </p:txBody>
      </p:sp>
      <p:sp>
        <p:nvSpPr>
          <p:cNvPr id="3" name="Text Placeholder 2">
            <a:extLst>
              <a:ext uri="{FF2B5EF4-FFF2-40B4-BE49-F238E27FC236}">
                <a16:creationId xmlns:a16="http://schemas.microsoft.com/office/drawing/2014/main" id="{5ADA6072-4D86-BF54-98CE-9B2339B24069}"/>
              </a:ext>
            </a:extLst>
          </p:cNvPr>
          <p:cNvSpPr>
            <a:spLocks noGrp="1"/>
          </p:cNvSpPr>
          <p:nvPr>
            <p:ph type="body" sz="quarter" idx="12"/>
          </p:nvPr>
        </p:nvSpPr>
        <p:spPr/>
        <p:txBody>
          <a:bodyPr/>
          <a:lstStyle/>
          <a:p>
            <a:endParaRPr lang="en-US"/>
          </a:p>
        </p:txBody>
      </p:sp>
      <p:sp>
        <p:nvSpPr>
          <p:cNvPr id="4" name="Text Placeholder 3">
            <a:extLst>
              <a:ext uri="{FF2B5EF4-FFF2-40B4-BE49-F238E27FC236}">
                <a16:creationId xmlns:a16="http://schemas.microsoft.com/office/drawing/2014/main" id="{4ED5047F-C66B-6031-A798-B01843B39B54}"/>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181859F9-B35B-1EDF-39C8-9A47CE3A8985}"/>
              </a:ext>
            </a:extLst>
          </p:cNvPr>
          <p:cNvSpPr>
            <a:spLocks noGrp="1"/>
          </p:cNvSpPr>
          <p:nvPr>
            <p:ph type="sldNum" sz="quarter" idx="4"/>
          </p:nvPr>
        </p:nvSpPr>
        <p:spPr/>
        <p:txBody>
          <a:bodyPr/>
          <a:lstStyle/>
          <a:p>
            <a:fld id="{4FAB73BC-B049-4115-A692-8D63A059BFB8}" type="slidenum">
              <a:rPr lang="en-US" smtClean="0"/>
              <a:pPr/>
              <a:t>8</a:t>
            </a:fld>
            <a:endParaRPr lang="en-US" dirty="0"/>
          </a:p>
        </p:txBody>
      </p:sp>
      <p:sp>
        <p:nvSpPr>
          <p:cNvPr id="6" name="Content Placeholder 1">
            <a:extLst>
              <a:ext uri="{FF2B5EF4-FFF2-40B4-BE49-F238E27FC236}">
                <a16:creationId xmlns:a16="http://schemas.microsoft.com/office/drawing/2014/main" id="{5C7E1C14-266C-5203-2DB2-3404FB325513}"/>
              </a:ext>
            </a:extLst>
          </p:cNvPr>
          <p:cNvSpPr txBox="1">
            <a:spLocks/>
          </p:cNvSpPr>
          <p:nvPr/>
        </p:nvSpPr>
        <p:spPr>
          <a:xfrm>
            <a:off x="490728" y="1328928"/>
            <a:ext cx="11042478" cy="4590567"/>
          </a:xfrm>
          <a:prstGeom prst="rect">
            <a:avLst/>
          </a:prstGeom>
        </p:spPr>
        <p:txBody>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2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endParaRPr lang="en-US" dirty="0"/>
          </a:p>
        </p:txBody>
      </p:sp>
      <p:pic>
        <p:nvPicPr>
          <p:cNvPr id="7" name="Picture 6">
            <a:extLst>
              <a:ext uri="{FF2B5EF4-FFF2-40B4-BE49-F238E27FC236}">
                <a16:creationId xmlns:a16="http://schemas.microsoft.com/office/drawing/2014/main" id="{6B48A5D4-8EDC-FF5D-8DEF-7637F4BC8396}"/>
              </a:ext>
            </a:extLst>
          </p:cNvPr>
          <p:cNvPicPr>
            <a:picLocks noChangeAspect="1"/>
          </p:cNvPicPr>
          <p:nvPr/>
        </p:nvPicPr>
        <p:blipFill>
          <a:blip r:embed="rId2"/>
          <a:stretch>
            <a:fillRect/>
          </a:stretch>
        </p:blipFill>
        <p:spPr>
          <a:xfrm>
            <a:off x="8674067" y="1787233"/>
            <a:ext cx="3414034" cy="2560526"/>
          </a:xfrm>
          <a:prstGeom prst="rect">
            <a:avLst/>
          </a:prstGeom>
        </p:spPr>
      </p:pic>
      <p:pic>
        <p:nvPicPr>
          <p:cNvPr id="8" name="Content Placeholder 11">
            <a:extLst>
              <a:ext uri="{FF2B5EF4-FFF2-40B4-BE49-F238E27FC236}">
                <a16:creationId xmlns:a16="http://schemas.microsoft.com/office/drawing/2014/main" id="{3EC21BAA-A781-E027-518F-974ED5F3C6D2}"/>
              </a:ext>
            </a:extLst>
          </p:cNvPr>
          <p:cNvPicPr>
            <a:picLocks noChangeAspect="1"/>
          </p:cNvPicPr>
          <p:nvPr/>
        </p:nvPicPr>
        <p:blipFill>
          <a:blip r:embed="rId3"/>
          <a:stretch>
            <a:fillRect/>
          </a:stretch>
        </p:blipFill>
        <p:spPr bwMode="auto">
          <a:xfrm>
            <a:off x="5373213" y="868474"/>
            <a:ext cx="3414034" cy="2560526"/>
          </a:xfrm>
          <a:prstGeom prst="rect">
            <a:avLst/>
          </a:prstGeom>
          <a:noFill/>
          <a:ln w="9525">
            <a:noFill/>
            <a:miter lim="800000"/>
            <a:headEnd/>
            <a:tailEnd/>
          </a:ln>
        </p:spPr>
      </p:pic>
      <p:pic>
        <p:nvPicPr>
          <p:cNvPr id="18" name="Picture 17">
            <a:extLst>
              <a:ext uri="{FF2B5EF4-FFF2-40B4-BE49-F238E27FC236}">
                <a16:creationId xmlns:a16="http://schemas.microsoft.com/office/drawing/2014/main" id="{EB5057F9-4618-6964-B198-EE4A1A6ED257}"/>
              </a:ext>
            </a:extLst>
          </p:cNvPr>
          <p:cNvPicPr>
            <a:picLocks noChangeAspect="1"/>
          </p:cNvPicPr>
          <p:nvPr/>
        </p:nvPicPr>
        <p:blipFill>
          <a:blip r:embed="rId4"/>
          <a:stretch>
            <a:fillRect/>
          </a:stretch>
        </p:blipFill>
        <p:spPr>
          <a:xfrm>
            <a:off x="6537065" y="4200421"/>
            <a:ext cx="3414034" cy="2560526"/>
          </a:xfrm>
          <a:prstGeom prst="rect">
            <a:avLst/>
          </a:prstGeom>
        </p:spPr>
      </p:pic>
    </p:spTree>
    <p:extLst>
      <p:ext uri="{BB962C8B-B14F-4D97-AF65-F5344CB8AC3E}">
        <p14:creationId xmlns:p14="http://schemas.microsoft.com/office/powerpoint/2010/main" val="2765762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
            <a:extLst>
              <a:ext uri="{FF2B5EF4-FFF2-40B4-BE49-F238E27FC236}">
                <a16:creationId xmlns:a16="http://schemas.microsoft.com/office/drawing/2014/main" id="{B21C65F3-1633-3C42-7A7A-779A5997119D}"/>
              </a:ext>
            </a:extLst>
          </p:cNvPr>
          <p:cNvSpPr txBox="1">
            <a:spLocks/>
          </p:cNvSpPr>
          <p:nvPr/>
        </p:nvSpPr>
        <p:spPr>
          <a:xfrm>
            <a:off x="643129" y="1481328"/>
            <a:ext cx="5863017" cy="4333750"/>
          </a:xfrm>
          <a:prstGeom prst="rect">
            <a:avLst/>
          </a:prstGeom>
        </p:spPr>
        <p:txBody>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2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dirty="0"/>
              <a:t>The trained SVM classification is placed into a Raspberry Pi.</a:t>
            </a:r>
          </a:p>
          <a:p>
            <a:pPr marL="342900" indent="-342900">
              <a:buFont typeface="Arial" panose="020B0604020202020204" pitchFamily="34" charset="0"/>
              <a:buChar char="•"/>
            </a:pPr>
            <a:r>
              <a:rPr lang="en-US" dirty="0"/>
              <a:t>Using an Opal-RT real-time HIL simulator, the real-time voltage and current signals from the system are fed into the analog inputs of the Raspberry Pi</a:t>
            </a:r>
          </a:p>
          <a:p>
            <a:pPr marL="342900" indent="-342900">
              <a:buFont typeface="Arial" panose="020B0604020202020204" pitchFamily="34" charset="0"/>
              <a:buChar char="•"/>
            </a:pPr>
            <a:r>
              <a:rPr lang="en-US" dirty="0"/>
              <a:t>SEL-751 hardware relays are also included with a standard overcurrent curve for comparison </a:t>
            </a:r>
          </a:p>
          <a:p>
            <a:pPr marL="342900" indent="-342900">
              <a:buFont typeface="Arial" panose="020B0604020202020204" pitchFamily="34" charset="0"/>
              <a:buChar char="•"/>
            </a:pPr>
            <a:r>
              <a:rPr lang="en-US" dirty="0">
                <a:solidFill>
                  <a:schemeClr val="tx1"/>
                </a:solidFill>
              </a:rPr>
              <a:t>The SVM detects the fault in 0.17 seconds in comparison to the time overcurrent of 1.94 seconds</a:t>
            </a:r>
          </a:p>
          <a:p>
            <a:pPr marL="726948" lvl="1" indent="-342900"/>
            <a:r>
              <a:rPr lang="en-US" dirty="0">
                <a:solidFill>
                  <a:schemeClr val="tx1"/>
                </a:solidFill>
              </a:rPr>
              <a:t>This is more than 10 times faster</a:t>
            </a:r>
          </a:p>
          <a:p>
            <a:pPr marL="342900" indent="-342900"/>
            <a:endParaRPr lang="en-US" dirty="0"/>
          </a:p>
        </p:txBody>
      </p:sp>
      <p:sp>
        <p:nvSpPr>
          <p:cNvPr id="2" name="Title 1">
            <a:extLst>
              <a:ext uri="{FF2B5EF4-FFF2-40B4-BE49-F238E27FC236}">
                <a16:creationId xmlns:a16="http://schemas.microsoft.com/office/drawing/2014/main" id="{67028B1A-442B-ABA6-B7CD-FCDDF86080F0}"/>
              </a:ext>
            </a:extLst>
          </p:cNvPr>
          <p:cNvSpPr>
            <a:spLocks noGrp="1"/>
          </p:cNvSpPr>
          <p:nvPr>
            <p:ph type="title"/>
          </p:nvPr>
        </p:nvSpPr>
        <p:spPr/>
        <p:txBody>
          <a:bodyPr/>
          <a:lstStyle/>
          <a:p>
            <a:r>
              <a:rPr lang="en-US" dirty="0"/>
              <a:t>AI for fault detection and location in ac systems</a:t>
            </a:r>
          </a:p>
        </p:txBody>
      </p:sp>
      <p:sp>
        <p:nvSpPr>
          <p:cNvPr id="3" name="Text Placeholder 2">
            <a:extLst>
              <a:ext uri="{FF2B5EF4-FFF2-40B4-BE49-F238E27FC236}">
                <a16:creationId xmlns:a16="http://schemas.microsoft.com/office/drawing/2014/main" id="{5ADA6072-4D86-BF54-98CE-9B2339B24069}"/>
              </a:ext>
            </a:extLst>
          </p:cNvPr>
          <p:cNvSpPr>
            <a:spLocks noGrp="1"/>
          </p:cNvSpPr>
          <p:nvPr>
            <p:ph type="body" sz="quarter" idx="12"/>
          </p:nvPr>
        </p:nvSpPr>
        <p:spPr/>
        <p:txBody>
          <a:bodyPr/>
          <a:lstStyle/>
          <a:p>
            <a:endParaRPr lang="en-US"/>
          </a:p>
        </p:txBody>
      </p:sp>
      <p:sp>
        <p:nvSpPr>
          <p:cNvPr id="4" name="Text Placeholder 3">
            <a:extLst>
              <a:ext uri="{FF2B5EF4-FFF2-40B4-BE49-F238E27FC236}">
                <a16:creationId xmlns:a16="http://schemas.microsoft.com/office/drawing/2014/main" id="{4ED5047F-C66B-6031-A798-B01843B39B54}"/>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181859F9-B35B-1EDF-39C8-9A47CE3A8985}"/>
              </a:ext>
            </a:extLst>
          </p:cNvPr>
          <p:cNvSpPr>
            <a:spLocks noGrp="1"/>
          </p:cNvSpPr>
          <p:nvPr>
            <p:ph type="sldNum" sz="quarter" idx="4"/>
          </p:nvPr>
        </p:nvSpPr>
        <p:spPr/>
        <p:txBody>
          <a:bodyPr/>
          <a:lstStyle/>
          <a:p>
            <a:fld id="{4FAB73BC-B049-4115-A692-8D63A059BFB8}" type="slidenum">
              <a:rPr lang="en-US" smtClean="0"/>
              <a:pPr/>
              <a:t>9</a:t>
            </a:fld>
            <a:endParaRPr lang="en-US" dirty="0"/>
          </a:p>
        </p:txBody>
      </p:sp>
      <p:sp>
        <p:nvSpPr>
          <p:cNvPr id="6" name="Content Placeholder 1">
            <a:extLst>
              <a:ext uri="{FF2B5EF4-FFF2-40B4-BE49-F238E27FC236}">
                <a16:creationId xmlns:a16="http://schemas.microsoft.com/office/drawing/2014/main" id="{5C7E1C14-266C-5203-2DB2-3404FB325513}"/>
              </a:ext>
            </a:extLst>
          </p:cNvPr>
          <p:cNvSpPr txBox="1">
            <a:spLocks/>
          </p:cNvSpPr>
          <p:nvPr/>
        </p:nvSpPr>
        <p:spPr>
          <a:xfrm>
            <a:off x="490728" y="1328928"/>
            <a:ext cx="11042478" cy="4590567"/>
          </a:xfrm>
          <a:prstGeom prst="rect">
            <a:avLst/>
          </a:prstGeom>
        </p:spPr>
        <p:txBody>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2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endParaRPr lang="en-US" dirty="0"/>
          </a:p>
        </p:txBody>
      </p:sp>
      <p:sp>
        <p:nvSpPr>
          <p:cNvPr id="10" name="TextBox 9">
            <a:extLst>
              <a:ext uri="{FF2B5EF4-FFF2-40B4-BE49-F238E27FC236}">
                <a16:creationId xmlns:a16="http://schemas.microsoft.com/office/drawing/2014/main" id="{2B548375-3FE9-0190-A25F-553E1D384452}"/>
              </a:ext>
            </a:extLst>
          </p:cNvPr>
          <p:cNvSpPr txBox="1"/>
          <p:nvPr/>
        </p:nvSpPr>
        <p:spPr>
          <a:xfrm>
            <a:off x="313487" y="980189"/>
            <a:ext cx="6095296" cy="369332"/>
          </a:xfrm>
          <a:prstGeom prst="rect">
            <a:avLst/>
          </a:prstGeom>
          <a:noFill/>
        </p:spPr>
        <p:txBody>
          <a:bodyPr wrap="square">
            <a:spAutoFit/>
          </a:bodyPr>
          <a:lstStyle/>
          <a:p>
            <a:r>
              <a:rPr lang="en-US" b="1" dirty="0">
                <a:solidFill>
                  <a:schemeClr val="accent5">
                    <a:lumMod val="60000"/>
                    <a:lumOff val="40000"/>
                  </a:schemeClr>
                </a:solidFill>
                <a:latin typeface="+mj-lt"/>
              </a:rPr>
              <a:t>Hardware In the Loop  (HIL)Testing</a:t>
            </a:r>
          </a:p>
        </p:txBody>
      </p:sp>
      <p:pic>
        <p:nvPicPr>
          <p:cNvPr id="11" name="Picture 10">
            <a:extLst>
              <a:ext uri="{FF2B5EF4-FFF2-40B4-BE49-F238E27FC236}">
                <a16:creationId xmlns:a16="http://schemas.microsoft.com/office/drawing/2014/main" id="{1B3208B4-4FA6-6772-D003-D350A44ECD3F}"/>
              </a:ext>
            </a:extLst>
          </p:cNvPr>
          <p:cNvPicPr/>
          <p:nvPr/>
        </p:nvPicPr>
        <p:blipFill>
          <a:blip r:embed="rId2"/>
          <a:stretch>
            <a:fillRect/>
          </a:stretch>
        </p:blipFill>
        <p:spPr>
          <a:xfrm>
            <a:off x="7895303" y="3559250"/>
            <a:ext cx="2483783" cy="2868415"/>
          </a:xfrm>
          <a:prstGeom prst="rect">
            <a:avLst/>
          </a:prstGeom>
        </p:spPr>
      </p:pic>
      <p:pic>
        <p:nvPicPr>
          <p:cNvPr id="12" name="Picture 11">
            <a:extLst>
              <a:ext uri="{FF2B5EF4-FFF2-40B4-BE49-F238E27FC236}">
                <a16:creationId xmlns:a16="http://schemas.microsoft.com/office/drawing/2014/main" id="{70440F20-3F8C-80C6-957B-EA6C025D2786}"/>
              </a:ext>
            </a:extLst>
          </p:cNvPr>
          <p:cNvPicPr/>
          <p:nvPr/>
        </p:nvPicPr>
        <p:blipFill rotWithShape="1">
          <a:blip r:embed="rId3"/>
          <a:srcRect t="4667"/>
          <a:stretch/>
        </p:blipFill>
        <p:spPr bwMode="auto">
          <a:xfrm>
            <a:off x="6747624" y="980189"/>
            <a:ext cx="4716379" cy="2470329"/>
          </a:xfrm>
          <a:prstGeom prst="rect">
            <a:avLst/>
          </a:prstGeom>
          <a:ln w="12700"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73154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andiaBrand">
  <a:themeElements>
    <a:clrScheme name="SandiaBrandTheme">
      <a:dk1>
        <a:srgbClr val="3C3C3C"/>
      </a:dk1>
      <a:lt1>
        <a:srgbClr val="FFFFFF"/>
      </a:lt1>
      <a:dk2>
        <a:srgbClr val="005376"/>
      </a:dk2>
      <a:lt2>
        <a:srgbClr val="FFFFFF"/>
      </a:lt2>
      <a:accent1>
        <a:srgbClr val="00ADD0"/>
      </a:accent1>
      <a:accent2>
        <a:srgbClr val="6CB312"/>
      </a:accent2>
      <a:accent3>
        <a:srgbClr val="FFA033"/>
      </a:accent3>
      <a:accent4>
        <a:srgbClr val="008E74"/>
      </a:accent4>
      <a:accent5>
        <a:srgbClr val="A92C00"/>
      </a:accent5>
      <a:accent6>
        <a:srgbClr val="7D0D7C"/>
      </a:accent6>
      <a:hlink>
        <a:srgbClr val="27ADCF"/>
      </a:hlink>
      <a:folHlink>
        <a:srgbClr val="2588BA"/>
      </a:folHlink>
    </a:clrScheme>
    <a:fontScheme name="Open Sans Bold &amp; light">
      <a:majorFont>
        <a:latin typeface="Open Sans bold"/>
        <a:ea typeface=""/>
        <a:cs typeface=""/>
      </a:majorFont>
      <a:minorFont>
        <a:latin typeface="Open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Autofit/>
      </a:bodyPr>
      <a:lstStyle>
        <a:defPPr algn="l">
          <a:defRPr dirty="0" smtClean="0"/>
        </a:defPPr>
      </a:lstStyle>
    </a:txDef>
  </a:objectDefaults>
  <a:extraClrSchemeLst/>
  <a:extLst>
    <a:ext uri="{05A4C25C-085E-4340-85A3-A5531E510DB2}">
      <thm15:themeFamily xmlns:thm15="http://schemas.microsoft.com/office/thememl/2012/main" name="Sandia_Modern_SampleLayouts.pptx" id="{2C449B74-8CDB-487B-B3F0-BA6617FD941E}" vid="{125311EB-DF1F-4B0F-B620-28D81D68EDE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Sandia_Modern_SampleLayouts</Template>
  <TotalTime>1924</TotalTime>
  <Words>2127</Words>
  <Application>Microsoft Office PowerPoint</Application>
  <PresentationFormat>Widescreen</PresentationFormat>
  <Paragraphs>301</Paragraphs>
  <Slides>23</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Open Sans</vt:lpstr>
      <vt:lpstr>Courier New</vt:lpstr>
      <vt:lpstr>Open Sans SemiBold</vt:lpstr>
      <vt:lpstr>Open Sans Light</vt:lpstr>
      <vt:lpstr>Open Sans bold</vt:lpstr>
      <vt:lpstr>Wingdings</vt:lpstr>
      <vt:lpstr>Arial</vt:lpstr>
      <vt:lpstr>Garamond</vt:lpstr>
      <vt:lpstr>SandiaBrand</vt:lpstr>
      <vt:lpstr>AI for Grid Resilience</vt:lpstr>
      <vt:lpstr>Overview</vt:lpstr>
      <vt:lpstr>Challenges in grid resilience</vt:lpstr>
      <vt:lpstr>how AI/ML can help</vt:lpstr>
      <vt:lpstr>how AI/ML can help</vt:lpstr>
      <vt:lpstr>Sandia’s ai/ml algorithms for protection</vt:lpstr>
      <vt:lpstr>AI for fault detection and location in ac systems</vt:lpstr>
      <vt:lpstr>AI for fault detection and location in ac systems</vt:lpstr>
      <vt:lpstr>AI for fault detection and location in ac systems</vt:lpstr>
      <vt:lpstr>AI for fault detection and location in DC systems</vt:lpstr>
      <vt:lpstr>AI for fault detection and location in DC systems</vt:lpstr>
      <vt:lpstr>AI for fault detection and location in DC systems</vt:lpstr>
      <vt:lpstr>AI for fault detection and location in DC systems</vt:lpstr>
      <vt:lpstr>AI for fault detection and location in DC systems</vt:lpstr>
      <vt:lpstr>AI for fault detection and location in DC systems</vt:lpstr>
      <vt:lpstr>Novel Microgrid protection algorithms</vt:lpstr>
      <vt:lpstr>risks</vt:lpstr>
      <vt:lpstr>Criteria for accepting AI/ML for grid resilience</vt:lpstr>
      <vt:lpstr>Opportunities looking forward</vt:lpstr>
      <vt:lpstr>summary</vt:lpstr>
      <vt:lpstr>References</vt:lpstr>
      <vt:lpstr>Acknowledgement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 for Grid Resilience</dc:title>
  <dc:creator>Ojetola, Samuel Toluwanimi</dc:creator>
  <cp:lastModifiedBy>Ojetola, Samuel Toluwanimi</cp:lastModifiedBy>
  <cp:revision>8</cp:revision>
  <dcterms:created xsi:type="dcterms:W3CDTF">2024-07-29T22:53:41Z</dcterms:created>
  <dcterms:modified xsi:type="dcterms:W3CDTF">2024-07-31T21:07:25Z</dcterms:modified>
</cp:coreProperties>
</file>