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7" r:id="rId5"/>
  </p:sldMasterIdLst>
  <p:notesMasterIdLst>
    <p:notesMasterId r:id="rId19"/>
  </p:notesMasterIdLst>
  <p:sldIdLst>
    <p:sldId id="260" r:id="rId6"/>
    <p:sldId id="1741" r:id="rId7"/>
    <p:sldId id="1742" r:id="rId8"/>
    <p:sldId id="1744" r:id="rId9"/>
    <p:sldId id="1755" r:id="rId10"/>
    <p:sldId id="1757" r:id="rId11"/>
    <p:sldId id="1766" r:id="rId12"/>
    <p:sldId id="262" r:id="rId13"/>
    <p:sldId id="1767" r:id="rId14"/>
    <p:sldId id="266" r:id="rId15"/>
    <p:sldId id="1768" r:id="rId16"/>
    <p:sldId id="1760" r:id="rId17"/>
    <p:sldId id="1758" r:id="rId18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2100"/>
    <a:srgbClr val="FF0000"/>
    <a:srgbClr val="0000FF"/>
    <a:srgbClr val="FFFFFF"/>
    <a:srgbClr val="D62728"/>
    <a:srgbClr val="9467BD"/>
    <a:srgbClr val="FF7D05"/>
    <a:srgbClr val="2CA02C"/>
    <a:srgbClr val="8D95B5"/>
    <a:srgbClr val="559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DA0C1-3559-4544-B132-8C0543E9D6D2}" v="2738" dt="2024-08-01T00:02:19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/>
    <p:restoredTop sz="85453" autoAdjust="0"/>
  </p:normalViewPr>
  <p:slideViewPr>
    <p:cSldViewPr snapToGrid="0" snapToObjects="1">
      <p:cViewPr varScale="1">
        <p:scale>
          <a:sx n="72" d="100"/>
          <a:sy n="72" d="100"/>
        </p:scale>
        <p:origin x="470" y="86"/>
      </p:cViewPr>
      <p:guideLst/>
    </p:cSldViewPr>
  </p:slideViewPr>
  <p:outlineViewPr>
    <p:cViewPr>
      <p:scale>
        <a:sx n="33" d="100"/>
        <a:sy n="33" d="100"/>
      </p:scale>
      <p:origin x="0" y="-64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Nathan Kenneth" userId="ce872c33-b7c6-4eca-851d-18aa5b2549d7" providerId="ADAL" clId="{406DA0C1-3559-4544-B132-8C0543E9D6D2}"/>
    <pc:docChg chg="undo custSel addSld delSld modSld sldOrd">
      <pc:chgData name="Brown, Nathan Kenneth" userId="ce872c33-b7c6-4eca-851d-18aa5b2549d7" providerId="ADAL" clId="{406DA0C1-3559-4544-B132-8C0543E9D6D2}" dt="2024-08-01T00:02:19.083" v="12326"/>
      <pc:docMkLst>
        <pc:docMk/>
      </pc:docMkLst>
      <pc:sldChg chg="addSp delSp modSp mod modTransition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3243376275" sldId="260"/>
        </pc:sldMkLst>
        <pc:spChg chg="add mod">
          <ac:chgData name="Brown, Nathan Kenneth" userId="ce872c33-b7c6-4eca-851d-18aa5b2549d7" providerId="ADAL" clId="{406DA0C1-3559-4544-B132-8C0543E9D6D2}" dt="2024-07-29T17:03:18.927" v="8217" actId="1076"/>
          <ac:spMkLst>
            <pc:docMk/>
            <pc:sldMk cId="3243376275" sldId="260"/>
            <ac:spMk id="3" creationId="{FD63E521-EBCC-051A-6F7B-035B08518176}"/>
          </ac:spMkLst>
        </pc:spChg>
        <pc:spChg chg="mod">
          <ac:chgData name="Brown, Nathan Kenneth" userId="ce872c33-b7c6-4eca-851d-18aa5b2549d7" providerId="ADAL" clId="{406DA0C1-3559-4544-B132-8C0543E9D6D2}" dt="2024-07-31T20:10:10.725" v="11657" actId="1037"/>
          <ac:spMkLst>
            <pc:docMk/>
            <pc:sldMk cId="3243376275" sldId="260"/>
            <ac:spMk id="5" creationId="{7A002C41-8044-1D4F-9364-1F5891A77FD9}"/>
          </ac:spMkLst>
        </pc:spChg>
        <pc:spChg chg="mod">
          <ac:chgData name="Brown, Nathan Kenneth" userId="ce872c33-b7c6-4eca-851d-18aa5b2549d7" providerId="ADAL" clId="{406DA0C1-3559-4544-B132-8C0543E9D6D2}" dt="2024-07-22T20:36:20.275" v="58" actId="20577"/>
          <ac:spMkLst>
            <pc:docMk/>
            <pc:sldMk cId="3243376275" sldId="260"/>
            <ac:spMk id="7" creationId="{F4030114-DA5F-5641-ADCB-4F7A1D5AB46B}"/>
          </ac:spMkLst>
        </pc:spChg>
        <pc:picChg chg="add del mod">
          <ac:chgData name="Brown, Nathan Kenneth" userId="ce872c33-b7c6-4eca-851d-18aa5b2549d7" providerId="ADAL" clId="{406DA0C1-3559-4544-B132-8C0543E9D6D2}" dt="2024-07-31T19:24:41.948" v="11629"/>
          <ac:picMkLst>
            <pc:docMk/>
            <pc:sldMk cId="3243376275" sldId="260"/>
            <ac:picMk id="9" creationId="{94A13B45-879B-3D8B-A008-2EFB2C438837}"/>
          </ac:picMkLst>
        </pc:picChg>
        <pc:picChg chg="add del mod">
          <ac:chgData name="Brown, Nathan Kenneth" userId="ce872c33-b7c6-4eca-851d-18aa5b2549d7" providerId="ADAL" clId="{406DA0C1-3559-4544-B132-8C0543E9D6D2}" dt="2024-07-31T23:32:55.971" v="12313"/>
          <ac:picMkLst>
            <pc:docMk/>
            <pc:sldMk cId="3243376275" sldId="260"/>
            <ac:picMk id="12" creationId="{D30E43B7-55FF-396E-8545-ABD50CFF8819}"/>
          </ac:picMkLst>
        </pc:picChg>
        <pc:picChg chg="add del mod">
          <ac:chgData name="Brown, Nathan Kenneth" userId="ce872c33-b7c6-4eca-851d-18aa5b2549d7" providerId="ADAL" clId="{406DA0C1-3559-4544-B132-8C0543E9D6D2}" dt="2024-07-31T23:33:40.213" v="12315"/>
          <ac:picMkLst>
            <pc:docMk/>
            <pc:sldMk cId="3243376275" sldId="260"/>
            <ac:picMk id="15" creationId="{39966EA3-D17C-158F-7833-DD55B26E08A0}"/>
          </ac:picMkLst>
        </pc:picChg>
        <pc:picChg chg="add del mod">
          <ac:chgData name="Brown, Nathan Kenneth" userId="ce872c33-b7c6-4eca-851d-18aa5b2549d7" providerId="ADAL" clId="{406DA0C1-3559-4544-B132-8C0543E9D6D2}" dt="2024-07-31T19:28:44.722" v="11631"/>
          <ac:picMkLst>
            <pc:docMk/>
            <pc:sldMk cId="3243376275" sldId="260"/>
            <ac:picMk id="16" creationId="{CF988FC1-5F22-0918-6126-6C5E3EAE39F7}"/>
          </ac:picMkLst>
        </pc:picChg>
        <pc:picChg chg="add del mod">
          <ac:chgData name="Brown, Nathan Kenneth" userId="ce872c33-b7c6-4eca-851d-18aa5b2549d7" providerId="ADAL" clId="{406DA0C1-3559-4544-B132-8C0543E9D6D2}" dt="2024-07-31T23:34:42.398" v="12317"/>
          <ac:picMkLst>
            <pc:docMk/>
            <pc:sldMk cId="3243376275" sldId="260"/>
            <ac:picMk id="18" creationId="{52B3BD4E-0C40-523A-7CD5-B97A1E84CCC4}"/>
          </ac:picMkLst>
        </pc:picChg>
        <pc:picChg chg="add del mod">
          <ac:chgData name="Brown, Nathan Kenneth" userId="ce872c33-b7c6-4eca-851d-18aa5b2549d7" providerId="ADAL" clId="{406DA0C1-3559-4544-B132-8C0543E9D6D2}" dt="2024-07-31T23:35:41.901" v="12319"/>
          <ac:picMkLst>
            <pc:docMk/>
            <pc:sldMk cId="3243376275" sldId="260"/>
            <ac:picMk id="21" creationId="{ABA54968-FC2A-8EAA-27DE-9809F04EE152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3243376275" sldId="260"/>
            <ac:picMk id="24" creationId="{2D019B47-88FC-6B43-1DC9-E27987F71822}"/>
          </ac:picMkLst>
        </pc:picChg>
      </pc:sldChg>
      <pc:sldChg chg="addSp delSp modSp add mod modTransition modAnim">
        <pc:chgData name="Brown, Nathan Kenneth" userId="ce872c33-b7c6-4eca-851d-18aa5b2549d7" providerId="ADAL" clId="{406DA0C1-3559-4544-B132-8C0543E9D6D2}" dt="2024-07-31T23:55:59.318" v="12322"/>
        <pc:sldMkLst>
          <pc:docMk/>
          <pc:sldMk cId="1983486481" sldId="262"/>
        </pc:sldMkLst>
        <pc:spChg chg="mod">
          <ac:chgData name="Brown, Nathan Kenneth" userId="ce872c33-b7c6-4eca-851d-18aa5b2549d7" providerId="ADAL" clId="{406DA0C1-3559-4544-B132-8C0543E9D6D2}" dt="2024-07-24T15:27:45.699" v="5953" actId="20577"/>
          <ac:spMkLst>
            <pc:docMk/>
            <pc:sldMk cId="1983486481" sldId="262"/>
            <ac:spMk id="2" creationId="{925EA2D6-19EB-7F21-1666-92D6EA463C89}"/>
          </ac:spMkLst>
        </pc:spChg>
        <pc:spChg chg="add del">
          <ac:chgData name="Brown, Nathan Kenneth" userId="ce872c33-b7c6-4eca-851d-18aa5b2549d7" providerId="ADAL" clId="{406DA0C1-3559-4544-B132-8C0543E9D6D2}" dt="2024-07-24T15:45:01.023" v="6250" actId="478"/>
          <ac:spMkLst>
            <pc:docMk/>
            <pc:sldMk cId="1983486481" sldId="262"/>
            <ac:spMk id="3" creationId="{EF0CC467-1FF7-2D92-DE43-ADDD7E6F24B8}"/>
          </ac:spMkLst>
        </pc:spChg>
        <pc:spChg chg="del">
          <ac:chgData name="Brown, Nathan Kenneth" userId="ce872c33-b7c6-4eca-851d-18aa5b2549d7" providerId="ADAL" clId="{406DA0C1-3559-4544-B132-8C0543E9D6D2}" dt="2024-07-24T15:45:07.686" v="6253" actId="478"/>
          <ac:spMkLst>
            <pc:docMk/>
            <pc:sldMk cId="1983486481" sldId="262"/>
            <ac:spMk id="4" creationId="{86BBC2EF-4017-7272-8813-221B8A2F294A}"/>
          </ac:spMkLst>
        </pc:spChg>
        <pc:spChg chg="mod ord">
          <ac:chgData name="Brown, Nathan Kenneth" userId="ce872c33-b7c6-4eca-851d-18aa5b2549d7" providerId="ADAL" clId="{406DA0C1-3559-4544-B132-8C0543E9D6D2}" dt="2024-07-31T20:35:00.039" v="12127" actId="20577"/>
          <ac:spMkLst>
            <pc:docMk/>
            <pc:sldMk cId="1983486481" sldId="262"/>
            <ac:spMk id="5" creationId="{479B9796-2D06-BB70-794B-23D79E94875C}"/>
          </ac:spMkLst>
        </pc:spChg>
        <pc:spChg chg="add del">
          <ac:chgData name="Brown, Nathan Kenneth" userId="ce872c33-b7c6-4eca-851d-18aa5b2549d7" providerId="ADAL" clId="{406DA0C1-3559-4544-B132-8C0543E9D6D2}" dt="2024-07-24T15:45:01.023" v="6250" actId="478"/>
          <ac:spMkLst>
            <pc:docMk/>
            <pc:sldMk cId="1983486481" sldId="262"/>
            <ac:spMk id="6" creationId="{AE981F5E-94CC-9220-54E1-47915093D6DD}"/>
          </ac:spMkLst>
        </pc:spChg>
        <pc:spChg chg="add del">
          <ac:chgData name="Brown, Nathan Kenneth" userId="ce872c33-b7c6-4eca-851d-18aa5b2549d7" providerId="ADAL" clId="{406DA0C1-3559-4544-B132-8C0543E9D6D2}" dt="2024-07-24T15:45:03.070" v="6251" actId="478"/>
          <ac:spMkLst>
            <pc:docMk/>
            <pc:sldMk cId="1983486481" sldId="262"/>
            <ac:spMk id="7" creationId="{ACFEA2AF-97E2-71B7-6CD0-489B069AAB4E}"/>
          </ac:spMkLst>
        </pc:spChg>
        <pc:spChg chg="del">
          <ac:chgData name="Brown, Nathan Kenneth" userId="ce872c33-b7c6-4eca-851d-18aa5b2549d7" providerId="ADAL" clId="{406DA0C1-3559-4544-B132-8C0543E9D6D2}" dt="2024-07-23T21:42:18.592" v="5252" actId="478"/>
          <ac:spMkLst>
            <pc:docMk/>
            <pc:sldMk cId="1983486481" sldId="262"/>
            <ac:spMk id="8" creationId="{3EDA1483-EC62-4A94-2420-55F8EB750937}"/>
          </ac:spMkLst>
        </pc:spChg>
        <pc:spChg chg="add mod ord">
          <ac:chgData name="Brown, Nathan Kenneth" userId="ce872c33-b7c6-4eca-851d-18aa5b2549d7" providerId="ADAL" clId="{406DA0C1-3559-4544-B132-8C0543E9D6D2}" dt="2024-07-31T15:31:22.757" v="9759" actId="167"/>
          <ac:spMkLst>
            <pc:docMk/>
            <pc:sldMk cId="1983486481" sldId="262"/>
            <ac:spMk id="9" creationId="{851A1F33-289D-8146-0F50-EA35F093F7C1}"/>
          </ac:spMkLst>
        </pc:spChg>
        <pc:spChg chg="add mod ord">
          <ac:chgData name="Brown, Nathan Kenneth" userId="ce872c33-b7c6-4eca-851d-18aa5b2549d7" providerId="ADAL" clId="{406DA0C1-3559-4544-B132-8C0543E9D6D2}" dt="2024-07-31T20:32:25.316" v="11877" actId="1076"/>
          <ac:spMkLst>
            <pc:docMk/>
            <pc:sldMk cId="1983486481" sldId="262"/>
            <ac:spMk id="11" creationId="{336FEDC3-349A-72C2-531C-7A2F28ED07F4}"/>
          </ac:spMkLst>
        </pc:spChg>
        <pc:spChg chg="add del mod">
          <ac:chgData name="Brown, Nathan Kenneth" userId="ce872c33-b7c6-4eca-851d-18aa5b2549d7" providerId="ADAL" clId="{406DA0C1-3559-4544-B132-8C0543E9D6D2}" dt="2024-07-24T15:45:38.693" v="6260" actId="478"/>
          <ac:spMkLst>
            <pc:docMk/>
            <pc:sldMk cId="1983486481" sldId="262"/>
            <ac:spMk id="11" creationId="{85B91C45-3B3D-6FE9-27D7-8AF8E592EB74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2" creationId="{64C22798-3854-FAA2-17A7-D008F4AAE427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3" creationId="{919B2CE4-4C06-F5B2-1B39-AA5095B0C1BB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4" creationId="{30A7A29D-91D9-2F17-6300-C1D12C92660E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5" creationId="{184C60D2-D53E-5309-43D2-0177E6A864D9}"/>
          </ac:spMkLst>
        </pc:spChg>
        <pc:spChg chg="add del">
          <ac:chgData name="Brown, Nathan Kenneth" userId="ce872c33-b7c6-4eca-851d-18aa5b2549d7" providerId="ADAL" clId="{406DA0C1-3559-4544-B132-8C0543E9D6D2}" dt="2024-07-24T15:46:30.882" v="6277" actId="478"/>
          <ac:spMkLst>
            <pc:docMk/>
            <pc:sldMk cId="1983486481" sldId="262"/>
            <ac:spMk id="15" creationId="{1FFD6971-F8CD-A0E4-C6E3-395E32585610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6" creationId="{AE628BD3-70A3-EA05-B8AE-FFA2BC36AB05}"/>
          </ac:spMkLst>
        </pc:spChg>
        <pc:spChg chg="add del">
          <ac:chgData name="Brown, Nathan Kenneth" userId="ce872c33-b7c6-4eca-851d-18aa5b2549d7" providerId="ADAL" clId="{406DA0C1-3559-4544-B132-8C0543E9D6D2}" dt="2024-07-24T15:45:01.023" v="6250" actId="478"/>
          <ac:spMkLst>
            <pc:docMk/>
            <pc:sldMk cId="1983486481" sldId="262"/>
            <ac:spMk id="17" creationId="{226B64E7-B849-77AE-8523-076186BF5107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7" creationId="{39DAD531-88E9-EE3E-84D0-1847E3083CAD}"/>
          </ac:spMkLst>
        </pc:spChg>
        <pc:spChg chg="add del">
          <ac:chgData name="Brown, Nathan Kenneth" userId="ce872c33-b7c6-4eca-851d-18aa5b2549d7" providerId="ADAL" clId="{406DA0C1-3559-4544-B132-8C0543E9D6D2}" dt="2024-07-24T15:45:01.023" v="6250" actId="478"/>
          <ac:spMkLst>
            <pc:docMk/>
            <pc:sldMk cId="1983486481" sldId="262"/>
            <ac:spMk id="18" creationId="{77CE9468-55FB-03B5-9E43-93B94E2D85B1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18" creationId="{C88CF30E-B69C-0678-E20B-EFA7040EE911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20" creationId="{40E3FE15-218B-CFE8-E262-E7CD8AD2C760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21" creationId="{6F142891-B59A-708B-6938-0057EB5CEBE2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22" creationId="{4DA707C8-41CA-3158-9838-4E7FEE538756}"/>
          </ac:spMkLst>
        </pc:spChg>
        <pc:spChg chg="add del mod">
          <ac:chgData name="Brown, Nathan Kenneth" userId="ce872c33-b7c6-4eca-851d-18aa5b2549d7" providerId="ADAL" clId="{406DA0C1-3559-4544-B132-8C0543E9D6D2}" dt="2024-07-24T15:51:30.547" v="6467" actId="478"/>
          <ac:spMkLst>
            <pc:docMk/>
            <pc:sldMk cId="1983486481" sldId="262"/>
            <ac:spMk id="26" creationId="{A218EE8D-5E87-1C95-77E6-CAA806B7D0C6}"/>
          </ac:spMkLst>
        </pc:spChg>
        <pc:spChg chg="add del mod">
          <ac:chgData name="Brown, Nathan Kenneth" userId="ce872c33-b7c6-4eca-851d-18aa5b2549d7" providerId="ADAL" clId="{406DA0C1-3559-4544-B132-8C0543E9D6D2}" dt="2024-07-24T15:52:13.759" v="6513" actId="478"/>
          <ac:spMkLst>
            <pc:docMk/>
            <pc:sldMk cId="1983486481" sldId="262"/>
            <ac:spMk id="27" creationId="{6A62FDFC-B970-CD32-5FCE-7AA570F70847}"/>
          </ac:spMkLst>
        </pc:spChg>
        <pc:spChg chg="add del mod">
          <ac:chgData name="Brown, Nathan Kenneth" userId="ce872c33-b7c6-4eca-851d-18aa5b2549d7" providerId="ADAL" clId="{406DA0C1-3559-4544-B132-8C0543E9D6D2}" dt="2024-07-24T15:52:58.576" v="6558" actId="478"/>
          <ac:spMkLst>
            <pc:docMk/>
            <pc:sldMk cId="1983486481" sldId="262"/>
            <ac:spMk id="28" creationId="{8E9A1D92-06DD-5A76-0086-246DBCD1B2B3}"/>
          </ac:spMkLst>
        </pc:spChg>
        <pc:spChg chg="add del mod">
          <ac:chgData name="Brown, Nathan Kenneth" userId="ce872c33-b7c6-4eca-851d-18aa5b2549d7" providerId="ADAL" clId="{406DA0C1-3559-4544-B132-8C0543E9D6D2}" dt="2024-07-24T15:55:27.104" v="6635" actId="478"/>
          <ac:spMkLst>
            <pc:docMk/>
            <pc:sldMk cId="1983486481" sldId="262"/>
            <ac:spMk id="31" creationId="{9B85DE10-DBD3-D74F-DEC6-D74DAB4FB191}"/>
          </ac:spMkLst>
        </pc:spChg>
        <pc:spChg chg="add del mod">
          <ac:chgData name="Brown, Nathan Kenneth" userId="ce872c33-b7c6-4eca-851d-18aa5b2549d7" providerId="ADAL" clId="{406DA0C1-3559-4544-B132-8C0543E9D6D2}" dt="2024-07-24T15:54:08.815" v="6606"/>
          <ac:spMkLst>
            <pc:docMk/>
            <pc:sldMk cId="1983486481" sldId="262"/>
            <ac:spMk id="32" creationId="{2F827563-50EE-B334-435C-8D450D8680A3}"/>
          </ac:spMkLst>
        </pc:spChg>
        <pc:spChg chg="add del mod ord">
          <ac:chgData name="Brown, Nathan Kenneth" userId="ce872c33-b7c6-4eca-851d-18aa5b2549d7" providerId="ADAL" clId="{406DA0C1-3559-4544-B132-8C0543E9D6D2}" dt="2024-07-24T16:16:02.698" v="6795" actId="478"/>
          <ac:spMkLst>
            <pc:docMk/>
            <pc:sldMk cId="1983486481" sldId="262"/>
            <ac:spMk id="33" creationId="{ED9C06C1-8B4A-CA27-61BD-8F86A634E652}"/>
          </ac:spMkLst>
        </pc:spChg>
        <pc:spChg chg="add del mod">
          <ac:chgData name="Brown, Nathan Kenneth" userId="ce872c33-b7c6-4eca-851d-18aa5b2549d7" providerId="ADAL" clId="{406DA0C1-3559-4544-B132-8C0543E9D6D2}" dt="2024-07-24T15:59:54.588" v="6741" actId="478"/>
          <ac:spMkLst>
            <pc:docMk/>
            <pc:sldMk cId="1983486481" sldId="262"/>
            <ac:spMk id="34" creationId="{892F9147-00C1-878C-94B8-B6B0B5D4C7F9}"/>
          </ac:spMkLst>
        </pc:spChg>
        <pc:spChg chg="add del mod">
          <ac:chgData name="Brown, Nathan Kenneth" userId="ce872c33-b7c6-4eca-851d-18aa5b2549d7" providerId="ADAL" clId="{406DA0C1-3559-4544-B132-8C0543E9D6D2}" dt="2024-07-24T16:16:03.563" v="6796" actId="478"/>
          <ac:spMkLst>
            <pc:docMk/>
            <pc:sldMk cId="1983486481" sldId="262"/>
            <ac:spMk id="35" creationId="{784102DF-41D1-F9EB-41D0-60D3618DD125}"/>
          </ac:spMkLst>
        </pc:spChg>
        <pc:spChg chg="add del mod">
          <ac:chgData name="Brown, Nathan Kenneth" userId="ce872c33-b7c6-4eca-851d-18aa5b2549d7" providerId="ADAL" clId="{406DA0C1-3559-4544-B132-8C0543E9D6D2}" dt="2024-07-24T16:16:31.405" v="6806" actId="11529"/>
          <ac:spMkLst>
            <pc:docMk/>
            <pc:sldMk cId="1983486481" sldId="262"/>
            <ac:spMk id="36" creationId="{C3093033-C6A9-407A-55EB-9E5E97FA3B5E}"/>
          </ac:spMkLst>
        </pc:spChg>
        <pc:spChg chg="add del mod">
          <ac:chgData name="Brown, Nathan Kenneth" userId="ce872c33-b7c6-4eca-851d-18aa5b2549d7" providerId="ADAL" clId="{406DA0C1-3559-4544-B132-8C0543E9D6D2}" dt="2024-07-24T16:19:35.264" v="6882" actId="478"/>
          <ac:spMkLst>
            <pc:docMk/>
            <pc:sldMk cId="1983486481" sldId="262"/>
            <ac:spMk id="44" creationId="{8833E020-9DD2-D82A-3014-FEDB9D31DC03}"/>
          </ac:spMkLst>
        </pc:spChg>
        <pc:spChg chg="add del mod">
          <ac:chgData name="Brown, Nathan Kenneth" userId="ce872c33-b7c6-4eca-851d-18aa5b2549d7" providerId="ADAL" clId="{406DA0C1-3559-4544-B132-8C0543E9D6D2}" dt="2024-07-24T16:19:59.044" v="6887" actId="478"/>
          <ac:spMkLst>
            <pc:docMk/>
            <pc:sldMk cId="1983486481" sldId="262"/>
            <ac:spMk id="45" creationId="{EB6A5B8A-1F68-2FD1-334A-149323E8299E}"/>
          </ac:spMkLst>
        </pc:spChg>
        <pc:spChg chg="add del mod">
          <ac:chgData name="Brown, Nathan Kenneth" userId="ce872c33-b7c6-4eca-851d-18aa5b2549d7" providerId="ADAL" clId="{406DA0C1-3559-4544-B132-8C0543E9D6D2}" dt="2024-07-24T16:28:11.740" v="7288" actId="478"/>
          <ac:spMkLst>
            <pc:docMk/>
            <pc:sldMk cId="1983486481" sldId="262"/>
            <ac:spMk id="46" creationId="{93C3DF50-74CF-A499-BBE0-1B1C919912E8}"/>
          </ac:spMkLst>
        </pc:spChg>
        <pc:spChg chg="add mod or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47" creationId="{2E58D7AB-E415-677F-1F01-81CBF47FC1ED}"/>
          </ac:spMkLst>
        </pc:spChg>
        <pc:spChg chg="add mod">
          <ac:chgData name="Brown, Nathan Kenneth" userId="ce872c33-b7c6-4eca-851d-18aa5b2549d7" providerId="ADAL" clId="{406DA0C1-3559-4544-B132-8C0543E9D6D2}" dt="2024-07-31T20:31:55.730" v="11872" actId="1076"/>
          <ac:spMkLst>
            <pc:docMk/>
            <pc:sldMk cId="1983486481" sldId="262"/>
            <ac:spMk id="48" creationId="{F6D6095C-4558-EFF8-255B-1D0A5A50F9DF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53" creationId="{56A15B35-25F7-81D9-EEB8-03F737B6A73D}"/>
          </ac:spMkLst>
        </pc:spChg>
        <pc:spChg chg="add del mod">
          <ac:chgData name="Brown, Nathan Kenneth" userId="ce872c33-b7c6-4eca-851d-18aa5b2549d7" providerId="ADAL" clId="{406DA0C1-3559-4544-B132-8C0543E9D6D2}" dt="2024-07-24T17:30:43.444" v="7591" actId="478"/>
          <ac:spMkLst>
            <pc:docMk/>
            <pc:sldMk cId="1983486481" sldId="262"/>
            <ac:spMk id="54" creationId="{09B67DDD-641A-CA73-EA0B-C2BA04B7D892}"/>
          </ac:spMkLst>
        </pc:spChg>
        <pc:spChg chg="add del mod">
          <ac:chgData name="Brown, Nathan Kenneth" userId="ce872c33-b7c6-4eca-851d-18aa5b2549d7" providerId="ADAL" clId="{406DA0C1-3559-4544-B132-8C0543E9D6D2}" dt="2024-07-24T17:32:03.470" v="7602" actId="478"/>
          <ac:spMkLst>
            <pc:docMk/>
            <pc:sldMk cId="1983486481" sldId="262"/>
            <ac:spMk id="59" creationId="{E79C987E-7360-7E76-195E-5A1A07EED28B}"/>
          </ac:spMkLst>
        </pc:spChg>
        <pc:spChg chg="add del mod">
          <ac:chgData name="Brown, Nathan Kenneth" userId="ce872c33-b7c6-4eca-851d-18aa5b2549d7" providerId="ADAL" clId="{406DA0C1-3559-4544-B132-8C0543E9D6D2}" dt="2024-07-24T17:32:04.646" v="7603" actId="478"/>
          <ac:spMkLst>
            <pc:docMk/>
            <pc:sldMk cId="1983486481" sldId="262"/>
            <ac:spMk id="60" creationId="{31352A12-6E1F-1C32-66FC-9F47E76959E3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75" creationId="{CD76D0A2-C907-9286-7AEC-01777F6666A4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76" creationId="{D8C7E23E-1D0D-F414-FE86-90563FFA711F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77" creationId="{DBFA0A40-B214-57C6-DC1B-155F4E562320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78" creationId="{B8E42A24-A03C-9340-BB9F-43EC4581EC6F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79" creationId="{C8D5F5EC-A260-BCA3-96B4-6E65F79E6A19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80" creationId="{F5061CBE-507C-9529-5A7B-A9B9C7BFC346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81" creationId="{06B902B6-0F30-4B66-22D3-A103FFAB5910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88" creationId="{69C1E6F0-5808-21B1-3F17-08147FA49A22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89" creationId="{8A639E0B-977A-BD59-17A6-78797EE2A38E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90" creationId="{F4D3D26F-4C47-11EC-73C9-9F74E2EB2811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91" creationId="{8DD3935E-4593-8C7D-B74D-DDB9A58F4D5C}"/>
          </ac:spMkLst>
        </pc:spChg>
        <pc:spChg chg="add del mod">
          <ac:chgData name="Brown, Nathan Kenneth" userId="ce872c33-b7c6-4eca-851d-18aa5b2549d7" providerId="ADAL" clId="{406DA0C1-3559-4544-B132-8C0543E9D6D2}" dt="2024-07-31T20:31:39.062" v="11867" actId="478"/>
          <ac:spMkLst>
            <pc:docMk/>
            <pc:sldMk cId="1983486481" sldId="262"/>
            <ac:spMk id="92" creationId="{6A5C6AE0-AC9B-B3F2-9D7D-52563E95FC66}"/>
          </ac:spMkLst>
        </pc:spChg>
        <pc:picChg chg="add del mod">
          <ac:chgData name="Brown, Nathan Kenneth" userId="ce872c33-b7c6-4eca-851d-18aa5b2549d7" providerId="ADAL" clId="{406DA0C1-3559-4544-B132-8C0543E9D6D2}" dt="2024-07-31T15:27:38.805" v="9657" actId="478"/>
          <ac:picMkLst>
            <pc:docMk/>
            <pc:sldMk cId="1983486481" sldId="262"/>
            <ac:picMk id="4" creationId="{9C23988E-1FB3-48C2-C20D-72E95E622000}"/>
          </ac:picMkLst>
        </pc:picChg>
        <pc:picChg chg="add mod ord">
          <ac:chgData name="Brown, Nathan Kenneth" userId="ce872c33-b7c6-4eca-851d-18aa5b2549d7" providerId="ADAL" clId="{406DA0C1-3559-4544-B132-8C0543E9D6D2}" dt="2024-07-31T20:32:19.134" v="11876" actId="166"/>
          <ac:picMkLst>
            <pc:docMk/>
            <pc:sldMk cId="1983486481" sldId="262"/>
            <ac:picMk id="7" creationId="{BE09CDE1-2E51-16EC-5F45-0F5756907A8A}"/>
          </ac:picMkLst>
        </pc:picChg>
        <pc:picChg chg="add del mod">
          <ac:chgData name="Brown, Nathan Kenneth" userId="ce872c33-b7c6-4eca-851d-18aa5b2549d7" providerId="ADAL" clId="{406DA0C1-3559-4544-B132-8C0543E9D6D2}" dt="2024-07-31T23:52:09.324" v="12321"/>
          <ac:picMkLst>
            <pc:docMk/>
            <pc:sldMk cId="1983486481" sldId="262"/>
            <ac:picMk id="8" creationId="{5259B663-778E-CE55-D8FB-1E1AA56071E5}"/>
          </ac:picMkLst>
        </pc:picChg>
        <pc:picChg chg="add del mod ord">
          <ac:chgData name="Brown, Nathan Kenneth" userId="ce872c33-b7c6-4eca-851d-18aa5b2549d7" providerId="ADAL" clId="{406DA0C1-3559-4544-B132-8C0543E9D6D2}" dt="2024-07-24T17:35:08.403" v="7633" actId="478"/>
          <ac:picMkLst>
            <pc:docMk/>
            <pc:sldMk cId="1983486481" sldId="262"/>
            <ac:picMk id="10" creationId="{03813C9F-CEFC-609D-1600-F835D2EB73B9}"/>
          </ac:picMkLst>
        </pc:picChg>
        <pc:picChg chg="add mod ord">
          <ac:chgData name="Brown, Nathan Kenneth" userId="ce872c33-b7c6-4eca-851d-18aa5b2549d7" providerId="ADAL" clId="{406DA0C1-3559-4544-B132-8C0543E9D6D2}" dt="2024-07-31T20:32:17.223" v="11875" actId="1076"/>
          <ac:picMkLst>
            <pc:docMk/>
            <pc:sldMk cId="1983486481" sldId="262"/>
            <ac:picMk id="10" creationId="{2FDF175E-2A1F-43F7-54E0-9F8D46624613}"/>
          </ac:picMkLst>
        </pc:picChg>
        <pc:picChg chg="del mod">
          <ac:chgData name="Brown, Nathan Kenneth" userId="ce872c33-b7c6-4eca-851d-18aa5b2549d7" providerId="ADAL" clId="{406DA0C1-3559-4544-B132-8C0543E9D6D2}" dt="2024-07-24T15:44:54.291" v="6249" actId="478"/>
          <ac:picMkLst>
            <pc:docMk/>
            <pc:sldMk cId="1983486481" sldId="262"/>
            <ac:picMk id="13" creationId="{3DEE11EF-BF8C-7C85-71F5-7F2BB3DEB067}"/>
          </ac:picMkLst>
        </pc:picChg>
        <pc:picChg chg="add del mod">
          <ac:chgData name="Brown, Nathan Kenneth" userId="ce872c33-b7c6-4eca-851d-18aa5b2549d7" providerId="ADAL" clId="{406DA0C1-3559-4544-B132-8C0543E9D6D2}" dt="2024-07-24T15:46:25.435" v="6275" actId="478"/>
          <ac:picMkLst>
            <pc:docMk/>
            <pc:sldMk cId="1983486481" sldId="262"/>
            <ac:picMk id="14" creationId="{11CB4933-70AA-E0E2-A400-C93646DA6720}"/>
          </ac:picMkLst>
        </pc:picChg>
        <pc:picChg chg="add mod">
          <ac:chgData name="Brown, Nathan Kenneth" userId="ce872c33-b7c6-4eca-851d-18aa5b2549d7" providerId="ADAL" clId="{406DA0C1-3559-4544-B132-8C0543E9D6D2}" dt="2024-07-31T23:55:59.318" v="12322"/>
          <ac:picMkLst>
            <pc:docMk/>
            <pc:sldMk cId="1983486481" sldId="262"/>
            <ac:picMk id="33" creationId="{1D53118D-C480-19EC-71B7-B86573EB8A2D}"/>
          </ac:picMkLst>
        </pc:picChg>
        <pc:picChg chg="add del mod">
          <ac:chgData name="Brown, Nathan Kenneth" userId="ce872c33-b7c6-4eca-851d-18aa5b2549d7" providerId="ADAL" clId="{406DA0C1-3559-4544-B132-8C0543E9D6D2}" dt="2024-07-24T16:46:45.867" v="7505" actId="478"/>
          <ac:picMkLst>
            <pc:docMk/>
            <pc:sldMk cId="1983486481" sldId="262"/>
            <ac:picMk id="50" creationId="{D8325511-1899-08B6-6FE8-24F1A4695255}"/>
          </ac:picMkLst>
        </pc:picChg>
        <pc:picChg chg="add del mod">
          <ac:chgData name="Brown, Nathan Kenneth" userId="ce872c33-b7c6-4eca-851d-18aa5b2549d7" providerId="ADAL" clId="{406DA0C1-3559-4544-B132-8C0543E9D6D2}" dt="2024-07-24T17:16:25.216" v="7530" actId="478"/>
          <ac:picMkLst>
            <pc:docMk/>
            <pc:sldMk cId="1983486481" sldId="262"/>
            <ac:picMk id="52" creationId="{2DF4F5B6-1021-C9E8-E337-4B97C5645203}"/>
          </ac:picMkLst>
        </pc:picChg>
        <pc:picChg chg="add del mod">
          <ac:chgData name="Brown, Nathan Kenneth" userId="ce872c33-b7c6-4eca-851d-18aa5b2549d7" providerId="ADAL" clId="{406DA0C1-3559-4544-B132-8C0543E9D6D2}" dt="2024-07-24T16:47:21.400" v="7510" actId="478"/>
          <ac:picMkLst>
            <pc:docMk/>
            <pc:sldMk cId="1983486481" sldId="262"/>
            <ac:picMk id="56" creationId="{828210D7-39BE-60FA-F9B0-A212BD8795DF}"/>
          </ac:picMkLst>
        </pc:picChg>
        <pc:picChg chg="add del mod">
          <ac:chgData name="Brown, Nathan Kenneth" userId="ce872c33-b7c6-4eca-851d-18aa5b2549d7" providerId="ADAL" clId="{406DA0C1-3559-4544-B132-8C0543E9D6D2}" dt="2024-07-24T17:26:22.281" v="7536" actId="478"/>
          <ac:picMkLst>
            <pc:docMk/>
            <pc:sldMk cId="1983486481" sldId="262"/>
            <ac:picMk id="58" creationId="{961B9A1A-99CB-32C4-3DE4-2B187C1319C2}"/>
          </ac:picMkLst>
        </pc:picChg>
        <pc:picChg chg="add del mod">
          <ac:chgData name="Brown, Nathan Kenneth" userId="ce872c33-b7c6-4eca-851d-18aa5b2549d7" providerId="ADAL" clId="{406DA0C1-3559-4544-B132-8C0543E9D6D2}" dt="2024-07-24T17:02:46.916" v="7524" actId="478"/>
          <ac:picMkLst>
            <pc:docMk/>
            <pc:sldMk cId="1983486481" sldId="262"/>
            <ac:picMk id="62" creationId="{FF39F073-C8E3-8C44-FB4B-763B96A26879}"/>
          </ac:picMkLst>
        </pc:picChg>
        <pc:picChg chg="add del mod">
          <ac:chgData name="Brown, Nathan Kenneth" userId="ce872c33-b7c6-4eca-851d-18aa5b2549d7" providerId="ADAL" clId="{406DA0C1-3559-4544-B132-8C0543E9D6D2}" dt="2024-07-24T17:16:30.290" v="7534" actId="478"/>
          <ac:picMkLst>
            <pc:docMk/>
            <pc:sldMk cId="1983486481" sldId="262"/>
            <ac:picMk id="64" creationId="{E7C01A5A-9DD8-E29F-349A-F6F547C84EC1}"/>
          </ac:picMkLst>
        </pc:picChg>
        <pc:picChg chg="add del mod">
          <ac:chgData name="Brown, Nathan Kenneth" userId="ce872c33-b7c6-4eca-851d-18aa5b2549d7" providerId="ADAL" clId="{406DA0C1-3559-4544-B132-8C0543E9D6D2}" dt="2024-07-31T20:31:39.062" v="11867" actId="478"/>
          <ac:picMkLst>
            <pc:docMk/>
            <pc:sldMk cId="1983486481" sldId="262"/>
            <ac:picMk id="66" creationId="{CB44EED1-9840-2E88-E17C-E04DDDB10309}"/>
          </ac:picMkLst>
        </pc:picChg>
        <pc:picChg chg="add del mod">
          <ac:chgData name="Brown, Nathan Kenneth" userId="ce872c33-b7c6-4eca-851d-18aa5b2549d7" providerId="ADAL" clId="{406DA0C1-3559-4544-B132-8C0543E9D6D2}" dt="2024-07-31T20:31:39.062" v="11867" actId="478"/>
          <ac:picMkLst>
            <pc:docMk/>
            <pc:sldMk cId="1983486481" sldId="262"/>
            <ac:picMk id="68" creationId="{FFBC9D6B-4C2F-083F-EDE7-93A0BBE4B680}"/>
          </ac:picMkLst>
        </pc:picChg>
        <pc:picChg chg="add del mod">
          <ac:chgData name="Brown, Nathan Kenneth" userId="ce872c33-b7c6-4eca-851d-18aa5b2549d7" providerId="ADAL" clId="{406DA0C1-3559-4544-B132-8C0543E9D6D2}" dt="2024-07-31T20:31:39.062" v="11867" actId="478"/>
          <ac:picMkLst>
            <pc:docMk/>
            <pc:sldMk cId="1983486481" sldId="262"/>
            <ac:picMk id="70" creationId="{099C2BEA-D4D5-62CF-A635-CFE21648F752}"/>
          </ac:picMkLst>
        </pc:picChg>
        <pc:picChg chg="add del mod modCrop">
          <ac:chgData name="Brown, Nathan Kenneth" userId="ce872c33-b7c6-4eca-851d-18aa5b2549d7" providerId="ADAL" clId="{406DA0C1-3559-4544-B132-8C0543E9D6D2}" dt="2024-07-24T17:28:23.979" v="7539" actId="478"/>
          <ac:picMkLst>
            <pc:docMk/>
            <pc:sldMk cId="1983486481" sldId="262"/>
            <ac:picMk id="72" creationId="{FDD1DA13-82B1-C40F-90B4-6E1D72DCFF73}"/>
          </ac:picMkLst>
        </pc:picChg>
        <pc:picChg chg="add del mod modCrop">
          <ac:chgData name="Brown, Nathan Kenneth" userId="ce872c33-b7c6-4eca-851d-18aa5b2549d7" providerId="ADAL" clId="{406DA0C1-3559-4544-B132-8C0543E9D6D2}" dt="2024-07-31T20:31:39.062" v="11867" actId="478"/>
          <ac:picMkLst>
            <pc:docMk/>
            <pc:sldMk cId="1983486481" sldId="262"/>
            <ac:picMk id="74" creationId="{D6E0D87D-788E-6201-A093-18AE02D9CF34}"/>
          </ac:picMkLst>
        </pc:picChg>
        <pc:picChg chg="add del">
          <ac:chgData name="Brown, Nathan Kenneth" userId="ce872c33-b7c6-4eca-851d-18aa5b2549d7" providerId="ADAL" clId="{406DA0C1-3559-4544-B132-8C0543E9D6D2}" dt="2024-07-24T17:35:06.499" v="7632" actId="478"/>
          <ac:picMkLst>
            <pc:docMk/>
            <pc:sldMk cId="1983486481" sldId="262"/>
            <ac:picMk id="83" creationId="{4E06F46C-2A44-136D-EC1E-70DFEB1640D9}"/>
          </ac:picMkLst>
        </pc:picChg>
        <pc:picChg chg="add del mod">
          <ac:chgData name="Brown, Nathan Kenneth" userId="ce872c33-b7c6-4eca-851d-18aa5b2549d7" providerId="ADAL" clId="{406DA0C1-3559-4544-B132-8C0543E9D6D2}" dt="2024-07-24T17:35:23.117" v="7637" actId="478"/>
          <ac:picMkLst>
            <pc:docMk/>
            <pc:sldMk cId="1983486481" sldId="262"/>
            <ac:picMk id="85" creationId="{1BD2004E-E83E-059A-F745-4BF785CE77F4}"/>
          </ac:picMkLst>
        </pc:picChg>
        <pc:picChg chg="add mod ord">
          <ac:chgData name="Brown, Nathan Kenneth" userId="ce872c33-b7c6-4eca-851d-18aa5b2549d7" providerId="ADAL" clId="{406DA0C1-3559-4544-B132-8C0543E9D6D2}" dt="2024-07-31T20:31:55.730" v="11872" actId="1076"/>
          <ac:picMkLst>
            <pc:docMk/>
            <pc:sldMk cId="1983486481" sldId="262"/>
            <ac:picMk id="87" creationId="{3B2B1F11-2809-8202-66AF-C1033E4253E2}"/>
          </ac:picMkLst>
        </pc:picChg>
        <pc:cxnChg chg="add mod">
          <ac:chgData name="Brown, Nathan Kenneth" userId="ce872c33-b7c6-4eca-851d-18aa5b2549d7" providerId="ADAL" clId="{406DA0C1-3559-4544-B132-8C0543E9D6D2}" dt="2024-07-31T20:31:55.730" v="11872" actId="1076"/>
          <ac:cxnSpMkLst>
            <pc:docMk/>
            <pc:sldMk cId="1983486481" sldId="262"/>
            <ac:cxnSpMk id="19" creationId="{DFA02A54-BB0D-43E6-9737-B6C6DF70246F}"/>
          </ac:cxnSpMkLst>
        </pc:cxnChg>
        <pc:cxnChg chg="add del mod">
          <ac:chgData name="Brown, Nathan Kenneth" userId="ce872c33-b7c6-4eca-851d-18aa5b2549d7" providerId="ADAL" clId="{406DA0C1-3559-4544-B132-8C0543E9D6D2}" dt="2024-07-24T16:17:26.078" v="6817" actId="478"/>
          <ac:cxnSpMkLst>
            <pc:docMk/>
            <pc:sldMk cId="1983486481" sldId="262"/>
            <ac:cxnSpMk id="38" creationId="{C6ACF556-684F-2556-BF84-FC98C386E2D1}"/>
          </ac:cxnSpMkLst>
        </pc:cxnChg>
      </pc:sldChg>
      <pc:sldChg chg="addSp delSp modSp add mod modTransition">
        <pc:chgData name="Brown, Nathan Kenneth" userId="ce872c33-b7c6-4eca-851d-18aa5b2549d7" providerId="ADAL" clId="{406DA0C1-3559-4544-B132-8C0543E9D6D2}" dt="2024-08-01T00:00:50.131" v="12324"/>
        <pc:sldMkLst>
          <pc:docMk/>
          <pc:sldMk cId="2130199156" sldId="266"/>
        </pc:sldMkLst>
        <pc:spChg chg="add mod">
          <ac:chgData name="Brown, Nathan Kenneth" userId="ce872c33-b7c6-4eca-851d-18aa5b2549d7" providerId="ADAL" clId="{406DA0C1-3559-4544-B132-8C0543E9D6D2}" dt="2024-07-29T17:27:52.163" v="8684" actId="14100"/>
          <ac:spMkLst>
            <pc:docMk/>
            <pc:sldMk cId="2130199156" sldId="266"/>
            <ac:spMk id="9" creationId="{0AED1B20-1AA2-F2BA-8B93-46EE70CCAF80}"/>
          </ac:spMkLst>
        </pc:spChg>
        <pc:spChg chg="add mod">
          <ac:chgData name="Brown, Nathan Kenneth" userId="ce872c33-b7c6-4eca-851d-18aa5b2549d7" providerId="ADAL" clId="{406DA0C1-3559-4544-B132-8C0543E9D6D2}" dt="2024-07-29T17:27:27.520" v="8673" actId="1076"/>
          <ac:spMkLst>
            <pc:docMk/>
            <pc:sldMk cId="2130199156" sldId="266"/>
            <ac:spMk id="12" creationId="{54D0AB76-2F04-4E9C-8C78-88D7082C9DEC}"/>
          </ac:spMkLst>
        </pc:spChg>
        <pc:spChg chg="add mod">
          <ac:chgData name="Brown, Nathan Kenneth" userId="ce872c33-b7c6-4eca-851d-18aa5b2549d7" providerId="ADAL" clId="{406DA0C1-3559-4544-B132-8C0543E9D6D2}" dt="2024-07-29T17:27:34.889" v="8676" actId="1076"/>
          <ac:spMkLst>
            <pc:docMk/>
            <pc:sldMk cId="2130199156" sldId="266"/>
            <ac:spMk id="13" creationId="{17FDA40C-9511-63B1-8B7D-5518C92E8BFA}"/>
          </ac:spMkLst>
        </pc:spChg>
        <pc:spChg chg="add mod">
          <ac:chgData name="Brown, Nathan Kenneth" userId="ce872c33-b7c6-4eca-851d-18aa5b2549d7" providerId="ADAL" clId="{406DA0C1-3559-4544-B132-8C0543E9D6D2}" dt="2024-07-29T17:27:30.336" v="8674" actId="1076"/>
          <ac:spMkLst>
            <pc:docMk/>
            <pc:sldMk cId="2130199156" sldId="266"/>
            <ac:spMk id="14" creationId="{8737F9E2-CC33-F49A-9BE8-9C29FF29C089}"/>
          </ac:spMkLst>
        </pc:spChg>
        <pc:spChg chg="add mod">
          <ac:chgData name="Brown, Nathan Kenneth" userId="ce872c33-b7c6-4eca-851d-18aa5b2549d7" providerId="ADAL" clId="{406DA0C1-3559-4544-B132-8C0543E9D6D2}" dt="2024-07-29T17:26:52.845" v="8664" actId="207"/>
          <ac:spMkLst>
            <pc:docMk/>
            <pc:sldMk cId="2130199156" sldId="266"/>
            <ac:spMk id="15" creationId="{9E1C97A9-BB66-974C-DC4C-D0E0235A824B}"/>
          </ac:spMkLst>
        </pc:spChg>
        <pc:spChg chg="add mod">
          <ac:chgData name="Brown, Nathan Kenneth" userId="ce872c33-b7c6-4eca-851d-18aa5b2549d7" providerId="ADAL" clId="{406DA0C1-3559-4544-B132-8C0543E9D6D2}" dt="2024-07-29T17:26:44.946" v="8661" actId="1076"/>
          <ac:spMkLst>
            <pc:docMk/>
            <pc:sldMk cId="2130199156" sldId="266"/>
            <ac:spMk id="16" creationId="{1B5CDB3B-C623-3C01-736D-BDD2DC6B05C2}"/>
          </ac:spMkLst>
        </pc:spChg>
        <pc:spChg chg="add mod">
          <ac:chgData name="Brown, Nathan Kenneth" userId="ce872c33-b7c6-4eca-851d-18aa5b2549d7" providerId="ADAL" clId="{406DA0C1-3559-4544-B132-8C0543E9D6D2}" dt="2024-07-29T17:26:41.067" v="8659" actId="208"/>
          <ac:spMkLst>
            <pc:docMk/>
            <pc:sldMk cId="2130199156" sldId="266"/>
            <ac:spMk id="17" creationId="{1B100A7E-E97F-0BAD-F9A6-901DF11DDDC6}"/>
          </ac:spMkLst>
        </pc:spChg>
        <pc:spChg chg="add mod">
          <ac:chgData name="Brown, Nathan Kenneth" userId="ce872c33-b7c6-4eca-851d-18aa5b2549d7" providerId="ADAL" clId="{406DA0C1-3559-4544-B132-8C0543E9D6D2}" dt="2024-07-29T17:26:52.845" v="8664" actId="207"/>
          <ac:spMkLst>
            <pc:docMk/>
            <pc:sldMk cId="2130199156" sldId="266"/>
            <ac:spMk id="18" creationId="{5DA30880-6A83-84D0-60AA-DBD31D0F04F8}"/>
          </ac:spMkLst>
        </pc:spChg>
        <pc:spChg chg="add mod">
          <ac:chgData name="Brown, Nathan Kenneth" userId="ce872c33-b7c6-4eca-851d-18aa5b2549d7" providerId="ADAL" clId="{406DA0C1-3559-4544-B132-8C0543E9D6D2}" dt="2024-07-29T17:26:31.072" v="8657" actId="1076"/>
          <ac:spMkLst>
            <pc:docMk/>
            <pc:sldMk cId="2130199156" sldId="266"/>
            <ac:spMk id="19" creationId="{C1B75E47-508B-DD38-1F45-1FBDFA7C7C95}"/>
          </ac:spMkLst>
        </pc:spChg>
        <pc:spChg chg="add mod">
          <ac:chgData name="Brown, Nathan Kenneth" userId="ce872c33-b7c6-4eca-851d-18aa5b2549d7" providerId="ADAL" clId="{406DA0C1-3559-4544-B132-8C0543E9D6D2}" dt="2024-07-29T17:26:24.742" v="8654" actId="1076"/>
          <ac:spMkLst>
            <pc:docMk/>
            <pc:sldMk cId="2130199156" sldId="266"/>
            <ac:spMk id="20" creationId="{F80CC6A8-F78E-D26E-33C0-F15B206BC1CB}"/>
          </ac:spMkLst>
        </pc:spChg>
        <pc:spChg chg="add mod">
          <ac:chgData name="Brown, Nathan Kenneth" userId="ce872c33-b7c6-4eca-851d-18aa5b2549d7" providerId="ADAL" clId="{406DA0C1-3559-4544-B132-8C0543E9D6D2}" dt="2024-07-29T17:26:23.286" v="8653" actId="1076"/>
          <ac:spMkLst>
            <pc:docMk/>
            <pc:sldMk cId="2130199156" sldId="266"/>
            <ac:spMk id="21" creationId="{4CE4A8A6-02BD-0EC9-5091-AB3017A87304}"/>
          </ac:spMkLst>
        </pc:spChg>
        <pc:spChg chg="add mod">
          <ac:chgData name="Brown, Nathan Kenneth" userId="ce872c33-b7c6-4eca-851d-18aa5b2549d7" providerId="ADAL" clId="{406DA0C1-3559-4544-B132-8C0543E9D6D2}" dt="2024-07-29T17:26:29.118" v="8656" actId="1076"/>
          <ac:spMkLst>
            <pc:docMk/>
            <pc:sldMk cId="2130199156" sldId="266"/>
            <ac:spMk id="22" creationId="{E5F617FB-635A-22D2-8066-E551EE5062F3}"/>
          </ac:spMkLst>
        </pc:spChg>
        <pc:spChg chg="add mod">
          <ac:chgData name="Brown, Nathan Kenneth" userId="ce872c33-b7c6-4eca-851d-18aa5b2549d7" providerId="ADAL" clId="{406DA0C1-3559-4544-B132-8C0543E9D6D2}" dt="2024-07-29T17:26:52.845" v="8664" actId="207"/>
          <ac:spMkLst>
            <pc:docMk/>
            <pc:sldMk cId="2130199156" sldId="266"/>
            <ac:spMk id="23" creationId="{EEF2F569-313A-C674-AC22-EB5AAB872C3D}"/>
          </ac:spMkLst>
        </pc:spChg>
        <pc:spChg chg="mod">
          <ac:chgData name="Brown, Nathan Kenneth" userId="ce872c33-b7c6-4eca-851d-18aa5b2549d7" providerId="ADAL" clId="{406DA0C1-3559-4544-B132-8C0543E9D6D2}" dt="2024-07-31T15:56:44.173" v="9993" actId="20577"/>
          <ac:spMkLst>
            <pc:docMk/>
            <pc:sldMk cId="2130199156" sldId="266"/>
            <ac:spMk id="31" creationId="{FBE0BE04-AEB3-707A-6891-20E80EE02A0E}"/>
          </ac:spMkLst>
        </pc:spChg>
        <pc:spChg chg="mod">
          <ac:chgData name="Brown, Nathan Kenneth" userId="ce872c33-b7c6-4eca-851d-18aa5b2549d7" providerId="ADAL" clId="{406DA0C1-3559-4544-B132-8C0543E9D6D2}" dt="2024-07-29T17:27:12.046" v="8671" actId="1076"/>
          <ac:spMkLst>
            <pc:docMk/>
            <pc:sldMk cId="2130199156" sldId="266"/>
            <ac:spMk id="77" creationId="{4B91F795-586B-D8B9-9116-A33CEBDECA27}"/>
          </ac:spMkLst>
        </pc:spChg>
        <pc:spChg chg="del">
          <ac:chgData name="Brown, Nathan Kenneth" userId="ce872c33-b7c6-4eca-851d-18aa5b2549d7" providerId="ADAL" clId="{406DA0C1-3559-4544-B132-8C0543E9D6D2}" dt="2024-07-24T21:50:41.355" v="7849" actId="478"/>
          <ac:spMkLst>
            <pc:docMk/>
            <pc:sldMk cId="2130199156" sldId="266"/>
            <ac:spMk id="78" creationId="{138E8345-DF4F-435E-E425-2ECBE36FF108}"/>
          </ac:spMkLst>
        </pc:spChg>
        <pc:spChg chg="del">
          <ac:chgData name="Brown, Nathan Kenneth" userId="ce872c33-b7c6-4eca-851d-18aa5b2549d7" providerId="ADAL" clId="{406DA0C1-3559-4544-B132-8C0543E9D6D2}" dt="2024-07-24T21:51:19.200" v="7860" actId="478"/>
          <ac:spMkLst>
            <pc:docMk/>
            <pc:sldMk cId="2130199156" sldId="266"/>
            <ac:spMk id="79" creationId="{D6143F3E-2A7D-6228-C7C5-A29749817B54}"/>
          </ac:spMkLst>
        </pc:spChg>
        <pc:spChg chg="del">
          <ac:chgData name="Brown, Nathan Kenneth" userId="ce872c33-b7c6-4eca-851d-18aa5b2549d7" providerId="ADAL" clId="{406DA0C1-3559-4544-B132-8C0543E9D6D2}" dt="2024-07-24T21:51:35.097" v="7868" actId="478"/>
          <ac:spMkLst>
            <pc:docMk/>
            <pc:sldMk cId="2130199156" sldId="266"/>
            <ac:spMk id="80" creationId="{2A44140C-E2EE-7991-3461-D231C86CB065}"/>
          </ac:spMkLst>
        </pc:spChg>
        <pc:spChg chg="del">
          <ac:chgData name="Brown, Nathan Kenneth" userId="ce872c33-b7c6-4eca-851d-18aa5b2549d7" providerId="ADAL" clId="{406DA0C1-3559-4544-B132-8C0543E9D6D2}" dt="2024-07-24T21:51:54.936" v="7881" actId="478"/>
          <ac:spMkLst>
            <pc:docMk/>
            <pc:sldMk cId="2130199156" sldId="266"/>
            <ac:spMk id="81" creationId="{BBEC8035-66A8-43EF-C9AD-2BC52C84AE45}"/>
          </ac:spMkLst>
        </pc:spChg>
        <pc:spChg chg="del">
          <ac:chgData name="Brown, Nathan Kenneth" userId="ce872c33-b7c6-4eca-851d-18aa5b2549d7" providerId="ADAL" clId="{406DA0C1-3559-4544-B132-8C0543E9D6D2}" dt="2024-07-24T21:52:02.008" v="7883" actId="478"/>
          <ac:spMkLst>
            <pc:docMk/>
            <pc:sldMk cId="2130199156" sldId="266"/>
            <ac:spMk id="82" creationId="{6930637D-CCA3-17CB-8662-94C3001C3C24}"/>
          </ac:spMkLst>
        </pc:spChg>
        <pc:spChg chg="del">
          <ac:chgData name="Brown, Nathan Kenneth" userId="ce872c33-b7c6-4eca-851d-18aa5b2549d7" providerId="ADAL" clId="{406DA0C1-3559-4544-B132-8C0543E9D6D2}" dt="2024-07-24T21:52:19.725" v="7892" actId="478"/>
          <ac:spMkLst>
            <pc:docMk/>
            <pc:sldMk cId="2130199156" sldId="266"/>
            <ac:spMk id="83" creationId="{D4F2C0D7-AFD0-5CDC-51C4-8C233EFDD3FB}"/>
          </ac:spMkLst>
        </pc:spChg>
        <pc:spChg chg="del">
          <ac:chgData name="Brown, Nathan Kenneth" userId="ce872c33-b7c6-4eca-851d-18aa5b2549d7" providerId="ADAL" clId="{406DA0C1-3559-4544-B132-8C0543E9D6D2}" dt="2024-07-24T21:52:53.881" v="7902" actId="478"/>
          <ac:spMkLst>
            <pc:docMk/>
            <pc:sldMk cId="2130199156" sldId="266"/>
            <ac:spMk id="84" creationId="{E8A8C07D-B519-1A6C-C699-14F9F80495E5}"/>
          </ac:spMkLst>
        </pc:spChg>
        <pc:spChg chg="del">
          <ac:chgData name="Brown, Nathan Kenneth" userId="ce872c33-b7c6-4eca-851d-18aa5b2549d7" providerId="ADAL" clId="{406DA0C1-3559-4544-B132-8C0543E9D6D2}" dt="2024-07-24T21:53:30.262" v="7915" actId="478"/>
          <ac:spMkLst>
            <pc:docMk/>
            <pc:sldMk cId="2130199156" sldId="266"/>
            <ac:spMk id="85" creationId="{B1EBB5B1-27A0-4B26-6602-8BEEC9AA9507}"/>
          </ac:spMkLst>
        </pc:spChg>
        <pc:spChg chg="mod">
          <ac:chgData name="Brown, Nathan Kenneth" userId="ce872c33-b7c6-4eca-851d-18aa5b2549d7" providerId="ADAL" clId="{406DA0C1-3559-4544-B132-8C0543E9D6D2}" dt="2024-07-29T17:27:09.293" v="8670" actId="1076"/>
          <ac:spMkLst>
            <pc:docMk/>
            <pc:sldMk cId="2130199156" sldId="266"/>
            <ac:spMk id="86" creationId="{D2CEC27B-082E-190E-D3BE-A6869C67EA0F}"/>
          </ac:spMkLst>
        </pc:spChg>
        <pc:spChg chg="del">
          <ac:chgData name="Brown, Nathan Kenneth" userId="ce872c33-b7c6-4eca-851d-18aa5b2549d7" providerId="ADAL" clId="{406DA0C1-3559-4544-B132-8C0543E9D6D2}" dt="2024-07-24T21:50:40.004" v="7848" actId="478"/>
          <ac:spMkLst>
            <pc:docMk/>
            <pc:sldMk cId="2130199156" sldId="266"/>
            <ac:spMk id="87" creationId="{5A0E5393-5C33-2D5D-84FB-DBACBA8A112E}"/>
          </ac:spMkLst>
        </pc:spChg>
        <pc:spChg chg="del">
          <ac:chgData name="Brown, Nathan Kenneth" userId="ce872c33-b7c6-4eca-851d-18aa5b2549d7" providerId="ADAL" clId="{406DA0C1-3559-4544-B132-8C0543E9D6D2}" dt="2024-07-24T21:54:04.090" v="7931" actId="478"/>
          <ac:spMkLst>
            <pc:docMk/>
            <pc:sldMk cId="2130199156" sldId="266"/>
            <ac:spMk id="88" creationId="{47141FB1-690A-965A-C6FB-3A7E5A485FF2}"/>
          </ac:spMkLst>
        </pc:spChg>
        <pc:spChg chg="del">
          <ac:chgData name="Brown, Nathan Kenneth" userId="ce872c33-b7c6-4eca-851d-18aa5b2549d7" providerId="ADAL" clId="{406DA0C1-3559-4544-B132-8C0543E9D6D2}" dt="2024-07-24T21:53:56.948" v="7928" actId="478"/>
          <ac:spMkLst>
            <pc:docMk/>
            <pc:sldMk cId="2130199156" sldId="266"/>
            <ac:spMk id="89" creationId="{06340F59-CF26-C9E7-2215-ACAFFD6E487D}"/>
          </ac:spMkLst>
        </pc:spChg>
        <pc:spChg chg="del">
          <ac:chgData name="Brown, Nathan Kenneth" userId="ce872c33-b7c6-4eca-851d-18aa5b2549d7" providerId="ADAL" clId="{406DA0C1-3559-4544-B132-8C0543E9D6D2}" dt="2024-07-24T21:53:46.289" v="7923" actId="478"/>
          <ac:spMkLst>
            <pc:docMk/>
            <pc:sldMk cId="2130199156" sldId="266"/>
            <ac:spMk id="90" creationId="{DF2DAD62-EEEB-B52D-763B-61C50205E4A2}"/>
          </ac:spMkLst>
        </pc:spChg>
        <pc:picChg chg="add del mod">
          <ac:chgData name="Brown, Nathan Kenneth" userId="ce872c33-b7c6-4eca-851d-18aa5b2549d7" providerId="ADAL" clId="{406DA0C1-3559-4544-B132-8C0543E9D6D2}" dt="2024-07-24T21:36:30.404" v="7810" actId="478"/>
          <ac:picMkLst>
            <pc:docMk/>
            <pc:sldMk cId="2130199156" sldId="266"/>
            <ac:picMk id="5" creationId="{58F81B25-B578-96E9-BB1D-8E86A4CA5824}"/>
          </ac:picMkLst>
        </pc:picChg>
        <pc:picChg chg="add mod">
          <ac:chgData name="Brown, Nathan Kenneth" userId="ce872c33-b7c6-4eca-851d-18aa5b2549d7" providerId="ADAL" clId="{406DA0C1-3559-4544-B132-8C0543E9D6D2}" dt="2024-07-29T17:27:47.772" v="8682" actId="1076"/>
          <ac:picMkLst>
            <pc:docMk/>
            <pc:sldMk cId="2130199156" sldId="266"/>
            <ac:picMk id="5" creationId="{8261593B-8EB8-1023-EBE9-9122732048E7}"/>
          </ac:picMkLst>
        </pc:picChg>
        <pc:picChg chg="add del mod ord modCrop">
          <ac:chgData name="Brown, Nathan Kenneth" userId="ce872c33-b7c6-4eca-851d-18aa5b2549d7" providerId="ADAL" clId="{406DA0C1-3559-4544-B132-8C0543E9D6D2}" dt="2024-07-29T17:25:37.217" v="8642" actId="478"/>
          <ac:picMkLst>
            <pc:docMk/>
            <pc:sldMk cId="2130199156" sldId="266"/>
            <ac:picMk id="7" creationId="{285C0A75-60B5-5726-7B3A-AC323D5CEF29}"/>
          </ac:picMkLst>
        </pc:picChg>
        <pc:picChg chg="add mod ord modCrop">
          <ac:chgData name="Brown, Nathan Kenneth" userId="ce872c33-b7c6-4eca-851d-18aa5b2549d7" providerId="ADAL" clId="{406DA0C1-3559-4544-B132-8C0543E9D6D2}" dt="2024-07-29T17:27:54.868" v="8685" actId="1076"/>
          <ac:picMkLst>
            <pc:docMk/>
            <pc:sldMk cId="2130199156" sldId="266"/>
            <ac:picMk id="8" creationId="{948A34BC-128B-700A-66C4-0F030CC8273A}"/>
          </ac:picMkLst>
        </pc:picChg>
        <pc:picChg chg="add del mod">
          <ac:chgData name="Brown, Nathan Kenneth" userId="ce872c33-b7c6-4eca-851d-18aa5b2549d7" providerId="ADAL" clId="{406DA0C1-3559-4544-B132-8C0543E9D6D2}" dt="2024-07-24T21:49:48.316" v="7826" actId="478"/>
          <ac:picMkLst>
            <pc:docMk/>
            <pc:sldMk cId="2130199156" sldId="266"/>
            <ac:picMk id="9" creationId="{65462C79-B152-DA7B-9687-8CC70FA72291}"/>
          </ac:picMkLst>
        </pc:picChg>
        <pc:picChg chg="add del mod ord">
          <ac:chgData name="Brown, Nathan Kenneth" userId="ce872c33-b7c6-4eca-851d-18aa5b2549d7" providerId="ADAL" clId="{406DA0C1-3559-4544-B132-8C0543E9D6D2}" dt="2024-07-29T17:24:39.192" v="8635" actId="478"/>
          <ac:picMkLst>
            <pc:docMk/>
            <pc:sldMk cId="2130199156" sldId="266"/>
            <ac:picMk id="11" creationId="{875946EF-4457-A042-21F4-D279452BD3BF}"/>
          </ac:picMkLst>
        </pc:picChg>
        <pc:picChg chg="add mod">
          <ac:chgData name="Brown, Nathan Kenneth" userId="ce872c33-b7c6-4eca-851d-18aa5b2549d7" providerId="ADAL" clId="{406DA0C1-3559-4544-B132-8C0543E9D6D2}" dt="2024-08-01T00:00:50.131" v="12324"/>
          <ac:picMkLst>
            <pc:docMk/>
            <pc:sldMk cId="2130199156" sldId="266"/>
            <ac:picMk id="25" creationId="{BEBDB50E-53E9-5CF6-16C5-0B13100F00DD}"/>
          </ac:picMkLst>
        </pc:picChg>
        <pc:picChg chg="del">
          <ac:chgData name="Brown, Nathan Kenneth" userId="ce872c33-b7c6-4eca-851d-18aa5b2549d7" providerId="ADAL" clId="{406DA0C1-3559-4544-B132-8C0543E9D6D2}" dt="2024-07-24T21:36:00.575" v="7803" actId="478"/>
          <ac:picMkLst>
            <pc:docMk/>
            <pc:sldMk cId="2130199156" sldId="266"/>
            <ac:picMk id="32" creationId="{A69D56D0-4735-50A0-A0B3-4DFDAD6492F7}"/>
          </ac:picMkLst>
        </pc:picChg>
        <pc:picChg chg="mod">
          <ac:chgData name="Brown, Nathan Kenneth" userId="ce872c33-b7c6-4eca-851d-18aa5b2549d7" providerId="ADAL" clId="{406DA0C1-3559-4544-B132-8C0543E9D6D2}" dt="2024-07-29T17:27:32.043" v="8675" actId="1076"/>
          <ac:picMkLst>
            <pc:docMk/>
            <pc:sldMk cId="2130199156" sldId="266"/>
            <ac:picMk id="37" creationId="{984E9FCD-73CE-3AF0-38E4-53122FCB650B}"/>
          </ac:picMkLst>
        </pc:picChg>
        <pc:picChg chg="mod">
          <ac:chgData name="Brown, Nathan Kenneth" userId="ce872c33-b7c6-4eca-851d-18aa5b2549d7" providerId="ADAL" clId="{406DA0C1-3559-4544-B132-8C0543E9D6D2}" dt="2024-07-29T17:27:30.336" v="8674" actId="1076"/>
          <ac:picMkLst>
            <pc:docMk/>
            <pc:sldMk cId="2130199156" sldId="266"/>
            <ac:picMk id="40" creationId="{1FB418E5-7403-9225-6685-0B3DEBBF30CA}"/>
          </ac:picMkLst>
        </pc:picChg>
        <pc:picChg chg="mod">
          <ac:chgData name="Brown, Nathan Kenneth" userId="ce872c33-b7c6-4eca-851d-18aa5b2549d7" providerId="ADAL" clId="{406DA0C1-3559-4544-B132-8C0543E9D6D2}" dt="2024-07-29T17:27:16.823" v="8672" actId="1076"/>
          <ac:picMkLst>
            <pc:docMk/>
            <pc:sldMk cId="2130199156" sldId="266"/>
            <ac:picMk id="63" creationId="{DE5548FB-076A-F173-25E3-97D09A3AA1A8}"/>
          </ac:picMkLst>
        </pc:picChg>
        <pc:picChg chg="mod">
          <ac:chgData name="Brown, Nathan Kenneth" userId="ce872c33-b7c6-4eca-851d-18aa5b2549d7" providerId="ADAL" clId="{406DA0C1-3559-4544-B132-8C0543E9D6D2}" dt="2024-07-29T17:27:27.520" v="8673" actId="1076"/>
          <ac:picMkLst>
            <pc:docMk/>
            <pc:sldMk cId="2130199156" sldId="266"/>
            <ac:picMk id="69" creationId="{92BE553F-7A6D-F9ED-4EB5-61CAAACC2F1D}"/>
          </ac:picMkLst>
        </pc:picChg>
      </pc:sldChg>
      <pc:sldChg chg="addSp delSp modSp modTransition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2072969868" sldId="1741"/>
        </pc:sldMkLst>
        <pc:picChg chg="add del mod">
          <ac:chgData name="Brown, Nathan Kenneth" userId="ce872c33-b7c6-4eca-851d-18aa5b2549d7" providerId="ADAL" clId="{406DA0C1-3559-4544-B132-8C0543E9D6D2}" dt="2024-07-31T19:24:41.948" v="11629"/>
          <ac:picMkLst>
            <pc:docMk/>
            <pc:sldMk cId="2072969868" sldId="1741"/>
            <ac:picMk id="6" creationId="{9C2AC943-399A-0497-D66B-8C5E021172D3}"/>
          </ac:picMkLst>
        </pc:picChg>
        <pc:picChg chg="add del mod">
          <ac:chgData name="Brown, Nathan Kenneth" userId="ce872c33-b7c6-4eca-851d-18aa5b2549d7" providerId="ADAL" clId="{406DA0C1-3559-4544-B132-8C0543E9D6D2}" dt="2024-07-31T23:32:54.824" v="12312"/>
          <ac:picMkLst>
            <pc:docMk/>
            <pc:sldMk cId="2072969868" sldId="1741"/>
            <ac:picMk id="36" creationId="{E648AE84-A50C-1BD3-8C2D-F85D53A8F077}"/>
          </ac:picMkLst>
        </pc:picChg>
        <pc:picChg chg="add del mod">
          <ac:chgData name="Brown, Nathan Kenneth" userId="ce872c33-b7c6-4eca-851d-18aa5b2549d7" providerId="ADAL" clId="{406DA0C1-3559-4544-B132-8C0543E9D6D2}" dt="2024-07-31T19:28:44.722" v="11631"/>
          <ac:picMkLst>
            <pc:docMk/>
            <pc:sldMk cId="2072969868" sldId="1741"/>
            <ac:picMk id="39" creationId="{63568A7A-9659-3E99-5CFE-0C553EF5BCB8}"/>
          </ac:picMkLst>
        </pc:picChg>
        <pc:picChg chg="add del mod">
          <ac:chgData name="Brown, Nathan Kenneth" userId="ce872c33-b7c6-4eca-851d-18aa5b2549d7" providerId="ADAL" clId="{406DA0C1-3559-4544-B132-8C0543E9D6D2}" dt="2024-07-31T23:33:40.213" v="12315"/>
          <ac:picMkLst>
            <pc:docMk/>
            <pc:sldMk cId="2072969868" sldId="1741"/>
            <ac:picMk id="42" creationId="{9477CF16-FF1A-7773-96CB-E6243EB1DC30}"/>
          </ac:picMkLst>
        </pc:picChg>
        <pc:picChg chg="add del mod">
          <ac:chgData name="Brown, Nathan Kenneth" userId="ce872c33-b7c6-4eca-851d-18aa5b2549d7" providerId="ADAL" clId="{406DA0C1-3559-4544-B132-8C0543E9D6D2}" dt="2024-07-31T23:34:42.398" v="12317"/>
          <ac:picMkLst>
            <pc:docMk/>
            <pc:sldMk cId="2072969868" sldId="1741"/>
            <ac:picMk id="48" creationId="{C1BB84B3-60D4-5CFD-05F4-4D43E2459C05}"/>
          </ac:picMkLst>
        </pc:picChg>
        <pc:picChg chg="add del mod">
          <ac:chgData name="Brown, Nathan Kenneth" userId="ce872c33-b7c6-4eca-851d-18aa5b2549d7" providerId="ADAL" clId="{406DA0C1-3559-4544-B132-8C0543E9D6D2}" dt="2024-07-31T23:35:41.901" v="12319"/>
          <ac:picMkLst>
            <pc:docMk/>
            <pc:sldMk cId="2072969868" sldId="1741"/>
            <ac:picMk id="54" creationId="{67CFCD6C-D870-FA07-CDA2-177EEE968D39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2072969868" sldId="1741"/>
            <ac:picMk id="60" creationId="{FC9A789F-EBB6-29FE-22BC-D3529E0DA643}"/>
          </ac:picMkLst>
        </pc:picChg>
      </pc:sldChg>
      <pc:sldChg chg="addSp delSp modSp mod modTransition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2414829036" sldId="1742"/>
        </pc:sldMkLst>
        <pc:spChg chg="mod">
          <ac:chgData name="Brown, Nathan Kenneth" userId="ce872c33-b7c6-4eca-851d-18aa5b2549d7" providerId="ADAL" clId="{406DA0C1-3559-4544-B132-8C0543E9D6D2}" dt="2024-07-22T20:41:06.360" v="179" actId="20577"/>
          <ac:spMkLst>
            <pc:docMk/>
            <pc:sldMk cId="2414829036" sldId="1742"/>
            <ac:spMk id="5" creationId="{CF75B525-957C-834D-BA9E-BCC6FAF42692}"/>
          </ac:spMkLst>
        </pc:spChg>
        <pc:spChg chg="add mod">
          <ac:chgData name="Brown, Nathan Kenneth" userId="ce872c33-b7c6-4eca-851d-18aa5b2549d7" providerId="ADAL" clId="{406DA0C1-3559-4544-B132-8C0543E9D6D2}" dt="2024-07-22T20:46:20.503" v="303" actId="1076"/>
          <ac:spMkLst>
            <pc:docMk/>
            <pc:sldMk cId="2414829036" sldId="1742"/>
            <ac:spMk id="11" creationId="{BAB94DC2-7320-684F-A576-253D1DA48929}"/>
          </ac:spMkLst>
        </pc:spChg>
        <pc:spChg chg="mod">
          <ac:chgData name="Brown, Nathan Kenneth" userId="ce872c33-b7c6-4eca-851d-18aa5b2549d7" providerId="ADAL" clId="{406DA0C1-3559-4544-B132-8C0543E9D6D2}" dt="2024-07-22T20:44:22.525" v="253" actId="1076"/>
          <ac:spMkLst>
            <pc:docMk/>
            <pc:sldMk cId="2414829036" sldId="1742"/>
            <ac:spMk id="59" creationId="{996E4A21-442B-A016-1DEF-B93F2668B04F}"/>
          </ac:spMkLst>
        </pc:spChg>
        <pc:spChg chg="mod">
          <ac:chgData name="Brown, Nathan Kenneth" userId="ce872c33-b7c6-4eca-851d-18aa5b2549d7" providerId="ADAL" clId="{406DA0C1-3559-4544-B132-8C0543E9D6D2}" dt="2024-07-22T20:44:06.043" v="250" actId="1076"/>
          <ac:spMkLst>
            <pc:docMk/>
            <pc:sldMk cId="2414829036" sldId="1742"/>
            <ac:spMk id="62" creationId="{225E0648-3FC0-9FEA-C5C5-EFF5E8ACB262}"/>
          </ac:spMkLst>
        </pc:spChg>
        <pc:spChg chg="mod">
          <ac:chgData name="Brown, Nathan Kenneth" userId="ce872c33-b7c6-4eca-851d-18aa5b2549d7" providerId="ADAL" clId="{406DA0C1-3559-4544-B132-8C0543E9D6D2}" dt="2024-07-22T20:44:47.673" v="265" actId="1076"/>
          <ac:spMkLst>
            <pc:docMk/>
            <pc:sldMk cId="2414829036" sldId="1742"/>
            <ac:spMk id="65" creationId="{726A397A-057C-7B8D-45AF-248FF3060978}"/>
          </ac:spMkLst>
        </pc:spChg>
        <pc:spChg chg="mod">
          <ac:chgData name="Brown, Nathan Kenneth" userId="ce872c33-b7c6-4eca-851d-18aa5b2549d7" providerId="ADAL" clId="{406DA0C1-3559-4544-B132-8C0543E9D6D2}" dt="2024-07-22T20:45:27.032" v="275" actId="1076"/>
          <ac:spMkLst>
            <pc:docMk/>
            <pc:sldMk cId="2414829036" sldId="1742"/>
            <ac:spMk id="120" creationId="{BBD64D3B-8795-E135-4E25-F5D8D9026132}"/>
          </ac:spMkLst>
        </pc:spChg>
        <pc:spChg chg="del">
          <ac:chgData name="Brown, Nathan Kenneth" userId="ce872c33-b7c6-4eca-851d-18aa5b2549d7" providerId="ADAL" clId="{406DA0C1-3559-4544-B132-8C0543E9D6D2}" dt="2024-07-22T20:41:30.233" v="227" actId="478"/>
          <ac:spMkLst>
            <pc:docMk/>
            <pc:sldMk cId="2414829036" sldId="1742"/>
            <ac:spMk id="124" creationId="{F3B9C047-4B55-79D6-10EA-95568E623BFF}"/>
          </ac:spMkLst>
        </pc:spChg>
        <pc:spChg chg="mod">
          <ac:chgData name="Brown, Nathan Kenneth" userId="ce872c33-b7c6-4eca-851d-18aa5b2549d7" providerId="ADAL" clId="{406DA0C1-3559-4544-B132-8C0543E9D6D2}" dt="2024-07-22T20:45:29.745" v="276" actId="1076"/>
          <ac:spMkLst>
            <pc:docMk/>
            <pc:sldMk cId="2414829036" sldId="1742"/>
            <ac:spMk id="125" creationId="{B174C748-EFC4-E016-6FD4-EDF6FA9E52FA}"/>
          </ac:spMkLst>
        </pc:spChg>
        <pc:spChg chg="mod">
          <ac:chgData name="Brown, Nathan Kenneth" userId="ce872c33-b7c6-4eca-851d-18aa5b2549d7" providerId="ADAL" clId="{406DA0C1-3559-4544-B132-8C0543E9D6D2}" dt="2024-07-22T20:45:23.727" v="274" actId="1076"/>
          <ac:spMkLst>
            <pc:docMk/>
            <pc:sldMk cId="2414829036" sldId="1742"/>
            <ac:spMk id="127" creationId="{1313F9E4-9569-729E-15E9-1A78D4E2825D}"/>
          </ac:spMkLst>
        </pc:spChg>
        <pc:spChg chg="mod">
          <ac:chgData name="Brown, Nathan Kenneth" userId="ce872c33-b7c6-4eca-851d-18aa5b2549d7" providerId="ADAL" clId="{406DA0C1-3559-4544-B132-8C0543E9D6D2}" dt="2024-07-22T20:45:16.738" v="273" actId="1076"/>
          <ac:spMkLst>
            <pc:docMk/>
            <pc:sldMk cId="2414829036" sldId="1742"/>
            <ac:spMk id="129" creationId="{BB710112-592E-BF15-2FCE-A7EBE6995610}"/>
          </ac:spMkLst>
        </pc:spChg>
        <pc:grpChg chg="mod">
          <ac:chgData name="Brown, Nathan Kenneth" userId="ce872c33-b7c6-4eca-851d-18aa5b2549d7" providerId="ADAL" clId="{406DA0C1-3559-4544-B132-8C0543E9D6D2}" dt="2024-07-22T20:44:22.525" v="253" actId="1076"/>
          <ac:grpSpMkLst>
            <pc:docMk/>
            <pc:sldMk cId="2414829036" sldId="1742"/>
            <ac:grpSpMk id="50" creationId="{0E66A1D6-BFC8-6B6D-4ADB-A0CC3FB3B87A}"/>
          </ac:grpSpMkLst>
        </pc:grpChg>
        <pc:grpChg chg="mod">
          <ac:chgData name="Brown, Nathan Kenneth" userId="ce872c33-b7c6-4eca-851d-18aa5b2549d7" providerId="ADAL" clId="{406DA0C1-3559-4544-B132-8C0543E9D6D2}" dt="2024-07-22T20:44:32.743" v="258" actId="1076"/>
          <ac:grpSpMkLst>
            <pc:docMk/>
            <pc:sldMk cId="2414829036" sldId="1742"/>
            <ac:grpSpMk id="60" creationId="{3120DAE8-F721-1EE2-EF49-FA5F310CE350}"/>
          </ac:grpSpMkLst>
        </pc:grpChg>
        <pc:grpChg chg="mod">
          <ac:chgData name="Brown, Nathan Kenneth" userId="ce872c33-b7c6-4eca-851d-18aa5b2549d7" providerId="ADAL" clId="{406DA0C1-3559-4544-B132-8C0543E9D6D2}" dt="2024-07-22T20:44:30.766" v="257" actId="1076"/>
          <ac:grpSpMkLst>
            <pc:docMk/>
            <pc:sldMk cId="2414829036" sldId="1742"/>
            <ac:grpSpMk id="63" creationId="{78C0CE55-3849-77B4-E596-0A9BCF8509FF}"/>
          </ac:grpSpMkLst>
        </pc:grpChg>
        <pc:grpChg chg="del">
          <ac:chgData name="Brown, Nathan Kenneth" userId="ce872c33-b7c6-4eca-851d-18aa5b2549d7" providerId="ADAL" clId="{406DA0C1-3559-4544-B132-8C0543E9D6D2}" dt="2024-07-22T20:41:28.494" v="225" actId="478"/>
          <ac:grpSpMkLst>
            <pc:docMk/>
            <pc:sldMk cId="2414829036" sldId="1742"/>
            <ac:grpSpMk id="68" creationId="{9D99B434-31B3-57F0-C5D9-9C483C5CCC95}"/>
          </ac:grpSpMkLst>
        </pc:grpChg>
        <pc:picChg chg="add mod ord">
          <ac:chgData name="Brown, Nathan Kenneth" userId="ce872c33-b7c6-4eca-851d-18aa5b2549d7" providerId="ADAL" clId="{406DA0C1-3559-4544-B132-8C0543E9D6D2}" dt="2024-07-22T20:46:17.975" v="302" actId="1076"/>
          <ac:picMkLst>
            <pc:docMk/>
            <pc:sldMk cId="2414829036" sldId="1742"/>
            <ac:picMk id="4" creationId="{D043A982-304D-DB85-C055-DCFB96CAE39A}"/>
          </ac:picMkLst>
        </pc:picChg>
        <pc:picChg chg="add del mod">
          <ac:chgData name="Brown, Nathan Kenneth" userId="ce872c33-b7c6-4eca-851d-18aa5b2549d7" providerId="ADAL" clId="{406DA0C1-3559-4544-B132-8C0543E9D6D2}" dt="2024-07-31T19:24:41.948" v="11629"/>
          <ac:picMkLst>
            <pc:docMk/>
            <pc:sldMk cId="2414829036" sldId="1742"/>
            <ac:picMk id="7" creationId="{AD3B7128-3C5F-51D9-C711-DFC1E9582AF3}"/>
          </ac:picMkLst>
        </pc:picChg>
        <pc:picChg chg="add del mod">
          <ac:chgData name="Brown, Nathan Kenneth" userId="ce872c33-b7c6-4eca-851d-18aa5b2549d7" providerId="ADAL" clId="{406DA0C1-3559-4544-B132-8C0543E9D6D2}" dt="2024-07-31T23:31:58.730" v="12310"/>
          <ac:picMkLst>
            <pc:docMk/>
            <pc:sldMk cId="2414829036" sldId="1742"/>
            <ac:picMk id="14" creationId="{FDDAC069-6AD4-A308-22E0-D420CAD82E91}"/>
          </ac:picMkLst>
        </pc:picChg>
        <pc:picChg chg="add del mod">
          <ac:chgData name="Brown, Nathan Kenneth" userId="ce872c33-b7c6-4eca-851d-18aa5b2549d7" providerId="ADAL" clId="{406DA0C1-3559-4544-B132-8C0543E9D6D2}" dt="2024-07-31T19:28:44.722" v="11631"/>
          <ac:picMkLst>
            <pc:docMk/>
            <pc:sldMk cId="2414829036" sldId="1742"/>
            <ac:picMk id="17" creationId="{A8A87E19-BB27-0400-45E7-A54C38BDED5F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2414829036" sldId="1742"/>
            <ac:picMk id="27" creationId="{5FC177EF-04CE-9CDF-EBDD-AC01E8A0B1AB}"/>
          </ac:picMkLst>
        </pc:picChg>
        <pc:picChg chg="del">
          <ac:chgData name="Brown, Nathan Kenneth" userId="ce872c33-b7c6-4eca-851d-18aa5b2549d7" providerId="ADAL" clId="{406DA0C1-3559-4544-B132-8C0543E9D6D2}" dt="2024-07-22T20:41:29.076" v="226" actId="478"/>
          <ac:picMkLst>
            <pc:docMk/>
            <pc:sldMk cId="2414829036" sldId="1742"/>
            <ac:picMk id="108" creationId="{1C28C0E8-95B6-1411-96A7-792131E13ABA}"/>
          </ac:picMkLst>
        </pc:picChg>
        <pc:picChg chg="mod">
          <ac:chgData name="Brown, Nathan Kenneth" userId="ce872c33-b7c6-4eca-851d-18aa5b2549d7" providerId="ADAL" clId="{406DA0C1-3559-4544-B132-8C0543E9D6D2}" dt="2024-07-22T20:45:23.727" v="274" actId="1076"/>
          <ac:picMkLst>
            <pc:docMk/>
            <pc:sldMk cId="2414829036" sldId="1742"/>
            <ac:picMk id="110" creationId="{FEEC1918-9F46-CD11-D208-9462D38CDA4B}"/>
          </ac:picMkLst>
        </pc:picChg>
        <pc:picChg chg="mod">
          <ac:chgData name="Brown, Nathan Kenneth" userId="ce872c33-b7c6-4eca-851d-18aa5b2549d7" providerId="ADAL" clId="{406DA0C1-3559-4544-B132-8C0543E9D6D2}" dt="2024-07-22T20:45:23.727" v="274" actId="1076"/>
          <ac:picMkLst>
            <pc:docMk/>
            <pc:sldMk cId="2414829036" sldId="1742"/>
            <ac:picMk id="111" creationId="{F0364488-CF72-DE8B-447E-6B3C692163B1}"/>
          </ac:picMkLst>
        </pc:picChg>
        <pc:picChg chg="mod">
          <ac:chgData name="Brown, Nathan Kenneth" userId="ce872c33-b7c6-4eca-851d-18aa5b2549d7" providerId="ADAL" clId="{406DA0C1-3559-4544-B132-8C0543E9D6D2}" dt="2024-07-22T20:45:23.727" v="274" actId="1076"/>
          <ac:picMkLst>
            <pc:docMk/>
            <pc:sldMk cId="2414829036" sldId="1742"/>
            <ac:picMk id="112" creationId="{0A831EC8-684E-E6DA-7110-B52B458DBE14}"/>
          </ac:picMkLst>
        </pc:picChg>
        <pc:picChg chg="mod">
          <ac:chgData name="Brown, Nathan Kenneth" userId="ce872c33-b7c6-4eca-851d-18aa5b2549d7" providerId="ADAL" clId="{406DA0C1-3559-4544-B132-8C0543E9D6D2}" dt="2024-07-22T20:45:23.727" v="274" actId="1076"/>
          <ac:picMkLst>
            <pc:docMk/>
            <pc:sldMk cId="2414829036" sldId="1742"/>
            <ac:picMk id="113" creationId="{B3E0A845-FB53-CBA2-92B0-E2A048B1D022}"/>
          </ac:picMkLst>
        </pc:picChg>
        <pc:picChg chg="del mod">
          <ac:chgData name="Brown, Nathan Kenneth" userId="ce872c33-b7c6-4eca-851d-18aa5b2549d7" providerId="ADAL" clId="{406DA0C1-3559-4544-B132-8C0543E9D6D2}" dt="2024-07-22T20:44:33.885" v="259" actId="478"/>
          <ac:picMkLst>
            <pc:docMk/>
            <pc:sldMk cId="2414829036" sldId="1742"/>
            <ac:picMk id="121" creationId="{73E9F9F6-1E04-BAD4-E184-95AB2ABCC8CF}"/>
          </ac:picMkLst>
        </pc:picChg>
        <pc:picChg chg="mod">
          <ac:chgData name="Brown, Nathan Kenneth" userId="ce872c33-b7c6-4eca-851d-18aa5b2549d7" providerId="ADAL" clId="{406DA0C1-3559-4544-B132-8C0543E9D6D2}" dt="2024-07-22T20:45:23.727" v="274" actId="1076"/>
          <ac:picMkLst>
            <pc:docMk/>
            <pc:sldMk cId="2414829036" sldId="1742"/>
            <ac:picMk id="126" creationId="{7465E234-0F98-3621-5743-1D2B4D13535D}"/>
          </ac:picMkLst>
        </pc:picChg>
        <pc:cxnChg chg="mod">
          <ac:chgData name="Brown, Nathan Kenneth" userId="ce872c33-b7c6-4eca-851d-18aa5b2549d7" providerId="ADAL" clId="{406DA0C1-3559-4544-B132-8C0543E9D6D2}" dt="2024-07-22T20:44:42.335" v="263" actId="14100"/>
          <ac:cxnSpMkLst>
            <pc:docMk/>
            <pc:sldMk cId="2414829036" sldId="1742"/>
            <ac:cxnSpMk id="66" creationId="{9BA8A04B-0B4A-0147-3F35-862F6F8925DF}"/>
          </ac:cxnSpMkLst>
        </pc:cxnChg>
        <pc:cxnChg chg="mod">
          <ac:chgData name="Brown, Nathan Kenneth" userId="ce872c33-b7c6-4eca-851d-18aa5b2549d7" providerId="ADAL" clId="{406DA0C1-3559-4544-B132-8C0543E9D6D2}" dt="2024-07-22T20:44:37.874" v="261" actId="14100"/>
          <ac:cxnSpMkLst>
            <pc:docMk/>
            <pc:sldMk cId="2414829036" sldId="1742"/>
            <ac:cxnSpMk id="67" creationId="{60DE9F97-2F6D-F5D4-7245-4AE1B421EBC5}"/>
          </ac:cxnSpMkLst>
        </pc:cxnChg>
        <pc:cxnChg chg="mod">
          <ac:chgData name="Brown, Nathan Kenneth" userId="ce872c33-b7c6-4eca-851d-18aa5b2549d7" providerId="ADAL" clId="{406DA0C1-3559-4544-B132-8C0543E9D6D2}" dt="2024-07-22T20:45:23.727" v="274" actId="1076"/>
          <ac:cxnSpMkLst>
            <pc:docMk/>
            <pc:sldMk cId="2414829036" sldId="1742"/>
            <ac:cxnSpMk id="109" creationId="{8FBDF84F-A5D7-B63B-2633-4EBF9FBC76CC}"/>
          </ac:cxnSpMkLst>
        </pc:cxnChg>
        <pc:cxnChg chg="mod">
          <ac:chgData name="Brown, Nathan Kenneth" userId="ce872c33-b7c6-4eca-851d-18aa5b2549d7" providerId="ADAL" clId="{406DA0C1-3559-4544-B132-8C0543E9D6D2}" dt="2024-07-22T20:45:23.727" v="274" actId="1076"/>
          <ac:cxnSpMkLst>
            <pc:docMk/>
            <pc:sldMk cId="2414829036" sldId="1742"/>
            <ac:cxnSpMk id="115" creationId="{D6B41F2D-BF1C-0CBB-8140-87DE896B8A01}"/>
          </ac:cxnSpMkLst>
        </pc:cxnChg>
      </pc:sldChg>
      <pc:sldChg chg="del">
        <pc:chgData name="Brown, Nathan Kenneth" userId="ce872c33-b7c6-4eca-851d-18aa5b2549d7" providerId="ADAL" clId="{406DA0C1-3559-4544-B132-8C0543E9D6D2}" dt="2024-07-22T20:46:26.542" v="304" actId="47"/>
        <pc:sldMkLst>
          <pc:docMk/>
          <pc:sldMk cId="942209993" sldId="1743"/>
        </pc:sldMkLst>
      </pc:sldChg>
      <pc:sldChg chg="addSp delSp modSp mod modTransition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4168039057" sldId="1744"/>
        </pc:sldMkLst>
        <pc:spChg chg="mod">
          <ac:chgData name="Brown, Nathan Kenneth" userId="ce872c33-b7c6-4eca-851d-18aa5b2549d7" providerId="ADAL" clId="{406DA0C1-3559-4544-B132-8C0543E9D6D2}" dt="2024-07-22T21:01:54.407" v="686" actId="20577"/>
          <ac:spMkLst>
            <pc:docMk/>
            <pc:sldMk cId="4168039057" sldId="1744"/>
            <ac:spMk id="2" creationId="{D47799F4-4301-4B05-C283-8C777AD4F2D3}"/>
          </ac:spMkLst>
        </pc:spChg>
        <pc:spChg chg="add mod">
          <ac:chgData name="Brown, Nathan Kenneth" userId="ce872c33-b7c6-4eca-851d-18aa5b2549d7" providerId="ADAL" clId="{406DA0C1-3559-4544-B132-8C0543E9D6D2}" dt="2024-07-31T20:40:44.908" v="12301" actId="20577"/>
          <ac:spMkLst>
            <pc:docMk/>
            <pc:sldMk cId="4168039057" sldId="1744"/>
            <ac:spMk id="3" creationId="{01F14BD2-0B5E-9920-13B9-3617333B291E}"/>
          </ac:spMkLst>
        </pc:spChg>
        <pc:spChg chg="mod">
          <ac:chgData name="Brown, Nathan Kenneth" userId="ce872c33-b7c6-4eca-851d-18aa5b2549d7" providerId="ADAL" clId="{406DA0C1-3559-4544-B132-8C0543E9D6D2}" dt="2024-07-22T20:53:09.334" v="313" actId="1076"/>
          <ac:spMkLst>
            <pc:docMk/>
            <pc:sldMk cId="4168039057" sldId="1744"/>
            <ac:spMk id="4" creationId="{8D0BAC0B-DD39-7D07-475F-878E62B6C2E1}"/>
          </ac:spMkLst>
        </pc:spChg>
        <pc:spChg chg="mod">
          <ac:chgData name="Brown, Nathan Kenneth" userId="ce872c33-b7c6-4eca-851d-18aa5b2549d7" providerId="ADAL" clId="{406DA0C1-3559-4544-B132-8C0543E9D6D2}" dt="2024-07-22T20:53:09.334" v="313" actId="1076"/>
          <ac:spMkLst>
            <pc:docMk/>
            <pc:sldMk cId="4168039057" sldId="1744"/>
            <ac:spMk id="5" creationId="{604C5316-4932-E094-978E-D67BFFF75796}"/>
          </ac:spMkLst>
        </pc:spChg>
        <pc:spChg chg="mod">
          <ac:chgData name="Brown, Nathan Kenneth" userId="ce872c33-b7c6-4eca-851d-18aa5b2549d7" providerId="ADAL" clId="{406DA0C1-3559-4544-B132-8C0543E9D6D2}" dt="2024-07-22T20:53:09.334" v="313" actId="1076"/>
          <ac:spMkLst>
            <pc:docMk/>
            <pc:sldMk cId="4168039057" sldId="1744"/>
            <ac:spMk id="10" creationId="{8764661F-A7F6-2F0F-B3FF-30C204034E96}"/>
          </ac:spMkLst>
        </pc:spChg>
        <pc:spChg chg="add mod">
          <ac:chgData name="Brown, Nathan Kenneth" userId="ce872c33-b7c6-4eca-851d-18aa5b2549d7" providerId="ADAL" clId="{406DA0C1-3559-4544-B132-8C0543E9D6D2}" dt="2024-07-22T20:56:54.224" v="507" actId="20577"/>
          <ac:spMkLst>
            <pc:docMk/>
            <pc:sldMk cId="4168039057" sldId="1744"/>
            <ac:spMk id="49" creationId="{A6CEE630-BBC6-E22D-7FC7-2D26B4244857}"/>
          </ac:spMkLst>
        </pc:spChg>
        <pc:spChg chg="add mod">
          <ac:chgData name="Brown, Nathan Kenneth" userId="ce872c33-b7c6-4eca-851d-18aa5b2549d7" providerId="ADAL" clId="{406DA0C1-3559-4544-B132-8C0543E9D6D2}" dt="2024-07-22T21:01:42.821" v="664" actId="20577"/>
          <ac:spMkLst>
            <pc:docMk/>
            <pc:sldMk cId="4168039057" sldId="1744"/>
            <ac:spMk id="50" creationId="{827F2586-99A0-DC16-957E-4D9F2992C92F}"/>
          </ac:spMkLst>
        </pc:spChg>
        <pc:spChg chg="add mod">
          <ac:chgData name="Brown, Nathan Kenneth" userId="ce872c33-b7c6-4eca-851d-18aa5b2549d7" providerId="ADAL" clId="{406DA0C1-3559-4544-B132-8C0543E9D6D2}" dt="2024-07-31T20:40:51.322" v="12302" actId="1076"/>
          <ac:spMkLst>
            <pc:docMk/>
            <pc:sldMk cId="4168039057" sldId="1744"/>
            <ac:spMk id="51" creationId="{0A30EBA8-D5D0-B60C-E6B3-10F8EBC9CC87}"/>
          </ac:spMkLst>
        </pc:spChg>
        <pc:spChg chg="mod">
          <ac:chgData name="Brown, Nathan Kenneth" userId="ce872c33-b7c6-4eca-851d-18aa5b2549d7" providerId="ADAL" clId="{406DA0C1-3559-4544-B132-8C0543E9D6D2}" dt="2024-07-22T20:53:09.334" v="313" actId="1076"/>
          <ac:spMkLst>
            <pc:docMk/>
            <pc:sldMk cId="4168039057" sldId="1744"/>
            <ac:spMk id="74" creationId="{8A253DA4-70A5-1F10-AC4E-BFC078AD0F21}"/>
          </ac:spMkLst>
        </pc:spChg>
        <pc:spChg chg="mod">
          <ac:chgData name="Brown, Nathan Kenneth" userId="ce872c33-b7c6-4eca-851d-18aa5b2549d7" providerId="ADAL" clId="{406DA0C1-3559-4544-B132-8C0543E9D6D2}" dt="2024-07-22T20:53:09.334" v="313" actId="1076"/>
          <ac:spMkLst>
            <pc:docMk/>
            <pc:sldMk cId="4168039057" sldId="1744"/>
            <ac:spMk id="75" creationId="{4AF499A5-85AD-987B-2571-B8015FD30147}"/>
          </ac:spMkLst>
        </pc:spChg>
        <pc:picChg chg="mod">
          <ac:chgData name="Brown, Nathan Kenneth" userId="ce872c33-b7c6-4eca-851d-18aa5b2549d7" providerId="ADAL" clId="{406DA0C1-3559-4544-B132-8C0543E9D6D2}" dt="2024-07-22T20:53:09.334" v="313" actId="1076"/>
          <ac:picMkLst>
            <pc:docMk/>
            <pc:sldMk cId="4168039057" sldId="1744"/>
            <ac:picMk id="11" creationId="{2830EEC6-42D9-5020-4BC6-D95402121F07}"/>
          </ac:picMkLst>
        </pc:picChg>
        <pc:picChg chg="mod">
          <ac:chgData name="Brown, Nathan Kenneth" userId="ce872c33-b7c6-4eca-851d-18aa5b2549d7" providerId="ADAL" clId="{406DA0C1-3559-4544-B132-8C0543E9D6D2}" dt="2024-07-22T20:53:09.334" v="313" actId="1076"/>
          <ac:picMkLst>
            <pc:docMk/>
            <pc:sldMk cId="4168039057" sldId="1744"/>
            <ac:picMk id="12" creationId="{A8E06773-9066-98F9-49E2-EAED2844FC44}"/>
          </ac:picMkLst>
        </pc:picChg>
        <pc:picChg chg="mod">
          <ac:chgData name="Brown, Nathan Kenneth" userId="ce872c33-b7c6-4eca-851d-18aa5b2549d7" providerId="ADAL" clId="{406DA0C1-3559-4544-B132-8C0543E9D6D2}" dt="2024-07-22T20:53:09.334" v="313" actId="1076"/>
          <ac:picMkLst>
            <pc:docMk/>
            <pc:sldMk cId="4168039057" sldId="1744"/>
            <ac:picMk id="13" creationId="{08A1C375-9577-D480-9E98-2FFB166ADB25}"/>
          </ac:picMkLst>
        </pc:picChg>
        <pc:picChg chg="mod">
          <ac:chgData name="Brown, Nathan Kenneth" userId="ce872c33-b7c6-4eca-851d-18aa5b2549d7" providerId="ADAL" clId="{406DA0C1-3559-4544-B132-8C0543E9D6D2}" dt="2024-07-22T20:53:09.334" v="313" actId="1076"/>
          <ac:picMkLst>
            <pc:docMk/>
            <pc:sldMk cId="4168039057" sldId="1744"/>
            <ac:picMk id="14" creationId="{FBEED0D9-1D78-F79A-250C-0D86E2F2945B}"/>
          </ac:picMkLst>
        </pc:picChg>
        <pc:picChg chg="add del mod">
          <ac:chgData name="Brown, Nathan Kenneth" userId="ce872c33-b7c6-4eca-851d-18aa5b2549d7" providerId="ADAL" clId="{406DA0C1-3559-4544-B132-8C0543E9D6D2}" dt="2024-07-31T19:24:41.948" v="11629"/>
          <ac:picMkLst>
            <pc:docMk/>
            <pc:sldMk cId="4168039057" sldId="1744"/>
            <ac:picMk id="60" creationId="{531AD69C-E5D0-7A45-DE6C-570DEE186D4C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4168039057" sldId="1744"/>
            <ac:picMk id="82" creationId="{557C6638-F98F-EA99-4755-FB8C2D3A8A38}"/>
          </ac:picMkLst>
        </pc:picChg>
        <pc:picChg chg="add del mod">
          <ac:chgData name="Brown, Nathan Kenneth" userId="ce872c33-b7c6-4eca-851d-18aa5b2549d7" providerId="ADAL" clId="{406DA0C1-3559-4544-B132-8C0543E9D6D2}" dt="2024-07-31T19:28:44.722" v="11631"/>
          <ac:picMkLst>
            <pc:docMk/>
            <pc:sldMk cId="4168039057" sldId="1744"/>
            <ac:picMk id="85" creationId="{984524F3-8F84-9142-E9B8-AC0D395C1AF6}"/>
          </ac:picMkLst>
        </pc:picChg>
      </pc:sldChg>
      <pc:sldChg chg="del">
        <pc:chgData name="Brown, Nathan Kenneth" userId="ce872c33-b7c6-4eca-851d-18aa5b2549d7" providerId="ADAL" clId="{406DA0C1-3559-4544-B132-8C0543E9D6D2}" dt="2024-07-22T20:48:01.760" v="305" actId="47"/>
        <pc:sldMkLst>
          <pc:docMk/>
          <pc:sldMk cId="2300803625" sldId="1745"/>
        </pc:sldMkLst>
      </pc:sldChg>
      <pc:sldChg chg="del">
        <pc:chgData name="Brown, Nathan Kenneth" userId="ce872c33-b7c6-4eca-851d-18aa5b2549d7" providerId="ADAL" clId="{406DA0C1-3559-4544-B132-8C0543E9D6D2}" dt="2024-07-22T20:48:25.183" v="307" actId="47"/>
        <pc:sldMkLst>
          <pc:docMk/>
          <pc:sldMk cId="1955900007" sldId="1746"/>
        </pc:sldMkLst>
      </pc:sldChg>
      <pc:sldChg chg="del">
        <pc:chgData name="Brown, Nathan Kenneth" userId="ce872c33-b7c6-4eca-851d-18aa5b2549d7" providerId="ADAL" clId="{406DA0C1-3559-4544-B132-8C0543E9D6D2}" dt="2024-07-22T21:03:48.319" v="692" actId="47"/>
        <pc:sldMkLst>
          <pc:docMk/>
          <pc:sldMk cId="281282231" sldId="1747"/>
        </pc:sldMkLst>
      </pc:sldChg>
      <pc:sldChg chg="del">
        <pc:chgData name="Brown, Nathan Kenneth" userId="ce872c33-b7c6-4eca-851d-18aa5b2549d7" providerId="ADAL" clId="{406DA0C1-3559-4544-B132-8C0543E9D6D2}" dt="2024-07-22T20:48:21.708" v="306" actId="47"/>
        <pc:sldMkLst>
          <pc:docMk/>
          <pc:sldMk cId="1678486933" sldId="1748"/>
        </pc:sldMkLst>
      </pc:sldChg>
      <pc:sldChg chg="del">
        <pc:chgData name="Brown, Nathan Kenneth" userId="ce872c33-b7c6-4eca-851d-18aa5b2549d7" providerId="ADAL" clId="{406DA0C1-3559-4544-B132-8C0543E9D6D2}" dt="2024-07-22T21:06:21.703" v="848" actId="47"/>
        <pc:sldMkLst>
          <pc:docMk/>
          <pc:sldMk cId="3340310604" sldId="1749"/>
        </pc:sldMkLst>
      </pc:sldChg>
      <pc:sldChg chg="del">
        <pc:chgData name="Brown, Nathan Kenneth" userId="ce872c33-b7c6-4eca-851d-18aa5b2549d7" providerId="ADAL" clId="{406DA0C1-3559-4544-B132-8C0543E9D6D2}" dt="2024-07-22T21:06:27.977" v="850" actId="47"/>
        <pc:sldMkLst>
          <pc:docMk/>
          <pc:sldMk cId="2282647443" sldId="1750"/>
        </pc:sldMkLst>
      </pc:sldChg>
      <pc:sldChg chg="del">
        <pc:chgData name="Brown, Nathan Kenneth" userId="ce872c33-b7c6-4eca-851d-18aa5b2549d7" providerId="ADAL" clId="{406DA0C1-3559-4544-B132-8C0543E9D6D2}" dt="2024-07-22T21:06:25.006" v="849" actId="47"/>
        <pc:sldMkLst>
          <pc:docMk/>
          <pc:sldMk cId="2867348804" sldId="1751"/>
        </pc:sldMkLst>
      </pc:sldChg>
      <pc:sldChg chg="del">
        <pc:chgData name="Brown, Nathan Kenneth" userId="ce872c33-b7c6-4eca-851d-18aa5b2549d7" providerId="ADAL" clId="{406DA0C1-3559-4544-B132-8C0543E9D6D2}" dt="2024-07-22T21:06:35.359" v="852" actId="47"/>
        <pc:sldMkLst>
          <pc:docMk/>
          <pc:sldMk cId="1218434185" sldId="1753"/>
        </pc:sldMkLst>
      </pc:sldChg>
      <pc:sldChg chg="del">
        <pc:chgData name="Brown, Nathan Kenneth" userId="ce872c33-b7c6-4eca-851d-18aa5b2549d7" providerId="ADAL" clId="{406DA0C1-3559-4544-B132-8C0543E9D6D2}" dt="2024-07-22T21:06:36.225" v="853" actId="47"/>
        <pc:sldMkLst>
          <pc:docMk/>
          <pc:sldMk cId="394753196" sldId="1754"/>
        </pc:sldMkLst>
      </pc:sldChg>
      <pc:sldChg chg="addSp delSp modSp mod modTransition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2229172981" sldId="1755"/>
        </pc:sldMkLst>
        <pc:spChg chg="mod">
          <ac:chgData name="Brown, Nathan Kenneth" userId="ce872c33-b7c6-4eca-851d-18aa5b2549d7" providerId="ADAL" clId="{406DA0C1-3559-4544-B132-8C0543E9D6D2}" dt="2024-07-22T22:44:09.152" v="1674" actId="20577"/>
          <ac:spMkLst>
            <pc:docMk/>
            <pc:sldMk cId="2229172981" sldId="1755"/>
            <ac:spMk id="2" creationId="{D47799F4-4301-4B05-C283-8C777AD4F2D3}"/>
          </ac:spMkLst>
        </pc:spChg>
        <pc:spChg chg="add mod">
          <ac:chgData name="Brown, Nathan Kenneth" userId="ce872c33-b7c6-4eca-851d-18aa5b2549d7" providerId="ADAL" clId="{406DA0C1-3559-4544-B132-8C0543E9D6D2}" dt="2024-07-25T19:43:06.087" v="8062" actId="20577"/>
          <ac:spMkLst>
            <pc:docMk/>
            <pc:sldMk cId="2229172981" sldId="1755"/>
            <ac:spMk id="3" creationId="{B18EB567-7C39-B463-8587-D7F5DF75E5B0}"/>
          </ac:spMkLst>
        </pc:spChg>
        <pc:spChg chg="del">
          <ac:chgData name="Brown, Nathan Kenneth" userId="ce872c33-b7c6-4eca-851d-18aa5b2549d7" providerId="ADAL" clId="{406DA0C1-3559-4544-B132-8C0543E9D6D2}" dt="2024-07-22T21:36:52.839" v="1270" actId="478"/>
          <ac:spMkLst>
            <pc:docMk/>
            <pc:sldMk cId="2229172981" sldId="1755"/>
            <ac:spMk id="4" creationId="{70DC7A14-DA17-2020-A778-35A09ED400D7}"/>
          </ac:spMkLst>
        </pc:spChg>
        <pc:spChg chg="add mod">
          <ac:chgData name="Brown, Nathan Kenneth" userId="ce872c33-b7c6-4eca-851d-18aa5b2549d7" providerId="ADAL" clId="{406DA0C1-3559-4544-B132-8C0543E9D6D2}" dt="2024-07-25T19:43:17.786" v="8066" actId="1076"/>
          <ac:spMkLst>
            <pc:docMk/>
            <pc:sldMk cId="2229172981" sldId="1755"/>
            <ac:spMk id="4" creationId="{DC25ED9D-D397-5A84-FB4A-EAC2972AFC6A}"/>
          </ac:spMkLst>
        </pc:spChg>
        <pc:spChg chg="add del mod">
          <ac:chgData name="Brown, Nathan Kenneth" userId="ce872c33-b7c6-4eca-851d-18aa5b2549d7" providerId="ADAL" clId="{406DA0C1-3559-4544-B132-8C0543E9D6D2}" dt="2024-07-23T19:40:13.670" v="2269" actId="478"/>
          <ac:spMkLst>
            <pc:docMk/>
            <pc:sldMk cId="2229172981" sldId="1755"/>
            <ac:spMk id="4" creationId="{EE3C711B-ADF3-D4AF-747A-14327E3E6D88}"/>
          </ac:spMkLst>
        </pc:spChg>
        <pc:spChg chg="add mod">
          <ac:chgData name="Brown, Nathan Kenneth" userId="ce872c33-b7c6-4eca-851d-18aa5b2549d7" providerId="ADAL" clId="{406DA0C1-3559-4544-B132-8C0543E9D6D2}" dt="2024-07-31T20:10:32.579" v="11660" actId="20577"/>
          <ac:spMkLst>
            <pc:docMk/>
            <pc:sldMk cId="2229172981" sldId="1755"/>
            <ac:spMk id="5" creationId="{987354FF-7730-E7EE-7F5E-4FC422D669EF}"/>
          </ac:spMkLst>
        </pc:spChg>
        <pc:spChg chg="del">
          <ac:chgData name="Brown, Nathan Kenneth" userId="ce872c33-b7c6-4eca-851d-18aa5b2549d7" providerId="ADAL" clId="{406DA0C1-3559-4544-B132-8C0543E9D6D2}" dt="2024-07-22T21:36:52.839" v="1270" actId="478"/>
          <ac:spMkLst>
            <pc:docMk/>
            <pc:sldMk cId="2229172981" sldId="1755"/>
            <ac:spMk id="5" creationId="{E23F0C29-1C41-083B-A4C9-32FD87EA3157}"/>
          </ac:spMkLst>
        </pc:spChg>
        <pc:spChg chg="add mod">
          <ac:chgData name="Brown, Nathan Kenneth" userId="ce872c33-b7c6-4eca-851d-18aa5b2549d7" providerId="ADAL" clId="{406DA0C1-3559-4544-B132-8C0543E9D6D2}" dt="2024-07-23T19:41:56.343" v="2331" actId="1035"/>
          <ac:spMkLst>
            <pc:docMk/>
            <pc:sldMk cId="2229172981" sldId="1755"/>
            <ac:spMk id="6" creationId="{E54F6479-AC6D-A48D-8A15-023E248DC919}"/>
          </ac:spMkLst>
        </pc:spChg>
        <pc:spChg chg="add mod">
          <ac:chgData name="Brown, Nathan Kenneth" userId="ce872c33-b7c6-4eca-851d-18aa5b2549d7" providerId="ADAL" clId="{406DA0C1-3559-4544-B132-8C0543E9D6D2}" dt="2024-07-23T19:40:53.867" v="2275" actId="1076"/>
          <ac:spMkLst>
            <pc:docMk/>
            <pc:sldMk cId="2229172981" sldId="1755"/>
            <ac:spMk id="7" creationId="{50606010-95AC-7A70-CEF8-A99AF1A7055B}"/>
          </ac:spMkLst>
        </pc:spChg>
        <pc:spChg chg="del">
          <ac:chgData name="Brown, Nathan Kenneth" userId="ce872c33-b7c6-4eca-851d-18aa5b2549d7" providerId="ADAL" clId="{406DA0C1-3559-4544-B132-8C0543E9D6D2}" dt="2024-07-22T21:37:38.159" v="1298" actId="478"/>
          <ac:spMkLst>
            <pc:docMk/>
            <pc:sldMk cId="2229172981" sldId="1755"/>
            <ac:spMk id="7" creationId="{57D71BFA-6AF8-E69A-E517-1DC93E591621}"/>
          </ac:spMkLst>
        </pc:spChg>
        <pc:spChg chg="del">
          <ac:chgData name="Brown, Nathan Kenneth" userId="ce872c33-b7c6-4eca-851d-18aa5b2549d7" providerId="ADAL" clId="{406DA0C1-3559-4544-B132-8C0543E9D6D2}" dt="2024-07-22T21:36:59.079" v="1274" actId="478"/>
          <ac:spMkLst>
            <pc:docMk/>
            <pc:sldMk cId="2229172981" sldId="1755"/>
            <ac:spMk id="8" creationId="{175B7EBB-257D-AC6E-235B-6F4ED657AA58}"/>
          </ac:spMkLst>
        </pc:spChg>
        <pc:spChg chg="add mod">
          <ac:chgData name="Brown, Nathan Kenneth" userId="ce872c33-b7c6-4eca-851d-18aa5b2549d7" providerId="ADAL" clId="{406DA0C1-3559-4544-B132-8C0543E9D6D2}" dt="2024-07-25T19:43:24.648" v="8070" actId="20577"/>
          <ac:spMkLst>
            <pc:docMk/>
            <pc:sldMk cId="2229172981" sldId="1755"/>
            <ac:spMk id="8" creationId="{19EBD4AB-0D8F-B9A2-644A-CDA6D8045657}"/>
          </ac:spMkLst>
        </pc:spChg>
        <pc:spChg chg="del">
          <ac:chgData name="Brown, Nathan Kenneth" userId="ce872c33-b7c6-4eca-851d-18aa5b2549d7" providerId="ADAL" clId="{406DA0C1-3559-4544-B132-8C0543E9D6D2}" dt="2024-07-22T21:36:52.839" v="1270" actId="478"/>
          <ac:spMkLst>
            <pc:docMk/>
            <pc:sldMk cId="2229172981" sldId="1755"/>
            <ac:spMk id="9" creationId="{078D055F-79F0-7CDF-9107-AF18783069E4}"/>
          </ac:spMkLst>
        </pc:spChg>
        <pc:spChg chg="add mod">
          <ac:chgData name="Brown, Nathan Kenneth" userId="ce872c33-b7c6-4eca-851d-18aa5b2549d7" providerId="ADAL" clId="{406DA0C1-3559-4544-B132-8C0543E9D6D2}" dt="2024-07-23T19:43:41.942" v="2342" actId="1076"/>
          <ac:spMkLst>
            <pc:docMk/>
            <pc:sldMk cId="2229172981" sldId="1755"/>
            <ac:spMk id="9" creationId="{39953F4F-81DC-5175-191C-3F8C57E3AEA6}"/>
          </ac:spMkLst>
        </pc:spChg>
        <pc:spChg chg="mod">
          <ac:chgData name="Brown, Nathan Kenneth" userId="ce872c33-b7c6-4eca-851d-18aa5b2549d7" providerId="ADAL" clId="{406DA0C1-3559-4544-B132-8C0543E9D6D2}" dt="2024-07-22T21:37:13.738" v="1284" actId="20577"/>
          <ac:spMkLst>
            <pc:docMk/>
            <pc:sldMk cId="2229172981" sldId="1755"/>
            <ac:spMk id="10" creationId="{8764661F-A7F6-2F0F-B3FF-30C204034E96}"/>
          </ac:spMkLst>
        </pc:spChg>
        <pc:spChg chg="add mod">
          <ac:chgData name="Brown, Nathan Kenneth" userId="ce872c33-b7c6-4eca-851d-18aa5b2549d7" providerId="ADAL" clId="{406DA0C1-3559-4544-B132-8C0543E9D6D2}" dt="2024-07-22T21:41:48.674" v="1462" actId="1076"/>
          <ac:spMkLst>
            <pc:docMk/>
            <pc:sldMk cId="2229172981" sldId="1755"/>
            <ac:spMk id="12" creationId="{7922FB51-28CA-E67F-AC23-EFB0C93E666E}"/>
          </ac:spMkLst>
        </pc:spChg>
        <pc:spChg chg="add del mod">
          <ac:chgData name="Brown, Nathan Kenneth" userId="ce872c33-b7c6-4eca-851d-18aa5b2549d7" providerId="ADAL" clId="{406DA0C1-3559-4544-B132-8C0543E9D6D2}" dt="2024-07-22T21:14:52.310" v="1079"/>
          <ac:spMkLst>
            <pc:docMk/>
            <pc:sldMk cId="2229172981" sldId="1755"/>
            <ac:spMk id="13" creationId="{5F215F50-4682-15B4-CFFC-23CEEB8A106E}"/>
          </ac:spMkLst>
        </pc:spChg>
        <pc:spChg chg="add mod">
          <ac:chgData name="Brown, Nathan Kenneth" userId="ce872c33-b7c6-4eca-851d-18aa5b2549d7" providerId="ADAL" clId="{406DA0C1-3559-4544-B132-8C0543E9D6D2}" dt="2024-07-25T19:43:22.347" v="8068" actId="1076"/>
          <ac:spMkLst>
            <pc:docMk/>
            <pc:sldMk cId="2229172981" sldId="1755"/>
            <ac:spMk id="13" creationId="{ECA20D20-D800-88BF-86F5-F76A122503DE}"/>
          </ac:spMkLst>
        </pc:spChg>
        <pc:spChg chg="del">
          <ac:chgData name="Brown, Nathan Kenneth" userId="ce872c33-b7c6-4eca-851d-18aa5b2549d7" providerId="ADAL" clId="{406DA0C1-3559-4544-B132-8C0543E9D6D2}" dt="2024-07-22T21:36:56.371" v="1272" actId="478"/>
          <ac:spMkLst>
            <pc:docMk/>
            <pc:sldMk cId="2229172981" sldId="1755"/>
            <ac:spMk id="19" creationId="{0ED38A85-6263-0D28-1E80-32341029413D}"/>
          </ac:spMkLst>
        </pc:spChg>
        <pc:spChg chg="add mod">
          <ac:chgData name="Brown, Nathan Kenneth" userId="ce872c33-b7c6-4eca-851d-18aa5b2549d7" providerId="ADAL" clId="{406DA0C1-3559-4544-B132-8C0543E9D6D2}" dt="2024-07-22T21:41:51.051" v="1463" actId="1076"/>
          <ac:spMkLst>
            <pc:docMk/>
            <pc:sldMk cId="2229172981" sldId="1755"/>
            <ac:spMk id="21" creationId="{046758C9-15AD-FE36-245A-C9906A94268E}"/>
          </ac:spMkLst>
        </pc:spChg>
        <pc:spChg chg="del">
          <ac:chgData name="Brown, Nathan Kenneth" userId="ce872c33-b7c6-4eca-851d-18aa5b2549d7" providerId="ADAL" clId="{406DA0C1-3559-4544-B132-8C0543E9D6D2}" dt="2024-07-22T21:36:56.371" v="1272" actId="478"/>
          <ac:spMkLst>
            <pc:docMk/>
            <pc:sldMk cId="2229172981" sldId="1755"/>
            <ac:spMk id="23" creationId="{7155A8D4-1A90-C5A8-6D60-F6E81AD376FC}"/>
          </ac:spMkLst>
        </pc:spChg>
        <pc:spChg chg="del">
          <ac:chgData name="Brown, Nathan Kenneth" userId="ce872c33-b7c6-4eca-851d-18aa5b2549d7" providerId="ADAL" clId="{406DA0C1-3559-4544-B132-8C0543E9D6D2}" dt="2024-07-22T21:15:56.082" v="1147" actId="478"/>
          <ac:spMkLst>
            <pc:docMk/>
            <pc:sldMk cId="2229172981" sldId="1755"/>
            <ac:spMk id="30" creationId="{7FFB360F-71FA-D9DC-331C-9947F3E42C66}"/>
          </ac:spMkLst>
        </pc:spChg>
        <pc:spChg chg="del">
          <ac:chgData name="Brown, Nathan Kenneth" userId="ce872c33-b7c6-4eca-851d-18aa5b2549d7" providerId="ADAL" clId="{406DA0C1-3559-4544-B132-8C0543E9D6D2}" dt="2024-07-22T21:36:56.371" v="1272" actId="478"/>
          <ac:spMkLst>
            <pc:docMk/>
            <pc:sldMk cId="2229172981" sldId="1755"/>
            <ac:spMk id="32" creationId="{6630EE91-62D4-FD51-031F-887E1D3AAC68}"/>
          </ac:spMkLst>
        </pc:spChg>
        <pc:spChg chg="del">
          <ac:chgData name="Brown, Nathan Kenneth" userId="ce872c33-b7c6-4eca-851d-18aa5b2549d7" providerId="ADAL" clId="{406DA0C1-3559-4544-B132-8C0543E9D6D2}" dt="2024-07-22T21:15:55.508" v="1146" actId="478"/>
          <ac:spMkLst>
            <pc:docMk/>
            <pc:sldMk cId="2229172981" sldId="1755"/>
            <ac:spMk id="33" creationId="{1A70B1B8-2612-6F81-B085-8EFC76A8759D}"/>
          </ac:spMkLst>
        </pc:spChg>
        <pc:spChg chg="add mod">
          <ac:chgData name="Brown, Nathan Kenneth" userId="ce872c33-b7c6-4eca-851d-18aa5b2549d7" providerId="ADAL" clId="{406DA0C1-3559-4544-B132-8C0543E9D6D2}" dt="2024-07-23T19:42:07.286" v="2334" actId="14100"/>
          <ac:spMkLst>
            <pc:docMk/>
            <pc:sldMk cId="2229172981" sldId="1755"/>
            <ac:spMk id="35" creationId="{1B7A7463-C04D-0F39-DEA6-49392F6ADE3B}"/>
          </ac:spMkLst>
        </pc:spChg>
        <pc:spChg chg="add mod">
          <ac:chgData name="Brown, Nathan Kenneth" userId="ce872c33-b7c6-4eca-851d-18aa5b2549d7" providerId="ADAL" clId="{406DA0C1-3559-4544-B132-8C0543E9D6D2}" dt="2024-07-23T19:39:33.064" v="2231" actId="1035"/>
          <ac:spMkLst>
            <pc:docMk/>
            <pc:sldMk cId="2229172981" sldId="1755"/>
            <ac:spMk id="36" creationId="{16E320C1-49D6-1198-7D55-4A1D25BD5190}"/>
          </ac:spMkLst>
        </pc:spChg>
        <pc:spChg chg="add mod">
          <ac:chgData name="Brown, Nathan Kenneth" userId="ce872c33-b7c6-4eca-851d-18aa5b2549d7" providerId="ADAL" clId="{406DA0C1-3559-4544-B132-8C0543E9D6D2}" dt="2024-07-22T21:41:52.867" v="1465" actId="1076"/>
          <ac:spMkLst>
            <pc:docMk/>
            <pc:sldMk cId="2229172981" sldId="1755"/>
            <ac:spMk id="37" creationId="{6B255113-50C5-25F5-B888-D4473F48C337}"/>
          </ac:spMkLst>
        </pc:spChg>
        <pc:spChg chg="add mod">
          <ac:chgData name="Brown, Nathan Kenneth" userId="ce872c33-b7c6-4eca-851d-18aa5b2549d7" providerId="ADAL" clId="{406DA0C1-3559-4544-B132-8C0543E9D6D2}" dt="2024-07-22T22:51:20.577" v="1797" actId="20577"/>
          <ac:spMkLst>
            <pc:docMk/>
            <pc:sldMk cId="2229172981" sldId="1755"/>
            <ac:spMk id="43" creationId="{9739A2CB-B63D-2FA5-8CC3-116269B0F244}"/>
          </ac:spMkLst>
        </pc:spChg>
        <pc:spChg chg="add del mod">
          <ac:chgData name="Brown, Nathan Kenneth" userId="ce872c33-b7c6-4eca-851d-18aa5b2549d7" providerId="ADAL" clId="{406DA0C1-3559-4544-B132-8C0543E9D6D2}" dt="2024-07-22T22:07:41.202" v="1658" actId="478"/>
          <ac:spMkLst>
            <pc:docMk/>
            <pc:sldMk cId="2229172981" sldId="1755"/>
            <ac:spMk id="44" creationId="{F8BCA52F-60EA-711B-C1C9-7975B35A10FE}"/>
          </ac:spMkLst>
        </pc:spChg>
        <pc:spChg chg="mod ord">
          <ac:chgData name="Brown, Nathan Kenneth" userId="ce872c33-b7c6-4eca-851d-18aa5b2549d7" providerId="ADAL" clId="{406DA0C1-3559-4544-B132-8C0543E9D6D2}" dt="2024-07-23T19:36:25.849" v="2179" actId="1076"/>
          <ac:spMkLst>
            <pc:docMk/>
            <pc:sldMk cId="2229172981" sldId="1755"/>
            <ac:spMk id="56" creationId="{912B281A-2DCF-2881-0634-F66E9589DDA7}"/>
          </ac:spMkLst>
        </pc:spChg>
        <pc:spChg chg="del">
          <ac:chgData name="Brown, Nathan Kenneth" userId="ce872c33-b7c6-4eca-851d-18aa5b2549d7" providerId="ADAL" clId="{406DA0C1-3559-4544-B132-8C0543E9D6D2}" dt="2024-07-22T21:15:54.334" v="1145" actId="478"/>
          <ac:spMkLst>
            <pc:docMk/>
            <pc:sldMk cId="2229172981" sldId="1755"/>
            <ac:spMk id="62" creationId="{7A5F923F-CE91-6286-50B4-3ACDF9D169DD}"/>
          </ac:spMkLst>
        </pc:spChg>
        <pc:spChg chg="del">
          <ac:chgData name="Brown, Nathan Kenneth" userId="ce872c33-b7c6-4eca-851d-18aa5b2549d7" providerId="ADAL" clId="{406DA0C1-3559-4544-B132-8C0543E9D6D2}" dt="2024-07-22T21:15:53.074" v="1143" actId="478"/>
          <ac:spMkLst>
            <pc:docMk/>
            <pc:sldMk cId="2229172981" sldId="1755"/>
            <ac:spMk id="1024" creationId="{AC55D5CE-84E6-6E0C-8989-6AF697AF4E25}"/>
          </ac:spMkLst>
        </pc:spChg>
        <pc:spChg chg="del">
          <ac:chgData name="Brown, Nathan Kenneth" userId="ce872c33-b7c6-4eca-851d-18aa5b2549d7" providerId="ADAL" clId="{406DA0C1-3559-4544-B132-8C0543E9D6D2}" dt="2024-07-22T21:37:35.932" v="1296" actId="478"/>
          <ac:spMkLst>
            <pc:docMk/>
            <pc:sldMk cId="2229172981" sldId="1755"/>
            <ac:spMk id="1034" creationId="{D811A2A7-DB7B-832E-484B-B2F5E24E5192}"/>
          </ac:spMkLst>
        </pc:spChg>
        <pc:spChg chg="del">
          <ac:chgData name="Brown, Nathan Kenneth" userId="ce872c33-b7c6-4eca-851d-18aa5b2549d7" providerId="ADAL" clId="{406DA0C1-3559-4544-B132-8C0543E9D6D2}" dt="2024-07-22T21:36:52.839" v="1270" actId="478"/>
          <ac:spMkLst>
            <pc:docMk/>
            <pc:sldMk cId="2229172981" sldId="1755"/>
            <ac:spMk id="1035" creationId="{100C6A39-DCCD-11C1-EA25-BF0A39C72F13}"/>
          </ac:spMkLst>
        </pc:spChg>
        <pc:picChg chg="del">
          <ac:chgData name="Brown, Nathan Kenneth" userId="ce872c33-b7c6-4eca-851d-18aa5b2549d7" providerId="ADAL" clId="{406DA0C1-3559-4544-B132-8C0543E9D6D2}" dt="2024-07-22T21:36:52.839" v="1270" actId="478"/>
          <ac:picMkLst>
            <pc:docMk/>
            <pc:sldMk cId="2229172981" sldId="1755"/>
            <ac:picMk id="3" creationId="{793FB5E7-8B80-A10D-BFB5-BB09EFFC8B79}"/>
          </ac:picMkLst>
        </pc:picChg>
        <pc:picChg chg="del">
          <ac:chgData name="Brown, Nathan Kenneth" userId="ce872c33-b7c6-4eca-851d-18aa5b2549d7" providerId="ADAL" clId="{406DA0C1-3559-4544-B132-8C0543E9D6D2}" dt="2024-07-22T21:36:46.085" v="1267" actId="478"/>
          <ac:picMkLst>
            <pc:docMk/>
            <pc:sldMk cId="2229172981" sldId="1755"/>
            <ac:picMk id="6" creationId="{0AD78D90-D7BF-A73D-C98B-E8DA0E5CA875}"/>
          </ac:picMkLst>
        </pc:picChg>
        <pc:picChg chg="add mod">
          <ac:chgData name="Brown, Nathan Kenneth" userId="ce872c33-b7c6-4eca-851d-18aa5b2549d7" providerId="ADAL" clId="{406DA0C1-3559-4544-B132-8C0543E9D6D2}" dt="2024-07-22T21:41:44.002" v="1460" actId="1076"/>
          <ac:picMkLst>
            <pc:docMk/>
            <pc:sldMk cId="2229172981" sldId="1755"/>
            <ac:picMk id="11" creationId="{EA7706CD-956F-DEDC-FE72-B97C5875FB21}"/>
          </ac:picMkLst>
        </pc:picChg>
        <pc:picChg chg="add mod">
          <ac:chgData name="Brown, Nathan Kenneth" userId="ce872c33-b7c6-4eca-851d-18aa5b2549d7" providerId="ADAL" clId="{406DA0C1-3559-4544-B132-8C0543E9D6D2}" dt="2024-07-22T21:41:45.569" v="1461" actId="1076"/>
          <ac:picMkLst>
            <pc:docMk/>
            <pc:sldMk cId="2229172981" sldId="1755"/>
            <ac:picMk id="15" creationId="{236A64BD-3A84-0F97-FC8C-024C36C9AD69}"/>
          </ac:picMkLst>
        </pc:picChg>
        <pc:picChg chg="del">
          <ac:chgData name="Brown, Nathan Kenneth" userId="ce872c33-b7c6-4eca-851d-18aa5b2549d7" providerId="ADAL" clId="{406DA0C1-3559-4544-B132-8C0543E9D6D2}" dt="2024-07-22T21:36:56.371" v="1272" actId="478"/>
          <ac:picMkLst>
            <pc:docMk/>
            <pc:sldMk cId="2229172981" sldId="1755"/>
            <ac:picMk id="17" creationId="{DA760C89-0C82-959E-A4CC-5E3CFD4D4662}"/>
          </ac:picMkLst>
        </pc:picChg>
        <pc:picChg chg="add del mod">
          <ac:chgData name="Brown, Nathan Kenneth" userId="ce872c33-b7c6-4eca-851d-18aa5b2549d7" providerId="ADAL" clId="{406DA0C1-3559-4544-B132-8C0543E9D6D2}" dt="2024-07-31T19:24:41.948" v="11629"/>
          <ac:picMkLst>
            <pc:docMk/>
            <pc:sldMk cId="2229172981" sldId="1755"/>
            <ac:picMk id="18" creationId="{3AB5563B-3F70-89F5-FE79-CA4FF4355CE1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2229172981" sldId="1755"/>
            <ac:picMk id="22" creationId="{45E4FF71-50AD-F2DD-78F7-3F9DEFCB2A84}"/>
          </ac:picMkLst>
        </pc:picChg>
        <pc:picChg chg="add mod modCrop">
          <ac:chgData name="Brown, Nathan Kenneth" userId="ce872c33-b7c6-4eca-851d-18aa5b2549d7" providerId="ADAL" clId="{406DA0C1-3559-4544-B132-8C0543E9D6D2}" dt="2024-07-23T19:39:33.064" v="2231" actId="1035"/>
          <ac:picMkLst>
            <pc:docMk/>
            <pc:sldMk cId="2229172981" sldId="1755"/>
            <ac:picMk id="29" creationId="{875923C1-97E4-8879-BABB-DFFCD8D21CF7}"/>
          </ac:picMkLst>
        </pc:picChg>
        <pc:picChg chg="add mod">
          <ac:chgData name="Brown, Nathan Kenneth" userId="ce872c33-b7c6-4eca-851d-18aa5b2549d7" providerId="ADAL" clId="{406DA0C1-3559-4544-B132-8C0543E9D6D2}" dt="2024-07-23T19:41:50.327" v="2310" actId="1035"/>
          <ac:picMkLst>
            <pc:docMk/>
            <pc:sldMk cId="2229172981" sldId="1755"/>
            <ac:picMk id="34" creationId="{5FD43627-BCC0-2599-991B-59E4C5F6904F}"/>
          </ac:picMkLst>
        </pc:picChg>
        <pc:picChg chg="add del mod">
          <ac:chgData name="Brown, Nathan Kenneth" userId="ce872c33-b7c6-4eca-851d-18aa5b2549d7" providerId="ADAL" clId="{406DA0C1-3559-4544-B132-8C0543E9D6D2}" dt="2024-07-22T21:42:23.840" v="1490" actId="478"/>
          <ac:picMkLst>
            <pc:docMk/>
            <pc:sldMk cId="2229172981" sldId="1755"/>
            <ac:picMk id="40" creationId="{71E9166B-5008-BCB0-A102-5A5ACDF32013}"/>
          </ac:picMkLst>
        </pc:picChg>
        <pc:picChg chg="add del mod">
          <ac:chgData name="Brown, Nathan Kenneth" userId="ce872c33-b7c6-4eca-851d-18aa5b2549d7" providerId="ADAL" clId="{406DA0C1-3559-4544-B132-8C0543E9D6D2}" dt="2024-07-22T22:07:40.105" v="1657" actId="478"/>
          <ac:picMkLst>
            <pc:docMk/>
            <pc:sldMk cId="2229172981" sldId="1755"/>
            <ac:picMk id="41" creationId="{AA589E61-BF2A-73E6-C383-79D51673C608}"/>
          </ac:picMkLst>
        </pc:picChg>
        <pc:picChg chg="add del mod modCrop">
          <ac:chgData name="Brown, Nathan Kenneth" userId="ce872c33-b7c6-4eca-851d-18aa5b2549d7" providerId="ADAL" clId="{406DA0C1-3559-4544-B132-8C0543E9D6D2}" dt="2024-07-22T22:07:43.484" v="1661" actId="478"/>
          <ac:picMkLst>
            <pc:docMk/>
            <pc:sldMk cId="2229172981" sldId="1755"/>
            <ac:picMk id="42" creationId="{98BAEDE5-0F01-920F-274D-623B9A26574C}"/>
          </ac:picMkLst>
        </pc:picChg>
        <pc:picChg chg="del">
          <ac:chgData name="Brown, Nathan Kenneth" userId="ce872c33-b7c6-4eca-851d-18aa5b2549d7" providerId="ADAL" clId="{406DA0C1-3559-4544-B132-8C0543E9D6D2}" dt="2024-07-22T21:15:56.797" v="1148" actId="478"/>
          <ac:picMkLst>
            <pc:docMk/>
            <pc:sldMk cId="2229172981" sldId="1755"/>
            <ac:picMk id="60" creationId="{03BCA57B-BAB8-497E-9498-23EA69976B78}"/>
          </ac:picMkLst>
        </pc:picChg>
        <pc:picChg chg="del">
          <ac:chgData name="Brown, Nathan Kenneth" userId="ce872c33-b7c6-4eca-851d-18aa5b2549d7" providerId="ADAL" clId="{406DA0C1-3559-4544-B132-8C0543E9D6D2}" dt="2024-07-22T21:15:53.074" v="1143" actId="478"/>
          <ac:picMkLst>
            <pc:docMk/>
            <pc:sldMk cId="2229172981" sldId="1755"/>
            <ac:picMk id="1026" creationId="{1AEBCECD-7A6D-6F96-7229-2DD4A8DE33C2}"/>
          </ac:picMkLst>
        </pc:picChg>
        <pc:picChg chg="del">
          <ac:chgData name="Brown, Nathan Kenneth" userId="ce872c33-b7c6-4eca-851d-18aa5b2549d7" providerId="ADAL" clId="{406DA0C1-3559-4544-B132-8C0543E9D6D2}" dt="2024-07-22T21:36:56.371" v="1272" actId="478"/>
          <ac:picMkLst>
            <pc:docMk/>
            <pc:sldMk cId="2229172981" sldId="1755"/>
            <ac:picMk id="1028" creationId="{B3022540-B153-884D-0ACA-5FFE0A9B81EE}"/>
          </ac:picMkLst>
        </pc:picChg>
        <pc:picChg chg="add mod">
          <ac:chgData name="Brown, Nathan Kenneth" userId="ce872c33-b7c6-4eca-851d-18aa5b2549d7" providerId="ADAL" clId="{406DA0C1-3559-4544-B132-8C0543E9D6D2}" dt="2024-07-22T22:48:58.596" v="1707" actId="1076"/>
          <ac:picMkLst>
            <pc:docMk/>
            <pc:sldMk cId="2229172981" sldId="1755"/>
            <ac:picMk id="1031" creationId="{1B17B7B6-5809-E5C4-95A8-2160DDC58DF1}"/>
          </ac:picMkLst>
        </pc:picChg>
        <pc:cxnChg chg="del">
          <ac:chgData name="Brown, Nathan Kenneth" userId="ce872c33-b7c6-4eca-851d-18aa5b2549d7" providerId="ADAL" clId="{406DA0C1-3559-4544-B132-8C0543E9D6D2}" dt="2024-07-22T21:36:56.371" v="1272" actId="478"/>
          <ac:cxnSpMkLst>
            <pc:docMk/>
            <pc:sldMk cId="2229172981" sldId="1755"/>
            <ac:cxnSpMk id="18" creationId="{C5178C15-2165-13D0-3B05-B82212E2D584}"/>
          </ac:cxnSpMkLst>
        </pc:cxnChg>
        <pc:cxnChg chg="del">
          <ac:chgData name="Brown, Nathan Kenneth" userId="ce872c33-b7c6-4eca-851d-18aa5b2549d7" providerId="ADAL" clId="{406DA0C1-3559-4544-B132-8C0543E9D6D2}" dt="2024-07-22T21:36:56.371" v="1272" actId="478"/>
          <ac:cxnSpMkLst>
            <pc:docMk/>
            <pc:sldMk cId="2229172981" sldId="1755"/>
            <ac:cxnSpMk id="20" creationId="{567C613E-AC96-C8DA-CE0B-6BCE6D177912}"/>
          </ac:cxnSpMkLst>
        </pc:cxnChg>
        <pc:cxnChg chg="del">
          <ac:chgData name="Brown, Nathan Kenneth" userId="ce872c33-b7c6-4eca-851d-18aa5b2549d7" providerId="ADAL" clId="{406DA0C1-3559-4544-B132-8C0543E9D6D2}" dt="2024-07-22T21:36:56.371" v="1272" actId="478"/>
          <ac:cxnSpMkLst>
            <pc:docMk/>
            <pc:sldMk cId="2229172981" sldId="1755"/>
            <ac:cxnSpMk id="24" creationId="{D2A291A1-60FC-CAA3-67A5-085A1C476AFA}"/>
          </ac:cxnSpMkLst>
        </pc:cxnChg>
        <pc:cxnChg chg="add mod">
          <ac:chgData name="Brown, Nathan Kenneth" userId="ce872c33-b7c6-4eca-851d-18aa5b2549d7" providerId="ADAL" clId="{406DA0C1-3559-4544-B132-8C0543E9D6D2}" dt="2024-07-22T21:41:42.137" v="1459" actId="1076"/>
          <ac:cxnSpMkLst>
            <pc:docMk/>
            <pc:sldMk cId="2229172981" sldId="1755"/>
            <ac:cxnSpMk id="25" creationId="{2039F1EB-97CB-5B04-1D9D-B146FC4B6B29}"/>
          </ac:cxnSpMkLst>
        </pc:cxnChg>
        <pc:cxnChg chg="add mod">
          <ac:chgData name="Brown, Nathan Kenneth" userId="ce872c33-b7c6-4eca-851d-18aa5b2549d7" providerId="ADAL" clId="{406DA0C1-3559-4544-B132-8C0543E9D6D2}" dt="2024-07-23T19:39:33.064" v="2231" actId="1035"/>
          <ac:cxnSpMkLst>
            <pc:docMk/>
            <pc:sldMk cId="2229172981" sldId="1755"/>
            <ac:cxnSpMk id="39" creationId="{87F4DAFF-9A1B-2D05-65AC-3639D368DDBE}"/>
          </ac:cxnSpMkLst>
        </pc:cxnChg>
        <pc:cxnChg chg="add del mod">
          <ac:chgData name="Brown, Nathan Kenneth" userId="ce872c33-b7c6-4eca-851d-18aa5b2549d7" providerId="ADAL" clId="{406DA0C1-3559-4544-B132-8C0543E9D6D2}" dt="2024-07-22T22:07:42.295" v="1659" actId="478"/>
          <ac:cxnSpMkLst>
            <pc:docMk/>
            <pc:sldMk cId="2229172981" sldId="1755"/>
            <ac:cxnSpMk id="46" creationId="{1E8A4782-3109-6E90-62BE-A23BEB6D367B}"/>
          </ac:cxnSpMkLst>
        </pc:cxnChg>
        <pc:cxnChg chg="add mod">
          <ac:chgData name="Brown, Nathan Kenneth" userId="ce872c33-b7c6-4eca-851d-18aa5b2549d7" providerId="ADAL" clId="{406DA0C1-3559-4544-B132-8C0543E9D6D2}" dt="2024-07-22T22:07:43.484" v="1661" actId="478"/>
          <ac:cxnSpMkLst>
            <pc:docMk/>
            <pc:sldMk cId="2229172981" sldId="1755"/>
            <ac:cxnSpMk id="47" creationId="{3338D5EC-6070-60BF-0095-B2A45BD78AD0}"/>
          </ac:cxnSpMkLst>
        </pc:cxnChg>
        <pc:cxnChg chg="add mod">
          <ac:chgData name="Brown, Nathan Kenneth" userId="ce872c33-b7c6-4eca-851d-18aa5b2549d7" providerId="ADAL" clId="{406DA0C1-3559-4544-B132-8C0543E9D6D2}" dt="2024-07-22T22:01:41.635" v="1641" actId="692"/>
          <ac:cxnSpMkLst>
            <pc:docMk/>
            <pc:sldMk cId="2229172981" sldId="1755"/>
            <ac:cxnSpMk id="50" creationId="{79F761B2-15C7-5EBB-83C5-1CD3D94E7BDA}"/>
          </ac:cxnSpMkLst>
        </pc:cxnChg>
        <pc:cxnChg chg="del">
          <ac:chgData name="Brown, Nathan Kenneth" userId="ce872c33-b7c6-4eca-851d-18aa5b2549d7" providerId="ADAL" clId="{406DA0C1-3559-4544-B132-8C0543E9D6D2}" dt="2024-07-22T21:15:57.319" v="1149" actId="478"/>
          <ac:cxnSpMkLst>
            <pc:docMk/>
            <pc:sldMk cId="2229172981" sldId="1755"/>
            <ac:cxnSpMk id="61" creationId="{745C17A2-BDCD-5D76-8FF2-DA17382732F8}"/>
          </ac:cxnSpMkLst>
        </pc:cxnChg>
        <pc:cxnChg chg="del">
          <ac:chgData name="Brown, Nathan Kenneth" userId="ce872c33-b7c6-4eca-851d-18aa5b2549d7" providerId="ADAL" clId="{406DA0C1-3559-4544-B132-8C0543E9D6D2}" dt="2024-07-22T21:15:53.074" v="1143" actId="478"/>
          <ac:cxnSpMkLst>
            <pc:docMk/>
            <pc:sldMk cId="2229172981" sldId="1755"/>
            <ac:cxnSpMk id="63" creationId="{40306B4D-6482-20C3-CBCC-04A2D381CEFA}"/>
          </ac:cxnSpMkLst>
        </pc:cxnChg>
        <pc:cxnChg chg="del">
          <ac:chgData name="Brown, Nathan Kenneth" userId="ce872c33-b7c6-4eca-851d-18aa5b2549d7" providerId="ADAL" clId="{406DA0C1-3559-4544-B132-8C0543E9D6D2}" dt="2024-07-22T21:37:34.933" v="1295" actId="478"/>
          <ac:cxnSpMkLst>
            <pc:docMk/>
            <pc:sldMk cId="2229172981" sldId="1755"/>
            <ac:cxnSpMk id="1029" creationId="{E685D1CE-A9C4-4006-B8D8-F208CC70B187}"/>
          </ac:cxnSpMkLst>
        </pc:cxnChg>
        <pc:cxnChg chg="del">
          <ac:chgData name="Brown, Nathan Kenneth" userId="ce872c33-b7c6-4eca-851d-18aa5b2549d7" providerId="ADAL" clId="{406DA0C1-3559-4544-B132-8C0543E9D6D2}" dt="2024-07-22T21:36:52.839" v="1270" actId="478"/>
          <ac:cxnSpMkLst>
            <pc:docMk/>
            <pc:sldMk cId="2229172981" sldId="1755"/>
            <ac:cxnSpMk id="1030" creationId="{774CAB1F-38F4-E686-7C6A-3614906D58C9}"/>
          </ac:cxnSpMkLst>
        </pc:cxnChg>
        <pc:cxnChg chg="add mod">
          <ac:chgData name="Brown, Nathan Kenneth" userId="ce872c33-b7c6-4eca-851d-18aa5b2549d7" providerId="ADAL" clId="{406DA0C1-3559-4544-B132-8C0543E9D6D2}" dt="2024-07-22T22:51:06.989" v="1783" actId="20577"/>
          <ac:cxnSpMkLst>
            <pc:docMk/>
            <pc:sldMk cId="2229172981" sldId="1755"/>
            <ac:cxnSpMk id="1033" creationId="{E2D2E628-35B9-4CF6-436F-D061FE34758F}"/>
          </ac:cxnSpMkLst>
        </pc:cxnChg>
        <pc:cxnChg chg="del mod">
          <ac:chgData name="Brown, Nathan Kenneth" userId="ce872c33-b7c6-4eca-851d-18aa5b2549d7" providerId="ADAL" clId="{406DA0C1-3559-4544-B132-8C0543E9D6D2}" dt="2024-07-22T21:36:54.679" v="1271" actId="478"/>
          <ac:cxnSpMkLst>
            <pc:docMk/>
            <pc:sldMk cId="2229172981" sldId="1755"/>
            <ac:cxnSpMk id="1037" creationId="{C08DC418-0746-1657-3955-575C57B9FED8}"/>
          </ac:cxnSpMkLst>
        </pc:cxnChg>
      </pc:sldChg>
      <pc:sldChg chg="del">
        <pc:chgData name="Brown, Nathan Kenneth" userId="ce872c33-b7c6-4eca-851d-18aa5b2549d7" providerId="ADAL" clId="{406DA0C1-3559-4544-B132-8C0543E9D6D2}" dt="2024-07-23T21:18:38.115" v="4828" actId="47"/>
        <pc:sldMkLst>
          <pc:docMk/>
          <pc:sldMk cId="3313888954" sldId="1756"/>
        </pc:sldMkLst>
      </pc:sldChg>
      <pc:sldChg chg="addSp delSp modSp mod modTransition delAnim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3965595984" sldId="1757"/>
        </pc:sldMkLst>
        <pc:spChg chg="mod">
          <ac:chgData name="Brown, Nathan Kenneth" userId="ce872c33-b7c6-4eca-851d-18aa5b2549d7" providerId="ADAL" clId="{406DA0C1-3559-4544-B132-8C0543E9D6D2}" dt="2024-07-22T22:44:19.341" v="1706" actId="20577"/>
          <ac:spMkLst>
            <pc:docMk/>
            <pc:sldMk cId="3965595984" sldId="1757"/>
            <ac:spMk id="2" creationId="{D47799F4-4301-4B05-C283-8C777AD4F2D3}"/>
          </ac:spMkLst>
        </pc:spChg>
        <pc:spChg chg="add mod">
          <ac:chgData name="Brown, Nathan Kenneth" userId="ce872c33-b7c6-4eca-851d-18aa5b2549d7" providerId="ADAL" clId="{406DA0C1-3559-4544-B132-8C0543E9D6D2}" dt="2024-07-25T19:39:25.166" v="8060" actId="571"/>
          <ac:spMkLst>
            <pc:docMk/>
            <pc:sldMk cId="3965595984" sldId="1757"/>
            <ac:spMk id="3" creationId="{C863F921-412D-E0AF-39F4-6AE0F49C5C00}"/>
          </ac:spMkLst>
        </pc:spChg>
        <pc:spChg chg="add mod">
          <ac:chgData name="Brown, Nathan Kenneth" userId="ce872c33-b7c6-4eca-851d-18aa5b2549d7" providerId="ADAL" clId="{406DA0C1-3559-4544-B132-8C0543E9D6D2}" dt="2024-07-25T19:39:25.166" v="8060" actId="571"/>
          <ac:spMkLst>
            <pc:docMk/>
            <pc:sldMk cId="3965595984" sldId="1757"/>
            <ac:spMk id="5" creationId="{28B9AA7E-2CC6-030C-0448-18F8B1771A34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7" creationId="{26E2A49A-2143-D43E-A460-620D03842DB9}"/>
          </ac:spMkLst>
        </pc:spChg>
        <pc:spChg chg="add mod">
          <ac:chgData name="Brown, Nathan Kenneth" userId="ce872c33-b7c6-4eca-851d-18aa5b2549d7" providerId="ADAL" clId="{406DA0C1-3559-4544-B132-8C0543E9D6D2}" dt="2024-07-25T19:39:25.166" v="8060" actId="571"/>
          <ac:spMkLst>
            <pc:docMk/>
            <pc:sldMk cId="3965595984" sldId="1757"/>
            <ac:spMk id="7" creationId="{C739B549-B957-34FF-5873-2C506266C3C2}"/>
          </ac:spMkLst>
        </pc:spChg>
        <pc:spChg chg="add mod">
          <ac:chgData name="Brown, Nathan Kenneth" userId="ce872c33-b7c6-4eca-851d-18aa5b2549d7" providerId="ADAL" clId="{406DA0C1-3559-4544-B132-8C0543E9D6D2}" dt="2024-07-24T14:49:15.183" v="5759" actId="1076"/>
          <ac:spMkLst>
            <pc:docMk/>
            <pc:sldMk cId="3965595984" sldId="1757"/>
            <ac:spMk id="8" creationId="{3D837EA2-1290-E77D-A902-B1B04994457D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8" creationId="{DE1B47E4-0BFF-F3B4-593B-A5D8B8F59C79}"/>
          </ac:spMkLst>
        </pc:spChg>
        <pc:spChg chg="add mod">
          <ac:chgData name="Brown, Nathan Kenneth" userId="ce872c33-b7c6-4eca-851d-18aa5b2549d7" providerId="ADAL" clId="{406DA0C1-3559-4544-B132-8C0543E9D6D2}" dt="2024-07-24T14:49:11.196" v="5758" actId="14100"/>
          <ac:spMkLst>
            <pc:docMk/>
            <pc:sldMk cId="3965595984" sldId="1757"/>
            <ac:spMk id="9" creationId="{96CA0A64-11E7-FC7F-6805-C04FB1F484CB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9" creationId="{ABB9F2F7-F37E-6DB5-806B-268267D4D898}"/>
          </ac:spMkLst>
        </pc:spChg>
        <pc:spChg chg="mod">
          <ac:chgData name="Brown, Nathan Kenneth" userId="ce872c33-b7c6-4eca-851d-18aa5b2549d7" providerId="ADAL" clId="{406DA0C1-3559-4544-B132-8C0543E9D6D2}" dt="2024-07-23T19:46:49.668" v="2427" actId="1076"/>
          <ac:spMkLst>
            <pc:docMk/>
            <pc:sldMk cId="3965595984" sldId="1757"/>
            <ac:spMk id="10" creationId="{8764661F-A7F6-2F0F-B3FF-30C204034E96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14" creationId="{385508FF-3AFE-3EB2-3BF9-40B6A4A2AE73}"/>
          </ac:spMkLst>
        </pc:spChg>
        <pc:spChg chg="add del mod">
          <ac:chgData name="Brown, Nathan Kenneth" userId="ce872c33-b7c6-4eca-851d-18aa5b2549d7" providerId="ADAL" clId="{406DA0C1-3559-4544-B132-8C0543E9D6D2}" dt="2024-07-25T20:08:44.073" v="8075" actId="21"/>
          <ac:spMkLst>
            <pc:docMk/>
            <pc:sldMk cId="3965595984" sldId="1757"/>
            <ac:spMk id="14" creationId="{AA561116-1E02-026D-2942-FD40D431FA96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15" creationId="{91E6B3B1-CA7A-1808-CAA0-C884457BD4A8}"/>
          </ac:spMkLst>
        </pc:spChg>
        <pc:spChg chg="add del mod">
          <ac:chgData name="Brown, Nathan Kenneth" userId="ce872c33-b7c6-4eca-851d-18aa5b2549d7" providerId="ADAL" clId="{406DA0C1-3559-4544-B132-8C0543E9D6D2}" dt="2024-07-25T20:08:44.073" v="8075" actId="21"/>
          <ac:spMkLst>
            <pc:docMk/>
            <pc:sldMk cId="3965595984" sldId="1757"/>
            <ac:spMk id="16" creationId="{EDE04DD5-22FE-51A2-36FF-C94D968B71C0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17" creationId="{ADBD0178-70FB-D3F3-D1A2-E49712FD91BB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18" creationId="{25CF8517-D8FE-91F7-07B0-025AB212291E}"/>
          </ac:spMkLst>
        </pc:spChg>
        <pc:spChg chg="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24" creationId="{F6D3CA78-50F0-2970-FFFB-E66C4A629273}"/>
          </ac:spMkLst>
        </pc:spChg>
        <pc:spChg chg="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28" creationId="{3329CA79-C1C4-1267-5D7A-B29C13F1D302}"/>
          </ac:spMkLst>
        </pc:spChg>
        <pc:spChg chg="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29" creationId="{E531F3DB-6C7F-0086-FF19-418229B04E2A}"/>
          </ac:spMkLst>
        </pc:spChg>
        <pc:spChg chg="mod">
          <ac:chgData name="Brown, Nathan Kenneth" userId="ce872c33-b7c6-4eca-851d-18aa5b2549d7" providerId="ADAL" clId="{406DA0C1-3559-4544-B132-8C0543E9D6D2}" dt="2024-07-24T14:49:56.589" v="5765" actId="1076"/>
          <ac:spMkLst>
            <pc:docMk/>
            <pc:sldMk cId="3965595984" sldId="1757"/>
            <ac:spMk id="31" creationId="{497EF416-66C3-9F96-AA1C-4FFB504F8D08}"/>
          </ac:spMkLst>
        </pc:spChg>
        <pc:spChg chg="del">
          <ac:chgData name="Brown, Nathan Kenneth" userId="ce872c33-b7c6-4eca-851d-18aa5b2549d7" providerId="ADAL" clId="{406DA0C1-3559-4544-B132-8C0543E9D6D2}" dt="2024-07-23T19:59:22.094" v="2504" actId="478"/>
          <ac:spMkLst>
            <pc:docMk/>
            <pc:sldMk cId="3965595984" sldId="1757"/>
            <ac:spMk id="33" creationId="{111ED394-0142-C85F-2B04-94C10D5CCA36}"/>
          </ac:spMkLst>
        </pc:spChg>
        <pc:spChg chg="del">
          <ac:chgData name="Brown, Nathan Kenneth" userId="ce872c33-b7c6-4eca-851d-18aa5b2549d7" providerId="ADAL" clId="{406DA0C1-3559-4544-B132-8C0543E9D6D2}" dt="2024-07-23T19:59:20.805" v="2503" actId="478"/>
          <ac:spMkLst>
            <pc:docMk/>
            <pc:sldMk cId="3965595984" sldId="1757"/>
            <ac:spMk id="34" creationId="{1F5AC030-724E-07B8-DF53-4236F6E11A0C}"/>
          </ac:spMkLst>
        </pc:spChg>
        <pc:spChg chg="del">
          <ac:chgData name="Brown, Nathan Kenneth" userId="ce872c33-b7c6-4eca-851d-18aa5b2549d7" providerId="ADAL" clId="{406DA0C1-3559-4544-B132-8C0543E9D6D2}" dt="2024-07-22T23:36:47.108" v="2177" actId="478"/>
          <ac:spMkLst>
            <pc:docMk/>
            <pc:sldMk cId="3965595984" sldId="1757"/>
            <ac:spMk id="37" creationId="{96756891-99A6-3247-6D4C-6F47F08E4BBA}"/>
          </ac:spMkLst>
        </pc:spChg>
        <pc:spChg chg="mod">
          <ac:chgData name="Brown, Nathan Kenneth" userId="ce872c33-b7c6-4eca-851d-18aa5b2549d7" providerId="ADAL" clId="{406DA0C1-3559-4544-B132-8C0543E9D6D2}" dt="2024-07-24T14:46:53.873" v="5733" actId="1076"/>
          <ac:spMkLst>
            <pc:docMk/>
            <pc:sldMk cId="3965595984" sldId="1757"/>
            <ac:spMk id="38" creationId="{21E537D2-28B6-8E14-F6E9-4A014AD1ADCF}"/>
          </ac:spMkLst>
        </pc:spChg>
        <pc:spChg chg="del mod">
          <ac:chgData name="Brown, Nathan Kenneth" userId="ce872c33-b7c6-4eca-851d-18aa5b2549d7" providerId="ADAL" clId="{406DA0C1-3559-4544-B132-8C0543E9D6D2}" dt="2024-07-23T20:43:10.781" v="3434" actId="478"/>
          <ac:spMkLst>
            <pc:docMk/>
            <pc:sldMk cId="3965595984" sldId="1757"/>
            <ac:spMk id="39" creationId="{0E1467D0-8A83-534B-F17D-112A68683595}"/>
          </ac:spMkLst>
        </pc:spChg>
        <pc:spChg chg="mod">
          <ac:chgData name="Brown, Nathan Kenneth" userId="ce872c33-b7c6-4eca-851d-18aa5b2549d7" providerId="ADAL" clId="{406DA0C1-3559-4544-B132-8C0543E9D6D2}" dt="2024-07-23T20:45:05.258" v="3473" actId="1076"/>
          <ac:spMkLst>
            <pc:docMk/>
            <pc:sldMk cId="3965595984" sldId="1757"/>
            <ac:spMk id="42" creationId="{5CB70D75-FEF8-BAF8-6593-24BD75F4FCE0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55" creationId="{48675CDD-D59E-4520-5A93-32D6682FA287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56" creationId="{256E161B-FC01-81B4-BDEA-D41BDA0902A9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57" creationId="{989F62C9-72F8-DE32-850B-01DF4C7ADEA4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58" creationId="{8EFEF07C-FFFE-F929-F6F3-0F4C1C838281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59" creationId="{58DB70DE-45D8-C9FF-CD74-8F8D256E25B2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60" creationId="{9CD85379-1493-1428-8B7B-37B8C4E43CCA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61" creationId="{B84E5DB8-7099-A865-3219-811412CCF6E6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62" creationId="{867B698D-9581-99DA-A158-1300265EA0D6}"/>
          </ac:spMkLst>
        </pc:spChg>
        <pc:spChg chg="add del mod">
          <ac:chgData name="Brown, Nathan Kenneth" userId="ce872c33-b7c6-4eca-851d-18aa5b2549d7" providerId="ADAL" clId="{406DA0C1-3559-4544-B132-8C0543E9D6D2}" dt="2024-07-23T20:07:18.593" v="2742" actId="478"/>
          <ac:spMkLst>
            <pc:docMk/>
            <pc:sldMk cId="3965595984" sldId="1757"/>
            <ac:spMk id="63" creationId="{FA79EDA7-409F-6E95-97B6-4D74FEF47B30}"/>
          </ac:spMkLst>
        </pc:spChg>
        <pc:spChg chg="add del mod">
          <ac:chgData name="Brown, Nathan Kenneth" userId="ce872c33-b7c6-4eca-851d-18aa5b2549d7" providerId="ADAL" clId="{406DA0C1-3559-4544-B132-8C0543E9D6D2}" dt="2024-07-23T20:09:49.187" v="2842" actId="478"/>
          <ac:spMkLst>
            <pc:docMk/>
            <pc:sldMk cId="3965595984" sldId="1757"/>
            <ac:spMk id="64" creationId="{B5EB703C-6B89-2C3E-610E-694E50ADCF6E}"/>
          </ac:spMkLst>
        </pc:spChg>
        <pc:spChg chg="add del mod">
          <ac:chgData name="Brown, Nathan Kenneth" userId="ce872c33-b7c6-4eca-851d-18aa5b2549d7" providerId="ADAL" clId="{406DA0C1-3559-4544-B132-8C0543E9D6D2}" dt="2024-07-23T20:07:06.240" v="2733" actId="478"/>
          <ac:spMkLst>
            <pc:docMk/>
            <pc:sldMk cId="3965595984" sldId="1757"/>
            <ac:spMk id="65" creationId="{A9757EC8-732F-4005-027E-8DF0FFB0C47E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66" creationId="{3B9345D8-AA99-C1F9-9BF5-0D2ADEDB37EE}"/>
          </ac:spMkLst>
        </pc:spChg>
        <pc:spChg chg="add del mod">
          <ac:chgData name="Brown, Nathan Kenneth" userId="ce872c33-b7c6-4eca-851d-18aa5b2549d7" providerId="ADAL" clId="{406DA0C1-3559-4544-B132-8C0543E9D6D2}" dt="2024-07-23T20:09:49.187" v="2842" actId="478"/>
          <ac:spMkLst>
            <pc:docMk/>
            <pc:sldMk cId="3965595984" sldId="1757"/>
            <ac:spMk id="67" creationId="{A4A08EBD-E9BA-443A-02E3-A1DA852AE325}"/>
          </ac:spMkLst>
        </pc:spChg>
        <pc:spChg chg="add del mod">
          <ac:chgData name="Brown, Nathan Kenneth" userId="ce872c33-b7c6-4eca-851d-18aa5b2549d7" providerId="ADAL" clId="{406DA0C1-3559-4544-B132-8C0543E9D6D2}" dt="2024-07-23T20:07:45.454" v="2762" actId="478"/>
          <ac:spMkLst>
            <pc:docMk/>
            <pc:sldMk cId="3965595984" sldId="1757"/>
            <ac:spMk id="68" creationId="{30C2F92D-D404-C428-EE43-5AE4045FE26C}"/>
          </ac:spMkLst>
        </pc:spChg>
        <pc:spChg chg="add del mod">
          <ac:chgData name="Brown, Nathan Kenneth" userId="ce872c33-b7c6-4eca-851d-18aa5b2549d7" providerId="ADAL" clId="{406DA0C1-3559-4544-B132-8C0543E9D6D2}" dt="2024-07-23T20:09:49.187" v="2842" actId="478"/>
          <ac:spMkLst>
            <pc:docMk/>
            <pc:sldMk cId="3965595984" sldId="1757"/>
            <ac:spMk id="69" creationId="{0AE41616-C7FF-7B64-5634-59BE547F8DB4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0" creationId="{512DF2EF-3143-E1E5-C042-C3DDFDAA93D3}"/>
          </ac:spMkLst>
        </pc:spChg>
        <pc:spChg chg="add del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1" creationId="{865DCDE1-5197-B14C-50D6-A8D140E41F78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2" creationId="{EDC9E58F-D3CA-F519-1977-4A56ED05992A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3" creationId="{A6D809FD-B70B-5E70-1D90-15CEE3893063}"/>
          </ac:spMkLst>
        </pc:spChg>
        <pc:spChg chg="add del mod">
          <ac:chgData name="Brown, Nathan Kenneth" userId="ce872c33-b7c6-4eca-851d-18aa5b2549d7" providerId="ADAL" clId="{406DA0C1-3559-4544-B132-8C0543E9D6D2}" dt="2024-07-23T20:10:29.481" v="2859" actId="478"/>
          <ac:spMkLst>
            <pc:docMk/>
            <pc:sldMk cId="3965595984" sldId="1757"/>
            <ac:spMk id="74" creationId="{4267E441-B303-0256-3C33-1B8210889AC0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5" creationId="{6EA117E3-6A16-1C36-44B0-09E2AA5A476A}"/>
          </ac:spMkLst>
        </pc:spChg>
        <pc:spChg chg="add mod or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6" creationId="{E0A9A3BE-35F3-B79B-78A9-31C0D4A7DED9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7" creationId="{67536B4E-7C78-321B-F916-FD500F09281B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8" creationId="{5629BEAD-0C5A-CB4B-9159-D91C6FE33550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79" creationId="{E2ECDCE3-E11A-4BAB-C56D-AEA400CF0F17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0" creationId="{9189670D-ED39-7BAB-1BFD-5A89B6D457C5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1" creationId="{314F8E00-7779-40D4-05B5-87044D9B9EC0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2" creationId="{77BE49D6-BF1A-2AD6-412D-E43E7A714F86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3" creationId="{0A7EA185-A205-C103-479B-E2AC7C42C048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4" creationId="{0DFA310B-145E-3293-C2D5-01A024D4897B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5" creationId="{D0F22BF7-263D-722B-BFAB-8A0911B9AD3C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6" creationId="{30AA2958-0D92-9D6F-E9FF-3594D4012814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7" creationId="{26161DCD-0928-20BE-B30B-E042F36DFB90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8" creationId="{4B0A6682-8242-19EB-D07F-09E223F090C2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89" creationId="{50494A7B-598B-570C-8DAB-734011CE737B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93" creationId="{2A602DA0-B990-E6A9-D99C-658CBC7E5CD3}"/>
          </ac:spMkLst>
        </pc:spChg>
        <pc:spChg chg="add mod">
          <ac:chgData name="Brown, Nathan Kenneth" userId="ce872c33-b7c6-4eca-851d-18aa5b2549d7" providerId="ADAL" clId="{406DA0C1-3559-4544-B132-8C0543E9D6D2}" dt="2024-07-23T20:44:47.087" v="3464" actId="1076"/>
          <ac:spMkLst>
            <pc:docMk/>
            <pc:sldMk cId="3965595984" sldId="1757"/>
            <ac:spMk id="94" creationId="{86E44389-638A-FFE7-6290-8B60FCA114C5}"/>
          </ac:spMkLst>
        </pc:spChg>
        <pc:spChg chg="add mod">
          <ac:chgData name="Brown, Nathan Kenneth" userId="ce872c33-b7c6-4eca-851d-18aa5b2549d7" providerId="ADAL" clId="{406DA0C1-3559-4544-B132-8C0543E9D6D2}" dt="2024-07-23T20:44:47.087" v="3464" actId="1076"/>
          <ac:spMkLst>
            <pc:docMk/>
            <pc:sldMk cId="3965595984" sldId="1757"/>
            <ac:spMk id="100" creationId="{48558F4B-363B-65CF-35AE-5ADDAAF2FA9F}"/>
          </ac:spMkLst>
        </pc:spChg>
        <pc:spChg chg="add del mod">
          <ac:chgData name="Brown, Nathan Kenneth" userId="ce872c33-b7c6-4eca-851d-18aa5b2549d7" providerId="ADAL" clId="{406DA0C1-3559-4544-B132-8C0543E9D6D2}" dt="2024-07-23T20:20:21.331" v="3209"/>
          <ac:spMkLst>
            <pc:docMk/>
            <pc:sldMk cId="3965595984" sldId="1757"/>
            <ac:spMk id="101" creationId="{C179B2F2-FB25-0E00-9023-1A9BD9CE8BDE}"/>
          </ac:spMkLst>
        </pc:spChg>
        <pc:spChg chg="add del mod">
          <ac:chgData name="Brown, Nathan Kenneth" userId="ce872c33-b7c6-4eca-851d-18aa5b2549d7" providerId="ADAL" clId="{406DA0C1-3559-4544-B132-8C0543E9D6D2}" dt="2024-07-23T20:20:21.331" v="3209"/>
          <ac:spMkLst>
            <pc:docMk/>
            <pc:sldMk cId="3965595984" sldId="1757"/>
            <ac:spMk id="102" creationId="{BF658A35-6B3F-6CB5-49BB-93F9094E3599}"/>
          </ac:spMkLst>
        </pc:spChg>
        <pc:spChg chg="add del mod ord">
          <ac:chgData name="Brown, Nathan Kenneth" userId="ce872c33-b7c6-4eca-851d-18aa5b2549d7" providerId="ADAL" clId="{406DA0C1-3559-4544-B132-8C0543E9D6D2}" dt="2024-07-25T20:04:02.763" v="8071" actId="1076"/>
          <ac:spMkLst>
            <pc:docMk/>
            <pc:sldMk cId="3965595984" sldId="1757"/>
            <ac:spMk id="105" creationId="{9BAD094A-3DC2-7E81-C325-CB8738EE5E6D}"/>
          </ac:spMkLst>
        </pc:spChg>
        <pc:spChg chg="add mod ord">
          <ac:chgData name="Brown, Nathan Kenneth" userId="ce872c33-b7c6-4eca-851d-18aa5b2549d7" providerId="ADAL" clId="{406DA0C1-3559-4544-B132-8C0543E9D6D2}" dt="2024-07-23T20:37:42.826" v="3357" actId="1035"/>
          <ac:spMkLst>
            <pc:docMk/>
            <pc:sldMk cId="3965595984" sldId="1757"/>
            <ac:spMk id="107" creationId="{508F5FD5-4E9F-7F7A-21ED-2AD570705115}"/>
          </ac:spMkLst>
        </pc:spChg>
        <pc:spChg chg="add mod ord">
          <ac:chgData name="Brown, Nathan Kenneth" userId="ce872c33-b7c6-4eca-851d-18aa5b2549d7" providerId="ADAL" clId="{406DA0C1-3559-4544-B132-8C0543E9D6D2}" dt="2024-07-23T21:40:44.413" v="5240" actId="166"/>
          <ac:spMkLst>
            <pc:docMk/>
            <pc:sldMk cId="3965595984" sldId="1757"/>
            <ac:spMk id="108" creationId="{6EB86513-3ACE-70EC-813F-8D551F2B2661}"/>
          </ac:spMkLst>
        </pc:spChg>
        <pc:spChg chg="add mod">
          <ac:chgData name="Brown, Nathan Kenneth" userId="ce872c33-b7c6-4eca-851d-18aa5b2549d7" providerId="ADAL" clId="{406DA0C1-3559-4544-B132-8C0543E9D6D2}" dt="2024-07-23T20:37:16.899" v="3315" actId="1076"/>
          <ac:spMkLst>
            <pc:docMk/>
            <pc:sldMk cId="3965595984" sldId="1757"/>
            <ac:spMk id="109" creationId="{622FBB44-62B9-BA99-AF35-8BA95F12597F}"/>
          </ac:spMkLst>
        </pc:spChg>
        <pc:spChg chg="add mod">
          <ac:chgData name="Brown, Nathan Kenneth" userId="ce872c33-b7c6-4eca-851d-18aa5b2549d7" providerId="ADAL" clId="{406DA0C1-3559-4544-B132-8C0543E9D6D2}" dt="2024-07-23T20:46:07.556" v="3496" actId="1076"/>
          <ac:spMkLst>
            <pc:docMk/>
            <pc:sldMk cId="3965595984" sldId="1757"/>
            <ac:spMk id="136" creationId="{3FDD2013-1CC5-1401-ACF3-B8FBBFAF130B}"/>
          </ac:spMkLst>
        </pc:spChg>
        <pc:spChg chg="add mod">
          <ac:chgData name="Brown, Nathan Kenneth" userId="ce872c33-b7c6-4eca-851d-18aa5b2549d7" providerId="ADAL" clId="{406DA0C1-3559-4544-B132-8C0543E9D6D2}" dt="2024-07-23T20:46:12.844" v="3498" actId="1076"/>
          <ac:spMkLst>
            <pc:docMk/>
            <pc:sldMk cId="3965595984" sldId="1757"/>
            <ac:spMk id="137" creationId="{BBDB7907-DE5B-758D-1124-43E3888168FD}"/>
          </ac:spMkLst>
        </pc:spChg>
        <pc:spChg chg="add mod">
          <ac:chgData name="Brown, Nathan Kenneth" userId="ce872c33-b7c6-4eca-851d-18aa5b2549d7" providerId="ADAL" clId="{406DA0C1-3559-4544-B132-8C0543E9D6D2}" dt="2024-07-23T20:47:04.394" v="3515" actId="207"/>
          <ac:spMkLst>
            <pc:docMk/>
            <pc:sldMk cId="3965595984" sldId="1757"/>
            <ac:spMk id="138" creationId="{8798121C-F7F2-BF06-F848-9625D3B13B73}"/>
          </ac:spMkLst>
        </pc:spChg>
        <pc:spChg chg="add del mod">
          <ac:chgData name="Brown, Nathan Kenneth" userId="ce872c33-b7c6-4eca-851d-18aa5b2549d7" providerId="ADAL" clId="{406DA0C1-3559-4544-B132-8C0543E9D6D2}" dt="2024-07-23T20:46:24.716" v="3503"/>
          <ac:spMkLst>
            <pc:docMk/>
            <pc:sldMk cId="3965595984" sldId="1757"/>
            <ac:spMk id="139" creationId="{029D91BD-7DF7-2D2A-1C83-1F675381219D}"/>
          </ac:spMkLst>
        </pc:spChg>
        <pc:spChg chg="add mod">
          <ac:chgData name="Brown, Nathan Kenneth" userId="ce872c33-b7c6-4eca-851d-18aa5b2549d7" providerId="ADAL" clId="{406DA0C1-3559-4544-B132-8C0543E9D6D2}" dt="2024-07-23T20:46:38.938" v="3507" actId="1076"/>
          <ac:spMkLst>
            <pc:docMk/>
            <pc:sldMk cId="3965595984" sldId="1757"/>
            <ac:spMk id="140" creationId="{357E4C97-AC18-EE73-8E7F-EC1CAACB91AC}"/>
          </ac:spMkLst>
        </pc:spChg>
        <pc:spChg chg="add mod">
          <ac:chgData name="Brown, Nathan Kenneth" userId="ce872c33-b7c6-4eca-851d-18aa5b2549d7" providerId="ADAL" clId="{406DA0C1-3559-4544-B132-8C0543E9D6D2}" dt="2024-07-23T20:46:41.916" v="3509" actId="1076"/>
          <ac:spMkLst>
            <pc:docMk/>
            <pc:sldMk cId="3965595984" sldId="1757"/>
            <ac:spMk id="141" creationId="{C2AB4499-42E4-FA44-298C-37B3DB4E76D2}"/>
          </ac:spMkLst>
        </pc:spChg>
        <pc:spChg chg="add mod">
          <ac:chgData name="Brown, Nathan Kenneth" userId="ce872c33-b7c6-4eca-851d-18aa5b2549d7" providerId="ADAL" clId="{406DA0C1-3559-4544-B132-8C0543E9D6D2}" dt="2024-07-23T20:46:55.876" v="3513" actId="1076"/>
          <ac:spMkLst>
            <pc:docMk/>
            <pc:sldMk cId="3965595984" sldId="1757"/>
            <ac:spMk id="142" creationId="{6EC20155-4EB4-E3A0-DA15-9F33DA785572}"/>
          </ac:spMkLst>
        </pc:spChg>
        <pc:spChg chg="add mod">
          <ac:chgData name="Brown, Nathan Kenneth" userId="ce872c33-b7c6-4eca-851d-18aa5b2549d7" providerId="ADAL" clId="{406DA0C1-3559-4544-B132-8C0543E9D6D2}" dt="2024-07-23T20:47:16.793" v="3520" actId="1076"/>
          <ac:spMkLst>
            <pc:docMk/>
            <pc:sldMk cId="3965595984" sldId="1757"/>
            <ac:spMk id="143" creationId="{C6F133B0-DCEF-8B7D-26FF-D3F54B7F59A1}"/>
          </ac:spMkLst>
        </pc:spChg>
        <pc:spChg chg="add mod">
          <ac:chgData name="Brown, Nathan Kenneth" userId="ce872c33-b7c6-4eca-851d-18aa5b2549d7" providerId="ADAL" clId="{406DA0C1-3559-4544-B132-8C0543E9D6D2}" dt="2024-07-23T20:47:09.198" v="3517" actId="1076"/>
          <ac:spMkLst>
            <pc:docMk/>
            <pc:sldMk cId="3965595984" sldId="1757"/>
            <ac:spMk id="144" creationId="{0C80E270-50AD-66EB-0D8C-E8007941D04C}"/>
          </ac:spMkLst>
        </pc:spChg>
        <pc:spChg chg="add mod">
          <ac:chgData name="Brown, Nathan Kenneth" userId="ce872c33-b7c6-4eca-851d-18aa5b2549d7" providerId="ADAL" clId="{406DA0C1-3559-4544-B132-8C0543E9D6D2}" dt="2024-07-23T20:47:13.727" v="3519" actId="1076"/>
          <ac:spMkLst>
            <pc:docMk/>
            <pc:sldMk cId="3965595984" sldId="1757"/>
            <ac:spMk id="145" creationId="{67B0C76A-7B0B-2273-90DA-26F97762DE8C}"/>
          </ac:spMkLst>
        </pc:spChg>
        <pc:spChg chg="add mod">
          <ac:chgData name="Brown, Nathan Kenneth" userId="ce872c33-b7c6-4eca-851d-18aa5b2549d7" providerId="ADAL" clId="{406DA0C1-3559-4544-B132-8C0543E9D6D2}" dt="2024-07-23T20:47:24.911" v="3526" actId="20577"/>
          <ac:spMkLst>
            <pc:docMk/>
            <pc:sldMk cId="3965595984" sldId="1757"/>
            <ac:spMk id="146" creationId="{45D26608-5C99-A4B2-B8BD-E10985B4EC01}"/>
          </ac:spMkLst>
        </pc:spChg>
        <pc:spChg chg="add mod">
          <ac:chgData name="Brown, Nathan Kenneth" userId="ce872c33-b7c6-4eca-851d-18aa5b2549d7" providerId="ADAL" clId="{406DA0C1-3559-4544-B132-8C0543E9D6D2}" dt="2024-07-24T14:49:35.785" v="5764" actId="1076"/>
          <ac:spMkLst>
            <pc:docMk/>
            <pc:sldMk cId="3965595984" sldId="1757"/>
            <ac:spMk id="147" creationId="{6DB33548-B6DF-CAA1-2C10-E657CDAE1695}"/>
          </ac:spMkLst>
        </pc:spChg>
        <pc:spChg chg="add mod">
          <ac:chgData name="Brown, Nathan Kenneth" userId="ce872c33-b7c6-4eca-851d-18aa5b2549d7" providerId="ADAL" clId="{406DA0C1-3559-4544-B132-8C0543E9D6D2}" dt="2024-07-23T20:48:38.061" v="3530" actId="1076"/>
          <ac:spMkLst>
            <pc:docMk/>
            <pc:sldMk cId="3965595984" sldId="1757"/>
            <ac:spMk id="148" creationId="{EF9199F2-C97B-D18F-A760-699C71DA91FF}"/>
          </ac:spMkLst>
        </pc:spChg>
        <pc:graphicFrameChg chg="del">
          <ac:chgData name="Brown, Nathan Kenneth" userId="ce872c33-b7c6-4eca-851d-18aa5b2549d7" providerId="ADAL" clId="{406DA0C1-3559-4544-B132-8C0543E9D6D2}" dt="2024-07-22T23:36:47.108" v="2177" actId="478"/>
          <ac:graphicFrameMkLst>
            <pc:docMk/>
            <pc:sldMk cId="3965595984" sldId="1757"/>
            <ac:graphicFrameMk id="5" creationId="{7869EF42-D447-F04A-59BF-392E127BAA65}"/>
          </ac:graphicFrameMkLst>
        </pc:graphicFrame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4" creationId="{25B76F8B-8E53-51D5-38A4-DE4C387049A4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6" creationId="{8E3C05D4-5C17-0038-005F-AA8C32CAC9A6}"/>
          </ac:picMkLst>
        </pc:picChg>
        <pc:picChg chg="del">
          <ac:chgData name="Brown, Nathan Kenneth" userId="ce872c33-b7c6-4eca-851d-18aa5b2549d7" providerId="ADAL" clId="{406DA0C1-3559-4544-B132-8C0543E9D6D2}" dt="2024-07-22T23:36:47.108" v="2177" actId="478"/>
          <ac:picMkLst>
            <pc:docMk/>
            <pc:sldMk cId="3965595984" sldId="1757"/>
            <ac:picMk id="6" creationId="{D78CE14A-DEB2-854E-9AC8-83E41E4BA134}"/>
          </ac:picMkLst>
        </pc:picChg>
        <pc:picChg chg="add del mod">
          <ac:chgData name="Brown, Nathan Kenneth" userId="ce872c33-b7c6-4eca-851d-18aa5b2549d7" providerId="ADAL" clId="{406DA0C1-3559-4544-B132-8C0543E9D6D2}" dt="2024-07-23T19:58:07.843" v="2473" actId="478"/>
          <ac:picMkLst>
            <pc:docMk/>
            <pc:sldMk cId="3965595984" sldId="1757"/>
            <ac:picMk id="8" creationId="{646BA8D8-37BA-0474-82F7-2EF886BDD4BD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11" creationId="{EBB71DCE-698F-5948-0E6C-088793953E2A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13" creationId="{3D68D393-9D58-D1AC-3E1D-42863F6A49AC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3965595984" sldId="1757"/>
            <ac:picMk id="14" creationId="{29C83B26-06A9-5325-3448-39577BC2F981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15" creationId="{C8F26546-0422-C01C-30F2-92D1900716A4}"/>
          </ac:picMkLst>
        </pc:picChg>
        <pc:picChg chg="del">
          <ac:chgData name="Brown, Nathan Kenneth" userId="ce872c33-b7c6-4eca-851d-18aa5b2549d7" providerId="ADAL" clId="{406DA0C1-3559-4544-B132-8C0543E9D6D2}" dt="2024-07-22T23:36:47.108" v="2177" actId="478"/>
          <ac:picMkLst>
            <pc:docMk/>
            <pc:sldMk cId="3965595984" sldId="1757"/>
            <ac:picMk id="16" creationId="{CF1E3EE5-286C-941D-53D3-90EDE432B8C5}"/>
          </ac:picMkLst>
        </pc:picChg>
        <pc:picChg chg="add del mod modCrop">
          <ac:chgData name="Brown, Nathan Kenneth" userId="ce872c33-b7c6-4eca-851d-18aa5b2549d7" providerId="ADAL" clId="{406DA0C1-3559-4544-B132-8C0543E9D6D2}" dt="2024-07-23T21:40:02.747" v="5228" actId="478"/>
          <ac:picMkLst>
            <pc:docMk/>
            <pc:sldMk cId="3965595984" sldId="1757"/>
            <ac:picMk id="17" creationId="{19A8F055-6F3C-4ABB-FA96-53D1A6047CC0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19" creationId="{A82D7186-35B4-1194-247F-7A54B65A4024}"/>
          </ac:picMkLst>
        </pc:picChg>
        <pc:picChg chg="del">
          <ac:chgData name="Brown, Nathan Kenneth" userId="ce872c33-b7c6-4eca-851d-18aa5b2549d7" providerId="ADAL" clId="{406DA0C1-3559-4544-B132-8C0543E9D6D2}" dt="2024-07-23T19:48:50.256" v="2428" actId="478"/>
          <ac:picMkLst>
            <pc:docMk/>
            <pc:sldMk cId="3965595984" sldId="1757"/>
            <ac:picMk id="20" creationId="{2044F969-6BC5-22AF-115C-1189FA11ABF6}"/>
          </ac:picMkLst>
        </pc:picChg>
        <pc:picChg chg="del">
          <ac:chgData name="Brown, Nathan Kenneth" userId="ce872c33-b7c6-4eca-851d-18aa5b2549d7" providerId="ADAL" clId="{406DA0C1-3559-4544-B132-8C0543E9D6D2}" dt="2024-07-23T19:48:50.937" v="2429" actId="478"/>
          <ac:picMkLst>
            <pc:docMk/>
            <pc:sldMk cId="3965595984" sldId="1757"/>
            <ac:picMk id="21" creationId="{82EA299D-D3E9-6C2B-0606-457CB2F13EE7}"/>
          </ac:picMkLst>
        </pc:picChg>
        <pc:picChg chg="del">
          <ac:chgData name="Brown, Nathan Kenneth" userId="ce872c33-b7c6-4eca-851d-18aa5b2549d7" providerId="ADAL" clId="{406DA0C1-3559-4544-B132-8C0543E9D6D2}" dt="2024-07-23T19:59:15.558" v="2502" actId="478"/>
          <ac:picMkLst>
            <pc:docMk/>
            <pc:sldMk cId="3965595984" sldId="1757"/>
            <ac:picMk id="23" creationId="{4BC160E7-A337-F21C-47E1-D8E1C2F35FDA}"/>
          </ac:picMkLst>
        </pc:picChg>
        <pc:picChg chg="add del mod">
          <ac:chgData name="Brown, Nathan Kenneth" userId="ce872c33-b7c6-4eca-851d-18aa5b2549d7" providerId="ADAL" clId="{406DA0C1-3559-4544-B132-8C0543E9D6D2}" dt="2024-07-23T21:40:02.747" v="5228" actId="478"/>
          <ac:picMkLst>
            <pc:docMk/>
            <pc:sldMk cId="3965595984" sldId="1757"/>
            <ac:picMk id="26" creationId="{420926B5-DCED-E53F-F2A3-D6537E46E342}"/>
          </ac:picMkLst>
        </pc:picChg>
        <pc:picChg chg="del">
          <ac:chgData name="Brown, Nathan Kenneth" userId="ce872c33-b7c6-4eca-851d-18aa5b2549d7" providerId="ADAL" clId="{406DA0C1-3559-4544-B132-8C0543E9D6D2}" dt="2024-07-22T23:36:47.108" v="2177" actId="478"/>
          <ac:picMkLst>
            <pc:docMk/>
            <pc:sldMk cId="3965595984" sldId="1757"/>
            <ac:picMk id="26" creationId="{8F411FD4-3E88-1FBE-49B9-2A209D7BC502}"/>
          </ac:picMkLst>
        </pc:picChg>
        <pc:picChg chg="del">
          <ac:chgData name="Brown, Nathan Kenneth" userId="ce872c33-b7c6-4eca-851d-18aa5b2549d7" providerId="ADAL" clId="{406DA0C1-3559-4544-B132-8C0543E9D6D2}" dt="2024-07-23T20:43:09.505" v="3432" actId="478"/>
          <ac:picMkLst>
            <pc:docMk/>
            <pc:sldMk cId="3965595984" sldId="1757"/>
            <ac:picMk id="35" creationId="{CFB499CB-E41D-3468-8F84-2D3F838D7A14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36" creationId="{F1BFCA6D-D62F-7881-44E8-23C3490D0B7B}"/>
          </ac:picMkLst>
        </pc:picChg>
        <pc:picChg chg="del">
          <ac:chgData name="Brown, Nathan Kenneth" userId="ce872c33-b7c6-4eca-851d-18aa5b2549d7" providerId="ADAL" clId="{406DA0C1-3559-4544-B132-8C0543E9D6D2}" dt="2024-07-23T20:39:02.121" v="3430" actId="478"/>
          <ac:picMkLst>
            <pc:docMk/>
            <pc:sldMk cId="3965595984" sldId="1757"/>
            <ac:picMk id="40" creationId="{531AF0F0-B63F-ADAB-1EC5-453FC845A497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44" creationId="{F07D05DB-A92C-6700-A6A1-F01CA207DCE7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47" creationId="{7ACA77DE-D956-ADEC-43DD-D9EDC89F1462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49" creationId="{961C1170-C306-9522-15AE-C5904DAAE217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51" creationId="{CDA7CB00-AC4A-66DF-4DA7-6E33A2CC59E7}"/>
          </ac:picMkLst>
        </pc:picChg>
        <pc:picChg chg="add mod">
          <ac:chgData name="Brown, Nathan Kenneth" userId="ce872c33-b7c6-4eca-851d-18aa5b2549d7" providerId="ADAL" clId="{406DA0C1-3559-4544-B132-8C0543E9D6D2}" dt="2024-07-23T20:37:16.899" v="3315" actId="1076"/>
          <ac:picMkLst>
            <pc:docMk/>
            <pc:sldMk cId="3965595984" sldId="1757"/>
            <ac:picMk id="53" creationId="{97797130-5D40-1EE6-417B-50F1E8B4F2C8}"/>
          </ac:picMkLst>
        </pc:picChg>
        <pc:picChg chg="add mod modCrop">
          <ac:chgData name="Brown, Nathan Kenneth" userId="ce872c33-b7c6-4eca-851d-18aa5b2549d7" providerId="ADAL" clId="{406DA0C1-3559-4544-B132-8C0543E9D6D2}" dt="2024-07-23T20:37:36.761" v="3336" actId="1038"/>
          <ac:picMkLst>
            <pc:docMk/>
            <pc:sldMk cId="3965595984" sldId="1757"/>
            <ac:picMk id="104" creationId="{92849584-92C7-6AEA-DBAD-A9AD965660FF}"/>
          </ac:picMkLst>
        </pc:picChg>
        <pc:picChg chg="add del mod modCrop">
          <ac:chgData name="Brown, Nathan Kenneth" userId="ce872c33-b7c6-4eca-851d-18aa5b2549d7" providerId="ADAL" clId="{406DA0C1-3559-4544-B132-8C0543E9D6D2}" dt="2024-07-23T21:41:08.187" v="5241" actId="478"/>
          <ac:picMkLst>
            <pc:docMk/>
            <pc:sldMk cId="3965595984" sldId="1757"/>
            <ac:picMk id="124" creationId="{910E089C-1E3C-7B96-74A2-9EE5F7790D6D}"/>
          </ac:picMkLst>
        </pc:picChg>
        <pc:picChg chg="add mod">
          <ac:chgData name="Brown, Nathan Kenneth" userId="ce872c33-b7c6-4eca-851d-18aa5b2549d7" providerId="ADAL" clId="{406DA0C1-3559-4544-B132-8C0543E9D6D2}" dt="2024-07-23T20:45:25.804" v="3482" actId="1076"/>
          <ac:picMkLst>
            <pc:docMk/>
            <pc:sldMk cId="3965595984" sldId="1757"/>
            <ac:picMk id="126" creationId="{14F8FD9D-08BA-DF09-938A-7127D88B8716}"/>
          </ac:picMkLst>
        </pc:picChg>
        <pc:picChg chg="add mod">
          <ac:chgData name="Brown, Nathan Kenneth" userId="ce872c33-b7c6-4eca-851d-18aa5b2549d7" providerId="ADAL" clId="{406DA0C1-3559-4544-B132-8C0543E9D6D2}" dt="2024-07-23T20:45:42.448" v="3489" actId="1076"/>
          <ac:picMkLst>
            <pc:docMk/>
            <pc:sldMk cId="3965595984" sldId="1757"/>
            <ac:picMk id="128" creationId="{4CE2443F-AFA4-8958-AD4D-CC83CEB7B01C}"/>
          </ac:picMkLst>
        </pc:picChg>
        <pc:picChg chg="add mod">
          <ac:chgData name="Brown, Nathan Kenneth" userId="ce872c33-b7c6-4eca-851d-18aa5b2549d7" providerId="ADAL" clId="{406DA0C1-3559-4544-B132-8C0543E9D6D2}" dt="2024-07-23T20:45:44.137" v="3490" actId="1076"/>
          <ac:picMkLst>
            <pc:docMk/>
            <pc:sldMk cId="3965595984" sldId="1757"/>
            <ac:picMk id="130" creationId="{26511643-7FD0-2116-474F-FAF479CFB720}"/>
          </ac:picMkLst>
        </pc:picChg>
        <pc:picChg chg="add mod">
          <ac:chgData name="Brown, Nathan Kenneth" userId="ce872c33-b7c6-4eca-851d-18aa5b2549d7" providerId="ADAL" clId="{406DA0C1-3559-4544-B132-8C0543E9D6D2}" dt="2024-07-23T20:45:45.954" v="3491" actId="1076"/>
          <ac:picMkLst>
            <pc:docMk/>
            <pc:sldMk cId="3965595984" sldId="1757"/>
            <ac:picMk id="132" creationId="{ABFF3073-6F05-293E-B687-2D700327BA44}"/>
          </ac:picMkLst>
        </pc:picChg>
        <pc:picChg chg="add mod">
          <ac:chgData name="Brown, Nathan Kenneth" userId="ce872c33-b7c6-4eca-851d-18aa5b2549d7" providerId="ADAL" clId="{406DA0C1-3559-4544-B132-8C0543E9D6D2}" dt="2024-07-24T14:49:15.183" v="5759" actId="1076"/>
          <ac:picMkLst>
            <pc:docMk/>
            <pc:sldMk cId="3965595984" sldId="1757"/>
            <ac:picMk id="150" creationId="{5BA57680-25BA-307B-B6E5-8924582CBABD}"/>
          </ac:picMkLst>
        </pc:picChg>
        <pc:picChg chg="add mod ord">
          <ac:chgData name="Brown, Nathan Kenneth" userId="ce872c33-b7c6-4eca-851d-18aa5b2549d7" providerId="ADAL" clId="{406DA0C1-3559-4544-B132-8C0543E9D6D2}" dt="2024-07-23T21:40:27.507" v="5236" actId="1076"/>
          <ac:picMkLst>
            <pc:docMk/>
            <pc:sldMk cId="3965595984" sldId="1757"/>
            <ac:picMk id="155" creationId="{F4C29D39-7E11-F390-2688-D075F21EE614}"/>
          </ac:picMkLst>
        </pc:picChg>
        <pc:picChg chg="add mod">
          <ac:chgData name="Brown, Nathan Kenneth" userId="ce872c33-b7c6-4eca-851d-18aa5b2549d7" providerId="ADAL" clId="{406DA0C1-3559-4544-B132-8C0543E9D6D2}" dt="2024-07-25T20:04:04.127" v="8073" actId="1076"/>
          <ac:picMkLst>
            <pc:docMk/>
            <pc:sldMk cId="3965595984" sldId="1757"/>
            <ac:picMk id="156" creationId="{C36927F4-4995-6994-DB6E-0C1C27293E50}"/>
          </ac:picMkLst>
        </pc:picChg>
        <pc:picChg chg="add mod">
          <ac:chgData name="Brown, Nathan Kenneth" userId="ce872c33-b7c6-4eca-851d-18aa5b2549d7" providerId="ADAL" clId="{406DA0C1-3559-4544-B132-8C0543E9D6D2}" dt="2024-07-24T14:48:04.600" v="5738" actId="1076"/>
          <ac:picMkLst>
            <pc:docMk/>
            <pc:sldMk cId="3965595984" sldId="1757"/>
            <ac:picMk id="158" creationId="{C14337AA-FDAC-8862-BEC9-ECF1ADA1DC23}"/>
          </ac:picMkLst>
        </pc:picChg>
        <pc:cxnChg chg="add mod">
          <ac:chgData name="Brown, Nathan Kenneth" userId="ce872c33-b7c6-4eca-851d-18aa5b2549d7" providerId="ADAL" clId="{406DA0C1-3559-4544-B132-8C0543E9D6D2}" dt="2024-07-24T14:49:29.992" v="5763" actId="14100"/>
          <ac:cxnSpMkLst>
            <pc:docMk/>
            <pc:sldMk cId="3965595984" sldId="1757"/>
            <ac:cxnSpMk id="12" creationId="{62F84191-D715-40F1-3F39-81BC223AD0EF}"/>
          </ac:cxnSpMkLst>
        </pc:cxnChg>
        <pc:cxnChg chg="del">
          <ac:chgData name="Brown, Nathan Kenneth" userId="ce872c33-b7c6-4eca-851d-18aa5b2549d7" providerId="ADAL" clId="{406DA0C1-3559-4544-B132-8C0543E9D6D2}" dt="2024-07-22T23:36:47.108" v="2177" actId="478"/>
          <ac:cxnSpMkLst>
            <pc:docMk/>
            <pc:sldMk cId="3965595984" sldId="1757"/>
            <ac:cxnSpMk id="13" creationId="{489D33BE-1299-C198-6D47-F0744B210137}"/>
          </ac:cxnSpMkLst>
        </pc:cxnChg>
        <pc:cxnChg chg="mod">
          <ac:chgData name="Brown, Nathan Kenneth" userId="ce872c33-b7c6-4eca-851d-18aa5b2549d7" providerId="ADAL" clId="{406DA0C1-3559-4544-B132-8C0543E9D6D2}" dt="2024-07-23T20:45:56.770" v="3494" actId="1076"/>
          <ac:cxnSpMkLst>
            <pc:docMk/>
            <pc:sldMk cId="3965595984" sldId="1757"/>
            <ac:cxnSpMk id="22" creationId="{846729CF-1EF3-83D5-7DFB-F8F1350F1A20}"/>
          </ac:cxnSpMkLst>
        </pc:cxnChg>
        <pc:cxnChg chg="mod">
          <ac:chgData name="Brown, Nathan Kenneth" userId="ce872c33-b7c6-4eca-851d-18aa5b2549d7" providerId="ADAL" clId="{406DA0C1-3559-4544-B132-8C0543E9D6D2}" dt="2024-07-23T20:37:16.899" v="3315" actId="1076"/>
          <ac:cxnSpMkLst>
            <pc:docMk/>
            <pc:sldMk cId="3965595984" sldId="1757"/>
            <ac:cxnSpMk id="25" creationId="{0BC16FE8-AE42-8CC7-C6AE-676BC8766A75}"/>
          </ac:cxnSpMkLst>
        </pc:cxnChg>
        <pc:cxnChg chg="del">
          <ac:chgData name="Brown, Nathan Kenneth" userId="ce872c33-b7c6-4eca-851d-18aa5b2549d7" providerId="ADAL" clId="{406DA0C1-3559-4544-B132-8C0543E9D6D2}" dt="2024-07-23T19:48:53.338" v="2430" actId="478"/>
          <ac:cxnSpMkLst>
            <pc:docMk/>
            <pc:sldMk cId="3965595984" sldId="1757"/>
            <ac:cxnSpMk id="27" creationId="{941AF837-F2AB-5C7B-70E1-C685D13AEB8B}"/>
          </ac:cxnSpMkLst>
        </pc:cxnChg>
        <pc:cxnChg chg="del">
          <ac:chgData name="Brown, Nathan Kenneth" userId="ce872c33-b7c6-4eca-851d-18aa5b2549d7" providerId="ADAL" clId="{406DA0C1-3559-4544-B132-8C0543E9D6D2}" dt="2024-07-23T19:59:47.642" v="2508" actId="478"/>
          <ac:cxnSpMkLst>
            <pc:docMk/>
            <pc:sldMk cId="3965595984" sldId="1757"/>
            <ac:cxnSpMk id="30" creationId="{4A2B0D5A-B347-53EE-D211-715022EFC155}"/>
          </ac:cxnSpMkLst>
        </pc:cxnChg>
        <pc:cxnChg chg="del">
          <ac:chgData name="Brown, Nathan Kenneth" userId="ce872c33-b7c6-4eca-851d-18aa5b2549d7" providerId="ADAL" clId="{406DA0C1-3559-4544-B132-8C0543E9D6D2}" dt="2024-07-22T23:36:47.108" v="2177" actId="478"/>
          <ac:cxnSpMkLst>
            <pc:docMk/>
            <pc:sldMk cId="3965595984" sldId="1757"/>
            <ac:cxnSpMk id="36" creationId="{F89F288D-4A5D-7168-4775-4E677DAED8C1}"/>
          </ac:cxnSpMkLst>
        </pc:cxnChg>
        <pc:cxnChg chg="del">
          <ac:chgData name="Brown, Nathan Kenneth" userId="ce872c33-b7c6-4eca-851d-18aa5b2549d7" providerId="ADAL" clId="{406DA0C1-3559-4544-B132-8C0543E9D6D2}" dt="2024-07-23T20:43:11.407" v="3435" actId="478"/>
          <ac:cxnSpMkLst>
            <pc:docMk/>
            <pc:sldMk cId="3965595984" sldId="1757"/>
            <ac:cxnSpMk id="41" creationId="{67BF0936-B64B-F9CC-2D9C-2C18AAB5CBF3}"/>
          </ac:cxnSpMkLst>
        </pc:cxnChg>
        <pc:cxnChg chg="del">
          <ac:chgData name="Brown, Nathan Kenneth" userId="ce872c33-b7c6-4eca-851d-18aa5b2549d7" providerId="ADAL" clId="{406DA0C1-3559-4544-B132-8C0543E9D6D2}" dt="2024-07-23T20:43:12.900" v="3437" actId="478"/>
          <ac:cxnSpMkLst>
            <pc:docMk/>
            <pc:sldMk cId="3965595984" sldId="1757"/>
            <ac:cxnSpMk id="43" creationId="{5F385ABE-B4C2-A471-41B4-323FF52FEB20}"/>
          </ac:cxnSpMkLst>
        </pc:cxnChg>
        <pc:cxnChg chg="del">
          <ac:chgData name="Brown, Nathan Kenneth" userId="ce872c33-b7c6-4eca-851d-18aa5b2549d7" providerId="ADAL" clId="{406DA0C1-3559-4544-B132-8C0543E9D6D2}" dt="2024-07-23T20:43:12.511" v="3436" actId="478"/>
          <ac:cxnSpMkLst>
            <pc:docMk/>
            <pc:sldMk cId="3965595984" sldId="1757"/>
            <ac:cxnSpMk id="46" creationId="{BD6B9749-D601-EA43-D01B-20C4B9E78ADA}"/>
          </ac:cxnSpMkLst>
        </pc:cxnChg>
        <pc:cxnChg chg="add mod">
          <ac:chgData name="Brown, Nathan Kenneth" userId="ce872c33-b7c6-4eca-851d-18aa5b2549d7" providerId="ADAL" clId="{406DA0C1-3559-4544-B132-8C0543E9D6D2}" dt="2024-07-23T20:37:16.899" v="3315" actId="1076"/>
          <ac:cxnSpMkLst>
            <pc:docMk/>
            <pc:sldMk cId="3965595984" sldId="1757"/>
            <ac:cxnSpMk id="90" creationId="{6012787B-0657-B18D-A3E6-958E19DF617C}"/>
          </ac:cxnSpMkLst>
        </pc:cxnChg>
        <pc:cxnChg chg="add mod">
          <ac:chgData name="Brown, Nathan Kenneth" userId="ce872c33-b7c6-4eca-851d-18aa5b2549d7" providerId="ADAL" clId="{406DA0C1-3559-4544-B132-8C0543E9D6D2}" dt="2024-07-23T20:44:50.239" v="3466" actId="14100"/>
          <ac:cxnSpMkLst>
            <pc:docMk/>
            <pc:sldMk cId="3965595984" sldId="1757"/>
            <ac:cxnSpMk id="95" creationId="{C199A8A3-A1A6-342E-6677-DC01256E5E11}"/>
          </ac:cxnSpMkLst>
        </pc:cxnChg>
        <pc:cxnChg chg="add del mod">
          <ac:chgData name="Brown, Nathan Kenneth" userId="ce872c33-b7c6-4eca-851d-18aa5b2549d7" providerId="ADAL" clId="{406DA0C1-3559-4544-B132-8C0543E9D6D2}" dt="2024-07-23T20:33:55.823" v="3224" actId="478"/>
          <ac:cxnSpMkLst>
            <pc:docMk/>
            <pc:sldMk cId="3965595984" sldId="1757"/>
            <ac:cxnSpMk id="106" creationId="{9F393C90-7C3C-519C-3E80-522FC6287A43}"/>
          </ac:cxnSpMkLst>
        </pc:cxnChg>
        <pc:cxnChg chg="add mod">
          <ac:chgData name="Brown, Nathan Kenneth" userId="ce872c33-b7c6-4eca-851d-18aa5b2549d7" providerId="ADAL" clId="{406DA0C1-3559-4544-B132-8C0543E9D6D2}" dt="2024-07-23T20:37:46.251" v="3358" actId="14100"/>
          <ac:cxnSpMkLst>
            <pc:docMk/>
            <pc:sldMk cId="3965595984" sldId="1757"/>
            <ac:cxnSpMk id="111" creationId="{948C61E2-A6FF-9964-2039-AE488E84D253}"/>
          </ac:cxnSpMkLst>
        </pc:cxnChg>
        <pc:cxnChg chg="add mod ord">
          <ac:chgData name="Brown, Nathan Kenneth" userId="ce872c33-b7c6-4eca-851d-18aa5b2549d7" providerId="ADAL" clId="{406DA0C1-3559-4544-B132-8C0543E9D6D2}" dt="2024-07-23T20:37:48.587" v="3359" actId="14100"/>
          <ac:cxnSpMkLst>
            <pc:docMk/>
            <pc:sldMk cId="3965595984" sldId="1757"/>
            <ac:cxnSpMk id="112" creationId="{50AF591C-09FB-38BB-6B0D-13B93142DA53}"/>
          </ac:cxnSpMkLst>
        </pc:cxnChg>
        <pc:cxnChg chg="add del mod">
          <ac:chgData name="Brown, Nathan Kenneth" userId="ce872c33-b7c6-4eca-851d-18aa5b2549d7" providerId="ADAL" clId="{406DA0C1-3559-4544-B132-8C0543E9D6D2}" dt="2024-07-23T20:45:34.833" v="3485" actId="478"/>
          <ac:cxnSpMkLst>
            <pc:docMk/>
            <pc:sldMk cId="3965595984" sldId="1757"/>
            <ac:cxnSpMk id="134" creationId="{F9986898-A4A8-830A-E7E4-77FF340EA597}"/>
          </ac:cxnSpMkLst>
        </pc:cxnChg>
        <pc:cxnChg chg="add mod">
          <ac:chgData name="Brown, Nathan Kenneth" userId="ce872c33-b7c6-4eca-851d-18aa5b2549d7" providerId="ADAL" clId="{406DA0C1-3559-4544-B132-8C0543E9D6D2}" dt="2024-07-23T20:45:33.022" v="3484" actId="1076"/>
          <ac:cxnSpMkLst>
            <pc:docMk/>
            <pc:sldMk cId="3965595984" sldId="1757"/>
            <ac:cxnSpMk id="135" creationId="{EC890108-033C-9251-801B-C1B7F346428D}"/>
          </ac:cxnSpMkLst>
        </pc:cxnChg>
        <pc:cxnChg chg="add del mod">
          <ac:chgData name="Brown, Nathan Kenneth" userId="ce872c33-b7c6-4eca-851d-18aa5b2549d7" providerId="ADAL" clId="{406DA0C1-3559-4544-B132-8C0543E9D6D2}" dt="2024-07-24T14:48:27.457" v="5747" actId="478"/>
          <ac:cxnSpMkLst>
            <pc:docMk/>
            <pc:sldMk cId="3965595984" sldId="1757"/>
            <ac:cxnSpMk id="151" creationId="{6620BF0C-C998-2142-4AC4-D07D5851909E}"/>
          </ac:cxnSpMkLst>
        </pc:cxnChg>
      </pc:sldChg>
      <pc:sldChg chg="addSp modSp mod modTransition">
        <pc:chgData name="Brown, Nathan Kenneth" userId="ce872c33-b7c6-4eca-851d-18aa5b2549d7" providerId="ADAL" clId="{406DA0C1-3559-4544-B132-8C0543E9D6D2}" dt="2024-08-01T00:02:19.083" v="12326"/>
        <pc:sldMkLst>
          <pc:docMk/>
          <pc:sldMk cId="2671672216" sldId="1758"/>
        </pc:sldMkLst>
        <pc:spChg chg="mod">
          <ac:chgData name="Brown, Nathan Kenneth" userId="ce872c33-b7c6-4eca-851d-18aa5b2549d7" providerId="ADAL" clId="{406DA0C1-3559-4544-B132-8C0543E9D6D2}" dt="2024-07-29T16:58:08.631" v="8204" actId="1076"/>
          <ac:spMkLst>
            <pc:docMk/>
            <pc:sldMk cId="2671672216" sldId="1758"/>
            <ac:spMk id="10" creationId="{8764661F-A7F6-2F0F-B3FF-30C204034E96}"/>
          </ac:spMkLst>
        </pc:spChg>
        <pc:picChg chg="add mod">
          <ac:chgData name="Brown, Nathan Kenneth" userId="ce872c33-b7c6-4eca-851d-18aa5b2549d7" providerId="ADAL" clId="{406DA0C1-3559-4544-B132-8C0543E9D6D2}" dt="2024-08-01T00:02:19.083" v="12326"/>
          <ac:picMkLst>
            <pc:docMk/>
            <pc:sldMk cId="2671672216" sldId="1758"/>
            <ac:picMk id="12" creationId="{64CE0E6E-1AB4-4E32-42BF-AE168FEB8AEF}"/>
          </ac:picMkLst>
        </pc:picChg>
      </pc:sldChg>
      <pc:sldChg chg="del">
        <pc:chgData name="Brown, Nathan Kenneth" userId="ce872c33-b7c6-4eca-851d-18aa5b2549d7" providerId="ADAL" clId="{406DA0C1-3559-4544-B132-8C0543E9D6D2}" dt="2024-07-22T22:06:21.660" v="1651" actId="47"/>
        <pc:sldMkLst>
          <pc:docMk/>
          <pc:sldMk cId="651566557" sldId="1759"/>
        </pc:sldMkLst>
      </pc:sldChg>
      <pc:sldChg chg="addSp delSp modSp mod modTransition modAnim">
        <pc:chgData name="Brown, Nathan Kenneth" userId="ce872c33-b7c6-4eca-851d-18aa5b2549d7" providerId="ADAL" clId="{406DA0C1-3559-4544-B132-8C0543E9D6D2}" dt="2024-08-01T00:02:19.083" v="12326"/>
        <pc:sldMkLst>
          <pc:docMk/>
          <pc:sldMk cId="1655463109" sldId="1760"/>
        </pc:sldMkLst>
        <pc:spChg chg="mod">
          <ac:chgData name="Brown, Nathan Kenneth" userId="ce872c33-b7c6-4eca-851d-18aa5b2549d7" providerId="ADAL" clId="{406DA0C1-3559-4544-B132-8C0543E9D6D2}" dt="2024-07-31T17:57:07.860" v="11462" actId="20577"/>
          <ac:spMkLst>
            <pc:docMk/>
            <pc:sldMk cId="1655463109" sldId="1760"/>
            <ac:spMk id="10" creationId="{8764661F-A7F6-2F0F-B3FF-30C204034E96}"/>
          </ac:spMkLst>
        </pc:spChg>
        <pc:spChg chg="add del mod ord">
          <ac:chgData name="Brown, Nathan Kenneth" userId="ce872c33-b7c6-4eca-851d-18aa5b2549d7" providerId="ADAL" clId="{406DA0C1-3559-4544-B132-8C0543E9D6D2}" dt="2024-07-31T18:03:59.965" v="11627" actId="478"/>
          <ac:spMkLst>
            <pc:docMk/>
            <pc:sldMk cId="1655463109" sldId="1760"/>
            <ac:spMk id="11" creationId="{B2ADAA94-4415-9B83-B7F7-19EF0AA881EE}"/>
          </ac:spMkLst>
        </pc:spChg>
        <pc:spChg chg="add del mod">
          <ac:chgData name="Brown, Nathan Kenneth" userId="ce872c33-b7c6-4eca-851d-18aa5b2549d7" providerId="ADAL" clId="{406DA0C1-3559-4544-B132-8C0543E9D6D2}" dt="2024-07-31T17:59:12.143" v="11494" actId="478"/>
          <ac:spMkLst>
            <pc:docMk/>
            <pc:sldMk cId="1655463109" sldId="1760"/>
            <ac:spMk id="13" creationId="{792969E2-7644-0574-80E9-D979B73D6F7F}"/>
          </ac:spMkLst>
        </pc:spChg>
        <pc:spChg chg="add del mod">
          <ac:chgData name="Brown, Nathan Kenneth" userId="ce872c33-b7c6-4eca-851d-18aa5b2549d7" providerId="ADAL" clId="{406DA0C1-3559-4544-B132-8C0543E9D6D2}" dt="2024-07-31T18:00:58.047" v="11567" actId="478"/>
          <ac:spMkLst>
            <pc:docMk/>
            <pc:sldMk cId="1655463109" sldId="1760"/>
            <ac:spMk id="17" creationId="{1A6CA186-C465-6A84-08F6-E0ADE9BD53BA}"/>
          </ac:spMkLst>
        </pc:spChg>
        <pc:spChg chg="add del mod">
          <ac:chgData name="Brown, Nathan Kenneth" userId="ce872c33-b7c6-4eca-851d-18aa5b2549d7" providerId="ADAL" clId="{406DA0C1-3559-4544-B132-8C0543E9D6D2}" dt="2024-07-31T18:03:11.796" v="11603" actId="478"/>
          <ac:spMkLst>
            <pc:docMk/>
            <pc:sldMk cId="1655463109" sldId="1760"/>
            <ac:spMk id="20" creationId="{DFEDDB33-50FC-2EA7-BCF3-5D1100446F36}"/>
          </ac:spMkLst>
        </pc:spChg>
        <pc:spChg chg="add del mod">
          <ac:chgData name="Brown, Nathan Kenneth" userId="ce872c33-b7c6-4eca-851d-18aa5b2549d7" providerId="ADAL" clId="{406DA0C1-3559-4544-B132-8C0543E9D6D2}" dt="2024-07-31T18:03:14.973" v="11604" actId="478"/>
          <ac:spMkLst>
            <pc:docMk/>
            <pc:sldMk cId="1655463109" sldId="1760"/>
            <ac:spMk id="21" creationId="{951A735E-1523-A9CD-632A-67719278A961}"/>
          </ac:spMkLst>
        </pc:spChg>
        <pc:spChg chg="add del mod ord">
          <ac:chgData name="Brown, Nathan Kenneth" userId="ce872c33-b7c6-4eca-851d-18aa5b2549d7" providerId="ADAL" clId="{406DA0C1-3559-4544-B132-8C0543E9D6D2}" dt="2024-07-31T18:03:53.771" v="11626" actId="478"/>
          <ac:spMkLst>
            <pc:docMk/>
            <pc:sldMk cId="1655463109" sldId="1760"/>
            <ac:spMk id="23" creationId="{27B26A5F-2264-476F-FD8C-351314C1AF1F}"/>
          </ac:spMkLst>
        </pc:spChg>
        <pc:picChg chg="add mod">
          <ac:chgData name="Brown, Nathan Kenneth" userId="ce872c33-b7c6-4eca-851d-18aa5b2549d7" providerId="ADAL" clId="{406DA0C1-3559-4544-B132-8C0543E9D6D2}" dt="2024-07-31T17:57:23.387" v="11465" actId="1076"/>
          <ac:picMkLst>
            <pc:docMk/>
            <pc:sldMk cId="1655463109" sldId="1760"/>
            <ac:picMk id="3" creationId="{41E632A2-D63E-E9FB-65E4-C8601BFE17A6}"/>
          </ac:picMkLst>
        </pc:picChg>
        <pc:picChg chg="add del mod">
          <ac:chgData name="Brown, Nathan Kenneth" userId="ce872c33-b7c6-4eca-851d-18aa5b2549d7" providerId="ADAL" clId="{406DA0C1-3559-4544-B132-8C0543E9D6D2}" dt="2024-07-31T17:58:37.745" v="11472" actId="478"/>
          <ac:picMkLst>
            <pc:docMk/>
            <pc:sldMk cId="1655463109" sldId="1760"/>
            <ac:picMk id="5" creationId="{76B2F04C-20EF-5448-CE7F-E7786A9AA778}"/>
          </ac:picMkLst>
        </pc:picChg>
        <pc:picChg chg="add del mod">
          <ac:chgData name="Brown, Nathan Kenneth" userId="ce872c33-b7c6-4eca-851d-18aa5b2549d7" providerId="ADAL" clId="{406DA0C1-3559-4544-B132-8C0543E9D6D2}" dt="2024-08-01T00:01:17.608" v="12325"/>
          <ac:picMkLst>
            <pc:docMk/>
            <pc:sldMk cId="1655463109" sldId="1760"/>
            <ac:picMk id="6" creationId="{87EC25DF-BD98-EB1D-8129-89462A47660A}"/>
          </ac:picMkLst>
        </pc:picChg>
        <pc:picChg chg="add del mod">
          <ac:chgData name="Brown, Nathan Kenneth" userId="ce872c33-b7c6-4eca-851d-18aa5b2549d7" providerId="ADAL" clId="{406DA0C1-3559-4544-B132-8C0543E9D6D2}" dt="2024-07-31T18:03:59.965" v="11627" actId="478"/>
          <ac:picMkLst>
            <pc:docMk/>
            <pc:sldMk cId="1655463109" sldId="1760"/>
            <ac:picMk id="7" creationId="{902B521C-6DAF-B320-99B3-ABCBB8832202}"/>
          </ac:picMkLst>
        </pc:picChg>
        <pc:picChg chg="add del mod">
          <ac:chgData name="Brown, Nathan Kenneth" userId="ce872c33-b7c6-4eca-851d-18aa5b2549d7" providerId="ADAL" clId="{406DA0C1-3559-4544-B132-8C0543E9D6D2}" dt="2024-07-31T18:03:59.965" v="11627" actId="478"/>
          <ac:picMkLst>
            <pc:docMk/>
            <pc:sldMk cId="1655463109" sldId="1760"/>
            <ac:picMk id="9" creationId="{620BE80A-F135-653B-0510-8C5C30FB197F}"/>
          </ac:picMkLst>
        </pc:picChg>
        <pc:picChg chg="del">
          <ac:chgData name="Brown, Nathan Kenneth" userId="ce872c33-b7c6-4eca-851d-18aa5b2549d7" providerId="ADAL" clId="{406DA0C1-3559-4544-B132-8C0543E9D6D2}" dt="2024-07-31T17:54:02.631" v="11133" actId="478"/>
          <ac:picMkLst>
            <pc:docMk/>
            <pc:sldMk cId="1655463109" sldId="1760"/>
            <ac:picMk id="12" creationId="{A36C86DE-EFFA-CDB5-B2E4-2C8481752155}"/>
          </ac:picMkLst>
        </pc:picChg>
        <pc:picChg chg="add mod">
          <ac:chgData name="Brown, Nathan Kenneth" userId="ce872c33-b7c6-4eca-851d-18aa5b2549d7" providerId="ADAL" clId="{406DA0C1-3559-4544-B132-8C0543E9D6D2}" dt="2024-08-01T00:02:19.083" v="12326"/>
          <ac:picMkLst>
            <pc:docMk/>
            <pc:sldMk cId="1655463109" sldId="1760"/>
            <ac:picMk id="13" creationId="{6C49C118-5402-A187-782A-C1324CF53B39}"/>
          </ac:picMkLst>
        </pc:picChg>
        <pc:picChg chg="mod">
          <ac:chgData name="Brown, Nathan Kenneth" userId="ce872c33-b7c6-4eca-851d-18aa5b2549d7" providerId="ADAL" clId="{406DA0C1-3559-4544-B132-8C0543E9D6D2}" dt="2024-07-31T17:57:26.436" v="11468" actId="1076"/>
          <ac:picMkLst>
            <pc:docMk/>
            <pc:sldMk cId="1655463109" sldId="1760"/>
            <ac:picMk id="14" creationId="{FB030E87-EE75-8BF9-6514-4DB5DB691CF1}"/>
          </ac:picMkLst>
        </pc:picChg>
        <pc:picChg chg="add del mod">
          <ac:chgData name="Brown, Nathan Kenneth" userId="ce872c33-b7c6-4eca-851d-18aa5b2549d7" providerId="ADAL" clId="{406DA0C1-3559-4544-B132-8C0543E9D6D2}" dt="2024-07-31T18:03:59.965" v="11627" actId="478"/>
          <ac:picMkLst>
            <pc:docMk/>
            <pc:sldMk cId="1655463109" sldId="1760"/>
            <ac:picMk id="15" creationId="{A2F28171-6C65-0FDE-9F5C-F03C1EF2B861}"/>
          </ac:picMkLst>
        </pc:picChg>
        <pc:picChg chg="mod">
          <ac:chgData name="Brown, Nathan Kenneth" userId="ce872c33-b7c6-4eca-851d-18aa5b2549d7" providerId="ADAL" clId="{406DA0C1-3559-4544-B132-8C0543E9D6D2}" dt="2024-07-31T17:57:27.620" v="11469" actId="1076"/>
          <ac:picMkLst>
            <pc:docMk/>
            <pc:sldMk cId="1655463109" sldId="1760"/>
            <ac:picMk id="16" creationId="{A53639D3-9315-C169-9C92-107328C0DCDB}"/>
          </ac:picMkLst>
        </pc:picChg>
        <pc:picChg chg="add del mod ord">
          <ac:chgData name="Brown, Nathan Kenneth" userId="ce872c33-b7c6-4eca-851d-18aa5b2549d7" providerId="ADAL" clId="{406DA0C1-3559-4544-B132-8C0543E9D6D2}" dt="2024-07-31T18:01:55.536" v="11584" actId="478"/>
          <ac:picMkLst>
            <pc:docMk/>
            <pc:sldMk cId="1655463109" sldId="1760"/>
            <ac:picMk id="19" creationId="{AA60D567-835C-DAFA-CE03-92B3864139B6}"/>
          </ac:picMkLst>
        </pc:picChg>
        <pc:picChg chg="mod">
          <ac:chgData name="Brown, Nathan Kenneth" userId="ce872c33-b7c6-4eca-851d-18aa5b2549d7" providerId="ADAL" clId="{406DA0C1-3559-4544-B132-8C0543E9D6D2}" dt="2024-07-31T17:57:25.179" v="11467" actId="1076"/>
          <ac:picMkLst>
            <pc:docMk/>
            <pc:sldMk cId="1655463109" sldId="1760"/>
            <ac:picMk id="22" creationId="{17C8CFF6-0D91-565B-4932-86586440C440}"/>
          </ac:picMkLst>
        </pc:picChg>
        <pc:picChg chg="mod">
          <ac:chgData name="Brown, Nathan Kenneth" userId="ce872c33-b7c6-4eca-851d-18aa5b2549d7" providerId="ADAL" clId="{406DA0C1-3559-4544-B132-8C0543E9D6D2}" dt="2024-07-31T17:57:24.187" v="11466" actId="1076"/>
          <ac:picMkLst>
            <pc:docMk/>
            <pc:sldMk cId="1655463109" sldId="1760"/>
            <ac:picMk id="26" creationId="{3025CBFB-79BE-0E6A-1EEB-C39EF401437F}"/>
          </ac:picMkLst>
        </pc:picChg>
      </pc:sldChg>
      <pc:sldChg chg="del ord">
        <pc:chgData name="Brown, Nathan Kenneth" userId="ce872c33-b7c6-4eca-851d-18aa5b2549d7" providerId="ADAL" clId="{406DA0C1-3559-4544-B132-8C0543E9D6D2}" dt="2024-07-22T22:06:20.657" v="1650" actId="47"/>
        <pc:sldMkLst>
          <pc:docMk/>
          <pc:sldMk cId="2982815736" sldId="1764"/>
        </pc:sldMkLst>
      </pc:sldChg>
      <pc:sldChg chg="del">
        <pc:chgData name="Brown, Nathan Kenneth" userId="ce872c33-b7c6-4eca-851d-18aa5b2549d7" providerId="ADAL" clId="{406DA0C1-3559-4544-B132-8C0543E9D6D2}" dt="2024-07-22T22:06:22.776" v="1652" actId="47"/>
        <pc:sldMkLst>
          <pc:docMk/>
          <pc:sldMk cId="7162075" sldId="1765"/>
        </pc:sldMkLst>
      </pc:sldChg>
      <pc:sldChg chg="addSp delSp modSp mod modTransition delAnim modAnim">
        <pc:chgData name="Brown, Nathan Kenneth" userId="ce872c33-b7c6-4eca-851d-18aa5b2549d7" providerId="ADAL" clId="{406DA0C1-3559-4544-B132-8C0543E9D6D2}" dt="2024-07-31T23:51:35.896" v="12320"/>
        <pc:sldMkLst>
          <pc:docMk/>
          <pc:sldMk cId="3892953629" sldId="1766"/>
        </pc:sldMkLst>
        <pc:spChg chg="mod">
          <ac:chgData name="Brown, Nathan Kenneth" userId="ce872c33-b7c6-4eca-851d-18aa5b2549d7" providerId="ADAL" clId="{406DA0C1-3559-4544-B132-8C0543E9D6D2}" dt="2024-07-23T23:03:33.856" v="5732" actId="1076"/>
          <ac:spMkLst>
            <pc:docMk/>
            <pc:sldMk cId="3892953629" sldId="1766"/>
            <ac:spMk id="2" creationId="{D47799F4-4301-4B05-C283-8C777AD4F2D3}"/>
          </ac:spMkLst>
        </pc:spChg>
        <pc:spChg chg="add mod">
          <ac:chgData name="Brown, Nathan Kenneth" userId="ce872c33-b7c6-4eca-851d-18aa5b2549d7" providerId="ADAL" clId="{406DA0C1-3559-4544-B132-8C0543E9D6D2}" dt="2024-07-23T21:37:21.359" v="5227" actId="14100"/>
          <ac:spMkLst>
            <pc:docMk/>
            <pc:sldMk cId="3892953629" sldId="1766"/>
            <ac:spMk id="8" creationId="{59330B09-5B37-D072-DF7A-B795A4C52654}"/>
          </ac:spMkLst>
        </pc:spChg>
        <pc:spChg chg="mod">
          <ac:chgData name="Brown, Nathan Kenneth" userId="ce872c33-b7c6-4eca-851d-18aa5b2549d7" providerId="ADAL" clId="{406DA0C1-3559-4544-B132-8C0543E9D6D2}" dt="2024-07-24T15:27:01.515" v="5838" actId="20577"/>
          <ac:spMkLst>
            <pc:docMk/>
            <pc:sldMk cId="3892953629" sldId="1766"/>
            <ac:spMk id="10" creationId="{8764661F-A7F6-2F0F-B3FF-30C204034E96}"/>
          </ac:spMkLst>
        </pc:spChg>
        <pc:spChg chg="add mod">
          <ac:chgData name="Brown, Nathan Kenneth" userId="ce872c33-b7c6-4eca-851d-18aa5b2549d7" providerId="ADAL" clId="{406DA0C1-3559-4544-B132-8C0543E9D6D2}" dt="2024-07-23T21:18:43.076" v="4848" actId="1036"/>
          <ac:spMkLst>
            <pc:docMk/>
            <pc:sldMk cId="3892953629" sldId="1766"/>
            <ac:spMk id="12" creationId="{AC446D89-07FD-8A7C-A3C2-31B14F07DAB4}"/>
          </ac:spMkLst>
        </pc:spChg>
        <pc:spChg chg="add mod">
          <ac:chgData name="Brown, Nathan Kenneth" userId="ce872c33-b7c6-4eca-851d-18aa5b2549d7" providerId="ADAL" clId="{406DA0C1-3559-4544-B132-8C0543E9D6D2}" dt="2024-07-23T21:28:55.352" v="5075" actId="1076"/>
          <ac:spMkLst>
            <pc:docMk/>
            <pc:sldMk cId="3892953629" sldId="1766"/>
            <ac:spMk id="15" creationId="{01399B43-12AF-E7BE-B923-63A972AEC33D}"/>
          </ac:spMkLst>
        </pc:spChg>
        <pc:spChg chg="add mod">
          <ac:chgData name="Brown, Nathan Kenneth" userId="ce872c33-b7c6-4eca-851d-18aa5b2549d7" providerId="ADAL" clId="{406DA0C1-3559-4544-B132-8C0543E9D6D2}" dt="2024-07-23T21:29:16.636" v="5117" actId="1076"/>
          <ac:spMkLst>
            <pc:docMk/>
            <pc:sldMk cId="3892953629" sldId="1766"/>
            <ac:spMk id="16" creationId="{735B49B5-46CC-950C-9E18-576EF37699F0}"/>
          </ac:spMkLst>
        </pc:spChg>
        <pc:spChg chg="add mod">
          <ac:chgData name="Brown, Nathan Kenneth" userId="ce872c33-b7c6-4eca-851d-18aa5b2549d7" providerId="ADAL" clId="{406DA0C1-3559-4544-B132-8C0543E9D6D2}" dt="2024-07-23T21:18:43.076" v="4848" actId="1036"/>
          <ac:spMkLst>
            <pc:docMk/>
            <pc:sldMk cId="3892953629" sldId="1766"/>
            <ac:spMk id="17" creationId="{C6A5BB75-7378-52AD-5AA3-E8D0D62253C9}"/>
          </ac:spMkLst>
        </pc:spChg>
        <pc:spChg chg="add mod">
          <ac:chgData name="Brown, Nathan Kenneth" userId="ce872c33-b7c6-4eca-851d-18aa5b2549d7" providerId="ADAL" clId="{406DA0C1-3559-4544-B132-8C0543E9D6D2}" dt="2024-07-23T21:18:43.076" v="4848" actId="1036"/>
          <ac:spMkLst>
            <pc:docMk/>
            <pc:sldMk cId="3892953629" sldId="1766"/>
            <ac:spMk id="18" creationId="{6DA320DB-F623-29C2-DB4A-2552C04BF46D}"/>
          </ac:spMkLst>
        </pc:spChg>
        <pc:spChg chg="add mod">
          <ac:chgData name="Brown, Nathan Kenneth" userId="ce872c33-b7c6-4eca-851d-18aa5b2549d7" providerId="ADAL" clId="{406DA0C1-3559-4544-B132-8C0543E9D6D2}" dt="2024-07-23T21:18:43.076" v="4848" actId="1036"/>
          <ac:spMkLst>
            <pc:docMk/>
            <pc:sldMk cId="3892953629" sldId="1766"/>
            <ac:spMk id="19" creationId="{3F984250-17E2-24FC-FB8C-A2CEA7B050F9}"/>
          </ac:spMkLst>
        </pc:spChg>
        <pc:spChg chg="add mod">
          <ac:chgData name="Brown, Nathan Kenneth" userId="ce872c33-b7c6-4eca-851d-18aa5b2549d7" providerId="ADAL" clId="{406DA0C1-3559-4544-B132-8C0543E9D6D2}" dt="2024-07-24T15:06:26.147" v="5766" actId="1076"/>
          <ac:spMkLst>
            <pc:docMk/>
            <pc:sldMk cId="3892953629" sldId="1766"/>
            <ac:spMk id="49" creationId="{FAF23BE9-9C08-2235-A29D-42EADB952B5F}"/>
          </ac:spMkLst>
        </pc:spChg>
        <pc:spChg chg="add mod">
          <ac:chgData name="Brown, Nathan Kenneth" userId="ce872c33-b7c6-4eca-851d-18aa5b2549d7" providerId="ADAL" clId="{406DA0C1-3559-4544-B132-8C0543E9D6D2}" dt="2024-07-24T15:06:26.147" v="5766" actId="1076"/>
          <ac:spMkLst>
            <pc:docMk/>
            <pc:sldMk cId="3892953629" sldId="1766"/>
            <ac:spMk id="50" creationId="{6A98D268-78CE-883E-E44D-3D6784BF4CE8}"/>
          </ac:spMkLst>
        </pc:spChg>
        <pc:spChg chg="add mod">
          <ac:chgData name="Brown, Nathan Kenneth" userId="ce872c33-b7c6-4eca-851d-18aa5b2549d7" providerId="ADAL" clId="{406DA0C1-3559-4544-B132-8C0543E9D6D2}" dt="2024-07-24T15:06:31.202" v="5767" actId="1076"/>
          <ac:spMkLst>
            <pc:docMk/>
            <pc:sldMk cId="3892953629" sldId="1766"/>
            <ac:spMk id="64" creationId="{77419B82-3BA1-8D64-902E-B42EBA10BC86}"/>
          </ac:spMkLst>
        </pc:spChg>
        <pc:spChg chg="add mod">
          <ac:chgData name="Brown, Nathan Kenneth" userId="ce872c33-b7c6-4eca-851d-18aa5b2549d7" providerId="ADAL" clId="{406DA0C1-3559-4544-B132-8C0543E9D6D2}" dt="2024-07-24T15:06:31.202" v="5767" actId="1076"/>
          <ac:spMkLst>
            <pc:docMk/>
            <pc:sldMk cId="3892953629" sldId="1766"/>
            <ac:spMk id="65" creationId="{EAF4D947-BE86-3D65-5ED4-617EC1EA9C27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78" creationId="{0BE91CF5-2C29-9236-241B-67A430D55A9A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79" creationId="{9F72B345-8C0F-5143-2E86-D62E87506B6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84" creationId="{10E085C3-B946-9FB2-2B48-4119EB7D478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85" creationId="{2E1F66B6-E0FB-AE69-D372-60EE02F4E2CC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86" creationId="{2B4CEE35-8D18-F2D0-B9D1-78CECF624CE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89" creationId="{FA1EC01E-4CD3-06A0-898F-A41E32C9D209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0" creationId="{36EE48E3-0AF1-FA81-4EDD-07DAF98F542A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1" creationId="{AD9EC26D-7D97-8190-2B8F-FE7005AB9BCD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2" creationId="{6AAC24F4-B1F6-40C7-5AB8-C6CC1A4300B3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3" creationId="{6C09B4BC-A89A-D8F6-5F8A-029DFF38566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4" creationId="{A81296F9-CE82-5FAB-A7F5-861A077327C1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6" creationId="{F0CB9364-31DD-EBCA-419F-0FDE1ABEE156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7" creationId="{BF8954B8-8755-708E-53FA-467142A21ED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8" creationId="{71BB515B-02ED-34E1-AD25-A60A06EFF606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99" creationId="{AA0DC5BE-F842-3963-04A6-25E3526F5CA5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00" creationId="{D9DE445A-402F-10C8-89F0-FA098DDFA901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01" creationId="{B2DAB179-30FF-6932-6537-0030BA12B10F}"/>
          </ac:spMkLst>
        </pc:spChg>
        <pc:spChg chg="add del mod">
          <ac:chgData name="Brown, Nathan Kenneth" userId="ce872c33-b7c6-4eca-851d-18aa5b2549d7" providerId="ADAL" clId="{406DA0C1-3559-4544-B132-8C0543E9D6D2}" dt="2024-07-23T21:31:40.459" v="5140" actId="478"/>
          <ac:spMkLst>
            <pc:docMk/>
            <pc:sldMk cId="3892953629" sldId="1766"/>
            <ac:spMk id="108" creationId="{5394BF9E-A605-9C49-0A93-F2D83451904D}"/>
          </ac:spMkLst>
        </pc:spChg>
        <pc:spChg chg="add del mod">
          <ac:chgData name="Brown, Nathan Kenneth" userId="ce872c33-b7c6-4eca-851d-18aa5b2549d7" providerId="ADAL" clId="{406DA0C1-3559-4544-B132-8C0543E9D6D2}" dt="2024-07-23T21:31:40.459" v="5140" actId="478"/>
          <ac:spMkLst>
            <pc:docMk/>
            <pc:sldMk cId="3892953629" sldId="1766"/>
            <ac:spMk id="109" creationId="{AC5AE326-63F4-2107-30AE-90711D705C5D}"/>
          </ac:spMkLst>
        </pc:spChg>
        <pc:spChg chg="add del mod">
          <ac:chgData name="Brown, Nathan Kenneth" userId="ce872c33-b7c6-4eca-851d-18aa5b2549d7" providerId="ADAL" clId="{406DA0C1-3559-4544-B132-8C0543E9D6D2}" dt="2024-07-23T21:23:07.517" v="5055" actId="478"/>
          <ac:spMkLst>
            <pc:docMk/>
            <pc:sldMk cId="3892953629" sldId="1766"/>
            <ac:spMk id="110" creationId="{351350D3-2603-90AE-D245-D84059E19A02}"/>
          </ac:spMkLst>
        </pc:spChg>
        <pc:spChg chg="add del mod">
          <ac:chgData name="Brown, Nathan Kenneth" userId="ce872c33-b7c6-4eca-851d-18aa5b2549d7" providerId="ADAL" clId="{406DA0C1-3559-4544-B132-8C0543E9D6D2}" dt="2024-07-23T21:31:40.459" v="5140" actId="478"/>
          <ac:spMkLst>
            <pc:docMk/>
            <pc:sldMk cId="3892953629" sldId="1766"/>
            <ac:spMk id="111" creationId="{37E1C536-4B19-FB76-0CF3-7EADA3C0F969}"/>
          </ac:spMkLst>
        </pc:spChg>
        <pc:spChg chg="add del mod">
          <ac:chgData name="Brown, Nathan Kenneth" userId="ce872c33-b7c6-4eca-851d-18aa5b2549d7" providerId="ADAL" clId="{406DA0C1-3559-4544-B132-8C0543E9D6D2}" dt="2024-07-23T21:31:40.459" v="5140" actId="478"/>
          <ac:spMkLst>
            <pc:docMk/>
            <pc:sldMk cId="3892953629" sldId="1766"/>
            <ac:spMk id="112" creationId="{9B2BFB09-95C0-A4A4-6913-2B6F49DB7261}"/>
          </ac:spMkLst>
        </pc:spChg>
        <pc:spChg chg="add del">
          <ac:chgData name="Brown, Nathan Kenneth" userId="ce872c33-b7c6-4eca-851d-18aa5b2549d7" providerId="ADAL" clId="{406DA0C1-3559-4544-B132-8C0543E9D6D2}" dt="2024-07-23T21:23:26.121" v="5057" actId="11529"/>
          <ac:spMkLst>
            <pc:docMk/>
            <pc:sldMk cId="3892953629" sldId="1766"/>
            <ac:spMk id="113" creationId="{17960EA1-B494-73F1-FD1F-664C2D0F6432}"/>
          </ac:spMkLst>
        </pc:spChg>
        <pc:spChg chg="add del">
          <ac:chgData name="Brown, Nathan Kenneth" userId="ce872c33-b7c6-4eca-851d-18aa5b2549d7" providerId="ADAL" clId="{406DA0C1-3559-4544-B132-8C0543E9D6D2}" dt="2024-07-23T21:23:46.117" v="5059" actId="11529"/>
          <ac:spMkLst>
            <pc:docMk/>
            <pc:sldMk cId="3892953629" sldId="1766"/>
            <ac:spMk id="114" creationId="{CB655843-2B22-BD06-42BC-BC8247987FBC}"/>
          </ac:spMkLst>
        </pc:spChg>
        <pc:spChg chg="add del mod">
          <ac:chgData name="Brown, Nathan Kenneth" userId="ce872c33-b7c6-4eca-851d-18aa5b2549d7" providerId="ADAL" clId="{406DA0C1-3559-4544-B132-8C0543E9D6D2}" dt="2024-07-23T21:31:40.459" v="5140" actId="478"/>
          <ac:spMkLst>
            <pc:docMk/>
            <pc:sldMk cId="3892953629" sldId="1766"/>
            <ac:spMk id="115" creationId="{0F2FFBAA-87B5-794F-3CDD-26C4BC70932F}"/>
          </ac:spMkLst>
        </pc:spChg>
        <pc:spChg chg="add mod">
          <ac:chgData name="Brown, Nathan Kenneth" userId="ce872c33-b7c6-4eca-851d-18aa5b2549d7" providerId="ADAL" clId="{406DA0C1-3559-4544-B132-8C0543E9D6D2}" dt="2024-07-23T21:29:01.456" v="5078" actId="1076"/>
          <ac:spMkLst>
            <pc:docMk/>
            <pc:sldMk cId="3892953629" sldId="1766"/>
            <ac:spMk id="116" creationId="{E6CA417A-863F-02CD-C515-252D838B07F3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17" creationId="{BCC9BB34-AA29-0A77-5904-72AF238FF172}"/>
          </ac:spMkLst>
        </pc:spChg>
        <pc:spChg chg="add del">
          <ac:chgData name="Brown, Nathan Kenneth" userId="ce872c33-b7c6-4eca-851d-18aa5b2549d7" providerId="ADAL" clId="{406DA0C1-3559-4544-B132-8C0543E9D6D2}" dt="2024-07-23T21:32:16.809" v="5144" actId="478"/>
          <ac:spMkLst>
            <pc:docMk/>
            <pc:sldMk cId="3892953629" sldId="1766"/>
            <ac:spMk id="120" creationId="{92E9780F-64F6-F284-ECBF-C18B17AF5FBC}"/>
          </ac:spMkLst>
        </pc:spChg>
        <pc:spChg chg="add del">
          <ac:chgData name="Brown, Nathan Kenneth" userId="ce872c33-b7c6-4eca-851d-18aa5b2549d7" providerId="ADAL" clId="{406DA0C1-3559-4544-B132-8C0543E9D6D2}" dt="2024-07-23T21:32:34.227" v="5146" actId="478"/>
          <ac:spMkLst>
            <pc:docMk/>
            <pc:sldMk cId="3892953629" sldId="1766"/>
            <ac:spMk id="121" creationId="{1D374E6E-A676-B722-ACE8-14FBE23E77DE}"/>
          </ac:spMkLst>
        </pc:spChg>
        <pc:spChg chg="add del mod">
          <ac:chgData name="Brown, Nathan Kenneth" userId="ce872c33-b7c6-4eca-851d-18aa5b2549d7" providerId="ADAL" clId="{406DA0C1-3559-4544-B132-8C0543E9D6D2}" dt="2024-07-23T21:32:50.038" v="5149" actId="478"/>
          <ac:spMkLst>
            <pc:docMk/>
            <pc:sldMk cId="3892953629" sldId="1766"/>
            <ac:spMk id="122" creationId="{D8721EF9-EEC9-9ED4-E397-83DA76FFAAE8}"/>
          </ac:spMkLst>
        </pc:spChg>
        <pc:spChg chg="add del mod">
          <ac:chgData name="Brown, Nathan Kenneth" userId="ce872c33-b7c6-4eca-851d-18aa5b2549d7" providerId="ADAL" clId="{406DA0C1-3559-4544-B132-8C0543E9D6D2}" dt="2024-07-23T21:33:34.429" v="5161" actId="478"/>
          <ac:spMkLst>
            <pc:docMk/>
            <pc:sldMk cId="3892953629" sldId="1766"/>
            <ac:spMk id="123" creationId="{393CB023-71FC-D681-FA85-A61C8125F7FB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4" creationId="{7E0A3106-C9E4-C46E-7495-104674E7AC4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5" creationId="{ABB13ABD-B553-0EC6-A796-10DCCC86008F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6" creationId="{686A8915-00CE-DB1E-DDA5-99E893B26D5A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7" creationId="{02762F4F-3F9A-B423-C4AA-FBE1EC4C0AC7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8" creationId="{11CAD4F2-1E77-59B7-3318-32081A6F794A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29" creationId="{89060449-8263-32D6-9BE1-5DC3473513D8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30" creationId="{F49B650B-8F71-9468-9A6F-2E20EAE7B768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31" creationId="{20B63FFA-BBBF-44F6-5928-040B321A809A}"/>
          </ac:spMkLst>
        </pc:spChg>
        <pc:spChg chg="add del mod">
          <ac:chgData name="Brown, Nathan Kenneth" userId="ce872c33-b7c6-4eca-851d-18aa5b2549d7" providerId="ADAL" clId="{406DA0C1-3559-4544-B132-8C0543E9D6D2}" dt="2024-07-23T21:35:46.442" v="5200" actId="478"/>
          <ac:spMkLst>
            <pc:docMk/>
            <pc:sldMk cId="3892953629" sldId="1766"/>
            <ac:spMk id="132" creationId="{49466B42-615A-DB7B-D0E4-E6AA53719A8C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33" creationId="{B87F92DA-24D5-2221-92BE-08CC8C351AC3}"/>
          </ac:spMkLst>
        </pc:spChg>
        <pc:spChg chg="add mod">
          <ac:chgData name="Brown, Nathan Kenneth" userId="ce872c33-b7c6-4eca-851d-18aa5b2549d7" providerId="ADAL" clId="{406DA0C1-3559-4544-B132-8C0543E9D6D2}" dt="2024-07-24T15:06:35.676" v="5768" actId="1076"/>
          <ac:spMkLst>
            <pc:docMk/>
            <pc:sldMk cId="3892953629" sldId="1766"/>
            <ac:spMk id="134" creationId="{C58D89E1-E8B9-152E-7281-91BC8BE5FDD1}"/>
          </ac:spMkLst>
        </pc:spChg>
        <pc:picChg chg="add del mod modCrop">
          <ac:chgData name="Brown, Nathan Kenneth" userId="ce872c33-b7c6-4eca-851d-18aa5b2549d7" providerId="ADAL" clId="{406DA0C1-3559-4544-B132-8C0543E9D6D2}" dt="2024-07-24T15:18:30.781" v="5780" actId="478"/>
          <ac:picMkLst>
            <pc:docMk/>
            <pc:sldMk cId="3892953629" sldId="1766"/>
            <ac:picMk id="3" creationId="{36FD79BD-831D-5315-8CBA-D4E4CDDF1A42}"/>
          </ac:picMkLst>
        </pc:picChg>
        <pc:picChg chg="add mod modCrop">
          <ac:chgData name="Brown, Nathan Kenneth" userId="ce872c33-b7c6-4eca-851d-18aa5b2549d7" providerId="ADAL" clId="{406DA0C1-3559-4544-B132-8C0543E9D6D2}" dt="2024-07-24T15:21:58.123" v="5789" actId="1076"/>
          <ac:picMkLst>
            <pc:docMk/>
            <pc:sldMk cId="3892953629" sldId="1766"/>
            <ac:picMk id="4" creationId="{2C45AEEE-BA9C-C997-0F4B-62AF70249C95}"/>
          </ac:picMkLst>
        </pc:picChg>
        <pc:picChg chg="del">
          <ac:chgData name="Brown, Nathan Kenneth" userId="ce872c33-b7c6-4eca-851d-18aa5b2549d7" providerId="ADAL" clId="{406DA0C1-3559-4544-B132-8C0543E9D6D2}" dt="2024-07-23T20:56:48.438" v="3574" actId="478"/>
          <ac:picMkLst>
            <pc:docMk/>
            <pc:sldMk cId="3892953629" sldId="1766"/>
            <ac:picMk id="4" creationId="{4BE29482-09C3-6CB9-DC78-B60F61CD062F}"/>
          </ac:picMkLst>
        </pc:picChg>
        <pc:picChg chg="add mod modCrop">
          <ac:chgData name="Brown, Nathan Kenneth" userId="ce872c33-b7c6-4eca-851d-18aa5b2549d7" providerId="ADAL" clId="{406DA0C1-3559-4544-B132-8C0543E9D6D2}" dt="2024-07-24T15:23:46.971" v="5796" actId="1076"/>
          <ac:picMkLst>
            <pc:docMk/>
            <pc:sldMk cId="3892953629" sldId="1766"/>
            <ac:picMk id="5" creationId="{402E43BD-2654-D9BD-C1DD-FA69C40C057D}"/>
          </ac:picMkLst>
        </pc:picChg>
        <pc:picChg chg="del">
          <ac:chgData name="Brown, Nathan Kenneth" userId="ce872c33-b7c6-4eca-851d-18aa5b2549d7" providerId="ADAL" clId="{406DA0C1-3559-4544-B132-8C0543E9D6D2}" dt="2024-07-23T20:56:47.646" v="3573" actId="478"/>
          <ac:picMkLst>
            <pc:docMk/>
            <pc:sldMk cId="3892953629" sldId="1766"/>
            <ac:picMk id="5" creationId="{C58ACFAF-8904-2106-7872-71ED7E20BDD4}"/>
          </ac:picMkLst>
        </pc:picChg>
        <pc:picChg chg="add mod modCrop">
          <ac:chgData name="Brown, Nathan Kenneth" userId="ce872c33-b7c6-4eca-851d-18aa5b2549d7" providerId="ADAL" clId="{406DA0C1-3559-4544-B132-8C0543E9D6D2}" dt="2024-07-24T15:25:52.198" v="5807" actId="1076"/>
          <ac:picMkLst>
            <pc:docMk/>
            <pc:sldMk cId="3892953629" sldId="1766"/>
            <ac:picMk id="9" creationId="{B08444BF-774C-0887-B4C1-06DFACCCAD41}"/>
          </ac:picMkLst>
        </pc:picChg>
        <pc:picChg chg="add mod ord">
          <ac:chgData name="Brown, Nathan Kenneth" userId="ce872c33-b7c6-4eca-851d-18aa5b2549d7" providerId="ADAL" clId="{406DA0C1-3559-4544-B132-8C0543E9D6D2}" dt="2024-07-24T15:06:26.147" v="5766" actId="1076"/>
          <ac:picMkLst>
            <pc:docMk/>
            <pc:sldMk cId="3892953629" sldId="1766"/>
            <ac:picMk id="11" creationId="{E135161A-9657-4E60-43B6-DE7735CCD186}"/>
          </ac:picMkLst>
        </pc:picChg>
        <pc:picChg chg="add mod">
          <ac:chgData name="Brown, Nathan Kenneth" userId="ce872c33-b7c6-4eca-851d-18aa5b2549d7" providerId="ADAL" clId="{406DA0C1-3559-4544-B132-8C0543E9D6D2}" dt="2024-07-31T23:51:35.896" v="12320"/>
          <ac:picMkLst>
            <pc:docMk/>
            <pc:sldMk cId="3892953629" sldId="1766"/>
            <ac:picMk id="14" creationId="{3C913ECF-71F0-7C1A-0D1D-A11F748E1259}"/>
          </ac:picMkLst>
        </pc:picChg>
        <pc:picChg chg="add mod">
          <ac:chgData name="Brown, Nathan Kenneth" userId="ce872c33-b7c6-4eca-851d-18aa5b2549d7" providerId="ADAL" clId="{406DA0C1-3559-4544-B132-8C0543E9D6D2}" dt="2024-07-24T15:06:31.202" v="5767" actId="1076"/>
          <ac:picMkLst>
            <pc:docMk/>
            <pc:sldMk cId="3892953629" sldId="1766"/>
            <ac:picMk id="57" creationId="{C51EDDAA-B025-E711-6BA7-C655908DFD15}"/>
          </ac:picMkLst>
        </pc:picChg>
        <pc:picChg chg="add mod">
          <ac:chgData name="Brown, Nathan Kenneth" userId="ce872c33-b7c6-4eca-851d-18aa5b2549d7" providerId="ADAL" clId="{406DA0C1-3559-4544-B132-8C0543E9D6D2}" dt="2024-07-24T15:06:35.676" v="5768" actId="1076"/>
          <ac:picMkLst>
            <pc:docMk/>
            <pc:sldMk cId="3892953629" sldId="1766"/>
            <ac:picMk id="76" creationId="{89C30BC5-69BE-C40D-662A-156553A48098}"/>
          </ac:picMkLst>
        </pc:picChg>
        <pc:picChg chg="del">
          <ac:chgData name="Brown, Nathan Kenneth" userId="ce872c33-b7c6-4eca-851d-18aa5b2549d7" providerId="ADAL" clId="{406DA0C1-3559-4544-B132-8C0543E9D6D2}" dt="2024-07-23T20:56:48.877" v="3575" actId="478"/>
          <ac:picMkLst>
            <pc:docMk/>
            <pc:sldMk cId="3892953629" sldId="1766"/>
            <ac:picMk id="95" creationId="{973E6515-1848-7A50-D32D-214EC2F5F548}"/>
          </ac:picMkLst>
        </pc:picChg>
        <pc:cxnChg chg="add mod">
          <ac:chgData name="Brown, Nathan Kenneth" userId="ce872c33-b7c6-4eca-851d-18aa5b2549d7" providerId="ADAL" clId="{406DA0C1-3559-4544-B132-8C0543E9D6D2}" dt="2024-07-23T21:21:21.562" v="5025" actId="14100"/>
          <ac:cxnSpMkLst>
            <pc:docMk/>
            <pc:sldMk cId="3892953629" sldId="1766"/>
            <ac:cxnSpMk id="6" creationId="{2A288A1F-9536-EFD8-E510-E0DABB371CBF}"/>
          </ac:cxnSpMkLst>
        </pc:cxnChg>
        <pc:cxnChg chg="add mod">
          <ac:chgData name="Brown, Nathan Kenneth" userId="ce872c33-b7c6-4eca-851d-18aa5b2549d7" providerId="ADAL" clId="{406DA0C1-3559-4544-B132-8C0543E9D6D2}" dt="2024-07-23T21:21:18.843" v="5024" actId="14100"/>
          <ac:cxnSpMkLst>
            <pc:docMk/>
            <pc:sldMk cId="3892953629" sldId="1766"/>
            <ac:cxnSpMk id="7" creationId="{2BEB1367-D550-59E0-B036-CC95FA8EAB66}"/>
          </ac:cxnSpMkLst>
        </pc:cxnChg>
        <pc:cxnChg chg="add del mod">
          <ac:chgData name="Brown, Nathan Kenneth" userId="ce872c33-b7c6-4eca-851d-18aa5b2549d7" providerId="ADAL" clId="{406DA0C1-3559-4544-B132-8C0543E9D6D2}" dt="2024-07-23T21:10:59.815" v="4648" actId="478"/>
          <ac:cxnSpMkLst>
            <pc:docMk/>
            <pc:sldMk cId="3892953629" sldId="1766"/>
            <ac:cxnSpMk id="21" creationId="{99FBC529-880C-75FC-4D0D-CAEEBB3B0524}"/>
          </ac:cxnSpMkLst>
        </pc:cxnChg>
        <pc:cxnChg chg="add del mod">
          <ac:chgData name="Brown, Nathan Kenneth" userId="ce872c33-b7c6-4eca-851d-18aa5b2549d7" providerId="ADAL" clId="{406DA0C1-3559-4544-B132-8C0543E9D6D2}" dt="2024-07-23T21:10:59.815" v="4648" actId="478"/>
          <ac:cxnSpMkLst>
            <pc:docMk/>
            <pc:sldMk cId="3892953629" sldId="1766"/>
            <ac:cxnSpMk id="22" creationId="{8C21205A-D0F9-B00D-4ADE-02F4919A3618}"/>
          </ac:cxnSpMkLst>
        </pc:cxnChg>
        <pc:cxnChg chg="add del mod">
          <ac:chgData name="Brown, Nathan Kenneth" userId="ce872c33-b7c6-4eca-851d-18aa5b2549d7" providerId="ADAL" clId="{406DA0C1-3559-4544-B132-8C0543E9D6D2}" dt="2024-07-23T21:10:59.815" v="4648" actId="478"/>
          <ac:cxnSpMkLst>
            <pc:docMk/>
            <pc:sldMk cId="3892953629" sldId="1766"/>
            <ac:cxnSpMk id="23" creationId="{C3C6AEAB-C869-B81F-14C0-80D7CA90E497}"/>
          </ac:cxnSpMkLst>
        </pc:cxnChg>
        <pc:cxnChg chg="add del mod">
          <ac:chgData name="Brown, Nathan Kenneth" userId="ce872c33-b7c6-4eca-851d-18aa5b2549d7" providerId="ADAL" clId="{406DA0C1-3559-4544-B132-8C0543E9D6D2}" dt="2024-07-23T21:10:18.465" v="4617" actId="478"/>
          <ac:cxnSpMkLst>
            <pc:docMk/>
            <pc:sldMk cId="3892953629" sldId="1766"/>
            <ac:cxnSpMk id="24" creationId="{305E8824-00A0-5AAF-F006-882BA1B9FA72}"/>
          </ac:cxnSpMkLst>
        </pc:cxnChg>
        <pc:cxnChg chg="add del mod">
          <ac:chgData name="Brown, Nathan Kenneth" userId="ce872c33-b7c6-4eca-851d-18aa5b2549d7" providerId="ADAL" clId="{406DA0C1-3559-4544-B132-8C0543E9D6D2}" dt="2024-07-23T21:10:18.465" v="4617" actId="478"/>
          <ac:cxnSpMkLst>
            <pc:docMk/>
            <pc:sldMk cId="3892953629" sldId="1766"/>
            <ac:cxnSpMk id="25" creationId="{B97B0607-00FE-2336-AF70-155BF6C6CA4F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26" creationId="{49B8F682-1016-BEEF-9D2D-9A4E35105A87}"/>
          </ac:cxnSpMkLst>
        </pc:cxnChg>
        <pc:cxnChg chg="add del mod">
          <ac:chgData name="Brown, Nathan Kenneth" userId="ce872c33-b7c6-4eca-851d-18aa5b2549d7" providerId="ADAL" clId="{406DA0C1-3559-4544-B132-8C0543E9D6D2}" dt="2024-07-23T21:11:14.420" v="4658" actId="478"/>
          <ac:cxnSpMkLst>
            <pc:docMk/>
            <pc:sldMk cId="3892953629" sldId="1766"/>
            <ac:cxnSpMk id="27" creationId="{78071DF3-DC36-10C9-7F98-A13D91C46164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29" creationId="{52F40539-B729-7776-C480-98376A89DDE2}"/>
          </ac:cxnSpMkLst>
        </pc:cxnChg>
        <pc:cxnChg chg="add del mod">
          <ac:chgData name="Brown, Nathan Kenneth" userId="ce872c33-b7c6-4eca-851d-18aa5b2549d7" providerId="ADAL" clId="{406DA0C1-3559-4544-B132-8C0543E9D6D2}" dt="2024-07-23T21:11:13.763" v="4657" actId="478"/>
          <ac:cxnSpMkLst>
            <pc:docMk/>
            <pc:sldMk cId="3892953629" sldId="1766"/>
            <ac:cxnSpMk id="30" creationId="{0555259A-F3DB-C709-CD0A-842FE1F1B408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1" creationId="{B245508F-C27B-71F6-CB38-AC534B901403}"/>
          </ac:cxnSpMkLst>
        </pc:cxnChg>
        <pc:cxnChg chg="add del mod">
          <ac:chgData name="Brown, Nathan Kenneth" userId="ce872c33-b7c6-4eca-851d-18aa5b2549d7" providerId="ADAL" clId="{406DA0C1-3559-4544-B132-8C0543E9D6D2}" dt="2024-07-23T21:11:13.102" v="4656" actId="478"/>
          <ac:cxnSpMkLst>
            <pc:docMk/>
            <pc:sldMk cId="3892953629" sldId="1766"/>
            <ac:cxnSpMk id="32" creationId="{D4EE1ED6-54EE-4D83-2044-65D745B996FD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3" creationId="{CB5A168F-90A1-E246-522D-16F7A4F90D9E}"/>
          </ac:cxnSpMkLst>
        </pc:cxnChg>
        <pc:cxnChg chg="add del mod">
          <ac:chgData name="Brown, Nathan Kenneth" userId="ce872c33-b7c6-4eca-851d-18aa5b2549d7" providerId="ADAL" clId="{406DA0C1-3559-4544-B132-8C0543E9D6D2}" dt="2024-07-23T21:11:12.402" v="4655" actId="478"/>
          <ac:cxnSpMkLst>
            <pc:docMk/>
            <pc:sldMk cId="3892953629" sldId="1766"/>
            <ac:cxnSpMk id="34" creationId="{24BAA03D-AE05-0329-72C6-BCD973577CC6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5" creationId="{4DF79DCF-3069-4075-861A-5D248E544EED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6" creationId="{69AF68E9-A262-3051-E2F6-7EC284931B09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8" creationId="{E11B92A8-84B2-3F0F-AEDD-90C3D4DD0B12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39" creationId="{37D98299-106B-1524-E36A-A25DA89CA494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40" creationId="{090BBEDE-7322-493E-4188-AF7342865382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41" creationId="{8FB84E8A-0D0C-E8FB-AE2C-B60603DF8CF8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42" creationId="{D0F9EC32-13AC-4895-905E-65743F876A09}"/>
          </ac:cxnSpMkLst>
        </pc:cxnChg>
        <pc:cxnChg chg="add del mod">
          <ac:chgData name="Brown, Nathan Kenneth" userId="ce872c33-b7c6-4eca-851d-18aa5b2549d7" providerId="ADAL" clId="{406DA0C1-3559-4544-B132-8C0543E9D6D2}" dt="2024-07-23T21:14:09.695" v="4744" actId="478"/>
          <ac:cxnSpMkLst>
            <pc:docMk/>
            <pc:sldMk cId="3892953629" sldId="1766"/>
            <ac:cxnSpMk id="44" creationId="{1BF6CBA0-FEC0-3E5A-99E8-0114EC63C75D}"/>
          </ac:cxnSpMkLst>
        </pc:cxnChg>
        <pc:cxnChg chg="add del mod">
          <ac:chgData name="Brown, Nathan Kenneth" userId="ce872c33-b7c6-4eca-851d-18aa5b2549d7" providerId="ADAL" clId="{406DA0C1-3559-4544-B132-8C0543E9D6D2}" dt="2024-07-23T21:14:09.695" v="4744" actId="478"/>
          <ac:cxnSpMkLst>
            <pc:docMk/>
            <pc:sldMk cId="3892953629" sldId="1766"/>
            <ac:cxnSpMk id="45" creationId="{86B67E53-E72C-B06D-3915-C72F8F986249}"/>
          </ac:cxnSpMkLst>
        </pc:cxnChg>
        <pc:cxnChg chg="add del mod">
          <ac:chgData name="Brown, Nathan Kenneth" userId="ce872c33-b7c6-4eca-851d-18aa5b2549d7" providerId="ADAL" clId="{406DA0C1-3559-4544-B132-8C0543E9D6D2}" dt="2024-07-23T21:14:09.695" v="4744" actId="478"/>
          <ac:cxnSpMkLst>
            <pc:docMk/>
            <pc:sldMk cId="3892953629" sldId="1766"/>
            <ac:cxnSpMk id="46" creationId="{6FD30E16-86D1-E79B-E26C-9270D5046959}"/>
          </ac:cxnSpMkLst>
        </pc:cxnChg>
        <pc:cxnChg chg="add del mod">
          <ac:chgData name="Brown, Nathan Kenneth" userId="ce872c33-b7c6-4eca-851d-18aa5b2549d7" providerId="ADAL" clId="{406DA0C1-3559-4544-B132-8C0543E9D6D2}" dt="2024-07-23T21:14:09.695" v="4744" actId="478"/>
          <ac:cxnSpMkLst>
            <pc:docMk/>
            <pc:sldMk cId="3892953629" sldId="1766"/>
            <ac:cxnSpMk id="47" creationId="{445A6F87-2A20-886E-5121-A89B53C85068}"/>
          </ac:cxnSpMkLst>
        </pc:cxnChg>
        <pc:cxnChg chg="add mod">
          <ac:chgData name="Brown, Nathan Kenneth" userId="ce872c33-b7c6-4eca-851d-18aa5b2549d7" providerId="ADAL" clId="{406DA0C1-3559-4544-B132-8C0543E9D6D2}" dt="2024-07-24T15:06:26.147" v="5766" actId="1076"/>
          <ac:cxnSpMkLst>
            <pc:docMk/>
            <pc:sldMk cId="3892953629" sldId="1766"/>
            <ac:cxnSpMk id="48" creationId="{2EA5CD8E-C3AB-0B58-3F85-59043222FCFF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1" creationId="{BE40F1FF-C8C5-72C2-F8D6-AEF32A562267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2" creationId="{16444D47-59DA-D0C6-1C17-7D0B2599643A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3" creationId="{05EC5DF3-FA0F-FF1E-0D29-C09F826F3924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4" creationId="{CA683222-7E12-0211-61CD-38E9BA73553C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5" creationId="{4400691F-8F6C-B4DB-2623-F516AF30934E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6" creationId="{4E1C7537-C775-9DC7-F2C0-93B223AB2894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58" creationId="{4BE0333F-343E-67C4-BF25-D7907384EA36}"/>
          </ac:cxnSpMkLst>
        </pc:cxnChg>
        <pc:cxnChg chg="add del mod">
          <ac:chgData name="Brown, Nathan Kenneth" userId="ce872c33-b7c6-4eca-851d-18aa5b2549d7" providerId="ADAL" clId="{406DA0C1-3559-4544-B132-8C0543E9D6D2}" dt="2024-07-23T21:15:11.392" v="4780" actId="478"/>
          <ac:cxnSpMkLst>
            <pc:docMk/>
            <pc:sldMk cId="3892953629" sldId="1766"/>
            <ac:cxnSpMk id="59" creationId="{D0EEE1AD-43E0-D3ED-52AB-6543DDCD1C08}"/>
          </ac:cxnSpMkLst>
        </pc:cxnChg>
        <pc:cxnChg chg="add del mod">
          <ac:chgData name="Brown, Nathan Kenneth" userId="ce872c33-b7c6-4eca-851d-18aa5b2549d7" providerId="ADAL" clId="{406DA0C1-3559-4544-B132-8C0543E9D6D2}" dt="2024-07-23T21:15:11.392" v="4780" actId="478"/>
          <ac:cxnSpMkLst>
            <pc:docMk/>
            <pc:sldMk cId="3892953629" sldId="1766"/>
            <ac:cxnSpMk id="60" creationId="{05D80631-CDCB-3D3B-5DE1-8C56475150E1}"/>
          </ac:cxnSpMkLst>
        </pc:cxnChg>
        <pc:cxnChg chg="add del mod">
          <ac:chgData name="Brown, Nathan Kenneth" userId="ce872c33-b7c6-4eca-851d-18aa5b2549d7" providerId="ADAL" clId="{406DA0C1-3559-4544-B132-8C0543E9D6D2}" dt="2024-07-23T21:15:11.392" v="4780" actId="478"/>
          <ac:cxnSpMkLst>
            <pc:docMk/>
            <pc:sldMk cId="3892953629" sldId="1766"/>
            <ac:cxnSpMk id="61" creationId="{7789F698-06FA-E2B6-E0D4-7740FD1CE2D6}"/>
          </ac:cxnSpMkLst>
        </pc:cxnChg>
        <pc:cxnChg chg="add del mod">
          <ac:chgData name="Brown, Nathan Kenneth" userId="ce872c33-b7c6-4eca-851d-18aa5b2549d7" providerId="ADAL" clId="{406DA0C1-3559-4544-B132-8C0543E9D6D2}" dt="2024-07-23T21:15:11.392" v="4780" actId="478"/>
          <ac:cxnSpMkLst>
            <pc:docMk/>
            <pc:sldMk cId="3892953629" sldId="1766"/>
            <ac:cxnSpMk id="62" creationId="{DFFB565B-DB4E-F801-99B3-AB49F1039F37}"/>
          </ac:cxnSpMkLst>
        </pc:cxnChg>
        <pc:cxnChg chg="add del mod">
          <ac:chgData name="Brown, Nathan Kenneth" userId="ce872c33-b7c6-4eca-851d-18aa5b2549d7" providerId="ADAL" clId="{406DA0C1-3559-4544-B132-8C0543E9D6D2}" dt="2024-07-23T21:15:11.392" v="4780" actId="478"/>
          <ac:cxnSpMkLst>
            <pc:docMk/>
            <pc:sldMk cId="3892953629" sldId="1766"/>
            <ac:cxnSpMk id="63" creationId="{4306EE32-E326-8386-86CB-11F7D111510A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66" creationId="{FBE8876E-6C87-8A84-29A3-0FF1B7EFA943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67" creationId="{A89268B5-B884-5AE9-0E9E-A099923A216D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68" creationId="{7EB29028-DD40-0E04-844F-3D887A1E1EFA}"/>
          </ac:cxnSpMkLst>
        </pc:cxnChg>
        <pc:cxnChg chg="add mod">
          <ac:chgData name="Brown, Nathan Kenneth" userId="ce872c33-b7c6-4eca-851d-18aa5b2549d7" providerId="ADAL" clId="{406DA0C1-3559-4544-B132-8C0543E9D6D2}" dt="2024-07-24T15:06:31.202" v="5767" actId="1076"/>
          <ac:cxnSpMkLst>
            <pc:docMk/>
            <pc:sldMk cId="3892953629" sldId="1766"/>
            <ac:cxnSpMk id="69" creationId="{430385DA-7C68-05B8-7668-AF2CE9B75415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0" creationId="{8F5CE94E-0BFB-6C41-C6C6-29414FB9E156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1" creationId="{56C79C9E-DA5E-8652-D8E0-23C46DF516F6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2" creationId="{CD6A8C00-E486-8169-B13C-C36B14FF726D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3" creationId="{614CB4B7-9E18-DC68-45CB-56F1543BB061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4" creationId="{DD7CEFAC-C658-211D-5EDC-667F3D88A380}"/>
          </ac:cxnSpMkLst>
        </pc:cxnChg>
        <pc:cxnChg chg="add del mod">
          <ac:chgData name="Brown, Nathan Kenneth" userId="ce872c33-b7c6-4eca-851d-18aa5b2549d7" providerId="ADAL" clId="{406DA0C1-3559-4544-B132-8C0543E9D6D2}" dt="2024-07-23T21:17:06.371" v="4805" actId="478"/>
          <ac:cxnSpMkLst>
            <pc:docMk/>
            <pc:sldMk cId="3892953629" sldId="1766"/>
            <ac:cxnSpMk id="75" creationId="{30F5E8C2-2180-FA0F-5B0E-F75FDB08DBAA}"/>
          </ac:cxnSpMkLst>
        </pc:cxnChg>
        <pc:cxnChg chg="add del mod">
          <ac:chgData name="Brown, Nathan Kenneth" userId="ce872c33-b7c6-4eca-851d-18aa5b2549d7" providerId="ADAL" clId="{406DA0C1-3559-4544-B132-8C0543E9D6D2}" dt="2024-07-23T21:21:52.665" v="5036" actId="478"/>
          <ac:cxnSpMkLst>
            <pc:docMk/>
            <pc:sldMk cId="3892953629" sldId="1766"/>
            <ac:cxnSpMk id="77" creationId="{071A7021-F435-D579-2657-66C99B3E9161}"/>
          </ac:cxnSpMkLst>
        </pc:cxnChg>
        <pc:cxnChg chg="add del mod">
          <ac:chgData name="Brown, Nathan Kenneth" userId="ce872c33-b7c6-4eca-851d-18aa5b2549d7" providerId="ADAL" clId="{406DA0C1-3559-4544-B132-8C0543E9D6D2}" dt="2024-07-23T21:21:52.665" v="5036" actId="478"/>
          <ac:cxnSpMkLst>
            <pc:docMk/>
            <pc:sldMk cId="3892953629" sldId="1766"/>
            <ac:cxnSpMk id="80" creationId="{8E7872FE-7B76-306E-EC30-8FB52B0CD812}"/>
          </ac:cxnSpMkLst>
        </pc:cxnChg>
        <pc:cxnChg chg="add del mod">
          <ac:chgData name="Brown, Nathan Kenneth" userId="ce872c33-b7c6-4eca-851d-18aa5b2549d7" providerId="ADAL" clId="{406DA0C1-3559-4544-B132-8C0543E9D6D2}" dt="2024-07-23T21:21:52.665" v="5036" actId="478"/>
          <ac:cxnSpMkLst>
            <pc:docMk/>
            <pc:sldMk cId="3892953629" sldId="1766"/>
            <ac:cxnSpMk id="81" creationId="{E2F26DAA-F574-1468-BFD4-6E817B245337}"/>
          </ac:cxnSpMkLst>
        </pc:cxnChg>
        <pc:cxnChg chg="add del mod">
          <ac:chgData name="Brown, Nathan Kenneth" userId="ce872c33-b7c6-4eca-851d-18aa5b2549d7" providerId="ADAL" clId="{406DA0C1-3559-4544-B132-8C0543E9D6D2}" dt="2024-07-23T21:21:52.665" v="5036" actId="478"/>
          <ac:cxnSpMkLst>
            <pc:docMk/>
            <pc:sldMk cId="3892953629" sldId="1766"/>
            <ac:cxnSpMk id="82" creationId="{8516122D-4F12-7410-59D7-1B7AAA55E15D}"/>
          </ac:cxnSpMkLst>
        </pc:cxnChg>
        <pc:cxnChg chg="add del mod">
          <ac:chgData name="Brown, Nathan Kenneth" userId="ce872c33-b7c6-4eca-851d-18aa5b2549d7" providerId="ADAL" clId="{406DA0C1-3559-4544-B132-8C0543E9D6D2}" dt="2024-07-23T21:21:52.665" v="5036" actId="478"/>
          <ac:cxnSpMkLst>
            <pc:docMk/>
            <pc:sldMk cId="3892953629" sldId="1766"/>
            <ac:cxnSpMk id="83" creationId="{1E94DDB8-2799-93EC-834E-8FE524446E7E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2" creationId="{96E177D8-1F6C-8816-89A9-59123894914C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3" creationId="{D6324D1C-F22F-FBA1-7CC6-91D0A1789374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4" creationId="{D5FED376-2847-BB04-C703-DCBBE73AAC2D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5" creationId="{3AC595D8-D0E2-734B-9151-8D698924965F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6" creationId="{EA1225A5-417D-0AF4-51DE-22EC98004F7A}"/>
          </ac:cxnSpMkLst>
        </pc:cxnChg>
        <pc:cxnChg chg="add del mod">
          <ac:chgData name="Brown, Nathan Kenneth" userId="ce872c33-b7c6-4eca-851d-18aa5b2549d7" providerId="ADAL" clId="{406DA0C1-3559-4544-B132-8C0543E9D6D2}" dt="2024-07-23T21:22:09.371" v="5039" actId="478"/>
          <ac:cxnSpMkLst>
            <pc:docMk/>
            <pc:sldMk cId="3892953629" sldId="1766"/>
            <ac:cxnSpMk id="107" creationId="{0AEA841C-8E38-D7A1-AE5D-556FCEB4A9BF}"/>
          </ac:cxnSpMkLst>
        </pc:cxnChg>
        <pc:cxnChg chg="add del">
          <ac:chgData name="Brown, Nathan Kenneth" userId="ce872c33-b7c6-4eca-851d-18aa5b2549d7" providerId="ADAL" clId="{406DA0C1-3559-4544-B132-8C0543E9D6D2}" dt="2024-07-23T21:31:51.961" v="5142" actId="478"/>
          <ac:cxnSpMkLst>
            <pc:docMk/>
            <pc:sldMk cId="3892953629" sldId="1766"/>
            <ac:cxnSpMk id="119" creationId="{7DCE0735-EA71-55F3-283D-2E8863ED4BB8}"/>
          </ac:cxnSpMkLst>
        </pc:cxnChg>
      </pc:sldChg>
      <pc:sldChg chg="addSp delSp modSp add mod modTransition modAnim">
        <pc:chgData name="Brown, Nathan Kenneth" userId="ce872c33-b7c6-4eca-851d-18aa5b2549d7" providerId="ADAL" clId="{406DA0C1-3559-4544-B132-8C0543E9D6D2}" dt="2024-08-01T00:00:50.131" v="12324"/>
        <pc:sldMkLst>
          <pc:docMk/>
          <pc:sldMk cId="3667103514" sldId="1767"/>
        </pc:sldMkLst>
        <pc:spChg chg="mod">
          <ac:chgData name="Brown, Nathan Kenneth" userId="ce872c33-b7c6-4eca-851d-18aa5b2549d7" providerId="ADAL" clId="{406DA0C1-3559-4544-B132-8C0543E9D6D2}" dt="2024-07-24T21:55:12.071" v="8055" actId="20577"/>
          <ac:spMkLst>
            <pc:docMk/>
            <pc:sldMk cId="3667103514" sldId="1767"/>
            <ac:spMk id="2" creationId="{925EA2D6-19EB-7F21-1666-92D6EA463C89}"/>
          </ac:spMkLst>
        </pc:spChg>
        <pc:spChg chg="del mod">
          <ac:chgData name="Brown, Nathan Kenneth" userId="ce872c33-b7c6-4eca-851d-18aa5b2549d7" providerId="ADAL" clId="{406DA0C1-3559-4544-B132-8C0543E9D6D2}" dt="2024-07-31T15:25:44.555" v="9567" actId="478"/>
          <ac:spMkLst>
            <pc:docMk/>
            <pc:sldMk cId="3667103514" sldId="1767"/>
            <ac:spMk id="4" creationId="{86BBC2EF-4017-7272-8813-221B8A2F294A}"/>
          </ac:spMkLst>
        </pc:spChg>
        <pc:spChg chg="add mod">
          <ac:chgData name="Brown, Nathan Kenneth" userId="ce872c33-b7c6-4eca-851d-18aa5b2549d7" providerId="ADAL" clId="{406DA0C1-3559-4544-B132-8C0543E9D6D2}" dt="2024-07-31T15:33:50.367" v="9809" actId="1076"/>
          <ac:spMkLst>
            <pc:docMk/>
            <pc:sldMk cId="3667103514" sldId="1767"/>
            <ac:spMk id="7" creationId="{396166DC-E5F2-0F56-F318-32FE279B2793}"/>
          </ac:spMkLst>
        </pc:spChg>
        <pc:spChg chg="add mod ord">
          <ac:chgData name="Brown, Nathan Kenneth" userId="ce872c33-b7c6-4eca-851d-18aa5b2549d7" providerId="ADAL" clId="{406DA0C1-3559-4544-B132-8C0543E9D6D2}" dt="2024-07-31T20:21:34.756" v="11797" actId="1076"/>
          <ac:spMkLst>
            <pc:docMk/>
            <pc:sldMk cId="3667103514" sldId="1767"/>
            <ac:spMk id="8" creationId="{D7D86228-C3D2-1AD8-13F3-98130B5AF73C}"/>
          </ac:spMkLst>
        </pc:spChg>
        <pc:spChg chg="del">
          <ac:chgData name="Brown, Nathan Kenneth" userId="ce872c33-b7c6-4eca-851d-18aa5b2549d7" providerId="ADAL" clId="{406DA0C1-3559-4544-B132-8C0543E9D6D2}" dt="2024-07-24T21:55:00.564" v="7994" actId="478"/>
          <ac:spMkLst>
            <pc:docMk/>
            <pc:sldMk cId="3667103514" sldId="1767"/>
            <ac:spMk id="12" creationId="{54D0AB76-2F04-4E9C-8C78-88D7082C9DEC}"/>
          </ac:spMkLst>
        </pc:spChg>
        <pc:spChg chg="del">
          <ac:chgData name="Brown, Nathan Kenneth" userId="ce872c33-b7c6-4eca-851d-18aa5b2549d7" providerId="ADAL" clId="{406DA0C1-3559-4544-B132-8C0543E9D6D2}" dt="2024-07-24T21:55:00.564" v="7994" actId="478"/>
          <ac:spMkLst>
            <pc:docMk/>
            <pc:sldMk cId="3667103514" sldId="1767"/>
            <ac:spMk id="13" creationId="{17FDA40C-9511-63B1-8B7D-5518C92E8BFA}"/>
          </ac:spMkLst>
        </pc:spChg>
        <pc:spChg chg="add mod">
          <ac:chgData name="Brown, Nathan Kenneth" userId="ce872c33-b7c6-4eca-851d-18aa5b2549d7" providerId="ADAL" clId="{406DA0C1-3559-4544-B132-8C0543E9D6D2}" dt="2024-07-31T20:21:53.055" v="11804" actId="1076"/>
          <ac:spMkLst>
            <pc:docMk/>
            <pc:sldMk cId="3667103514" sldId="1767"/>
            <ac:spMk id="14" creationId="{475EC62A-0BD5-BBFC-56F8-0D190EA1B41A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4" creationId="{8737F9E2-CC33-F49A-9BE8-9C29FF29C089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5" creationId="{9E1C97A9-BB66-974C-DC4C-D0E0235A824B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6" creationId="{1B5CDB3B-C623-3C01-736D-BDD2DC6B05C2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7" creationId="{1B100A7E-E97F-0BAD-F9A6-901DF11DDDC6}"/>
          </ac:spMkLst>
        </pc:spChg>
        <pc:spChg chg="add mod">
          <ac:chgData name="Brown, Nathan Kenneth" userId="ce872c33-b7c6-4eca-851d-18aa5b2549d7" providerId="ADAL" clId="{406DA0C1-3559-4544-B132-8C0543E9D6D2}" dt="2024-07-31T20:21:44.590" v="11801" actId="1076"/>
          <ac:spMkLst>
            <pc:docMk/>
            <pc:sldMk cId="3667103514" sldId="1767"/>
            <ac:spMk id="17" creationId="{B161D239-F894-E695-7D53-F64AF738BE4E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8" creationId="{5DA30880-6A83-84D0-60AA-DBD31D0F04F8}"/>
          </ac:spMkLst>
        </pc:spChg>
        <pc:spChg chg="add mod">
          <ac:chgData name="Brown, Nathan Kenneth" userId="ce872c33-b7c6-4eca-851d-18aa5b2549d7" providerId="ADAL" clId="{406DA0C1-3559-4544-B132-8C0543E9D6D2}" dt="2024-07-31T20:21:39.724" v="11799" actId="1076"/>
          <ac:spMkLst>
            <pc:docMk/>
            <pc:sldMk cId="3667103514" sldId="1767"/>
            <ac:spMk id="18" creationId="{BC75ED20-F454-037F-5D18-C063BE93C143}"/>
          </ac:spMkLst>
        </pc:spChg>
        <pc:spChg chg="add mod">
          <ac:chgData name="Brown, Nathan Kenneth" userId="ce872c33-b7c6-4eca-851d-18aa5b2549d7" providerId="ADAL" clId="{406DA0C1-3559-4544-B132-8C0543E9D6D2}" dt="2024-07-31T15:55:39.102" v="9893" actId="571"/>
          <ac:spMkLst>
            <pc:docMk/>
            <pc:sldMk cId="3667103514" sldId="1767"/>
            <ac:spMk id="19" creationId="{6221EADD-E050-7854-8D93-D8EA19D4C62C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19" creationId="{C1B75E47-508B-DD38-1F45-1FBDFA7C7C95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20" creationId="{F80CC6A8-F78E-D26E-33C0-F15B206BC1CB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21" creationId="{4CE4A8A6-02BD-0EC9-5091-AB3017A87304}"/>
          </ac:spMkLst>
        </pc:spChg>
        <pc:spChg chg="add mod">
          <ac:chgData name="Brown, Nathan Kenneth" userId="ce872c33-b7c6-4eca-851d-18aa5b2549d7" providerId="ADAL" clId="{406DA0C1-3559-4544-B132-8C0543E9D6D2}" dt="2024-07-31T15:55:39.102" v="9893" actId="571"/>
          <ac:spMkLst>
            <pc:docMk/>
            <pc:sldMk cId="3667103514" sldId="1767"/>
            <ac:spMk id="21" creationId="{F0FA8446-3E52-2EFE-5567-FFF1EFD4E3B6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22" creationId="{E5F617FB-635A-22D2-8066-E551EE5062F3}"/>
          </ac:spMkLst>
        </pc:spChg>
        <pc:spChg chg="del">
          <ac:chgData name="Brown, Nathan Kenneth" userId="ce872c33-b7c6-4eca-851d-18aa5b2549d7" providerId="ADAL" clId="{406DA0C1-3559-4544-B132-8C0543E9D6D2}" dt="2024-07-24T21:54:57.181" v="7993" actId="478"/>
          <ac:spMkLst>
            <pc:docMk/>
            <pc:sldMk cId="3667103514" sldId="1767"/>
            <ac:spMk id="23" creationId="{EEF2F569-313A-C674-AC22-EB5AAB872C3D}"/>
          </ac:spMkLst>
        </pc:spChg>
        <pc:spChg chg="add mod">
          <ac:chgData name="Brown, Nathan Kenneth" userId="ce872c33-b7c6-4eca-851d-18aa5b2549d7" providerId="ADAL" clId="{406DA0C1-3559-4544-B132-8C0543E9D6D2}" dt="2024-07-31T15:55:39.102" v="9893" actId="571"/>
          <ac:spMkLst>
            <pc:docMk/>
            <pc:sldMk cId="3667103514" sldId="1767"/>
            <ac:spMk id="24" creationId="{6D5D3388-ACB4-0BD1-6CA9-9441EA2AB607}"/>
          </ac:spMkLst>
        </pc:spChg>
        <pc:spChg chg="add mod">
          <ac:chgData name="Brown, Nathan Kenneth" userId="ce872c33-b7c6-4eca-851d-18aa5b2549d7" providerId="ADAL" clId="{406DA0C1-3559-4544-B132-8C0543E9D6D2}" dt="2024-07-31T15:55:39.102" v="9893" actId="571"/>
          <ac:spMkLst>
            <pc:docMk/>
            <pc:sldMk cId="3667103514" sldId="1767"/>
            <ac:spMk id="26" creationId="{D34C6B83-7FED-91EF-9E41-FB71EEF5BABB}"/>
          </ac:spMkLst>
        </pc:spChg>
        <pc:spChg chg="add mod">
          <ac:chgData name="Brown, Nathan Kenneth" userId="ce872c33-b7c6-4eca-851d-18aa5b2549d7" providerId="ADAL" clId="{406DA0C1-3559-4544-B132-8C0543E9D6D2}" dt="2024-07-31T15:55:39.102" v="9893" actId="571"/>
          <ac:spMkLst>
            <pc:docMk/>
            <pc:sldMk cId="3667103514" sldId="1767"/>
            <ac:spMk id="27" creationId="{3FAE2A9C-AD53-63C6-1DB1-022D4839619A}"/>
          </ac:spMkLst>
        </pc:spChg>
        <pc:spChg chg="mod ord">
          <ac:chgData name="Brown, Nathan Kenneth" userId="ce872c33-b7c6-4eca-851d-18aa5b2549d7" providerId="ADAL" clId="{406DA0C1-3559-4544-B132-8C0543E9D6D2}" dt="2024-07-31T20:35:51.510" v="12286" actId="20577"/>
          <ac:spMkLst>
            <pc:docMk/>
            <pc:sldMk cId="3667103514" sldId="1767"/>
            <ac:spMk id="31" creationId="{FBE0BE04-AEB3-707A-6891-20E80EE02A0E}"/>
          </ac:spMkLst>
        </pc:spChg>
        <pc:spChg chg="del">
          <ac:chgData name="Brown, Nathan Kenneth" userId="ce872c33-b7c6-4eca-851d-18aa5b2549d7" providerId="ADAL" clId="{406DA0C1-3559-4544-B132-8C0543E9D6D2}" dt="2024-07-24T21:55:00.564" v="7994" actId="478"/>
          <ac:spMkLst>
            <pc:docMk/>
            <pc:sldMk cId="3667103514" sldId="1767"/>
            <ac:spMk id="77" creationId="{4B91F795-586B-D8B9-9116-A33CEBDECA27}"/>
          </ac:spMkLst>
        </pc:spChg>
        <pc:spChg chg="del">
          <ac:chgData name="Brown, Nathan Kenneth" userId="ce872c33-b7c6-4eca-851d-18aa5b2549d7" providerId="ADAL" clId="{406DA0C1-3559-4544-B132-8C0543E9D6D2}" dt="2024-07-24T21:55:00.564" v="7994" actId="478"/>
          <ac:spMkLst>
            <pc:docMk/>
            <pc:sldMk cId="3667103514" sldId="1767"/>
            <ac:spMk id="86" creationId="{D2CEC27B-082E-190E-D3BE-A6869C67EA0F}"/>
          </ac:spMkLst>
        </pc:spChg>
        <pc:graphicFrameChg chg="add mod modGraphic">
          <ac:chgData name="Brown, Nathan Kenneth" userId="ce872c33-b7c6-4eca-851d-18aa5b2549d7" providerId="ADAL" clId="{406DA0C1-3559-4544-B132-8C0543E9D6D2}" dt="2024-07-31T20:35:55.645" v="12287" actId="1076"/>
          <ac:graphicFrameMkLst>
            <pc:docMk/>
            <pc:sldMk cId="3667103514" sldId="1767"/>
            <ac:graphicFrameMk id="6" creationId="{0EB71C9B-0E7C-0BB1-F976-8B3703261C79}"/>
          </ac:graphicFrameMkLst>
        </pc:graphicFrameChg>
        <pc:picChg chg="add mod">
          <ac:chgData name="Brown, Nathan Kenneth" userId="ce872c33-b7c6-4eca-851d-18aa5b2549d7" providerId="ADAL" clId="{406DA0C1-3559-4544-B132-8C0543E9D6D2}" dt="2024-07-31T15:32:04.508" v="9760" actId="1076"/>
          <ac:picMkLst>
            <pc:docMk/>
            <pc:sldMk cId="3667103514" sldId="1767"/>
            <ac:picMk id="5" creationId="{A65FA8EA-23B0-FFDD-5DA6-6FBBAA4E7480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7" creationId="{285C0A75-60B5-5726-7B3A-AC323D5CEF29}"/>
          </ac:picMkLst>
        </pc:picChg>
        <pc:picChg chg="add mod">
          <ac:chgData name="Brown, Nathan Kenneth" userId="ce872c33-b7c6-4eca-851d-18aa5b2549d7" providerId="ADAL" clId="{406DA0C1-3559-4544-B132-8C0543E9D6D2}" dt="2024-07-31T20:21:37.766" v="11798" actId="1076"/>
          <ac:picMkLst>
            <pc:docMk/>
            <pc:sldMk cId="3667103514" sldId="1767"/>
            <ac:picMk id="10" creationId="{90BAC6CC-0BF6-2D84-10AC-EB1836878C09}"/>
          </ac:picMkLst>
        </pc:picChg>
        <pc:picChg chg="del">
          <ac:chgData name="Brown, Nathan Kenneth" userId="ce872c33-b7c6-4eca-851d-18aa5b2549d7" providerId="ADAL" clId="{406DA0C1-3559-4544-B132-8C0543E9D6D2}" dt="2024-07-31T14:29:20.403" v="8821" actId="478"/>
          <ac:picMkLst>
            <pc:docMk/>
            <pc:sldMk cId="3667103514" sldId="1767"/>
            <ac:picMk id="11" creationId="{875946EF-4457-A042-21F4-D279452BD3BF}"/>
          </ac:picMkLst>
        </pc:picChg>
        <pc:picChg chg="add mod">
          <ac:chgData name="Brown, Nathan Kenneth" userId="ce872c33-b7c6-4eca-851d-18aa5b2549d7" providerId="ADAL" clId="{406DA0C1-3559-4544-B132-8C0543E9D6D2}" dt="2024-07-31T20:21:53.055" v="11804" actId="1076"/>
          <ac:picMkLst>
            <pc:docMk/>
            <pc:sldMk cId="3667103514" sldId="1767"/>
            <ac:picMk id="13" creationId="{520B6415-7C2C-92EF-BC3B-5B0ACC5E3C9E}"/>
          </ac:picMkLst>
        </pc:picChg>
        <pc:picChg chg="add mod">
          <ac:chgData name="Brown, Nathan Kenneth" userId="ce872c33-b7c6-4eca-851d-18aa5b2549d7" providerId="ADAL" clId="{406DA0C1-3559-4544-B132-8C0543E9D6D2}" dt="2024-07-31T20:21:41.808" v="11800" actId="1076"/>
          <ac:picMkLst>
            <pc:docMk/>
            <pc:sldMk cId="3667103514" sldId="1767"/>
            <ac:picMk id="16" creationId="{13C89D2A-DE63-3B21-7ED1-C7D773466DCF}"/>
          </ac:picMkLst>
        </pc:picChg>
        <pc:picChg chg="add mod">
          <ac:chgData name="Brown, Nathan Kenneth" userId="ce872c33-b7c6-4eca-851d-18aa5b2549d7" providerId="ADAL" clId="{406DA0C1-3559-4544-B132-8C0543E9D6D2}" dt="2024-07-31T15:55:39.102" v="9893" actId="571"/>
          <ac:picMkLst>
            <pc:docMk/>
            <pc:sldMk cId="3667103514" sldId="1767"/>
            <ac:picMk id="20" creationId="{890A0C53-1204-60F7-786E-4110AAC3E103}"/>
          </ac:picMkLst>
        </pc:picChg>
        <pc:picChg chg="add del mod">
          <ac:chgData name="Brown, Nathan Kenneth" userId="ce872c33-b7c6-4eca-851d-18aa5b2549d7" providerId="ADAL" clId="{406DA0C1-3559-4544-B132-8C0543E9D6D2}" dt="2024-07-31T23:56:45.421" v="12323"/>
          <ac:picMkLst>
            <pc:docMk/>
            <pc:sldMk cId="3667103514" sldId="1767"/>
            <ac:picMk id="21" creationId="{AFA893F7-D113-B1C7-CD87-F98D65EE599C}"/>
          </ac:picMkLst>
        </pc:picChg>
        <pc:picChg chg="add mod">
          <ac:chgData name="Brown, Nathan Kenneth" userId="ce872c33-b7c6-4eca-851d-18aa5b2549d7" providerId="ADAL" clId="{406DA0C1-3559-4544-B132-8C0543E9D6D2}" dt="2024-07-31T15:55:39.102" v="9893" actId="571"/>
          <ac:picMkLst>
            <pc:docMk/>
            <pc:sldMk cId="3667103514" sldId="1767"/>
            <ac:picMk id="22" creationId="{CBAEF88A-C1DF-F00A-8232-8D88FF7F4CE1}"/>
          </ac:picMkLst>
        </pc:picChg>
        <pc:picChg chg="add mod">
          <ac:chgData name="Brown, Nathan Kenneth" userId="ce872c33-b7c6-4eca-851d-18aa5b2549d7" providerId="ADAL" clId="{406DA0C1-3559-4544-B132-8C0543E9D6D2}" dt="2024-07-31T15:55:39.102" v="9893" actId="571"/>
          <ac:picMkLst>
            <pc:docMk/>
            <pc:sldMk cId="3667103514" sldId="1767"/>
            <ac:picMk id="23" creationId="{483EA7DE-33DE-28F0-8147-CEB0B6770816}"/>
          </ac:picMkLst>
        </pc:picChg>
        <pc:picChg chg="add mod">
          <ac:chgData name="Brown, Nathan Kenneth" userId="ce872c33-b7c6-4eca-851d-18aa5b2549d7" providerId="ADAL" clId="{406DA0C1-3559-4544-B132-8C0543E9D6D2}" dt="2024-07-31T15:55:39.102" v="9893" actId="571"/>
          <ac:picMkLst>
            <pc:docMk/>
            <pc:sldMk cId="3667103514" sldId="1767"/>
            <ac:picMk id="25" creationId="{C1E690DF-2B10-A4A5-76E7-39B8A618C7C8}"/>
          </ac:picMkLst>
        </pc:picChg>
        <pc:picChg chg="add mod">
          <ac:chgData name="Brown, Nathan Kenneth" userId="ce872c33-b7c6-4eca-851d-18aa5b2549d7" providerId="ADAL" clId="{406DA0C1-3559-4544-B132-8C0543E9D6D2}" dt="2024-08-01T00:00:50.131" v="12324"/>
          <ac:picMkLst>
            <pc:docMk/>
            <pc:sldMk cId="3667103514" sldId="1767"/>
            <ac:picMk id="33" creationId="{594B164F-DF2B-7ECC-E077-5A8F462FC75B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37" creationId="{984E9FCD-73CE-3AF0-38E4-53122FCB650B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40" creationId="{1FB418E5-7403-9225-6685-0B3DEBBF30CA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43" creationId="{C65F4BDF-6231-D692-773F-46E2DD7499F8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48" creationId="{AFED04D9-F529-4918-EADF-56120CE07261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51" creationId="{CE81AD95-6162-3011-8D8E-31BDF294D0DC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53" creationId="{61467D7A-58F1-5437-EA99-FCFEA6012D06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55" creationId="{C6796833-EF13-43D0-5923-F1EF5088D983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59" creationId="{0FDE7DD1-A808-52BB-1344-218003292120}"/>
          </ac:picMkLst>
        </pc:picChg>
        <pc:picChg chg="del">
          <ac:chgData name="Brown, Nathan Kenneth" userId="ce872c33-b7c6-4eca-851d-18aa5b2549d7" providerId="ADAL" clId="{406DA0C1-3559-4544-B132-8C0543E9D6D2}" dt="2024-07-24T21:55:15.783" v="8056" actId="478"/>
          <ac:picMkLst>
            <pc:docMk/>
            <pc:sldMk cId="3667103514" sldId="1767"/>
            <ac:picMk id="63" creationId="{DE5548FB-076A-F173-25E3-97D09A3AA1A8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65" creationId="{A2B91DC4-CAEC-EAFC-82B5-B49B0962C942}"/>
          </ac:picMkLst>
        </pc:picChg>
        <pc:picChg chg="del">
          <ac:chgData name="Brown, Nathan Kenneth" userId="ce872c33-b7c6-4eca-851d-18aa5b2549d7" providerId="ADAL" clId="{406DA0C1-3559-4544-B132-8C0543E9D6D2}" dt="2024-07-24T21:55:00.564" v="7994" actId="478"/>
          <ac:picMkLst>
            <pc:docMk/>
            <pc:sldMk cId="3667103514" sldId="1767"/>
            <ac:picMk id="69" creationId="{92BE553F-7A6D-F9ED-4EB5-61CAAACC2F1D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71" creationId="{4ECE5760-AB0A-C2C7-05DC-A48F34131F77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73" creationId="{C4057E04-80FE-6BFF-F50C-A6A8C239932D}"/>
          </ac:picMkLst>
        </pc:picChg>
        <pc:picChg chg="del">
          <ac:chgData name="Brown, Nathan Kenneth" userId="ce872c33-b7c6-4eca-851d-18aa5b2549d7" providerId="ADAL" clId="{406DA0C1-3559-4544-B132-8C0543E9D6D2}" dt="2024-07-24T21:54:57.181" v="7993" actId="478"/>
          <ac:picMkLst>
            <pc:docMk/>
            <pc:sldMk cId="3667103514" sldId="1767"/>
            <ac:picMk id="75" creationId="{18F411EA-D975-5081-C7BF-0D1516FF640D}"/>
          </ac:picMkLst>
        </pc:picChg>
      </pc:sldChg>
      <pc:sldChg chg="del">
        <pc:chgData name="Brown, Nathan Kenneth" userId="ce872c33-b7c6-4eca-851d-18aa5b2549d7" providerId="ADAL" clId="{406DA0C1-3559-4544-B132-8C0543E9D6D2}" dt="2024-07-22T21:06:29.437" v="851" actId="47"/>
        <pc:sldMkLst>
          <pc:docMk/>
          <pc:sldMk cId="226517214" sldId="1768"/>
        </pc:sldMkLst>
      </pc:sldChg>
      <pc:sldChg chg="addSp delSp modSp add mod modTransition modAnim">
        <pc:chgData name="Brown, Nathan Kenneth" userId="ce872c33-b7c6-4eca-851d-18aa5b2549d7" providerId="ADAL" clId="{406DA0C1-3559-4544-B132-8C0543E9D6D2}" dt="2024-08-01T00:00:50.131" v="12324"/>
        <pc:sldMkLst>
          <pc:docMk/>
          <pc:sldMk cId="3302277813" sldId="1768"/>
        </pc:sldMkLst>
        <pc:spChg chg="mod">
          <ac:chgData name="Brown, Nathan Kenneth" userId="ce872c33-b7c6-4eca-851d-18aa5b2549d7" providerId="ADAL" clId="{406DA0C1-3559-4544-B132-8C0543E9D6D2}" dt="2024-07-31T15:58:28.659" v="10088" actId="20577"/>
          <ac:spMkLst>
            <pc:docMk/>
            <pc:sldMk cId="3302277813" sldId="1768"/>
            <ac:spMk id="2" creationId="{925EA2D6-19EB-7F21-1666-92D6EA463C89}"/>
          </ac:spMkLst>
        </pc:spChg>
        <pc:spChg chg="del mod">
          <ac:chgData name="Brown, Nathan Kenneth" userId="ce872c33-b7c6-4eca-851d-18aa5b2549d7" providerId="ADAL" clId="{406DA0C1-3559-4544-B132-8C0543E9D6D2}" dt="2024-07-31T17:03:58.457" v="11015" actId="478"/>
          <ac:spMkLst>
            <pc:docMk/>
            <pc:sldMk cId="3302277813" sldId="1768"/>
            <ac:spMk id="4" creationId="{86BBC2EF-4017-7272-8813-221B8A2F294A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9" creationId="{0AED1B20-1AA2-F2BA-8B93-46EE70CCAF80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2" creationId="{54D0AB76-2F04-4E9C-8C78-88D7082C9DEC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3" creationId="{17FDA40C-9511-63B1-8B7D-5518C92E8BFA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4" creationId="{8737F9E2-CC33-F49A-9BE8-9C29FF29C089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5" creationId="{9E1C97A9-BB66-974C-DC4C-D0E0235A824B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6" creationId="{1B5CDB3B-C623-3C01-736D-BDD2DC6B05C2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7" creationId="{1B100A7E-E97F-0BAD-F9A6-901DF11DDDC6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8" creationId="{5DA30880-6A83-84D0-60AA-DBD31D0F04F8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19" creationId="{C1B75E47-508B-DD38-1F45-1FBDFA7C7C95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20" creationId="{F80CC6A8-F78E-D26E-33C0-F15B206BC1CB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21" creationId="{4CE4A8A6-02BD-0EC9-5091-AB3017A87304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22" creationId="{E5F617FB-635A-22D2-8066-E551EE5062F3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23" creationId="{EEF2F569-313A-C674-AC22-EB5AAB872C3D}"/>
          </ac:spMkLst>
        </pc:spChg>
        <pc:spChg chg="mod">
          <ac:chgData name="Brown, Nathan Kenneth" userId="ce872c33-b7c6-4eca-851d-18aa5b2549d7" providerId="ADAL" clId="{406DA0C1-3559-4544-B132-8C0543E9D6D2}" dt="2024-07-31T17:03:48.248" v="10985" actId="20577"/>
          <ac:spMkLst>
            <pc:docMk/>
            <pc:sldMk cId="3302277813" sldId="1768"/>
            <ac:spMk id="31" creationId="{FBE0BE04-AEB3-707A-6891-20E80EE02A0E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47" creationId="{444486CE-6EF0-94B5-B77A-D763D388E5D3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49" creationId="{509E41A3-DCAB-23BE-CE53-F51317E37BC3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50" creationId="{53FE97DF-7C5B-7CBD-92AA-5A4A55819272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52" creationId="{163D5564-BCDD-928D-1298-1F783B82E5D3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54" creationId="{D53736E6-6258-68D7-85B4-DA204A18F098}"/>
          </ac:spMkLst>
        </pc:spChg>
        <pc:spChg chg="add del">
          <ac:chgData name="Brown, Nathan Kenneth" userId="ce872c33-b7c6-4eca-851d-18aa5b2549d7" providerId="ADAL" clId="{406DA0C1-3559-4544-B132-8C0543E9D6D2}" dt="2024-07-31T16:59:23.781" v="10712" actId="478"/>
          <ac:spMkLst>
            <pc:docMk/>
            <pc:sldMk cId="3302277813" sldId="1768"/>
            <ac:spMk id="56" creationId="{75AFB3AB-D743-0F6A-FD3C-F1582246C279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57" creationId="{14EA2EE4-420E-7B33-9737-0C42FFB100F3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60" creationId="{AB62E569-45D4-E2D3-AF85-3F80F95D3D1B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64" creationId="{506969B6-6A7B-9690-E2D7-82A92DA18050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66" creationId="{AB8205FD-3C66-21C9-50F3-1DA187AF4C72}"/>
          </ac:spMkLst>
        </pc:spChg>
        <pc:spChg chg="add del mod">
          <ac:chgData name="Brown, Nathan Kenneth" userId="ce872c33-b7c6-4eca-851d-18aa5b2549d7" providerId="ADAL" clId="{406DA0C1-3559-4544-B132-8C0543E9D6D2}" dt="2024-07-31T17:01:38.698" v="10748"/>
          <ac:spMkLst>
            <pc:docMk/>
            <pc:sldMk cId="3302277813" sldId="1768"/>
            <ac:spMk id="68" creationId="{93C490B3-D071-345A-12A6-A555B717A3F8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70" creationId="{0F89E9AC-FA67-C819-3588-103B41BC924B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74" creationId="{E964C19A-7E42-00B2-C0AC-8A4AF79FD535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77" creationId="{4B91F795-586B-D8B9-9116-A33CEBDECA27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78" creationId="{6AC0A26D-74BC-F9FA-0009-A0DF9B0DF05C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79" creationId="{6B219BFC-0854-695B-0DEF-094BB16A342D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80" creationId="{277CF099-29C4-0739-C0D3-D668FF301781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82" creationId="{1F80F2FC-1F11-013C-9C72-72833BE9C59C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84" creationId="{B6D0D49E-F965-2BDE-370F-D851B9FFBEF3}"/>
          </ac:spMkLst>
        </pc:spChg>
        <pc:spChg chg="add mod">
          <ac:chgData name="Brown, Nathan Kenneth" userId="ce872c33-b7c6-4eca-851d-18aa5b2549d7" providerId="ADAL" clId="{406DA0C1-3559-4544-B132-8C0543E9D6D2}" dt="2024-07-31T17:03:54.803" v="11014" actId="1036"/>
          <ac:spMkLst>
            <pc:docMk/>
            <pc:sldMk cId="3302277813" sldId="1768"/>
            <ac:spMk id="85" creationId="{12418AEC-27B6-A514-A513-6E5C16E4278A}"/>
          </ac:spMkLst>
        </pc:spChg>
        <pc:spChg chg="del">
          <ac:chgData name="Brown, Nathan Kenneth" userId="ce872c33-b7c6-4eca-851d-18aa5b2549d7" providerId="ADAL" clId="{406DA0C1-3559-4544-B132-8C0543E9D6D2}" dt="2024-07-31T15:59:12.404" v="10089" actId="478"/>
          <ac:spMkLst>
            <pc:docMk/>
            <pc:sldMk cId="3302277813" sldId="1768"/>
            <ac:spMk id="86" creationId="{D2CEC27B-082E-190E-D3BE-A6869C67EA0F}"/>
          </ac:spMkLst>
        </pc:spChg>
        <pc:spChg chg="add mod">
          <ac:chgData name="Brown, Nathan Kenneth" userId="ce872c33-b7c6-4eca-851d-18aa5b2549d7" providerId="ADAL" clId="{406DA0C1-3559-4544-B132-8C0543E9D6D2}" dt="2024-07-31T17:04:54.167" v="11030" actId="1076"/>
          <ac:spMkLst>
            <pc:docMk/>
            <pc:sldMk cId="3302277813" sldId="1768"/>
            <ac:spMk id="93" creationId="{3F4059AB-E597-176C-8773-7ADD0E9C5487}"/>
          </ac:spMkLst>
        </pc:spChg>
        <pc:spChg chg="add mod">
          <ac:chgData name="Brown, Nathan Kenneth" userId="ce872c33-b7c6-4eca-851d-18aa5b2549d7" providerId="ADAL" clId="{406DA0C1-3559-4544-B132-8C0543E9D6D2}" dt="2024-07-31T17:04:47.965" v="11028" actId="14100"/>
          <ac:spMkLst>
            <pc:docMk/>
            <pc:sldMk cId="3302277813" sldId="1768"/>
            <ac:spMk id="95" creationId="{4835E595-A1C2-E672-F3FA-4CC592EE57EC}"/>
          </ac:spMkLst>
        </pc:spChg>
        <pc:spChg chg="add mod">
          <ac:chgData name="Brown, Nathan Kenneth" userId="ce872c33-b7c6-4eca-851d-18aa5b2549d7" providerId="ADAL" clId="{406DA0C1-3559-4544-B132-8C0543E9D6D2}" dt="2024-07-31T17:05:02.626" v="11033" actId="1076"/>
          <ac:spMkLst>
            <pc:docMk/>
            <pc:sldMk cId="3302277813" sldId="1768"/>
            <ac:spMk id="98" creationId="{FF0E014D-D1C0-DA3D-6C79-37ECF11E751A}"/>
          </ac:spMkLst>
        </pc:spChg>
        <pc:spChg chg="add mod">
          <ac:chgData name="Brown, Nathan Kenneth" userId="ce872c33-b7c6-4eca-851d-18aa5b2549d7" providerId="ADAL" clId="{406DA0C1-3559-4544-B132-8C0543E9D6D2}" dt="2024-07-31T17:05:08.640" v="11035" actId="1076"/>
          <ac:spMkLst>
            <pc:docMk/>
            <pc:sldMk cId="3302277813" sldId="1768"/>
            <ac:spMk id="100" creationId="{77CD610E-AAE0-3483-4C9A-9AA3A8B03B3A}"/>
          </ac:spMkLst>
        </pc:spChg>
        <pc:spChg chg="add mod">
          <ac:chgData name="Brown, Nathan Kenneth" userId="ce872c33-b7c6-4eca-851d-18aa5b2549d7" providerId="ADAL" clId="{406DA0C1-3559-4544-B132-8C0543E9D6D2}" dt="2024-07-31T17:05:21.987" v="11038" actId="1076"/>
          <ac:spMkLst>
            <pc:docMk/>
            <pc:sldMk cId="3302277813" sldId="1768"/>
            <ac:spMk id="101" creationId="{ABFBE274-D221-F599-1090-ADB1A588B0C6}"/>
          </ac:spMkLst>
        </pc:spChg>
        <pc:spChg chg="add mod">
          <ac:chgData name="Brown, Nathan Kenneth" userId="ce872c33-b7c6-4eca-851d-18aa5b2549d7" providerId="ADAL" clId="{406DA0C1-3559-4544-B132-8C0543E9D6D2}" dt="2024-07-31T17:05:19.306" v="11037" actId="1076"/>
          <ac:spMkLst>
            <pc:docMk/>
            <pc:sldMk cId="3302277813" sldId="1768"/>
            <ac:spMk id="102" creationId="{63E43EF8-624A-1CA5-50E3-25CB96069759}"/>
          </ac:spMkLst>
        </pc:spChg>
        <pc:spChg chg="add mod">
          <ac:chgData name="Brown, Nathan Kenneth" userId="ce872c33-b7c6-4eca-851d-18aa5b2549d7" providerId="ADAL" clId="{406DA0C1-3559-4544-B132-8C0543E9D6D2}" dt="2024-07-31T17:05:29.612" v="11040" actId="1076"/>
          <ac:spMkLst>
            <pc:docMk/>
            <pc:sldMk cId="3302277813" sldId="1768"/>
            <ac:spMk id="103" creationId="{4C43118C-5365-EDEA-C8ED-76BD2509657F}"/>
          </ac:spMkLst>
        </pc:spChg>
        <pc:spChg chg="add mod">
          <ac:chgData name="Brown, Nathan Kenneth" userId="ce872c33-b7c6-4eca-851d-18aa5b2549d7" providerId="ADAL" clId="{406DA0C1-3559-4544-B132-8C0543E9D6D2}" dt="2024-07-31T17:05:29.612" v="11040" actId="1076"/>
          <ac:spMkLst>
            <pc:docMk/>
            <pc:sldMk cId="3302277813" sldId="1768"/>
            <ac:spMk id="104" creationId="{A4AE6C31-D60E-2796-E823-9D56770C80B2}"/>
          </ac:spMkLst>
        </pc:spChg>
        <pc:spChg chg="add mod">
          <ac:chgData name="Brown, Nathan Kenneth" userId="ce872c33-b7c6-4eca-851d-18aa5b2549d7" providerId="ADAL" clId="{406DA0C1-3559-4544-B132-8C0543E9D6D2}" dt="2024-07-31T17:05:36.206" v="11042" actId="1076"/>
          <ac:spMkLst>
            <pc:docMk/>
            <pc:sldMk cId="3302277813" sldId="1768"/>
            <ac:spMk id="105" creationId="{6C3733DF-01E1-C8F7-BCA2-F45086834089}"/>
          </ac:spMkLst>
        </pc:spChg>
        <pc:spChg chg="add mod">
          <ac:chgData name="Brown, Nathan Kenneth" userId="ce872c33-b7c6-4eca-851d-18aa5b2549d7" providerId="ADAL" clId="{406DA0C1-3559-4544-B132-8C0543E9D6D2}" dt="2024-07-31T17:05:36.206" v="11042" actId="1076"/>
          <ac:spMkLst>
            <pc:docMk/>
            <pc:sldMk cId="3302277813" sldId="1768"/>
            <ac:spMk id="106" creationId="{730761BF-7E49-D347-EB0E-13D3EB03B273}"/>
          </ac:spMkLst>
        </pc:spChg>
        <pc:spChg chg="add mod">
          <ac:chgData name="Brown, Nathan Kenneth" userId="ce872c33-b7c6-4eca-851d-18aa5b2549d7" providerId="ADAL" clId="{406DA0C1-3559-4544-B132-8C0543E9D6D2}" dt="2024-07-31T17:05:42.510" v="11044" actId="1076"/>
          <ac:spMkLst>
            <pc:docMk/>
            <pc:sldMk cId="3302277813" sldId="1768"/>
            <ac:spMk id="107" creationId="{156155EF-8DEB-B5C0-8CF3-40BF906E19BE}"/>
          </ac:spMkLst>
        </pc:spChg>
        <pc:spChg chg="add mod">
          <ac:chgData name="Brown, Nathan Kenneth" userId="ce872c33-b7c6-4eca-851d-18aa5b2549d7" providerId="ADAL" clId="{406DA0C1-3559-4544-B132-8C0543E9D6D2}" dt="2024-07-31T17:05:47.311" v="11046" actId="1076"/>
          <ac:spMkLst>
            <pc:docMk/>
            <pc:sldMk cId="3302277813" sldId="1768"/>
            <ac:spMk id="108" creationId="{F3D39E32-C45E-9A55-A4B5-7ACF4A46E577}"/>
          </ac:spMkLst>
        </pc:spChg>
        <pc:picChg chg="add mod">
          <ac:chgData name="Brown, Nathan Kenneth" userId="ce872c33-b7c6-4eca-851d-18aa5b2549d7" providerId="ADAL" clId="{406DA0C1-3559-4544-B132-8C0543E9D6D2}" dt="2024-08-01T00:00:50.131" v="12324"/>
          <ac:picMkLst>
            <pc:docMk/>
            <pc:sldMk cId="3302277813" sldId="1768"/>
            <ac:picMk id="5" creationId="{0564C167-3193-26F7-0910-D2A3250CBFCF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5" creationId="{8261593B-8EB8-1023-EBE9-9122732048E7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6" creationId="{80AB0931-FBED-FEF4-8683-AC3BEEC97E7E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8" creationId="{948A34BC-128B-700A-66C4-0F030CC8273A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10" creationId="{8E07740B-4C36-A746-4DD3-869683C06D98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24" creationId="{C1F7F4CF-217E-976A-65D2-CCBDB24336BF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26" creationId="{E018B866-8626-D9D8-BAF0-20DEDFE62710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28" creationId="{0BD47C31-1670-E3E3-C48E-D4C78F90DFFF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30" creationId="{75E4134D-D9D7-00D5-DE6E-26FD473C4A5E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33" creationId="{311EE00D-C740-2543-C64F-29D8A2909B61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35" creationId="{458FCF32-601C-6273-2B77-CAF2F10BE4FC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37" creationId="{984E9FCD-73CE-3AF0-38E4-53122FCB650B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38" creationId="{7E77F9D6-0470-78F9-761A-3549C423EDA5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40" creationId="{1FB418E5-7403-9225-6685-0B3DEBBF30CA}"/>
          </ac:picMkLst>
        </pc:picChg>
        <pc:picChg chg="add mod">
          <ac:chgData name="Brown, Nathan Kenneth" userId="ce872c33-b7c6-4eca-851d-18aa5b2549d7" providerId="ADAL" clId="{406DA0C1-3559-4544-B132-8C0543E9D6D2}" dt="2024-07-31T17:03:54.803" v="11014" actId="1036"/>
          <ac:picMkLst>
            <pc:docMk/>
            <pc:sldMk cId="3302277813" sldId="1768"/>
            <ac:picMk id="41" creationId="{45D1A2C0-9776-9AAF-A699-222AAA2BC525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43" creationId="{C65F4BDF-6231-D692-773F-46E2DD7499F8}"/>
          </ac:picMkLst>
        </pc:picChg>
        <pc:picChg chg="add mod">
          <ac:chgData name="Brown, Nathan Kenneth" userId="ce872c33-b7c6-4eca-851d-18aa5b2549d7" providerId="ADAL" clId="{406DA0C1-3559-4544-B132-8C0543E9D6D2}" dt="2024-07-31T17:04:01.853" v="11016" actId="1076"/>
          <ac:picMkLst>
            <pc:docMk/>
            <pc:sldMk cId="3302277813" sldId="1768"/>
            <ac:picMk id="44" creationId="{E9442750-D970-0531-2D5E-085C0AB15E45}"/>
          </ac:picMkLst>
        </pc:picChg>
        <pc:picChg chg="add mod">
          <ac:chgData name="Brown, Nathan Kenneth" userId="ce872c33-b7c6-4eca-851d-18aa5b2549d7" providerId="ADAL" clId="{406DA0C1-3559-4544-B132-8C0543E9D6D2}" dt="2024-07-31T17:04:01.853" v="11016" actId="1076"/>
          <ac:picMkLst>
            <pc:docMk/>
            <pc:sldMk cId="3302277813" sldId="1768"/>
            <ac:picMk id="46" creationId="{222AB0D6-E22D-1D5B-DD53-6C3CEA928983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48" creationId="{AFED04D9-F529-4918-EADF-56120CE07261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51" creationId="{CE81AD95-6162-3011-8D8E-31BDF294D0DC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53" creationId="{61467D7A-58F1-5437-EA99-FCFEA6012D06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55" creationId="{C6796833-EF13-43D0-5923-F1EF5088D983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59" creationId="{0FDE7DD1-A808-52BB-1344-218003292120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63" creationId="{DE5548FB-076A-F173-25E3-97D09A3AA1A8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65" creationId="{A2B91DC4-CAEC-EAFC-82B5-B49B0962C942}"/>
          </ac:picMkLst>
        </pc:picChg>
        <pc:picChg chg="add del mod">
          <ac:chgData name="Brown, Nathan Kenneth" userId="ce872c33-b7c6-4eca-851d-18aa5b2549d7" providerId="ADAL" clId="{406DA0C1-3559-4544-B132-8C0543E9D6D2}" dt="2024-07-31T17:01:38.698" v="10748"/>
          <ac:picMkLst>
            <pc:docMk/>
            <pc:sldMk cId="3302277813" sldId="1768"/>
            <ac:picMk id="67" creationId="{391C8CE9-9CD1-7F54-CFD8-34DF58039A33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69" creationId="{92BE553F-7A6D-F9ED-4EB5-61CAAACC2F1D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71" creationId="{4ECE5760-AB0A-C2C7-05DC-A48F34131F77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73" creationId="{C4057E04-80FE-6BFF-F50C-A6A8C239932D}"/>
          </ac:picMkLst>
        </pc:picChg>
        <pc:picChg chg="del">
          <ac:chgData name="Brown, Nathan Kenneth" userId="ce872c33-b7c6-4eca-851d-18aa5b2549d7" providerId="ADAL" clId="{406DA0C1-3559-4544-B132-8C0543E9D6D2}" dt="2024-07-31T15:59:12.404" v="10089" actId="478"/>
          <ac:picMkLst>
            <pc:docMk/>
            <pc:sldMk cId="3302277813" sldId="1768"/>
            <ac:picMk id="75" creationId="{18F411EA-D975-5081-C7BF-0D1516FF640D}"/>
          </ac:picMkLst>
        </pc:picChg>
        <pc:cxnChg chg="add mod">
          <ac:chgData name="Brown, Nathan Kenneth" userId="ce872c33-b7c6-4eca-851d-18aa5b2549d7" providerId="ADAL" clId="{406DA0C1-3559-4544-B132-8C0543E9D6D2}" dt="2024-07-31T17:03:54.803" v="11014" actId="1036"/>
          <ac:cxnSpMkLst>
            <pc:docMk/>
            <pc:sldMk cId="3302277813" sldId="1768"/>
            <ac:cxnSpMk id="58" creationId="{C818653D-C057-FB53-CF9D-A76026FCE477}"/>
          </ac:cxnSpMkLst>
        </pc:cxnChg>
        <pc:cxnChg chg="add mod">
          <ac:chgData name="Brown, Nathan Kenneth" userId="ce872c33-b7c6-4eca-851d-18aa5b2549d7" providerId="ADAL" clId="{406DA0C1-3559-4544-B132-8C0543E9D6D2}" dt="2024-07-31T17:03:54.803" v="11014" actId="1036"/>
          <ac:cxnSpMkLst>
            <pc:docMk/>
            <pc:sldMk cId="3302277813" sldId="1768"/>
            <ac:cxnSpMk id="72" creationId="{84BE6C89-A1C9-7C3E-F263-93CCA148AFB1}"/>
          </ac:cxnSpMkLst>
        </pc:cxnChg>
        <pc:cxnChg chg="add mod">
          <ac:chgData name="Brown, Nathan Kenneth" userId="ce872c33-b7c6-4eca-851d-18aa5b2549d7" providerId="ADAL" clId="{406DA0C1-3559-4544-B132-8C0543E9D6D2}" dt="2024-07-31T17:03:54.803" v="11014" actId="1036"/>
          <ac:cxnSpMkLst>
            <pc:docMk/>
            <pc:sldMk cId="3302277813" sldId="1768"/>
            <ac:cxnSpMk id="81" creationId="{B932CAFD-57B0-7467-D422-C0F0A58358EB}"/>
          </ac:cxnSpMkLst>
        </pc:cxnChg>
        <pc:cxnChg chg="add mod">
          <ac:chgData name="Brown, Nathan Kenneth" userId="ce872c33-b7c6-4eca-851d-18aa5b2549d7" providerId="ADAL" clId="{406DA0C1-3559-4544-B132-8C0543E9D6D2}" dt="2024-07-31T17:04:12.467" v="11018" actId="13822"/>
          <ac:cxnSpMkLst>
            <pc:docMk/>
            <pc:sldMk cId="3302277813" sldId="1768"/>
            <ac:cxnSpMk id="88" creationId="{654E7B1A-C531-2F39-0FBD-E31CD97D01A7}"/>
          </ac:cxnSpMkLst>
        </pc:cxnChg>
        <pc:cxnChg chg="add mod">
          <ac:chgData name="Brown, Nathan Kenneth" userId="ce872c33-b7c6-4eca-851d-18aa5b2549d7" providerId="ADAL" clId="{406DA0C1-3559-4544-B132-8C0543E9D6D2}" dt="2024-07-31T17:04:20.309" v="11022" actId="14100"/>
          <ac:cxnSpMkLst>
            <pc:docMk/>
            <pc:sldMk cId="3302277813" sldId="1768"/>
            <ac:cxnSpMk id="89" creationId="{FB2C3E3E-E703-44E4-0A8E-D1FFC75E480E}"/>
          </ac:cxnSpMkLst>
        </pc:cxnChg>
        <pc:cxnChg chg="add mod">
          <ac:chgData name="Brown, Nathan Kenneth" userId="ce872c33-b7c6-4eca-851d-18aa5b2549d7" providerId="ADAL" clId="{406DA0C1-3559-4544-B132-8C0543E9D6D2}" dt="2024-07-31T17:04:27.260" v="11024" actId="1076"/>
          <ac:cxnSpMkLst>
            <pc:docMk/>
            <pc:sldMk cId="3302277813" sldId="1768"/>
            <ac:cxnSpMk id="92" creationId="{6D827647-9BFE-3C11-7577-644E774D7119}"/>
          </ac:cxnSpMkLst>
        </pc:cxnChg>
        <pc:cxnChg chg="add mod">
          <ac:chgData name="Brown, Nathan Kenneth" userId="ce872c33-b7c6-4eca-851d-18aa5b2549d7" providerId="ADAL" clId="{406DA0C1-3559-4544-B132-8C0543E9D6D2}" dt="2024-07-31T17:04:56.662" v="11031" actId="14100"/>
          <ac:cxnSpMkLst>
            <pc:docMk/>
            <pc:sldMk cId="3302277813" sldId="1768"/>
            <ac:cxnSpMk id="94" creationId="{0670E5C9-48FC-A42B-9A4C-DED85283BC71}"/>
          </ac:cxnSpMkLst>
        </pc:cxnChg>
        <pc:cxnChg chg="add mod">
          <ac:chgData name="Brown, Nathan Kenneth" userId="ce872c33-b7c6-4eca-851d-18aa5b2549d7" providerId="ADAL" clId="{406DA0C1-3559-4544-B132-8C0543E9D6D2}" dt="2024-07-31T17:05:08.640" v="11035" actId="1076"/>
          <ac:cxnSpMkLst>
            <pc:docMk/>
            <pc:sldMk cId="3302277813" sldId="1768"/>
            <ac:cxnSpMk id="99" creationId="{2C18A910-B67C-023C-75AA-88D1FE2FA357}"/>
          </ac:cxnSpMkLst>
        </pc:cxnChg>
        <pc:cxnChg chg="add mod">
          <ac:chgData name="Brown, Nathan Kenneth" userId="ce872c33-b7c6-4eca-851d-18aa5b2549d7" providerId="ADAL" clId="{406DA0C1-3559-4544-B132-8C0543E9D6D2}" dt="2024-07-31T17:05:54.960" v="11049" actId="14100"/>
          <ac:cxnSpMkLst>
            <pc:docMk/>
            <pc:sldMk cId="3302277813" sldId="1768"/>
            <ac:cxnSpMk id="109" creationId="{CC8AD43E-0F6F-5514-55CD-DAF4DF37A41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7B03DC0D-6285-6B40-8D20-971667BB6A0F}" type="datetimeFigureOut">
              <a:rPr lang="en-US" smtClean="0"/>
              <a:pPr/>
              <a:t>7/31/2024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7261225"/>
            <a:ext cx="7680325" cy="594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 panose="020B050202010402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 panose="020B0502020104020203" pitchFamily="34" charset="77"/>
              </a:defRPr>
            </a:lvl1pPr>
          </a:lstStyle>
          <a:p>
            <a:fld id="{5E719681-D854-8346-A327-75F9C299DB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88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4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46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08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77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19681-D854-8346-A327-75F9C299DBA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5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-Ctr-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3D0E741-92D6-5340-9757-A814E982DEBE}"/>
              </a:ext>
            </a:extLst>
          </p:cNvPr>
          <p:cNvSpPr/>
          <p:nvPr userDrawn="1"/>
        </p:nvSpPr>
        <p:spPr>
          <a:xfrm>
            <a:off x="7565570" y="0"/>
            <a:ext cx="2623459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DDD6A8-B252-394C-9B6F-9CB8D830F181}"/>
              </a:ext>
            </a:extLst>
          </p:cNvPr>
          <p:cNvSpPr/>
          <p:nvPr userDrawn="1"/>
        </p:nvSpPr>
        <p:spPr>
          <a:xfrm>
            <a:off x="203132" y="1223974"/>
            <a:ext cx="7362438" cy="1689868"/>
          </a:xfrm>
          <a:prstGeom prst="rect">
            <a:avLst/>
          </a:prstGeom>
          <a:solidFill>
            <a:schemeClr val="accent3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809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3"/>
            <a:ext cx="6261331" cy="353125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b="0" i="1" cap="none" spc="200" baseline="0">
                <a:solidFill>
                  <a:schemeClr val="tx1"/>
                </a:solidFill>
                <a:latin typeface="Gill Sans MT" panose="020B0502020104020203" pitchFamily="34" charset="77"/>
                <a:ea typeface="Gill Sans MT" panose="020B0502020104020203" pitchFamily="34" charset="77"/>
                <a:cs typeface="Gill Sans MT" panose="020B0502020104020203" pitchFamily="34" charset="77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7210" y="1223973"/>
            <a:ext cx="210342" cy="1689868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6794" y="6419590"/>
            <a:ext cx="564475" cy="1622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371" y="6387861"/>
            <a:ext cx="776320" cy="194080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678507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b="0" i="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7681" y="4843096"/>
            <a:ext cx="4645025" cy="25814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 b="0" i="1" spc="200" baseline="0">
                <a:solidFill>
                  <a:schemeClr val="accent1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70" y="338972"/>
            <a:ext cx="1801443" cy="6938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A4C35E-3B36-AD4A-A949-D9AB1E245193}"/>
              </a:ext>
            </a:extLst>
          </p:cNvPr>
          <p:cNvGrpSpPr/>
          <p:nvPr userDrawn="1"/>
        </p:nvGrpSpPr>
        <p:grpSpPr>
          <a:xfrm>
            <a:off x="700412" y="5545314"/>
            <a:ext cx="9488616" cy="36576"/>
            <a:chOff x="700412" y="5535154"/>
            <a:chExt cx="9488616" cy="3657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5C0357-928C-8E45-BA64-4BFB385731A8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68AE68-FBDB-634D-ACB2-83FD486579E0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C000A44-66E8-2747-A9F7-47BE464D3FF8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7E3F74-106A-6046-8F95-8245C77426C0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ABD4B19-7385-FF4E-832E-EE25BD458E28}"/>
              </a:ext>
            </a:extLst>
          </p:cNvPr>
          <p:cNvSpPr/>
          <p:nvPr userDrawn="1"/>
        </p:nvSpPr>
        <p:spPr>
          <a:xfrm>
            <a:off x="10189027" y="1219478"/>
            <a:ext cx="2002973" cy="1689868"/>
          </a:xfrm>
          <a:prstGeom prst="rect">
            <a:avLst/>
          </a:prstGeom>
          <a:solidFill>
            <a:schemeClr val="accent3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6F068-0D5A-3147-9FF2-F54711ACAF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19" y="92647"/>
            <a:ext cx="2243649" cy="3844408"/>
          </a:xfrm>
          <a:prstGeom prst="rect">
            <a:avLst/>
          </a:prstGeom>
        </p:spPr>
      </p:pic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78EF4FE5-3463-2A40-AD64-0F9455F0089B}"/>
              </a:ext>
            </a:extLst>
          </p:cNvPr>
          <p:cNvSpPr txBox="1">
            <a:spLocks/>
          </p:cNvSpPr>
          <p:nvPr userDrawn="1"/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B823-3478-6749-B00E-507DD1F6FC3B}" type="datetime1">
              <a:rPr lang="en-US" i="1" smtClean="0">
                <a:solidFill>
                  <a:schemeClr val="bg2">
                    <a:lumMod val="50000"/>
                  </a:schemeClr>
                </a:solidFill>
              </a:rPr>
              <a:pPr/>
              <a:t>7/31/2024</a:t>
            </a:fld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FFB7E-0109-014D-B17F-9905D1190AEB}"/>
              </a:ext>
            </a:extLst>
          </p:cNvPr>
          <p:cNvSpPr txBox="1"/>
          <p:nvPr userDrawn="1"/>
        </p:nvSpPr>
        <p:spPr>
          <a:xfrm>
            <a:off x="10329119" y="440829"/>
            <a:ext cx="1722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accent3"/>
                </a:solidFill>
                <a:latin typeface="Gill Sans MT" panose="020B0502020104020203" pitchFamily="34" charset="77"/>
              </a:rPr>
              <a:t>CENTER 5500</a:t>
            </a:r>
          </a:p>
        </p:txBody>
      </p:sp>
    </p:spTree>
    <p:extLst>
      <p:ext uri="{BB962C8B-B14F-4D97-AF65-F5344CB8AC3E}">
        <p14:creationId xmlns:p14="http://schemas.microsoft.com/office/powerpoint/2010/main" val="39940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D897-3AF9-2043-83D4-DABD34D01075}"/>
              </a:ext>
            </a:extLst>
          </p:cNvPr>
          <p:cNvGrpSpPr/>
          <p:nvPr userDrawn="1"/>
        </p:nvGrpSpPr>
        <p:grpSpPr>
          <a:xfrm rot="10800000" flipH="1" flipV="1">
            <a:off x="2031553" y="2905647"/>
            <a:ext cx="4869455" cy="45719"/>
            <a:chOff x="700412" y="5535154"/>
            <a:chExt cx="9488616" cy="365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50080A-804A-7348-A21B-57F4EC8A435D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18F015-0A93-F84B-ADD8-406DFCC1FFC8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31BE00-FD3D-B542-AF0F-2A30AE9BD28F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A89CFC-5EEA-594F-BC38-44607D45B748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C9164-9CB3-D541-959A-3BA2425E1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3700" y="0"/>
            <a:ext cx="79883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8F6830-8D99-844E-8F9C-73E6AC3A1CC4}"/>
              </a:ext>
            </a:extLst>
          </p:cNvPr>
          <p:cNvSpPr txBox="1"/>
          <p:nvPr userDrawn="1"/>
        </p:nvSpPr>
        <p:spPr>
          <a:xfrm>
            <a:off x="1945078" y="2074650"/>
            <a:ext cx="253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spc="300" dirty="0">
                <a:solidFill>
                  <a:srgbClr val="002060"/>
                </a:solidFill>
                <a:latin typeface="Gill Sans MT" panose="020B0502020104020203" pitchFamily="34" charset="77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420122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82EB19-E1DB-FC47-B725-AA6FB108D466}"/>
              </a:ext>
            </a:extLst>
          </p:cNvPr>
          <p:cNvGrpSpPr/>
          <p:nvPr userDrawn="1"/>
        </p:nvGrpSpPr>
        <p:grpSpPr>
          <a:xfrm rot="10800000" flipH="1" flipV="1">
            <a:off x="-1" y="5571729"/>
            <a:ext cx="12192001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216E59-323F-584D-92DC-1975877940AB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3C46BB-8E24-4D4E-A627-600FFA457510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4F21C5-F6BF-A147-B7F2-9794EBBF458A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503ABC-6494-5A49-AF3F-C817696ABCBB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25F9F860-42D9-6C44-95A2-6643088753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86783" y="4911266"/>
            <a:ext cx="6500332" cy="660462"/>
          </a:xfrm>
        </p:spPr>
        <p:txBody>
          <a:bodyPr>
            <a:normAutofit/>
          </a:bodyPr>
          <a:lstStyle>
            <a:lvl1pPr marL="0" indent="0" algn="l">
              <a:buNone/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r>
              <a:rPr lang="en-US" sz="4400" b="1" i="0" spc="300" dirty="0">
                <a:solidFill>
                  <a:srgbClr val="002060"/>
                </a:solidFill>
                <a:latin typeface="Gill Sans MT" panose="020B0502020104020203" pitchFamily="34" charset="77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2478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7BBCA-E873-A146-B712-A95E3DF57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0800" y="0"/>
            <a:ext cx="70612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7069EF-F336-6E45-9A03-5111CE21E43E}"/>
              </a:ext>
            </a:extLst>
          </p:cNvPr>
          <p:cNvGrpSpPr/>
          <p:nvPr userDrawn="1"/>
        </p:nvGrpSpPr>
        <p:grpSpPr>
          <a:xfrm flipH="1" flipV="1">
            <a:off x="-1" y="3383280"/>
            <a:ext cx="9199083" cy="45719"/>
            <a:chOff x="700412" y="5535154"/>
            <a:chExt cx="9488616" cy="365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F6CBA2-B285-844B-AD01-67DDC8E54432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4F0739-1619-0D43-B167-517627F868A8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B56413-1B1D-F447-BF16-44CF7B64DB41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F8E706-49F3-DB46-954F-56F8C07E04A4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47692A7-413B-7140-A5BB-5FB4EE4A7D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98750" y="2677099"/>
            <a:ext cx="6500332" cy="660462"/>
          </a:xfrm>
        </p:spPr>
        <p:txBody>
          <a:bodyPr>
            <a:normAutofit/>
          </a:bodyPr>
          <a:lstStyle>
            <a:lvl1pPr marL="0" indent="0" algn="r">
              <a:buNone/>
              <a:defRPr sz="44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r>
              <a:rPr lang="en-US" sz="4400" b="1" i="0" spc="300" dirty="0">
                <a:solidFill>
                  <a:srgbClr val="002060"/>
                </a:solidFill>
                <a:latin typeface="Gill Sans MT" panose="020B0502020104020203" pitchFamily="34" charset="77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56151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C30047-E913-424A-AEFE-CDE1AAD8A0D6}"/>
              </a:ext>
            </a:extLst>
          </p:cNvPr>
          <p:cNvGrpSpPr/>
          <p:nvPr userDrawn="1"/>
        </p:nvGrpSpPr>
        <p:grpSpPr>
          <a:xfrm rot="10800000" flipH="1" flipV="1">
            <a:off x="1844266" y="3676827"/>
            <a:ext cx="5228563" cy="45719"/>
            <a:chOff x="700412" y="5535154"/>
            <a:chExt cx="9488616" cy="365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7366D7-C696-A848-8C7E-484615F58791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E274F0-9EB7-3344-94F5-DE58FAB2D804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EA26CD-7728-964B-9182-1909277F0503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BB3F17-950E-0540-A80D-DB836C836839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B49E5A4-821D-504E-ACD8-B47756EB0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0592" y="6350"/>
            <a:ext cx="6057900" cy="684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DAD1D-3C77-B845-AE38-7BC16BBD18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7892" y="1489850"/>
            <a:ext cx="3543300" cy="4178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DE687-94D6-2F47-8C97-0BCF1BD7EF26}"/>
              </a:ext>
            </a:extLst>
          </p:cNvPr>
          <p:cNvSpPr txBox="1"/>
          <p:nvPr userDrawn="1"/>
        </p:nvSpPr>
        <p:spPr>
          <a:xfrm>
            <a:off x="1757791" y="2845830"/>
            <a:ext cx="4685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spc="300" dirty="0">
                <a:solidFill>
                  <a:srgbClr val="002060"/>
                </a:solidFill>
                <a:latin typeface="Gill Sans MT" panose="020B0502020104020203" pitchFamily="34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8703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-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D899F49-A20E-794A-9BE8-F1E1915EE1BB}"/>
              </a:ext>
            </a:extLst>
          </p:cNvPr>
          <p:cNvGrpSpPr/>
          <p:nvPr userDrawn="1"/>
        </p:nvGrpSpPr>
        <p:grpSpPr>
          <a:xfrm flipH="1" flipV="1">
            <a:off x="-1" y="5571729"/>
            <a:ext cx="4869455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D5EF15-9571-3F4E-A41A-3B33FFBC18B5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36B1D5-2B52-BA4D-AB23-9BBCB432EE75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A15352-5984-1642-B4C6-B7750915AE15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9DE380-7A84-5B49-867B-6AC0F1A224A8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D7113C-4A07-6744-87AB-FE95FE81900D}"/>
              </a:ext>
            </a:extLst>
          </p:cNvPr>
          <p:cNvSpPr txBox="1"/>
          <p:nvPr userDrawn="1"/>
        </p:nvSpPr>
        <p:spPr>
          <a:xfrm>
            <a:off x="2022197" y="4802288"/>
            <a:ext cx="2987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AGENDA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1C2FA912-DAE2-6C4E-AA3B-93AD5C97F7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33975" y="595313"/>
            <a:ext cx="6367463" cy="5100637"/>
          </a:xfrm>
        </p:spPr>
        <p:txBody>
          <a:bodyPr>
            <a:normAutofit/>
          </a:bodyPr>
          <a:lstStyle>
            <a:lvl1pPr marL="742950" indent="-742950">
              <a:buFont typeface="+mj-lt"/>
              <a:buAutoNum type="arabicPeriod"/>
              <a:defRPr sz="3600">
                <a:solidFill>
                  <a:schemeClr val="bg1"/>
                </a:solidFill>
              </a:defRPr>
            </a:lvl1pPr>
            <a:lvl2pPr marL="971550" indent="-514350">
              <a:buFont typeface="+mj-lt"/>
              <a:buAutoNum type="arabicPeriod"/>
              <a:defRPr sz="3200">
                <a:solidFill>
                  <a:schemeClr val="bg1"/>
                </a:solidFill>
              </a:defRPr>
            </a:lvl2pPr>
            <a:lvl3pPr marL="1428750" indent="-514350">
              <a:buFont typeface="+mj-lt"/>
              <a:buAutoNum type="arabicPeriod"/>
              <a:defRPr sz="2800">
                <a:solidFill>
                  <a:schemeClr val="bg1"/>
                </a:solidFill>
              </a:defRPr>
            </a:lvl3pPr>
            <a:lvl4pPr marL="1828800" indent="-457200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4pPr>
            <a:lvl5pPr marL="2286000" indent="-457200">
              <a:buFont typeface="+mj-lt"/>
              <a:buAutoNum type="arabicPeriod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83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-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A2A953-6BFC-A141-B537-AD736DA2E34E}"/>
              </a:ext>
            </a:extLst>
          </p:cNvPr>
          <p:cNvGrpSpPr/>
          <p:nvPr userDrawn="1"/>
        </p:nvGrpSpPr>
        <p:grpSpPr>
          <a:xfrm rot="10800000" flipH="1" flipV="1">
            <a:off x="2031553" y="2905647"/>
            <a:ext cx="4869455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6EFFC1-B051-6047-99A3-B7935287A63D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17935E-3C56-9A41-A315-B79C72AACD2C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C3180F-49C3-C04F-AB83-CD29C154D46B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ACEC91-17E6-7349-8730-E99AA0F297F5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D9097F-26D6-7F40-895D-C4D17B586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3700" y="0"/>
            <a:ext cx="7988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15603-804A-9149-BD43-EF442649A56C}"/>
              </a:ext>
            </a:extLst>
          </p:cNvPr>
          <p:cNvSpPr txBox="1"/>
          <p:nvPr userDrawn="1"/>
        </p:nvSpPr>
        <p:spPr>
          <a:xfrm>
            <a:off x="1945078" y="2074650"/>
            <a:ext cx="2537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3699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CAD8D3-C0A9-A64B-9F62-FF5FA350F6F2}"/>
              </a:ext>
            </a:extLst>
          </p:cNvPr>
          <p:cNvGrpSpPr/>
          <p:nvPr userDrawn="1"/>
        </p:nvGrpSpPr>
        <p:grpSpPr>
          <a:xfrm rot="10800000" flipH="1" flipV="1">
            <a:off x="-1" y="5571729"/>
            <a:ext cx="12192001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55ADC5E-9687-3B43-8144-B0B5206B727A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A8A5B2-DDBD-FF4E-9934-A08170025E8A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0EBDD3-709D-764B-BF31-40E5EDE3E3DF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A63FF3-17E1-D74F-916C-A2F1B7AADF46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E7E150CE-7BB7-6647-85AE-6DDC3C1152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74919" y="4996149"/>
            <a:ext cx="6845361" cy="46835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 b="1" i="0" spc="600" dirty="0">
                <a:solidFill>
                  <a:schemeClr val="bg1"/>
                </a:solidFill>
                <a:latin typeface="Gill Sans MT" panose="020B0502020104020203" pitchFamily="34" charset="77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65430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-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7069EF-F336-6E45-9A03-5111CE21E43E}"/>
              </a:ext>
            </a:extLst>
          </p:cNvPr>
          <p:cNvGrpSpPr/>
          <p:nvPr userDrawn="1"/>
        </p:nvGrpSpPr>
        <p:grpSpPr>
          <a:xfrm rot="10800000" flipH="1" flipV="1">
            <a:off x="7403335" y="4891489"/>
            <a:ext cx="4788665" cy="46821"/>
            <a:chOff x="700412" y="5535154"/>
            <a:chExt cx="9488616" cy="365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F6CBA2-B285-844B-AD01-67DDC8E54432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4F0739-1619-0D43-B167-517627F868A8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B56413-1B1D-F447-BF16-44CF7B64DB41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F8E706-49F3-DB46-954F-56F8C07E04A4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BF61DD9-D08C-884F-9A5C-DCC16FAFB27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04100" y="4302086"/>
            <a:ext cx="4373563" cy="46835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 b="1" i="0" spc="600" dirty="0">
                <a:solidFill>
                  <a:schemeClr val="bg1"/>
                </a:solidFill>
                <a:latin typeface="Gill Sans MT" panose="020B0502020104020203" pitchFamily="34" charset="77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1266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EA3F7-91CF-264D-B8A7-4A6709B4A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BE31AD-9A47-4C4F-B543-A39B3204B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6766" y="2074650"/>
            <a:ext cx="3873500" cy="4292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1C34AE-7319-234A-8431-CBE0C3387639}"/>
              </a:ext>
            </a:extLst>
          </p:cNvPr>
          <p:cNvGrpSpPr/>
          <p:nvPr userDrawn="1"/>
        </p:nvGrpSpPr>
        <p:grpSpPr>
          <a:xfrm rot="10800000" flipH="1" flipV="1">
            <a:off x="1965451" y="4381907"/>
            <a:ext cx="4869455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89205E-E97A-A749-877C-389F0A60B782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345CCF-6C93-7648-9275-A492E6A9C71D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7880D1-766F-C240-BE48-C24F0A8382EC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F4AD99-AF93-6347-84C2-463732E1F02F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59EE81-D525-B846-8385-52137593DBDD}"/>
              </a:ext>
            </a:extLst>
          </p:cNvPr>
          <p:cNvSpPr txBox="1"/>
          <p:nvPr userDrawn="1"/>
        </p:nvSpPr>
        <p:spPr>
          <a:xfrm>
            <a:off x="1878976" y="3550910"/>
            <a:ext cx="4685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0" spc="300" dirty="0">
                <a:solidFill>
                  <a:schemeClr val="bg1"/>
                </a:solidFill>
                <a:latin typeface="Gill Sans MT" panose="020B0502020104020203" pitchFamily="34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2924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-Ctr-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3D0E741-92D6-5340-9757-A814E982DEBE}"/>
              </a:ext>
            </a:extLst>
          </p:cNvPr>
          <p:cNvSpPr/>
          <p:nvPr userDrawn="1"/>
        </p:nvSpPr>
        <p:spPr>
          <a:xfrm>
            <a:off x="7565570" y="0"/>
            <a:ext cx="2623459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DDD6A8-B252-394C-9B6F-9CB8D830F181}"/>
              </a:ext>
            </a:extLst>
          </p:cNvPr>
          <p:cNvSpPr/>
          <p:nvPr userDrawn="1"/>
        </p:nvSpPr>
        <p:spPr>
          <a:xfrm>
            <a:off x="203132" y="1223974"/>
            <a:ext cx="7362438" cy="1689868"/>
          </a:xfrm>
          <a:prstGeom prst="rect">
            <a:avLst/>
          </a:prstGeom>
          <a:solidFill>
            <a:schemeClr val="accent3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809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3"/>
            <a:ext cx="6261331" cy="353125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1800" b="0" i="1" cap="none" spc="200" baseline="0">
                <a:solidFill>
                  <a:schemeClr val="tx1"/>
                </a:solidFill>
                <a:latin typeface="Gill Sans MT" panose="020B0502020104020203" pitchFamily="34" charset="77"/>
                <a:ea typeface="Gill Sans MT" panose="020B0502020104020203" pitchFamily="34" charset="77"/>
                <a:cs typeface="Gill Sans MT" panose="020B0502020104020203" pitchFamily="34" charset="77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6794" y="6419590"/>
            <a:ext cx="564475" cy="1622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371" y="6387861"/>
            <a:ext cx="776320" cy="194080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678507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Gill Sans MT" panose="020B0502020104020203" pitchFamily="34" charset="77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b="0" i="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7681" y="4843096"/>
            <a:ext cx="4645025" cy="25814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 b="0" i="1" spc="200" baseline="0">
                <a:solidFill>
                  <a:schemeClr val="accent1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70" y="338972"/>
            <a:ext cx="1801443" cy="6938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A4C35E-3B36-AD4A-A949-D9AB1E245193}"/>
              </a:ext>
            </a:extLst>
          </p:cNvPr>
          <p:cNvGrpSpPr/>
          <p:nvPr userDrawn="1"/>
        </p:nvGrpSpPr>
        <p:grpSpPr>
          <a:xfrm>
            <a:off x="700412" y="5545314"/>
            <a:ext cx="9488616" cy="36576"/>
            <a:chOff x="700412" y="5535154"/>
            <a:chExt cx="9488616" cy="3657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5C0357-928C-8E45-BA64-4BFB385731A8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B68AE68-FBDB-634D-ACB2-83FD486579E0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C000A44-66E8-2747-A9F7-47BE464D3FF8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7E3F74-106A-6046-8F95-8245C77426C0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1ABD4B19-7385-FF4E-832E-EE25BD458E28}"/>
              </a:ext>
            </a:extLst>
          </p:cNvPr>
          <p:cNvSpPr/>
          <p:nvPr userDrawn="1"/>
        </p:nvSpPr>
        <p:spPr>
          <a:xfrm>
            <a:off x="10189027" y="1219478"/>
            <a:ext cx="2002973" cy="1689868"/>
          </a:xfrm>
          <a:prstGeom prst="rect">
            <a:avLst/>
          </a:prstGeom>
          <a:solidFill>
            <a:schemeClr val="accent3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6F068-0D5A-3147-9FF2-F54711ACAF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19" y="92647"/>
            <a:ext cx="2243649" cy="3844408"/>
          </a:xfrm>
          <a:prstGeom prst="rect">
            <a:avLst/>
          </a:prstGeom>
        </p:spPr>
      </p:pic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78EF4FE5-3463-2A40-AD64-0F9455F0089B}"/>
              </a:ext>
            </a:extLst>
          </p:cNvPr>
          <p:cNvSpPr txBox="1">
            <a:spLocks/>
          </p:cNvSpPr>
          <p:nvPr userDrawn="1"/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B823-3478-6749-B00E-507DD1F6FC3B}" type="datetime1">
              <a:rPr lang="en-US" i="1" smtClean="0">
                <a:solidFill>
                  <a:schemeClr val="bg2">
                    <a:lumMod val="50000"/>
                  </a:schemeClr>
                </a:solidFill>
              </a:rPr>
              <a:pPr/>
              <a:t>7/31/2024</a:t>
            </a:fld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FFB7E-0109-014D-B17F-9905D1190AEB}"/>
              </a:ext>
            </a:extLst>
          </p:cNvPr>
          <p:cNvSpPr txBox="1"/>
          <p:nvPr userDrawn="1"/>
        </p:nvSpPr>
        <p:spPr>
          <a:xfrm>
            <a:off x="10329119" y="440829"/>
            <a:ext cx="1722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chemeClr val="accent3"/>
                </a:solidFill>
                <a:latin typeface="Gill Sans MT" panose="020B0502020104020203" pitchFamily="34" charset="77"/>
              </a:rPr>
              <a:t>CENTER 5500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79B1E-80A8-8844-9BC6-9B6F3BC04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478" y="2913811"/>
            <a:ext cx="2334089" cy="1320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D4056-810D-4E49-B4F2-DA248FCC2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30" y="2912456"/>
            <a:ext cx="2822786" cy="132070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9D5C21-E219-7F42-88D8-8F1D532374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037" y="2912265"/>
            <a:ext cx="2802884" cy="13207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AC1BE84-9FAE-8F4C-9E00-4F4AD725B4D3}"/>
              </a:ext>
            </a:extLst>
          </p:cNvPr>
          <p:cNvSpPr/>
          <p:nvPr userDrawn="1"/>
        </p:nvSpPr>
        <p:spPr>
          <a:xfrm>
            <a:off x="-7210" y="1223973"/>
            <a:ext cx="210342" cy="1689868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42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2293"/>
            <a:ext cx="10515600" cy="465842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3422"/>
            <a:ext cx="10515600" cy="51835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Gill Sans MT" panose="020B0502020104020203" pitchFamily="34" charset="77"/>
              </a:defRPr>
            </a:lvl1pPr>
            <a:lvl2pPr>
              <a:defRPr sz="2000">
                <a:latin typeface="Gill Sans MT" panose="020B0502020104020203" pitchFamily="34" charset="77"/>
              </a:defRPr>
            </a:lvl2pPr>
            <a:lvl3pPr>
              <a:defRPr sz="1600">
                <a:latin typeface="Gill Sans MT" panose="020B0502020104020203" pitchFamily="34" charset="77"/>
              </a:defRPr>
            </a:lvl3pPr>
            <a:lvl4pPr>
              <a:defRPr sz="1600">
                <a:latin typeface="Gill Sans MT" panose="020B0502020104020203" pitchFamily="34" charset="77"/>
              </a:defRPr>
            </a:lvl4pPr>
            <a:lvl5pPr>
              <a:defRPr sz="1600"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716"/>
            <a:ext cx="10515600" cy="5617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936978"/>
            <a:ext cx="4817012" cy="507647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936978"/>
            <a:ext cx="5466470" cy="5076471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MT" panose="020B0502020104020203" pitchFamily="34" charset="77"/>
              </a:defRPr>
            </a:lvl1pPr>
            <a:lvl2pPr>
              <a:defRPr>
                <a:latin typeface="Gill Sans MT" panose="020B0502020104020203" pitchFamily="34" charset="77"/>
              </a:defRPr>
            </a:lvl2pPr>
            <a:lvl3pPr>
              <a:defRPr>
                <a:latin typeface="Gill Sans MT" panose="020B0502020104020203" pitchFamily="34" charset="77"/>
              </a:defRPr>
            </a:lvl3pPr>
            <a:lvl4pPr>
              <a:defRPr>
                <a:latin typeface="Gill Sans MT" panose="020B0502020104020203" pitchFamily="34" charset="77"/>
              </a:defRPr>
            </a:lvl4pPr>
            <a:lvl5pPr>
              <a:defRPr>
                <a:latin typeface="Gill Sans MT" panose="020B050202010402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2293"/>
            <a:ext cx="10515600" cy="5956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E0BBD5D5-8117-5A44-9B98-47A927FC9CAC}" type="datetime1">
              <a:rPr lang="en-US" smtClean="0"/>
              <a:pPr/>
              <a:t>7/31/2024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ill Sans MT" panose="020B0502020104020203" pitchFamily="34" charset="7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1123F-2DD4-3F42-9CDB-CF2E520AE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509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18CC-EC6A-5C4A-B976-CBAE07D43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10F4B-1AE2-7B40-A8E3-E95D157B2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70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C4DC-8123-6743-BCA2-B0C87E7E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293"/>
            <a:ext cx="10515600" cy="51664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8FCC-F31A-0E4D-9D32-CAB4A3AC3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422"/>
            <a:ext cx="10515600" cy="5602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32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0512EA-1A43-3B4E-9BDD-BC84076FB3A5}"/>
              </a:ext>
            </a:extLst>
          </p:cNvPr>
          <p:cNvGrpSpPr/>
          <p:nvPr userDrawn="1"/>
        </p:nvGrpSpPr>
        <p:grpSpPr>
          <a:xfrm flipH="1" flipV="1">
            <a:off x="-1" y="5571729"/>
            <a:ext cx="4869455" cy="45719"/>
            <a:chOff x="700412" y="5535154"/>
            <a:chExt cx="9488616" cy="365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9556FF-A66E-634B-8917-977933E30A57}"/>
                </a:ext>
              </a:extLst>
            </p:cNvPr>
            <p:cNvSpPr/>
            <p:nvPr userDrawn="1"/>
          </p:nvSpPr>
          <p:spPr>
            <a:xfrm>
              <a:off x="1010026" y="5535154"/>
              <a:ext cx="2743200" cy="365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D268A5-290D-A04A-B181-1C38269ED21B}"/>
                </a:ext>
              </a:extLst>
            </p:cNvPr>
            <p:cNvSpPr/>
            <p:nvPr userDrawn="1"/>
          </p:nvSpPr>
          <p:spPr>
            <a:xfrm>
              <a:off x="3753226" y="5535154"/>
              <a:ext cx="2333966" cy="36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0FCD0D-16B0-4B4B-B064-4C51B0BA1BF0}"/>
                </a:ext>
              </a:extLst>
            </p:cNvPr>
            <p:cNvSpPr/>
            <p:nvPr userDrawn="1"/>
          </p:nvSpPr>
          <p:spPr>
            <a:xfrm>
              <a:off x="4471562" y="5535154"/>
              <a:ext cx="5717466" cy="365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84E129-B9D5-AE4C-9EA8-206D952AB8D2}"/>
                </a:ext>
              </a:extLst>
            </p:cNvPr>
            <p:cNvSpPr/>
            <p:nvPr userDrawn="1"/>
          </p:nvSpPr>
          <p:spPr>
            <a:xfrm>
              <a:off x="700412" y="5535154"/>
              <a:ext cx="914400" cy="365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A6251E-29D6-F745-946D-5209493E83D7}"/>
              </a:ext>
            </a:extLst>
          </p:cNvPr>
          <p:cNvSpPr txBox="1"/>
          <p:nvPr userDrawn="1"/>
        </p:nvSpPr>
        <p:spPr>
          <a:xfrm>
            <a:off x="2022197" y="4802288"/>
            <a:ext cx="2987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0" spc="300" dirty="0">
                <a:solidFill>
                  <a:srgbClr val="002060"/>
                </a:solidFill>
                <a:latin typeface="Gill Sans MT" panose="020B0502020104020203" pitchFamily="34" charset="77"/>
              </a:rPr>
              <a:t>AGENDA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D16F034-B541-F447-AD4E-B4E1253DB81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33975" y="595313"/>
            <a:ext cx="6367463" cy="5100637"/>
          </a:xfrm>
        </p:spPr>
        <p:txBody>
          <a:bodyPr>
            <a:normAutofit/>
          </a:bodyPr>
          <a:lstStyle>
            <a:lvl1pPr marL="742950" indent="-742950">
              <a:buFont typeface="+mj-lt"/>
              <a:buAutoNum type="arabicPeriod"/>
              <a:defRPr sz="3600"/>
            </a:lvl1pPr>
            <a:lvl2pPr marL="971550" indent="-514350">
              <a:buFont typeface="+mj-lt"/>
              <a:buAutoNum type="arabicPeriod"/>
              <a:defRPr sz="3200"/>
            </a:lvl2pPr>
            <a:lvl3pPr marL="1428750" indent="-514350">
              <a:buFont typeface="+mj-lt"/>
              <a:buAutoNum type="arabicPeriod"/>
              <a:defRPr sz="2800"/>
            </a:lvl3pPr>
            <a:lvl4pPr marL="1828800" indent="-457200">
              <a:buFont typeface="+mj-lt"/>
              <a:buAutoNum type="arabicPeriod"/>
              <a:defRPr sz="2400"/>
            </a:lvl4pPr>
            <a:lvl5pPr marL="2286000" indent="-457200">
              <a:buFont typeface="+mj-lt"/>
              <a:buAutoNum type="arabicPeriod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249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B1616-C117-3743-964A-98242DE5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414"/>
            <a:ext cx="10515600" cy="47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67D43-A747-2049-874C-C78EC220A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70844"/>
            <a:ext cx="10515600" cy="5458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3FAFB-9F67-1542-BA25-BB5C21A38A6F}"/>
              </a:ext>
            </a:extLst>
          </p:cNvPr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51A22D7-5AFC-3545-BC81-C24C45DF70E8}"/>
              </a:ext>
            </a:extLst>
          </p:cNvPr>
          <p:cNvSpPr txBox="1">
            <a:spLocks/>
          </p:cNvSpPr>
          <p:nvPr userDrawn="1"/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B823-3478-6749-B00E-507DD1F6FC3B}" type="datetime1">
              <a:rPr lang="en-US" i="1" smtClean="0">
                <a:solidFill>
                  <a:schemeClr val="bg2">
                    <a:lumMod val="50000"/>
                  </a:schemeClr>
                </a:solidFill>
              </a:rPr>
              <a:pPr/>
              <a:t>7/31/2024</a:t>
            </a:fld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A57D73-E722-3C4E-AC28-86DA5F2CE3C4}"/>
              </a:ext>
            </a:extLst>
          </p:cNvPr>
          <p:cNvSpPr txBox="1">
            <a:spLocks/>
          </p:cNvSpPr>
          <p:nvPr userDrawn="1"/>
        </p:nvSpPr>
        <p:spPr>
          <a:xfrm>
            <a:off x="96656" y="44987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F19FC-70AD-E84F-995A-B5A6CA20EA94}"/>
              </a:ext>
            </a:extLst>
          </p:cNvPr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DFF55-BCE9-CD4D-AFA0-294613008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AA8018-A3B6-B547-8482-481505FE0AF6}"/>
              </a:ext>
            </a:extLst>
          </p:cNvPr>
          <p:cNvSpPr/>
          <p:nvPr userDrawn="1"/>
        </p:nvSpPr>
        <p:spPr>
          <a:xfrm rot="16200000" flipV="1">
            <a:off x="11170681" y="5606309"/>
            <a:ext cx="1982677" cy="731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39059-7205-B941-9691-5DB686272B40}"/>
              </a:ext>
            </a:extLst>
          </p:cNvPr>
          <p:cNvSpPr/>
          <p:nvPr userDrawn="1"/>
        </p:nvSpPr>
        <p:spPr>
          <a:xfrm rot="16200000" flipV="1">
            <a:off x="11318570" y="3771521"/>
            <a:ext cx="1686899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E02293-2E67-7B40-9380-48AD7101724F}"/>
              </a:ext>
            </a:extLst>
          </p:cNvPr>
          <p:cNvSpPr/>
          <p:nvPr userDrawn="1"/>
        </p:nvSpPr>
        <p:spPr>
          <a:xfrm rot="16200000" flipV="1">
            <a:off x="11199067" y="3132832"/>
            <a:ext cx="1925906" cy="73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371FFD-FDFC-6345-90F2-007ADD9F7030}"/>
              </a:ext>
            </a:extLst>
          </p:cNvPr>
          <p:cNvSpPr/>
          <p:nvPr userDrawn="1"/>
        </p:nvSpPr>
        <p:spPr>
          <a:xfrm rot="16200000" flipV="1">
            <a:off x="11831574" y="6490979"/>
            <a:ext cx="660892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85F6E7-BD5E-0148-83E4-81F0B8ACC4AE}"/>
              </a:ext>
            </a:extLst>
          </p:cNvPr>
          <p:cNvSpPr/>
          <p:nvPr userDrawn="1"/>
        </p:nvSpPr>
        <p:spPr>
          <a:xfrm rot="16200000" flipV="1">
            <a:off x="11876303" y="1884160"/>
            <a:ext cx="571433" cy="731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CA6642-9F85-D24B-BA79-8C6E6114C64B}"/>
              </a:ext>
            </a:extLst>
          </p:cNvPr>
          <p:cNvSpPr/>
          <p:nvPr userDrawn="1"/>
        </p:nvSpPr>
        <p:spPr>
          <a:xfrm rot="16200000" flipV="1">
            <a:off x="11871562" y="939682"/>
            <a:ext cx="580916" cy="73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711E25-694B-A24E-B893-DE681AE73490}"/>
              </a:ext>
            </a:extLst>
          </p:cNvPr>
          <p:cNvSpPr/>
          <p:nvPr userDrawn="1"/>
        </p:nvSpPr>
        <p:spPr>
          <a:xfrm rot="16200000" flipV="1">
            <a:off x="12001134" y="124310"/>
            <a:ext cx="321771" cy="731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8F8E7-7EE5-024A-9406-66FC079701B8}"/>
              </a:ext>
            </a:extLst>
          </p:cNvPr>
          <p:cNvSpPr/>
          <p:nvPr userDrawn="1"/>
        </p:nvSpPr>
        <p:spPr>
          <a:xfrm rot="16200000" flipV="1">
            <a:off x="11977870" y="1414290"/>
            <a:ext cx="368299" cy="731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422B5D-B22A-1A4E-B470-C6CD07663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5924"/>
            <a:ext cx="1415398" cy="23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3" r:id="rId3"/>
    <p:sldLayoutId id="2147483654" r:id="rId4"/>
    <p:sldLayoutId id="2147483655" r:id="rId5"/>
    <p:sldLayoutId id="2147483656" r:id="rId6"/>
    <p:sldLayoutId id="2147483649" r:id="rId7"/>
    <p:sldLayoutId id="214748365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/>
          </a:solidFill>
          <a:latin typeface="Gill Sans MT" panose="020B05020201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22620-E2A5-4A48-81D9-F8BBDFEA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A24A-C3C3-4249-A352-E8B4DA9E9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147D-D17F-9941-82EB-5BBA2E574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EC8E-6EA9-CB41-A862-17E4F86F74B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5881C-D4E6-5143-B6B7-CE802BD67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ABF1E-689D-B44E-A82B-40DC8E47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2DD0E-BC5B-8240-BDDF-C3C1A9760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audio" Target="../media/media14.m4a"/><Relationship Id="rId16" Type="http://schemas.openxmlformats.org/officeDocument/2006/relationships/image" Target="../media/image128.png"/><Relationship Id="rId20" Type="http://schemas.openxmlformats.org/officeDocument/2006/relationships/image" Target="../media/image22.png"/><Relationship Id="rId1" Type="http://schemas.microsoft.com/office/2007/relationships/media" Target="../media/media14.m4a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audio" Target="../media/media15.m4a"/><Relationship Id="rId16" Type="http://schemas.openxmlformats.org/officeDocument/2006/relationships/image" Target="../media/image22.png"/><Relationship Id="rId1" Type="http://schemas.microsoft.com/office/2007/relationships/media" Target="../media/media15.m4a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9.emf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4.mp4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video" Target="NULL" TargetMode="Externa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41.png"/><Relationship Id="rId5" Type="http://schemas.openxmlformats.org/officeDocument/2006/relationships/audio" Target="../media/media5.m4a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microsoft.com/office/2007/relationships/media" Target="../media/media5.m4a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media6.m4a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microsoft.com/office/2007/relationships/media" Target="../media/media6.m4a"/><Relationship Id="rId16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52.jpeg"/><Relationship Id="rId11" Type="http://schemas.openxmlformats.org/officeDocument/2006/relationships/image" Target="../media/image56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79.png"/><Relationship Id="rId39" Type="http://schemas.openxmlformats.org/officeDocument/2006/relationships/image" Target="../media/image92.png"/><Relationship Id="rId21" Type="http://schemas.openxmlformats.org/officeDocument/2006/relationships/image" Target="../media/image74.png"/><Relationship Id="rId34" Type="http://schemas.openxmlformats.org/officeDocument/2006/relationships/image" Target="../media/image87.png"/><Relationship Id="rId42" Type="http://schemas.openxmlformats.org/officeDocument/2006/relationships/image" Target="../media/image95.png"/><Relationship Id="rId47" Type="http://schemas.openxmlformats.org/officeDocument/2006/relationships/image" Target="../media/image100.png"/><Relationship Id="rId50" Type="http://schemas.openxmlformats.org/officeDocument/2006/relationships/image" Target="../media/image103.png"/><Relationship Id="rId7" Type="http://schemas.openxmlformats.org/officeDocument/2006/relationships/image" Target="../media/image62.png"/><Relationship Id="rId2" Type="http://schemas.microsoft.com/office/2007/relationships/media" Target="../media/media7.m4a"/><Relationship Id="rId16" Type="http://schemas.openxmlformats.org/officeDocument/2006/relationships/image" Target="../media/image71.png"/><Relationship Id="rId29" Type="http://schemas.openxmlformats.org/officeDocument/2006/relationships/image" Target="../media/image82.png"/><Relationship Id="rId11" Type="http://schemas.openxmlformats.org/officeDocument/2006/relationships/image" Target="../media/image66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45" Type="http://schemas.openxmlformats.org/officeDocument/2006/relationships/image" Target="../media/image9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0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49" Type="http://schemas.openxmlformats.org/officeDocument/2006/relationships/image" Target="../media/image102.png"/><Relationship Id="rId10" Type="http://schemas.openxmlformats.org/officeDocument/2006/relationships/image" Target="../media/image65.png"/><Relationship Id="rId19" Type="http://schemas.openxmlformats.org/officeDocument/2006/relationships/image" Target="../media/image720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png"/><Relationship Id="rId48" Type="http://schemas.openxmlformats.org/officeDocument/2006/relationships/image" Target="../media/image101.png"/><Relationship Id="rId8" Type="http://schemas.openxmlformats.org/officeDocument/2006/relationships/image" Target="../media/image63.png"/><Relationship Id="rId51" Type="http://schemas.openxmlformats.org/officeDocument/2006/relationships/image" Target="../media/image22.png"/><Relationship Id="rId3" Type="http://schemas.openxmlformats.org/officeDocument/2006/relationships/audio" Target="../media/media7.m4a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46" Type="http://schemas.openxmlformats.org/officeDocument/2006/relationships/image" Target="../media/image99.png"/><Relationship Id="rId20" Type="http://schemas.openxmlformats.org/officeDocument/2006/relationships/image" Target="../media/image730.png"/><Relationship Id="rId41" Type="http://schemas.openxmlformats.org/officeDocument/2006/relationships/image" Target="../media/image94.png"/><Relationship Id="rId1" Type="http://schemas.openxmlformats.org/officeDocument/2006/relationships/tags" Target="../tags/tag3.xml"/><Relationship Id="rId6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image" Target="../media/image106.png"/><Relationship Id="rId3" Type="http://schemas.microsoft.com/office/2007/relationships/media" Target="../media/media9.mp4"/><Relationship Id="rId7" Type="http://schemas.microsoft.com/office/2007/relationships/media" Target="../media/media11.m4a"/><Relationship Id="rId12" Type="http://schemas.openxmlformats.org/officeDocument/2006/relationships/image" Target="../media/image10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104.png"/><Relationship Id="rId5" Type="http://schemas.microsoft.com/office/2007/relationships/media" Target="../media/media10.mp4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9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media12.m4a"/><Relationship Id="rId7" Type="http://schemas.openxmlformats.org/officeDocument/2006/relationships/image" Target="../media/image109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0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media13.m4a"/><Relationship Id="rId7" Type="http://schemas.openxmlformats.org/officeDocument/2006/relationships/image" Target="../media/image113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1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002C41-8044-1D4F-9364-1F5891A77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51" y="423003"/>
            <a:ext cx="7622602" cy="2415157"/>
          </a:xfrm>
        </p:spPr>
        <p:txBody>
          <a:bodyPr>
            <a:noAutofit/>
          </a:bodyPr>
          <a:lstStyle/>
          <a:p>
            <a:br>
              <a:rPr lang="en-US" sz="2800" spc="3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en-US" sz="2800" spc="300" dirty="0"/>
            </a:br>
            <a:r>
              <a:rPr lang="en-US" spc="300" dirty="0"/>
              <a:t>Conditional Diffusion Models for Interlocking Metasurface Design</a:t>
            </a:r>
            <a:endParaRPr lang="en-US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D54A70A-EEE8-EC4A-B0DE-8AAA251F7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12" y="5596359"/>
            <a:ext cx="6261331" cy="353125"/>
          </a:xfrm>
        </p:spPr>
        <p:txBody>
          <a:bodyPr/>
          <a:lstStyle/>
          <a:p>
            <a:r>
              <a:rPr lang="en-US" sz="1600" dirty="0"/>
              <a:t>Sandia National Laboratories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030114-DA5F-5641-ADCB-4F7A1D5AB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681" y="5119498"/>
            <a:ext cx="5237990" cy="258147"/>
          </a:xfrm>
        </p:spPr>
        <p:txBody>
          <a:bodyPr/>
          <a:lstStyle/>
          <a:p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Nathan Brown (5575), 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Benjamin Young (1851), Brad Boyce (1800), Philip Noell (1851)</a:t>
            </a: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8CE23B67-A359-B6CD-3C53-0A2B24A03C5C}"/>
              </a:ext>
            </a:extLst>
          </p:cNvPr>
          <p:cNvSpPr txBox="1">
            <a:spLocks/>
          </p:cNvSpPr>
          <p:nvPr/>
        </p:nvSpPr>
        <p:spPr>
          <a:xfrm>
            <a:off x="601800" y="6627302"/>
            <a:ext cx="4104671" cy="35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1" kern="1200" cap="none" spc="200" baseline="0">
                <a:solidFill>
                  <a:schemeClr val="tx1"/>
                </a:solidFill>
                <a:latin typeface="Gill Sans MT" panose="020B0502020104020203" pitchFamily="34" charset="77"/>
                <a:ea typeface="Gill Sans MT" panose="020B0502020104020203" pitchFamily="34" charset="77"/>
                <a:cs typeface="Gill Sans MT" panose="020B0502020104020203" pitchFamily="34" charset="77"/>
              </a:defRPr>
            </a:lvl1pPr>
            <a:lvl2pPr marL="4571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9143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Presented by Nathan Brown – nkbrown@sandia.gov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3E521-EBCC-051A-6F7B-035B08518176}"/>
              </a:ext>
            </a:extLst>
          </p:cNvPr>
          <p:cNvSpPr txBox="1"/>
          <p:nvPr/>
        </p:nvSpPr>
        <p:spPr>
          <a:xfrm>
            <a:off x="10448058" y="0"/>
            <a:ext cx="207644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100" dirty="0">
                <a:effectLst/>
                <a:latin typeface="Arial" panose="020B0604020202020204" pitchFamily="34" charset="0"/>
              </a:rPr>
              <a:t>SAND2024-09712C</a:t>
            </a:r>
          </a:p>
          <a:p>
            <a:br>
              <a:rPr lang="en-US" sz="1100" b="0" i="0" dirty="0">
                <a:solidFill>
                  <a:srgbClr val="010B13"/>
                </a:solidFill>
                <a:effectLst/>
                <a:latin typeface="Open Sans" panose="020B0606030504020204" pitchFamily="34" charset="0"/>
              </a:rPr>
            </a:br>
            <a:endParaRPr lang="en-US" sz="11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D019B47-88FC-6B43-1DC9-E27987F71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37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82">
        <p:fade/>
      </p:transition>
    </mc:Choice>
    <mc:Fallback>
      <p:transition spd="med" advTm="11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E0BE04-AEB3-707A-6891-20E80EE02A0E}"/>
              </a:ext>
            </a:extLst>
          </p:cNvPr>
          <p:cNvSpPr txBox="1">
            <a:spLocks/>
          </p:cNvSpPr>
          <p:nvPr/>
        </p:nvSpPr>
        <p:spPr>
          <a:xfrm>
            <a:off x="318453" y="985855"/>
            <a:ext cx="10293197" cy="62248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Testing the model to produce extremes results in plethora of high performing design solutions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Able to produce designs with high mechanical strength while achieving varying thermal responses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EA2D6-19EB-7F21-1666-92D6EA46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“Pareto Front” Approach – 40 conditions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C2EF-4017-7272-8813-221B8A2F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84E9FCD-73CE-3AF0-38E4-53122FCB6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331037" y="2370743"/>
            <a:ext cx="640080" cy="6343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418E5-7403-9225-6685-0B3DEBBF3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524190" y="2359155"/>
            <a:ext cx="640080" cy="6429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65F4BDF-6231-D692-773F-46E2DD749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101677" y="2384335"/>
            <a:ext cx="640080" cy="63439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FED04D9-F529-4918-EADF-56120CE07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305361" y="2397826"/>
            <a:ext cx="640080" cy="6400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81AD95-6162-3011-8D8E-31BDF294D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947299" y="2359855"/>
            <a:ext cx="640080" cy="637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1467D7A-58F1-5437-EA99-FCFEA6012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305361" y="3469155"/>
            <a:ext cx="640080" cy="6400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6796833-EF13-43D0-5923-F1EF5088D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8325877" y="4379602"/>
            <a:ext cx="640080" cy="6429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FDE7DD1-A808-52BB-1344-218003292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8326829" y="5280094"/>
            <a:ext cx="640080" cy="6343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5548FB-076A-F173-25E3-97D09A3AA1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8326829" y="6171974"/>
            <a:ext cx="640080" cy="6371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2B91DC4-CAEC-EAFC-82B5-B49B0962C9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209594" y="2365700"/>
            <a:ext cx="640080" cy="64295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BE553F-7A6D-F9ED-4EB5-61CAAACC2F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4664963" y="2359155"/>
            <a:ext cx="640080" cy="64592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ECE5760-AB0A-C2C7-05DC-A48F34131F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7101678" y="3523038"/>
            <a:ext cx="640080" cy="63717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4057E04-80FE-6BFF-F50C-A6A8C23993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7129397" y="4584394"/>
            <a:ext cx="640080" cy="64299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8F411EA-D975-5081-C7BF-0D1516FF64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>
            <a:off x="7129397" y="5831777"/>
            <a:ext cx="640080" cy="645952"/>
          </a:xfrm>
          <a:prstGeom prst="rect">
            <a:avLst/>
          </a:prstGeom>
        </p:spPr>
      </p:pic>
      <p:sp>
        <p:nvSpPr>
          <p:cNvPr id="77" name="Star: 5 Points 76">
            <a:extLst>
              <a:ext uri="{FF2B5EF4-FFF2-40B4-BE49-F238E27FC236}">
                <a16:creationId xmlns:a16="http://schemas.microsoft.com/office/drawing/2014/main" id="{4B91F795-586B-D8B9-9116-A33CEBDECA27}"/>
              </a:ext>
            </a:extLst>
          </p:cNvPr>
          <p:cNvSpPr/>
          <p:nvPr/>
        </p:nvSpPr>
        <p:spPr>
          <a:xfrm>
            <a:off x="1460034" y="2128886"/>
            <a:ext cx="182880" cy="18288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ar: 5 Points 85">
            <a:extLst>
              <a:ext uri="{FF2B5EF4-FFF2-40B4-BE49-F238E27FC236}">
                <a16:creationId xmlns:a16="http://schemas.microsoft.com/office/drawing/2014/main" id="{D2CEC27B-082E-190E-D3BE-A6869C67EA0F}"/>
              </a:ext>
            </a:extLst>
          </p:cNvPr>
          <p:cNvSpPr/>
          <p:nvPr/>
        </p:nvSpPr>
        <p:spPr>
          <a:xfrm>
            <a:off x="2168330" y="2135048"/>
            <a:ext cx="182880" cy="18288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D0AB76-2F04-4E9C-8C78-88D7082C9DEC}"/>
              </a:ext>
            </a:extLst>
          </p:cNvPr>
          <p:cNvSpPr/>
          <p:nvPr/>
        </p:nvSpPr>
        <p:spPr>
          <a:xfrm rot="10800000">
            <a:off x="4902297" y="2088685"/>
            <a:ext cx="182880" cy="1828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FDA40C-9511-63B1-8B7D-5518C92E8BFA}"/>
              </a:ext>
            </a:extLst>
          </p:cNvPr>
          <p:cNvSpPr/>
          <p:nvPr/>
        </p:nvSpPr>
        <p:spPr>
          <a:xfrm>
            <a:off x="3569707" y="2102103"/>
            <a:ext cx="182880" cy="18288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737F9E2-CC33-F49A-9BE8-9C29FF29C089}"/>
              </a:ext>
            </a:extLst>
          </p:cNvPr>
          <p:cNvSpPr/>
          <p:nvPr/>
        </p:nvSpPr>
        <p:spPr>
          <a:xfrm rot="10800000">
            <a:off x="5772458" y="2122875"/>
            <a:ext cx="182880" cy="18288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E1C97A9-BB66-974C-DC4C-D0E0235A824B}"/>
              </a:ext>
            </a:extLst>
          </p:cNvPr>
          <p:cNvSpPr/>
          <p:nvPr/>
        </p:nvSpPr>
        <p:spPr>
          <a:xfrm rot="5400000">
            <a:off x="7357996" y="2176975"/>
            <a:ext cx="182880" cy="18288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1B5CDB3B-C623-3C01-736D-BDD2DC6B05C2}"/>
              </a:ext>
            </a:extLst>
          </p:cNvPr>
          <p:cNvSpPr/>
          <p:nvPr/>
        </p:nvSpPr>
        <p:spPr>
          <a:xfrm>
            <a:off x="7352653" y="3262889"/>
            <a:ext cx="182880" cy="182880"/>
          </a:xfrm>
          <a:prstGeom prst="pent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1B100A7E-E97F-0BAD-F9A6-901DF11DDDC6}"/>
              </a:ext>
            </a:extLst>
          </p:cNvPr>
          <p:cNvSpPr/>
          <p:nvPr/>
        </p:nvSpPr>
        <p:spPr>
          <a:xfrm>
            <a:off x="8536706" y="4152978"/>
            <a:ext cx="182880" cy="182880"/>
          </a:xfrm>
          <a:prstGeom prst="plus">
            <a:avLst>
              <a:gd name="adj" fmla="val 32813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DA30880-6A83-84D0-60AA-DBD31D0F04F8}"/>
              </a:ext>
            </a:extLst>
          </p:cNvPr>
          <p:cNvSpPr/>
          <p:nvPr/>
        </p:nvSpPr>
        <p:spPr>
          <a:xfrm rot="16200000">
            <a:off x="8463037" y="2147319"/>
            <a:ext cx="182880" cy="182880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C1B75E47-508B-DD38-1F45-1FBDFA7C7C95}"/>
              </a:ext>
            </a:extLst>
          </p:cNvPr>
          <p:cNvSpPr/>
          <p:nvPr/>
        </p:nvSpPr>
        <p:spPr>
          <a:xfrm>
            <a:off x="7347891" y="4401514"/>
            <a:ext cx="182880" cy="18288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F80CC6A8-F78E-D26E-33C0-F15B206BC1CB}"/>
              </a:ext>
            </a:extLst>
          </p:cNvPr>
          <p:cNvSpPr/>
          <p:nvPr/>
        </p:nvSpPr>
        <p:spPr>
          <a:xfrm>
            <a:off x="7360472" y="5611477"/>
            <a:ext cx="182880" cy="1828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4CE4A8A6-02BD-0EC9-5091-AB3017A87304}"/>
              </a:ext>
            </a:extLst>
          </p:cNvPr>
          <p:cNvSpPr/>
          <p:nvPr/>
        </p:nvSpPr>
        <p:spPr>
          <a:xfrm>
            <a:off x="8550145" y="5962735"/>
            <a:ext cx="182880" cy="182880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E5F617FB-635A-22D2-8066-E551EE5062F3}"/>
              </a:ext>
            </a:extLst>
          </p:cNvPr>
          <p:cNvSpPr/>
          <p:nvPr/>
        </p:nvSpPr>
        <p:spPr>
          <a:xfrm>
            <a:off x="8536706" y="5101446"/>
            <a:ext cx="182880" cy="182880"/>
          </a:xfrm>
          <a:prstGeom prst="mathMultiply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entagon 22">
            <a:extLst>
              <a:ext uri="{FF2B5EF4-FFF2-40B4-BE49-F238E27FC236}">
                <a16:creationId xmlns:a16="http://schemas.microsoft.com/office/drawing/2014/main" id="{EEF2F569-313A-C674-AC22-EB5AAB872C3D}"/>
              </a:ext>
            </a:extLst>
          </p:cNvPr>
          <p:cNvSpPr/>
          <p:nvPr/>
        </p:nvSpPr>
        <p:spPr>
          <a:xfrm>
            <a:off x="8519160" y="3262856"/>
            <a:ext cx="182880" cy="182880"/>
          </a:xfrm>
          <a:prstGeom prst="pentagon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1593B-8EB8-1023-EBE9-9122732048E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56614" y="3203280"/>
            <a:ext cx="5314906" cy="3525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D1B20-1AA2-F2BA-8B93-46EE70CCAF80}"/>
              </a:ext>
            </a:extLst>
          </p:cNvPr>
          <p:cNvSpPr/>
          <p:nvPr/>
        </p:nvSpPr>
        <p:spPr>
          <a:xfrm>
            <a:off x="4581214" y="3333929"/>
            <a:ext cx="1956859" cy="50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A34BC-128B-700A-66C4-0F030CC8273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0817" t="3442" r="2467" b="80994"/>
          <a:stretch/>
        </p:blipFill>
        <p:spPr>
          <a:xfrm>
            <a:off x="4709380" y="3333929"/>
            <a:ext cx="1781441" cy="500895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EBDB50E-53E9-5CF6-16C5-0B13100F0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019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070">
        <p:fade/>
      </p:transition>
    </mc:Choice>
    <mc:Fallback>
      <p:transition spd="med" advTm="36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E0BE04-AEB3-707A-6891-20E80EE02A0E}"/>
              </a:ext>
            </a:extLst>
          </p:cNvPr>
          <p:cNvSpPr txBox="1">
            <a:spLocks/>
          </p:cNvSpPr>
          <p:nvPr/>
        </p:nvSpPr>
        <p:spPr>
          <a:xfrm>
            <a:off x="318453" y="985855"/>
            <a:ext cx="10293197" cy="62248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Rapidly producing ILM designs with custom thermo-mechanical properties can guide/inspire human designers when implementing ILMs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Taller, more dendritic </a:t>
            </a:r>
            <a:r>
              <a:rPr lang="en-US" dirty="0">
                <a:sym typeface="Wingdings" panose="05000000000000000000" pitchFamily="2" charset="2"/>
              </a:rPr>
              <a:t> Strong in tension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Shorter, studier  Strong in shear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More Al6061  Higher Temps/More Conductive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EA2D6-19EB-7F21-1666-92D6EA46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 into designing ILMs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B0931-FBED-FEF4-8683-AC3BEEC97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92" y="3804045"/>
            <a:ext cx="914400" cy="903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07740B-4C36-A746-4DD3-869683C06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517" y="3263234"/>
            <a:ext cx="1280160" cy="12801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F7F4CF-217E-976A-65D2-CCBDB2433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556" y="3649890"/>
            <a:ext cx="914400" cy="9671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18B866-8626-D9D8-BAF0-20DEDFE62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245" y="3226591"/>
            <a:ext cx="1280160" cy="12789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D47C31-1670-E3E3-C48E-D4C78F90D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5001" y="3555756"/>
            <a:ext cx="914400" cy="9749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E4134D-D9D7-00D5-DE6E-26FD473C4A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7289" y="3242169"/>
            <a:ext cx="1280160" cy="12885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1EE00D-C740-2543-C64F-29D8A2909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192" y="5595854"/>
            <a:ext cx="914400" cy="9998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8FCF32-601C-6273-2B77-CAF2F10BE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0517" y="5285059"/>
            <a:ext cx="1280160" cy="12777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77F9D6-0470-78F9-761A-3549C423E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7979" y="5609768"/>
            <a:ext cx="914400" cy="1011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5D1A2C0-9776-9AAF-A699-222AAA2BC5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0540" y="5267706"/>
            <a:ext cx="1280160" cy="1283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9442750-D970-0531-2D5E-085C0AB15E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12034" y="5570404"/>
            <a:ext cx="914400" cy="9992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2AB0D6-E22D-1D5B-DD53-6C3CEA9289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77289" y="5290663"/>
            <a:ext cx="1280160" cy="12789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44486CE-6EF0-94B5-B77A-D763D388E5D3}"/>
              </a:ext>
            </a:extLst>
          </p:cNvPr>
          <p:cNvSpPr txBox="1"/>
          <p:nvPr/>
        </p:nvSpPr>
        <p:spPr>
          <a:xfrm>
            <a:off x="3181877" y="2765042"/>
            <a:ext cx="221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Tension Dominated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9E41A3-DCAB-23BE-CE53-F51317E37BC3}"/>
              </a:ext>
            </a:extLst>
          </p:cNvPr>
          <p:cNvSpPr txBox="1"/>
          <p:nvPr/>
        </p:nvSpPr>
        <p:spPr>
          <a:xfrm>
            <a:off x="6791245" y="2755150"/>
            <a:ext cx="221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Balanced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FE97DF-7C5B-7CBD-92AA-5A4A55819272}"/>
              </a:ext>
            </a:extLst>
          </p:cNvPr>
          <p:cNvSpPr txBox="1"/>
          <p:nvPr/>
        </p:nvSpPr>
        <p:spPr>
          <a:xfrm>
            <a:off x="9621011" y="2742238"/>
            <a:ext cx="221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Shear Dominated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3D5564-BCDD-928D-1298-1F783B82E5D3}"/>
              </a:ext>
            </a:extLst>
          </p:cNvPr>
          <p:cNvSpPr txBox="1"/>
          <p:nvPr/>
        </p:nvSpPr>
        <p:spPr>
          <a:xfrm>
            <a:off x="900706" y="5810209"/>
            <a:ext cx="278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High Temps/Conductive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3736E6-6258-68D7-85B4-DA204A18F098}"/>
              </a:ext>
            </a:extLst>
          </p:cNvPr>
          <p:cNvSpPr txBox="1"/>
          <p:nvPr/>
        </p:nvSpPr>
        <p:spPr>
          <a:xfrm>
            <a:off x="1134551" y="3705453"/>
            <a:ext cx="26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Low Temps/Resistive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4EA2EE4-420E-7B33-9737-0C42FFB100F3}"/>
              </a:ext>
            </a:extLst>
          </p:cNvPr>
          <p:cNvSpPr/>
          <p:nvPr/>
        </p:nvSpPr>
        <p:spPr>
          <a:xfrm>
            <a:off x="3480517" y="3263234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818653D-C057-FB53-CF9D-A76026FCE477}"/>
              </a:ext>
            </a:extLst>
          </p:cNvPr>
          <p:cNvCxnSpPr>
            <a:cxnSpLocks/>
          </p:cNvCxnSpPr>
          <p:nvPr/>
        </p:nvCxnSpPr>
        <p:spPr>
          <a:xfrm>
            <a:off x="4760677" y="3263234"/>
            <a:ext cx="640589" cy="913414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B62E569-45D4-E2D3-AF85-3F80F95D3D1B}"/>
              </a:ext>
            </a:extLst>
          </p:cNvPr>
          <p:cNvSpPr/>
          <p:nvPr/>
        </p:nvSpPr>
        <p:spPr>
          <a:xfrm>
            <a:off x="4847193" y="4100120"/>
            <a:ext cx="649244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6969B6-6A7B-9690-E2D7-82A92DA18050}"/>
              </a:ext>
            </a:extLst>
          </p:cNvPr>
          <p:cNvSpPr txBox="1"/>
          <p:nvPr/>
        </p:nvSpPr>
        <p:spPr>
          <a:xfrm>
            <a:off x="3432965" y="3242169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8205FD-3C66-21C9-50F3-1DA187AF4C72}"/>
              </a:ext>
            </a:extLst>
          </p:cNvPr>
          <p:cNvSpPr txBox="1"/>
          <p:nvPr/>
        </p:nvSpPr>
        <p:spPr>
          <a:xfrm>
            <a:off x="3634390" y="4371565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89E9AC-FA67-C819-3588-103B41BC924B}"/>
              </a:ext>
            </a:extLst>
          </p:cNvPr>
          <p:cNvSpPr/>
          <p:nvPr/>
        </p:nvSpPr>
        <p:spPr>
          <a:xfrm>
            <a:off x="6798033" y="3220964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BE6C89-A1C9-7C3E-F263-93CCA148AFB1}"/>
              </a:ext>
            </a:extLst>
          </p:cNvPr>
          <p:cNvCxnSpPr>
            <a:cxnSpLocks/>
          </p:cNvCxnSpPr>
          <p:nvPr/>
        </p:nvCxnSpPr>
        <p:spPr>
          <a:xfrm>
            <a:off x="8084981" y="3226591"/>
            <a:ext cx="576648" cy="860158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E964C19A-7E42-00B2-C0AC-8A4AF79FD535}"/>
              </a:ext>
            </a:extLst>
          </p:cNvPr>
          <p:cNvSpPr/>
          <p:nvPr/>
        </p:nvSpPr>
        <p:spPr>
          <a:xfrm>
            <a:off x="8107556" y="4010221"/>
            <a:ext cx="649244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AC0A26D-74BC-F9FA-0009-A0DF9B0DF05C}"/>
              </a:ext>
            </a:extLst>
          </p:cNvPr>
          <p:cNvSpPr txBox="1"/>
          <p:nvPr/>
        </p:nvSpPr>
        <p:spPr>
          <a:xfrm>
            <a:off x="6742749" y="3203885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B219BFC-0854-695B-0DEF-094BB16A342D}"/>
              </a:ext>
            </a:extLst>
          </p:cNvPr>
          <p:cNvSpPr txBox="1"/>
          <p:nvPr/>
        </p:nvSpPr>
        <p:spPr>
          <a:xfrm>
            <a:off x="7202096" y="4333281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77CF099-29C4-0739-C0D3-D668FF301781}"/>
              </a:ext>
            </a:extLst>
          </p:cNvPr>
          <p:cNvSpPr/>
          <p:nvPr/>
        </p:nvSpPr>
        <p:spPr>
          <a:xfrm>
            <a:off x="9777289" y="3228958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932CAFD-57B0-7467-D422-C0F0A58358EB}"/>
              </a:ext>
            </a:extLst>
          </p:cNvPr>
          <p:cNvCxnSpPr>
            <a:cxnSpLocks/>
          </p:cNvCxnSpPr>
          <p:nvPr/>
        </p:nvCxnSpPr>
        <p:spPr>
          <a:xfrm>
            <a:off x="11043578" y="3230040"/>
            <a:ext cx="630184" cy="780181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F80F2FC-1F11-013C-9C72-72833BE9C59C}"/>
              </a:ext>
            </a:extLst>
          </p:cNvPr>
          <p:cNvSpPr/>
          <p:nvPr/>
        </p:nvSpPr>
        <p:spPr>
          <a:xfrm>
            <a:off x="11112034" y="3934691"/>
            <a:ext cx="649244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6D0D49E-F965-2BDE-370F-D851B9FFBEF3}"/>
              </a:ext>
            </a:extLst>
          </p:cNvPr>
          <p:cNvSpPr txBox="1"/>
          <p:nvPr/>
        </p:nvSpPr>
        <p:spPr>
          <a:xfrm>
            <a:off x="9728667" y="3225398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2418AEC-27B6-A514-A513-6E5C16E4278A}"/>
              </a:ext>
            </a:extLst>
          </p:cNvPr>
          <p:cNvSpPr txBox="1"/>
          <p:nvPr/>
        </p:nvSpPr>
        <p:spPr>
          <a:xfrm>
            <a:off x="10188014" y="4354794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54E7B1A-C531-2F39-0FBD-E31CD97D01A7}"/>
              </a:ext>
            </a:extLst>
          </p:cNvPr>
          <p:cNvCxnSpPr/>
          <p:nvPr/>
        </p:nvCxnSpPr>
        <p:spPr>
          <a:xfrm>
            <a:off x="1134551" y="4997314"/>
            <a:ext cx="109433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B2C3E3E-E703-44E4-0A8E-D1FFC75E480E}"/>
              </a:ext>
            </a:extLst>
          </p:cNvPr>
          <p:cNvCxnSpPr>
            <a:cxnSpLocks/>
          </p:cNvCxnSpPr>
          <p:nvPr/>
        </p:nvCxnSpPr>
        <p:spPr>
          <a:xfrm>
            <a:off x="6096000" y="2999509"/>
            <a:ext cx="0" cy="36576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D827647-9BFE-3C11-7577-644E774D7119}"/>
              </a:ext>
            </a:extLst>
          </p:cNvPr>
          <p:cNvCxnSpPr>
            <a:cxnSpLocks/>
          </p:cNvCxnSpPr>
          <p:nvPr/>
        </p:nvCxnSpPr>
        <p:spPr>
          <a:xfrm>
            <a:off x="9337964" y="2938079"/>
            <a:ext cx="0" cy="36576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3F4059AB-E597-176C-8773-7ADD0E9C5487}"/>
              </a:ext>
            </a:extLst>
          </p:cNvPr>
          <p:cNvSpPr/>
          <p:nvPr/>
        </p:nvSpPr>
        <p:spPr>
          <a:xfrm>
            <a:off x="3485165" y="5285059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670E5C9-48FC-A42B-9A4C-DED85283BC71}"/>
              </a:ext>
            </a:extLst>
          </p:cNvPr>
          <p:cNvCxnSpPr>
            <a:cxnSpLocks/>
          </p:cNvCxnSpPr>
          <p:nvPr/>
        </p:nvCxnSpPr>
        <p:spPr>
          <a:xfrm>
            <a:off x="4765325" y="5290663"/>
            <a:ext cx="666136" cy="762475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835E595-A1C2-E672-F3FA-4CC592EE57EC}"/>
              </a:ext>
            </a:extLst>
          </p:cNvPr>
          <p:cNvSpPr/>
          <p:nvPr/>
        </p:nvSpPr>
        <p:spPr>
          <a:xfrm>
            <a:off x="4814936" y="5970889"/>
            <a:ext cx="694029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F0E014D-D1C0-DA3D-6C79-37ECF11E751A}"/>
              </a:ext>
            </a:extLst>
          </p:cNvPr>
          <p:cNvSpPr/>
          <p:nvPr/>
        </p:nvSpPr>
        <p:spPr>
          <a:xfrm>
            <a:off x="6760540" y="5279764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C18A910-B67C-023C-75AA-88D1FE2FA357}"/>
              </a:ext>
            </a:extLst>
          </p:cNvPr>
          <p:cNvCxnSpPr>
            <a:cxnSpLocks/>
          </p:cNvCxnSpPr>
          <p:nvPr/>
        </p:nvCxnSpPr>
        <p:spPr>
          <a:xfrm>
            <a:off x="8040700" y="5316022"/>
            <a:ext cx="666136" cy="762475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77CD610E-AAE0-3483-4C9A-9AA3A8B03B3A}"/>
              </a:ext>
            </a:extLst>
          </p:cNvPr>
          <p:cNvSpPr/>
          <p:nvPr/>
        </p:nvSpPr>
        <p:spPr>
          <a:xfrm>
            <a:off x="8090311" y="5996248"/>
            <a:ext cx="694029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BFBE274-D221-F599-1090-ADB1A588B0C6}"/>
              </a:ext>
            </a:extLst>
          </p:cNvPr>
          <p:cNvSpPr txBox="1"/>
          <p:nvPr/>
        </p:nvSpPr>
        <p:spPr>
          <a:xfrm>
            <a:off x="3437107" y="5248491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3E43EF8-624A-1CA5-50E3-25CB96069759}"/>
              </a:ext>
            </a:extLst>
          </p:cNvPr>
          <p:cNvSpPr txBox="1"/>
          <p:nvPr/>
        </p:nvSpPr>
        <p:spPr>
          <a:xfrm>
            <a:off x="3862857" y="6365031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C43118C-5365-EDEA-C8ED-76BD2509657F}"/>
              </a:ext>
            </a:extLst>
          </p:cNvPr>
          <p:cNvSpPr txBox="1"/>
          <p:nvPr/>
        </p:nvSpPr>
        <p:spPr>
          <a:xfrm>
            <a:off x="6730574" y="5248491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4AE6C31-D60E-2796-E823-9D56770C80B2}"/>
              </a:ext>
            </a:extLst>
          </p:cNvPr>
          <p:cNvSpPr txBox="1"/>
          <p:nvPr/>
        </p:nvSpPr>
        <p:spPr>
          <a:xfrm>
            <a:off x="7156324" y="6365031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C3733DF-01E1-C8F7-BCA2-F45086834089}"/>
              </a:ext>
            </a:extLst>
          </p:cNvPr>
          <p:cNvSpPr txBox="1"/>
          <p:nvPr/>
        </p:nvSpPr>
        <p:spPr>
          <a:xfrm>
            <a:off x="9753020" y="5243316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30761BF-7E49-D347-EB0E-13D3EB03B273}"/>
              </a:ext>
            </a:extLst>
          </p:cNvPr>
          <p:cNvSpPr txBox="1"/>
          <p:nvPr/>
        </p:nvSpPr>
        <p:spPr>
          <a:xfrm>
            <a:off x="10178770" y="6359856"/>
            <a:ext cx="11038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56155EF-8DEB-B5C0-8CF3-40BF906E19BE}"/>
              </a:ext>
            </a:extLst>
          </p:cNvPr>
          <p:cNvSpPr/>
          <p:nvPr/>
        </p:nvSpPr>
        <p:spPr>
          <a:xfrm>
            <a:off x="9777289" y="5285812"/>
            <a:ext cx="1280160" cy="128016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3D39E32-C45E-9A55-A4B5-7ACF4A46E577}"/>
              </a:ext>
            </a:extLst>
          </p:cNvPr>
          <p:cNvSpPr/>
          <p:nvPr/>
        </p:nvSpPr>
        <p:spPr>
          <a:xfrm>
            <a:off x="11080919" y="5946579"/>
            <a:ext cx="694029" cy="529987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OffAxis2Left">
              <a:rot lat="108000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C8AD43E-0F6F-5514-55CD-DAF4DF37A41A}"/>
              </a:ext>
            </a:extLst>
          </p:cNvPr>
          <p:cNvCxnSpPr>
            <a:cxnSpLocks/>
          </p:cNvCxnSpPr>
          <p:nvPr/>
        </p:nvCxnSpPr>
        <p:spPr>
          <a:xfrm>
            <a:off x="11076430" y="5278797"/>
            <a:ext cx="610438" cy="751384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64C167-3193-26F7-0910-D2A3250CB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227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61">
        <p:fade/>
      </p:transition>
    </mc:Choice>
    <mc:Fallback>
      <p:transition spd="med" advTm="42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499225" y="821873"/>
            <a:ext cx="709943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Interlocking metasurfaces (ILMs) are a mechanically robust, non-permanent, environmentally durable alternative to traditional joining technologies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Gill San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ILMs’ mechanical and thermal properties are dependent on feature topology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ill San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Conditional diffusion models can rapidly design ILM unit cells with customizable thermo-mechanical properties, but can be influenced by the variability in training data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ill San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Used as a stand-alone design tool or used to influence human designers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030E87-EE75-8BF9-6514-4DB5DB691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399" y="3995412"/>
            <a:ext cx="2099673" cy="1068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3639D3-9315-C169-9C92-107328C0D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8301" y="4032230"/>
            <a:ext cx="1980601" cy="9947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8CFF6-0D91-565B-4932-86586440C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158" y="2821505"/>
            <a:ext cx="1958889" cy="9947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25CBFB-79BE-0E6A-1EEB-C39EF40143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542" y="2837562"/>
            <a:ext cx="1895389" cy="962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632A2-D63E-E9FB-65E4-C8601BFE17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3180" r="-4"/>
          <a:stretch/>
        </p:blipFill>
        <p:spPr>
          <a:xfrm>
            <a:off x="7319262" y="457474"/>
            <a:ext cx="4593338" cy="2184907"/>
          </a:xfrm>
          <a:prstGeom prst="round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C49C118-5402-A187-782A-C1324CF53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546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171">
        <p:fade/>
      </p:transition>
    </mc:Choice>
    <mc:Fallback>
      <p:transition spd="med" advTm="46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174" y="423249"/>
            <a:ext cx="4819650" cy="465842"/>
          </a:xfrm>
        </p:spPr>
        <p:txBody>
          <a:bodyPr/>
          <a:lstStyle/>
          <a:p>
            <a:r>
              <a:rPr lang="en-US" sz="7200" dirty="0"/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2465658" y="2326071"/>
            <a:ext cx="7260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+mj-lt"/>
              </a:rPr>
              <a:t>I look forward to your question! </a:t>
            </a:r>
            <a:endParaRPr lang="en-US" sz="6000" b="1" dirty="0">
              <a:latin typeface="+mj-lt"/>
            </a:endParaRP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21F17B5B-4036-1B70-0911-8E06555E906A}"/>
              </a:ext>
            </a:extLst>
          </p:cNvPr>
          <p:cNvSpPr txBox="1">
            <a:spLocks/>
          </p:cNvSpPr>
          <p:nvPr/>
        </p:nvSpPr>
        <p:spPr>
          <a:xfrm>
            <a:off x="3090314" y="5905924"/>
            <a:ext cx="6011370" cy="67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1" kern="1200" cap="none" spc="200" baseline="0">
                <a:solidFill>
                  <a:schemeClr val="tx1"/>
                </a:solidFill>
                <a:latin typeface="Gill Sans MT" panose="020B0502020104020203" pitchFamily="34" charset="77"/>
                <a:ea typeface="Gill Sans MT" panose="020B0502020104020203" pitchFamily="34" charset="77"/>
                <a:cs typeface="Gill Sans MT" panose="020B0502020104020203" pitchFamily="34" charset="77"/>
              </a:defRPr>
            </a:lvl1pPr>
            <a:lvl2pPr marL="4571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9143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Nathan Brown – nkbrown@sandia.gov</a:t>
            </a:r>
          </a:p>
          <a:p>
            <a:pPr algn="ctr"/>
            <a:endParaRPr lang="en-US" sz="4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4CE0E6E-1AB4-4E32-42BF-AE168FEB8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167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28">
        <p:fade/>
      </p:transition>
    </mc:Choice>
    <mc:Fallback>
      <p:transition spd="med" advTm="3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75B525-957C-834D-BA9E-BCC6FAF4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193"/>
            <a:ext cx="10515600" cy="46584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interlocking metasurfaces (ILMs)?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C05F0-FBCF-B34D-871F-19BBC01C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6844" y="6443391"/>
            <a:ext cx="2743200" cy="365125"/>
          </a:xfrm>
        </p:spPr>
        <p:txBody>
          <a:bodyPr/>
          <a:lstStyle/>
          <a:p>
            <a:fld id="{2E94512F-4FCD-4B8F-9303-F99597583E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93B23-2501-5608-DDDD-A6213C3FED9A}"/>
              </a:ext>
            </a:extLst>
          </p:cNvPr>
          <p:cNvSpPr txBox="1"/>
          <p:nvPr/>
        </p:nvSpPr>
        <p:spPr>
          <a:xfrm>
            <a:off x="1089477" y="960942"/>
            <a:ext cx="2495106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163953"/>
                </a:solidFill>
                <a:latin typeface="Gill Sans"/>
              </a:rPr>
              <a:t>Robust</a:t>
            </a: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163953"/>
                </a:solidFill>
                <a:latin typeface="Gill Sans"/>
              </a:rPr>
              <a:t>Architected</a:t>
            </a: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163953"/>
                </a:solidFill>
                <a:latin typeface="Gill Sans"/>
              </a:rPr>
              <a:t>Non-Permanent</a:t>
            </a:r>
          </a:p>
          <a:p>
            <a:pPr algn="r">
              <a:spcAft>
                <a:spcPts val="600"/>
              </a:spcAft>
            </a:pPr>
            <a:r>
              <a:rPr lang="en-US" sz="2000" dirty="0">
                <a:solidFill>
                  <a:srgbClr val="163953"/>
                </a:solidFill>
                <a:latin typeface="Gill Sans"/>
              </a:rPr>
              <a:t>Integrated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4C6CB-E779-6829-366B-C42737EB1F1C}"/>
              </a:ext>
            </a:extLst>
          </p:cNvPr>
          <p:cNvSpPr txBox="1"/>
          <p:nvPr/>
        </p:nvSpPr>
        <p:spPr>
          <a:xfrm>
            <a:off x="4424931" y="1362486"/>
            <a:ext cx="27736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163953"/>
                </a:solidFill>
                <a:latin typeface="Gill Sans"/>
              </a:rPr>
              <a:t>joining technology</a:t>
            </a: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163953"/>
                </a:solidFill>
                <a:latin typeface="Gill Sans"/>
              </a:rPr>
              <a:t>suitable for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3C8FA-7C04-ECBD-6388-AA7F7C79B42F}"/>
              </a:ext>
            </a:extLst>
          </p:cNvPr>
          <p:cNvSpPr txBox="1"/>
          <p:nvPr/>
        </p:nvSpPr>
        <p:spPr>
          <a:xfrm>
            <a:off x="8086459" y="1044948"/>
            <a:ext cx="2884569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163953"/>
                </a:solidFill>
                <a:latin typeface="Gill Sans"/>
              </a:rPr>
              <a:t>complex surfaces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163953"/>
                </a:solidFill>
                <a:latin typeface="Gill Sans"/>
              </a:rPr>
              <a:t>dissimilar materials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163953"/>
                </a:solidFill>
                <a:latin typeface="Gill Sans"/>
              </a:rPr>
              <a:t>extreme environments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795CC-B551-C027-0410-44B2F87CB2F6}"/>
              </a:ext>
            </a:extLst>
          </p:cNvPr>
          <p:cNvCxnSpPr>
            <a:cxnSpLocks/>
          </p:cNvCxnSpPr>
          <p:nvPr/>
        </p:nvCxnSpPr>
        <p:spPr>
          <a:xfrm flipV="1">
            <a:off x="3718652" y="1710815"/>
            <a:ext cx="493602" cy="654071"/>
          </a:xfrm>
          <a:prstGeom prst="line">
            <a:avLst/>
          </a:prstGeom>
          <a:ln w="114300">
            <a:solidFill>
              <a:srgbClr val="07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62C380-DD26-EB31-C0BC-8678E161BD89}"/>
              </a:ext>
            </a:extLst>
          </p:cNvPr>
          <p:cNvCxnSpPr>
            <a:cxnSpLocks/>
          </p:cNvCxnSpPr>
          <p:nvPr/>
        </p:nvCxnSpPr>
        <p:spPr>
          <a:xfrm>
            <a:off x="3668016" y="1058195"/>
            <a:ext cx="550761" cy="692468"/>
          </a:xfrm>
          <a:prstGeom prst="line">
            <a:avLst/>
          </a:prstGeom>
          <a:ln w="114300">
            <a:solidFill>
              <a:srgbClr val="07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365A13-70BA-471C-53BB-32C1A4DF109B}"/>
              </a:ext>
            </a:extLst>
          </p:cNvPr>
          <p:cNvCxnSpPr>
            <a:cxnSpLocks/>
          </p:cNvCxnSpPr>
          <p:nvPr/>
        </p:nvCxnSpPr>
        <p:spPr>
          <a:xfrm flipV="1">
            <a:off x="3711436" y="1724161"/>
            <a:ext cx="500818" cy="234075"/>
          </a:xfrm>
          <a:prstGeom prst="line">
            <a:avLst/>
          </a:prstGeom>
          <a:ln w="114300">
            <a:solidFill>
              <a:srgbClr val="07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384A29B-2BBD-D817-8C27-63C92F47C4C7}"/>
              </a:ext>
            </a:extLst>
          </p:cNvPr>
          <p:cNvSpPr/>
          <p:nvPr/>
        </p:nvSpPr>
        <p:spPr>
          <a:xfrm>
            <a:off x="4098007" y="1612554"/>
            <a:ext cx="385844" cy="139131"/>
          </a:xfrm>
          <a:prstGeom prst="rightArrow">
            <a:avLst/>
          </a:prstGeom>
          <a:solidFill>
            <a:srgbClr val="079CD6"/>
          </a:solidFill>
          <a:ln w="76200">
            <a:solidFill>
              <a:srgbClr val="079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19697B-0B36-E255-A76D-1820D8982E6E}"/>
              </a:ext>
            </a:extLst>
          </p:cNvPr>
          <p:cNvCxnSpPr>
            <a:cxnSpLocks/>
          </p:cNvCxnSpPr>
          <p:nvPr/>
        </p:nvCxnSpPr>
        <p:spPr>
          <a:xfrm>
            <a:off x="3719464" y="1447945"/>
            <a:ext cx="500818" cy="234174"/>
          </a:xfrm>
          <a:prstGeom prst="line">
            <a:avLst/>
          </a:prstGeom>
          <a:ln w="114300">
            <a:solidFill>
              <a:srgbClr val="079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6ED78C-B2D2-052B-0A80-5C448818C744}"/>
              </a:ext>
            </a:extLst>
          </p:cNvPr>
          <p:cNvSpPr/>
          <p:nvPr/>
        </p:nvSpPr>
        <p:spPr>
          <a:xfrm>
            <a:off x="7140529" y="1606321"/>
            <a:ext cx="822960" cy="139131"/>
          </a:xfrm>
          <a:prstGeom prst="rightArrow">
            <a:avLst/>
          </a:prstGeom>
          <a:solidFill>
            <a:srgbClr val="079CD6"/>
          </a:solidFill>
          <a:ln w="63500">
            <a:solidFill>
              <a:srgbClr val="079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3EAF348-7F7C-BAD6-2CA4-45BA6EC15AC1}"/>
              </a:ext>
            </a:extLst>
          </p:cNvPr>
          <p:cNvSpPr/>
          <p:nvPr/>
        </p:nvSpPr>
        <p:spPr>
          <a:xfrm rot="19692212">
            <a:off x="7281329" y="1412808"/>
            <a:ext cx="733024" cy="139131"/>
          </a:xfrm>
          <a:prstGeom prst="rightArrow">
            <a:avLst/>
          </a:prstGeom>
          <a:solidFill>
            <a:srgbClr val="079CD6"/>
          </a:solidFill>
          <a:ln w="63500">
            <a:solidFill>
              <a:srgbClr val="079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204DCE2-559A-E782-B535-B8F1FAFBF8A8}"/>
              </a:ext>
            </a:extLst>
          </p:cNvPr>
          <p:cNvSpPr/>
          <p:nvPr/>
        </p:nvSpPr>
        <p:spPr>
          <a:xfrm rot="1907788" flipV="1">
            <a:off x="7273778" y="1792751"/>
            <a:ext cx="723613" cy="139131"/>
          </a:xfrm>
          <a:prstGeom prst="rightArrow">
            <a:avLst/>
          </a:prstGeom>
          <a:solidFill>
            <a:srgbClr val="079CD6"/>
          </a:solidFill>
          <a:ln w="63500">
            <a:solidFill>
              <a:srgbClr val="079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9C8EB2-3867-0633-1AC3-D6ACFAD50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180" r="-4"/>
          <a:stretch/>
        </p:blipFill>
        <p:spPr>
          <a:xfrm>
            <a:off x="6656911" y="2709900"/>
            <a:ext cx="4593338" cy="2184907"/>
          </a:xfrm>
          <a:prstGeom prst="round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CE6D371-760B-5960-7D9F-2BCE8EF27E30}"/>
              </a:ext>
            </a:extLst>
          </p:cNvPr>
          <p:cNvGrpSpPr/>
          <p:nvPr/>
        </p:nvGrpSpPr>
        <p:grpSpPr>
          <a:xfrm>
            <a:off x="5924393" y="4614360"/>
            <a:ext cx="2734056" cy="1737360"/>
            <a:chOff x="1277697" y="986169"/>
            <a:chExt cx="2357859" cy="15127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CCF1DC-3821-082C-3744-7521DBD5F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5" t="8561" r="27390" b="14248"/>
            <a:stretch/>
          </p:blipFill>
          <p:spPr>
            <a:xfrm>
              <a:off x="1277697" y="986169"/>
              <a:ext cx="1171707" cy="15127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DF87478-A0FC-E797-8E5A-9152FC586D4F}"/>
                </a:ext>
              </a:extLst>
            </p:cNvPr>
            <p:cNvSpPr/>
            <p:nvPr/>
          </p:nvSpPr>
          <p:spPr>
            <a:xfrm>
              <a:off x="1792003" y="2013607"/>
              <a:ext cx="182353" cy="19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BE71E4-9ED6-380E-A0C2-553335A1BF44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1883180" y="1548706"/>
              <a:ext cx="832197" cy="4649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8F4FD2-2030-6576-DE69-2561DB287C09}"/>
                </a:ext>
              </a:extLst>
            </p:cNvPr>
            <p:cNvCxnSpPr/>
            <p:nvPr/>
          </p:nvCxnSpPr>
          <p:spPr>
            <a:xfrm>
              <a:off x="1881896" y="2206032"/>
              <a:ext cx="828273" cy="26101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9680F9-0B33-5928-3918-0127C126D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7" t="8397" r="34499" b="22920"/>
            <a:stretch/>
          </p:blipFill>
          <p:spPr>
            <a:xfrm>
              <a:off x="2721156" y="155575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100BE9-DE45-BE10-ADBB-4F795BB10932}"/>
              </a:ext>
            </a:extLst>
          </p:cNvPr>
          <p:cNvSpPr txBox="1"/>
          <p:nvPr/>
        </p:nvSpPr>
        <p:spPr>
          <a:xfrm>
            <a:off x="7867499" y="6315131"/>
            <a:ext cx="10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(Bolmin 2023)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3EFA70-4681-7D65-915F-3F2EC6C13A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58"/>
          <a:stretch/>
        </p:blipFill>
        <p:spPr>
          <a:xfrm>
            <a:off x="811071" y="3429000"/>
            <a:ext cx="4179596" cy="34144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19B586-1BBA-BFF4-D6F9-7FA127D68F28}"/>
              </a:ext>
            </a:extLst>
          </p:cNvPr>
          <p:cNvSpPr txBox="1"/>
          <p:nvPr/>
        </p:nvSpPr>
        <p:spPr>
          <a:xfrm>
            <a:off x="1736576" y="2779792"/>
            <a:ext cx="3622645" cy="553998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163953"/>
                </a:solidFill>
                <a:latin typeface="Gill Sans"/>
              </a:rPr>
              <a:t>ILMs</a:t>
            </a:r>
            <a:r>
              <a:rPr lang="en-US" dirty="0">
                <a:solidFill>
                  <a:srgbClr val="163953"/>
                </a:solidFill>
                <a:latin typeface="Gill Sans"/>
              </a:rPr>
              <a:t> overcome many limitations of existing joining methods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A2D95DF-F418-9AB1-CBBB-A53690074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5421" y="5104929"/>
            <a:ext cx="2793730" cy="125413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48B7C13-6394-F15C-6B7E-9859966C3D4C}"/>
              </a:ext>
            </a:extLst>
          </p:cNvPr>
          <p:cNvSpPr txBox="1"/>
          <p:nvPr/>
        </p:nvSpPr>
        <p:spPr>
          <a:xfrm>
            <a:off x="10468108" y="4567638"/>
            <a:ext cx="1005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(Brown 2023)</a:t>
            </a:r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FC9A789F-EBB6-29FE-22BC-D3529E0DA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29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624">
        <p:fade/>
      </p:transition>
    </mc:Choice>
    <mc:Fallback>
      <p:transition spd="med" advTm="53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3A982-304D-DB85-C055-DCFB96CAE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799" y="2593615"/>
            <a:ext cx="6862322" cy="2838121"/>
          </a:xfrm>
          <a:prstGeom prst="rect">
            <a:avLst/>
          </a:prstGeom>
        </p:spPr>
      </p:pic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BB710112-592E-BF15-2FCE-A7EBE6995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69" y="1050128"/>
            <a:ext cx="10515600" cy="5183541"/>
          </a:xfrm>
        </p:spPr>
        <p:txBody>
          <a:bodyPr/>
          <a:lstStyle/>
          <a:p>
            <a:r>
              <a:rPr lang="en-US" dirty="0"/>
              <a:t>Mechanical and thermal properties controlled by ILM’s </a:t>
            </a:r>
            <a:r>
              <a:rPr lang="en-US" b="1" dirty="0"/>
              <a:t>unit cell design, </a:t>
            </a:r>
            <a:r>
              <a:rPr lang="en-US" dirty="0"/>
              <a:t>constitutive material, and unit cell interaction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75B525-957C-834D-BA9E-BCC6FAF4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390" y="336752"/>
            <a:ext cx="10515600" cy="465842"/>
          </a:xfrm>
        </p:spPr>
        <p:txBody>
          <a:bodyPr>
            <a:normAutofit fontScale="90000"/>
          </a:bodyPr>
          <a:lstStyle/>
          <a:p>
            <a:r>
              <a:rPr lang="en-US" dirty="0"/>
              <a:t>Tailoring Material Properties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C05F0-FBCF-B34D-871F-19BBC01C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6121" y="6498673"/>
            <a:ext cx="2743200" cy="365125"/>
          </a:xfrm>
        </p:spPr>
        <p:txBody>
          <a:bodyPr/>
          <a:lstStyle/>
          <a:p>
            <a:fld id="{2E94512F-4FCD-4B8F-9303-F99597583EE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E66A1D6-BFC8-6B6D-4ADB-A0CC3FB3B87A}"/>
              </a:ext>
            </a:extLst>
          </p:cNvPr>
          <p:cNvGrpSpPr/>
          <p:nvPr/>
        </p:nvGrpSpPr>
        <p:grpSpPr>
          <a:xfrm>
            <a:off x="476272" y="2323330"/>
            <a:ext cx="2368028" cy="1828800"/>
            <a:chOff x="2391242" y="2671518"/>
            <a:chExt cx="2920565" cy="211571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E0D22D2-4925-8F9D-1570-80FE00D3B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679" t="7023" r="8929" b="12857"/>
            <a:stretch/>
          </p:blipFill>
          <p:spPr>
            <a:xfrm>
              <a:off x="3060824" y="2771577"/>
              <a:ext cx="2069849" cy="158656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BA67865-2FDD-D81F-0788-3BDD40C7F01D}"/>
                </a:ext>
              </a:extLst>
            </p:cNvPr>
            <p:cNvSpPr txBox="1"/>
            <p:nvPr/>
          </p:nvSpPr>
          <p:spPr>
            <a:xfrm>
              <a:off x="2700205" y="2671518"/>
              <a:ext cx="369981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r">
                <a:lnSpc>
                  <a:spcPct val="150000"/>
                </a:lnSpc>
              </a:pP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r">
                <a:lnSpc>
                  <a:spcPct val="150000"/>
                </a:lnSpc>
              </a:pP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>
                <a:lnSpc>
                  <a:spcPct val="150000"/>
                </a:lnSpc>
              </a:pP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E5C750-2F90-281A-B7A5-6FCE7AC39358}"/>
                </a:ext>
              </a:extLst>
            </p:cNvPr>
            <p:cNvSpPr txBox="1"/>
            <p:nvPr/>
          </p:nvSpPr>
          <p:spPr>
            <a:xfrm>
              <a:off x="2991248" y="4329837"/>
              <a:ext cx="170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287C6E0-A6B5-0A33-9244-58ABD8C55F53}"/>
                </a:ext>
              </a:extLst>
            </p:cNvPr>
            <p:cNvSpPr txBox="1"/>
            <p:nvPr/>
          </p:nvSpPr>
          <p:spPr>
            <a:xfrm>
              <a:off x="4935392" y="4329837"/>
              <a:ext cx="3764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FA8294C-B736-394A-E552-71E89E0F9F6F}"/>
                </a:ext>
              </a:extLst>
            </p:cNvPr>
            <p:cNvSpPr txBox="1"/>
            <p:nvPr/>
          </p:nvSpPr>
          <p:spPr>
            <a:xfrm>
              <a:off x="3902800" y="4329837"/>
              <a:ext cx="3764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E42D58-DC45-B6EF-59D6-727C383F85D9}"/>
                </a:ext>
              </a:extLst>
            </p:cNvPr>
            <p:cNvSpPr txBox="1"/>
            <p:nvPr/>
          </p:nvSpPr>
          <p:spPr>
            <a:xfrm>
              <a:off x="3076684" y="4510237"/>
              <a:ext cx="20512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Effective Tensile Strain (%)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8BB3CC8-066E-8932-5F8D-E0197894477F}"/>
                </a:ext>
              </a:extLst>
            </p:cNvPr>
            <p:cNvSpPr txBox="1"/>
            <p:nvPr/>
          </p:nvSpPr>
          <p:spPr>
            <a:xfrm rot="16200000">
              <a:off x="1751800" y="3375243"/>
              <a:ext cx="1740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Effective Tensile Stress (MPa)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96E4A21-442B-A016-1DEF-B93F2668B04F}"/>
              </a:ext>
            </a:extLst>
          </p:cNvPr>
          <p:cNvSpPr/>
          <p:nvPr/>
        </p:nvSpPr>
        <p:spPr>
          <a:xfrm>
            <a:off x="1194699" y="2350398"/>
            <a:ext cx="1013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Tension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120DAE8-F721-1EE2-EF49-FA5F310CE350}"/>
              </a:ext>
            </a:extLst>
          </p:cNvPr>
          <p:cNvGrpSpPr/>
          <p:nvPr/>
        </p:nvGrpSpPr>
        <p:grpSpPr>
          <a:xfrm>
            <a:off x="3078413" y="3403238"/>
            <a:ext cx="1098653" cy="1146008"/>
            <a:chOff x="4298547" y="1423204"/>
            <a:chExt cx="1368852" cy="1463232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6D3F989-A913-EBE4-158E-5ECA078CD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2" t="38379" r="41373" b="46678"/>
            <a:stretch/>
          </p:blipFill>
          <p:spPr>
            <a:xfrm flipH="1">
              <a:off x="4396311" y="1761630"/>
              <a:ext cx="1124807" cy="1124806"/>
            </a:xfrm>
            <a:prstGeom prst="rect">
              <a:avLst/>
            </a:prstGeom>
            <a:ln w="38100">
              <a:solidFill>
                <a:srgbClr val="7ED9E6"/>
              </a:solidFill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25E0648-3FC0-9FEA-C5C5-EFF5E8ACB262}"/>
                </a:ext>
              </a:extLst>
            </p:cNvPr>
            <p:cNvSpPr txBox="1"/>
            <p:nvPr/>
          </p:nvSpPr>
          <p:spPr>
            <a:xfrm>
              <a:off x="4298547" y="1423204"/>
              <a:ext cx="1368852" cy="35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ED9E6"/>
                  </a:solidFill>
                </a:rPr>
                <a:t>Sliding T-slots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C0CE55-3849-77B4-E596-0A9BCF8509FF}"/>
              </a:ext>
            </a:extLst>
          </p:cNvPr>
          <p:cNvGrpSpPr/>
          <p:nvPr/>
        </p:nvGrpSpPr>
        <p:grpSpPr>
          <a:xfrm>
            <a:off x="2957490" y="2158196"/>
            <a:ext cx="1301557" cy="1193142"/>
            <a:chOff x="4197285" y="3041359"/>
            <a:chExt cx="1580878" cy="147690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F31D98B-6981-713F-2327-DF9C5B11A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69" t="41971" r="47669" b="39182"/>
            <a:stretch/>
          </p:blipFill>
          <p:spPr>
            <a:xfrm flipH="1">
              <a:off x="4411572" y="3386909"/>
              <a:ext cx="1131356" cy="1131355"/>
            </a:xfrm>
            <a:prstGeom prst="rect">
              <a:avLst/>
            </a:prstGeom>
            <a:ln w="38100">
              <a:solidFill>
                <a:srgbClr val="202062"/>
              </a:solidFill>
            </a:ln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26A397A-057C-7B8D-45AF-248FF3060978}"/>
                </a:ext>
              </a:extLst>
            </p:cNvPr>
            <p:cNvSpPr txBox="1"/>
            <p:nvPr/>
          </p:nvSpPr>
          <p:spPr>
            <a:xfrm>
              <a:off x="4197285" y="3041359"/>
              <a:ext cx="1580878" cy="342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202062"/>
                  </a:solidFill>
                </a:rPr>
                <a:t>Snapping T-slots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BA8A04B-0B4A-0147-3F35-862F6F8925DF}"/>
              </a:ext>
            </a:extLst>
          </p:cNvPr>
          <p:cNvCxnSpPr>
            <a:cxnSpLocks/>
            <a:stCxn id="64" idx="3"/>
          </p:cNvCxnSpPr>
          <p:nvPr/>
        </p:nvCxnSpPr>
        <p:spPr>
          <a:xfrm flipH="1" flipV="1">
            <a:off x="1965630" y="2796585"/>
            <a:ext cx="1168284" cy="97761"/>
          </a:xfrm>
          <a:prstGeom prst="straightConnector1">
            <a:avLst/>
          </a:prstGeom>
          <a:ln>
            <a:solidFill>
              <a:srgbClr val="20206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0DE9F97-2F6D-F5D4-7245-4AE1B421EBC5}"/>
              </a:ext>
            </a:extLst>
          </p:cNvPr>
          <p:cNvCxnSpPr>
            <a:cxnSpLocks/>
          </p:cNvCxnSpPr>
          <p:nvPr/>
        </p:nvCxnSpPr>
        <p:spPr>
          <a:xfrm flipH="1" flipV="1">
            <a:off x="2218823" y="3315100"/>
            <a:ext cx="915091" cy="608157"/>
          </a:xfrm>
          <a:prstGeom prst="straightConnector1">
            <a:avLst/>
          </a:prstGeom>
          <a:ln>
            <a:solidFill>
              <a:srgbClr val="7ED9E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FBDF84F-A5D7-B63B-2633-4EBF9FBC76CC}"/>
              </a:ext>
            </a:extLst>
          </p:cNvPr>
          <p:cNvCxnSpPr>
            <a:cxnSpLocks/>
          </p:cNvCxnSpPr>
          <p:nvPr/>
        </p:nvCxnSpPr>
        <p:spPr>
          <a:xfrm>
            <a:off x="2351627" y="6400950"/>
            <a:ext cx="383049" cy="0"/>
          </a:xfrm>
          <a:prstGeom prst="straightConnector1">
            <a:avLst/>
          </a:prstGeom>
          <a:ln w="69850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>
            <a:extLst>
              <a:ext uri="{FF2B5EF4-FFF2-40B4-BE49-F238E27FC236}">
                <a16:creationId xmlns:a16="http://schemas.microsoft.com/office/drawing/2014/main" id="{FEEC1918-9F46-CD11-D208-9462D38CDA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6867" y="5086861"/>
            <a:ext cx="1188720" cy="70899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0364488-CF72-DE8B-447E-6B3C692163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085" y="5013272"/>
            <a:ext cx="1188720" cy="81744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0A831EC8-684E-E6DA-7110-B52B458DBE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4498" y="5959565"/>
            <a:ext cx="1188720" cy="8138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E0A845-FB53-CBA2-92B0-E2A048B1D0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085" y="5958426"/>
            <a:ext cx="1188720" cy="822959"/>
          </a:xfrm>
          <a:prstGeom prst="rect">
            <a:avLst/>
          </a:prstGeom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B41F2D-BF1C-0CBB-8140-87DE896B8A01}"/>
              </a:ext>
            </a:extLst>
          </p:cNvPr>
          <p:cNvCxnSpPr>
            <a:cxnSpLocks/>
          </p:cNvCxnSpPr>
          <p:nvPr/>
        </p:nvCxnSpPr>
        <p:spPr>
          <a:xfrm>
            <a:off x="2351628" y="5441359"/>
            <a:ext cx="383049" cy="0"/>
          </a:xfrm>
          <a:prstGeom prst="straightConnector1">
            <a:avLst/>
          </a:prstGeom>
          <a:ln w="69850">
            <a:solidFill>
              <a:srgbClr val="1639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BBD64D3B-8795-E135-4E25-F5D8D9026132}"/>
              </a:ext>
            </a:extLst>
          </p:cNvPr>
          <p:cNvSpPr txBox="1"/>
          <p:nvPr/>
        </p:nvSpPr>
        <p:spPr>
          <a:xfrm>
            <a:off x="1279976" y="1830111"/>
            <a:ext cx="28845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rgbClr val="163953"/>
                </a:solidFill>
                <a:latin typeface="Gill Sans"/>
              </a:rPr>
              <a:t>Failure Criteria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174C748-EFC4-E016-6FD4-EDF6FA9E52FA}"/>
              </a:ext>
            </a:extLst>
          </p:cNvPr>
          <p:cNvSpPr txBox="1"/>
          <p:nvPr/>
        </p:nvSpPr>
        <p:spPr>
          <a:xfrm>
            <a:off x="1255150" y="4620664"/>
            <a:ext cx="28845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rgbClr val="163953"/>
                </a:solidFill>
                <a:latin typeface="Gill Sans"/>
              </a:rPr>
              <a:t>Stress Uniformity</a:t>
            </a:r>
          </a:p>
        </p:txBody>
      </p:sp>
      <p:pic>
        <p:nvPicPr>
          <p:cNvPr id="126" name="Picture 2" descr="Figure 3">
            <a:extLst>
              <a:ext uri="{FF2B5EF4-FFF2-40B4-BE49-F238E27FC236}">
                <a16:creationId xmlns:a16="http://schemas.microsoft.com/office/drawing/2014/main" id="{7465E234-0F98-3621-5743-1D2B4D135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6" t="18810" r="18887" b="63573"/>
          <a:stretch/>
        </p:blipFill>
        <p:spPr bwMode="auto">
          <a:xfrm>
            <a:off x="4209008" y="5517979"/>
            <a:ext cx="665264" cy="11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1313F9E4-9569-729E-15E9-1A78D4E2825D}"/>
              </a:ext>
            </a:extLst>
          </p:cNvPr>
          <p:cNvSpPr txBox="1"/>
          <p:nvPr/>
        </p:nvSpPr>
        <p:spPr>
          <a:xfrm>
            <a:off x="3951655" y="5041082"/>
            <a:ext cx="13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Von Mises Stress </a:t>
            </a:r>
          </a:p>
          <a:p>
            <a:pPr algn="ctr"/>
            <a:r>
              <a:rPr lang="en-US" sz="1200" dirty="0"/>
              <a:t>(MPa)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94DC2-7320-684F-A576-253D1DA48929}"/>
              </a:ext>
            </a:extLst>
          </p:cNvPr>
          <p:cNvSpPr txBox="1"/>
          <p:nvPr/>
        </p:nvSpPr>
        <p:spPr>
          <a:xfrm>
            <a:off x="7566221" y="2322459"/>
            <a:ext cx="28845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rgbClr val="163953"/>
                </a:solidFill>
                <a:latin typeface="Gill Sans"/>
              </a:rPr>
              <a:t>Thermal Manipulation</a:t>
            </a: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5FC177EF-04CE-9CDF-EBDD-AC01E8A0B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482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32">
        <p:fade/>
      </p:transition>
    </mc:Choice>
    <mc:Fallback>
      <p:transition spd="med" advTm="49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ILMs?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0BAC0B-DD39-7D07-475F-878E62B6C2E1}"/>
              </a:ext>
            </a:extLst>
          </p:cNvPr>
          <p:cNvSpPr/>
          <p:nvPr/>
        </p:nvSpPr>
        <p:spPr>
          <a:xfrm>
            <a:off x="1349223" y="1072321"/>
            <a:ext cx="2543107" cy="5060347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C5316-4932-E094-978E-D67BFFF75796}"/>
              </a:ext>
            </a:extLst>
          </p:cNvPr>
          <p:cNvSpPr txBox="1"/>
          <p:nvPr/>
        </p:nvSpPr>
        <p:spPr>
          <a:xfrm>
            <a:off x="1686466" y="1072321"/>
            <a:ext cx="17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+mj-lt"/>
              </a:rPr>
              <a:t>Human Intuition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9DCE6-6B7F-B2EB-B796-0511CBB356C2}"/>
              </a:ext>
            </a:extLst>
          </p:cNvPr>
          <p:cNvSpPr txBox="1"/>
          <p:nvPr/>
        </p:nvSpPr>
        <p:spPr>
          <a:xfrm>
            <a:off x="4840606" y="1046386"/>
            <a:ext cx="247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+mj-lt"/>
              </a:rPr>
              <a:t>Parametric Optimization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30B44-7A67-6829-8E4A-1EA66C45C8C9}"/>
              </a:ext>
            </a:extLst>
          </p:cNvPr>
          <p:cNvSpPr txBox="1"/>
          <p:nvPr/>
        </p:nvSpPr>
        <p:spPr>
          <a:xfrm>
            <a:off x="8471865" y="1047552"/>
            <a:ext cx="247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+mj-lt"/>
              </a:rPr>
              <a:t>Genetic Algorithm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95AAE7-9A3D-AB9F-3259-045183CEC386}"/>
              </a:ext>
            </a:extLst>
          </p:cNvPr>
          <p:cNvSpPr/>
          <p:nvPr/>
        </p:nvSpPr>
        <p:spPr>
          <a:xfrm>
            <a:off x="4472524" y="1033464"/>
            <a:ext cx="3153778" cy="509920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C670B2-BDF0-9439-772F-DA8380624565}"/>
              </a:ext>
            </a:extLst>
          </p:cNvPr>
          <p:cNvSpPr/>
          <p:nvPr/>
        </p:nvSpPr>
        <p:spPr>
          <a:xfrm>
            <a:off x="8215993" y="1033463"/>
            <a:ext cx="3025727" cy="5099203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1436364" y="1406582"/>
            <a:ext cx="2543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“Sliding T-slot”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Based on designer’s expertise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 additional optimization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30EEC6-42D9-5020-4BC6-D95402121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5228" y="3779061"/>
            <a:ext cx="2269260" cy="757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06773-9066-98F9-49E2-EAED2844FC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2473" y="4563884"/>
            <a:ext cx="1017243" cy="1305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A1C375-9577-D480-9E98-2FFB166AD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6065" y="3009960"/>
            <a:ext cx="990074" cy="755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EED0D9-1D78-F79A-250C-0D86E2F29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837" y="4714365"/>
            <a:ext cx="1024457" cy="1028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ACEDD3-AB7E-66DF-1B61-6247D5C843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84"/>
          <a:stretch/>
        </p:blipFill>
        <p:spPr>
          <a:xfrm>
            <a:off x="5972975" y="2875281"/>
            <a:ext cx="1294264" cy="1377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389DB1-920B-63EF-9A35-1488C9AE975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86" t="4150" r="7150"/>
          <a:stretch/>
        </p:blipFill>
        <p:spPr>
          <a:xfrm flipH="1">
            <a:off x="4905375" y="2782394"/>
            <a:ext cx="817746" cy="84327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24499C-5A63-6BC2-4CC2-A771C8100C06}"/>
              </a:ext>
            </a:extLst>
          </p:cNvPr>
          <p:cNvCxnSpPr>
            <a:cxnSpLocks/>
          </p:cNvCxnSpPr>
          <p:nvPr/>
        </p:nvCxnSpPr>
        <p:spPr>
          <a:xfrm>
            <a:off x="5179369" y="3084059"/>
            <a:ext cx="3563" cy="530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453DC2-CDE5-6FB8-82EC-0FC462FBA70F}"/>
              </a:ext>
            </a:extLst>
          </p:cNvPr>
          <p:cNvCxnSpPr>
            <a:cxnSpLocks/>
          </p:cNvCxnSpPr>
          <p:nvPr/>
        </p:nvCxnSpPr>
        <p:spPr>
          <a:xfrm flipV="1">
            <a:off x="5172245" y="3022076"/>
            <a:ext cx="527767" cy="630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0FB67C-5BF5-B87F-6B41-BC6FED0864DB}"/>
              </a:ext>
            </a:extLst>
          </p:cNvPr>
          <p:cNvCxnSpPr>
            <a:cxnSpLocks/>
          </p:cNvCxnSpPr>
          <p:nvPr/>
        </p:nvCxnSpPr>
        <p:spPr>
          <a:xfrm flipV="1">
            <a:off x="5695225" y="3016726"/>
            <a:ext cx="0" cy="524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9E0710-44F6-7141-29AD-2C321DE7B084}"/>
              </a:ext>
            </a:extLst>
          </p:cNvPr>
          <p:cNvCxnSpPr>
            <a:cxnSpLocks/>
          </p:cNvCxnSpPr>
          <p:nvPr/>
        </p:nvCxnSpPr>
        <p:spPr>
          <a:xfrm flipH="1">
            <a:off x="5179369" y="3541193"/>
            <a:ext cx="523835" cy="729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0567CD5-5A07-DB0C-2A0C-4B824D4BF39F}"/>
              </a:ext>
            </a:extLst>
          </p:cNvPr>
          <p:cNvSpPr/>
          <p:nvPr/>
        </p:nvSpPr>
        <p:spPr>
          <a:xfrm>
            <a:off x="5972976" y="2895394"/>
            <a:ext cx="1261912" cy="1230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9463A4-F274-8966-5DB7-4EAEA7ED9B50}"/>
              </a:ext>
            </a:extLst>
          </p:cNvPr>
          <p:cNvCxnSpPr>
            <a:cxnSpLocks/>
          </p:cNvCxnSpPr>
          <p:nvPr/>
        </p:nvCxnSpPr>
        <p:spPr>
          <a:xfrm flipV="1">
            <a:off x="5179369" y="2895395"/>
            <a:ext cx="793606" cy="1950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A4350C-8089-1CA3-D86F-9BE9FF0F0FE9}"/>
              </a:ext>
            </a:extLst>
          </p:cNvPr>
          <p:cNvCxnSpPr>
            <a:cxnSpLocks/>
          </p:cNvCxnSpPr>
          <p:nvPr/>
        </p:nvCxnSpPr>
        <p:spPr>
          <a:xfrm>
            <a:off x="5186305" y="3614192"/>
            <a:ext cx="777510" cy="5019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D1CB074-D7A2-370C-200D-CE38095DD9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2117" y="4909294"/>
            <a:ext cx="770399" cy="694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A904BF-5148-5ACA-168C-BE35F53694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8370" y="4872604"/>
            <a:ext cx="731520" cy="7315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B78334-194C-10A1-5555-DF8A85DF281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2809"/>
          <a:stretch/>
        </p:blipFill>
        <p:spPr>
          <a:xfrm>
            <a:off x="6741847" y="4867619"/>
            <a:ext cx="731520" cy="73650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1D3F11-B15A-3A72-DF31-9B73CA0835E7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5337317" y="4173509"/>
            <a:ext cx="997527" cy="735785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753E2A-5979-984A-199D-A2992D1F0AAA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6224130" y="4163339"/>
            <a:ext cx="110714" cy="709265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09C07B-E7E6-18EB-D733-891983564071}"/>
              </a:ext>
            </a:extLst>
          </p:cNvPr>
          <p:cNvCxnSpPr>
            <a:cxnSpLocks/>
          </p:cNvCxnSpPr>
          <p:nvPr/>
        </p:nvCxnSpPr>
        <p:spPr>
          <a:xfrm>
            <a:off x="6334844" y="4173509"/>
            <a:ext cx="852026" cy="731520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A20AA8-7AAA-2D10-CF40-374F914F4B58}"/>
              </a:ext>
            </a:extLst>
          </p:cNvPr>
          <p:cNvSpPr txBox="1"/>
          <p:nvPr/>
        </p:nvSpPr>
        <p:spPr>
          <a:xfrm>
            <a:off x="4607441" y="1374037"/>
            <a:ext cx="288898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Parameterized T-slot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Gradient-based optimization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Maximize Strength: Tension, Shear, Weighted-sum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A4732-9C5E-48C0-1F7B-70F2B9436E46}"/>
              </a:ext>
            </a:extLst>
          </p:cNvPr>
          <p:cNvSpPr txBox="1"/>
          <p:nvPr/>
        </p:nvSpPr>
        <p:spPr>
          <a:xfrm>
            <a:off x="5413189" y="5596877"/>
            <a:ext cx="1751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163953"/>
                </a:solidFill>
                <a:latin typeface="+mj-lt"/>
                <a:cs typeface="DaunPenh" panose="020B0604020202020204" pitchFamily="2" charset="0"/>
              </a:rPr>
              <a:t>Feasible Designs </a:t>
            </a:r>
            <a:endParaRPr lang="en-US" i="1" dirty="0">
              <a:solidFill>
                <a:srgbClr val="163953"/>
              </a:solidFill>
              <a:latin typeface="+mj-lt"/>
              <a:cs typeface="DaunPenh" panose="020B06040202020202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F6ABD0-8C68-B051-6578-0B868756EA5D}"/>
              </a:ext>
            </a:extLst>
          </p:cNvPr>
          <p:cNvSpPr txBox="1"/>
          <p:nvPr/>
        </p:nvSpPr>
        <p:spPr>
          <a:xfrm>
            <a:off x="8281696" y="1412881"/>
            <a:ext cx="2888917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Evolutionary optimization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16x8 mirrored discretized design domain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Single and Multi-Objective Optimization (Tension/Shear)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B0309D5-9609-D918-6637-03117C4DA9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0085" y="3045120"/>
            <a:ext cx="2721134" cy="927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25D056-1A6B-6B3E-96D3-498844E4C0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8900" y="4494695"/>
            <a:ext cx="540240" cy="5762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24ED04-B5DD-4EBA-767C-C0321B52EB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70864" y="4341198"/>
            <a:ext cx="642709" cy="6400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46FD09-7A66-FBFB-9ADE-46A495E716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2717" y="4327249"/>
            <a:ext cx="640080" cy="640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9099CB-A9BD-A4EC-3FF9-6447F8AA37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51428" y="4331632"/>
            <a:ext cx="646625" cy="64008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CFFA99A-DBCD-4646-485F-4CB4D1C5ACFF}"/>
              </a:ext>
            </a:extLst>
          </p:cNvPr>
          <p:cNvCxnSpPr>
            <a:cxnSpLocks/>
          </p:cNvCxnSpPr>
          <p:nvPr/>
        </p:nvCxnSpPr>
        <p:spPr>
          <a:xfrm flipH="1">
            <a:off x="8479645" y="4651672"/>
            <a:ext cx="6516" cy="3718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34F99E-12D4-3BDF-95C5-FF41E5E73799}"/>
              </a:ext>
            </a:extLst>
          </p:cNvPr>
          <p:cNvCxnSpPr>
            <a:cxnSpLocks/>
          </p:cNvCxnSpPr>
          <p:nvPr/>
        </p:nvCxnSpPr>
        <p:spPr>
          <a:xfrm flipH="1">
            <a:off x="8486161" y="4616185"/>
            <a:ext cx="268217" cy="35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767C1E9-DD9C-827F-C72D-25CCB4FADC95}"/>
              </a:ext>
            </a:extLst>
          </p:cNvPr>
          <p:cNvCxnSpPr>
            <a:cxnSpLocks/>
          </p:cNvCxnSpPr>
          <p:nvPr/>
        </p:nvCxnSpPr>
        <p:spPr>
          <a:xfrm flipH="1">
            <a:off x="8485173" y="4981869"/>
            <a:ext cx="268217" cy="354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AEB800-B4DE-AE1E-614D-4637CF20F5BE}"/>
              </a:ext>
            </a:extLst>
          </p:cNvPr>
          <p:cNvCxnSpPr>
            <a:cxnSpLocks/>
          </p:cNvCxnSpPr>
          <p:nvPr/>
        </p:nvCxnSpPr>
        <p:spPr>
          <a:xfrm flipH="1">
            <a:off x="8747862" y="4616185"/>
            <a:ext cx="6516" cy="3718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D758A9-2570-CFF0-390E-8B0F93B78ECF}"/>
              </a:ext>
            </a:extLst>
          </p:cNvPr>
          <p:cNvCxnSpPr>
            <a:cxnSpLocks/>
          </p:cNvCxnSpPr>
          <p:nvPr/>
        </p:nvCxnSpPr>
        <p:spPr>
          <a:xfrm flipH="1">
            <a:off x="8471865" y="4970611"/>
            <a:ext cx="598999" cy="400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D15F21-5104-9466-AD9A-D3E15E57194D}"/>
              </a:ext>
            </a:extLst>
          </p:cNvPr>
          <p:cNvCxnSpPr>
            <a:cxnSpLocks/>
          </p:cNvCxnSpPr>
          <p:nvPr/>
        </p:nvCxnSpPr>
        <p:spPr>
          <a:xfrm flipH="1">
            <a:off x="8489613" y="4326102"/>
            <a:ext cx="577799" cy="32484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624E902-B188-2F2B-1723-E0F15935BAEF}"/>
              </a:ext>
            </a:extLst>
          </p:cNvPr>
          <p:cNvSpPr/>
          <p:nvPr/>
        </p:nvSpPr>
        <p:spPr>
          <a:xfrm>
            <a:off x="9067413" y="4330531"/>
            <a:ext cx="640080" cy="650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C832F7-ACC9-BDC9-FAEE-F50093273F79}"/>
              </a:ext>
            </a:extLst>
          </p:cNvPr>
          <p:cNvSpPr txBox="1"/>
          <p:nvPr/>
        </p:nvSpPr>
        <p:spPr>
          <a:xfrm>
            <a:off x="9279630" y="4966128"/>
            <a:ext cx="1751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163953"/>
                </a:solidFill>
                <a:latin typeface="+mj-lt"/>
                <a:cs typeface="DaunPenh" panose="020B0604020202020204" pitchFamily="2" charset="0"/>
              </a:rPr>
              <a:t>Feasible Designs </a:t>
            </a:r>
            <a:endParaRPr lang="en-US" i="1" dirty="0">
              <a:solidFill>
                <a:srgbClr val="163953"/>
              </a:solidFill>
              <a:latin typeface="+mj-lt"/>
              <a:cs typeface="DaunPenh" panose="020B0604020202020204" pitchFamily="2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A260754-37C0-E939-FCF9-7AC854AAA0DD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9387453" y="3919680"/>
            <a:ext cx="1340639" cy="410851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9FD98A-8F6A-C3D3-906B-4C109D9D34E9}"/>
              </a:ext>
            </a:extLst>
          </p:cNvPr>
          <p:cNvCxnSpPr>
            <a:cxnSpLocks/>
          </p:cNvCxnSpPr>
          <p:nvPr/>
        </p:nvCxnSpPr>
        <p:spPr>
          <a:xfrm flipH="1">
            <a:off x="10204170" y="3919680"/>
            <a:ext cx="523922" cy="438460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5832B62-DEE4-12EE-C684-226CA60DEBFE}"/>
              </a:ext>
            </a:extLst>
          </p:cNvPr>
          <p:cNvCxnSpPr>
            <a:cxnSpLocks/>
          </p:cNvCxnSpPr>
          <p:nvPr/>
        </p:nvCxnSpPr>
        <p:spPr>
          <a:xfrm>
            <a:off x="10728092" y="3909247"/>
            <a:ext cx="0" cy="438975"/>
          </a:xfrm>
          <a:prstGeom prst="straightConnector1">
            <a:avLst/>
          </a:prstGeom>
          <a:ln w="28575">
            <a:solidFill>
              <a:srgbClr val="079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morphing">
            <a:hlinkClick r:id="" action="ppaction://media"/>
            <a:extLst>
              <a:ext uri="{FF2B5EF4-FFF2-40B4-BE49-F238E27FC236}">
                <a16:creationId xmlns:a16="http://schemas.microsoft.com/office/drawing/2014/main" id="{1FF4B27E-B1FD-6682-0DC3-CF18410A9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28"/>
                </p14:media>
              </p:ext>
            </p:extLst>
          </p:nvPr>
        </p:nvPicPr>
        <p:blipFill rotWithShape="1">
          <a:blip r:embed="rId21"/>
          <a:srcRect l="37932" t="34022" r="50463" b="45302"/>
          <a:stretch/>
        </p:blipFill>
        <p:spPr>
          <a:xfrm>
            <a:off x="9387453" y="5183628"/>
            <a:ext cx="869874" cy="87180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13350E6-B091-6F48-9AFB-A0CAB3E735BE}"/>
              </a:ext>
            </a:extLst>
          </p:cNvPr>
          <p:cNvSpPr txBox="1"/>
          <p:nvPr/>
        </p:nvSpPr>
        <p:spPr>
          <a:xfrm>
            <a:off x="8393923" y="5446008"/>
            <a:ext cx="11451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i="1" dirty="0">
                <a:solidFill>
                  <a:srgbClr val="163953"/>
                </a:solidFill>
                <a:latin typeface="+mj-lt"/>
                <a:cs typeface="DaunPenh" panose="020B0604020202020204" pitchFamily="2" charset="0"/>
              </a:rPr>
              <a:t>Iterative Evolution</a:t>
            </a:r>
            <a:endParaRPr lang="en-US" sz="1600" i="1" dirty="0">
              <a:solidFill>
                <a:srgbClr val="163953"/>
              </a:solidFill>
              <a:latin typeface="+mj-lt"/>
              <a:cs typeface="DaunPenh" panose="020B0604020202020204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A253DA4-70A5-1F10-AC4E-BFC078AD0F21}"/>
              </a:ext>
            </a:extLst>
          </p:cNvPr>
          <p:cNvSpPr txBox="1"/>
          <p:nvPr/>
        </p:nvSpPr>
        <p:spPr>
          <a:xfrm>
            <a:off x="2060218" y="3002210"/>
            <a:ext cx="861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Side 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F499A5-85AD-987B-2571-B8015FD30147}"/>
              </a:ext>
            </a:extLst>
          </p:cNvPr>
          <p:cNvSpPr txBox="1"/>
          <p:nvPr/>
        </p:nvSpPr>
        <p:spPr>
          <a:xfrm>
            <a:off x="1846150" y="4253010"/>
            <a:ext cx="861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Side 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5ECF4C-F05A-1BE4-50CC-BCE08BFDF0C9}"/>
              </a:ext>
            </a:extLst>
          </p:cNvPr>
          <p:cNvSpPr txBox="1"/>
          <p:nvPr/>
        </p:nvSpPr>
        <p:spPr>
          <a:xfrm>
            <a:off x="6738062" y="2895395"/>
            <a:ext cx="861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Side 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2350E3-2E74-2151-6B4B-8EEED90B6139}"/>
              </a:ext>
            </a:extLst>
          </p:cNvPr>
          <p:cNvSpPr txBox="1"/>
          <p:nvPr/>
        </p:nvSpPr>
        <p:spPr>
          <a:xfrm>
            <a:off x="6715520" y="3864099"/>
            <a:ext cx="861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Side B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7EAD7D6-AC43-BA69-9354-0F54D0BE78C4}"/>
              </a:ext>
            </a:extLst>
          </p:cNvPr>
          <p:cNvSpPr txBox="1"/>
          <p:nvPr/>
        </p:nvSpPr>
        <p:spPr>
          <a:xfrm>
            <a:off x="10696688" y="3096310"/>
            <a:ext cx="861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Side 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9D556AC-3A86-DFF4-FD5C-EE8326B753D2}"/>
              </a:ext>
            </a:extLst>
          </p:cNvPr>
          <p:cNvSpPr txBox="1"/>
          <p:nvPr/>
        </p:nvSpPr>
        <p:spPr>
          <a:xfrm>
            <a:off x="10696688" y="3688427"/>
            <a:ext cx="861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Side 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F14BD2-0B5E-9920-13B9-3617333B291E}"/>
              </a:ext>
            </a:extLst>
          </p:cNvPr>
          <p:cNvSpPr/>
          <p:nvPr/>
        </p:nvSpPr>
        <p:spPr>
          <a:xfrm>
            <a:off x="1154405" y="1386004"/>
            <a:ext cx="2916135" cy="146819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Pros: </a:t>
            </a:r>
            <a:r>
              <a:rPr lang="en-US" dirty="0"/>
              <a:t>Fast, Simple</a:t>
            </a:r>
          </a:p>
          <a:p>
            <a:endParaRPr lang="en-US" dirty="0"/>
          </a:p>
          <a:p>
            <a:r>
              <a:rPr lang="en-US" b="1" dirty="0"/>
              <a:t>Cons: </a:t>
            </a:r>
            <a:r>
              <a:rPr lang="en-US" dirty="0"/>
              <a:t>Biased, Not generalizable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6CEE630-BBC6-E22D-7FC7-2D26B4244857}"/>
              </a:ext>
            </a:extLst>
          </p:cNvPr>
          <p:cNvSpPr/>
          <p:nvPr/>
        </p:nvSpPr>
        <p:spPr>
          <a:xfrm>
            <a:off x="4607441" y="1400619"/>
            <a:ext cx="2916135" cy="146819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Pros: </a:t>
            </a:r>
            <a:r>
              <a:rPr lang="en-US" dirty="0"/>
              <a:t>Data-driven, Efficient</a:t>
            </a:r>
          </a:p>
          <a:p>
            <a:endParaRPr lang="en-US" dirty="0"/>
          </a:p>
          <a:p>
            <a:r>
              <a:rPr lang="en-US" b="1" dirty="0"/>
              <a:t>Cons: </a:t>
            </a:r>
            <a:r>
              <a:rPr lang="en-US" dirty="0"/>
              <a:t>Domain restricted, Not generalizable, Local optima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27F2586-99A0-DC16-957E-4D9F2992C92F}"/>
              </a:ext>
            </a:extLst>
          </p:cNvPr>
          <p:cNvSpPr/>
          <p:nvPr/>
        </p:nvSpPr>
        <p:spPr>
          <a:xfrm>
            <a:off x="8225084" y="1393656"/>
            <a:ext cx="2916135" cy="146819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Pros: </a:t>
            </a:r>
            <a:r>
              <a:rPr lang="en-US" dirty="0"/>
              <a:t>Gradient-free, greater design freedom</a:t>
            </a:r>
          </a:p>
          <a:p>
            <a:endParaRPr lang="en-US" dirty="0"/>
          </a:p>
          <a:p>
            <a:r>
              <a:rPr lang="en-US" b="1" dirty="0"/>
              <a:t>Cons: </a:t>
            </a:r>
            <a:r>
              <a:rPr lang="en-US" dirty="0"/>
              <a:t>Inefficient, Not generalizable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A30EBA8-D5D0-B60C-E6B3-10F8EBC9CC87}"/>
              </a:ext>
            </a:extLst>
          </p:cNvPr>
          <p:cNvSpPr/>
          <p:nvPr/>
        </p:nvSpPr>
        <p:spPr>
          <a:xfrm>
            <a:off x="1083298" y="1330295"/>
            <a:ext cx="10087315" cy="2699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Can we implement a </a:t>
            </a:r>
            <a:r>
              <a:rPr lang="en-US" sz="3600" b="1" dirty="0"/>
              <a:t>generalizable</a:t>
            </a:r>
            <a:r>
              <a:rPr lang="en-US" sz="3600" dirty="0"/>
              <a:t> tool to </a:t>
            </a:r>
            <a:r>
              <a:rPr lang="en-US" sz="3600" b="1" dirty="0"/>
              <a:t>rapidly</a:t>
            </a:r>
            <a:r>
              <a:rPr lang="en-US" sz="3600" dirty="0"/>
              <a:t> design ILMs with customizable thermo-mechanical properties???</a:t>
            </a:r>
          </a:p>
        </p:txBody>
      </p:sp>
      <p:pic>
        <p:nvPicPr>
          <p:cNvPr id="82" name="Audio 81">
            <a:hlinkClick r:id="" action="ppaction://media"/>
            <a:extLst>
              <a:ext uri="{FF2B5EF4-FFF2-40B4-BE49-F238E27FC236}">
                <a16:creationId xmlns:a16="http://schemas.microsoft.com/office/drawing/2014/main" id="{557C6638-F98F-EA99-4755-FB8C2D3A8A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03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9786">
        <p:fade/>
      </p:transition>
    </mc:Choice>
    <mc:Fallback>
      <p:transition spd="med" advTm="299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1747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7" repeatCount="indefinite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21" grpId="0" animBg="1"/>
      <p:bldP spid="30" grpId="0"/>
      <p:bldP spid="31" grpId="0"/>
      <p:bldP spid="32" grpId="0"/>
      <p:bldP spid="44" grpId="0" animBg="1"/>
      <p:bldP spid="45" grpId="0"/>
      <p:bldP spid="73" grpId="0"/>
      <p:bldP spid="74" grpId="0"/>
      <p:bldP spid="75" grpId="0"/>
      <p:bldP spid="76" grpId="0"/>
      <p:bldP spid="77" grpId="0"/>
      <p:bldP spid="80" grpId="0"/>
      <p:bldP spid="81" grpId="0"/>
      <p:bldP spid="3" grpId="0" animBg="1"/>
      <p:bldP spid="49" grpId="0" animBg="1"/>
      <p:bldP spid="50" grpId="0" animBg="1"/>
      <p:bldP spid="51" grpId="0" animBg="1"/>
    </p:bldLst>
  </p:timing>
  <p:extLst>
    <p:ext uri="{E180D4A7-C9FB-4DFB-919C-405C955672EB}">
      <p14:showEvtLst xmlns:p14="http://schemas.microsoft.com/office/powerpoint/2010/main">
        <p14:playEvt time="168337" objId="72"/>
        <p14:playEvt time="190095" objId="72"/>
        <p14:playEvt time="211838" objId="72"/>
        <p14:playEvt time="233591" objId="72"/>
        <p14:playEvt time="255335" objId="72"/>
        <p14:playEvt time="298832" objId="72"/>
        <p14:stopEvt time="299084" objId="7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Diffusion Models (CDMs)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600941" y="754703"/>
            <a:ext cx="96931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</a:rPr>
              <a:t>Conditional Diffusion Model</a:t>
            </a:r>
            <a:r>
              <a:rPr lang="en-US" sz="2400" dirty="0">
                <a:latin typeface="Gill Sans"/>
              </a:rPr>
              <a:t>: Generative AI method to generate data by iteratively refining random noise, guided by specific conditions or inputs, to produce highly realistic/practical outputs  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Gill San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ill Sans"/>
              </a:rPr>
              <a:t>Used for “text-to-art” generation</a:t>
            </a:r>
          </a:p>
        </p:txBody>
      </p:sp>
      <p:pic>
        <p:nvPicPr>
          <p:cNvPr id="11" name="Picture 2" descr="Diffusion Models: Midjourney, Dall-E ...">
            <a:extLst>
              <a:ext uri="{FF2B5EF4-FFF2-40B4-BE49-F238E27FC236}">
                <a16:creationId xmlns:a16="http://schemas.microsoft.com/office/drawing/2014/main" id="{EA7706CD-956F-DEDC-FE72-B97C5875F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3961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22FB51-28CA-E67F-AC23-EFB0C93E666E}"/>
              </a:ext>
            </a:extLst>
          </p:cNvPr>
          <p:cNvSpPr txBox="1"/>
          <p:nvPr/>
        </p:nvSpPr>
        <p:spPr>
          <a:xfrm>
            <a:off x="6366826" y="3146948"/>
            <a:ext cx="1158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MidJourney</a:t>
            </a:r>
            <a:r>
              <a:rPr lang="en-US" sz="1200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6A64BD-3A84-0F97-FC8C-024C36C9A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867" y="2056715"/>
            <a:ext cx="1188720" cy="11887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6758C9-15AD-FE36-245A-C9906A94268E}"/>
              </a:ext>
            </a:extLst>
          </p:cNvPr>
          <p:cNvSpPr txBox="1"/>
          <p:nvPr/>
        </p:nvSpPr>
        <p:spPr>
          <a:xfrm>
            <a:off x="8052540" y="3196192"/>
            <a:ext cx="947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(Gemini)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39F1EB-97CB-5B04-1D9D-B146FC4B6B29}"/>
              </a:ext>
            </a:extLst>
          </p:cNvPr>
          <p:cNvCxnSpPr>
            <a:cxnSpLocks/>
          </p:cNvCxnSpPr>
          <p:nvPr/>
        </p:nvCxnSpPr>
        <p:spPr>
          <a:xfrm>
            <a:off x="5100176" y="2651075"/>
            <a:ext cx="9144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75923C1-97E4-8879-BABB-DFFCD8D21C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490"/>
          <a:stretch/>
        </p:blipFill>
        <p:spPr>
          <a:xfrm>
            <a:off x="338436" y="3531078"/>
            <a:ext cx="6035040" cy="13465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FD43627-BCC0-2599-991B-59E4C5F69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436" y="5174943"/>
            <a:ext cx="6035040" cy="1222848"/>
          </a:xfrm>
          <a:prstGeom prst="rect">
            <a:avLst/>
          </a:prstGeom>
        </p:spPr>
      </p:pic>
      <p:sp>
        <p:nvSpPr>
          <p:cNvPr id="35" name="Arrow: Curved Left 34">
            <a:extLst>
              <a:ext uri="{FF2B5EF4-FFF2-40B4-BE49-F238E27FC236}">
                <a16:creationId xmlns:a16="http://schemas.microsoft.com/office/drawing/2014/main" id="{1B7A7463-C04D-0F39-DEA6-49392F6ADE3B}"/>
              </a:ext>
            </a:extLst>
          </p:cNvPr>
          <p:cNvSpPr/>
          <p:nvPr/>
        </p:nvSpPr>
        <p:spPr>
          <a:xfrm>
            <a:off x="6382580" y="4198066"/>
            <a:ext cx="423931" cy="1722673"/>
          </a:xfrm>
          <a:prstGeom prst="curvedLeftArrow">
            <a:avLst>
              <a:gd name="adj1" fmla="val 35563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E320C1-49D6-1198-7D55-4A1D25BD5190}"/>
              </a:ext>
            </a:extLst>
          </p:cNvPr>
          <p:cNvSpPr txBox="1"/>
          <p:nvPr/>
        </p:nvSpPr>
        <p:spPr>
          <a:xfrm>
            <a:off x="171220" y="4709249"/>
            <a:ext cx="117788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i="1" dirty="0"/>
              <a:t>Text Description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255113-50C5-25F5-B888-D4473F48C337}"/>
              </a:ext>
            </a:extLst>
          </p:cNvPr>
          <p:cNvSpPr txBox="1"/>
          <p:nvPr/>
        </p:nvSpPr>
        <p:spPr>
          <a:xfrm>
            <a:off x="9000411" y="3473191"/>
            <a:ext cx="116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Testing</a:t>
            </a:r>
            <a:endParaRPr lang="en-US" sz="3200" u="sng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2B281A-2DCF-2881-0634-F66E9589DDA7}"/>
              </a:ext>
            </a:extLst>
          </p:cNvPr>
          <p:cNvSpPr txBox="1"/>
          <p:nvPr/>
        </p:nvSpPr>
        <p:spPr>
          <a:xfrm>
            <a:off x="2773262" y="3186296"/>
            <a:ext cx="116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Training</a:t>
            </a:r>
            <a:endParaRPr lang="en-US" sz="3200" u="sng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F4DAFF-9A1B-2D05-65AC-3639D368DDBE}"/>
              </a:ext>
            </a:extLst>
          </p:cNvPr>
          <p:cNvCxnSpPr/>
          <p:nvPr/>
        </p:nvCxnSpPr>
        <p:spPr>
          <a:xfrm flipV="1">
            <a:off x="6972328" y="3531078"/>
            <a:ext cx="0" cy="2743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39A2CB-B63D-2FA5-8CC3-116269B0F244}"/>
              </a:ext>
            </a:extLst>
          </p:cNvPr>
          <p:cNvSpPr txBox="1"/>
          <p:nvPr/>
        </p:nvSpPr>
        <p:spPr>
          <a:xfrm>
            <a:off x="7158556" y="4198067"/>
            <a:ext cx="12490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pPr algn="ctr"/>
            <a:r>
              <a:rPr lang="en-US" sz="1200" b="1" i="1" dirty="0"/>
              <a:t>“Front facing photo of large breed dog”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38D5EC-6070-60BF-0095-B2A45BD78AD0}"/>
              </a:ext>
            </a:extLst>
          </p:cNvPr>
          <p:cNvCxnSpPr>
            <a:cxnSpLocks/>
          </p:cNvCxnSpPr>
          <p:nvPr/>
        </p:nvCxnSpPr>
        <p:spPr>
          <a:xfrm flipV="1">
            <a:off x="8390846" y="5292294"/>
            <a:ext cx="538842" cy="3331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9F761B2-15C7-5EBB-83C5-1CD3D94E7BDA}"/>
              </a:ext>
            </a:extLst>
          </p:cNvPr>
          <p:cNvCxnSpPr>
            <a:cxnSpLocks/>
          </p:cNvCxnSpPr>
          <p:nvPr/>
        </p:nvCxnSpPr>
        <p:spPr>
          <a:xfrm>
            <a:off x="10294107" y="5247648"/>
            <a:ext cx="44733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1B17B7B6-5809-E5C4-95A8-2160DDC58D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665" y="5079287"/>
            <a:ext cx="4612527" cy="600667"/>
          </a:xfrm>
          <a:prstGeom prst="rect">
            <a:avLst/>
          </a:prstGeom>
        </p:spPr>
      </p:pic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E2D2E628-35B9-4CF6-436F-D061FE34758F}"/>
              </a:ext>
            </a:extLst>
          </p:cNvPr>
          <p:cNvCxnSpPr>
            <a:stCxn id="43" idx="2"/>
          </p:cNvCxnSpPr>
          <p:nvPr/>
        </p:nvCxnSpPr>
        <p:spPr>
          <a:xfrm>
            <a:off x="7783068" y="4844398"/>
            <a:ext cx="182372" cy="234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8EB567-7C39-B463-8587-D7F5DF75E5B0}"/>
                  </a:ext>
                </a:extLst>
              </p:cNvPr>
              <p:cNvSpPr txBox="1"/>
              <p:nvPr/>
            </p:nvSpPr>
            <p:spPr>
              <a:xfrm>
                <a:off x="3352913" y="4819701"/>
                <a:ext cx="1896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8EB567-7C39-B463-8587-D7F5DF75E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913" y="4819701"/>
                <a:ext cx="189616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7354FF-7730-E7EE-7F5E-4FC422D669EF}"/>
                  </a:ext>
                </a:extLst>
              </p:cNvPr>
              <p:cNvSpPr txBox="1"/>
              <p:nvPr/>
            </p:nvSpPr>
            <p:spPr>
              <a:xfrm>
                <a:off x="3456239" y="6339349"/>
                <a:ext cx="1896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7354FF-7730-E7EE-7F5E-4FC422D66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239" y="6339349"/>
                <a:ext cx="1896161" cy="369332"/>
              </a:xfrm>
              <a:prstGeom prst="rect">
                <a:avLst/>
              </a:prstGeom>
              <a:blipFill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E54F6479-AC6D-A48D-8A15-023E248DC919}"/>
              </a:ext>
            </a:extLst>
          </p:cNvPr>
          <p:cNvSpPr/>
          <p:nvPr/>
        </p:nvSpPr>
        <p:spPr>
          <a:xfrm rot="10800000">
            <a:off x="3117738" y="6430544"/>
            <a:ext cx="677003" cy="186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50606010-95AC-7A70-CEF8-A99AF1A7055B}"/>
              </a:ext>
            </a:extLst>
          </p:cNvPr>
          <p:cNvSpPr/>
          <p:nvPr/>
        </p:nvSpPr>
        <p:spPr>
          <a:xfrm rot="10800000" flipH="1">
            <a:off x="3057981" y="4892345"/>
            <a:ext cx="677003" cy="186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EBD4AB-0D8F-B9A2-644A-CDA6D8045657}"/>
                  </a:ext>
                </a:extLst>
              </p:cNvPr>
              <p:cNvSpPr txBox="1"/>
              <p:nvPr/>
            </p:nvSpPr>
            <p:spPr>
              <a:xfrm>
                <a:off x="8759613" y="4425688"/>
                <a:ext cx="1896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EBD4AB-0D8F-B9A2-644A-CDA6D8045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613" y="4425688"/>
                <a:ext cx="1896161" cy="369332"/>
              </a:xfrm>
              <a:prstGeom prst="rect">
                <a:avLst/>
              </a:prstGeom>
              <a:blipFill>
                <a:blip r:embed="rId1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39953F4F-81DC-5175-191C-3F8C57E3AEA6}"/>
              </a:ext>
            </a:extLst>
          </p:cNvPr>
          <p:cNvSpPr/>
          <p:nvPr/>
        </p:nvSpPr>
        <p:spPr>
          <a:xfrm>
            <a:off x="9415426" y="4828864"/>
            <a:ext cx="677003" cy="1869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5ED9D-D397-5A84-FB4A-EAC2972AFC6A}"/>
                  </a:ext>
                </a:extLst>
              </p:cNvPr>
              <p:cNvSpPr txBox="1"/>
              <p:nvPr/>
            </p:nvSpPr>
            <p:spPr>
              <a:xfrm>
                <a:off x="-290185" y="4864053"/>
                <a:ext cx="1896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5ED9D-D397-5A84-FB4A-EAC2972AF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0185" y="4864053"/>
                <a:ext cx="189616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A20D20-D800-88BF-86F5-F76A122503DE}"/>
                  </a:ext>
                </a:extLst>
              </p:cNvPr>
              <p:cNvSpPr txBox="1"/>
              <p:nvPr/>
            </p:nvSpPr>
            <p:spPr>
              <a:xfrm>
                <a:off x="6863452" y="3871268"/>
                <a:ext cx="18961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A20D20-D800-88BF-86F5-F76A12250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452" y="3871268"/>
                <a:ext cx="189616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5E4FF71-50AD-F2DD-78F7-3F9DEFCB2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17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360">
        <p:fade/>
      </p:transition>
    </mc:Choice>
    <mc:Fallback>
      <p:transition spd="med" advTm="134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7" grpId="0"/>
      <p:bldP spid="43" grpId="0" animBg="1"/>
      <p:bldP spid="8" grpId="0"/>
      <p:bldP spid="9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9BAD094A-3DC2-7E81-C325-CB8738EE5E6D}"/>
              </a:ext>
            </a:extLst>
          </p:cNvPr>
          <p:cNvSpPr/>
          <p:nvPr/>
        </p:nvSpPr>
        <p:spPr>
          <a:xfrm>
            <a:off x="6012" y="3895488"/>
            <a:ext cx="1440185" cy="302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F4C29D39-7E11-F390-2688-D075F21E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979" y="3165707"/>
            <a:ext cx="742966" cy="742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CDMs as an Engineering Design Tool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553711" y="791000"/>
            <a:ext cx="106222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Use the denoising process to go from complete noise to a viable design candidate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Replace “text-description” with performance criteria </a:t>
            </a:r>
            <a:r>
              <a:rPr lang="en-US" sz="2000" dirty="0">
                <a:latin typeface="Gill Sans"/>
                <a:sym typeface="Wingdings" panose="05000000000000000000" pitchFamily="2" charset="2"/>
              </a:rPr>
              <a:t> Desired Thermo-mechanical properties</a:t>
            </a:r>
            <a:endParaRPr lang="en-US" sz="2000" dirty="0">
              <a:latin typeface="Gill Sans"/>
            </a:endParaRPr>
          </a:p>
        </p:txBody>
      </p:sp>
      <p:sp>
        <p:nvSpPr>
          <p:cNvPr id="24" name="Arrow: Curved Left 23">
            <a:extLst>
              <a:ext uri="{FF2B5EF4-FFF2-40B4-BE49-F238E27FC236}">
                <a16:creationId xmlns:a16="http://schemas.microsoft.com/office/drawing/2014/main" id="{F6D3CA78-50F0-2970-FFFB-E66C4A629273}"/>
              </a:ext>
            </a:extLst>
          </p:cNvPr>
          <p:cNvSpPr/>
          <p:nvPr/>
        </p:nvSpPr>
        <p:spPr>
          <a:xfrm>
            <a:off x="6795545" y="3484153"/>
            <a:ext cx="460776" cy="1621753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C16FE8-AE42-8CC7-C6AE-676BC8766A75}"/>
              </a:ext>
            </a:extLst>
          </p:cNvPr>
          <p:cNvCxnSpPr>
            <a:cxnSpLocks/>
          </p:cNvCxnSpPr>
          <p:nvPr/>
        </p:nvCxnSpPr>
        <p:spPr>
          <a:xfrm>
            <a:off x="1682098" y="2981636"/>
            <a:ext cx="4930877" cy="24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29CA79-C1C4-1267-5D7A-B29C13F1D302}"/>
              </a:ext>
            </a:extLst>
          </p:cNvPr>
          <p:cNvSpPr txBox="1"/>
          <p:nvPr/>
        </p:nvSpPr>
        <p:spPr>
          <a:xfrm>
            <a:off x="2486563" y="2750501"/>
            <a:ext cx="339511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Sequentially add Gaussian  noise over T timesteps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31F3DB-6C7F-0086-FF19-418229B04E2A}"/>
              </a:ext>
            </a:extLst>
          </p:cNvPr>
          <p:cNvSpPr txBox="1"/>
          <p:nvPr/>
        </p:nvSpPr>
        <p:spPr>
          <a:xfrm>
            <a:off x="2253893" y="4342504"/>
            <a:ext cx="406523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Sequentially denoise via diffusion model over T timesteps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E537D2-28B6-8E14-F6E9-4A014AD1ADCF}"/>
              </a:ext>
            </a:extLst>
          </p:cNvPr>
          <p:cNvSpPr txBox="1"/>
          <p:nvPr/>
        </p:nvSpPr>
        <p:spPr>
          <a:xfrm>
            <a:off x="2587862" y="2219121"/>
            <a:ext cx="216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Model Training </a:t>
            </a:r>
            <a:endParaRPr lang="en-US" sz="3200" u="sng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6729CF-1EF3-83D5-7DFB-F8F1350F1A20}"/>
              </a:ext>
            </a:extLst>
          </p:cNvPr>
          <p:cNvCxnSpPr/>
          <p:nvPr/>
        </p:nvCxnSpPr>
        <p:spPr>
          <a:xfrm>
            <a:off x="7428338" y="2331046"/>
            <a:ext cx="0" cy="364345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7EF416-66C3-9F96-AA1C-4FFB504F8D08}"/>
              </a:ext>
            </a:extLst>
          </p:cNvPr>
          <p:cNvSpPr txBox="1"/>
          <p:nvPr/>
        </p:nvSpPr>
        <p:spPr>
          <a:xfrm>
            <a:off x="8816720" y="2914478"/>
            <a:ext cx="216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Model Testing </a:t>
            </a:r>
            <a:endParaRPr lang="en-US" sz="3200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B70D75-FEF8-BAF8-6593-24BD75F4FCE0}"/>
              </a:ext>
            </a:extLst>
          </p:cNvPr>
          <p:cNvSpPr txBox="1"/>
          <p:nvPr/>
        </p:nvSpPr>
        <p:spPr>
          <a:xfrm>
            <a:off x="7804187" y="3332816"/>
            <a:ext cx="770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 dirty="0"/>
              <a:t>Desired Thermo-Mechanical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76F8B-8E53-51D5-38A4-DE4C38704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828" y="4613875"/>
            <a:ext cx="731520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C05D4-5C17-0038-005F-AA8C32CAC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233764" y="4607800"/>
            <a:ext cx="731520" cy="73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71DCE-698F-5948-0E6C-088793953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286056" y="4617335"/>
            <a:ext cx="731520" cy="731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68D393-9D58-D1AC-3E1D-42863F6A49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421336" y="4610788"/>
            <a:ext cx="731520" cy="731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F26546-0422-C01C-30F2-92D1900716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2578467" y="4613875"/>
            <a:ext cx="731520" cy="731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2D7186-35B4-1194-247F-7A54B65A40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1740722" y="4607800"/>
            <a:ext cx="731520" cy="7315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BFCA6D-D62F-7881-44E8-23C3490D0B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755043" y="3166603"/>
            <a:ext cx="731520" cy="7315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7D05DB-A92C-6700-A6A1-F01CA207DC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2569989" y="3166603"/>
            <a:ext cx="731520" cy="7315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ACA77DE-D956-ADEC-43DD-D9EDC89F14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5214533" y="3172690"/>
            <a:ext cx="731520" cy="7315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61C1170-C306-9522-15AE-C5904DAAE2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3405208" y="3145311"/>
            <a:ext cx="764315" cy="7643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DA7CB00-AC4A-66DF-4DA7-6E33A2CC59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>
            <a:off x="4286510" y="3175592"/>
            <a:ext cx="731520" cy="7315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7797130-5D40-1EE6-417B-50F1E8B4F2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0198" y="3179549"/>
            <a:ext cx="731520" cy="731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675CDD-D59E-4520-5A93-32D6682FA287}"/>
                  </a:ext>
                </a:extLst>
              </p:cNvPr>
              <p:cNvSpPr txBox="1"/>
              <p:nvPr/>
            </p:nvSpPr>
            <p:spPr>
              <a:xfrm>
                <a:off x="910165" y="3907112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675CDD-D59E-4520-5A93-32D6682FA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65" y="3907112"/>
                <a:ext cx="854359" cy="184666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6E161B-FC01-81B4-BDEA-D41BDA0902A9}"/>
                  </a:ext>
                </a:extLst>
              </p:cNvPr>
              <p:cNvSpPr txBox="1"/>
              <p:nvPr/>
            </p:nvSpPr>
            <p:spPr>
              <a:xfrm>
                <a:off x="1734348" y="3882355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6E161B-FC01-81B4-BDEA-D41BDA090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348" y="3882355"/>
                <a:ext cx="854359" cy="184666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89F62C9-72F8-DE32-850B-01DF4C7ADEA4}"/>
                  </a:ext>
                </a:extLst>
              </p:cNvPr>
              <p:cNvSpPr txBox="1"/>
              <p:nvPr/>
            </p:nvSpPr>
            <p:spPr>
              <a:xfrm>
                <a:off x="2707967" y="3895945"/>
                <a:ext cx="47252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89F62C9-72F8-DE32-850B-01DF4C7A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967" y="3895945"/>
                <a:ext cx="472521" cy="184666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EFEF07C-FFFE-F929-F6F3-0F4C1C838281}"/>
                  </a:ext>
                </a:extLst>
              </p:cNvPr>
              <p:cNvSpPr txBox="1"/>
              <p:nvPr/>
            </p:nvSpPr>
            <p:spPr>
              <a:xfrm>
                <a:off x="3651489" y="3895489"/>
                <a:ext cx="28416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EFEF07C-FFFE-F929-F6F3-0F4C1C83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489" y="3895489"/>
                <a:ext cx="284165" cy="184666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8DB70DE-45D8-C9FF-CD74-8F8D256E25B2}"/>
                  </a:ext>
                </a:extLst>
              </p:cNvPr>
              <p:cNvSpPr txBox="1"/>
              <p:nvPr/>
            </p:nvSpPr>
            <p:spPr>
              <a:xfrm>
                <a:off x="5365766" y="3887873"/>
                <a:ext cx="559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8DB70DE-45D8-C9FF-CD74-8F8D256E2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766" y="3887873"/>
                <a:ext cx="559733" cy="184666"/>
              </a:xfrm>
              <a:prstGeom prst="rect">
                <a:avLst/>
              </a:prstGeom>
              <a:blipFill>
                <a:blip r:embed="rId2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CD85379-1493-1428-8B7B-37B8C4E43CCA}"/>
                  </a:ext>
                </a:extLst>
              </p:cNvPr>
              <p:cNvSpPr txBox="1"/>
              <p:nvPr/>
            </p:nvSpPr>
            <p:spPr>
              <a:xfrm>
                <a:off x="6157272" y="3907112"/>
                <a:ext cx="559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CD85379-1493-1428-8B7B-37B8C4E43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272" y="3907112"/>
                <a:ext cx="559733" cy="184666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84E5DB8-7099-A865-3219-811412CCF6E6}"/>
                  </a:ext>
                </a:extLst>
              </p:cNvPr>
              <p:cNvSpPr txBox="1"/>
              <p:nvPr/>
            </p:nvSpPr>
            <p:spPr>
              <a:xfrm>
                <a:off x="4492570" y="3895489"/>
                <a:ext cx="3364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84E5DB8-7099-A865-3219-811412CCF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570" y="3895489"/>
                <a:ext cx="336459" cy="184666"/>
              </a:xfrm>
              <a:prstGeom prst="rect">
                <a:avLst/>
              </a:prstGeom>
              <a:blipFill>
                <a:blip r:embed="rId2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67B698D-9581-99DA-A158-1300265EA0D6}"/>
                  </a:ext>
                </a:extLst>
              </p:cNvPr>
              <p:cNvSpPr txBox="1"/>
              <p:nvPr/>
            </p:nvSpPr>
            <p:spPr>
              <a:xfrm>
                <a:off x="5023724" y="3425149"/>
                <a:ext cx="21128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67B698D-9581-99DA-A158-1300265EA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724" y="3425149"/>
                <a:ext cx="211284" cy="18466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Arrow: Curved Up 65">
            <a:extLst>
              <a:ext uri="{FF2B5EF4-FFF2-40B4-BE49-F238E27FC236}">
                <a16:creationId xmlns:a16="http://schemas.microsoft.com/office/drawing/2014/main" id="{3B9345D8-AA99-C1F9-9BF5-0D2ADEDB37EE}"/>
              </a:ext>
            </a:extLst>
          </p:cNvPr>
          <p:cNvSpPr/>
          <p:nvPr/>
        </p:nvSpPr>
        <p:spPr>
          <a:xfrm>
            <a:off x="2319420" y="3904211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12DF2EF-3143-E1E5-C042-C3DDFDAA93D3}"/>
                  </a:ext>
                </a:extLst>
              </p:cNvPr>
              <p:cNvSpPr txBox="1"/>
              <p:nvPr/>
            </p:nvSpPr>
            <p:spPr>
              <a:xfrm>
                <a:off x="5032155" y="3876279"/>
                <a:ext cx="21128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12DF2EF-3143-E1E5-C042-C3DDFDAA9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155" y="3876279"/>
                <a:ext cx="211284" cy="18466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65DCDE1-5197-B14C-50D6-A8D140E41F78}"/>
                  </a:ext>
                </a:extLst>
              </p:cNvPr>
              <p:cNvSpPr txBox="1"/>
              <p:nvPr/>
            </p:nvSpPr>
            <p:spPr>
              <a:xfrm>
                <a:off x="3275351" y="4076822"/>
                <a:ext cx="189616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65DCDE1-5197-B14C-50D6-A8D140E4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351" y="4076822"/>
                <a:ext cx="1896161" cy="261610"/>
              </a:xfrm>
              <a:prstGeom prst="rect">
                <a:avLst/>
              </a:prstGeom>
              <a:blipFill>
                <a:blip r:embed="rId2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Arrow: Curved Up 71">
            <a:extLst>
              <a:ext uri="{FF2B5EF4-FFF2-40B4-BE49-F238E27FC236}">
                <a16:creationId xmlns:a16="http://schemas.microsoft.com/office/drawing/2014/main" id="{EDC9E58F-D3CA-F519-1977-4A56ED05992A}"/>
              </a:ext>
            </a:extLst>
          </p:cNvPr>
          <p:cNvSpPr/>
          <p:nvPr/>
        </p:nvSpPr>
        <p:spPr>
          <a:xfrm>
            <a:off x="3149448" y="3929561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Arrow: Curved Up 72">
            <a:extLst>
              <a:ext uri="{FF2B5EF4-FFF2-40B4-BE49-F238E27FC236}">
                <a16:creationId xmlns:a16="http://schemas.microsoft.com/office/drawing/2014/main" id="{A6D809FD-B70B-5E70-1D90-15CEE3893063}"/>
              </a:ext>
            </a:extLst>
          </p:cNvPr>
          <p:cNvSpPr/>
          <p:nvPr/>
        </p:nvSpPr>
        <p:spPr>
          <a:xfrm>
            <a:off x="4027754" y="3916710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Arrow: Curved Up 74">
            <a:extLst>
              <a:ext uri="{FF2B5EF4-FFF2-40B4-BE49-F238E27FC236}">
                <a16:creationId xmlns:a16="http://schemas.microsoft.com/office/drawing/2014/main" id="{6EA117E3-6A16-1C36-44B0-09E2AA5A476A}"/>
              </a:ext>
            </a:extLst>
          </p:cNvPr>
          <p:cNvSpPr/>
          <p:nvPr/>
        </p:nvSpPr>
        <p:spPr>
          <a:xfrm>
            <a:off x="5818826" y="3916710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536B4E-7C78-321B-F916-FD500F09281B}"/>
                  </a:ext>
                </a:extLst>
              </p:cNvPr>
              <p:cNvSpPr txBox="1"/>
              <p:nvPr/>
            </p:nvSpPr>
            <p:spPr>
              <a:xfrm>
                <a:off x="860555" y="5353932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536B4E-7C78-321B-F916-FD500F092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55" y="5353932"/>
                <a:ext cx="854359" cy="184666"/>
              </a:xfrm>
              <a:prstGeom prst="rect">
                <a:avLst/>
              </a:prstGeom>
              <a:blipFill>
                <a:blip r:embed="rId29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29BEAD-0C5A-CB4B-9159-D91C6FE33550}"/>
                  </a:ext>
                </a:extLst>
              </p:cNvPr>
              <p:cNvSpPr txBox="1"/>
              <p:nvPr/>
            </p:nvSpPr>
            <p:spPr>
              <a:xfrm>
                <a:off x="1684738" y="5329175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29BEAD-0C5A-CB4B-9159-D91C6FE33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38" y="5329175"/>
                <a:ext cx="854359" cy="184666"/>
              </a:xfrm>
              <a:prstGeom prst="rect">
                <a:avLst/>
              </a:prstGeom>
              <a:blipFill>
                <a:blip r:embed="rId30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2ECDCE3-E11A-4BAB-C56D-AEA400CF0F17}"/>
                  </a:ext>
                </a:extLst>
              </p:cNvPr>
              <p:cNvSpPr txBox="1"/>
              <p:nvPr/>
            </p:nvSpPr>
            <p:spPr>
              <a:xfrm>
                <a:off x="2658357" y="5342765"/>
                <a:ext cx="47252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2ECDCE3-E11A-4BAB-C56D-AEA400CF0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357" y="5342765"/>
                <a:ext cx="472521" cy="184666"/>
              </a:xfrm>
              <a:prstGeom prst="rect">
                <a:avLst/>
              </a:prstGeom>
              <a:blipFill>
                <a:blip r:embed="rId3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189670D-ED39-7BAB-1BFD-5A89B6D457C5}"/>
                  </a:ext>
                </a:extLst>
              </p:cNvPr>
              <p:cNvSpPr txBox="1"/>
              <p:nvPr/>
            </p:nvSpPr>
            <p:spPr>
              <a:xfrm>
                <a:off x="3601879" y="5342309"/>
                <a:ext cx="28416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189670D-ED39-7BAB-1BFD-5A89B6D45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879" y="5342309"/>
                <a:ext cx="284165" cy="184666"/>
              </a:xfrm>
              <a:prstGeom prst="rect">
                <a:avLst/>
              </a:prstGeom>
              <a:blipFill>
                <a:blip r:embed="rId3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14F8E00-7779-40D4-05B5-87044D9B9EC0}"/>
                  </a:ext>
                </a:extLst>
              </p:cNvPr>
              <p:cNvSpPr txBox="1"/>
              <p:nvPr/>
            </p:nvSpPr>
            <p:spPr>
              <a:xfrm>
                <a:off x="5316156" y="5334693"/>
                <a:ext cx="559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14F8E00-7779-40D4-05B5-87044D9B9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56" y="5334693"/>
                <a:ext cx="559733" cy="184666"/>
              </a:xfrm>
              <a:prstGeom prst="rect">
                <a:avLst/>
              </a:prstGeom>
              <a:blipFill>
                <a:blip r:embed="rId2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7BE49D6-BF1A-2AD6-412D-E43E7A714F86}"/>
                  </a:ext>
                </a:extLst>
              </p:cNvPr>
              <p:cNvSpPr txBox="1"/>
              <p:nvPr/>
            </p:nvSpPr>
            <p:spPr>
              <a:xfrm>
                <a:off x="6107662" y="5353932"/>
                <a:ext cx="559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7BE49D6-BF1A-2AD6-412D-E43E7A714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662" y="5353932"/>
                <a:ext cx="559733" cy="184666"/>
              </a:xfrm>
              <a:prstGeom prst="rect">
                <a:avLst/>
              </a:prstGeom>
              <a:blipFill>
                <a:blip r:embed="rId3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A7EA185-A205-C103-479B-E2AC7C42C048}"/>
                  </a:ext>
                </a:extLst>
              </p:cNvPr>
              <p:cNvSpPr txBox="1"/>
              <p:nvPr/>
            </p:nvSpPr>
            <p:spPr>
              <a:xfrm>
                <a:off x="4442960" y="5342309"/>
                <a:ext cx="3364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A7EA185-A205-C103-479B-E2AC7C42C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960" y="5342309"/>
                <a:ext cx="336459" cy="184666"/>
              </a:xfrm>
              <a:prstGeom prst="rect">
                <a:avLst/>
              </a:prstGeom>
              <a:blipFill>
                <a:blip r:embed="rId3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Arrow: Curved Up 75">
            <a:extLst>
              <a:ext uri="{FF2B5EF4-FFF2-40B4-BE49-F238E27FC236}">
                <a16:creationId xmlns:a16="http://schemas.microsoft.com/office/drawing/2014/main" id="{E0A9A3BE-35F3-B79B-78A9-31C0D4A7DED9}"/>
              </a:ext>
            </a:extLst>
          </p:cNvPr>
          <p:cNvSpPr/>
          <p:nvPr/>
        </p:nvSpPr>
        <p:spPr>
          <a:xfrm flipH="1">
            <a:off x="5767436" y="5365786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Arrow: Curved Up 83">
            <a:extLst>
              <a:ext uri="{FF2B5EF4-FFF2-40B4-BE49-F238E27FC236}">
                <a16:creationId xmlns:a16="http://schemas.microsoft.com/office/drawing/2014/main" id="{0DFA310B-145E-3293-C2D5-01A024D4897B}"/>
              </a:ext>
            </a:extLst>
          </p:cNvPr>
          <p:cNvSpPr/>
          <p:nvPr/>
        </p:nvSpPr>
        <p:spPr>
          <a:xfrm flipH="1">
            <a:off x="3983690" y="5365786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Arrow: Curved Up 84">
            <a:extLst>
              <a:ext uri="{FF2B5EF4-FFF2-40B4-BE49-F238E27FC236}">
                <a16:creationId xmlns:a16="http://schemas.microsoft.com/office/drawing/2014/main" id="{D0F22BF7-263D-722B-BFAB-8A0911B9AD3C}"/>
              </a:ext>
            </a:extLst>
          </p:cNvPr>
          <p:cNvSpPr/>
          <p:nvPr/>
        </p:nvSpPr>
        <p:spPr>
          <a:xfrm flipH="1">
            <a:off x="3148089" y="5365786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Arrow: Curved Up 85">
            <a:extLst>
              <a:ext uri="{FF2B5EF4-FFF2-40B4-BE49-F238E27FC236}">
                <a16:creationId xmlns:a16="http://schemas.microsoft.com/office/drawing/2014/main" id="{30AA2958-0D92-9D6F-E9FF-3594D4012814}"/>
              </a:ext>
            </a:extLst>
          </p:cNvPr>
          <p:cNvSpPr/>
          <p:nvPr/>
        </p:nvSpPr>
        <p:spPr>
          <a:xfrm flipH="1">
            <a:off x="2306920" y="5365786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Arrow: Curved Up 86">
            <a:extLst>
              <a:ext uri="{FF2B5EF4-FFF2-40B4-BE49-F238E27FC236}">
                <a16:creationId xmlns:a16="http://schemas.microsoft.com/office/drawing/2014/main" id="{26161DCD-0928-20BE-B30B-E042F36DFB90}"/>
              </a:ext>
            </a:extLst>
          </p:cNvPr>
          <p:cNvSpPr/>
          <p:nvPr/>
        </p:nvSpPr>
        <p:spPr>
          <a:xfrm flipH="1">
            <a:off x="1461070" y="5365786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B0A6682-8242-19EB-D07F-09E223F090C2}"/>
                  </a:ext>
                </a:extLst>
              </p:cNvPr>
              <p:cNvSpPr txBox="1"/>
              <p:nvPr/>
            </p:nvSpPr>
            <p:spPr>
              <a:xfrm>
                <a:off x="5034005" y="4849702"/>
                <a:ext cx="21128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B0A6682-8242-19EB-D07F-09E223F09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005" y="4849702"/>
                <a:ext cx="211284" cy="184666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0494A7B-598B-570C-8DAB-734011CE737B}"/>
                  </a:ext>
                </a:extLst>
              </p:cNvPr>
              <p:cNvSpPr txBox="1"/>
              <p:nvPr/>
            </p:nvSpPr>
            <p:spPr>
              <a:xfrm>
                <a:off x="5042436" y="5300832"/>
                <a:ext cx="211284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0494A7B-598B-570C-8DAB-734011CE7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436" y="5300832"/>
                <a:ext cx="211284" cy="18466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012787B-0657-B18D-A3E6-958E19DF617C}"/>
              </a:ext>
            </a:extLst>
          </p:cNvPr>
          <p:cNvCxnSpPr>
            <a:cxnSpLocks/>
          </p:cNvCxnSpPr>
          <p:nvPr/>
        </p:nvCxnSpPr>
        <p:spPr>
          <a:xfrm flipH="1">
            <a:off x="1244274" y="4509583"/>
            <a:ext cx="5471617" cy="295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A602DA0-B990-E6A9-D99C-658CBC7E5CD3}"/>
                  </a:ext>
                </a:extLst>
              </p:cNvPr>
              <p:cNvSpPr txBox="1"/>
              <p:nvPr/>
            </p:nvSpPr>
            <p:spPr>
              <a:xfrm>
                <a:off x="3249339" y="5525163"/>
                <a:ext cx="189616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2A602DA0-B990-E6A9-D99C-658CBC7E5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339" y="5525163"/>
                <a:ext cx="1896161" cy="261610"/>
              </a:xfrm>
              <a:prstGeom prst="rect">
                <a:avLst/>
              </a:prstGeom>
              <a:blipFill>
                <a:blip r:embed="rId36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86E44389-638A-FFE7-6290-8B60FCA114C5}"/>
              </a:ext>
            </a:extLst>
          </p:cNvPr>
          <p:cNvSpPr txBox="1"/>
          <p:nvPr/>
        </p:nvSpPr>
        <p:spPr>
          <a:xfrm>
            <a:off x="999745" y="2549105"/>
            <a:ext cx="5877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0" bIns="0" rtlCol="0">
            <a:spAutoFit/>
          </a:bodyPr>
          <a:lstStyle/>
          <a:p>
            <a:r>
              <a:rPr lang="en-US" sz="800" b="1" dirty="0"/>
              <a:t>Thermo-mechanical properties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199A8A3-A1A6-342E-6677-DC01256E5E11}"/>
              </a:ext>
            </a:extLst>
          </p:cNvPr>
          <p:cNvCxnSpPr>
            <a:cxnSpLocks/>
          </p:cNvCxnSpPr>
          <p:nvPr/>
        </p:nvCxnSpPr>
        <p:spPr>
          <a:xfrm>
            <a:off x="1448928" y="2964317"/>
            <a:ext cx="189115" cy="1680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558F4B-363B-65CF-35AE-5ADDAAF2FA9F}"/>
                  </a:ext>
                </a:extLst>
              </p:cNvPr>
              <p:cNvSpPr txBox="1"/>
              <p:nvPr/>
            </p:nvSpPr>
            <p:spPr>
              <a:xfrm>
                <a:off x="906927" y="2321904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558F4B-363B-65CF-35AE-5ADDAAF2F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27" y="2321904"/>
                <a:ext cx="854359" cy="184666"/>
              </a:xfrm>
              <a:prstGeom prst="rect">
                <a:avLst/>
              </a:prstGeom>
              <a:blipFill>
                <a:blip r:embed="rId3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" name="Picture 103">
            <a:extLst>
              <a:ext uri="{FF2B5EF4-FFF2-40B4-BE49-F238E27FC236}">
                <a16:creationId xmlns:a16="http://schemas.microsoft.com/office/drawing/2014/main" id="{92849584-92C7-6AEA-DBAD-A9AD965660FF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7703"/>
          <a:stretch/>
        </p:blipFill>
        <p:spPr>
          <a:xfrm>
            <a:off x="1147" y="3888256"/>
            <a:ext cx="842529" cy="932305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622FBB44-62B9-BA99-AF35-8BA95F12597F}"/>
              </a:ext>
            </a:extLst>
          </p:cNvPr>
          <p:cNvSpPr/>
          <p:nvPr/>
        </p:nvSpPr>
        <p:spPr>
          <a:xfrm>
            <a:off x="899274" y="3164682"/>
            <a:ext cx="767852" cy="75266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48C61E2-A6FF-9964-2039-AE488E84D253}"/>
              </a:ext>
            </a:extLst>
          </p:cNvPr>
          <p:cNvCxnSpPr>
            <a:cxnSpLocks/>
          </p:cNvCxnSpPr>
          <p:nvPr/>
        </p:nvCxnSpPr>
        <p:spPr>
          <a:xfrm flipV="1">
            <a:off x="373428" y="3164682"/>
            <a:ext cx="525846" cy="1200202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0AF591C-09FB-38BB-6B0D-13B93142DA53}"/>
              </a:ext>
            </a:extLst>
          </p:cNvPr>
          <p:cNvCxnSpPr>
            <a:cxnSpLocks/>
          </p:cNvCxnSpPr>
          <p:nvPr/>
        </p:nvCxnSpPr>
        <p:spPr>
          <a:xfrm flipH="1" flipV="1">
            <a:off x="373428" y="4791302"/>
            <a:ext cx="516665" cy="562630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08F5FD5-4E9F-7F7A-21ED-2AD570705115}"/>
              </a:ext>
            </a:extLst>
          </p:cNvPr>
          <p:cNvSpPr/>
          <p:nvPr/>
        </p:nvSpPr>
        <p:spPr>
          <a:xfrm>
            <a:off x="293797" y="4202865"/>
            <a:ext cx="550508" cy="521493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4F8FD9D-08BA-DF09-938A-7127D88B871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0800000">
            <a:off x="7823522" y="3906311"/>
            <a:ext cx="731520" cy="73152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4CE2443F-AFA4-8958-AD4D-CC83CEB7B01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10800000">
            <a:off x="8679975" y="3911982"/>
            <a:ext cx="731520" cy="7315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6511643-7FD0-2116-474F-FAF479CFB72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10800000">
            <a:off x="9536428" y="3913414"/>
            <a:ext cx="731520" cy="7315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ABFF3073-6F05-293E-B687-2D700327BA4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10800000">
            <a:off x="10405597" y="3913415"/>
            <a:ext cx="731520" cy="731520"/>
          </a:xfrm>
          <a:prstGeom prst="rect">
            <a:avLst/>
          </a:prstGeom>
        </p:spPr>
      </p:pic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C890108-033C-9251-801B-C1B7F346428D}"/>
              </a:ext>
            </a:extLst>
          </p:cNvPr>
          <p:cNvCxnSpPr>
            <a:cxnSpLocks/>
          </p:cNvCxnSpPr>
          <p:nvPr/>
        </p:nvCxnSpPr>
        <p:spPr>
          <a:xfrm>
            <a:off x="8257254" y="3762266"/>
            <a:ext cx="189115" cy="1680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3FDD2013-1CC5-1401-ACF3-B8FBBFAF130B}"/>
                  </a:ext>
                </a:extLst>
              </p:cNvPr>
              <p:cNvSpPr txBox="1"/>
              <p:nvPr/>
            </p:nvSpPr>
            <p:spPr>
              <a:xfrm>
                <a:off x="7941200" y="4626400"/>
                <a:ext cx="559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3FDD2013-1CC5-1401-ACF3-B8FBBFAF1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200" y="4626400"/>
                <a:ext cx="559733" cy="184666"/>
              </a:xfrm>
              <a:prstGeom prst="rect">
                <a:avLst/>
              </a:prstGeom>
              <a:blipFill>
                <a:blip r:embed="rId2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Arrow: Curved Up 136">
            <a:extLst>
              <a:ext uri="{FF2B5EF4-FFF2-40B4-BE49-F238E27FC236}">
                <a16:creationId xmlns:a16="http://schemas.microsoft.com/office/drawing/2014/main" id="{BBDB7907-DE5B-758D-1124-43E3888168FD}"/>
              </a:ext>
            </a:extLst>
          </p:cNvPr>
          <p:cNvSpPr/>
          <p:nvPr/>
        </p:nvSpPr>
        <p:spPr>
          <a:xfrm>
            <a:off x="8415682" y="4650370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798121C-F7F2-BF06-F848-9625D3B13B73}"/>
                  </a:ext>
                </a:extLst>
              </p:cNvPr>
              <p:cNvSpPr txBox="1"/>
              <p:nvPr/>
            </p:nvSpPr>
            <p:spPr>
              <a:xfrm>
                <a:off x="8802426" y="4648753"/>
                <a:ext cx="559733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798121C-F7F2-BF06-F848-9625D3B13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426" y="4648753"/>
                <a:ext cx="559733" cy="184666"/>
              </a:xfrm>
              <a:prstGeom prst="rect">
                <a:avLst/>
              </a:prstGeom>
              <a:blipFill>
                <a:blip r:embed="rId4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7E4C97-AC18-EE73-8E7F-EC1CAACB91AC}"/>
                  </a:ext>
                </a:extLst>
              </p:cNvPr>
              <p:cNvSpPr txBox="1"/>
              <p:nvPr/>
            </p:nvSpPr>
            <p:spPr>
              <a:xfrm>
                <a:off x="9374677" y="4110363"/>
                <a:ext cx="21128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357E4C97-AC18-EE73-8E7F-EC1CAACB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677" y="4110363"/>
                <a:ext cx="211284" cy="18466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2AB4499-42E4-FA44-298C-37B3DB4E76D2}"/>
                  </a:ext>
                </a:extLst>
              </p:cNvPr>
              <p:cNvSpPr txBox="1"/>
              <p:nvPr/>
            </p:nvSpPr>
            <p:spPr>
              <a:xfrm>
                <a:off x="9378968" y="4637045"/>
                <a:ext cx="21128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2AB4499-42E4-FA44-298C-37B3DB4E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8968" y="4637045"/>
                <a:ext cx="211284" cy="18466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EC20155-4EB4-E3A0-DA15-9F33DA785572}"/>
                  </a:ext>
                </a:extLst>
              </p:cNvPr>
              <p:cNvSpPr txBox="1"/>
              <p:nvPr/>
            </p:nvSpPr>
            <p:spPr>
              <a:xfrm>
                <a:off x="11186392" y="4698969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EC20155-4EB4-E3A0-DA15-9F33DA785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392" y="4698969"/>
                <a:ext cx="854359" cy="184666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6F133B0-DCEF-8B7D-26FF-D3F54B7F59A1}"/>
                  </a:ext>
                </a:extLst>
              </p:cNvPr>
              <p:cNvSpPr txBox="1"/>
              <p:nvPr/>
            </p:nvSpPr>
            <p:spPr>
              <a:xfrm>
                <a:off x="10386884" y="4679617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6F133B0-DCEF-8B7D-26FF-D3F54B7F5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884" y="4679617"/>
                <a:ext cx="854359" cy="184666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Arrow: Curved Up 143">
            <a:extLst>
              <a:ext uri="{FF2B5EF4-FFF2-40B4-BE49-F238E27FC236}">
                <a16:creationId xmlns:a16="http://schemas.microsoft.com/office/drawing/2014/main" id="{0C80E270-50AD-66EB-0D8C-E8007941D04C}"/>
              </a:ext>
            </a:extLst>
          </p:cNvPr>
          <p:cNvSpPr/>
          <p:nvPr/>
        </p:nvSpPr>
        <p:spPr>
          <a:xfrm>
            <a:off x="10154991" y="4652070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Arrow: Curved Up 144">
            <a:extLst>
              <a:ext uri="{FF2B5EF4-FFF2-40B4-BE49-F238E27FC236}">
                <a16:creationId xmlns:a16="http://schemas.microsoft.com/office/drawing/2014/main" id="{67B0C76A-7B0B-2273-90DA-26F97762DE8C}"/>
              </a:ext>
            </a:extLst>
          </p:cNvPr>
          <p:cNvSpPr/>
          <p:nvPr/>
        </p:nvSpPr>
        <p:spPr>
          <a:xfrm>
            <a:off x="11033345" y="4668353"/>
            <a:ext cx="415797" cy="181349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5D26608-5C99-A4B2-B8BD-E10985B4EC01}"/>
                  </a:ext>
                </a:extLst>
              </p:cNvPr>
              <p:cNvSpPr txBox="1"/>
              <p:nvPr/>
            </p:nvSpPr>
            <p:spPr>
              <a:xfrm>
                <a:off x="9746216" y="4652914"/>
                <a:ext cx="34743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5D26608-5C99-A4B2-B8BD-E10985B4E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16" y="4652914"/>
                <a:ext cx="347435" cy="184666"/>
              </a:xfrm>
              <a:prstGeom prst="rect">
                <a:avLst/>
              </a:prstGeom>
              <a:blipFill>
                <a:blip r:embed="rId4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DB33548-B6DF-CAA1-2C10-E657CDAE1695}"/>
                  </a:ext>
                </a:extLst>
              </p:cNvPr>
              <p:cNvSpPr txBox="1"/>
              <p:nvPr/>
            </p:nvSpPr>
            <p:spPr>
              <a:xfrm>
                <a:off x="9383520" y="4837580"/>
                <a:ext cx="189616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6DB33548-B6DF-CAA1-2C10-E657CDAE1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520" y="4837580"/>
                <a:ext cx="1896161" cy="261610"/>
              </a:xfrm>
              <a:prstGeom prst="rect">
                <a:avLst/>
              </a:prstGeom>
              <a:blipFill>
                <a:blip r:embed="rId4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F9199F2-C97B-D18F-A760-699C71DA91FF}"/>
                  </a:ext>
                </a:extLst>
              </p:cNvPr>
              <p:cNvSpPr txBox="1"/>
              <p:nvPr/>
            </p:nvSpPr>
            <p:spPr>
              <a:xfrm>
                <a:off x="7793886" y="3118091"/>
                <a:ext cx="854359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F9199F2-C97B-D18F-A760-699C71DA9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886" y="3118091"/>
                <a:ext cx="854359" cy="184666"/>
              </a:xfrm>
              <a:prstGeom prst="rect">
                <a:avLst/>
              </a:prstGeom>
              <a:blipFill>
                <a:blip r:embed="rId4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0" name="Picture 149">
            <a:extLst>
              <a:ext uri="{FF2B5EF4-FFF2-40B4-BE49-F238E27FC236}">
                <a16:creationId xmlns:a16="http://schemas.microsoft.com/office/drawing/2014/main" id="{5BA57680-25BA-307B-B6E5-8924582CBABD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1210382" y="2937084"/>
            <a:ext cx="854359" cy="878117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C36927F4-4995-6994-DB6E-0C1C27293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17" y="4595144"/>
            <a:ext cx="742966" cy="742966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6EB86513-3ACE-70EC-813F-8D551F2B2661}"/>
              </a:ext>
            </a:extLst>
          </p:cNvPr>
          <p:cNvSpPr/>
          <p:nvPr/>
        </p:nvSpPr>
        <p:spPr>
          <a:xfrm>
            <a:off x="890093" y="4601267"/>
            <a:ext cx="767852" cy="75266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C14337AA-FDAC-8862-BEC9-ECF1ADA1DC2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1264834" y="3929561"/>
            <a:ext cx="687628" cy="6937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837EA2-1290-E77D-A902-B1B04994457D}"/>
              </a:ext>
            </a:extLst>
          </p:cNvPr>
          <p:cNvSpPr/>
          <p:nvPr/>
        </p:nvSpPr>
        <p:spPr>
          <a:xfrm>
            <a:off x="11174001" y="3227142"/>
            <a:ext cx="550508" cy="521493"/>
          </a:xfrm>
          <a:prstGeom prst="rect">
            <a:avLst/>
          </a:prstGeom>
          <a:noFill/>
          <a:ln w="38100">
            <a:solidFill>
              <a:srgbClr val="005376"/>
            </a:solidFill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A0A64-11E7-FC7F-6805-C04FB1F484CB}"/>
              </a:ext>
            </a:extLst>
          </p:cNvPr>
          <p:cNvSpPr/>
          <p:nvPr/>
        </p:nvSpPr>
        <p:spPr>
          <a:xfrm>
            <a:off x="11242526" y="3929560"/>
            <a:ext cx="731520" cy="72122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F84191-D715-40F1-3F39-81BC223AD0EF}"/>
              </a:ext>
            </a:extLst>
          </p:cNvPr>
          <p:cNvCxnSpPr>
            <a:cxnSpLocks/>
          </p:cNvCxnSpPr>
          <p:nvPr/>
        </p:nvCxnSpPr>
        <p:spPr>
          <a:xfrm flipH="1" flipV="1">
            <a:off x="11649056" y="3376143"/>
            <a:ext cx="324990" cy="553417"/>
          </a:xfrm>
          <a:prstGeom prst="line">
            <a:avLst/>
          </a:prstGeom>
          <a:ln w="25400">
            <a:solidFill>
              <a:srgbClr val="005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9C83B26-06A9-5325-3448-39577BC2F9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59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446">
        <p:fade/>
      </p:transition>
    </mc:Choice>
    <mc:Fallback>
      <p:transition spd="med" advTm="108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1" grpId="0"/>
      <p:bldP spid="42" grpId="0" animBg="1"/>
      <p:bldP spid="136" grpId="0" animBg="1"/>
      <p:bldP spid="137" grpId="0" animBg="1"/>
      <p:bldP spid="138" grpId="0"/>
      <p:bldP spid="140" grpId="0"/>
      <p:bldP spid="141" grpId="0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8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99F4-4301-4B05-C283-8C777AD4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8" y="329097"/>
            <a:ext cx="10515600" cy="465842"/>
          </a:xfrm>
        </p:spPr>
        <p:txBody>
          <a:bodyPr/>
          <a:lstStyle/>
          <a:p>
            <a:r>
              <a:rPr lang="en-US" dirty="0"/>
              <a:t>Generating Training Data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4661F-A7F6-2F0F-B3FF-30C204034E96}"/>
              </a:ext>
            </a:extLst>
          </p:cNvPr>
          <p:cNvSpPr txBox="1"/>
          <p:nvPr/>
        </p:nvSpPr>
        <p:spPr>
          <a:xfrm>
            <a:off x="500372" y="863214"/>
            <a:ext cx="113944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Training data comprised of </a:t>
            </a:r>
            <a:r>
              <a:rPr lang="en-US" sz="2000" b="1" dirty="0">
                <a:latin typeface="Gill Sans"/>
              </a:rPr>
              <a:t>ILM unit cell design </a:t>
            </a:r>
            <a:r>
              <a:rPr lang="en-US" sz="2000" dirty="0">
                <a:latin typeface="Gill Sans"/>
              </a:rPr>
              <a:t>and </a:t>
            </a:r>
            <a:r>
              <a:rPr lang="en-US" sz="2000" b="1" dirty="0">
                <a:latin typeface="Gill Sans"/>
              </a:rPr>
              <a:t>corresponding thermo-mechanical properties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ill Sans"/>
              </a:rPr>
              <a:t>Randomly generated ~18k designs and determine properties using finite element analysis (FEA)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Gill Sans"/>
              </a:rPr>
              <a:t>Voxelized</a:t>
            </a:r>
            <a:r>
              <a:rPr lang="en-US" sz="2000" dirty="0">
                <a:latin typeface="Gill Sans"/>
              </a:rPr>
              <a:t> 12x12 design domain, each element either </a:t>
            </a:r>
            <a:r>
              <a:rPr lang="en-US" sz="2000" i="1" dirty="0">
                <a:solidFill>
                  <a:srgbClr val="8D95B5"/>
                </a:solidFill>
                <a:latin typeface="Gill Sans"/>
              </a:rPr>
              <a:t>Macor</a:t>
            </a:r>
            <a:r>
              <a:rPr lang="en-US" sz="2000" i="1" dirty="0">
                <a:latin typeface="Gill Sans"/>
              </a:rPr>
              <a:t>,</a:t>
            </a:r>
            <a:r>
              <a:rPr lang="en-US" sz="2000" i="1" dirty="0">
                <a:solidFill>
                  <a:srgbClr val="A9AFC7"/>
                </a:solidFill>
                <a:latin typeface="Gill Sans"/>
              </a:rPr>
              <a:t> </a:t>
            </a:r>
            <a:r>
              <a:rPr lang="en-US" sz="2000" dirty="0">
                <a:solidFill>
                  <a:srgbClr val="5595D5"/>
                </a:solidFill>
                <a:latin typeface="Gill Sans"/>
              </a:rPr>
              <a:t>Al6061</a:t>
            </a:r>
            <a:r>
              <a:rPr lang="en-US" sz="2000" dirty="0">
                <a:latin typeface="Gill Sans"/>
              </a:rPr>
              <a:t>, or void</a:t>
            </a:r>
            <a:endParaRPr lang="en-US" sz="2000" b="1" dirty="0">
              <a:latin typeface="Gill Sans"/>
              <a:sym typeface="Wingdings" panose="05000000000000000000" pitchFamily="2" charset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288A1F-9536-EFD8-E510-E0DABB371CBF}"/>
              </a:ext>
            </a:extLst>
          </p:cNvPr>
          <p:cNvCxnSpPr>
            <a:cxnSpLocks/>
          </p:cNvCxnSpPr>
          <p:nvPr/>
        </p:nvCxnSpPr>
        <p:spPr>
          <a:xfrm>
            <a:off x="3798223" y="3142835"/>
            <a:ext cx="0" cy="36151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EB1367-D550-59E0-B036-CC95FA8EAB66}"/>
              </a:ext>
            </a:extLst>
          </p:cNvPr>
          <p:cNvCxnSpPr>
            <a:cxnSpLocks/>
          </p:cNvCxnSpPr>
          <p:nvPr/>
        </p:nvCxnSpPr>
        <p:spPr>
          <a:xfrm>
            <a:off x="8095297" y="3142835"/>
            <a:ext cx="0" cy="36770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9330B09-5B37-D072-DF7A-B795A4C52654}"/>
              </a:ext>
            </a:extLst>
          </p:cNvPr>
          <p:cNvSpPr/>
          <p:nvPr/>
        </p:nvSpPr>
        <p:spPr>
          <a:xfrm>
            <a:off x="12779" y="3773187"/>
            <a:ext cx="1440185" cy="3138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46D89-07FD-8A7C-A3C2-31B14F07DAB4}"/>
              </a:ext>
            </a:extLst>
          </p:cNvPr>
          <p:cNvSpPr txBox="1"/>
          <p:nvPr/>
        </p:nvSpPr>
        <p:spPr>
          <a:xfrm>
            <a:off x="3904459" y="2656237"/>
            <a:ext cx="42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Thermo-Mechanical Properties</a:t>
            </a:r>
            <a:endParaRPr lang="en-US" sz="3200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399B43-12AF-E7BE-B923-63A972AEC33D}"/>
              </a:ext>
            </a:extLst>
          </p:cNvPr>
          <p:cNvSpPr txBox="1"/>
          <p:nvPr/>
        </p:nvSpPr>
        <p:spPr>
          <a:xfrm>
            <a:off x="436683" y="3192033"/>
            <a:ext cx="275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1. Tensile Resultant Force </a:t>
            </a:r>
            <a:endParaRPr lang="en-US" sz="2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B49B5-46CC-950C-9E18-576EF37699F0}"/>
              </a:ext>
            </a:extLst>
          </p:cNvPr>
          <p:cNvSpPr txBox="1"/>
          <p:nvPr/>
        </p:nvSpPr>
        <p:spPr>
          <a:xfrm>
            <a:off x="8909653" y="3176618"/>
            <a:ext cx="275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3. Heat Mitigation </a:t>
            </a:r>
            <a:endParaRPr lang="en-US" sz="2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BB75-7378-52AD-5AA3-E8D0D62253C9}"/>
              </a:ext>
            </a:extLst>
          </p:cNvPr>
          <p:cNvSpPr txBox="1"/>
          <p:nvPr/>
        </p:nvSpPr>
        <p:spPr>
          <a:xfrm>
            <a:off x="99869" y="3557504"/>
            <a:ext cx="351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Top surface resultant force at material yielding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320DB-F623-29C2-DB4A-2552C04BF46D}"/>
              </a:ext>
            </a:extLst>
          </p:cNvPr>
          <p:cNvSpPr txBox="1"/>
          <p:nvPr/>
        </p:nvSpPr>
        <p:spPr>
          <a:xfrm>
            <a:off x="4207892" y="3557504"/>
            <a:ext cx="351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Top surface resultant force at material yielding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984250-17E2-24FC-FB8C-A2CEA7B050F9}"/>
              </a:ext>
            </a:extLst>
          </p:cNvPr>
          <p:cNvSpPr txBox="1"/>
          <p:nvPr/>
        </p:nvSpPr>
        <p:spPr>
          <a:xfrm>
            <a:off x="8266893" y="3557504"/>
            <a:ext cx="382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Average bottom surface nodal temperature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B8F682-1016-BEEF-9D2D-9A4E35105A87}"/>
              </a:ext>
            </a:extLst>
          </p:cNvPr>
          <p:cNvCxnSpPr/>
          <p:nvPr/>
        </p:nvCxnSpPr>
        <p:spPr>
          <a:xfrm flipH="1">
            <a:off x="1624042" y="6065289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F40539-B729-7776-C480-98376A89DDE2}"/>
              </a:ext>
            </a:extLst>
          </p:cNvPr>
          <p:cNvCxnSpPr/>
          <p:nvPr/>
        </p:nvCxnSpPr>
        <p:spPr>
          <a:xfrm flipH="1">
            <a:off x="1371688" y="6065289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45508F-C27B-71F6-CB38-AC534B901403}"/>
              </a:ext>
            </a:extLst>
          </p:cNvPr>
          <p:cNvCxnSpPr/>
          <p:nvPr/>
        </p:nvCxnSpPr>
        <p:spPr>
          <a:xfrm flipH="1">
            <a:off x="1102129" y="6065289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5A168F-90A1-E246-522D-16F7A4F90D9E}"/>
              </a:ext>
            </a:extLst>
          </p:cNvPr>
          <p:cNvCxnSpPr/>
          <p:nvPr/>
        </p:nvCxnSpPr>
        <p:spPr>
          <a:xfrm flipH="1">
            <a:off x="833010" y="6065289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F79DCF-3069-4075-861A-5D248E544EED}"/>
              </a:ext>
            </a:extLst>
          </p:cNvPr>
          <p:cNvCxnSpPr/>
          <p:nvPr/>
        </p:nvCxnSpPr>
        <p:spPr>
          <a:xfrm flipH="1">
            <a:off x="555993" y="6066306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AF68E9-A262-3051-E2F6-7EC284931B09}"/>
              </a:ext>
            </a:extLst>
          </p:cNvPr>
          <p:cNvCxnSpPr/>
          <p:nvPr/>
        </p:nvCxnSpPr>
        <p:spPr>
          <a:xfrm flipH="1">
            <a:off x="307154" y="6065289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35161A-9657-4E60-43B6-DE7735CCD1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897" y="4729333"/>
            <a:ext cx="1355007" cy="135500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1B92A8-84B2-3F0F-AEDD-90C3D4DD0B12}"/>
              </a:ext>
            </a:extLst>
          </p:cNvPr>
          <p:cNvCxnSpPr/>
          <p:nvPr/>
        </p:nvCxnSpPr>
        <p:spPr>
          <a:xfrm flipV="1">
            <a:off x="402404" y="4501379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D98299-106B-1524-E36A-A25DA89CA494}"/>
              </a:ext>
            </a:extLst>
          </p:cNvPr>
          <p:cNvCxnSpPr/>
          <p:nvPr/>
        </p:nvCxnSpPr>
        <p:spPr>
          <a:xfrm flipV="1">
            <a:off x="1721673" y="4499791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90BBEDE-7322-493E-4188-AF7342865382}"/>
              </a:ext>
            </a:extLst>
          </p:cNvPr>
          <p:cNvCxnSpPr/>
          <p:nvPr/>
        </p:nvCxnSpPr>
        <p:spPr>
          <a:xfrm flipV="1">
            <a:off x="1225363" y="4501379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B84E8A-0D0C-E8FB-AE2C-B60603DF8CF8}"/>
              </a:ext>
            </a:extLst>
          </p:cNvPr>
          <p:cNvCxnSpPr/>
          <p:nvPr/>
        </p:nvCxnSpPr>
        <p:spPr>
          <a:xfrm flipV="1">
            <a:off x="676723" y="4501379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0F9EC32-13AC-4895-905E-65743F876A09}"/>
              </a:ext>
            </a:extLst>
          </p:cNvPr>
          <p:cNvCxnSpPr/>
          <p:nvPr/>
        </p:nvCxnSpPr>
        <p:spPr>
          <a:xfrm flipV="1">
            <a:off x="951066" y="4501379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EA5CD8E-C3AB-0B58-3F85-59043222FCFF}"/>
              </a:ext>
            </a:extLst>
          </p:cNvPr>
          <p:cNvCxnSpPr/>
          <p:nvPr/>
        </p:nvCxnSpPr>
        <p:spPr>
          <a:xfrm flipV="1">
            <a:off x="1490158" y="4506141"/>
            <a:ext cx="0" cy="234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AF23BE9-9C08-2235-A29D-42EADB952B5F}"/>
              </a:ext>
            </a:extLst>
          </p:cNvPr>
          <p:cNvSpPr txBox="1"/>
          <p:nvPr/>
        </p:nvSpPr>
        <p:spPr>
          <a:xfrm>
            <a:off x="346030" y="4706225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98D268-78CE-883E-E44D-3D6784BF4CE8}"/>
              </a:ext>
            </a:extLst>
          </p:cNvPr>
          <p:cNvSpPr txBox="1"/>
          <p:nvPr/>
        </p:nvSpPr>
        <p:spPr>
          <a:xfrm>
            <a:off x="333660" y="5820241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Al6061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40F1FF-C8C5-72C2-F8D6-AEF32A562267}"/>
              </a:ext>
            </a:extLst>
          </p:cNvPr>
          <p:cNvCxnSpPr/>
          <p:nvPr/>
        </p:nvCxnSpPr>
        <p:spPr>
          <a:xfrm flipH="1">
            <a:off x="5451037" y="6048975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444D47-59DA-D0C6-1C17-7D0B2599643A}"/>
              </a:ext>
            </a:extLst>
          </p:cNvPr>
          <p:cNvCxnSpPr/>
          <p:nvPr/>
        </p:nvCxnSpPr>
        <p:spPr>
          <a:xfrm flipH="1">
            <a:off x="5198683" y="6048975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EC5DF3-FA0F-FF1E-0D29-C09F826F3924}"/>
              </a:ext>
            </a:extLst>
          </p:cNvPr>
          <p:cNvCxnSpPr/>
          <p:nvPr/>
        </p:nvCxnSpPr>
        <p:spPr>
          <a:xfrm flipH="1">
            <a:off x="4929124" y="6048975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A683222-7E12-0211-61CD-38E9BA73553C}"/>
              </a:ext>
            </a:extLst>
          </p:cNvPr>
          <p:cNvCxnSpPr/>
          <p:nvPr/>
        </p:nvCxnSpPr>
        <p:spPr>
          <a:xfrm flipH="1">
            <a:off x="4660005" y="6048975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400691F-8F6C-B4DB-2623-F516AF30934E}"/>
              </a:ext>
            </a:extLst>
          </p:cNvPr>
          <p:cNvCxnSpPr/>
          <p:nvPr/>
        </p:nvCxnSpPr>
        <p:spPr>
          <a:xfrm flipH="1">
            <a:off x="4382988" y="6049992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E1C7537-C775-9DC7-F2C0-93B223AB2894}"/>
              </a:ext>
            </a:extLst>
          </p:cNvPr>
          <p:cNvCxnSpPr/>
          <p:nvPr/>
        </p:nvCxnSpPr>
        <p:spPr>
          <a:xfrm flipH="1">
            <a:off x="4134149" y="6048975"/>
            <a:ext cx="95250" cy="134714"/>
          </a:xfrm>
          <a:prstGeom prst="line">
            <a:avLst/>
          </a:prstGeom>
          <a:ln w="25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C51EDDAA-B025-E711-6BA7-C655908DF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7892" y="4713019"/>
            <a:ext cx="1355007" cy="1355007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E0333F-343E-67C4-BF25-D7907384EA36}"/>
              </a:ext>
            </a:extLst>
          </p:cNvPr>
          <p:cNvCxnSpPr/>
          <p:nvPr/>
        </p:nvCxnSpPr>
        <p:spPr>
          <a:xfrm flipV="1">
            <a:off x="4207892" y="4721751"/>
            <a:ext cx="2743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7419B82-3BA1-8D64-902E-B42EBA10BC86}"/>
              </a:ext>
            </a:extLst>
          </p:cNvPr>
          <p:cNvSpPr txBox="1"/>
          <p:nvPr/>
        </p:nvSpPr>
        <p:spPr>
          <a:xfrm>
            <a:off x="4173025" y="4689911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F4D947-BE86-3D65-5ED4-617EC1EA9C27}"/>
              </a:ext>
            </a:extLst>
          </p:cNvPr>
          <p:cNvSpPr txBox="1"/>
          <p:nvPr/>
        </p:nvSpPr>
        <p:spPr>
          <a:xfrm>
            <a:off x="4160655" y="5803927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Al6061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BE8876E-6C87-8A84-29A3-0FF1B7EFA943}"/>
              </a:ext>
            </a:extLst>
          </p:cNvPr>
          <p:cNvCxnSpPr/>
          <p:nvPr/>
        </p:nvCxnSpPr>
        <p:spPr>
          <a:xfrm flipV="1">
            <a:off x="4478238" y="4721898"/>
            <a:ext cx="2743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89268B5-B884-5AE9-0E9E-A099923A216D}"/>
              </a:ext>
            </a:extLst>
          </p:cNvPr>
          <p:cNvCxnSpPr/>
          <p:nvPr/>
        </p:nvCxnSpPr>
        <p:spPr>
          <a:xfrm flipV="1">
            <a:off x="4749267" y="4721899"/>
            <a:ext cx="2743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EB29028-DD40-0E04-844F-3D887A1E1EFA}"/>
              </a:ext>
            </a:extLst>
          </p:cNvPr>
          <p:cNvCxnSpPr/>
          <p:nvPr/>
        </p:nvCxnSpPr>
        <p:spPr>
          <a:xfrm flipV="1">
            <a:off x="5019613" y="4722046"/>
            <a:ext cx="2743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30385DA-7C68-05B8-7668-AF2CE9B75415}"/>
              </a:ext>
            </a:extLst>
          </p:cNvPr>
          <p:cNvCxnSpPr/>
          <p:nvPr/>
        </p:nvCxnSpPr>
        <p:spPr>
          <a:xfrm flipV="1">
            <a:off x="5288579" y="4719813"/>
            <a:ext cx="2743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89C30BC5-69BE-C40D-662A-156553A48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8025" y="4742233"/>
            <a:ext cx="1355007" cy="135500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BE91CF5-2C29-9236-241B-67A430D55A9A}"/>
              </a:ext>
            </a:extLst>
          </p:cNvPr>
          <p:cNvSpPr txBox="1"/>
          <p:nvPr/>
        </p:nvSpPr>
        <p:spPr>
          <a:xfrm>
            <a:off x="8453158" y="4719125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Macor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72B345-8C0F-5143-2E86-D62E87506B6F}"/>
              </a:ext>
            </a:extLst>
          </p:cNvPr>
          <p:cNvSpPr txBox="1"/>
          <p:nvPr/>
        </p:nvSpPr>
        <p:spPr>
          <a:xfrm>
            <a:off x="8440788" y="5833141"/>
            <a:ext cx="1103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Al6061</a:t>
            </a: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10E085C3-B946-9FB2-2B48-4119EB7D478F}"/>
              </a:ext>
            </a:extLst>
          </p:cNvPr>
          <p:cNvSpPr/>
          <p:nvPr/>
        </p:nvSpPr>
        <p:spPr>
          <a:xfrm>
            <a:off x="8458162" y="6104718"/>
            <a:ext cx="91440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E1F66B6-E0FB-AE69-D372-60EE02F4E2CC}"/>
              </a:ext>
            </a:extLst>
          </p:cNvPr>
          <p:cNvSpPr/>
          <p:nvPr/>
        </p:nvSpPr>
        <p:spPr>
          <a:xfrm>
            <a:off x="8455539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B4CEE35-8D18-F2D0-B9D1-78CECF624CEF}"/>
              </a:ext>
            </a:extLst>
          </p:cNvPr>
          <p:cNvSpPr/>
          <p:nvPr/>
        </p:nvSpPr>
        <p:spPr>
          <a:xfrm>
            <a:off x="8510317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FA1EC01E-4CD3-06A0-898F-A41E32C9D209}"/>
              </a:ext>
            </a:extLst>
          </p:cNvPr>
          <p:cNvSpPr/>
          <p:nvPr/>
        </p:nvSpPr>
        <p:spPr>
          <a:xfrm>
            <a:off x="8769635" y="6104718"/>
            <a:ext cx="91440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6EE48E3-0AF1-FA81-4EDD-07DAF98F542A}"/>
              </a:ext>
            </a:extLst>
          </p:cNvPr>
          <p:cNvSpPr/>
          <p:nvPr/>
        </p:nvSpPr>
        <p:spPr>
          <a:xfrm>
            <a:off x="8767012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D9EC26D-7D97-8190-2B8F-FE7005AB9BCD}"/>
              </a:ext>
            </a:extLst>
          </p:cNvPr>
          <p:cNvSpPr/>
          <p:nvPr/>
        </p:nvSpPr>
        <p:spPr>
          <a:xfrm>
            <a:off x="8821790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6AAC24F4-B1F6-40C7-5AB8-C6CC1A4300B3}"/>
              </a:ext>
            </a:extLst>
          </p:cNvPr>
          <p:cNvSpPr/>
          <p:nvPr/>
        </p:nvSpPr>
        <p:spPr>
          <a:xfrm>
            <a:off x="9113239" y="6110140"/>
            <a:ext cx="91440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C09B4BC-A89A-D8F6-5F8A-029DFF38566F}"/>
              </a:ext>
            </a:extLst>
          </p:cNvPr>
          <p:cNvSpPr/>
          <p:nvPr/>
        </p:nvSpPr>
        <p:spPr>
          <a:xfrm>
            <a:off x="9110616" y="6208368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81296F9-CE82-5FAB-A7F5-861A077327C1}"/>
              </a:ext>
            </a:extLst>
          </p:cNvPr>
          <p:cNvSpPr/>
          <p:nvPr/>
        </p:nvSpPr>
        <p:spPr>
          <a:xfrm>
            <a:off x="9165394" y="6208368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0CB9364-31DD-EBCA-419F-0FDE1ABEE156}"/>
              </a:ext>
            </a:extLst>
          </p:cNvPr>
          <p:cNvSpPr/>
          <p:nvPr/>
        </p:nvSpPr>
        <p:spPr>
          <a:xfrm>
            <a:off x="9479749" y="6103352"/>
            <a:ext cx="91440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F8954B8-8755-708E-53FA-467142A21EDF}"/>
              </a:ext>
            </a:extLst>
          </p:cNvPr>
          <p:cNvSpPr/>
          <p:nvPr/>
        </p:nvSpPr>
        <p:spPr>
          <a:xfrm>
            <a:off x="9477126" y="6201580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1BB515B-02ED-34E1-AD25-A60A06EFF606}"/>
              </a:ext>
            </a:extLst>
          </p:cNvPr>
          <p:cNvSpPr/>
          <p:nvPr/>
        </p:nvSpPr>
        <p:spPr>
          <a:xfrm>
            <a:off x="9531904" y="6201580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AA0DC5BE-F842-3963-04A6-25E3526F5CA5}"/>
              </a:ext>
            </a:extLst>
          </p:cNvPr>
          <p:cNvSpPr/>
          <p:nvPr/>
        </p:nvSpPr>
        <p:spPr>
          <a:xfrm>
            <a:off x="9784787" y="6104718"/>
            <a:ext cx="91440" cy="9144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9DE445A-402F-10C8-89F0-FA098DDFA901}"/>
              </a:ext>
            </a:extLst>
          </p:cNvPr>
          <p:cNvSpPr/>
          <p:nvPr/>
        </p:nvSpPr>
        <p:spPr>
          <a:xfrm>
            <a:off x="9782164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2DAB179-30FF-6932-6537-0030BA12B10F}"/>
              </a:ext>
            </a:extLst>
          </p:cNvPr>
          <p:cNvSpPr/>
          <p:nvPr/>
        </p:nvSpPr>
        <p:spPr>
          <a:xfrm>
            <a:off x="9836942" y="6202946"/>
            <a:ext cx="45720" cy="457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6CA417A-863F-02CD-C515-252D838B07F3}"/>
              </a:ext>
            </a:extLst>
          </p:cNvPr>
          <p:cNvSpPr txBox="1"/>
          <p:nvPr/>
        </p:nvSpPr>
        <p:spPr>
          <a:xfrm>
            <a:off x="4623943" y="3199192"/>
            <a:ext cx="275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2. Shear Resultant Force </a:t>
            </a:r>
            <a:endParaRPr lang="en-US" sz="2400" i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CC9BB34-AA29-0A77-5904-72AF238FF172}"/>
              </a:ext>
            </a:extLst>
          </p:cNvPr>
          <p:cNvSpPr txBox="1"/>
          <p:nvPr/>
        </p:nvSpPr>
        <p:spPr>
          <a:xfrm>
            <a:off x="8587168" y="4237372"/>
            <a:ext cx="1288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</a:rPr>
              <a:t>Heat to 500 °C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7E0A3106-C9E4-C46E-7495-104674E7AC4F}"/>
              </a:ext>
            </a:extLst>
          </p:cNvPr>
          <p:cNvSpPr/>
          <p:nvPr/>
        </p:nvSpPr>
        <p:spPr>
          <a:xfrm>
            <a:off x="8571800" y="4457993"/>
            <a:ext cx="102046" cy="276999"/>
          </a:xfrm>
          <a:custGeom>
            <a:avLst/>
            <a:gdLst>
              <a:gd name="connsiteX0" fmla="*/ 124159 w 159597"/>
              <a:gd name="connsiteY0" fmla="*/ 0 h 538163"/>
              <a:gd name="connsiteX1" fmla="*/ 334 w 159597"/>
              <a:gd name="connsiteY1" fmla="*/ 152400 h 538163"/>
              <a:gd name="connsiteX2" fmla="*/ 157496 w 159597"/>
              <a:gd name="connsiteY2" fmla="*/ 304800 h 538163"/>
              <a:gd name="connsiteX3" fmla="*/ 90821 w 159597"/>
              <a:gd name="connsiteY3" fmla="*/ 461963 h 538163"/>
              <a:gd name="connsiteX4" fmla="*/ 90821 w 159597"/>
              <a:gd name="connsiteY4" fmla="*/ 538163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97" h="538163">
                <a:moveTo>
                  <a:pt x="124159" y="0"/>
                </a:moveTo>
                <a:cubicBezTo>
                  <a:pt x="59468" y="50800"/>
                  <a:pt x="-5222" y="101600"/>
                  <a:pt x="334" y="152400"/>
                </a:cubicBezTo>
                <a:cubicBezTo>
                  <a:pt x="5890" y="203200"/>
                  <a:pt x="142415" y="253206"/>
                  <a:pt x="157496" y="304800"/>
                </a:cubicBezTo>
                <a:cubicBezTo>
                  <a:pt x="172577" y="356394"/>
                  <a:pt x="101933" y="423069"/>
                  <a:pt x="90821" y="461963"/>
                </a:cubicBezTo>
                <a:cubicBezTo>
                  <a:pt x="79709" y="500857"/>
                  <a:pt x="85265" y="519510"/>
                  <a:pt x="90821" y="538163"/>
                </a:cubicBezTo>
              </a:path>
            </a:pathLst>
          </a:custGeom>
          <a:noFill/>
          <a:ln cap="rnd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ABB13ABD-B553-0EC6-A796-10DCCC86008F}"/>
              </a:ext>
            </a:extLst>
          </p:cNvPr>
          <p:cNvSpPr/>
          <p:nvPr/>
        </p:nvSpPr>
        <p:spPr>
          <a:xfrm>
            <a:off x="8855199" y="4463592"/>
            <a:ext cx="102046" cy="276999"/>
          </a:xfrm>
          <a:custGeom>
            <a:avLst/>
            <a:gdLst>
              <a:gd name="connsiteX0" fmla="*/ 124159 w 159597"/>
              <a:gd name="connsiteY0" fmla="*/ 0 h 538163"/>
              <a:gd name="connsiteX1" fmla="*/ 334 w 159597"/>
              <a:gd name="connsiteY1" fmla="*/ 152400 h 538163"/>
              <a:gd name="connsiteX2" fmla="*/ 157496 w 159597"/>
              <a:gd name="connsiteY2" fmla="*/ 304800 h 538163"/>
              <a:gd name="connsiteX3" fmla="*/ 90821 w 159597"/>
              <a:gd name="connsiteY3" fmla="*/ 461963 h 538163"/>
              <a:gd name="connsiteX4" fmla="*/ 90821 w 159597"/>
              <a:gd name="connsiteY4" fmla="*/ 538163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97" h="538163">
                <a:moveTo>
                  <a:pt x="124159" y="0"/>
                </a:moveTo>
                <a:cubicBezTo>
                  <a:pt x="59468" y="50800"/>
                  <a:pt x="-5222" y="101600"/>
                  <a:pt x="334" y="152400"/>
                </a:cubicBezTo>
                <a:cubicBezTo>
                  <a:pt x="5890" y="203200"/>
                  <a:pt x="142415" y="253206"/>
                  <a:pt x="157496" y="304800"/>
                </a:cubicBezTo>
                <a:cubicBezTo>
                  <a:pt x="172577" y="356394"/>
                  <a:pt x="101933" y="423069"/>
                  <a:pt x="90821" y="461963"/>
                </a:cubicBezTo>
                <a:cubicBezTo>
                  <a:pt x="79709" y="500857"/>
                  <a:pt x="85265" y="519510"/>
                  <a:pt x="90821" y="538163"/>
                </a:cubicBezTo>
              </a:path>
            </a:pathLst>
          </a:custGeom>
          <a:noFill/>
          <a:ln cap="rnd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686A8915-00CE-DB1E-DDA5-99E893B26D5A}"/>
              </a:ext>
            </a:extLst>
          </p:cNvPr>
          <p:cNvSpPr/>
          <p:nvPr/>
        </p:nvSpPr>
        <p:spPr>
          <a:xfrm>
            <a:off x="9117334" y="4457993"/>
            <a:ext cx="102046" cy="276999"/>
          </a:xfrm>
          <a:custGeom>
            <a:avLst/>
            <a:gdLst>
              <a:gd name="connsiteX0" fmla="*/ 124159 w 159597"/>
              <a:gd name="connsiteY0" fmla="*/ 0 h 538163"/>
              <a:gd name="connsiteX1" fmla="*/ 334 w 159597"/>
              <a:gd name="connsiteY1" fmla="*/ 152400 h 538163"/>
              <a:gd name="connsiteX2" fmla="*/ 157496 w 159597"/>
              <a:gd name="connsiteY2" fmla="*/ 304800 h 538163"/>
              <a:gd name="connsiteX3" fmla="*/ 90821 w 159597"/>
              <a:gd name="connsiteY3" fmla="*/ 461963 h 538163"/>
              <a:gd name="connsiteX4" fmla="*/ 90821 w 159597"/>
              <a:gd name="connsiteY4" fmla="*/ 538163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97" h="538163">
                <a:moveTo>
                  <a:pt x="124159" y="0"/>
                </a:moveTo>
                <a:cubicBezTo>
                  <a:pt x="59468" y="50800"/>
                  <a:pt x="-5222" y="101600"/>
                  <a:pt x="334" y="152400"/>
                </a:cubicBezTo>
                <a:cubicBezTo>
                  <a:pt x="5890" y="203200"/>
                  <a:pt x="142415" y="253206"/>
                  <a:pt x="157496" y="304800"/>
                </a:cubicBezTo>
                <a:cubicBezTo>
                  <a:pt x="172577" y="356394"/>
                  <a:pt x="101933" y="423069"/>
                  <a:pt x="90821" y="461963"/>
                </a:cubicBezTo>
                <a:cubicBezTo>
                  <a:pt x="79709" y="500857"/>
                  <a:pt x="85265" y="519510"/>
                  <a:pt x="90821" y="538163"/>
                </a:cubicBezTo>
              </a:path>
            </a:pathLst>
          </a:custGeom>
          <a:noFill/>
          <a:ln cap="rnd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02762F4F-3F9A-B423-C4AA-FBE1EC4C0AC7}"/>
              </a:ext>
            </a:extLst>
          </p:cNvPr>
          <p:cNvSpPr/>
          <p:nvPr/>
        </p:nvSpPr>
        <p:spPr>
          <a:xfrm>
            <a:off x="9421232" y="4465234"/>
            <a:ext cx="102046" cy="276999"/>
          </a:xfrm>
          <a:custGeom>
            <a:avLst/>
            <a:gdLst>
              <a:gd name="connsiteX0" fmla="*/ 124159 w 159597"/>
              <a:gd name="connsiteY0" fmla="*/ 0 h 538163"/>
              <a:gd name="connsiteX1" fmla="*/ 334 w 159597"/>
              <a:gd name="connsiteY1" fmla="*/ 152400 h 538163"/>
              <a:gd name="connsiteX2" fmla="*/ 157496 w 159597"/>
              <a:gd name="connsiteY2" fmla="*/ 304800 h 538163"/>
              <a:gd name="connsiteX3" fmla="*/ 90821 w 159597"/>
              <a:gd name="connsiteY3" fmla="*/ 461963 h 538163"/>
              <a:gd name="connsiteX4" fmla="*/ 90821 w 159597"/>
              <a:gd name="connsiteY4" fmla="*/ 538163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97" h="538163">
                <a:moveTo>
                  <a:pt x="124159" y="0"/>
                </a:moveTo>
                <a:cubicBezTo>
                  <a:pt x="59468" y="50800"/>
                  <a:pt x="-5222" y="101600"/>
                  <a:pt x="334" y="152400"/>
                </a:cubicBezTo>
                <a:cubicBezTo>
                  <a:pt x="5890" y="203200"/>
                  <a:pt x="142415" y="253206"/>
                  <a:pt x="157496" y="304800"/>
                </a:cubicBezTo>
                <a:cubicBezTo>
                  <a:pt x="172577" y="356394"/>
                  <a:pt x="101933" y="423069"/>
                  <a:pt x="90821" y="461963"/>
                </a:cubicBezTo>
                <a:cubicBezTo>
                  <a:pt x="79709" y="500857"/>
                  <a:pt x="85265" y="519510"/>
                  <a:pt x="90821" y="538163"/>
                </a:cubicBezTo>
              </a:path>
            </a:pathLst>
          </a:custGeom>
          <a:noFill/>
          <a:ln cap="rnd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1CAD4F2-1E77-59B7-3318-32081A6F794A}"/>
              </a:ext>
            </a:extLst>
          </p:cNvPr>
          <p:cNvSpPr/>
          <p:nvPr/>
        </p:nvSpPr>
        <p:spPr>
          <a:xfrm>
            <a:off x="9717140" y="4469657"/>
            <a:ext cx="102046" cy="276999"/>
          </a:xfrm>
          <a:custGeom>
            <a:avLst/>
            <a:gdLst>
              <a:gd name="connsiteX0" fmla="*/ 124159 w 159597"/>
              <a:gd name="connsiteY0" fmla="*/ 0 h 538163"/>
              <a:gd name="connsiteX1" fmla="*/ 334 w 159597"/>
              <a:gd name="connsiteY1" fmla="*/ 152400 h 538163"/>
              <a:gd name="connsiteX2" fmla="*/ 157496 w 159597"/>
              <a:gd name="connsiteY2" fmla="*/ 304800 h 538163"/>
              <a:gd name="connsiteX3" fmla="*/ 90821 w 159597"/>
              <a:gd name="connsiteY3" fmla="*/ 461963 h 538163"/>
              <a:gd name="connsiteX4" fmla="*/ 90821 w 159597"/>
              <a:gd name="connsiteY4" fmla="*/ 538163 h 53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597" h="538163">
                <a:moveTo>
                  <a:pt x="124159" y="0"/>
                </a:moveTo>
                <a:cubicBezTo>
                  <a:pt x="59468" y="50800"/>
                  <a:pt x="-5222" y="101600"/>
                  <a:pt x="334" y="152400"/>
                </a:cubicBezTo>
                <a:cubicBezTo>
                  <a:pt x="5890" y="203200"/>
                  <a:pt x="142415" y="253206"/>
                  <a:pt x="157496" y="304800"/>
                </a:cubicBezTo>
                <a:cubicBezTo>
                  <a:pt x="172577" y="356394"/>
                  <a:pt x="101933" y="423069"/>
                  <a:pt x="90821" y="461963"/>
                </a:cubicBezTo>
                <a:cubicBezTo>
                  <a:pt x="79709" y="500857"/>
                  <a:pt x="85265" y="519510"/>
                  <a:pt x="90821" y="538163"/>
                </a:cubicBezTo>
              </a:path>
            </a:pathLst>
          </a:custGeom>
          <a:noFill/>
          <a:ln cap="rnd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89060449-8263-32D6-9BE1-5DC3473513D8}"/>
              </a:ext>
            </a:extLst>
          </p:cNvPr>
          <p:cNvSpPr/>
          <p:nvPr/>
        </p:nvSpPr>
        <p:spPr>
          <a:xfrm>
            <a:off x="8611610" y="6145947"/>
            <a:ext cx="67870" cy="290512"/>
          </a:xfrm>
          <a:custGeom>
            <a:avLst/>
            <a:gdLst>
              <a:gd name="connsiteX0" fmla="*/ 61913 w 67870"/>
              <a:gd name="connsiteY0" fmla="*/ 0 h 290512"/>
              <a:gd name="connsiteX1" fmla="*/ 61913 w 67870"/>
              <a:gd name="connsiteY1" fmla="*/ 157162 h 290512"/>
              <a:gd name="connsiteX2" fmla="*/ 0 w 67870"/>
              <a:gd name="connsiteY2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0" h="290512">
                <a:moveTo>
                  <a:pt x="61913" y="0"/>
                </a:moveTo>
                <a:cubicBezTo>
                  <a:pt x="67072" y="54371"/>
                  <a:pt x="72232" y="108743"/>
                  <a:pt x="61913" y="157162"/>
                </a:cubicBezTo>
                <a:cubicBezTo>
                  <a:pt x="51594" y="205581"/>
                  <a:pt x="17462" y="261143"/>
                  <a:pt x="0" y="290512"/>
                </a:cubicBezTo>
              </a:path>
            </a:pathLst>
          </a:custGeom>
          <a:noFill/>
          <a:ln w="25400" cap="rnd">
            <a:solidFill>
              <a:schemeClr val="accent3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F49B650B-8F71-9468-9A6F-2E20EAE7B768}"/>
              </a:ext>
            </a:extLst>
          </p:cNvPr>
          <p:cNvSpPr/>
          <p:nvPr/>
        </p:nvSpPr>
        <p:spPr>
          <a:xfrm flipH="1">
            <a:off x="9673175" y="6117507"/>
            <a:ext cx="67870" cy="290512"/>
          </a:xfrm>
          <a:custGeom>
            <a:avLst/>
            <a:gdLst>
              <a:gd name="connsiteX0" fmla="*/ 61913 w 67870"/>
              <a:gd name="connsiteY0" fmla="*/ 0 h 290512"/>
              <a:gd name="connsiteX1" fmla="*/ 61913 w 67870"/>
              <a:gd name="connsiteY1" fmla="*/ 157162 h 290512"/>
              <a:gd name="connsiteX2" fmla="*/ 0 w 67870"/>
              <a:gd name="connsiteY2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0" h="290512">
                <a:moveTo>
                  <a:pt x="61913" y="0"/>
                </a:moveTo>
                <a:cubicBezTo>
                  <a:pt x="67072" y="54371"/>
                  <a:pt x="72232" y="108743"/>
                  <a:pt x="61913" y="157162"/>
                </a:cubicBezTo>
                <a:cubicBezTo>
                  <a:pt x="51594" y="205581"/>
                  <a:pt x="17462" y="261143"/>
                  <a:pt x="0" y="290512"/>
                </a:cubicBezTo>
              </a:path>
            </a:pathLst>
          </a:custGeom>
          <a:noFill/>
          <a:ln w="25400" cap="rnd">
            <a:solidFill>
              <a:schemeClr val="accent3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0B63FFA-BBBF-44F6-5928-040B321A809A}"/>
              </a:ext>
            </a:extLst>
          </p:cNvPr>
          <p:cNvSpPr/>
          <p:nvPr/>
        </p:nvSpPr>
        <p:spPr>
          <a:xfrm flipH="1">
            <a:off x="9334092" y="6124651"/>
            <a:ext cx="67870" cy="290512"/>
          </a:xfrm>
          <a:custGeom>
            <a:avLst/>
            <a:gdLst>
              <a:gd name="connsiteX0" fmla="*/ 61913 w 67870"/>
              <a:gd name="connsiteY0" fmla="*/ 0 h 290512"/>
              <a:gd name="connsiteX1" fmla="*/ 61913 w 67870"/>
              <a:gd name="connsiteY1" fmla="*/ 157162 h 290512"/>
              <a:gd name="connsiteX2" fmla="*/ 0 w 67870"/>
              <a:gd name="connsiteY2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0" h="290512">
                <a:moveTo>
                  <a:pt x="61913" y="0"/>
                </a:moveTo>
                <a:cubicBezTo>
                  <a:pt x="67072" y="54371"/>
                  <a:pt x="72232" y="108743"/>
                  <a:pt x="61913" y="157162"/>
                </a:cubicBezTo>
                <a:cubicBezTo>
                  <a:pt x="51594" y="205581"/>
                  <a:pt x="17462" y="261143"/>
                  <a:pt x="0" y="290512"/>
                </a:cubicBezTo>
              </a:path>
            </a:pathLst>
          </a:custGeom>
          <a:noFill/>
          <a:ln w="25400" cap="rnd">
            <a:solidFill>
              <a:schemeClr val="accent3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87F92DA-24D5-2221-92BE-08CC8C351AC3}"/>
              </a:ext>
            </a:extLst>
          </p:cNvPr>
          <p:cNvSpPr/>
          <p:nvPr/>
        </p:nvSpPr>
        <p:spPr>
          <a:xfrm>
            <a:off x="8914647" y="6145947"/>
            <a:ext cx="67870" cy="290512"/>
          </a:xfrm>
          <a:custGeom>
            <a:avLst/>
            <a:gdLst>
              <a:gd name="connsiteX0" fmla="*/ 61913 w 67870"/>
              <a:gd name="connsiteY0" fmla="*/ 0 h 290512"/>
              <a:gd name="connsiteX1" fmla="*/ 61913 w 67870"/>
              <a:gd name="connsiteY1" fmla="*/ 157162 h 290512"/>
              <a:gd name="connsiteX2" fmla="*/ 0 w 67870"/>
              <a:gd name="connsiteY2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0" h="290512">
                <a:moveTo>
                  <a:pt x="61913" y="0"/>
                </a:moveTo>
                <a:cubicBezTo>
                  <a:pt x="67072" y="54371"/>
                  <a:pt x="72232" y="108743"/>
                  <a:pt x="61913" y="157162"/>
                </a:cubicBezTo>
                <a:cubicBezTo>
                  <a:pt x="51594" y="205581"/>
                  <a:pt x="17462" y="261143"/>
                  <a:pt x="0" y="290512"/>
                </a:cubicBezTo>
              </a:path>
            </a:pathLst>
          </a:custGeom>
          <a:noFill/>
          <a:ln w="25400" cap="rnd">
            <a:solidFill>
              <a:schemeClr val="accent3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58D89E1-E8B9-152E-7281-91BC8BE5FDD1}"/>
              </a:ext>
            </a:extLst>
          </p:cNvPr>
          <p:cNvSpPr txBox="1"/>
          <p:nvPr/>
        </p:nvSpPr>
        <p:spPr>
          <a:xfrm>
            <a:off x="8544253" y="6374747"/>
            <a:ext cx="1288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accent3"/>
                </a:solidFill>
              </a:rPr>
              <a:t>Free Convection</a:t>
            </a:r>
            <a:endParaRPr lang="en-US" sz="1600" b="1" i="1" dirty="0">
              <a:solidFill>
                <a:schemeClr val="accent3"/>
              </a:solidFill>
            </a:endParaRPr>
          </a:p>
        </p:txBody>
      </p:sp>
      <p:pic>
        <p:nvPicPr>
          <p:cNvPr id="4" name="MLDL_HT">
            <a:hlinkClick r:id="" action="ppaction://media"/>
            <a:extLst>
              <a:ext uri="{FF2B5EF4-FFF2-40B4-BE49-F238E27FC236}">
                <a16:creationId xmlns:a16="http://schemas.microsoft.com/office/drawing/2014/main" id="{2C45AEEE-BA9C-C997-0F4B-62AF70249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r="65599" b="35294"/>
          <a:stretch/>
        </p:blipFill>
        <p:spPr>
          <a:xfrm>
            <a:off x="9922963" y="4767040"/>
            <a:ext cx="1918060" cy="1357611"/>
          </a:xfrm>
          <a:prstGeom prst="rect">
            <a:avLst/>
          </a:prstGeom>
        </p:spPr>
      </p:pic>
      <p:pic>
        <p:nvPicPr>
          <p:cNvPr id="5" name="MLDL_S">
            <a:hlinkClick r:id="" action="ppaction://media"/>
            <a:extLst>
              <a:ext uri="{FF2B5EF4-FFF2-40B4-BE49-F238E27FC236}">
                <a16:creationId xmlns:a16="http://schemas.microsoft.com/office/drawing/2014/main" id="{402E43BD-2654-D9BD-C1DD-FA69C40C05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r="61556" b="21202"/>
          <a:stretch/>
        </p:blipFill>
        <p:spPr>
          <a:xfrm>
            <a:off x="5756761" y="4700750"/>
            <a:ext cx="1846110" cy="1423901"/>
          </a:xfrm>
          <a:prstGeom prst="rect">
            <a:avLst/>
          </a:prstGeom>
        </p:spPr>
      </p:pic>
      <p:pic>
        <p:nvPicPr>
          <p:cNvPr id="9" name="MLDL_T">
            <a:hlinkClick r:id="" action="ppaction://media"/>
            <a:extLst>
              <a:ext uri="{FF2B5EF4-FFF2-40B4-BE49-F238E27FC236}">
                <a16:creationId xmlns:a16="http://schemas.microsoft.com/office/drawing/2014/main" id="{B08444BF-774C-0887-B4C1-06DFACCCAD4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r="64885" b="29066"/>
          <a:stretch/>
        </p:blipFill>
        <p:spPr>
          <a:xfrm>
            <a:off x="1850014" y="4722520"/>
            <a:ext cx="1877037" cy="142682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C913ECF-71F0-7C1A-0D1D-A11F748E12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2953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Tm="129855">
        <p159:morph option="byObject"/>
      </p:transition>
    </mc:Choice>
    <mc:Fallback>
      <p:transition spd="slow" advTm="129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3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86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9"/>
        <p14:playEvt time="5986" objId="5"/>
        <p14:playEvt time="5986" objId="9"/>
        <p14:playEvt time="11908" objId="4"/>
        <p14:playEvt time="11934" objId="9"/>
        <p14:playEvt time="11934" objId="5"/>
        <p14:playEvt time="17843" objId="4"/>
        <p14:playEvt time="17856" objId="5"/>
        <p14:playEvt time="17869" objId="9"/>
        <p14:playEvt time="23779" objId="4"/>
        <p14:playEvt time="23791" objId="5"/>
        <p14:playEvt time="23819" objId="9"/>
        <p14:playEvt time="35609" objId="4"/>
        <p14:playEvt time="35627" objId="5"/>
        <p14:playEvt time="35650" objId="9"/>
        <p14:playEvt time="41545" objId="4"/>
        <p14:playEvt time="41559" objId="5"/>
        <p14:playEvt time="47494" objId="9"/>
        <p14:playEvt time="47494" objId="4"/>
        <p14:playEvt time="53390" objId="5"/>
        <p14:playEvt time="53445" objId="9"/>
        <p14:playEvt time="53446" objId="4"/>
        <p14:playEvt time="59365" objId="9"/>
        <p14:playEvt time="59391" objId="4"/>
        <p14:playEvt time="65220" objId="5"/>
        <p14:playEvt time="65313" objId="9"/>
        <p14:playEvt time="71157" objId="5"/>
        <p14:playEvt time="71235" objId="4"/>
        <p14:playEvt time="77104" objId="5"/>
        <p14:playEvt time="77131" objId="9"/>
        <p14:playEvt time="77171" objId="4"/>
        <p14:playEvt time="83048" objId="5"/>
        <p14:playEvt time="88975" objId="9"/>
        <p14:playEvt time="88976" objId="5"/>
        <p14:playEvt time="89001" objId="4"/>
        <p14:playEvt time="94937" objId="4"/>
        <p14:playEvt time="100809" objId="9"/>
        <p14:playEvt time="100810" objId="5"/>
        <p14:playEvt time="106741" objId="9"/>
        <p14:playEvt time="106741" objId="5"/>
        <p14:playEvt time="106758" objId="4"/>
        <p14:playEvt time="112663" objId="9"/>
        <p14:playEvt time="112677" objId="5"/>
        <p14:playEvt time="112692" objId="4"/>
        <p14:playEvt time="118612" objId="5"/>
        <p14:playEvt time="118613" objId="4"/>
        <p14:playEvt time="124495" objId="9"/>
        <p14:stopEvt time="129122" objId="9"/>
        <p14:stopEvt time="129122" objId="5"/>
        <p14:stopEvt time="12912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1A1F33-289D-8146-0F50-EA35F093F7C1}"/>
              </a:ext>
            </a:extLst>
          </p:cNvPr>
          <p:cNvSpPr/>
          <p:nvPr/>
        </p:nvSpPr>
        <p:spPr>
          <a:xfrm>
            <a:off x="-12077" y="3719847"/>
            <a:ext cx="1440185" cy="3138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B2B1F11-2809-8202-66AF-C1033E425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416" y="3268723"/>
            <a:ext cx="5015873" cy="33269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6FEDC3-349A-72C2-531C-7A2F28ED07F4}"/>
              </a:ext>
            </a:extLst>
          </p:cNvPr>
          <p:cNvSpPr/>
          <p:nvPr/>
        </p:nvSpPr>
        <p:spPr>
          <a:xfrm>
            <a:off x="1466209" y="6052207"/>
            <a:ext cx="5185320" cy="647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79B9796-2D06-BB70-794B-23D79E9487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9235" y="810714"/>
                <a:ext cx="11330269" cy="622486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Conditions determined based on thermo-mechanical responses of 18k training samples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Set up Magnitude, Angle, Thermal conditions for each design </a:t>
                </a:r>
                <a:r>
                  <a:rPr lang="en-US" sz="1800" dirty="0">
                    <a:sym typeface="Wingdings" panose="05000000000000000000" pitchFamily="2" charset="2"/>
                  </a:rPr>
                  <a:t> </a:t>
                </a:r>
                <a:r>
                  <a:rPr lang="en-US" sz="1800" b="1" dirty="0">
                    <a:sym typeface="Wingdings" panose="05000000000000000000" pitchFamily="2" charset="2"/>
                  </a:rPr>
                  <a:t>40 Total Conditions  [0,39]</a:t>
                </a:r>
                <a:endParaRPr lang="en-US" sz="18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𝑀𝑎𝑔𝑛𝑖𝑡𝑢𝑑𝑒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𝑇𝑒𝑛𝑠𝑖𝑜𝑛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𝑅𝐹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𝑆h𝑒𝑎𝑟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/>
                  <a:t>  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b="1" dirty="0">
                    <a:sym typeface="Wingdings" panose="05000000000000000000" pitchFamily="2" charset="2"/>
                  </a:rPr>
                  <a:t>4 Magnitude Conditions  [0,3]</a:t>
                </a:r>
                <a:endParaRPr lang="en-US" sz="16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𝐴𝑛𝑔𝑙𝑒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𝑇𝑒𝑛𝑠𝑖𝑜𝑛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𝑆h𝑒𝑎𝑟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𝑅𝐹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b="1" dirty="0">
                    <a:sym typeface="Wingdings" panose="05000000000000000000" pitchFamily="2" charset="2"/>
                  </a:rPr>
                  <a:t>5 Angle Conditions  [0,4]</a:t>
                </a:r>
                <a:endParaRPr lang="en-US" sz="1600" b="1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𝑇h𝑒𝑟𝑚𝑎𝑙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𝐿𝑜𝑤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𝑜𝑟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𝐻𝑖𝑔h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𝐷𝑒𝑝𝑒𝑛𝑑𝑒𝑛𝑡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𝑜𝑛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𝑏𝑜𝑡𝑡𝑜𝑚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𝑠𝑢𝑟𝑓𝑎𝑐𝑒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𝑡𝑒𝑚𝑝𝑒𝑟𝑎𝑡𝑢𝑟𝑒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b="1" dirty="0">
                    <a:sym typeface="Wingdings" panose="05000000000000000000" pitchFamily="2" charset="2"/>
                  </a:rPr>
                  <a:t>2 Thermal Conditions -&gt; [0,1]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𝑪𝒐𝒏𝒅𝒊𝒕𝒊𝒐𝒏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#=</m:t>
                    </m:r>
                    <m:d>
                      <m:d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𝑨𝒏𝒈𝒍𝒆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𝑴𝒂𝒈𝒏𝒊𝒕𝒖𝒅𝒆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𝑻𝒉𝒆𝒓𝒎𝒂𝒍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∙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/>
              </a:p>
              <a:p>
                <a:pPr marL="201159" lvl="1" indent="0">
                  <a:buNone/>
                </a:pPr>
                <a:endParaRPr lang="en-US" sz="1600" dirty="0"/>
              </a:p>
              <a:p>
                <a:pPr marL="201159" lvl="1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dirty="0"/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79B9796-2D06-BB70-794B-23D79E948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5" y="810714"/>
                <a:ext cx="11330269" cy="6224866"/>
              </a:xfrm>
              <a:prstGeom prst="rect">
                <a:avLst/>
              </a:prstGeom>
              <a:blipFill>
                <a:blip r:embed="rId7"/>
                <a:stretch>
                  <a:fillRect l="-1130" t="-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25EA2D6-19EB-7F21-1666-92D6EA46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“Conditional” in CDM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A02A54-BB0D-43E6-9737-B6C6DF70246F}"/>
              </a:ext>
            </a:extLst>
          </p:cNvPr>
          <p:cNvCxnSpPr>
            <a:cxnSpLocks/>
          </p:cNvCxnSpPr>
          <p:nvPr/>
        </p:nvCxnSpPr>
        <p:spPr>
          <a:xfrm flipV="1">
            <a:off x="4910291" y="5264472"/>
            <a:ext cx="1886803" cy="517875"/>
          </a:xfrm>
          <a:prstGeom prst="straightConnector1">
            <a:avLst/>
          </a:prstGeom>
          <a:ln w="146050" cap="rnd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DA707C8-41CA-3158-9838-4E7FEE538756}"/>
              </a:ext>
            </a:extLst>
          </p:cNvPr>
          <p:cNvSpPr txBox="1"/>
          <p:nvPr/>
        </p:nvSpPr>
        <p:spPr>
          <a:xfrm rot="20727306">
            <a:off x="4895674" y="5476578"/>
            <a:ext cx="17087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Increasing Magnitude Condition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6D6095C-4558-EFF8-255B-1D0A5A50F9DF}"/>
              </a:ext>
            </a:extLst>
          </p:cNvPr>
          <p:cNvSpPr/>
          <p:nvPr/>
        </p:nvSpPr>
        <p:spPr>
          <a:xfrm>
            <a:off x="6517173" y="3947742"/>
            <a:ext cx="1238599" cy="1447056"/>
          </a:xfrm>
          <a:custGeom>
            <a:avLst/>
            <a:gdLst>
              <a:gd name="connsiteX0" fmla="*/ 1092994 w 1092994"/>
              <a:gd name="connsiteY0" fmla="*/ 1409700 h 1409700"/>
              <a:gd name="connsiteX1" fmla="*/ 669132 w 1092994"/>
              <a:gd name="connsiteY1" fmla="*/ 726281 h 1409700"/>
              <a:gd name="connsiteX2" fmla="*/ 204788 w 1092994"/>
              <a:gd name="connsiteY2" fmla="*/ 128587 h 1409700"/>
              <a:gd name="connsiteX3" fmla="*/ 0 w 1092994"/>
              <a:gd name="connsiteY3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994" h="1409700">
                <a:moveTo>
                  <a:pt x="1092994" y="1409700"/>
                </a:moveTo>
                <a:cubicBezTo>
                  <a:pt x="955080" y="1174750"/>
                  <a:pt x="817166" y="939800"/>
                  <a:pt x="669132" y="726281"/>
                </a:cubicBezTo>
                <a:cubicBezTo>
                  <a:pt x="521098" y="512762"/>
                  <a:pt x="316310" y="249634"/>
                  <a:pt x="204788" y="128587"/>
                </a:cubicBezTo>
                <a:cubicBezTo>
                  <a:pt x="93266" y="7540"/>
                  <a:pt x="46633" y="3770"/>
                  <a:pt x="0" y="0"/>
                </a:cubicBezTo>
              </a:path>
            </a:pathLst>
          </a:custGeom>
          <a:noFill/>
          <a:ln w="155575" cap="rnd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8D7AB-E415-677F-1F01-81CBF47FC1ED}"/>
              </a:ext>
            </a:extLst>
          </p:cNvPr>
          <p:cNvSpPr txBox="1"/>
          <p:nvPr/>
        </p:nvSpPr>
        <p:spPr>
          <a:xfrm rot="3291316">
            <a:off x="6509565" y="4885313"/>
            <a:ext cx="1708786" cy="153888"/>
          </a:xfrm>
          <a:prstGeom prst="rect">
            <a:avLst/>
          </a:prstGeom>
          <a:noFill/>
        </p:spPr>
        <p:txBody>
          <a:bodyPr wrap="none" lIns="0" tIns="0" rIns="0" bIns="0" rtlCol="0">
            <a:prstTxWarp prst="textArchUp">
              <a:avLst>
                <a:gd name="adj" fmla="val 11204475"/>
              </a:avLst>
            </a:prstTxWarp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Increasing Angle Condition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22798-3854-FAA2-17A7-D008F4AAE427}"/>
              </a:ext>
            </a:extLst>
          </p:cNvPr>
          <p:cNvSpPr txBox="1"/>
          <p:nvPr/>
        </p:nvSpPr>
        <p:spPr>
          <a:xfrm>
            <a:off x="4601953" y="5389768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B2CE4-4C06-F5B2-1B39-AA5095B0C1BB}"/>
              </a:ext>
            </a:extLst>
          </p:cNvPr>
          <p:cNvSpPr txBox="1"/>
          <p:nvPr/>
        </p:nvSpPr>
        <p:spPr>
          <a:xfrm>
            <a:off x="5069395" y="5150074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7A29D-91D9-2F17-6300-C1D12C92660E}"/>
              </a:ext>
            </a:extLst>
          </p:cNvPr>
          <p:cNvSpPr txBox="1"/>
          <p:nvPr/>
        </p:nvSpPr>
        <p:spPr>
          <a:xfrm>
            <a:off x="5622111" y="4919241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4C60D2-D53E-5309-43D2-0177E6A864D9}"/>
              </a:ext>
            </a:extLst>
          </p:cNvPr>
          <p:cNvSpPr txBox="1"/>
          <p:nvPr/>
        </p:nvSpPr>
        <p:spPr>
          <a:xfrm>
            <a:off x="6128543" y="4669059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28BD3-70A3-EA05-B8AE-FFA2BC36AB05}"/>
              </a:ext>
            </a:extLst>
          </p:cNvPr>
          <p:cNvSpPr txBox="1"/>
          <p:nvPr/>
        </p:nvSpPr>
        <p:spPr>
          <a:xfrm>
            <a:off x="6931387" y="5638320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21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DAD531-88E9-EE3E-84D0-1847E3083CAD}"/>
              </a:ext>
            </a:extLst>
          </p:cNvPr>
          <p:cNvSpPr txBox="1"/>
          <p:nvPr/>
        </p:nvSpPr>
        <p:spPr>
          <a:xfrm>
            <a:off x="6759528" y="4903928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21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CF30E-B69C-0678-E20B-EFA7040EE911}"/>
              </a:ext>
            </a:extLst>
          </p:cNvPr>
          <p:cNvSpPr txBox="1"/>
          <p:nvPr/>
        </p:nvSpPr>
        <p:spPr>
          <a:xfrm>
            <a:off x="6337977" y="4429471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21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3FE15-218B-CFE8-E262-E7CD8AD2C760}"/>
              </a:ext>
            </a:extLst>
          </p:cNvPr>
          <p:cNvSpPr txBox="1"/>
          <p:nvPr/>
        </p:nvSpPr>
        <p:spPr>
          <a:xfrm>
            <a:off x="5714301" y="4056135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21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42891-B59A-708B-6938-0057EB5CEBE2}"/>
              </a:ext>
            </a:extLst>
          </p:cNvPr>
          <p:cNvSpPr txBox="1"/>
          <p:nvPr/>
        </p:nvSpPr>
        <p:spPr>
          <a:xfrm>
            <a:off x="5124633" y="3830293"/>
            <a:ext cx="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2100"/>
                </a:solidFill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DF175E-2A1F-43F7-54E0-9F8D46624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87" y="3260243"/>
            <a:ext cx="5740911" cy="3068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9CDE1-2E51-16EC-5F45-0F5756907A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8594" y="2812037"/>
            <a:ext cx="5853005" cy="3911882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1D53118D-C480-19EC-71B7-B86573EB8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48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5343">
        <p:fade/>
      </p:transition>
    </mc:Choice>
    <mc:Fallback>
      <p:transition spd="med" advTm="205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D86228-C3D2-1AD8-13F3-98130B5AF73C}"/>
              </a:ext>
            </a:extLst>
          </p:cNvPr>
          <p:cNvSpPr txBox="1">
            <a:spLocks/>
          </p:cNvSpPr>
          <p:nvPr/>
        </p:nvSpPr>
        <p:spPr>
          <a:xfrm>
            <a:off x="308662" y="3313523"/>
            <a:ext cx="10293197" cy="62248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ability to achieve desired properties was highly condition dependent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Generally, more training samples results in better predictions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E0BE04-AEB3-707A-6891-20E80EE02A0E}"/>
              </a:ext>
            </a:extLst>
          </p:cNvPr>
          <p:cNvSpPr txBox="1">
            <a:spLocks/>
          </p:cNvSpPr>
          <p:nvPr/>
        </p:nvSpPr>
        <p:spPr>
          <a:xfrm>
            <a:off x="318453" y="728135"/>
            <a:ext cx="10293197" cy="23089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model was prompted to generate designs based on 500 random condition numbers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Generate design via CDM </a:t>
            </a:r>
            <a:r>
              <a:rPr lang="en-US" sz="1600" dirty="0">
                <a:sym typeface="Wingdings" panose="05000000000000000000" pitchFamily="2" charset="2"/>
              </a:rPr>
              <a:t> Tested Design via FEA  Compare FEA result to condition bounds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EA2D6-19EB-7F21-1666-92D6EA463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Design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FA8EA-23B0-FFDD-5DA6-6FBBAA4E7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192477"/>
            <a:ext cx="4361764" cy="2665523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EB71C9B-0E7C-0BB1-F976-8B3703261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75912"/>
              </p:ext>
            </p:extLst>
          </p:nvPr>
        </p:nvGraphicFramePr>
        <p:xfrm>
          <a:off x="3442747" y="1493882"/>
          <a:ext cx="404460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304">
                  <a:extLst>
                    <a:ext uri="{9D8B030D-6E8A-4147-A177-3AD203B41FA5}">
                      <a16:colId xmlns:a16="http://schemas.microsoft.com/office/drawing/2014/main" val="4266122063"/>
                    </a:ext>
                  </a:extLst>
                </a:gridCol>
                <a:gridCol w="2022304">
                  <a:extLst>
                    <a:ext uri="{9D8B030D-6E8A-4147-A177-3AD203B41FA5}">
                      <a16:colId xmlns:a16="http://schemas.microsoft.com/office/drawing/2014/main" val="30850706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Conditions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Avg. Success Rate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832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 Conditions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61.4%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683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Angle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76.4%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074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Magnitude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82.5%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693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Thermal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95.9%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5731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6166DC-E5F2-0F56-F318-32FE279B2793}"/>
              </a:ext>
            </a:extLst>
          </p:cNvPr>
          <p:cNvSpPr txBox="1"/>
          <p:nvPr/>
        </p:nvSpPr>
        <p:spPr>
          <a:xfrm>
            <a:off x="2305050" y="3922828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All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AC6CC-0BF6-2D84-10AC-EB1836878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79" y="3973592"/>
            <a:ext cx="2439313" cy="1490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0B6415-7C2C-92EF-BC3B-5B0ACC5E3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281" y="5461000"/>
            <a:ext cx="2286000" cy="139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5EC62A-0BD5-BBFC-56F8-0D190EA1B41A}"/>
              </a:ext>
            </a:extLst>
          </p:cNvPr>
          <p:cNvSpPr txBox="1"/>
          <p:nvPr/>
        </p:nvSpPr>
        <p:spPr>
          <a:xfrm>
            <a:off x="8122077" y="5155906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Heat Transfer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89D2A-DE63-3B21-7ED1-C7D773466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644" y="4020437"/>
            <a:ext cx="2286000" cy="139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61D239-F894-E695-7D53-F64AF738BE4E}"/>
              </a:ext>
            </a:extLst>
          </p:cNvPr>
          <p:cNvSpPr txBox="1"/>
          <p:nvPr/>
        </p:nvSpPr>
        <p:spPr>
          <a:xfrm>
            <a:off x="10394887" y="3697575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Angle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75ED20-F454-037F-5D18-C063BE93C143}"/>
              </a:ext>
            </a:extLst>
          </p:cNvPr>
          <p:cNvSpPr txBox="1"/>
          <p:nvPr/>
        </p:nvSpPr>
        <p:spPr>
          <a:xfrm>
            <a:off x="6199989" y="3697178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Magnitude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594B164F-DF2B-7ECC-E077-5A8F462FC7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10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8810">
        <p:fade/>
      </p:transition>
    </mc:Choice>
    <mc:Fallback>
      <p:transition spd="med" advTm="128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7" grpId="0"/>
      <p:bldP spid="14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9.5|38.4|32.1|60.7|59.4|5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4"/>
</p:tagLst>
</file>

<file path=ppt/theme/theme1.xml><?xml version="1.0" encoding="utf-8"?>
<a:theme xmlns:a="http://schemas.openxmlformats.org/drawingml/2006/main" name="Office Theme">
  <a:themeElements>
    <a:clrScheme name="SandiaCorporate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DD0"/>
      </a:accent1>
      <a:accent2>
        <a:srgbClr val="008E74"/>
      </a:accent2>
      <a:accent3>
        <a:srgbClr val="005376"/>
      </a:accent3>
      <a:accent4>
        <a:srgbClr val="7D0D7C"/>
      </a:accent4>
      <a:accent5>
        <a:srgbClr val="A92C00"/>
      </a:accent5>
      <a:accent6>
        <a:srgbClr val="FFA033"/>
      </a:accent6>
      <a:hlink>
        <a:srgbClr val="6CB31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DD0"/>
      </a:accent1>
      <a:accent2>
        <a:srgbClr val="008E74"/>
      </a:accent2>
      <a:accent3>
        <a:srgbClr val="005376"/>
      </a:accent3>
      <a:accent4>
        <a:srgbClr val="7D0D7C"/>
      </a:accent4>
      <a:accent5>
        <a:srgbClr val="A92C00"/>
      </a:accent5>
      <a:accent6>
        <a:srgbClr val="FFA033"/>
      </a:accent6>
      <a:hlink>
        <a:srgbClr val="6CB31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749C38803974CA87782F05ACDB8F5" ma:contentTypeVersion="1" ma:contentTypeDescription="Create a new document." ma:contentTypeScope="" ma:versionID="62d1466a78477e495ab913c31ec2527e">
  <xsd:schema xmlns:xsd="http://www.w3.org/2001/XMLSchema" xmlns:xs="http://www.w3.org/2001/XMLSchema" xmlns:p="http://schemas.microsoft.com/office/2006/metadata/properties" xmlns:ns2="cfa5ce3d-334e-4c29-9e6d-66030a7137c9" targetNamespace="http://schemas.microsoft.com/office/2006/metadata/properties" ma:root="true" ma:fieldsID="5bfa2d9b8d8c06c364dea6867233f606" ns2:_="">
    <xsd:import namespace="cfa5ce3d-334e-4c29-9e6d-66030a7137c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5ce3d-334e-4c29-9e6d-66030a7137c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37086D-DCC9-481F-B349-9C7F34251D74}">
  <ds:schemaRefs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fa5ce3d-334e-4c29-9e6d-66030a7137c9"/>
  </ds:schemaRefs>
</ds:datastoreItem>
</file>

<file path=customXml/itemProps2.xml><?xml version="1.0" encoding="utf-8"?>
<ds:datastoreItem xmlns:ds="http://schemas.openxmlformats.org/officeDocument/2006/customXml" ds:itemID="{B271769D-580B-4BB5-AD13-C1613C1CA8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141E71-A117-495C-8664-4FE975A16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a5ce3d-334e-4c29-9e6d-66030a7137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5708</TotalTime>
  <Words>888</Words>
  <Application>Microsoft Office PowerPoint</Application>
  <PresentationFormat>Widescreen</PresentationFormat>
  <Paragraphs>252</Paragraphs>
  <Slides>13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Garamond</vt:lpstr>
      <vt:lpstr>Gill Sans</vt:lpstr>
      <vt:lpstr>Gill Sans MT</vt:lpstr>
      <vt:lpstr>Open Sans</vt:lpstr>
      <vt:lpstr>Office Theme</vt:lpstr>
      <vt:lpstr>Custom Design</vt:lpstr>
      <vt:lpstr>  Conditional Diffusion Models for Interlocking Metasurface Design</vt:lpstr>
      <vt:lpstr>What are interlocking metasurfaces (ILMs)?</vt:lpstr>
      <vt:lpstr>Tailoring Material Properties  </vt:lpstr>
      <vt:lpstr>How do we design ILMs?</vt:lpstr>
      <vt:lpstr>Conditional Diffusion Models (CDMs) </vt:lpstr>
      <vt:lpstr>CDMs as an Engineering Design Tool</vt:lpstr>
      <vt:lpstr>Generating Training Data </vt:lpstr>
      <vt:lpstr>Putting the “Conditional” in CDM</vt:lpstr>
      <vt:lpstr>Generalized Design Generation</vt:lpstr>
      <vt:lpstr>“Pareto Front” Approach – 40 conditions </vt:lpstr>
      <vt:lpstr>Insight into designing ILMs</vt:lpstr>
      <vt:lpstr>Conclusions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Brown, Nathan Kenneth</cp:lastModifiedBy>
  <cp:revision>93</cp:revision>
  <dcterms:created xsi:type="dcterms:W3CDTF">2020-02-21T15:03:54Z</dcterms:created>
  <dcterms:modified xsi:type="dcterms:W3CDTF">2024-08-01T00:02:22Z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0x010100A23749C38803974CA87782F05ACDB8F5</vt:lpwstr>
  </property>
</Properties>
</file>