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3" r:id="rId1"/>
  </p:sldMasterIdLst>
  <p:notesMasterIdLst>
    <p:notesMasterId r:id="rId16"/>
  </p:notesMasterIdLst>
  <p:handoutMasterIdLst>
    <p:handoutMasterId r:id="rId17"/>
  </p:handoutMasterIdLst>
  <p:sldIdLst>
    <p:sldId id="269" r:id="rId2"/>
    <p:sldId id="1851" r:id="rId3"/>
    <p:sldId id="1846" r:id="rId4"/>
    <p:sldId id="1857" r:id="rId5"/>
    <p:sldId id="1848" r:id="rId6"/>
    <p:sldId id="1856" r:id="rId7"/>
    <p:sldId id="1867" r:id="rId8"/>
    <p:sldId id="1866" r:id="rId9"/>
    <p:sldId id="1865" r:id="rId10"/>
    <p:sldId id="1850" r:id="rId11"/>
    <p:sldId id="1838" r:id="rId12"/>
    <p:sldId id="367" r:id="rId13"/>
    <p:sldId id="268" r:id="rId14"/>
    <p:sldId id="1862" r:id="rId15"/>
  </p:sldIdLst>
  <p:sldSz cx="14630400" cy="8229600"/>
  <p:notesSz cx="6858000" cy="9144000"/>
  <p:defaultTextStyle>
    <a:defPPr>
      <a:defRPr lang="en-US"/>
    </a:defPPr>
    <a:lvl1pPr algn="l" defTabSz="1096963" rtl="0" eaLnBrk="0" fontAlgn="base" hangingPunct="0">
      <a:spcBef>
        <a:spcPct val="0"/>
      </a:spcBef>
      <a:spcAft>
        <a:spcPct val="0"/>
      </a:spcAft>
      <a:defRPr sz="2100" kern="1200">
        <a:solidFill>
          <a:schemeClr val="tx1"/>
        </a:solidFill>
        <a:latin typeface="Arial" panose="020B0604020202020204" pitchFamily="34" charset="0"/>
        <a:ea typeface="+mn-ea"/>
        <a:cs typeface="+mn-cs"/>
      </a:defRPr>
    </a:lvl1pPr>
    <a:lvl2pPr marL="547688" indent="-90488" algn="l" defTabSz="1096963" rtl="0" eaLnBrk="0" fontAlgn="base" hangingPunct="0">
      <a:spcBef>
        <a:spcPct val="0"/>
      </a:spcBef>
      <a:spcAft>
        <a:spcPct val="0"/>
      </a:spcAft>
      <a:defRPr sz="2100" kern="1200">
        <a:solidFill>
          <a:schemeClr val="tx1"/>
        </a:solidFill>
        <a:latin typeface="Arial" panose="020B0604020202020204" pitchFamily="34" charset="0"/>
        <a:ea typeface="+mn-ea"/>
        <a:cs typeface="+mn-cs"/>
      </a:defRPr>
    </a:lvl2pPr>
    <a:lvl3pPr marL="1096963" indent="-182563" algn="l" defTabSz="1096963" rtl="0" eaLnBrk="0" fontAlgn="base" hangingPunct="0">
      <a:spcBef>
        <a:spcPct val="0"/>
      </a:spcBef>
      <a:spcAft>
        <a:spcPct val="0"/>
      </a:spcAft>
      <a:defRPr sz="2100" kern="1200">
        <a:solidFill>
          <a:schemeClr val="tx1"/>
        </a:solidFill>
        <a:latin typeface="Arial" panose="020B0604020202020204" pitchFamily="34" charset="0"/>
        <a:ea typeface="+mn-ea"/>
        <a:cs typeface="+mn-cs"/>
      </a:defRPr>
    </a:lvl3pPr>
    <a:lvl4pPr marL="1644650" indent="-273050" algn="l" defTabSz="1096963" rtl="0" eaLnBrk="0" fontAlgn="base" hangingPunct="0">
      <a:spcBef>
        <a:spcPct val="0"/>
      </a:spcBef>
      <a:spcAft>
        <a:spcPct val="0"/>
      </a:spcAft>
      <a:defRPr sz="2100" kern="1200">
        <a:solidFill>
          <a:schemeClr val="tx1"/>
        </a:solidFill>
        <a:latin typeface="Arial" panose="020B0604020202020204" pitchFamily="34" charset="0"/>
        <a:ea typeface="+mn-ea"/>
        <a:cs typeface="+mn-cs"/>
      </a:defRPr>
    </a:lvl4pPr>
    <a:lvl5pPr marL="2193925" indent="-365125" algn="l" defTabSz="1096963" rtl="0" eaLnBrk="0" fontAlgn="base" hangingPunct="0">
      <a:spcBef>
        <a:spcPct val="0"/>
      </a:spcBef>
      <a:spcAft>
        <a:spcPct val="0"/>
      </a:spcAft>
      <a:defRPr sz="2100" kern="1200">
        <a:solidFill>
          <a:schemeClr val="tx1"/>
        </a:solidFill>
        <a:latin typeface="Arial" panose="020B0604020202020204" pitchFamily="34" charset="0"/>
        <a:ea typeface="+mn-ea"/>
        <a:cs typeface="+mn-cs"/>
      </a:defRPr>
    </a:lvl5pPr>
    <a:lvl6pPr marL="2286000" algn="l" defTabSz="914400" rtl="0" eaLnBrk="1" latinLnBrk="0" hangingPunct="1">
      <a:defRPr sz="2100" kern="1200">
        <a:solidFill>
          <a:schemeClr val="tx1"/>
        </a:solidFill>
        <a:latin typeface="Arial" panose="020B0604020202020204" pitchFamily="34" charset="0"/>
        <a:ea typeface="+mn-ea"/>
        <a:cs typeface="+mn-cs"/>
      </a:defRPr>
    </a:lvl6pPr>
    <a:lvl7pPr marL="2743200" algn="l" defTabSz="914400" rtl="0" eaLnBrk="1" latinLnBrk="0" hangingPunct="1">
      <a:defRPr sz="2100" kern="1200">
        <a:solidFill>
          <a:schemeClr val="tx1"/>
        </a:solidFill>
        <a:latin typeface="Arial" panose="020B0604020202020204" pitchFamily="34" charset="0"/>
        <a:ea typeface="+mn-ea"/>
        <a:cs typeface="+mn-cs"/>
      </a:defRPr>
    </a:lvl7pPr>
    <a:lvl8pPr marL="3200400" algn="l" defTabSz="914400" rtl="0" eaLnBrk="1" latinLnBrk="0" hangingPunct="1">
      <a:defRPr sz="2100" kern="1200">
        <a:solidFill>
          <a:schemeClr val="tx1"/>
        </a:solidFill>
        <a:latin typeface="Arial" panose="020B0604020202020204" pitchFamily="34" charset="0"/>
        <a:ea typeface="+mn-ea"/>
        <a:cs typeface="+mn-cs"/>
      </a:defRPr>
    </a:lvl8pPr>
    <a:lvl9pPr marL="3657600" algn="l" defTabSz="914400" rtl="0" eaLnBrk="1" latinLnBrk="0" hangingPunct="1">
      <a:defRPr sz="21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9C55C0-1D11-41D2-938D-7C7D135720EF}" v="309" dt="2022-07-15T04:21:22.6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18" autoAdjust="0"/>
    <p:restoredTop sz="87989" autoAdjust="0"/>
  </p:normalViewPr>
  <p:slideViewPr>
    <p:cSldViewPr snapToGrid="0" snapToObjects="1">
      <p:cViewPr>
        <p:scale>
          <a:sx n="50" d="100"/>
          <a:sy n="50" d="100"/>
        </p:scale>
        <p:origin x="940" y="2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u, Yucheng" userId="a5ae2d50-213c-4b8a-96af-28f6e11cce61" providerId="ADAL" clId="{FA9C55C0-1D11-41D2-938D-7C7D135720EF}"/>
    <pc:docChg chg="undo custSel addSld delSld modSld sldOrd">
      <pc:chgData name="Fu, Yucheng" userId="a5ae2d50-213c-4b8a-96af-28f6e11cce61" providerId="ADAL" clId="{FA9C55C0-1D11-41D2-938D-7C7D135720EF}" dt="2022-07-15T04:21:22.660" v="1512"/>
      <pc:docMkLst>
        <pc:docMk/>
      </pc:docMkLst>
      <pc:sldChg chg="addSp delSp modSp mod modTransition">
        <pc:chgData name="Fu, Yucheng" userId="a5ae2d50-213c-4b8a-96af-28f6e11cce61" providerId="ADAL" clId="{FA9C55C0-1D11-41D2-938D-7C7D135720EF}" dt="2022-07-15T01:56:13.568" v="218"/>
        <pc:sldMkLst>
          <pc:docMk/>
          <pc:sldMk cId="0" sldId="268"/>
        </pc:sldMkLst>
        <pc:spChg chg="add del mod">
          <ac:chgData name="Fu, Yucheng" userId="a5ae2d50-213c-4b8a-96af-28f6e11cce61" providerId="ADAL" clId="{FA9C55C0-1D11-41D2-938D-7C7D135720EF}" dt="2022-07-15T01:50:27.421" v="215" actId="20577"/>
          <ac:spMkLst>
            <pc:docMk/>
            <pc:sldMk cId="0" sldId="268"/>
            <ac:spMk id="4" creationId="{112ADA69-5479-C808-7E79-211586F194CE}"/>
          </ac:spMkLst>
        </pc:spChg>
      </pc:sldChg>
      <pc:sldChg chg="addSp delSp modSp modTransition">
        <pc:chgData name="Fu, Yucheng" userId="a5ae2d50-213c-4b8a-96af-28f6e11cce61" providerId="ADAL" clId="{FA9C55C0-1D11-41D2-938D-7C7D135720EF}" dt="2022-07-15T02:09:40.508" v="223"/>
        <pc:sldMkLst>
          <pc:docMk/>
          <pc:sldMk cId="1152154647" sldId="269"/>
        </pc:sldMkLst>
        <pc:picChg chg="add del mod">
          <ac:chgData name="Fu, Yucheng" userId="a5ae2d50-213c-4b8a-96af-28f6e11cce61" providerId="ADAL" clId="{FA9C55C0-1D11-41D2-938D-7C7D135720EF}" dt="2022-07-15T01:54:45.329" v="217"/>
          <ac:picMkLst>
            <pc:docMk/>
            <pc:sldMk cId="1152154647" sldId="269"/>
            <ac:picMk id="2" creationId="{AB6C846A-3FED-46B4-AB8F-AB5B600D7CA2}"/>
          </ac:picMkLst>
        </pc:picChg>
        <pc:picChg chg="add del mod">
          <ac:chgData name="Fu, Yucheng" userId="a5ae2d50-213c-4b8a-96af-28f6e11cce61" providerId="ADAL" clId="{FA9C55C0-1D11-41D2-938D-7C7D135720EF}" dt="2022-07-15T01:58:26.644" v="219"/>
          <ac:picMkLst>
            <pc:docMk/>
            <pc:sldMk cId="1152154647" sldId="269"/>
            <ac:picMk id="3" creationId="{55059067-612A-400A-977D-C4F4B017C18F}"/>
          </ac:picMkLst>
        </pc:picChg>
        <pc:picChg chg="add del mod">
          <ac:chgData name="Fu, Yucheng" userId="a5ae2d50-213c-4b8a-96af-28f6e11cce61" providerId="ADAL" clId="{FA9C55C0-1D11-41D2-938D-7C7D135720EF}" dt="2022-07-15T02:07:47.310" v="222"/>
          <ac:picMkLst>
            <pc:docMk/>
            <pc:sldMk cId="1152154647" sldId="269"/>
            <ac:picMk id="4" creationId="{668004B4-6138-4A25-A5D4-8E742DA7C431}"/>
          </ac:picMkLst>
        </pc:picChg>
        <pc:picChg chg="add del mod">
          <ac:chgData name="Fu, Yucheng" userId="a5ae2d50-213c-4b8a-96af-28f6e11cce61" providerId="ADAL" clId="{FA9C55C0-1D11-41D2-938D-7C7D135720EF}" dt="2022-07-15T02:09:40.508" v="223"/>
          <ac:picMkLst>
            <pc:docMk/>
            <pc:sldMk cId="1152154647" sldId="269"/>
            <ac:picMk id="10" creationId="{80F8E49C-C093-4341-AF2E-2CBBDD71F542}"/>
          </ac:picMkLst>
        </pc:picChg>
        <pc:picChg chg="add mod">
          <ac:chgData name="Fu, Yucheng" userId="a5ae2d50-213c-4b8a-96af-28f6e11cce61" providerId="ADAL" clId="{FA9C55C0-1D11-41D2-938D-7C7D135720EF}" dt="2022-07-15T02:09:40.508" v="223"/>
          <ac:picMkLst>
            <pc:docMk/>
            <pc:sldMk cId="1152154647" sldId="269"/>
            <ac:picMk id="11" creationId="{E0D52663-AD01-4371-8026-F46E9124A2C2}"/>
          </ac:picMkLst>
        </pc:picChg>
      </pc:sldChg>
      <pc:sldChg chg="addSp delSp modSp mod modTransition">
        <pc:chgData name="Fu, Yucheng" userId="a5ae2d50-213c-4b8a-96af-28f6e11cce61" providerId="ADAL" clId="{FA9C55C0-1D11-41D2-938D-7C7D135720EF}" dt="2022-07-15T04:21:22.660" v="1512"/>
        <pc:sldMkLst>
          <pc:docMk/>
          <pc:sldMk cId="4012483646" sldId="367"/>
        </pc:sldMkLst>
        <pc:spChg chg="mod">
          <ac:chgData name="Fu, Yucheng" userId="a5ae2d50-213c-4b8a-96af-28f6e11cce61" providerId="ADAL" clId="{FA9C55C0-1D11-41D2-938D-7C7D135720EF}" dt="2022-07-15T04:18:56.693" v="1509" actId="20577"/>
          <ac:spMkLst>
            <pc:docMk/>
            <pc:sldMk cId="4012483646" sldId="367"/>
            <ac:spMk id="3" creationId="{09822244-688F-2C43-B3E8-7C940EA029C6}"/>
          </ac:spMkLst>
        </pc:spChg>
        <pc:spChg chg="mod">
          <ac:chgData name="Fu, Yucheng" userId="a5ae2d50-213c-4b8a-96af-28f6e11cce61" providerId="ADAL" clId="{FA9C55C0-1D11-41D2-938D-7C7D135720EF}" dt="2022-07-15T01:49:02.047" v="165" actId="20577"/>
          <ac:spMkLst>
            <pc:docMk/>
            <pc:sldMk cId="4012483646" sldId="367"/>
            <ac:spMk id="5" creationId="{A0FAE831-0827-6E13-7BC1-A527B689BC6D}"/>
          </ac:spMkLst>
        </pc:spChg>
        <pc:picChg chg="add del mod">
          <ac:chgData name="Fu, Yucheng" userId="a5ae2d50-213c-4b8a-96af-28f6e11cce61" providerId="ADAL" clId="{FA9C55C0-1D11-41D2-938D-7C7D135720EF}" dt="2022-07-15T03:26:19.505" v="1236"/>
          <ac:picMkLst>
            <pc:docMk/>
            <pc:sldMk cId="4012483646" sldId="367"/>
            <ac:picMk id="6" creationId="{D620B847-A0C6-4717-9AD2-33EC8C7A7774}"/>
          </ac:picMkLst>
        </pc:picChg>
        <pc:picChg chg="add del mod">
          <ac:chgData name="Fu, Yucheng" userId="a5ae2d50-213c-4b8a-96af-28f6e11cce61" providerId="ADAL" clId="{FA9C55C0-1D11-41D2-938D-7C7D135720EF}" dt="2022-07-15T03:26:25.896" v="1237"/>
          <ac:picMkLst>
            <pc:docMk/>
            <pc:sldMk cId="4012483646" sldId="367"/>
            <ac:picMk id="7" creationId="{2E514B69-AA2A-412E-BCEB-4B7686AA57D2}"/>
          </ac:picMkLst>
        </pc:picChg>
        <pc:picChg chg="add del mod">
          <ac:chgData name="Fu, Yucheng" userId="a5ae2d50-213c-4b8a-96af-28f6e11cce61" providerId="ADAL" clId="{FA9C55C0-1D11-41D2-938D-7C7D135720EF}" dt="2022-07-15T03:51:00.526" v="1241"/>
          <ac:picMkLst>
            <pc:docMk/>
            <pc:sldMk cId="4012483646" sldId="367"/>
            <ac:picMk id="8" creationId="{3811B09B-A2D1-49A0-AD7B-A6D451749E1E}"/>
          </ac:picMkLst>
        </pc:picChg>
        <pc:picChg chg="add del mod">
          <ac:chgData name="Fu, Yucheng" userId="a5ae2d50-213c-4b8a-96af-28f6e11cce61" providerId="ADAL" clId="{FA9C55C0-1D11-41D2-938D-7C7D135720EF}" dt="2022-07-15T04:16:03.308" v="1258"/>
          <ac:picMkLst>
            <pc:docMk/>
            <pc:sldMk cId="4012483646" sldId="367"/>
            <ac:picMk id="9" creationId="{6FB5AA09-7048-4C8E-8112-ABF35A23FE1B}"/>
          </ac:picMkLst>
        </pc:picChg>
        <pc:picChg chg="add del mod">
          <ac:chgData name="Fu, Yucheng" userId="a5ae2d50-213c-4b8a-96af-28f6e11cce61" providerId="ADAL" clId="{FA9C55C0-1D11-41D2-938D-7C7D135720EF}" dt="2022-07-15T04:18:10.732" v="1468"/>
          <ac:picMkLst>
            <pc:docMk/>
            <pc:sldMk cId="4012483646" sldId="367"/>
            <ac:picMk id="10" creationId="{FFCBFB66-6E79-4F2E-B380-E28B8B250C99}"/>
          </ac:picMkLst>
        </pc:picChg>
        <pc:picChg chg="add del mod">
          <ac:chgData name="Fu, Yucheng" userId="a5ae2d50-213c-4b8a-96af-28f6e11cce61" providerId="ADAL" clId="{FA9C55C0-1D11-41D2-938D-7C7D135720EF}" dt="2022-07-15T04:18:49.391" v="1505"/>
          <ac:picMkLst>
            <pc:docMk/>
            <pc:sldMk cId="4012483646" sldId="367"/>
            <ac:picMk id="11" creationId="{DA85DD9C-EB91-48E8-868A-80B6D26C5861}"/>
          </ac:picMkLst>
        </pc:picChg>
        <pc:picChg chg="add del mod">
          <ac:chgData name="Fu, Yucheng" userId="a5ae2d50-213c-4b8a-96af-28f6e11cce61" providerId="ADAL" clId="{FA9C55C0-1D11-41D2-938D-7C7D135720EF}" dt="2022-07-15T04:20:18.908" v="1510"/>
          <ac:picMkLst>
            <pc:docMk/>
            <pc:sldMk cId="4012483646" sldId="367"/>
            <ac:picMk id="12" creationId="{01F5D547-44C4-463E-9E7F-84FE2DACB73B}"/>
          </ac:picMkLst>
        </pc:picChg>
        <pc:picChg chg="add del mod">
          <ac:chgData name="Fu, Yucheng" userId="a5ae2d50-213c-4b8a-96af-28f6e11cce61" providerId="ADAL" clId="{FA9C55C0-1D11-41D2-938D-7C7D135720EF}" dt="2022-07-15T04:20:39.099" v="1511"/>
          <ac:picMkLst>
            <pc:docMk/>
            <pc:sldMk cId="4012483646" sldId="367"/>
            <ac:picMk id="13" creationId="{08692CAE-1436-47A6-87FD-7A0E1BF1CBB9}"/>
          </ac:picMkLst>
        </pc:picChg>
        <pc:picChg chg="add del mod">
          <ac:chgData name="Fu, Yucheng" userId="a5ae2d50-213c-4b8a-96af-28f6e11cce61" providerId="ADAL" clId="{FA9C55C0-1D11-41D2-938D-7C7D135720EF}" dt="2022-07-15T04:21:22.660" v="1512"/>
          <ac:picMkLst>
            <pc:docMk/>
            <pc:sldMk cId="4012483646" sldId="367"/>
            <ac:picMk id="14" creationId="{BB3F5B37-47C3-4271-A35F-95EC394719AF}"/>
          </ac:picMkLst>
        </pc:picChg>
        <pc:picChg chg="add mod">
          <ac:chgData name="Fu, Yucheng" userId="a5ae2d50-213c-4b8a-96af-28f6e11cce61" providerId="ADAL" clId="{FA9C55C0-1D11-41D2-938D-7C7D135720EF}" dt="2022-07-15T04:21:22.660" v="1512"/>
          <ac:picMkLst>
            <pc:docMk/>
            <pc:sldMk cId="4012483646" sldId="367"/>
            <ac:picMk id="15" creationId="{D0DDC366-CD28-4A9C-918B-8FD353F86713}"/>
          </ac:picMkLst>
        </pc:picChg>
      </pc:sldChg>
      <pc:sldChg chg="addSp delSp modSp modTransition modNotesTx">
        <pc:chgData name="Fu, Yucheng" userId="a5ae2d50-213c-4b8a-96af-28f6e11cce61" providerId="ADAL" clId="{FA9C55C0-1D11-41D2-938D-7C7D135720EF}" dt="2022-07-15T04:16:03.308" v="1258"/>
        <pc:sldMkLst>
          <pc:docMk/>
          <pc:sldMk cId="242721317" sldId="1838"/>
        </pc:sldMkLst>
        <pc:picChg chg="add del mod">
          <ac:chgData name="Fu, Yucheng" userId="a5ae2d50-213c-4b8a-96af-28f6e11cce61" providerId="ADAL" clId="{FA9C55C0-1D11-41D2-938D-7C7D135720EF}" dt="2022-07-15T03:36:45.334" v="1238"/>
          <ac:picMkLst>
            <pc:docMk/>
            <pc:sldMk cId="242721317" sldId="1838"/>
            <ac:picMk id="3" creationId="{7CE8C285-F14F-491F-8158-F498866D2E53}"/>
          </ac:picMkLst>
        </pc:picChg>
        <pc:picChg chg="add del mod">
          <ac:chgData name="Fu, Yucheng" userId="a5ae2d50-213c-4b8a-96af-28f6e11cce61" providerId="ADAL" clId="{FA9C55C0-1D11-41D2-938D-7C7D135720EF}" dt="2022-07-15T03:51:00.526" v="1241"/>
          <ac:picMkLst>
            <pc:docMk/>
            <pc:sldMk cId="242721317" sldId="1838"/>
            <ac:picMk id="4" creationId="{EC254802-0317-4FE8-A10D-920C37EB834E}"/>
          </ac:picMkLst>
        </pc:picChg>
        <pc:picChg chg="add del mod">
          <ac:chgData name="Fu, Yucheng" userId="a5ae2d50-213c-4b8a-96af-28f6e11cce61" providerId="ADAL" clId="{FA9C55C0-1D11-41D2-938D-7C7D135720EF}" dt="2022-07-15T04:16:03.308" v="1258"/>
          <ac:picMkLst>
            <pc:docMk/>
            <pc:sldMk cId="242721317" sldId="1838"/>
            <ac:picMk id="5" creationId="{2E77ABA9-BA31-4B96-9C39-4D8A404A8459}"/>
          </ac:picMkLst>
        </pc:picChg>
        <pc:picChg chg="add mod">
          <ac:chgData name="Fu, Yucheng" userId="a5ae2d50-213c-4b8a-96af-28f6e11cce61" providerId="ADAL" clId="{FA9C55C0-1D11-41D2-938D-7C7D135720EF}" dt="2022-07-15T04:16:03.308" v="1258"/>
          <ac:picMkLst>
            <pc:docMk/>
            <pc:sldMk cId="242721317" sldId="1838"/>
            <ac:picMk id="6" creationId="{E711839D-D614-4F55-BB6C-66B83C86A8C7}"/>
          </ac:picMkLst>
        </pc:picChg>
      </pc:sldChg>
      <pc:sldChg chg="addSp delSp modSp modTransition modAnim">
        <pc:chgData name="Fu, Yucheng" userId="a5ae2d50-213c-4b8a-96af-28f6e11cce61" providerId="ADAL" clId="{FA9C55C0-1D11-41D2-938D-7C7D135720EF}" dt="2022-07-15T03:42:11.800" v="1240"/>
        <pc:sldMkLst>
          <pc:docMk/>
          <pc:sldMk cId="1346298427" sldId="1846"/>
        </pc:sldMkLst>
        <pc:spChg chg="mod">
          <ac:chgData name="Fu, Yucheng" userId="a5ae2d50-213c-4b8a-96af-28f6e11cce61" providerId="ADAL" clId="{FA9C55C0-1D11-41D2-938D-7C7D135720EF}" dt="2022-07-15T02:41:49.657" v="1207" actId="20577"/>
          <ac:spMkLst>
            <pc:docMk/>
            <pc:sldMk cId="1346298427" sldId="1846"/>
            <ac:spMk id="11" creationId="{9C9CD8E9-0CDA-1CEC-59E5-45C463F3AE7A}"/>
          </ac:spMkLst>
        </pc:spChg>
        <pc:picChg chg="add del mod">
          <ac:chgData name="Fu, Yucheng" userId="a5ae2d50-213c-4b8a-96af-28f6e11cce61" providerId="ADAL" clId="{FA9C55C0-1D11-41D2-938D-7C7D135720EF}" dt="2022-07-15T01:59:00.255" v="221"/>
          <ac:picMkLst>
            <pc:docMk/>
            <pc:sldMk cId="1346298427" sldId="1846"/>
            <ac:picMk id="3" creationId="{A3EFC108-0FEF-4F40-B939-93AFB89DE692}"/>
          </ac:picMkLst>
        </pc:picChg>
        <pc:picChg chg="add del mod">
          <ac:chgData name="Fu, Yucheng" userId="a5ae2d50-213c-4b8a-96af-28f6e11cce61" providerId="ADAL" clId="{FA9C55C0-1D11-41D2-938D-7C7D135720EF}" dt="2022-07-15T02:11:45.737" v="224"/>
          <ac:picMkLst>
            <pc:docMk/>
            <pc:sldMk cId="1346298427" sldId="1846"/>
            <ac:picMk id="4" creationId="{042202E9-33E7-477E-9667-4AF4086943A8}"/>
          </ac:picMkLst>
        </pc:picChg>
        <pc:picChg chg="add del mod">
          <ac:chgData name="Fu, Yucheng" userId="a5ae2d50-213c-4b8a-96af-28f6e11cce61" providerId="ADAL" clId="{FA9C55C0-1D11-41D2-938D-7C7D135720EF}" dt="2022-07-15T02:41:20.849" v="1199"/>
          <ac:picMkLst>
            <pc:docMk/>
            <pc:sldMk cId="1346298427" sldId="1846"/>
            <ac:picMk id="5" creationId="{7D19D1C9-8112-456C-B8ED-19012CE21E56}"/>
          </ac:picMkLst>
        </pc:picChg>
        <pc:picChg chg="add del mod">
          <ac:chgData name="Fu, Yucheng" userId="a5ae2d50-213c-4b8a-96af-28f6e11cce61" providerId="ADAL" clId="{FA9C55C0-1D11-41D2-938D-7C7D135720EF}" dt="2022-07-15T02:41:28.324" v="1200"/>
          <ac:picMkLst>
            <pc:docMk/>
            <pc:sldMk cId="1346298427" sldId="1846"/>
            <ac:picMk id="7" creationId="{04DBC3C8-9444-4D93-9599-78328FDCE3E9}"/>
          </ac:picMkLst>
        </pc:picChg>
        <pc:picChg chg="add del mod">
          <ac:chgData name="Fu, Yucheng" userId="a5ae2d50-213c-4b8a-96af-28f6e11cce61" providerId="ADAL" clId="{FA9C55C0-1D11-41D2-938D-7C7D135720EF}" dt="2022-07-15T03:03:07.474" v="1224"/>
          <ac:picMkLst>
            <pc:docMk/>
            <pc:sldMk cId="1346298427" sldId="1846"/>
            <ac:picMk id="8" creationId="{DF3D14F8-C735-4C03-A6DF-E573EA15357A}"/>
          </ac:picMkLst>
        </pc:picChg>
        <pc:picChg chg="add del mod">
          <ac:chgData name="Fu, Yucheng" userId="a5ae2d50-213c-4b8a-96af-28f6e11cce61" providerId="ADAL" clId="{FA9C55C0-1D11-41D2-938D-7C7D135720EF}" dt="2022-07-15T03:06:08.803" v="1229"/>
          <ac:picMkLst>
            <pc:docMk/>
            <pc:sldMk cId="1346298427" sldId="1846"/>
            <ac:picMk id="13" creationId="{A9FE8A6F-8B8A-4CB6-9A91-A3B74531E1BA}"/>
          </ac:picMkLst>
        </pc:picChg>
        <pc:picChg chg="add del mod">
          <ac:chgData name="Fu, Yucheng" userId="a5ae2d50-213c-4b8a-96af-28f6e11cce61" providerId="ADAL" clId="{FA9C55C0-1D11-41D2-938D-7C7D135720EF}" dt="2022-07-15T03:36:45.334" v="1238"/>
          <ac:picMkLst>
            <pc:docMk/>
            <pc:sldMk cId="1346298427" sldId="1846"/>
            <ac:picMk id="14" creationId="{168EFA56-3970-46E5-AD55-10BE838D9BF4}"/>
          </ac:picMkLst>
        </pc:picChg>
        <pc:picChg chg="add del mod">
          <ac:chgData name="Fu, Yucheng" userId="a5ae2d50-213c-4b8a-96af-28f6e11cce61" providerId="ADAL" clId="{FA9C55C0-1D11-41D2-938D-7C7D135720EF}" dt="2022-07-15T03:39:51.433" v="1239"/>
          <ac:picMkLst>
            <pc:docMk/>
            <pc:sldMk cId="1346298427" sldId="1846"/>
            <ac:picMk id="15" creationId="{A62B18A6-40D8-4B3C-A616-9F7CB9CFE874}"/>
          </ac:picMkLst>
        </pc:picChg>
        <pc:picChg chg="add del mod">
          <ac:chgData name="Fu, Yucheng" userId="a5ae2d50-213c-4b8a-96af-28f6e11cce61" providerId="ADAL" clId="{FA9C55C0-1D11-41D2-938D-7C7D135720EF}" dt="2022-07-15T03:42:11.800" v="1240"/>
          <ac:picMkLst>
            <pc:docMk/>
            <pc:sldMk cId="1346298427" sldId="1846"/>
            <ac:picMk id="16" creationId="{8522A3F3-F241-4B4A-90AD-23B27CB30231}"/>
          </ac:picMkLst>
        </pc:picChg>
        <pc:picChg chg="add mod">
          <ac:chgData name="Fu, Yucheng" userId="a5ae2d50-213c-4b8a-96af-28f6e11cce61" providerId="ADAL" clId="{FA9C55C0-1D11-41D2-938D-7C7D135720EF}" dt="2022-07-15T03:42:11.800" v="1240"/>
          <ac:picMkLst>
            <pc:docMk/>
            <pc:sldMk cId="1346298427" sldId="1846"/>
            <ac:picMk id="17" creationId="{3E054DEC-8EEE-4228-BDCA-37F45535F2F2}"/>
          </ac:picMkLst>
        </pc:picChg>
      </pc:sldChg>
      <pc:sldChg chg="addSp delSp modSp modTransition modAnim">
        <pc:chgData name="Fu, Yucheng" userId="a5ae2d50-213c-4b8a-96af-28f6e11cce61" providerId="ADAL" clId="{FA9C55C0-1D11-41D2-938D-7C7D135720EF}" dt="2022-07-15T03:51:00.526" v="1241"/>
        <pc:sldMkLst>
          <pc:docMk/>
          <pc:sldMk cId="1648687416" sldId="1848"/>
        </pc:sldMkLst>
        <pc:spChg chg="mod">
          <ac:chgData name="Fu, Yucheng" userId="a5ae2d50-213c-4b8a-96af-28f6e11cce61" providerId="ADAL" clId="{FA9C55C0-1D11-41D2-938D-7C7D135720EF}" dt="2022-07-15T02:23:45.337" v="512" actId="20577"/>
          <ac:spMkLst>
            <pc:docMk/>
            <pc:sldMk cId="1648687416" sldId="1848"/>
            <ac:spMk id="9" creationId="{BEA6310E-AC37-044B-F3DF-74B81CAFAC32}"/>
          </ac:spMkLst>
        </pc:spChg>
        <pc:picChg chg="add del mod">
          <ac:chgData name="Fu, Yucheng" userId="a5ae2d50-213c-4b8a-96af-28f6e11cce61" providerId="ADAL" clId="{FA9C55C0-1D11-41D2-938D-7C7D135720EF}" dt="2022-07-15T03:08:16.265" v="1230"/>
          <ac:picMkLst>
            <pc:docMk/>
            <pc:sldMk cId="1648687416" sldId="1848"/>
            <ac:picMk id="4" creationId="{332F0079-8751-4285-BC2A-C4ECC03E2752}"/>
          </ac:picMkLst>
        </pc:picChg>
        <pc:picChg chg="add del mod">
          <ac:chgData name="Fu, Yucheng" userId="a5ae2d50-213c-4b8a-96af-28f6e11cce61" providerId="ADAL" clId="{FA9C55C0-1D11-41D2-938D-7C7D135720EF}" dt="2022-07-15T03:10:20.353" v="1231"/>
          <ac:picMkLst>
            <pc:docMk/>
            <pc:sldMk cId="1648687416" sldId="1848"/>
            <ac:picMk id="11" creationId="{1D4409A7-DAB3-4C0A-B48B-5737B0D6692D}"/>
          </ac:picMkLst>
        </pc:picChg>
        <pc:picChg chg="add del mod">
          <ac:chgData name="Fu, Yucheng" userId="a5ae2d50-213c-4b8a-96af-28f6e11cce61" providerId="ADAL" clId="{FA9C55C0-1D11-41D2-938D-7C7D135720EF}" dt="2022-07-15T03:36:45.334" v="1238"/>
          <ac:picMkLst>
            <pc:docMk/>
            <pc:sldMk cId="1648687416" sldId="1848"/>
            <ac:picMk id="12" creationId="{16A0DEF3-718E-4535-8882-3C356E2D0F8B}"/>
          </ac:picMkLst>
        </pc:picChg>
        <pc:picChg chg="add del mod">
          <ac:chgData name="Fu, Yucheng" userId="a5ae2d50-213c-4b8a-96af-28f6e11cce61" providerId="ADAL" clId="{FA9C55C0-1D11-41D2-938D-7C7D135720EF}" dt="2022-07-15T03:51:00.526" v="1241"/>
          <ac:picMkLst>
            <pc:docMk/>
            <pc:sldMk cId="1648687416" sldId="1848"/>
            <ac:picMk id="13" creationId="{736EB6BC-FDBE-41CF-9729-FC703363F897}"/>
          </ac:picMkLst>
        </pc:picChg>
        <pc:picChg chg="add mod">
          <ac:chgData name="Fu, Yucheng" userId="a5ae2d50-213c-4b8a-96af-28f6e11cce61" providerId="ADAL" clId="{FA9C55C0-1D11-41D2-938D-7C7D135720EF}" dt="2022-07-15T03:51:00.526" v="1241"/>
          <ac:picMkLst>
            <pc:docMk/>
            <pc:sldMk cId="1648687416" sldId="1848"/>
            <ac:picMk id="14" creationId="{3C92034B-1FBA-4C17-96E2-BEDA502685B1}"/>
          </ac:picMkLst>
        </pc:picChg>
      </pc:sldChg>
      <pc:sldChg chg="addSp delSp modSp modTransition">
        <pc:chgData name="Fu, Yucheng" userId="a5ae2d50-213c-4b8a-96af-28f6e11cce61" providerId="ADAL" clId="{FA9C55C0-1D11-41D2-938D-7C7D135720EF}" dt="2022-07-15T04:13:20.520" v="1257"/>
        <pc:sldMkLst>
          <pc:docMk/>
          <pc:sldMk cId="1670787447" sldId="1850"/>
        </pc:sldMkLst>
        <pc:picChg chg="add del mod">
          <ac:chgData name="Fu, Yucheng" userId="a5ae2d50-213c-4b8a-96af-28f6e11cce61" providerId="ADAL" clId="{FA9C55C0-1D11-41D2-938D-7C7D135720EF}" dt="2022-07-15T03:36:45.334" v="1238"/>
          <ac:picMkLst>
            <pc:docMk/>
            <pc:sldMk cId="1670787447" sldId="1850"/>
            <ac:picMk id="4" creationId="{F59A74BD-C8C1-4E4E-A367-A54C2D887818}"/>
          </ac:picMkLst>
        </pc:picChg>
        <pc:picChg chg="add del mod">
          <ac:chgData name="Fu, Yucheng" userId="a5ae2d50-213c-4b8a-96af-28f6e11cce61" providerId="ADAL" clId="{FA9C55C0-1D11-41D2-938D-7C7D135720EF}" dt="2022-07-15T03:51:00.526" v="1241"/>
          <ac:picMkLst>
            <pc:docMk/>
            <pc:sldMk cId="1670787447" sldId="1850"/>
            <ac:picMk id="5" creationId="{02BD3C85-60D1-4D93-9788-A5CBBDC80435}"/>
          </ac:picMkLst>
        </pc:picChg>
        <pc:picChg chg="add del mod">
          <ac:chgData name="Fu, Yucheng" userId="a5ae2d50-213c-4b8a-96af-28f6e11cce61" providerId="ADAL" clId="{FA9C55C0-1D11-41D2-938D-7C7D135720EF}" dt="2022-07-15T04:13:20.520" v="1257"/>
          <ac:picMkLst>
            <pc:docMk/>
            <pc:sldMk cId="1670787447" sldId="1850"/>
            <ac:picMk id="6" creationId="{E56511BA-CA12-4057-A09E-56846C89D375}"/>
          </ac:picMkLst>
        </pc:picChg>
        <pc:picChg chg="add mod">
          <ac:chgData name="Fu, Yucheng" userId="a5ae2d50-213c-4b8a-96af-28f6e11cce61" providerId="ADAL" clId="{FA9C55C0-1D11-41D2-938D-7C7D135720EF}" dt="2022-07-15T04:13:20.520" v="1257"/>
          <ac:picMkLst>
            <pc:docMk/>
            <pc:sldMk cId="1670787447" sldId="1850"/>
            <ac:picMk id="7" creationId="{C9408C71-D1E1-4D15-846B-657FAA57AD05}"/>
          </ac:picMkLst>
        </pc:picChg>
      </pc:sldChg>
      <pc:sldChg chg="addSp delSp modSp mod modTransition modAnim">
        <pc:chgData name="Fu, Yucheng" userId="a5ae2d50-213c-4b8a-96af-28f6e11cce61" providerId="ADAL" clId="{FA9C55C0-1D11-41D2-938D-7C7D135720EF}" dt="2022-07-15T03:36:45.334" v="1238"/>
        <pc:sldMkLst>
          <pc:docMk/>
          <pc:sldMk cId="391636718" sldId="1851"/>
        </pc:sldMkLst>
        <pc:spChg chg="add mod">
          <ac:chgData name="Fu, Yucheng" userId="a5ae2d50-213c-4b8a-96af-28f6e11cce61" providerId="ADAL" clId="{FA9C55C0-1D11-41D2-938D-7C7D135720EF}" dt="2022-07-15T02:35:45.897" v="1131" actId="1076"/>
          <ac:spMkLst>
            <pc:docMk/>
            <pc:sldMk cId="391636718" sldId="1851"/>
            <ac:spMk id="39" creationId="{A787387A-C923-4FED-8C84-B0696B653B54}"/>
          </ac:spMkLst>
        </pc:spChg>
        <pc:spChg chg="add mod">
          <ac:chgData name="Fu, Yucheng" userId="a5ae2d50-213c-4b8a-96af-28f6e11cce61" providerId="ADAL" clId="{FA9C55C0-1D11-41D2-938D-7C7D135720EF}" dt="2022-07-15T02:36:19.933" v="1197" actId="313"/>
          <ac:spMkLst>
            <pc:docMk/>
            <pc:sldMk cId="391636718" sldId="1851"/>
            <ac:spMk id="40" creationId="{687A1EC1-9486-4C76-8F63-0AF5DF9C6608}"/>
          </ac:spMkLst>
        </pc:spChg>
        <pc:spChg chg="mod">
          <ac:chgData name="Fu, Yucheng" userId="a5ae2d50-213c-4b8a-96af-28f6e11cce61" providerId="ADAL" clId="{FA9C55C0-1D11-41D2-938D-7C7D135720EF}" dt="2022-07-15T02:34:49.597" v="1078" actId="1076"/>
          <ac:spMkLst>
            <pc:docMk/>
            <pc:sldMk cId="391636718" sldId="1851"/>
            <ac:spMk id="61" creationId="{39A274A4-D945-EB9C-0B0D-948824A46900}"/>
          </ac:spMkLst>
        </pc:spChg>
        <pc:spChg chg="mod">
          <ac:chgData name="Fu, Yucheng" userId="a5ae2d50-213c-4b8a-96af-28f6e11cce61" providerId="ADAL" clId="{FA9C55C0-1D11-41D2-938D-7C7D135720EF}" dt="2022-07-15T02:34:59.500" v="1088" actId="1037"/>
          <ac:spMkLst>
            <pc:docMk/>
            <pc:sldMk cId="391636718" sldId="1851"/>
            <ac:spMk id="64" creationId="{59D0FA46-4E34-257E-BBC9-604140BE131B}"/>
          </ac:spMkLst>
        </pc:spChg>
        <pc:picChg chg="add del mod">
          <ac:chgData name="Fu, Yucheng" userId="a5ae2d50-213c-4b8a-96af-28f6e11cce61" providerId="ADAL" clId="{FA9C55C0-1D11-41D2-938D-7C7D135720EF}" dt="2022-07-15T01:58:26.644" v="219"/>
          <ac:picMkLst>
            <pc:docMk/>
            <pc:sldMk cId="391636718" sldId="1851"/>
            <ac:picMk id="2" creationId="{89224463-42BD-4ECA-AD45-3828625ED4ED}"/>
          </ac:picMkLst>
        </pc:picChg>
        <pc:picChg chg="add del mod">
          <ac:chgData name="Fu, Yucheng" userId="a5ae2d50-213c-4b8a-96af-28f6e11cce61" providerId="ADAL" clId="{FA9C55C0-1D11-41D2-938D-7C7D135720EF}" dt="2022-07-15T02:11:45.737" v="224"/>
          <ac:picMkLst>
            <pc:docMk/>
            <pc:sldMk cId="391636718" sldId="1851"/>
            <ac:picMk id="4" creationId="{1D38707B-13E6-4EE3-BACA-D3EC33E60B11}"/>
          </ac:picMkLst>
        </pc:picChg>
        <pc:picChg chg="add del mod">
          <ac:chgData name="Fu, Yucheng" userId="a5ae2d50-213c-4b8a-96af-28f6e11cce61" providerId="ADAL" clId="{FA9C55C0-1D11-41D2-938D-7C7D135720EF}" dt="2022-07-15T02:38:24.909" v="1198"/>
          <ac:picMkLst>
            <pc:docMk/>
            <pc:sldMk cId="391636718" sldId="1851"/>
            <ac:picMk id="6" creationId="{73B7EE35-D5E7-42A2-BD25-FB345A95473F}"/>
          </ac:picMkLst>
        </pc:picChg>
        <pc:picChg chg="add del mod">
          <ac:chgData name="Fu, Yucheng" userId="a5ae2d50-213c-4b8a-96af-28f6e11cce61" providerId="ADAL" clId="{FA9C55C0-1D11-41D2-938D-7C7D135720EF}" dt="2022-07-15T02:42:48.526" v="1208"/>
          <ac:picMkLst>
            <pc:docMk/>
            <pc:sldMk cId="391636718" sldId="1851"/>
            <ac:picMk id="7" creationId="{C2F934A1-50F7-4EA3-B81C-31F85D87A675}"/>
          </ac:picMkLst>
        </pc:picChg>
        <pc:picChg chg="add del mod">
          <ac:chgData name="Fu, Yucheng" userId="a5ae2d50-213c-4b8a-96af-28f6e11cce61" providerId="ADAL" clId="{FA9C55C0-1D11-41D2-938D-7C7D135720EF}" dt="2022-07-15T02:45:17.199" v="1209"/>
          <ac:picMkLst>
            <pc:docMk/>
            <pc:sldMk cId="391636718" sldId="1851"/>
            <ac:picMk id="8" creationId="{002F355C-A648-4955-A623-4D6C45717D3F}"/>
          </ac:picMkLst>
        </pc:picChg>
        <pc:picChg chg="add del mod">
          <ac:chgData name="Fu, Yucheng" userId="a5ae2d50-213c-4b8a-96af-28f6e11cce61" providerId="ADAL" clId="{FA9C55C0-1D11-41D2-938D-7C7D135720EF}" dt="2022-07-15T02:46:23.645" v="1210"/>
          <ac:picMkLst>
            <pc:docMk/>
            <pc:sldMk cId="391636718" sldId="1851"/>
            <ac:picMk id="12" creationId="{A6204A22-869D-4AF5-A2AC-CBC2C7E093EE}"/>
          </ac:picMkLst>
        </pc:picChg>
        <pc:picChg chg="add del mod">
          <ac:chgData name="Fu, Yucheng" userId="a5ae2d50-213c-4b8a-96af-28f6e11cce61" providerId="ADAL" clId="{FA9C55C0-1D11-41D2-938D-7C7D135720EF}" dt="2022-07-15T02:47:58.942" v="1211"/>
          <ac:picMkLst>
            <pc:docMk/>
            <pc:sldMk cId="391636718" sldId="1851"/>
            <ac:picMk id="13" creationId="{C9D49286-5904-4594-A5C6-996D19F87EC0}"/>
          </ac:picMkLst>
        </pc:picChg>
        <pc:picChg chg="add del mod">
          <ac:chgData name="Fu, Yucheng" userId="a5ae2d50-213c-4b8a-96af-28f6e11cce61" providerId="ADAL" clId="{FA9C55C0-1D11-41D2-938D-7C7D135720EF}" dt="2022-07-15T02:49:25.376" v="1212"/>
          <ac:picMkLst>
            <pc:docMk/>
            <pc:sldMk cId="391636718" sldId="1851"/>
            <ac:picMk id="14" creationId="{EDE81C57-BD69-4997-8E98-66423D8E8F44}"/>
          </ac:picMkLst>
        </pc:picChg>
        <pc:picChg chg="add del mod">
          <ac:chgData name="Fu, Yucheng" userId="a5ae2d50-213c-4b8a-96af-28f6e11cce61" providerId="ADAL" clId="{FA9C55C0-1D11-41D2-938D-7C7D135720EF}" dt="2022-07-15T02:50:59.862" v="1213"/>
          <ac:picMkLst>
            <pc:docMk/>
            <pc:sldMk cId="391636718" sldId="1851"/>
            <ac:picMk id="15" creationId="{77A698AB-59EF-48F3-8A74-82A4E410F3E4}"/>
          </ac:picMkLst>
        </pc:picChg>
        <pc:picChg chg="add del mod">
          <ac:chgData name="Fu, Yucheng" userId="a5ae2d50-213c-4b8a-96af-28f6e11cce61" providerId="ADAL" clId="{FA9C55C0-1D11-41D2-938D-7C7D135720EF}" dt="2022-07-15T02:52:31.074" v="1214"/>
          <ac:picMkLst>
            <pc:docMk/>
            <pc:sldMk cId="391636718" sldId="1851"/>
            <ac:picMk id="16" creationId="{C96D1035-BD36-4EFD-B150-E953C6BEDCAC}"/>
          </ac:picMkLst>
        </pc:picChg>
        <pc:picChg chg="add del mod">
          <ac:chgData name="Fu, Yucheng" userId="a5ae2d50-213c-4b8a-96af-28f6e11cce61" providerId="ADAL" clId="{FA9C55C0-1D11-41D2-938D-7C7D135720EF}" dt="2022-07-15T02:55:11.981" v="1215"/>
          <ac:picMkLst>
            <pc:docMk/>
            <pc:sldMk cId="391636718" sldId="1851"/>
            <ac:picMk id="17" creationId="{30DB29B9-F4A7-4E3A-9A12-C1DCCF0597B1}"/>
          </ac:picMkLst>
        </pc:picChg>
        <pc:picChg chg="add del mod">
          <ac:chgData name="Fu, Yucheng" userId="a5ae2d50-213c-4b8a-96af-28f6e11cce61" providerId="ADAL" clId="{FA9C55C0-1D11-41D2-938D-7C7D135720EF}" dt="2022-07-15T02:56:27.352" v="1216"/>
          <ac:picMkLst>
            <pc:docMk/>
            <pc:sldMk cId="391636718" sldId="1851"/>
            <ac:picMk id="18" creationId="{2F534E14-7D56-4FCA-997B-1E02B62D156C}"/>
          </ac:picMkLst>
        </pc:picChg>
        <pc:picChg chg="add del mod">
          <ac:chgData name="Fu, Yucheng" userId="a5ae2d50-213c-4b8a-96af-28f6e11cce61" providerId="ADAL" clId="{FA9C55C0-1D11-41D2-938D-7C7D135720EF}" dt="2022-07-15T02:56:55.009" v="1217"/>
          <ac:picMkLst>
            <pc:docMk/>
            <pc:sldMk cId="391636718" sldId="1851"/>
            <ac:picMk id="19" creationId="{9D915D85-642F-4086-B978-7747273AD7AD}"/>
          </ac:picMkLst>
        </pc:picChg>
        <pc:picChg chg="add del mod">
          <ac:chgData name="Fu, Yucheng" userId="a5ae2d50-213c-4b8a-96af-28f6e11cce61" providerId="ADAL" clId="{FA9C55C0-1D11-41D2-938D-7C7D135720EF}" dt="2022-07-15T02:57:36.380" v="1218"/>
          <ac:picMkLst>
            <pc:docMk/>
            <pc:sldMk cId="391636718" sldId="1851"/>
            <ac:picMk id="20" creationId="{E8FD288C-C5C9-4F71-B381-92B6EBD865C0}"/>
          </ac:picMkLst>
        </pc:picChg>
        <pc:picChg chg="add del mod">
          <ac:chgData name="Fu, Yucheng" userId="a5ae2d50-213c-4b8a-96af-28f6e11cce61" providerId="ADAL" clId="{FA9C55C0-1D11-41D2-938D-7C7D135720EF}" dt="2022-07-15T02:58:33.447" v="1219"/>
          <ac:picMkLst>
            <pc:docMk/>
            <pc:sldMk cId="391636718" sldId="1851"/>
            <ac:picMk id="21" creationId="{D5F12A79-494E-4350-B687-26E5C9EFD15E}"/>
          </ac:picMkLst>
        </pc:picChg>
        <pc:picChg chg="add del mod">
          <ac:chgData name="Fu, Yucheng" userId="a5ae2d50-213c-4b8a-96af-28f6e11cce61" providerId="ADAL" clId="{FA9C55C0-1D11-41D2-938D-7C7D135720EF}" dt="2022-07-15T02:58:57.790" v="1220"/>
          <ac:picMkLst>
            <pc:docMk/>
            <pc:sldMk cId="391636718" sldId="1851"/>
            <ac:picMk id="22" creationId="{29377DB3-FC94-4D44-92CA-47A312A40A04}"/>
          </ac:picMkLst>
        </pc:picChg>
        <pc:picChg chg="add del mod">
          <ac:chgData name="Fu, Yucheng" userId="a5ae2d50-213c-4b8a-96af-28f6e11cce61" providerId="ADAL" clId="{FA9C55C0-1D11-41D2-938D-7C7D135720EF}" dt="2022-07-15T02:59:23.697" v="1221"/>
          <ac:picMkLst>
            <pc:docMk/>
            <pc:sldMk cId="391636718" sldId="1851"/>
            <ac:picMk id="23" creationId="{24389D4B-CE21-4B1B-929C-D373F87A6F09}"/>
          </ac:picMkLst>
        </pc:picChg>
        <pc:picChg chg="add del mod">
          <ac:chgData name="Fu, Yucheng" userId="a5ae2d50-213c-4b8a-96af-28f6e11cce61" providerId="ADAL" clId="{FA9C55C0-1D11-41D2-938D-7C7D135720EF}" dt="2022-07-15T03:00:31.306" v="1222"/>
          <ac:picMkLst>
            <pc:docMk/>
            <pc:sldMk cId="391636718" sldId="1851"/>
            <ac:picMk id="24" creationId="{32CA2BF3-5BC1-4E1F-97E7-81F9C66BE5DF}"/>
          </ac:picMkLst>
        </pc:picChg>
        <pc:picChg chg="add del mod">
          <ac:chgData name="Fu, Yucheng" userId="a5ae2d50-213c-4b8a-96af-28f6e11cce61" providerId="ADAL" clId="{FA9C55C0-1D11-41D2-938D-7C7D135720EF}" dt="2022-07-15T03:36:45.334" v="1238"/>
          <ac:picMkLst>
            <pc:docMk/>
            <pc:sldMk cId="391636718" sldId="1851"/>
            <ac:picMk id="25" creationId="{AD9EAD4D-AF28-4722-B461-CD21EFA5B145}"/>
          </ac:picMkLst>
        </pc:picChg>
        <pc:picChg chg="add mod">
          <ac:chgData name="Fu, Yucheng" userId="a5ae2d50-213c-4b8a-96af-28f6e11cce61" providerId="ADAL" clId="{FA9C55C0-1D11-41D2-938D-7C7D135720EF}" dt="2022-07-15T03:36:45.334" v="1238"/>
          <ac:picMkLst>
            <pc:docMk/>
            <pc:sldMk cId="391636718" sldId="1851"/>
            <ac:picMk id="26" creationId="{454C526F-12AA-42A9-9C2E-864E01E3CCD8}"/>
          </ac:picMkLst>
        </pc:picChg>
        <pc:picChg chg="mod">
          <ac:chgData name="Fu, Yucheng" userId="a5ae2d50-213c-4b8a-96af-28f6e11cce61" providerId="ADAL" clId="{FA9C55C0-1D11-41D2-938D-7C7D135720EF}" dt="2022-07-15T02:34:52.008" v="1080" actId="1076"/>
          <ac:picMkLst>
            <pc:docMk/>
            <pc:sldMk cId="391636718" sldId="1851"/>
            <ac:picMk id="34" creationId="{366B35B9-9BFF-B27F-A787-452C511D5BA0}"/>
          </ac:picMkLst>
        </pc:picChg>
      </pc:sldChg>
      <pc:sldChg chg="addSp delSp modSp ord modTransition modAnim">
        <pc:chgData name="Fu, Yucheng" userId="a5ae2d50-213c-4b8a-96af-28f6e11cce61" providerId="ADAL" clId="{FA9C55C0-1D11-41D2-938D-7C7D135720EF}" dt="2022-07-15T03:51:00.526" v="1241"/>
        <pc:sldMkLst>
          <pc:docMk/>
          <pc:sldMk cId="2725038211" sldId="1856"/>
        </pc:sldMkLst>
        <pc:picChg chg="add del mod">
          <ac:chgData name="Fu, Yucheng" userId="a5ae2d50-213c-4b8a-96af-28f6e11cce61" providerId="ADAL" clId="{FA9C55C0-1D11-41D2-938D-7C7D135720EF}" dt="2022-07-15T03:36:45.334" v="1238"/>
          <ac:picMkLst>
            <pc:docMk/>
            <pc:sldMk cId="2725038211" sldId="1856"/>
            <ac:picMk id="10" creationId="{AEBACF6A-BBCA-47B7-8387-3EE3BFC98E02}"/>
          </ac:picMkLst>
        </pc:picChg>
        <pc:picChg chg="add del mod">
          <ac:chgData name="Fu, Yucheng" userId="a5ae2d50-213c-4b8a-96af-28f6e11cce61" providerId="ADAL" clId="{FA9C55C0-1D11-41D2-938D-7C7D135720EF}" dt="2022-07-15T03:51:00.526" v="1241"/>
          <ac:picMkLst>
            <pc:docMk/>
            <pc:sldMk cId="2725038211" sldId="1856"/>
            <ac:picMk id="11" creationId="{5EA542F6-E267-4091-81B8-12469A032067}"/>
          </ac:picMkLst>
        </pc:picChg>
        <pc:picChg chg="add mod">
          <ac:chgData name="Fu, Yucheng" userId="a5ae2d50-213c-4b8a-96af-28f6e11cce61" providerId="ADAL" clId="{FA9C55C0-1D11-41D2-938D-7C7D135720EF}" dt="2022-07-15T03:51:00.526" v="1241"/>
          <ac:picMkLst>
            <pc:docMk/>
            <pc:sldMk cId="2725038211" sldId="1856"/>
            <ac:picMk id="12" creationId="{CCE3F402-5B81-4864-94CD-B63F630898DE}"/>
          </ac:picMkLst>
        </pc:picChg>
      </pc:sldChg>
      <pc:sldChg chg="addSp delSp modSp mod modTransition">
        <pc:chgData name="Fu, Yucheng" userId="a5ae2d50-213c-4b8a-96af-28f6e11cce61" providerId="ADAL" clId="{FA9C55C0-1D11-41D2-938D-7C7D135720EF}" dt="2022-07-15T03:51:00.526" v="1241"/>
        <pc:sldMkLst>
          <pc:docMk/>
          <pc:sldMk cId="338844885" sldId="1857"/>
        </pc:sldMkLst>
        <pc:spChg chg="mod">
          <ac:chgData name="Fu, Yucheng" userId="a5ae2d50-213c-4b8a-96af-28f6e11cce61" providerId="ADAL" clId="{FA9C55C0-1D11-41D2-938D-7C7D135720EF}" dt="2022-07-15T02:22:39.016" v="483" actId="1076"/>
          <ac:spMkLst>
            <pc:docMk/>
            <pc:sldMk cId="338844885" sldId="1857"/>
            <ac:spMk id="9" creationId="{BEA6310E-AC37-044B-F3DF-74B81CAFAC32}"/>
          </ac:spMkLst>
        </pc:spChg>
        <pc:spChg chg="add mod">
          <ac:chgData name="Fu, Yucheng" userId="a5ae2d50-213c-4b8a-96af-28f6e11cce61" providerId="ADAL" clId="{FA9C55C0-1D11-41D2-938D-7C7D135720EF}" dt="2022-07-15T02:23:26.331" v="490" actId="1037"/>
          <ac:spMkLst>
            <pc:docMk/>
            <pc:sldMk cId="338844885" sldId="1857"/>
            <ac:spMk id="10" creationId="{AE6D9014-E47A-4C89-847F-22A9829215B1}"/>
          </ac:spMkLst>
        </pc:spChg>
        <pc:spChg chg="add mod">
          <ac:chgData name="Fu, Yucheng" userId="a5ae2d50-213c-4b8a-96af-28f6e11cce61" providerId="ADAL" clId="{FA9C55C0-1D11-41D2-938D-7C7D135720EF}" dt="2022-07-15T02:23:06.790" v="484" actId="1076"/>
          <ac:spMkLst>
            <pc:docMk/>
            <pc:sldMk cId="338844885" sldId="1857"/>
            <ac:spMk id="22" creationId="{48030843-424F-4164-B0DB-B9E26EC917BE}"/>
          </ac:spMkLst>
        </pc:spChg>
        <pc:picChg chg="add del mod">
          <ac:chgData name="Fu, Yucheng" userId="a5ae2d50-213c-4b8a-96af-28f6e11cce61" providerId="ADAL" clId="{FA9C55C0-1D11-41D2-938D-7C7D135720EF}" dt="2022-07-15T02:11:45.737" v="224"/>
          <ac:picMkLst>
            <pc:docMk/>
            <pc:sldMk cId="338844885" sldId="1857"/>
            <ac:picMk id="3" creationId="{34FE9F04-EC0A-42C4-878E-46375C11D7EB}"/>
          </ac:picMkLst>
        </pc:picChg>
        <pc:picChg chg="add del mod">
          <ac:chgData name="Fu, Yucheng" userId="a5ae2d50-213c-4b8a-96af-28f6e11cce61" providerId="ADAL" clId="{FA9C55C0-1D11-41D2-938D-7C7D135720EF}" dt="2022-07-15T03:06:08.803" v="1229"/>
          <ac:picMkLst>
            <pc:docMk/>
            <pc:sldMk cId="338844885" sldId="1857"/>
            <ac:picMk id="4" creationId="{CF7403AC-FE31-4A1A-849D-C5FA3276009B}"/>
          </ac:picMkLst>
        </pc:picChg>
        <pc:picChg chg="add del mod">
          <ac:chgData name="Fu, Yucheng" userId="a5ae2d50-213c-4b8a-96af-28f6e11cce61" providerId="ADAL" clId="{FA9C55C0-1D11-41D2-938D-7C7D135720EF}" dt="2022-07-15T03:08:16.265" v="1230"/>
          <ac:picMkLst>
            <pc:docMk/>
            <pc:sldMk cId="338844885" sldId="1857"/>
            <ac:picMk id="11" creationId="{9EDA2B25-CCFF-4175-BA62-52B0BD27E3E4}"/>
          </ac:picMkLst>
        </pc:picChg>
        <pc:picChg chg="add del mod">
          <ac:chgData name="Fu, Yucheng" userId="a5ae2d50-213c-4b8a-96af-28f6e11cce61" providerId="ADAL" clId="{FA9C55C0-1D11-41D2-938D-7C7D135720EF}" dt="2022-07-15T03:36:45.334" v="1238"/>
          <ac:picMkLst>
            <pc:docMk/>
            <pc:sldMk cId="338844885" sldId="1857"/>
            <ac:picMk id="12" creationId="{32453700-75AE-445D-A4A7-F95F82A5E00A}"/>
          </ac:picMkLst>
        </pc:picChg>
        <pc:picChg chg="add del mod">
          <ac:chgData name="Fu, Yucheng" userId="a5ae2d50-213c-4b8a-96af-28f6e11cce61" providerId="ADAL" clId="{FA9C55C0-1D11-41D2-938D-7C7D135720EF}" dt="2022-07-15T03:42:11.800" v="1240"/>
          <ac:picMkLst>
            <pc:docMk/>
            <pc:sldMk cId="338844885" sldId="1857"/>
            <ac:picMk id="13" creationId="{AE605F52-13B9-40BB-9707-BA3AEAA407B2}"/>
          </ac:picMkLst>
        </pc:picChg>
        <pc:picChg chg="add del mod">
          <ac:chgData name="Fu, Yucheng" userId="a5ae2d50-213c-4b8a-96af-28f6e11cce61" providerId="ADAL" clId="{FA9C55C0-1D11-41D2-938D-7C7D135720EF}" dt="2022-07-15T03:51:00.526" v="1241"/>
          <ac:picMkLst>
            <pc:docMk/>
            <pc:sldMk cId="338844885" sldId="1857"/>
            <ac:picMk id="14" creationId="{3D4D5B16-A90A-4B85-9C10-BFC4569625C8}"/>
          </ac:picMkLst>
        </pc:picChg>
        <pc:picChg chg="add mod">
          <ac:chgData name="Fu, Yucheng" userId="a5ae2d50-213c-4b8a-96af-28f6e11cce61" providerId="ADAL" clId="{FA9C55C0-1D11-41D2-938D-7C7D135720EF}" dt="2022-07-15T03:51:00.526" v="1241"/>
          <ac:picMkLst>
            <pc:docMk/>
            <pc:sldMk cId="338844885" sldId="1857"/>
            <ac:picMk id="15" creationId="{0387B623-9278-4D19-BE5E-A46C07514411}"/>
          </ac:picMkLst>
        </pc:picChg>
      </pc:sldChg>
      <pc:sldChg chg="del modTransition">
        <pc:chgData name="Fu, Yucheng" userId="a5ae2d50-213c-4b8a-96af-28f6e11cce61" providerId="ADAL" clId="{FA9C55C0-1D11-41D2-938D-7C7D135720EF}" dt="2022-07-15T02:24:07.406" v="513" actId="47"/>
        <pc:sldMkLst>
          <pc:docMk/>
          <pc:sldMk cId="1524720308" sldId="1858"/>
        </pc:sldMkLst>
      </pc:sldChg>
      <pc:sldChg chg="del modTransition">
        <pc:chgData name="Fu, Yucheng" userId="a5ae2d50-213c-4b8a-96af-28f6e11cce61" providerId="ADAL" clId="{FA9C55C0-1D11-41D2-938D-7C7D135720EF}" dt="2022-07-15T02:24:07.406" v="513" actId="47"/>
        <pc:sldMkLst>
          <pc:docMk/>
          <pc:sldMk cId="2175931996" sldId="1859"/>
        </pc:sldMkLst>
      </pc:sldChg>
      <pc:sldChg chg="del modTransition">
        <pc:chgData name="Fu, Yucheng" userId="a5ae2d50-213c-4b8a-96af-28f6e11cce61" providerId="ADAL" clId="{FA9C55C0-1D11-41D2-938D-7C7D135720EF}" dt="2022-07-15T02:24:07.406" v="513" actId="47"/>
        <pc:sldMkLst>
          <pc:docMk/>
          <pc:sldMk cId="3539608703" sldId="1861"/>
        </pc:sldMkLst>
      </pc:sldChg>
      <pc:sldChg chg="ord modTransition">
        <pc:chgData name="Fu, Yucheng" userId="a5ae2d50-213c-4b8a-96af-28f6e11cce61" providerId="ADAL" clId="{FA9C55C0-1D11-41D2-938D-7C7D135720EF}" dt="2022-07-15T02:24:19.102" v="515"/>
        <pc:sldMkLst>
          <pc:docMk/>
          <pc:sldMk cId="3066474942" sldId="1862"/>
        </pc:sldMkLst>
      </pc:sldChg>
      <pc:sldChg chg="addSp delSp modSp modTransition modNotesTx">
        <pc:chgData name="Fu, Yucheng" userId="a5ae2d50-213c-4b8a-96af-28f6e11cce61" providerId="ADAL" clId="{FA9C55C0-1D11-41D2-938D-7C7D135720EF}" dt="2022-07-15T04:11:08.454" v="1256"/>
        <pc:sldMkLst>
          <pc:docMk/>
          <pc:sldMk cId="3241425497" sldId="1865"/>
        </pc:sldMkLst>
        <pc:picChg chg="add del mod">
          <ac:chgData name="Fu, Yucheng" userId="a5ae2d50-213c-4b8a-96af-28f6e11cce61" providerId="ADAL" clId="{FA9C55C0-1D11-41D2-938D-7C7D135720EF}" dt="2022-07-15T03:36:45.334" v="1238"/>
          <ac:picMkLst>
            <pc:docMk/>
            <pc:sldMk cId="3241425497" sldId="1865"/>
            <ac:picMk id="3" creationId="{C6B885E3-8748-4E76-B2DD-9C4EE0C1BECF}"/>
          </ac:picMkLst>
        </pc:picChg>
        <pc:picChg chg="add del mod">
          <ac:chgData name="Fu, Yucheng" userId="a5ae2d50-213c-4b8a-96af-28f6e11cce61" providerId="ADAL" clId="{FA9C55C0-1D11-41D2-938D-7C7D135720EF}" dt="2022-07-15T03:51:00.526" v="1241"/>
          <ac:picMkLst>
            <pc:docMk/>
            <pc:sldMk cId="3241425497" sldId="1865"/>
            <ac:picMk id="4" creationId="{7053BBBF-D04F-4852-B3B7-5B68D692DF23}"/>
          </ac:picMkLst>
        </pc:picChg>
        <pc:picChg chg="add del mod">
          <ac:chgData name="Fu, Yucheng" userId="a5ae2d50-213c-4b8a-96af-28f6e11cce61" providerId="ADAL" clId="{FA9C55C0-1D11-41D2-938D-7C7D135720EF}" dt="2022-07-15T04:10:13.042" v="1255"/>
          <ac:picMkLst>
            <pc:docMk/>
            <pc:sldMk cId="3241425497" sldId="1865"/>
            <ac:picMk id="7" creationId="{40F25D9F-8533-4F26-9CB7-3CA5855EF1F2}"/>
          </ac:picMkLst>
        </pc:picChg>
        <pc:picChg chg="add del mod">
          <ac:chgData name="Fu, Yucheng" userId="a5ae2d50-213c-4b8a-96af-28f6e11cce61" providerId="ADAL" clId="{FA9C55C0-1D11-41D2-938D-7C7D135720EF}" dt="2022-07-15T04:11:08.454" v="1256"/>
          <ac:picMkLst>
            <pc:docMk/>
            <pc:sldMk cId="3241425497" sldId="1865"/>
            <ac:picMk id="8" creationId="{30663BCB-9B5B-431A-B4DE-DFCF51F957FF}"/>
          </ac:picMkLst>
        </pc:picChg>
        <pc:picChg chg="add mod">
          <ac:chgData name="Fu, Yucheng" userId="a5ae2d50-213c-4b8a-96af-28f6e11cce61" providerId="ADAL" clId="{FA9C55C0-1D11-41D2-938D-7C7D135720EF}" dt="2022-07-15T04:11:08.454" v="1256"/>
          <ac:picMkLst>
            <pc:docMk/>
            <pc:sldMk cId="3241425497" sldId="1865"/>
            <ac:picMk id="9" creationId="{7266D405-C41A-4570-A22E-26F70F57FE04}"/>
          </ac:picMkLst>
        </pc:picChg>
      </pc:sldChg>
      <pc:sldChg chg="addSp delSp modSp mod modTransition modAnim">
        <pc:chgData name="Fu, Yucheng" userId="a5ae2d50-213c-4b8a-96af-28f6e11cce61" providerId="ADAL" clId="{FA9C55C0-1D11-41D2-938D-7C7D135720EF}" dt="2022-07-15T04:10:13.042" v="1255"/>
        <pc:sldMkLst>
          <pc:docMk/>
          <pc:sldMk cId="3600541413" sldId="1866"/>
        </pc:sldMkLst>
        <pc:spChg chg="mod">
          <ac:chgData name="Fu, Yucheng" userId="a5ae2d50-213c-4b8a-96af-28f6e11cce61" providerId="ADAL" clId="{FA9C55C0-1D11-41D2-938D-7C7D135720EF}" dt="2022-07-15T01:36:07.180" v="71" actId="20577"/>
          <ac:spMkLst>
            <pc:docMk/>
            <pc:sldMk cId="3600541413" sldId="1866"/>
            <ac:spMk id="22" creationId="{5C615B4F-AF7E-B648-B8A8-B1C11AA18FEB}"/>
          </ac:spMkLst>
        </pc:spChg>
        <pc:picChg chg="add del mod">
          <ac:chgData name="Fu, Yucheng" userId="a5ae2d50-213c-4b8a-96af-28f6e11cce61" providerId="ADAL" clId="{FA9C55C0-1D11-41D2-938D-7C7D135720EF}" dt="2022-07-15T03:11:04.877" v="1232"/>
          <ac:picMkLst>
            <pc:docMk/>
            <pc:sldMk cId="3600541413" sldId="1866"/>
            <ac:picMk id="4" creationId="{C4242F36-8525-4632-AFE3-D5ABCC1E7A83}"/>
          </ac:picMkLst>
        </pc:picChg>
        <pc:picChg chg="add del mod">
          <ac:chgData name="Fu, Yucheng" userId="a5ae2d50-213c-4b8a-96af-28f6e11cce61" providerId="ADAL" clId="{FA9C55C0-1D11-41D2-938D-7C7D135720EF}" dt="2022-07-15T03:26:05.069" v="1235"/>
          <ac:picMkLst>
            <pc:docMk/>
            <pc:sldMk cId="3600541413" sldId="1866"/>
            <ac:picMk id="5" creationId="{249D5583-398A-4EB7-B1AA-764476DC4289}"/>
          </ac:picMkLst>
        </pc:picChg>
        <pc:picChg chg="add del mod">
          <ac:chgData name="Fu, Yucheng" userId="a5ae2d50-213c-4b8a-96af-28f6e11cce61" providerId="ADAL" clId="{FA9C55C0-1D11-41D2-938D-7C7D135720EF}" dt="2022-07-15T03:36:45.334" v="1238"/>
          <ac:picMkLst>
            <pc:docMk/>
            <pc:sldMk cId="3600541413" sldId="1866"/>
            <ac:picMk id="7" creationId="{E3FE7C4C-9BEE-48C6-9E5F-F9B5B7745581}"/>
          </ac:picMkLst>
        </pc:picChg>
        <pc:picChg chg="add del mod">
          <ac:chgData name="Fu, Yucheng" userId="a5ae2d50-213c-4b8a-96af-28f6e11cce61" providerId="ADAL" clId="{FA9C55C0-1D11-41D2-938D-7C7D135720EF}" dt="2022-07-15T03:51:00.526" v="1241"/>
          <ac:picMkLst>
            <pc:docMk/>
            <pc:sldMk cId="3600541413" sldId="1866"/>
            <ac:picMk id="9" creationId="{1D71111E-BC62-4C00-8973-E6F51262137B}"/>
          </ac:picMkLst>
        </pc:picChg>
        <pc:picChg chg="add del mod">
          <ac:chgData name="Fu, Yucheng" userId="a5ae2d50-213c-4b8a-96af-28f6e11cce61" providerId="ADAL" clId="{FA9C55C0-1D11-41D2-938D-7C7D135720EF}" dt="2022-07-15T04:07:34.930" v="1252"/>
          <ac:picMkLst>
            <pc:docMk/>
            <pc:sldMk cId="3600541413" sldId="1866"/>
            <ac:picMk id="10" creationId="{A2210EA9-0CB3-4177-9727-FE049C1E3BB7}"/>
          </ac:picMkLst>
        </pc:picChg>
        <pc:picChg chg="add del mod">
          <ac:chgData name="Fu, Yucheng" userId="a5ae2d50-213c-4b8a-96af-28f6e11cce61" providerId="ADAL" clId="{FA9C55C0-1D11-41D2-938D-7C7D135720EF}" dt="2022-07-15T04:08:36.700" v="1253"/>
          <ac:picMkLst>
            <pc:docMk/>
            <pc:sldMk cId="3600541413" sldId="1866"/>
            <ac:picMk id="11" creationId="{D5C38C84-0BA2-4715-AD2D-A9124ECB16FC}"/>
          </ac:picMkLst>
        </pc:picChg>
        <pc:picChg chg="add del mod">
          <ac:chgData name="Fu, Yucheng" userId="a5ae2d50-213c-4b8a-96af-28f6e11cce61" providerId="ADAL" clId="{FA9C55C0-1D11-41D2-938D-7C7D135720EF}" dt="2022-07-15T04:09:02.564" v="1254"/>
          <ac:picMkLst>
            <pc:docMk/>
            <pc:sldMk cId="3600541413" sldId="1866"/>
            <ac:picMk id="12" creationId="{0CD072DA-A959-490E-A0FE-2DDA2662DDB4}"/>
          </ac:picMkLst>
        </pc:picChg>
        <pc:picChg chg="add del mod">
          <ac:chgData name="Fu, Yucheng" userId="a5ae2d50-213c-4b8a-96af-28f6e11cce61" providerId="ADAL" clId="{FA9C55C0-1D11-41D2-938D-7C7D135720EF}" dt="2022-07-15T04:10:13.042" v="1255"/>
          <ac:picMkLst>
            <pc:docMk/>
            <pc:sldMk cId="3600541413" sldId="1866"/>
            <ac:picMk id="13" creationId="{D08D84F4-D36E-4F9B-A21E-DD925983E377}"/>
          </ac:picMkLst>
        </pc:picChg>
        <pc:picChg chg="add mod">
          <ac:chgData name="Fu, Yucheng" userId="a5ae2d50-213c-4b8a-96af-28f6e11cce61" providerId="ADAL" clId="{FA9C55C0-1D11-41D2-938D-7C7D135720EF}" dt="2022-07-15T04:10:13.042" v="1255"/>
          <ac:picMkLst>
            <pc:docMk/>
            <pc:sldMk cId="3600541413" sldId="1866"/>
            <ac:picMk id="16" creationId="{F1C6E0EE-5612-4EA9-8057-C352C6596C16}"/>
          </ac:picMkLst>
        </pc:picChg>
      </pc:sldChg>
      <pc:sldChg chg="addSp delSp modSp new mod">
        <pc:chgData name="Fu, Yucheng" userId="a5ae2d50-213c-4b8a-96af-28f6e11cce61" providerId="ADAL" clId="{FA9C55C0-1D11-41D2-938D-7C7D135720EF}" dt="2022-07-15T04:05:06.979" v="1251"/>
        <pc:sldMkLst>
          <pc:docMk/>
          <pc:sldMk cId="2552304439" sldId="1867"/>
        </pc:sldMkLst>
        <pc:spChg chg="mod">
          <ac:chgData name="Fu, Yucheng" userId="a5ae2d50-213c-4b8a-96af-28f6e11cce61" providerId="ADAL" clId="{FA9C55C0-1D11-41D2-938D-7C7D135720EF}" dt="2022-07-15T02:32:35.636" v="1065" actId="20577"/>
          <ac:spMkLst>
            <pc:docMk/>
            <pc:sldMk cId="2552304439" sldId="1867"/>
            <ac:spMk id="2" creationId="{0ACA53A3-D195-4014-BE90-468FDBE9D8BA}"/>
          </ac:spMkLst>
        </pc:spChg>
        <pc:spChg chg="del">
          <ac:chgData name="Fu, Yucheng" userId="a5ae2d50-213c-4b8a-96af-28f6e11cce61" providerId="ADAL" clId="{FA9C55C0-1D11-41D2-938D-7C7D135720EF}" dt="2022-07-15T02:28:12.599" v="519" actId="22"/>
          <ac:spMkLst>
            <pc:docMk/>
            <pc:sldMk cId="2552304439" sldId="1867"/>
            <ac:spMk id="3" creationId="{005FE488-7DF0-41B8-938B-BF1946EBBC40}"/>
          </ac:spMkLst>
        </pc:spChg>
        <pc:spChg chg="add mod">
          <ac:chgData name="Fu, Yucheng" userId="a5ae2d50-213c-4b8a-96af-28f6e11cce61" providerId="ADAL" clId="{FA9C55C0-1D11-41D2-938D-7C7D135720EF}" dt="2022-07-15T02:32:19.982" v="1060" actId="20577"/>
          <ac:spMkLst>
            <pc:docMk/>
            <pc:sldMk cId="2552304439" sldId="1867"/>
            <ac:spMk id="9" creationId="{5BB117C9-8B3B-4455-9EE7-7BBF57F450D6}"/>
          </ac:spMkLst>
        </pc:spChg>
        <pc:spChg chg="add mod">
          <ac:chgData name="Fu, Yucheng" userId="a5ae2d50-213c-4b8a-96af-28f6e11cce61" providerId="ADAL" clId="{FA9C55C0-1D11-41D2-938D-7C7D135720EF}" dt="2022-07-15T02:32:49.137" v="1068" actId="207"/>
          <ac:spMkLst>
            <pc:docMk/>
            <pc:sldMk cId="2552304439" sldId="1867"/>
            <ac:spMk id="10" creationId="{2E2D9772-75A6-4443-945F-D68BA2F8BFB0}"/>
          </ac:spMkLst>
        </pc:spChg>
        <pc:spChg chg="add mod">
          <ac:chgData name="Fu, Yucheng" userId="a5ae2d50-213c-4b8a-96af-28f6e11cce61" providerId="ADAL" clId="{FA9C55C0-1D11-41D2-938D-7C7D135720EF}" dt="2022-07-15T02:33:05.353" v="1073" actId="14100"/>
          <ac:spMkLst>
            <pc:docMk/>
            <pc:sldMk cId="2552304439" sldId="1867"/>
            <ac:spMk id="11" creationId="{3F283D5C-FA4B-4C23-8CAF-761015F41606}"/>
          </ac:spMkLst>
        </pc:spChg>
        <pc:picChg chg="add mod ord modCrop">
          <ac:chgData name="Fu, Yucheng" userId="a5ae2d50-213c-4b8a-96af-28f6e11cce61" providerId="ADAL" clId="{FA9C55C0-1D11-41D2-938D-7C7D135720EF}" dt="2022-07-15T02:30:06.277" v="697" actId="1076"/>
          <ac:picMkLst>
            <pc:docMk/>
            <pc:sldMk cId="2552304439" sldId="1867"/>
            <ac:picMk id="6" creationId="{6BC90C2A-B407-4CC9-AFFC-3F24595188E5}"/>
          </ac:picMkLst>
        </pc:picChg>
        <pc:picChg chg="add del">
          <ac:chgData name="Fu, Yucheng" userId="a5ae2d50-213c-4b8a-96af-28f6e11cce61" providerId="ADAL" clId="{FA9C55C0-1D11-41D2-938D-7C7D135720EF}" dt="2022-07-15T02:29:26.999" v="669" actId="478"/>
          <ac:picMkLst>
            <pc:docMk/>
            <pc:sldMk cId="2552304439" sldId="1867"/>
            <ac:picMk id="8" creationId="{0FB2B67D-9D2D-4B90-BA26-79ADE717A628}"/>
          </ac:picMkLst>
        </pc:picChg>
        <pc:picChg chg="add del mod">
          <ac:chgData name="Fu, Yucheng" userId="a5ae2d50-213c-4b8a-96af-28f6e11cce61" providerId="ADAL" clId="{FA9C55C0-1D11-41D2-938D-7C7D135720EF}" dt="2022-07-15T03:19:47.715" v="1234"/>
          <ac:picMkLst>
            <pc:docMk/>
            <pc:sldMk cId="2552304439" sldId="1867"/>
            <ac:picMk id="12" creationId="{B7CD9717-6494-407D-B8BD-EC9EEC292E24}"/>
          </ac:picMkLst>
        </pc:picChg>
        <pc:picChg chg="add del mod">
          <ac:chgData name="Fu, Yucheng" userId="a5ae2d50-213c-4b8a-96af-28f6e11cce61" providerId="ADAL" clId="{FA9C55C0-1D11-41D2-938D-7C7D135720EF}" dt="2022-07-15T03:36:45.334" v="1238"/>
          <ac:picMkLst>
            <pc:docMk/>
            <pc:sldMk cId="2552304439" sldId="1867"/>
            <ac:picMk id="13" creationId="{64F22E0E-C9C2-480E-8AA8-2669E03AF5E5}"/>
          </ac:picMkLst>
        </pc:picChg>
        <pc:picChg chg="add del mod">
          <ac:chgData name="Fu, Yucheng" userId="a5ae2d50-213c-4b8a-96af-28f6e11cce61" providerId="ADAL" clId="{FA9C55C0-1D11-41D2-938D-7C7D135720EF}" dt="2022-07-15T03:51:00.526" v="1241"/>
          <ac:picMkLst>
            <pc:docMk/>
            <pc:sldMk cId="2552304439" sldId="1867"/>
            <ac:picMk id="14" creationId="{9C6B6A2B-084E-45DF-954F-DCCC7FFAB3FA}"/>
          </ac:picMkLst>
        </pc:picChg>
        <pc:picChg chg="add del mod">
          <ac:chgData name="Fu, Yucheng" userId="a5ae2d50-213c-4b8a-96af-28f6e11cce61" providerId="ADAL" clId="{FA9C55C0-1D11-41D2-938D-7C7D135720EF}" dt="2022-07-15T03:57:52.951" v="1242"/>
          <ac:picMkLst>
            <pc:docMk/>
            <pc:sldMk cId="2552304439" sldId="1867"/>
            <ac:picMk id="15" creationId="{153E4373-453F-4CA0-BCF7-915746D239CC}"/>
          </ac:picMkLst>
        </pc:picChg>
        <pc:picChg chg="add del mod">
          <ac:chgData name="Fu, Yucheng" userId="a5ae2d50-213c-4b8a-96af-28f6e11cce61" providerId="ADAL" clId="{FA9C55C0-1D11-41D2-938D-7C7D135720EF}" dt="2022-07-15T03:58:47.304" v="1243"/>
          <ac:picMkLst>
            <pc:docMk/>
            <pc:sldMk cId="2552304439" sldId="1867"/>
            <ac:picMk id="16" creationId="{7EACC529-6CC3-4F40-916A-DCD43BB0E334}"/>
          </ac:picMkLst>
        </pc:picChg>
        <pc:picChg chg="add del mod">
          <ac:chgData name="Fu, Yucheng" userId="a5ae2d50-213c-4b8a-96af-28f6e11cce61" providerId="ADAL" clId="{FA9C55C0-1D11-41D2-938D-7C7D135720EF}" dt="2022-07-15T03:59:37.130" v="1244"/>
          <ac:picMkLst>
            <pc:docMk/>
            <pc:sldMk cId="2552304439" sldId="1867"/>
            <ac:picMk id="17" creationId="{617A4757-22FE-43B5-B94B-99C31E9F9ACB}"/>
          </ac:picMkLst>
        </pc:picChg>
        <pc:picChg chg="add del mod">
          <ac:chgData name="Fu, Yucheng" userId="a5ae2d50-213c-4b8a-96af-28f6e11cce61" providerId="ADAL" clId="{FA9C55C0-1D11-41D2-938D-7C7D135720EF}" dt="2022-07-15T04:00:10.664" v="1245"/>
          <ac:picMkLst>
            <pc:docMk/>
            <pc:sldMk cId="2552304439" sldId="1867"/>
            <ac:picMk id="18" creationId="{F12184A5-8082-4151-A46E-BDCE59153AAF}"/>
          </ac:picMkLst>
        </pc:picChg>
        <pc:picChg chg="add del mod">
          <ac:chgData name="Fu, Yucheng" userId="a5ae2d50-213c-4b8a-96af-28f6e11cce61" providerId="ADAL" clId="{FA9C55C0-1D11-41D2-938D-7C7D135720EF}" dt="2022-07-15T04:00:34.840" v="1246"/>
          <ac:picMkLst>
            <pc:docMk/>
            <pc:sldMk cId="2552304439" sldId="1867"/>
            <ac:picMk id="19" creationId="{C5442B2C-5BEF-489A-9493-A8D244AD3841}"/>
          </ac:picMkLst>
        </pc:picChg>
        <pc:picChg chg="add del mod">
          <ac:chgData name="Fu, Yucheng" userId="a5ae2d50-213c-4b8a-96af-28f6e11cce61" providerId="ADAL" clId="{FA9C55C0-1D11-41D2-938D-7C7D135720EF}" dt="2022-07-15T04:01:19.392" v="1247"/>
          <ac:picMkLst>
            <pc:docMk/>
            <pc:sldMk cId="2552304439" sldId="1867"/>
            <ac:picMk id="20" creationId="{CBC8B147-58CB-4E21-93B4-6D74C53A2FEF}"/>
          </ac:picMkLst>
        </pc:picChg>
        <pc:picChg chg="add del mod">
          <ac:chgData name="Fu, Yucheng" userId="a5ae2d50-213c-4b8a-96af-28f6e11cce61" providerId="ADAL" clId="{FA9C55C0-1D11-41D2-938D-7C7D135720EF}" dt="2022-07-15T04:02:31.882" v="1248"/>
          <ac:picMkLst>
            <pc:docMk/>
            <pc:sldMk cId="2552304439" sldId="1867"/>
            <ac:picMk id="21" creationId="{DC71F7F6-D49F-4121-804C-B2C04A3498CC}"/>
          </ac:picMkLst>
        </pc:picChg>
        <pc:picChg chg="add del mod">
          <ac:chgData name="Fu, Yucheng" userId="a5ae2d50-213c-4b8a-96af-28f6e11cce61" providerId="ADAL" clId="{FA9C55C0-1D11-41D2-938D-7C7D135720EF}" dt="2022-07-15T04:03:04.079" v="1249"/>
          <ac:picMkLst>
            <pc:docMk/>
            <pc:sldMk cId="2552304439" sldId="1867"/>
            <ac:picMk id="22" creationId="{97E2C251-A8DC-45DE-AC91-7A2532922FC9}"/>
          </ac:picMkLst>
        </pc:picChg>
        <pc:picChg chg="add del mod">
          <ac:chgData name="Fu, Yucheng" userId="a5ae2d50-213c-4b8a-96af-28f6e11cce61" providerId="ADAL" clId="{FA9C55C0-1D11-41D2-938D-7C7D135720EF}" dt="2022-07-15T04:04:14.422" v="1250"/>
          <ac:picMkLst>
            <pc:docMk/>
            <pc:sldMk cId="2552304439" sldId="1867"/>
            <ac:picMk id="23" creationId="{34272064-54CE-4ADA-A96F-DF92DAF8A903}"/>
          </ac:picMkLst>
        </pc:picChg>
        <pc:picChg chg="add del mod">
          <ac:chgData name="Fu, Yucheng" userId="a5ae2d50-213c-4b8a-96af-28f6e11cce61" providerId="ADAL" clId="{FA9C55C0-1D11-41D2-938D-7C7D135720EF}" dt="2022-07-15T04:05:06.979" v="1251"/>
          <ac:picMkLst>
            <pc:docMk/>
            <pc:sldMk cId="2552304439" sldId="1867"/>
            <ac:picMk id="24" creationId="{8705369A-6C49-4F01-8E6F-DCEF5A5F2D96}"/>
          </ac:picMkLst>
        </pc:picChg>
        <pc:picChg chg="add mod">
          <ac:chgData name="Fu, Yucheng" userId="a5ae2d50-213c-4b8a-96af-28f6e11cce61" providerId="ADAL" clId="{FA9C55C0-1D11-41D2-938D-7C7D135720EF}" dt="2022-07-15T04:05:06.979" v="1251"/>
          <ac:picMkLst>
            <pc:docMk/>
            <pc:sldMk cId="2552304439" sldId="1867"/>
            <ac:picMk id="25" creationId="{DB97506B-7C45-45D7-BC53-7604D8AC3913}"/>
          </ac:picMkLst>
        </pc:picChg>
      </pc:sldChg>
    </pc:docChg>
  </pc:docChgLst>
  <pc:docChgLst>
    <pc:chgData name="Fu, Yucheng" userId="a5ae2d50-213c-4b8a-96af-28f6e11cce61" providerId="ADAL" clId="{98F40742-7BDA-40C2-AEBC-2ECB11A69A85}"/>
    <pc:docChg chg="custSel modSld">
      <pc:chgData name="Fu, Yucheng" userId="a5ae2d50-213c-4b8a-96af-28f6e11cce61" providerId="ADAL" clId="{98F40742-7BDA-40C2-AEBC-2ECB11A69A85}" dt="2022-07-14T23:33:33.472" v="82" actId="1076"/>
      <pc:docMkLst>
        <pc:docMk/>
      </pc:docMkLst>
      <pc:sldChg chg="modSp mod">
        <pc:chgData name="Fu, Yucheng" userId="a5ae2d50-213c-4b8a-96af-28f6e11cce61" providerId="ADAL" clId="{98F40742-7BDA-40C2-AEBC-2ECB11A69A85}" dt="2022-07-14T23:33:33.472" v="82" actId="1076"/>
        <pc:sldMkLst>
          <pc:docMk/>
          <pc:sldMk cId="1152154647" sldId="269"/>
        </pc:sldMkLst>
        <pc:spChg chg="mod">
          <ac:chgData name="Fu, Yucheng" userId="a5ae2d50-213c-4b8a-96af-28f6e11cce61" providerId="ADAL" clId="{98F40742-7BDA-40C2-AEBC-2ECB11A69A85}" dt="2022-07-14T23:31:42.091" v="0" actId="115"/>
          <ac:spMkLst>
            <pc:docMk/>
            <pc:sldMk cId="1152154647" sldId="269"/>
            <ac:spMk id="7" creationId="{CBA113AE-F93A-AF42-8172-34E1E71189C7}"/>
          </ac:spMkLst>
        </pc:spChg>
        <pc:spChg chg="mod">
          <ac:chgData name="Fu, Yucheng" userId="a5ae2d50-213c-4b8a-96af-28f6e11cce61" providerId="ADAL" clId="{98F40742-7BDA-40C2-AEBC-2ECB11A69A85}" dt="2022-07-14T23:33:33.472" v="82" actId="1076"/>
          <ac:spMkLst>
            <pc:docMk/>
            <pc:sldMk cId="1152154647" sldId="269"/>
            <ac:spMk id="8" creationId="{C7498A82-785F-0C45-95DE-001826703E5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BC896D-54D5-9248-A130-6E8E25A42D5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defTabSz="1097280"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8C1A0E92-7222-2C4F-8DD9-92FDABBC5ED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defTabSz="1097280" eaLnBrk="1" fontAlgn="auto" hangingPunct="1">
              <a:spcBef>
                <a:spcPts val="0"/>
              </a:spcBef>
              <a:spcAft>
                <a:spcPts val="0"/>
              </a:spcAft>
              <a:defRPr sz="1200" smtClean="0">
                <a:latin typeface="+mn-lt"/>
              </a:defRPr>
            </a:lvl1pPr>
          </a:lstStyle>
          <a:p>
            <a:pPr>
              <a:defRPr/>
            </a:pPr>
            <a:fld id="{9235D9F2-D501-DA47-8D24-828637EBD308}" type="datetimeFigureOut">
              <a:rPr lang="en-US"/>
              <a:pPr>
                <a:defRPr/>
              </a:pPr>
              <a:t>7/14/2022</a:t>
            </a:fld>
            <a:endParaRPr lang="en-US"/>
          </a:p>
        </p:txBody>
      </p:sp>
      <p:sp>
        <p:nvSpPr>
          <p:cNvPr id="4" name="Footer Placeholder 3">
            <a:extLst>
              <a:ext uri="{FF2B5EF4-FFF2-40B4-BE49-F238E27FC236}">
                <a16:creationId xmlns:a16="http://schemas.microsoft.com/office/drawing/2014/main" id="{152A2DF5-9A79-7945-8C9A-0DBC5F93846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defTabSz="1097280"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E8BE9B9B-BC1C-4548-A210-D886720BFAB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defTabSz="1097280" eaLnBrk="1" fontAlgn="auto" hangingPunct="1">
              <a:spcBef>
                <a:spcPts val="0"/>
              </a:spcBef>
              <a:spcAft>
                <a:spcPts val="0"/>
              </a:spcAft>
              <a:defRPr sz="1200" smtClean="0">
                <a:latin typeface="+mn-lt"/>
              </a:defRPr>
            </a:lvl1pPr>
          </a:lstStyle>
          <a:p>
            <a:pPr>
              <a:defRPr/>
            </a:pPr>
            <a:fld id="{0D4CAAFE-B24F-614C-A947-525A3C5DD04E}"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3T00:15:12.813"/>
    </inkml:context>
    <inkml:brush xml:id="br0">
      <inkml:brushProperty name="width" value="0.05" units="cm"/>
      <inkml:brushProperty name="height" value="0.05" units="cm"/>
      <inkml:brushProperty name="color" value="#FFFFFF"/>
    </inkml:brush>
  </inkml:definitions>
  <inkml:trace contextRef="#ctx0" brushRef="#br0">95 0 24575,'0'19'0,"5"1"0,1 7 0,5 1 0,1 3 0,-2-5 0,2 4 0,-4-11 0,1 1 0,-3-6 0,0-3 0,-1 0 0,-1-4 0,-2-1 0,0-2 0,-2 0 0,0-1 0,0 1 0,0 0 0,0-1 0,0 1 0,0-1 0,0 1 0,0 0 0,0 0 0,0 0 0,0 0 0,0 0 0,0-1 0,0 1 0,0 0 0,0 2 0,0-1 0,0 0 0,0-1 0,2 2 0,-2-1 0,4 1 0,-2 0 0,0-2 0,2 4 0,-2-1 0,3 1 0,-1 1 0,0-3 0,0 2 0,0-1 0,1-1 0,-1 0 0,0 0 0,0-2 0,0 2 0,0-2 0,0 2 0,0-1 0,0 3 0,0-2 0,0 3 0,1 2 0,1-2 0,-1 2 0,5 4 0,-5-5 0,6 7 0,-6-8 0,4 5 0,-4-2 0,1-1 0,-1 0 0,2 0 0,-3-2 0,3 0 0,-3-3 0,-2-2 0,1 0 0,-2 0 0,0 0 0,1-2 0,-2-2 0,2-4 0,-2-5 0,0-3 0,0-5 0,0-1 0,-2-2 0,-3-1 0,-3 0 0,-3 1 0,1 2 0,0-2 0,3 8 0,-2-4 0,4 6 0,-2 1 0,3 3 0,0 3 0,1 0 0,-1 2 0,0 1 0,0 2 0,0 2 0,0 5 0,-3 5 0,2 4 0,-3 2 0,1 1 0,1-1 0,-1-2 0,2 2 0,0-5 0,2-1 0,1 0 0,0-7 0,2 3 0,-2-5 0,2 0 0,0-1 0,0 0 0,0 0 0,0 0 0,3 0 0,2-2 0,3 2 0,3-4 0,1 2 0,2-2 0,0 0 0,3 0 0,-2 0 0,2 0 0,0 0 0,-3 0 0,3-2 0,-2-1 0,-1-4 0,0 2 0,-3-3 0,0 1 0,-2-4 0,-2 1 0,0-3 0,-5 1 0,0 0 0,-2-1 0,0 4 0,0-2 0,0 2 0,0 2 0,0 1 0,0 2 0,-1 2 0,-2 0 0,0 2 0,-1 0 0,0 2 0,2 5 0,-2 2 0,4 6 0,-2-1 0,2 3 0,0-3 0,0 3 0,0-3 0,0 0 0,0 1 0,0-1 0,0-3 0,0 0 0,1-4 0,2 1 0,1-4 0,0 2 0,0-2 0,-1 0 0,1-2 0,0 0 0,0-2 0,0 0 0,0 0 0,0 0 0,-1-2 0,1 0 0,-2-4 0,2 2 0,-4-5 0,2 3 0,0-3 0,-2 1 0,2-1 0,-2 0 0,0 1 0,0-1 0,0 3 0,0 0 0,0 2 0,0 0 0,-2 2 0,0 0 0,-1 2 0,1 2 0,-2 2 0,3 2 0,-2 1 0,2 1 0,0-2 0,1 1 0,0 1 0,0-1 0,0-1 0,0 2 0,0-1 0,1-1 0,4 0 0,1 0 0,5-1 0,-2 1 0,2-1 0,-2-1 0,-1 0 0,-1 0 0,1-1 0,-4-1 0,2-2 0,-2 0 0,0 0 0,0 0 0,-2-2 0,0-5 0,-2-3 0,0-1 0,0-3 0,-5 0 0,0-1 0,-5-2 0,1 3 0,-4-1 0,3 1 0,-1 1 0,-1 2 0,5 4 0,-4 1 0,7 2 0,-4 1 0,3 2 0,-1 1 0,2 0 0,0 0 0,-2 0 0,2 0 0,-2 0 0,0 2 0,2 0 0,-3 4 0,3 0 0,0 3 0,1-1 0,-1 4 0,4-3 0,-2 2 0,2-3 0,0 1 0,0-1 0,0 1 0,0-3 0,7 4 0,-3-5 0,8 3 0,-6-6 0,3 0 0,-3-2 0,2 0 0,-3 0 0,1 0 0,-2 0 0,0 0 0,0-3 0,0-5 0,0-3 0,-1-3 0,-1-3 0,-2-4 0,0-1 0,0-5 0,-2 6 0,-11-13 0,4 14 0,-9-7 0,9 16 0,0-1 0,1 6 0,-1-1 0,3 5 0,0 0 0,2 2 0,0 0 0,0 0 0,0 0 0,0 0 0,0 0 0,0 0 0,0 0 0,0 4 0,0 1 0,-1 3 0,3 3 0,0 1 0,2 0 0,0 1 0,0-1 0,0-1 0,0 0 0,0-4 0,0 1 0,0-4 0,2 2 0,0-2 0,4 0 0,0-2 0,1 0 0,1-2 0,-2 0 0,3 0 0,-3 0 0,0 0 0,2 0 0,-3 0 0,3 0 0,-5 0 0,1-2 0,-2-2 0,0-2 0,-2-5 0,0-1 0,0-2 0,0 0 0,-2 0 0,-3-1 0,-2 1 0,-5 2 0,3 1 0,-5 2 0,5 2 0,-2 2 0,2 1 0,1 4 0,-1-2 0,0 2 0,3 0 0,0 0 0,2 0 0,2 1 0,0 2 0,2 2 0,0 2 0,0 4 0,0 1 0,0 5 0,2-3 0,9 7 0,0-8 0,12 5 0,-3-5 0,7 2 0,-2-4 0,3-3 0,-4-3 0,0 0 0,-4-2 0,-5-1 0,2-2 0,-8 0 0,0 0 0,-3-3 0,-1-11 0,-3-2 0,1-14 0,-3 1 0,-3-11 0,-6-1 0,-1 7 0,-8-8 0,1 15 0,-2-6 0,-1 7 0,7 8 0,-2 2 0,5 7 0,-1 2 0,3 5 0,-1 0 0,0 2 0,-2 0 0,2 0 0,-2 2 0,-1 5 0,3 3 0,-7 8 0,6 0 0,-3 3 0,2 3 0,3-3 0,0 6 0,5-2 0,0 2 0,3-2 0,0-1 0,0-4 0,0-2 0,4-4 0,3-5 0,3-2 0,3-3 0,-4-1 0,2-1 0,-2-2 0,-1 0 0,-1 0 0,-1-6 0,-1-2 0,-1-6 0,-1-13 0,-1 8 0,-2-11 0,0 9 0,0 1 0,-4 2 0,-2 1 0,-3 3 0,2 2 0,-2 1 0,5 5 0,-4 1 0,3 4 0,-3 1 0,1 0 0,-1 0 0,1 0 0,-1 0 0,2 0 0,-3 2 0,3 0 0,-3 4 0,5 0 0,-2 3 0,3 2 0,1-2 0,2 5 0,0-5 0,0 4 0,0-4 0,0 5 0,0-7 0,2 3 0,0-5 0,4 1 0,-1-2 0,3 0 0,-4-2 0,6 0 0,-5-2 0,3 0 0,-5 0 0,2-4 0,-3-3 0,0-7 0,-2-4 0,0-3 0,0 4 0,0-3 0,-3 2 0,1 1 0,-5 2 0,0 4 0,-2 2 0,1 3 0,1 0 0,-1 1 0,2 1 0,-1 2 0,-1 0 0,4 2 0,-2 0 0,2 0 0,-2 0 0,1 0 0,-1 0 0,2 1 0,0 1 0,2 2 0,1 2 0,1 1 0,0 1 0,0 1 0,0-1 0,0 1 0,0-1 0,0 1 0,0 0 0,0-3 0,1 0 0,0-2 0,2 0 0,-1 0 0,2-2 0,0 0 0,0-2 0,-2-4 0,0-3 0,-2-4 0,0-6 0,0 2 0,0-2 0,0 3 0,0 0 0,0 2 0,-4 3 0,1 1 0,-3 3 0,0-1 0,1 4 0,-3-2 0,4 4 0,-4-2 0,3 2 0,-1 0 0,2 0 0,2 1 0,0 1 0,2 4 0,0 1 0,0 1 0,0 3 0,0-2 0,3 5 0,1-5 0,3 2 0,-1-2 0,2-3 0,-3 0 0,3-1 0,-4-1 0,2-2 0,-2 0 0,0-2 0,0 0 0,0 0 0,-2-2 0,0-5 0,-2-5 0,0-6 0,0-9 0,0 5 0,0-9 0,0 7 0,-5-4 0,1 3 0,-6 4 0,5 7 0,-1 3 0,1 4 0,3 1 0,-2 4 0,4-1 0,-3 2 0,2 1 0,0 4 0,1 5 0,0 5 0,0 4 0,0 6 0,0-3 0,0 3 0,0-4 0,2 1 0,1-4 0,1-2 0,-1-4 0,0-5 0,-1 0 0,2-2 0,0-2 0,0 0 0,0-2 0,-2-3 0,-1-5 0,-1-3 0,0-6 0,0 3 0,0-1 0,0 1 0,0 3 0,-3-1 0,-2 1 0,-4 4 0,0 1 0,-2 2 0,2-1 0,-2 3 0,2 0 0,1 2 0,1 0 0,1 0 0,2 0 0,0 0 0,2 3 0,0 2 0,2 3 0,0 3 0,0 1 0,0 2 0,0 3 0,3-3 0,4 4 0,4-3 0,3-3 0,2 3 0,-2-7 0,0 1 0,-2-4 0,1 0 0,-3-3 0,1 0 0,-3-2 0,-1 0 0,1 0 0,-4 0 0,2-6 0,-1 0 0,-1-7 0,-1 1 0,-1-2 0,-2 0 0,0 2 0,0-1 0,0 4 0,0 0 0,0 2 0,0 4 0,0-1 0,0 3 0,0 5 0,0 0 0,0 6 0,2-1 0,2 0 0,3 4 0,5 0 0,-2 1 0,4-2 0,-2 0 0,0-3 0,-1-2 0,-2-1 0,-1-2 0,-1 1 0,-1-3 0,-3 0 0,1-2 0,0 0 0,0 0 0,-2-4 0,0-10 0,-2-5 0,0-3 0,0-4 0,0 5 0,-2-4 0,-3 4 0,-3 4 0,1 5 0,-1 1 0,1 5 0,-4-1 0,2 5 0,-2 0 0,-1 2 0,1 0 0,-3 0 0,-1 0 0,1 0 0,3 0 0,-3 2 0,5 2 0,0 3 0,2 1 0,3-1 0,0 1 0,2-2 0,0 1 0,2 1 0,0-2 0,0 1 0,0 1 0,0-2 0,0 3 0,2-3 0,2 2 0,0-3 0,2 1 0,0-2 0,-2-2 0,2 0 0,-2-2 0,0 0 0,0 0 0,0 0 0,0 0 0,0-13 0,-2 1 0,0-12 0,-2 1 0,0 1 0,0-1 0,0 5 0,-4 1 0,1 6 0,-5 0 0,3 6 0,-1-1 0,2 6 0,0-2 0,0 2 0,0 0 0,1 0 0,-1 5 0,-1 3 0,3 11 0,-2-4 0,1 19 0,0-10 0,-3 18 0,5-9 0,-1 11 0,2-11 0,0 5 0,0-9 0,0 2 0,0-3 0,0-7 0,0 0 0,0-10 0,1-2 0,1-3 0,1-2 0,0 0 0,-1-2 0,2 0 0,0-2 0,0 0 0,-1 0 0,1 0 0,0 0 0,0 0 0,0-2 0,0 0 0,0-4 0,0 1 0,-2-3 0,0 4 0,-2-2 0,0 2 0,0 0 0,-2 2 0,0 0 0,-2 2 0,0 2 0,0 5 0,0 2 0,-1 5 0,0 1 0,0 1 0,3 2 0,-1 3 0,3 2 0,0 2 0,0 6 0,0-6 0,0 3 0,0-5 0,2-4 0,1 1 0,2-6 0,-1-2 0,0-3 0,-1-3 0,0-3 0,-2 1 0,2-2 0,-1-5 0,0-7 0,0-3 0,-2-11 0,0 3 0,0-7 0,0 0 0,0 4 0,0 0 0,0 6 0,-2 1 0,-1 8 0,-1 0 0,0 5 0,-2 2 0,2 0 0,-5 2 0,5 0 0,-4 0 0,1 2 0,0 5 0,-1 3 0,0 4 0,1 0 0,-2 3 0,3 0 0,-1 4 0,2-1 0,-1 1 0,4-1 0,-3-2 0,5-4 0,-2-2 0,2-4 0,0-1 0,0-1 0,0-3 0,-2 0 0,0-3 0,-4-3 0,2-1 0,-4 2 0,3-1 0,-3 2 0,2-3 0,-3 4 0,0-2 0,1 2 0,-1 0 0,1 0 0,-4 0 0,3 4 0,-2 1 0,2 6 0,0 0 0,0 1 0,2 1 0,0-1 0,3 0 0,-1 1 0,3-4 0,-2 2 0,3-2 0,-1-3 0,2 2 0,0-3 0,0 1 0,0-2 0,0 0 0,2-2 0,0-1 0,1-1 0,1 0 0,0 0 0,0-1 0,0-2 0,0-1 0,0-2 0,0 0 0,0-1 0,-2-1 0,0 4 0,-2-2 0,0 2 0,0 0 0,0 0 0,-1 2 0,-2 0 0,-2 2 0,0 0 0,-1 0 0,2 0 0,-2 2 0,2-1 0,-1 2 0,2-2 0,3 5 0,-2 4 0,2 6 0,0 16 0,0-9 0,0 15 0,0-9 0,0 20 0,4-17 0,2 11 0,11-17 0,-2-1 0,4-2 0,-1-7 0,-2-6 0,3-3 0,-1-2 0,3-2 0,-1-1 0,0-4 0,2-8 0,-3-8 0,0-7 0,-4-10 0,-2 8 0,3-24 0,-6 23 0,5-20 0,-8 11 0,2 1 0,-3 0 0,-1 7 0,-2 6 0,-1 8 0,-2 1 0,0 7 0,0 1 0,0 7 0,0 2 0,0 10 0,0 2 0,3 9 0,2 1 0,1-1 0,12 12 0,-8-13 0,13 14 0,-5-11 0,5 0 0,0 0 0,-1-7 0,0-2 0,-1-4 0,-3-6 0,-1 1 0,-6-6 0,0 0 0,-2-2 0,-3 0 0,0 0 0,-2 0 0,0-1 0,-2-4 0,0-4 0,-2-2 0,0-6 0,0 2 0,0-2 0,0 3 0,-2-1 0,-1 4 0,-3 2 0,1 0 0,-1 5 0,2 0 0,2 2 0,0 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3T00:15:50.842"/>
    </inkml:context>
    <inkml:brush xml:id="br0">
      <inkml:brushProperty name="width" value="0.05" units="cm"/>
      <inkml:brushProperty name="height" value="0.05" units="cm"/>
      <inkml:brushProperty name="color" value="#FFFFFF"/>
    </inkml:brush>
  </inkml:definitions>
  <inkml:trace contextRef="#ctx0" brushRef="#br0">1033 350 24575,'-14'0'0,"0"-2"0,0 2 0,1-3 0,-2 2 0,4-2 0,-3 0 0,7 0 0,-1 0 0,3 1 0,1-1 0,1 1 0,0 0 0,2-1 0,0 1 0,0-2 0,1 1 0,-2-4 0,2 0 0,0-1 0,0-2 0,0-2 0,0-2 0,0-7 0,0-1 0,0-3 0,0 3 0,0 0 0,0 3 0,0-1 0,0 1 0,0 3 0,0 2 0,0 4 0,0-3 0,-1 6 0,0-2 0,-2 5 0,1 1 0,0 1 0,-1-1 0,1 2 0,0 0 0,0 1 0,-1 0 0,1 0 0,0 0 0,-1 0 0,1 0 0,0 0 0,1 1 0,-1 0 0,0 2 0,0-1 0,1 1 0,-1 1 0,1 1 0,0 0 0,1 1 0,-1 1 0,1 0 0,-2 1 0,2-1 0,0 1 0,0 0 0,0 0 0,0 1 0,0-1 0,4 4 0,1-3 0,3 2 0,-1-4 0,0-2 0,-1 0 0,0 0 0,0 0 0,2 1 0,-1-1 0,7 4 0,-5-4 0,5 7 0,-3-5 0,2 4 0,-2-1 0,0-1 0,-2 0 0,-2-2 0,0 0 0,-3-1 0,-1 0 0,0 0 0,-2 1 0,1-1 0,-2 4 0,0 1 0,0 2 0,0 2 0,0 3 0,0-3 0,0 3 0,0-4 0,0-2 0,0 2 0,0-7 0,0 1 0,0-4 0,0-1 0,0 0 0,0-3 0,0-3 0,0-1 0,0-7 0,-2-3 0,0-5 0,-1 0 0,-1-1 0,1 2 0,0-1 0,-1 3 0,3 2 0,-2 3 0,2 3 0,-1 3 0,0 1 0,2 4 0,-1 4 0,1 1 0,0 2 0,0-1 0,0-2 0,0 3 0,0-2 0,0-1 0,0 0 0,0-1 0,0 0 0,0 0 0,0-3 0,0-3 0,0-1 0,0-4 0,0 1 0,0-1 0,0 0 0,0-4 0,0-1 0,0-1 0,0-4 0,0 4 0,0-5 0,0 3 0,-3 2 0,1 2 0,-2 2 0,0 3 0,1 2 0,0 1 0,0 3 0,1 0 0,0 1 0,1 1 0,0 1 0,1 2 0,0 1 0,0 0 0,0 5 0,0-1 0,0 7 0,0-5 0,1 4 0,2-4 0,2 3 0,1-4 0,-1 0 0,1-3 0,-1-1 0,0-2 0,-1-1 0,0 0 0,-1-1 0,0 0 0,0-1 0,-1-1 0,-1-1 0,0-1 0,-1 0 0,0 0 0,-2 1 0,-1 0 0,-1 1 0,-2 0 0,1 0 0,0 0 0,-1 2 0,-1 3 0,-5 8 0,3-1 0,-6 9 0,5-3 0,-3 3 0,6-2 0,-1 1 0,2-1 0,0 0 0,1-3 0,2-2 0,0-4 0,3-1 0,-2-4 0,2-2 0,0 0 0,0-1 0,1-1 0,1 0 0,0-1 0,0 0 0,2 0 0,-2 0 0,3 0 0,-1-1 0,0-3 0,0-2 0,0-2 0,-1 1 0,0-1 0,0 1 0,-1 1 0,1-1 0,-2 3 0,0 1 0,-1 1 0,-2 7 0,2-1 0,-3 7 0,1-1 0,-1-2 0,0 4 0,2-4 0,-2 2 0,1 0 0,1-1 0,-2-1 0,3 0 0,-1-3 0,1 2 0,0-4 0,0 1 0,0-2 0,0 0 0,0 1 0,0-1 0,1-1 0,1 1 0,1-1 0,2 0 0,-3-1 0,2 0 0,-2 0 0,0 0 0,1 0 0,-1 0 0,0 0 0,-1-1 0,0-1 0,-1-1 0,0-1 0,-1 0 0,-1 1 0,-2 0 0,-4 0 0,1 2 0,-3 0 0,1 1 0,0 0 0,1 0 0,-1 0 0,3 0 0,0 1 0,2 0 0,1 1 0,1 1 0,1 0 0,1 0 0,0 1 0,0-1 0,0 0 0,0 0 0,0-1 0,0 0 0,0 0 0,0 1 0,1-2 0,1 0 0,0-1 0,0 0 0,0 0 0,1 0 0,-1 0 0,0 0 0,0 0 0,0 0 0,1-4 0,-1 0 0,1-4 0,0-2 0,-1-1 0,-1 1 0,-1 2 0,0 1 0,0 2 0,-1 1 0,-2 2 0,0 1 0,-2 1 0,0 0 0,0 0 0,1 0 0,0 1 0,2 0 0,1 1 0,0 2 0,1-2 0,0 2 0,0-2 0,0 0 0,0 1 0,0-1 0,1 0 0,0 0 0,1 1 0,0-1 0,2-1 0,0 1 0,1 0 0,0 0 0,0-1 0,0 2 0,0-3 0,0 1 0,0-1 0,0 0 0,0 0 0,1 0 0,0 0 0,0 0 0,-1 0 0,0 0 0,-1-2 0,1-2 0,-2-2 0,1 0 0,-2 1 0,-1 0 0,0 1 0,-1-1 0,0 4 0,0 5 0,0 0 0,0 5 0,0-4 0,0 1 0,0-1 0,0 3 0,0-1 0,0 1 0,0 1 0,0-1 0,0-1 0,0-1 0,0-1 0,0-1 0,0-1 0,0 0 0,0-1 0,0 0 0,1-1 0,0-5 0,0 0 0,-1-4 0,-2 3 0,1 1 0,-1 1 0,-2 1 0,0-1 0,1 2 0,-2 0 0,1 1 0,-2 0 0,0 0 0,0 0 0,1 0 0,1 0 0,0 0 0,2 0 0,2-1 0,1-3 0,2 0 0,0-2 0,-2 1 0,1 0 0,-2-1 0,0 0 0,0-2 0,0 3 0,0-2 0,0 2 0,0 0 0,0 2 0,0-2 0,0 1 0,0 0 0,0-1 0,0 3 0,0-3 0,0 2 0,0 0 0,-1 1 0,-1 0 0,0 1 0,0 1 0,0 0 0,-1 0 0,1 0 0,-1 0 0,0 1 0,-2 1 0,3 0 0,-3 1 0,2-1 0,-1 0 0,1 1 0,-1 0 0,2 0 0,0 0 0,-1-1 0,2 1 0,0-1 0,1 1 0,0 0 0,0 0 0,0 0 0,0-1 0,0 0 0,0 0 0,1 0 0,0-1 0,1-1 0,1 0 0,-1 0 0,0 0 0,0 0 0,1 0 0,-1 0 0,0-1 0,-1-2 0,1-1 0,-1-1 0,0 0 0,-1 0 0,0 0 0,0 0 0,0 0 0,0 1 0,0 1 0,0-1 0,-1 2 0,0-3 0,-3 2 0,0-1 0,0-2 0,-1 1 0,1-2 0,-1 1 0,1 0 0,-1 0 0,2-1 0,-1 2 0,2-3 0,-1 1 0,0 0 0,1 0 0,-1 0 0,0 0 0,1-1 0,0 1 0,0 0 0,1-1 0,0 1 0,0-1 0,1 0 0,-1 0 0,1-1 0,0 3 0,0-1 0,0 2 0,0 0 0,0 0 0,0 1 0,0-1 0,1 3 0,0-2 0,0 2 0,1 1 0,-2-1 0,2 0 0,-1 0 0,0 0 0,0 0 0,-1 0 0,2-1 0,-1 1 0,0 0 0,1-2 0,0 2 0,0-3 0,0 1 0,2-2 0,0 0 0,2-2 0,1 0 0,-1-1 0,1-2 0,-2 5 0,1-1 0,-1 2 0,-2 1 0,1 1 0,-2 1 0,0 1 0,1 1 0,-1 0 0,0 0 0,0 0 0,0 3 0,0-1 0,-2 3 0,2 2 0,0 1 0,2 1 0,1 4 0,0-2 0,3 3 0,-1-2 0,2 0 0,-3-1 0,1-2 0,-1 1 0,-2-2 0,1-1 0,-1 0 0,0-2 0,1 0 0,-1 0 0,1 0 0,0-1 0,-2 0 0,2-1 0,-1 1 0,1-2 0,0 1 0,-1-1 0,1 1 0,-3-2 0,3 1 0,-3-2 0,3 1 0,-2 0 0,0 0 0,1 0 0,-2-1 0,2 0 0,-2 0 0,-1 1 0,1-1 0,-1 1 0,1 0 0,0-1 0,-1 1 0,1 0 0,0 0 0,0 1 0,0 1 0,1-1 0,-1 0 0,0 0 0,1 1 0,-1-1 0,0 0 0,2 2 0,-1-2 0,1 2 0,1-1 0,-3 0 0,2 2 0,-2-3 0,1 2 0,-1-1 0,0 0 0,1 1 0,-1-1 0,0 2 0,1-3 0,-1 3 0,1-2 0,-1 0 0,0-1 0,0 2 0,1-2 0,-1 2 0,0-2 0,1 0 0,-1 1 0,0-1 0,0 0 0,1 0 0,-1 1 0,0-1 0,1 0 0,0 1 0,0-1 0,0 0 0,-1-1 0,1 1 0,-1-1 0,0 0 0,0-1 0,1 0 0,-1 0 0,0 0 0,0 0 0,-7-7 0,0 0 0,-9-11 0,-1 0 0,0-7 0,0 6 0,-1-4 0,5 5 0,-4-2 0,6 4 0,-1 0 0,4 5 0,2-2 0,1 4 0,1-1 0,2 2 0,0 0 0,0-1 0,0 1 0,0 1 0,0-1 0,0 3 0,0-2 0,0 4 0,0-2 0,-1 2 0,0 0 0,-2 1 0,-1 1 0,-1 0 0,0 1 0,0-1 0,-2 1 0,0 0 0,-3 0 0,2 0 0,-2 0 0,2 0 0,1 0 0,0 0 0,2 0 0,0 0 0,0 1 0,1 0 0,1 2 0,1-1 0,0 0 0,1 1 0,1-1 0,0 1 0,0 1 0,0 1 0,0 0 0,0 5 0,0-2 0,0 4 0,0-2 0,0-2 0,0 4 0,0-2 0,0 2 0,2 0 0,-1 0 0,1-2 0,-1 2 0,1-2 0,-2 0 0,1 2 0,-1-2 0,0 2 0,0 0 0,0 0 0,0-2 0,0 0 0,0-3 0,0 1 0,0-4 0,0 2 0,0-3 0,0 0 0,0-1 0,0 1 0,0-1 0,0 0 0,0 0 0,0 1 0,0-1 0,0 0 0,0 0 0,0 1 0,0-1 0,1 0 0,-1 0 0,1 0 0,-1 1 0,0-1 0,0 0 0,1 0 0,0 1 0,0-1 0,-1 0 0,0 0 0,2 1 0,0-2 0,0 0 0,0-1 0,0 0 0,1 0 0,-1 0 0,0 0 0,0 0 0,0-1 0,1-2 0,-1-1 0,1-1 0,-1 0 0,2-1 0,-1-1 0,1-3 0,-1 1 0,0-2 0,-2 0 0,1 1 0,-2 0 0,0 3 0,0 0 0,0 1 0,0 0 0,0 2 0,0-1 0,0 1 0,0-1 0,0 1 0,0 0 0,-1 0 0,-1 0 0,0-1 0,-1 3 0,1-2 0,0 2 0,0 0 0,0-1 0,0 1 0,-1 1 0,0-2 0,1 2 0,-1-1 0,1 1 0,0-1 0,-1 0 0,2 2 0,0 2 0,1 1 0,0 2 0,0 0 0,0-1 0,0 1 0,0-1 0,0 2 0,0 4 0,1-2 0,0 7 0,0-6 0,0 5 0,-1-4 0,2 2 0,-2-4 0,0 2 0,1-1 0,-1-3 0,1 1 0,-1-2 0,0-1 0,0-1 0,0 0 0,0 0 0,0 0 0,0 0 0,0-1 0,1-1 0,0 0 0,2-1 0,-1 0 0,0 0 0,-1 1 0,1 0 0,-1 1 0,1-1 0,1 1 0,-1 0 0,1 1 0,0-1 0,2 0 0,-2 1 0,1-1 0,1 0 0,-3 0 0,2-1 0,-1 1 0,0 0 0,0 0 0,0 0 0,-1-1 0,0 1 0,2 1 0,-2-1 0,3 0 0,-1 1 0,1-1 0,0 2 0,0 0 0,0 1 0,0 0 0,0 0 0,-2-1 0,1 0 0,-2-1 0,1 0 0,-1 0 0,0-1 0,1-1 0,-2 1 0,-1-1 0,-1 0 0,-2 0 0,1 0 0,0-1 0,0 2 0,-1 0 0,0-1 0,0 1 0,0-1 0,-1 2 0,2-1 0,-2 0 0,1 1 0,0-1 0,-1 0 0,2 2 0,-1-2 0,-1 3 0,0-1 0,-1 1 0,1 0 0,0 0 0,-1 0 0,1 0 0,-1 1 0,0 0 0,-2 2 0,1 1 0,-1 0 0,-1 3 0,2-2 0,-3 3 0,3-3 0,-2 1 0,3-3 0,0 0 0,1-1 0,2-2 0,-1 0 0,1-3 0,1 2 0,0-2 0,-4-2 0,-2-3 0,-11-8 0,-3-3 0,-10-6 0,3 4 0,4 1 0,-1 0 0,6 2 0,-4-2 0,4 1 0,3 2 0,1 0 0,4 3 0,1 1 0,3 1 0,0 2 0,2 1 0,0-1 0,1 3 0,1-2 0,1 2 0,-2 1 0,2-1 0,-2 0 0,2 1 0,-1-1 0,1 2 0,0-2 0,0 2 0,-1-3 0,1 3 0,-2-2 0,2 2 0,-3-2 0,1 0 0,-2 1 0,0-1 0,-3 0 0,2-1 0,-3 0 0,2 1 0,-1-2 0,3 1 0,-2-1 0,1 1 0,0 0 0,-1 1 0,0-1 0,-1 0 0,-3 0 0,2 2 0,-4-2 0,0 2 0,-2 0 0,0 1 0,0-1 0,0 0 0,-1 0 0,-4-2 0,4 2 0,-3-3 0,6 3 0,4-4 0,-2 2 0,4-1 0,-2 1 0,2-1 0,1 1 0,0-1 0,1 2 0,0-2 0,0 1 0,2 0 0,1 0 0,-1 1 0,3-2 0,-3 2 0,3-2 0,0 2 0,0 0 0,0-1 0,0 1 0,-3-2 0,-3-3 0,-4-5 0,-1-2 0,-1 1 0,1-4 0,-2 2 0,0-2 0,1 2 0,1 2 0,1 0 0,2 0 0,-1 2 0,1 0 0,2 3 0,0-1 0,0 2 0,2 1 0,-1 1 0,3 1 0,0 1 0,1-1 0,-1 1 0,2 0 0,-1 0 0,0 1 0,1-1 0,0 1 0,0 1 0,1 8 0,-1 0 0,4 12 0,3 0 0,5 7 0,5 4 0,14 11 0,4-3 0,6-3 0,4-6 0,-5-11 0,-3-5 0,4-1 0,-10-7 0,13 1 0,-12-4 0,2 0 0,-3-2 0,-7 0 0,6-1 0,-4-1 0,-8-3 0,5 1 0,-5-2 0,3 1 0,1-1 0,-2 0 0,-1 1 0,-2-2 0,-1 1 0,-2 0 0,-1 0 0,-1 1 0,-3 0 0,-2 2 0,-1 0 0,-1 1 0,0 1 0,-2 0 0,-2 1 0,-4 0 0,0 1 0,-5 2 0,3 0 0,-8 0 0,4-2 0,-7 2 0,0-1 0,-3 2 0,-5-2 0,8-1 0,-15 1 0,11-1 0,-13 0 0,12-1 0,-3 0 0,6 0 0,-4 0 0,2 0 0,2-1 0,3-2 0,2 0 0,3-2 0,0 3 0,1-1 0,2-1 0,1 1 0,-1-1 0,3 2 0,-2 0 0,4 1 0,-2-2 0,2 1 0,0 0 0,-1 0 0,2 1 0,-2 0 0,1-2 0,0 3 0,-2-1 0,1 0 0,-1 1 0,0-3 0,0 2 0,0 0 0,0-2 0,0 2 0,0-2 0,1 1 0,0-2 0,0 2 0,-1-3 0,0 1 0,0-1 0,0 0 0,0 0 0,0 0 0,1 0 0,0 0 0,1 0 0,1 0 0,1 0 0,-1 0 0,2 0 0,0 0 0,0 1 0,0-1 0,0 2 0,3 0 0,-1 0 0,2 1 0,1-1 0,-3 2 0,3-1 0,-2 2 0,0-2 0,-1 2 0,1-1 0,-1 1 0,0-1 0,0 1 0,0 1 0,-1 2 0,-1 2 0,0 0 0,0 3 0,0-3 0,0 3 0,0-1 0,0 1 0,1 2 0,1 0 0,2 4 0,1-1 0,5 5 0,-2-6 0,4 4 0,-2-5 0,0 0 0,1 0 0,-2-2 0,-2-2 0,0-1 0,-3-2 0,-1-1 0,0 1 0,-1-2 0,0 0 0,0 0 0,-1-1 0,0-3 0,-2-2 0,0-2 0,-2-1 0,2-1 0,-2-1 0,2 1 0,-1 0 0,0-2 0,0-4 0,0-3 0,-1-4 0,2 0 0,0 2 0,-1-1 0,2 1 0,-2 0 0,2 3 0,0 2 0,-1 2 0,1 3 0,-2 1 0,1 3 0,1 0 0,-1 1 0,1 1 0,-1 0 0,0 1 0,-1 0 0,2 0 0,-1 0 0,1-1 0,-1 1 0,0 0 0,0-2 0,-1 2 0,0-2 0,0 2 0,0-1 0,-1 0 0,0-2 0,0 1 0,0-1 0,-1-1 0,1 1 0,-2-2 0,2 1 0,-1 0 0,2 0 0,-1 1 0,1 1 0,0 1 0,0 0 0,2 4 0,-1 2 0,1 2 0,0 3 0,0-3 0,0 7 0,0-3 0,0 9 0,0-4 0,3 3 0,0 0 0,3-4 0,3 5 0,-3-6 0,2 2 0,-3-2 0,1-3 0,0 0 0,-1-3 0,0 0 0,1-2 0,0 1 0,0-2 0,-1 1 0,0-1 0,0 1 0,0-2 0,-1 1 0,0-1 0,-1 0 0,1 1 0,-1 0 0,-1 0 0,2 0 0,-2-1 0,0 0 0,0 1 0,1 0 0,-2 0 0,1 1 0,0 2 0,0-1 0,1 3 0,0-1 0,1 1 0,-1 0 0,2 0 0,-2-1 0,0 0 0,0-2 0,-1 0 0,1 0 0,-1-2 0,0 1 0,0-2 0,-2 0 0,1 1 0,0-1 0,-1 0 0,1 0 0,-1 1 0,0-1 0,0 0 0,0 0 0,0 1 0,1-1 0,-1 0 0,1 0 0,-1 0 0,0 1 0,1-1 0,0 0 0,0 0 0,0 1 0,0-1 0,0 1 0,1 1 0,0 0 0,0 1 0,0-1 0,1-1 0,-1 2 0,1-2 0,-1 0 0,0-1 0,0 1 0,1-1 0,-1 0 0,0 0 0,1 1 0,-1-1 0,0 0 0,1 0 0,0 1 0,1-1 0,-2 0 0,0 0 0,0 0 0,1-1 0,-1 1 0,0 0 0,0 1 0,1-1 0,-1 1 0,0 1 0,1 1 0,-1 0 0,1-1 0,-1 1 0,1-3 0,-1 3 0,-1-2 0,1 0 0,-1-1 0,0 1 0,0-1 0,-1 0 0,1-1 0,-1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3T01:34:36.847"/>
    </inkml:context>
    <inkml:brush xml:id="br0">
      <inkml:brushProperty name="width" value="0.2" units="cm"/>
      <inkml:brushProperty name="height" value="0.2" units="cm"/>
      <inkml:brushProperty name="color" value="#FFFFFF"/>
    </inkml:brush>
  </inkml:definitions>
  <inkml:trace contextRef="#ctx0" brushRef="#br0">633 266 24575,'-19'0'0,"1"-3"0,6 1 0,0-4 0,0 3 0,1-3 0,1 3 0,2-1 0,0 1 0,1 1 0,1-1 0,2 2 0,1 10 0,1-1 0,1 8 0,1-5 0,0-2 0,0 3 0,1-3 0,1 1 0,1-4 0,2 2 0,-1-2 0,1 0 0,0 0 0,0-1 0,2 0 0,0 2 0,-1-2 0,3 2 0,-2-1 0,1-1 0,-3 0 0,3 1 0,-2-2 0,-1 0 0,-2-2 0,1 1 0,-1 3 0,0 1 0,-1 4 0,-2-2 0,0 3 0,0-4 0,0 4 0,0-3 0,0 1 0,0-2 0,0-1 0,0 1 0,0-3 0,0 2 0,0-1 0,0 0 0,0 0 0,0-1 0,0 0 0,0 0 0,0 0 0,0 0 0,0 1 0,0 0 0,0 1 0,0-3 0,0 2 0,0-1 0,-11-16 0,7 9 0,-8-16 0,8 13 0,0-3 0,1 1 0,-2 0 0,2-1 0,-3 0 0,2-1 0,-2-1 0,0 0 0,1-1 0,-1 1 0,0-2 0,0 2 0,-2-3 0,0 0 0,0-1 0,-2 1 0,2-3 0,-2 2 0,-2-3 0,2 2 0,-2 0 0,0-2 0,2 4 0,-2-2 0,1-1 0,0 3 0,-2-2 0,3 2 0,-3 0 0,4 2 0,-2-2 0,1 2 0,1-1 0,-1 2 0,1-1 0,0 1 0,1 0 0,1 1 0,1 1 0,1 1 0,-1-1 0,1 2 0,1-2 0,-1 3 0,2 0 0,-1 0 0,1 1 0,0 0 0,0 0 0,-1 0 0,2-1 0,-2 1 0,2-1 0,-1 0 0,0-1 0,1 1 0,-1-2 0,2 4 0,-2-2 0,1 0 0,-5 11 0,2-5 0,-4 9 0,4-7 0,0 1 0,0 1 0,-2 1 0,0-1 0,-1 1 0,1-1 0,-1 0 0,3-1 0,-2 1 0,2-2 0,0 1 0,1-2 0,-1 1 0,2 0 0,-1 1 0,-1-1 0,2 1 0,-2 0 0,2-1 0,-2 1 0,1-2 0,1 2 0,-2-1 0,1 0 0,-1 1 0,0-1 0,1 0 0,-1 0 0,1 0 0,0 1 0,1 0 0,1 1 0,0 0 0,1 0 0,0 0 0,1 2 0,-1 1 0,1 3 0,0 1 0,0 2 0,0 0 0,0 4 0,0-1 0,0 9 0,0-10 0,0 14 0,1-16 0,1 11 0,1-8 0,1 2 0,-1-2 0,0-3 0,0-2 0,0-3 0,-2 0 0,2-3 0,-3 0 0,2-1 0,-1 1 0,1 0 0,0-2 0,-2 2 0,2-2 0,-1 2 0,1-1 0,0 1 0,0-2 0,2 1 0,-2 0 0,0-1 0,1 1 0,0-1 0,1 1 0,-1-1 0,1 0 0,0-1 0,2 1 0,-1-1 0,1-1 0,0 0 0,-1 0 0,0-1 0,0 2 0,1-3 0,-2 1 0,3 0 0,-3-1 0,1 1 0,1-1 0,-1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4T00:57:06.869"/>
    </inkml:context>
    <inkml:brush xml:id="br0">
      <inkml:brushProperty name="width" value="0.2" units="cm"/>
      <inkml:brushProperty name="height" value="0.2" units="cm"/>
      <inkml:brushProperty name="color" value="#FFFFFF"/>
    </inkml:brush>
  </inkml:definitions>
  <inkml:trace contextRef="#ctx0" brushRef="#br0">60 389 24575,'0'-15'0,"0"2"0,0 2 0,0 2 0,0-3 0,0 3 0,0-4 0,0 4 0,0-1 0,0 2 0,0-1 0,0 1 0,0 0 0,-2 2 0,2 0 0,-2-1 0,2 2 0,0-2 0,-2-1 0,2 4 0,-2-4 0,0 5 0,2-3 0,-3 1 0,2-1 0,0 0 0,-1 1 0,2 1 0,-4-3 0,4 3 0,-2-1 0,1-1 0,0 0 0,-2 0 0,3-1 0,-2 3 0,0-2 0,0 1 0,0 1 0,-1-2 0,1 1 0,0 1 0,-1-2 0,1 1 0,0 1 0,-2-3 0,4 2 0,-2 0 0,0-1 0,2 2 0,-2-3 0,2 3 0,0-1 0,0-1 0,0 2 0,0-3 0,0 3 0,0-3 0,0 3 0,6 1 0,-1 3 0,4 0 0,-4 3 0,-1-1 0,-1 2 0,3 1 0,-2 0 0,1 0 0,-1-1 0,-1-1 0,1 1 0,0 0 0,0-1 0,-1 1 0,1 0 0,0-1 0,-1 1 0,1 0 0,1-1 0,-2 1 0,3 0 0,-3-1 0,2 1 0,-1 0 0,-1-1 0,1 1 0,-1 1 0,1-1 0,-1 1 0,1-2 0,0 3 0,-1-2 0,-1 1 0,3-1 0,-2 1 0,2-1 0,-2 1 0,1-1 0,-1-1 0,1 2 0,-2 0 0,-1 1 0,-1 0 0,0-2 0,0 3 0,0-2 0,0 3 0,0-2 0,0-1 0,0 1 0,0-2 0,0 3 0,0-3 0,0 3 0,0-3 0,0 3 0,0-3 0,0 3 0,0-3 0,0 3 0,0-3 0,0 3 0,0-3 0,2 1 0,-2 0 0,3-1 0,-2 3 0,2-4 0,-3 4 0,2-2 0,-1 1 0,0 0 0,2-2 0,-3 2 0,3-2 0,-2 3 0,0-2 0,-1 0 0,0 2 0,0-3 0,0 3 0,0-3 0,0 3 0,0-3 0,0 2 0,0 0 0,0-1 0,0 2 0,0-2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59045A3-C347-F64A-9A9E-1530985B01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defTabSz="1097280"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B5DB525F-8981-374D-880A-F5EEA83CEE5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defTabSz="1097280" eaLnBrk="1" fontAlgn="auto" hangingPunct="1">
              <a:spcBef>
                <a:spcPts val="0"/>
              </a:spcBef>
              <a:spcAft>
                <a:spcPts val="0"/>
              </a:spcAft>
              <a:defRPr sz="1200" smtClean="0">
                <a:latin typeface="+mn-lt"/>
              </a:defRPr>
            </a:lvl1pPr>
          </a:lstStyle>
          <a:p>
            <a:pPr>
              <a:defRPr/>
            </a:pPr>
            <a:fld id="{99F0DFAE-7143-9A42-97E3-FF815CCB771B}" type="datetimeFigureOut">
              <a:rPr lang="en-US"/>
              <a:pPr>
                <a:defRPr/>
              </a:pPr>
              <a:t>7/14/2022</a:t>
            </a:fld>
            <a:endParaRPr lang="en-US"/>
          </a:p>
        </p:txBody>
      </p:sp>
      <p:sp>
        <p:nvSpPr>
          <p:cNvPr id="4" name="Slide Image Placeholder 3">
            <a:extLst>
              <a:ext uri="{FF2B5EF4-FFF2-40B4-BE49-F238E27FC236}">
                <a16:creationId xmlns:a16="http://schemas.microsoft.com/office/drawing/2014/main" id="{5D08921F-9AFC-334C-91B6-7795B284A0C7}"/>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8BB4F5A1-A352-B74C-9D43-AE31E935B52F}"/>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FB67952-C198-3944-91E8-9EFF50F20CA6}"/>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defTabSz="1097280"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F08E5EC2-1E94-DE49-93B3-B70E0C1DFC65}"/>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defTabSz="1097280" eaLnBrk="1" fontAlgn="auto" hangingPunct="1">
              <a:spcBef>
                <a:spcPts val="0"/>
              </a:spcBef>
              <a:spcAft>
                <a:spcPts val="0"/>
              </a:spcAft>
              <a:defRPr sz="1200" smtClean="0">
                <a:latin typeface="+mn-lt"/>
              </a:defRPr>
            </a:lvl1pPr>
          </a:lstStyle>
          <a:p>
            <a:pPr>
              <a:defRPr/>
            </a:pPr>
            <a:fld id="{714FB19C-1EC2-654C-ACF6-E60E5FC2D27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10104DB-87CA-D64F-AB86-DB2520DDF5D7}" type="slidenum">
              <a:rPr lang="en-US" smtClean="0"/>
              <a:t>1</a:t>
            </a:fld>
            <a:endParaRPr lang="en-US" dirty="0"/>
          </a:p>
        </p:txBody>
      </p:sp>
    </p:spTree>
    <p:extLst>
      <p:ext uri="{BB962C8B-B14F-4D97-AF65-F5344CB8AC3E}">
        <p14:creationId xmlns:p14="http://schemas.microsoft.com/office/powerpoint/2010/main" val="3941861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zh-CN" dirty="0"/>
              <a:t>For</a:t>
            </a:r>
            <a:r>
              <a:rPr lang="zh-CN" altLang="en-US" dirty="0"/>
              <a:t> </a:t>
            </a:r>
            <a:r>
              <a:rPr lang="en-US" altLang="zh-CN" dirty="0"/>
              <a:t>example,</a:t>
            </a:r>
            <a:r>
              <a:rPr lang="zh-CN" altLang="en-US" dirty="0"/>
              <a:t> </a:t>
            </a:r>
            <a:r>
              <a:rPr lang="en-US" altLang="zh-CN" dirty="0"/>
              <a:t>the</a:t>
            </a:r>
            <a:r>
              <a:rPr lang="zh-CN" altLang="en-US" dirty="0"/>
              <a:t> </a:t>
            </a:r>
            <a:r>
              <a:rPr lang="en-US" altLang="zh-CN" dirty="0"/>
              <a:t>training</a:t>
            </a:r>
            <a:r>
              <a:rPr lang="zh-CN" altLang="en-US" dirty="0"/>
              <a:t> </a:t>
            </a:r>
            <a:r>
              <a:rPr lang="en-US" altLang="zh-CN" dirty="0"/>
              <a:t>results</a:t>
            </a:r>
            <a:r>
              <a:rPr lang="zh-CN" altLang="en-US" dirty="0"/>
              <a:t> </a:t>
            </a:r>
            <a:r>
              <a:rPr lang="en-US" altLang="zh-CN" dirty="0"/>
              <a:t>on</a:t>
            </a:r>
            <a:r>
              <a:rPr lang="zh-CN" altLang="en-US" dirty="0"/>
              <a:t> </a:t>
            </a:r>
            <a:r>
              <a:rPr lang="en-US" altLang="zh-CN" dirty="0"/>
              <a:t>Exp</a:t>
            </a:r>
            <a:r>
              <a:rPr lang="zh-CN" altLang="en-US" dirty="0"/>
              <a:t> </a:t>
            </a:r>
            <a:r>
              <a:rPr lang="en-US" altLang="zh-CN" dirty="0"/>
              <a:t>1</a:t>
            </a:r>
            <a:r>
              <a:rPr lang="zh-CN" altLang="en-US" dirty="0"/>
              <a:t> </a:t>
            </a:r>
            <a:r>
              <a:rPr lang="en-US" altLang="zh-CN" dirty="0"/>
              <a:t>show</a:t>
            </a:r>
            <a:r>
              <a:rPr lang="zh-CN" altLang="en-US" dirty="0"/>
              <a:t> </a:t>
            </a:r>
            <a:r>
              <a:rPr lang="en-US" altLang="zh-CN" dirty="0"/>
              <a:t>that</a:t>
            </a:r>
            <a:r>
              <a:rPr lang="zh-CN" altLang="en-US" dirty="0"/>
              <a:t> </a:t>
            </a:r>
            <a:r>
              <a:rPr lang="en-US" altLang="zh-CN" dirty="0" err="1"/>
              <a:t>ePCDNN</a:t>
            </a:r>
            <a:r>
              <a:rPr lang="zh-CN" altLang="en-US" dirty="0"/>
              <a:t> </a:t>
            </a:r>
            <a:r>
              <a:rPr lang="en-US" altLang="zh-CN" dirty="0"/>
              <a:t>especially</a:t>
            </a:r>
            <a:r>
              <a:rPr lang="zh-CN" altLang="en-US" dirty="0"/>
              <a:t> </a:t>
            </a:r>
            <a:r>
              <a:rPr lang="en-US" altLang="zh-CN" dirty="0"/>
              <a:t>well</a:t>
            </a:r>
            <a:r>
              <a:rPr lang="zh-CN" altLang="en-US" dirty="0"/>
              <a:t> </a:t>
            </a:r>
            <a:r>
              <a:rPr lang="en-US" altLang="zh-CN" dirty="0"/>
              <a:t>predict</a:t>
            </a:r>
            <a:r>
              <a:rPr lang="zh-CN" altLang="en-US" dirty="0"/>
              <a:t> </a:t>
            </a:r>
            <a:r>
              <a:rPr lang="en-US" altLang="zh-CN" dirty="0"/>
              <a:t>the</a:t>
            </a:r>
            <a:r>
              <a:rPr lang="zh-CN" altLang="en-US" dirty="0"/>
              <a:t> </a:t>
            </a:r>
            <a:r>
              <a:rPr lang="en-US" altLang="zh-CN" dirty="0"/>
              <a:t>“tail”</a:t>
            </a:r>
            <a:r>
              <a:rPr lang="zh-CN" altLang="en-US" dirty="0"/>
              <a:t> </a:t>
            </a:r>
            <a:r>
              <a:rPr lang="en-US" altLang="zh-CN" sz="1200" dirty="0"/>
              <a:t>features</a:t>
            </a:r>
            <a:r>
              <a:rPr lang="zh-CN" altLang="en-US" sz="1200" dirty="0"/>
              <a:t> </a:t>
            </a:r>
            <a:r>
              <a:rPr lang="en-US" altLang="zh-CN" sz="1200" dirty="0"/>
              <a:t>that</a:t>
            </a:r>
            <a:r>
              <a:rPr lang="zh-CN" altLang="en-US" sz="1200" dirty="0"/>
              <a:t> </a:t>
            </a:r>
            <a:r>
              <a:rPr lang="en-US" altLang="zh-CN" sz="1200" dirty="0"/>
              <a:t>are</a:t>
            </a:r>
            <a:r>
              <a:rPr lang="zh-CN" altLang="en-US" sz="1200" dirty="0"/>
              <a:t> </a:t>
            </a:r>
            <a:r>
              <a:rPr lang="en-US" altLang="zh-CN" sz="1200" dirty="0"/>
              <a:t>difficulty</a:t>
            </a:r>
            <a:r>
              <a:rPr lang="zh-CN" altLang="en-US" sz="1200" dirty="0"/>
              <a:t> </a:t>
            </a:r>
            <a:r>
              <a:rPr lang="en-US" altLang="zh-CN" sz="1200" dirty="0"/>
              <a:t>to</a:t>
            </a:r>
            <a:r>
              <a:rPr lang="zh-CN" altLang="en-US" sz="1200" dirty="0"/>
              <a:t> </a:t>
            </a:r>
            <a:r>
              <a:rPr lang="en-US" altLang="zh-CN" sz="1200" dirty="0"/>
              <a:t>capture</a:t>
            </a:r>
            <a:r>
              <a:rPr lang="zh-CN" altLang="en-US" sz="1200" dirty="0"/>
              <a:t> </a:t>
            </a:r>
            <a:r>
              <a:rPr lang="en-US" altLang="zh-CN" sz="1200" dirty="0"/>
              <a:t>in</a:t>
            </a:r>
            <a:r>
              <a:rPr lang="zh-CN" altLang="en-US" sz="1200" dirty="0"/>
              <a:t> </a:t>
            </a:r>
            <a:r>
              <a:rPr lang="en-US" altLang="zh-CN" sz="1200" dirty="0"/>
              <a:t>0D</a:t>
            </a:r>
            <a:r>
              <a:rPr lang="zh-CN" altLang="en-US" sz="1200" dirty="0"/>
              <a:t> </a:t>
            </a:r>
            <a:r>
              <a:rPr lang="en-US" altLang="zh-CN" sz="1200" dirty="0"/>
              <a:t>model.</a:t>
            </a:r>
            <a:r>
              <a:rPr lang="zh-CN" altLang="en-US" sz="1200" dirty="0"/>
              <a:t> </a:t>
            </a:r>
            <a:r>
              <a:rPr lang="en-US" altLang="zh-CN" sz="1200" dirty="0"/>
              <a:t>But</a:t>
            </a:r>
            <a:r>
              <a:rPr lang="zh-CN" altLang="en-US" sz="1200" dirty="0"/>
              <a:t> </a:t>
            </a:r>
            <a:r>
              <a:rPr lang="en-US" altLang="zh-CN" sz="1200" dirty="0"/>
              <a:t>both</a:t>
            </a:r>
            <a:r>
              <a:rPr lang="zh-CN" altLang="en-US" sz="1200" dirty="0"/>
              <a:t> </a:t>
            </a:r>
            <a:r>
              <a:rPr lang="en-US" altLang="zh-CN" sz="1200" dirty="0"/>
              <a:t>PCDNN</a:t>
            </a:r>
            <a:r>
              <a:rPr lang="zh-CN" altLang="en-US" sz="1200" dirty="0"/>
              <a:t> </a:t>
            </a:r>
            <a:r>
              <a:rPr lang="en-US" altLang="zh-CN" sz="1200" dirty="0"/>
              <a:t>and</a:t>
            </a:r>
            <a:r>
              <a:rPr lang="zh-CN" altLang="en-US" sz="1200" dirty="0"/>
              <a:t> </a:t>
            </a:r>
            <a:r>
              <a:rPr lang="en-US" altLang="zh-CN" sz="1200" dirty="0"/>
              <a:t>the</a:t>
            </a:r>
            <a:r>
              <a:rPr lang="zh-CN" altLang="en-US" sz="1200" dirty="0"/>
              <a:t> </a:t>
            </a:r>
            <a:r>
              <a:rPr lang="en-US" altLang="zh-CN" sz="1200" dirty="0"/>
              <a:t>enhanced</a:t>
            </a:r>
            <a:r>
              <a:rPr lang="zh-CN" altLang="en-US" sz="1200" dirty="0"/>
              <a:t> </a:t>
            </a:r>
            <a:r>
              <a:rPr lang="en-US" altLang="zh-CN" sz="1200" dirty="0"/>
              <a:t>one</a:t>
            </a:r>
            <a:r>
              <a:rPr lang="zh-CN" altLang="en-US" sz="1200" dirty="0"/>
              <a:t> </a:t>
            </a:r>
            <a:r>
              <a:rPr lang="en-US" altLang="zh-CN" sz="1200" dirty="0"/>
              <a:t>improve</a:t>
            </a:r>
            <a:r>
              <a:rPr lang="zh-CN" altLang="en-US" sz="1200" dirty="0"/>
              <a:t> </a:t>
            </a:r>
            <a:r>
              <a:rPr lang="en-US" altLang="zh-CN" sz="1200" dirty="0"/>
              <a:t>the</a:t>
            </a:r>
            <a:r>
              <a:rPr lang="zh-CN" altLang="en-US" sz="1200" dirty="0"/>
              <a:t> </a:t>
            </a:r>
            <a:r>
              <a:rPr lang="en-US" altLang="zh-CN" sz="1200" dirty="0"/>
              <a:t>voltage</a:t>
            </a:r>
            <a:r>
              <a:rPr lang="zh-CN" altLang="en-US" sz="1200" dirty="0"/>
              <a:t> </a:t>
            </a:r>
            <a:r>
              <a:rPr lang="en-US" altLang="zh-CN" sz="1200" dirty="0"/>
              <a:t>prediction</a:t>
            </a:r>
            <a:r>
              <a:rPr lang="zh-CN" altLang="en-US" sz="1200" dirty="0"/>
              <a:t> </a:t>
            </a:r>
            <a:r>
              <a:rPr lang="en-US" altLang="zh-CN" sz="1200" dirty="0"/>
              <a:t>by</a:t>
            </a:r>
            <a:r>
              <a:rPr lang="zh-CN" altLang="en-US" sz="1200" dirty="0"/>
              <a:t> </a:t>
            </a:r>
            <a:r>
              <a:rPr lang="en-US" altLang="zh-CN" sz="1200" dirty="0"/>
              <a:t>their</a:t>
            </a:r>
            <a:r>
              <a:rPr lang="zh-CN" altLang="en-US" sz="1200" dirty="0"/>
              <a:t> </a:t>
            </a:r>
            <a:r>
              <a:rPr lang="en-US" altLang="zh-CN" sz="1200" dirty="0"/>
              <a:t>parameter</a:t>
            </a:r>
            <a:r>
              <a:rPr lang="zh-CN" altLang="en-US" sz="1200" dirty="0"/>
              <a:t> </a:t>
            </a:r>
            <a:r>
              <a:rPr lang="en-US" altLang="zh-CN" sz="1200" dirty="0"/>
              <a:t>calibration</a:t>
            </a:r>
            <a:r>
              <a:rPr lang="zh-CN" altLang="en-US" sz="1200" dirty="0"/>
              <a:t> </a:t>
            </a:r>
            <a:r>
              <a:rPr lang="en-US" altLang="zh-CN" sz="1200" dirty="0"/>
              <a:t>capacity</a:t>
            </a:r>
            <a:r>
              <a:rPr lang="zh-CN" altLang="en-US" sz="1200" dirty="0"/>
              <a:t> </a:t>
            </a:r>
            <a:r>
              <a:rPr lang="en-US" altLang="zh-CN" sz="1200" dirty="0"/>
              <a:t>compared</a:t>
            </a:r>
            <a:r>
              <a:rPr lang="zh-CN" altLang="en-US" sz="1200" dirty="0"/>
              <a:t> </a:t>
            </a:r>
            <a:r>
              <a:rPr lang="en-US" altLang="zh-CN" sz="1200" dirty="0"/>
              <a:t>to</a:t>
            </a:r>
            <a:r>
              <a:rPr lang="zh-CN" altLang="en-US" sz="1200" dirty="0"/>
              <a:t> </a:t>
            </a:r>
            <a:r>
              <a:rPr lang="en-US" altLang="zh-CN" sz="1200" dirty="0"/>
              <a:t>the</a:t>
            </a:r>
            <a:r>
              <a:rPr lang="zh-CN" altLang="en-US" sz="1200" dirty="0"/>
              <a:t> </a:t>
            </a:r>
            <a:r>
              <a:rPr lang="en-US" altLang="zh-CN" sz="1200" dirty="0"/>
              <a:t>baseline</a:t>
            </a:r>
            <a:r>
              <a:rPr lang="zh-CN" altLang="en-US" sz="1200" dirty="0"/>
              <a:t> </a:t>
            </a:r>
            <a:r>
              <a:rPr lang="en-US" altLang="zh-CN" sz="1200" dirty="0"/>
              <a:t>model</a:t>
            </a:r>
            <a:r>
              <a:rPr lang="zh-CN" altLang="en-US" sz="1200" dirty="0"/>
              <a:t> </a:t>
            </a:r>
            <a:r>
              <a:rPr lang="en-US" altLang="zh-CN" sz="1200" dirty="0"/>
              <a:t>using</a:t>
            </a:r>
            <a:r>
              <a:rPr lang="zh-CN" altLang="en-US" sz="1200" dirty="0"/>
              <a:t> </a:t>
            </a:r>
            <a:r>
              <a:rPr lang="en-US" altLang="zh-CN" sz="1200" dirty="0"/>
              <a:t>parameters</a:t>
            </a:r>
            <a:r>
              <a:rPr lang="zh-CN" altLang="en-US" sz="1200" dirty="0"/>
              <a:t> </a:t>
            </a:r>
            <a:r>
              <a:rPr lang="en-US" altLang="zh-CN" sz="1200" dirty="0"/>
              <a:t>from</a:t>
            </a:r>
            <a:r>
              <a:rPr lang="zh-CN" altLang="en-US" sz="1200" dirty="0"/>
              <a:t> </a:t>
            </a:r>
            <a:r>
              <a:rPr lang="en-US" altLang="zh-CN" sz="1200" dirty="0"/>
              <a:t>literature.</a:t>
            </a:r>
          </a:p>
          <a:p>
            <a:pPr marL="171450" indent="-171450">
              <a:buFont typeface="Arial" panose="020B0604020202020204" pitchFamily="34" charset="0"/>
              <a:buChar char="•"/>
            </a:pPr>
            <a:endParaRPr lang="en-US" altLang="zh-CN" sz="1200" dirty="0"/>
          </a:p>
          <a:p>
            <a:pPr marL="171450" indent="-171450">
              <a:buFont typeface="Arial" panose="020B0604020202020204" pitchFamily="34" charset="0"/>
              <a:buChar char="•"/>
            </a:pPr>
            <a:endParaRPr lang="en-US" altLang="zh-CN" sz="1200" dirty="0"/>
          </a:p>
        </p:txBody>
      </p:sp>
      <p:sp>
        <p:nvSpPr>
          <p:cNvPr id="4" name="Slide Number Placeholder 3"/>
          <p:cNvSpPr>
            <a:spLocks noGrp="1"/>
          </p:cNvSpPr>
          <p:nvPr>
            <p:ph type="sldNum" sz="quarter" idx="5"/>
          </p:nvPr>
        </p:nvSpPr>
        <p:spPr/>
        <p:txBody>
          <a:bodyPr/>
          <a:lstStyle/>
          <a:p>
            <a:pPr>
              <a:defRPr/>
            </a:pPr>
            <a:fld id="{714FB19C-1EC2-654C-ACF6-E60E5FC2D27E}" type="slidenum">
              <a:rPr lang="en-US" smtClean="0"/>
              <a:pPr>
                <a:defRPr/>
              </a:pPr>
              <a:t>10</a:t>
            </a:fld>
            <a:endParaRPr lang="en-US"/>
          </a:p>
        </p:txBody>
      </p:sp>
    </p:spTree>
    <p:extLst>
      <p:ext uri="{BB962C8B-B14F-4D97-AF65-F5344CB8AC3E}">
        <p14:creationId xmlns:p14="http://schemas.microsoft.com/office/powerpoint/2010/main" val="1903331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loss function should be designed to combine the </a:t>
            </a:r>
            <a:r>
              <a:rPr lang="en-US" u="sng" dirty="0" err="1"/>
              <a:t>Lm</a:t>
            </a:r>
            <a:r>
              <a:rPr lang="en-US" u="sng" dirty="0"/>
              <a:t> and </a:t>
            </a:r>
            <a:r>
              <a:rPr lang="en-US" u="sng" dirty="0" err="1"/>
              <a:t>Lh</a:t>
            </a:r>
            <a:r>
              <a:rPr lang="en-US" u="sng" dirty="0"/>
              <a:t> function with a weight coefficient of lambda</a:t>
            </a:r>
            <a:r>
              <a:rPr lang="en-US" dirty="0"/>
              <a:t>.  To determine the weight coefficient lambda, a parameter study was carried out with varying </a:t>
            </a:r>
            <a:r>
              <a:rPr lang="en-US" dirty="0" err="1"/>
              <a:t>lamda</a:t>
            </a:r>
            <a:r>
              <a:rPr lang="en-US" dirty="0"/>
              <a:t> and train/testing data ratio.  With lambda -&gt; 1, the loss function become the same with the PCDNN with no addition corrections on the tail voltage discrepancy.  From the top right table, it can be seen that the RSME and </a:t>
            </a:r>
            <a:r>
              <a:rPr lang="en-US" dirty="0" err="1"/>
              <a:t>L_inf</a:t>
            </a:r>
            <a:r>
              <a:rPr lang="en-US" dirty="0"/>
              <a:t> error are both the largest compared to other lambda value.  With lambda -&gt;0, the function will reduce to the data-driven DNN with no physics enforced in the neural network.  This make it less reliable for predicting unseen conditions. With large test data set (N test = 0,4/0.5), the </a:t>
            </a:r>
            <a:r>
              <a:rPr lang="en-US" dirty="0" err="1"/>
              <a:t>L_inf</a:t>
            </a:r>
            <a:r>
              <a:rPr lang="en-US" dirty="0"/>
              <a:t> error will become larger than lambda ~0.5 cases.  Therefore, it would be reasonable to select lambda at 0.25 to 0.5 range with balance of enforce physic to predict  unseen cases and the overall  accuracy.</a:t>
            </a:r>
          </a:p>
          <a:p>
            <a:pPr marL="171450" indent="-171450">
              <a:buFont typeface="Arial" panose="020B0604020202020204" pitchFamily="34" charset="0"/>
              <a:buChar char="•"/>
            </a:pPr>
            <a:r>
              <a:rPr lang="en-US" dirty="0"/>
              <a:t>The experimental data set </a:t>
            </a:r>
            <a:r>
              <a:rPr lang="en-US" u="sng" dirty="0"/>
              <a:t>has uniform sampling </a:t>
            </a:r>
            <a:r>
              <a:rPr lang="en-US" dirty="0"/>
              <a:t>interval along the SOC variable.  The potential can skew the cut-off time prediction with less data points on the tail region.  To compare, another sampling method is used to sample the experimental data with uniform interval in the voltage response.  The accuracy of predicting the cut-off time is compared in the bottom second left figure. The accuracy of cutoff time prediction can be improved by around 2 times with uniform voltage sampling method.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zh-CN" sz="1200" dirty="0"/>
              <a:t>Bottom right figures compare the </a:t>
            </a:r>
            <a:r>
              <a:rPr lang="en-US" altLang="zh-CN" sz="1200" dirty="0" err="1"/>
              <a:t>ePCDNN</a:t>
            </a:r>
            <a:r>
              <a:rPr lang="en-US" altLang="zh-CN" sz="1200" dirty="0"/>
              <a:t> and PCDNN method and also using </a:t>
            </a:r>
            <a:r>
              <a:rPr lang="en-US" altLang="zh-CN" sz="1200" dirty="0" err="1"/>
              <a:t>ePCDNN</a:t>
            </a:r>
            <a:r>
              <a:rPr lang="zh-CN" altLang="en-US" sz="1200" dirty="0"/>
              <a:t> </a:t>
            </a:r>
            <a:r>
              <a:rPr lang="en-US" altLang="zh-CN" sz="1200" dirty="0"/>
              <a:t>approach</a:t>
            </a:r>
            <a:r>
              <a:rPr lang="zh-CN" altLang="en-US" sz="1200" dirty="0"/>
              <a:t> </a:t>
            </a:r>
            <a:r>
              <a:rPr lang="en-US" altLang="zh-CN" sz="1200" dirty="0"/>
              <a:t>for</a:t>
            </a:r>
            <a:r>
              <a:rPr lang="zh-CN" altLang="en-US" sz="1200" dirty="0"/>
              <a:t> </a:t>
            </a:r>
            <a:r>
              <a:rPr lang="en-US" altLang="zh-CN" sz="1200" dirty="0"/>
              <a:t>predicting</a:t>
            </a:r>
            <a:r>
              <a:rPr lang="zh-CN" altLang="en-US" sz="1200" dirty="0"/>
              <a:t> </a:t>
            </a:r>
            <a:r>
              <a:rPr lang="en-US" altLang="zh-CN" sz="1200" u="sng" dirty="0"/>
              <a:t>unseen</a:t>
            </a:r>
            <a:r>
              <a:rPr lang="zh-CN" altLang="en-US" sz="1200" u="sng" dirty="0"/>
              <a:t> </a:t>
            </a:r>
            <a:r>
              <a:rPr lang="en-US" altLang="zh-CN" sz="1200" u="sng" dirty="0"/>
              <a:t>experiments</a:t>
            </a:r>
            <a:r>
              <a:rPr lang="en-US" altLang="zh-CN" sz="1200" dirty="0"/>
              <a:t>,</a:t>
            </a:r>
            <a:r>
              <a:rPr lang="zh-CN" altLang="en-US" sz="1200" dirty="0"/>
              <a:t> </a:t>
            </a:r>
            <a:r>
              <a:rPr lang="en-US" altLang="zh-CN" sz="1200" dirty="0"/>
              <a:t>which</a:t>
            </a:r>
            <a:r>
              <a:rPr lang="zh-CN" altLang="en-US" sz="1200" dirty="0"/>
              <a:t> </a:t>
            </a:r>
            <a:r>
              <a:rPr lang="en-US" altLang="zh-CN" sz="1200" dirty="0"/>
              <a:t>means</a:t>
            </a:r>
            <a:r>
              <a:rPr lang="zh-CN" altLang="en-US" sz="1200" dirty="0"/>
              <a:t> </a:t>
            </a:r>
            <a:r>
              <a:rPr lang="en-US" altLang="zh-CN" sz="1200" dirty="0"/>
              <a:t>that</a:t>
            </a:r>
            <a:r>
              <a:rPr lang="zh-CN" altLang="en-US" sz="1200" dirty="0"/>
              <a:t> </a:t>
            </a:r>
            <a:r>
              <a:rPr lang="en-US" altLang="zh-CN" sz="1200" dirty="0"/>
              <a:t>we</a:t>
            </a:r>
            <a:r>
              <a:rPr lang="zh-CN" altLang="en-US" sz="1200" dirty="0"/>
              <a:t> </a:t>
            </a:r>
            <a:r>
              <a:rPr lang="en-US" altLang="zh-CN" sz="1200" dirty="0"/>
              <a:t>don’t</a:t>
            </a:r>
            <a:r>
              <a:rPr lang="zh-CN" altLang="en-US" sz="1200" dirty="0"/>
              <a:t> </a:t>
            </a:r>
            <a:r>
              <a:rPr lang="en-US" altLang="zh-CN" sz="1200" dirty="0"/>
              <a:t>use</a:t>
            </a:r>
            <a:r>
              <a:rPr lang="zh-CN" altLang="en-US" sz="1200" dirty="0"/>
              <a:t> </a:t>
            </a:r>
            <a:r>
              <a:rPr lang="en-US" altLang="zh-CN" sz="1200" dirty="0"/>
              <a:t>any</a:t>
            </a:r>
            <a:r>
              <a:rPr lang="zh-CN" altLang="en-US" sz="1200" dirty="0"/>
              <a:t> </a:t>
            </a:r>
            <a:r>
              <a:rPr lang="en-US" altLang="zh-CN" sz="1200" dirty="0"/>
              <a:t>experimental</a:t>
            </a:r>
            <a:r>
              <a:rPr lang="zh-CN" altLang="en-US" sz="1200" dirty="0"/>
              <a:t> </a:t>
            </a:r>
            <a:r>
              <a:rPr lang="en-US" altLang="zh-CN" sz="1200" dirty="0"/>
              <a:t>measurements</a:t>
            </a:r>
            <a:r>
              <a:rPr lang="zh-CN" altLang="en-US" sz="1200" dirty="0"/>
              <a:t> </a:t>
            </a:r>
            <a:r>
              <a:rPr lang="en-US" altLang="zh-CN" sz="1200" dirty="0"/>
              <a:t>from</a:t>
            </a:r>
            <a:r>
              <a:rPr lang="zh-CN" altLang="en-US" sz="1200" dirty="0"/>
              <a:t> </a:t>
            </a:r>
            <a:r>
              <a:rPr lang="en-US" altLang="zh-CN" sz="1200" dirty="0"/>
              <a:t>these</a:t>
            </a:r>
            <a:r>
              <a:rPr lang="zh-CN" altLang="en-US" sz="1200" dirty="0"/>
              <a:t> </a:t>
            </a:r>
            <a:r>
              <a:rPr lang="en-US" altLang="zh-CN" sz="1200" dirty="0"/>
              <a:t>test</a:t>
            </a:r>
            <a:r>
              <a:rPr lang="zh-CN" altLang="en-US" sz="1200" dirty="0"/>
              <a:t> </a:t>
            </a:r>
            <a:r>
              <a:rPr lang="en-US" altLang="zh-CN" sz="1200" dirty="0"/>
              <a:t>cases</a:t>
            </a:r>
            <a:r>
              <a:rPr lang="zh-CN" altLang="en-US" sz="1200" dirty="0"/>
              <a:t> </a:t>
            </a:r>
            <a:r>
              <a:rPr lang="en-US" altLang="zh-CN" sz="1200" dirty="0"/>
              <a:t>in</a:t>
            </a:r>
            <a:r>
              <a:rPr lang="zh-CN" altLang="en-US" sz="1200" dirty="0"/>
              <a:t> </a:t>
            </a:r>
            <a:r>
              <a:rPr lang="en-US" altLang="zh-CN" sz="1200" dirty="0"/>
              <a:t>training</a:t>
            </a:r>
            <a:r>
              <a:rPr lang="zh-CN" altLang="en-US" sz="1200" dirty="0"/>
              <a:t> </a:t>
            </a:r>
            <a:r>
              <a:rPr lang="en-US" altLang="zh-CN" sz="1200" dirty="0"/>
              <a:t>the</a:t>
            </a:r>
            <a:r>
              <a:rPr lang="zh-CN" altLang="en-US" sz="1200" dirty="0"/>
              <a:t> </a:t>
            </a:r>
            <a:r>
              <a:rPr lang="en-US" altLang="zh-CN" sz="1200" dirty="0"/>
              <a:t>model.</a:t>
            </a:r>
            <a:r>
              <a:rPr lang="zh-CN" altLang="en-US" sz="1200" dirty="0"/>
              <a:t> </a:t>
            </a:r>
            <a:r>
              <a:rPr lang="en-US" altLang="zh-CN" sz="1200" dirty="0"/>
              <a:t>We</a:t>
            </a:r>
            <a:r>
              <a:rPr lang="zh-CN" altLang="en-US" sz="1200" dirty="0"/>
              <a:t> </a:t>
            </a:r>
            <a:r>
              <a:rPr lang="en-US" altLang="zh-CN" sz="1200" dirty="0"/>
              <a:t>can</a:t>
            </a:r>
            <a:r>
              <a:rPr lang="zh-CN" altLang="en-US" sz="1200" dirty="0"/>
              <a:t> </a:t>
            </a:r>
            <a:r>
              <a:rPr lang="en-US" altLang="zh-CN" sz="1200" dirty="0"/>
              <a:t>see</a:t>
            </a:r>
            <a:r>
              <a:rPr lang="zh-CN" altLang="en-US" sz="1200" dirty="0"/>
              <a:t> </a:t>
            </a:r>
            <a:r>
              <a:rPr lang="en-US" altLang="zh-CN" sz="1200" dirty="0" err="1"/>
              <a:t>ePCDNN</a:t>
            </a:r>
            <a:r>
              <a:rPr lang="zh-CN" altLang="en-US" sz="1200" dirty="0"/>
              <a:t> </a:t>
            </a:r>
            <a:r>
              <a:rPr lang="en-US" altLang="zh-CN" sz="1200" dirty="0"/>
              <a:t>gives</a:t>
            </a:r>
            <a:r>
              <a:rPr lang="zh-CN" altLang="en-US" sz="1200" dirty="0"/>
              <a:t> </a:t>
            </a:r>
            <a:r>
              <a:rPr lang="en-US" altLang="zh-CN" sz="1200" dirty="0"/>
              <a:t>satisfactory</a:t>
            </a:r>
            <a:r>
              <a:rPr lang="zh-CN" altLang="en-US" sz="1200" dirty="0"/>
              <a:t> </a:t>
            </a:r>
            <a:r>
              <a:rPr lang="en-US" altLang="zh-CN" sz="1200" dirty="0"/>
              <a:t>prediction</a:t>
            </a:r>
            <a:r>
              <a:rPr lang="zh-CN" altLang="en-US" sz="1200" dirty="0"/>
              <a:t> </a:t>
            </a:r>
            <a:r>
              <a:rPr lang="en-US" altLang="zh-CN" sz="1200" dirty="0"/>
              <a:t>for</a:t>
            </a:r>
            <a:r>
              <a:rPr lang="zh-CN" altLang="en-US" sz="1200" dirty="0"/>
              <a:t> </a:t>
            </a:r>
            <a:r>
              <a:rPr lang="en-US" altLang="zh-CN" sz="1200" dirty="0"/>
              <a:t>both conditions cases. First the </a:t>
            </a:r>
            <a:r>
              <a:rPr lang="en-US" altLang="zh-CN" sz="1200" dirty="0" err="1"/>
              <a:t>ePCDNN</a:t>
            </a:r>
            <a:r>
              <a:rPr lang="en-US" altLang="zh-CN" sz="1200" dirty="0"/>
              <a:t> has improve capability to capture the sharp tail drop at the near end of discharge. Compared</a:t>
            </a:r>
            <a:r>
              <a:rPr lang="zh-CN" altLang="en-US" sz="1200" dirty="0"/>
              <a:t> </a:t>
            </a:r>
            <a:r>
              <a:rPr lang="en-US" altLang="zh-CN" sz="1200" dirty="0"/>
              <a:t>to</a:t>
            </a:r>
            <a:r>
              <a:rPr lang="zh-CN" altLang="en-US" sz="1200" dirty="0"/>
              <a:t> </a:t>
            </a:r>
            <a:r>
              <a:rPr lang="en-US" altLang="zh-CN" sz="1200" dirty="0"/>
              <a:t>the</a:t>
            </a:r>
            <a:r>
              <a:rPr lang="zh-CN" altLang="en-US" sz="1200" dirty="0"/>
              <a:t> </a:t>
            </a:r>
            <a:r>
              <a:rPr lang="en-US" altLang="zh-CN" sz="1200" dirty="0"/>
              <a:t>pure</a:t>
            </a:r>
            <a:r>
              <a:rPr lang="zh-CN" altLang="en-US" sz="1200" dirty="0"/>
              <a:t> </a:t>
            </a:r>
            <a:r>
              <a:rPr lang="en-US" altLang="zh-CN" sz="1200" dirty="0"/>
              <a:t>data-driven</a:t>
            </a:r>
            <a:r>
              <a:rPr lang="zh-CN" altLang="en-US" sz="1200" dirty="0"/>
              <a:t> </a:t>
            </a:r>
            <a:r>
              <a:rPr lang="en-US" altLang="zh-CN" sz="1200" dirty="0"/>
              <a:t>scheme,</a:t>
            </a:r>
            <a:r>
              <a:rPr lang="zh-CN" altLang="en-US" sz="1200" dirty="0"/>
              <a:t> </a:t>
            </a:r>
            <a:r>
              <a:rPr lang="en-US" altLang="zh-CN" sz="1200" dirty="0"/>
              <a:t>such</a:t>
            </a:r>
            <a:r>
              <a:rPr lang="zh-CN" altLang="en-US" sz="1200" dirty="0"/>
              <a:t> </a:t>
            </a:r>
            <a:r>
              <a:rPr lang="en-US" altLang="zh-CN" sz="1200" dirty="0"/>
              <a:t>as</a:t>
            </a:r>
            <a:r>
              <a:rPr lang="zh-CN" altLang="en-US" sz="1200" dirty="0"/>
              <a:t> </a:t>
            </a:r>
            <a:r>
              <a:rPr lang="en-US" altLang="zh-CN" sz="1200" dirty="0"/>
              <a:t>direct</a:t>
            </a:r>
            <a:r>
              <a:rPr lang="zh-CN" altLang="en-US" sz="1200" dirty="0"/>
              <a:t> </a:t>
            </a:r>
            <a:r>
              <a:rPr lang="en-US" altLang="zh-CN" sz="1200" dirty="0"/>
              <a:t>DNN</a:t>
            </a:r>
            <a:r>
              <a:rPr lang="zh-CN" altLang="en-US" sz="1200" dirty="0"/>
              <a:t> </a:t>
            </a:r>
            <a:r>
              <a:rPr lang="en-US" altLang="zh-CN" sz="1200" dirty="0"/>
              <a:t>regression,</a:t>
            </a:r>
            <a:r>
              <a:rPr lang="zh-CN" altLang="en-US" sz="1200" dirty="0"/>
              <a:t> </a:t>
            </a:r>
            <a:r>
              <a:rPr lang="en-US" altLang="zh-CN" sz="1200" dirty="0" err="1"/>
              <a:t>ePCDNN</a:t>
            </a:r>
            <a:r>
              <a:rPr lang="zh-CN" altLang="en-US" sz="1200" dirty="0"/>
              <a:t> </a:t>
            </a:r>
            <a:r>
              <a:rPr lang="en-US" altLang="zh-CN" sz="1200" dirty="0"/>
              <a:t>provides</a:t>
            </a:r>
            <a:r>
              <a:rPr lang="zh-CN" altLang="en-US" sz="1200" dirty="0"/>
              <a:t> </a:t>
            </a:r>
            <a:r>
              <a:rPr lang="en-US" altLang="zh-CN" sz="1200" dirty="0"/>
              <a:t>more</a:t>
            </a:r>
            <a:r>
              <a:rPr lang="zh-CN" altLang="en-US" sz="1200" dirty="0"/>
              <a:t> </a:t>
            </a:r>
            <a:r>
              <a:rPr lang="en-US" altLang="zh-CN" sz="1200" dirty="0"/>
              <a:t>robust</a:t>
            </a:r>
            <a:r>
              <a:rPr lang="zh-CN" altLang="en-US" sz="1200" dirty="0"/>
              <a:t> </a:t>
            </a:r>
            <a:r>
              <a:rPr lang="en-US" altLang="zh-CN" sz="1200" dirty="0"/>
              <a:t>prediction</a:t>
            </a:r>
            <a:r>
              <a:rPr lang="zh-CN" altLang="en-US" sz="1200" dirty="0"/>
              <a:t> </a:t>
            </a:r>
            <a:r>
              <a:rPr lang="en-US" altLang="zh-CN" sz="1200" dirty="0"/>
              <a:t>regardless</a:t>
            </a:r>
            <a:r>
              <a:rPr lang="zh-CN" altLang="en-US" sz="1200" dirty="0"/>
              <a:t> </a:t>
            </a:r>
            <a:r>
              <a:rPr lang="en-US" altLang="zh-CN" sz="1200" dirty="0"/>
              <a:t>the</a:t>
            </a:r>
            <a:r>
              <a:rPr lang="zh-CN" altLang="en-US" sz="1200" dirty="0"/>
              <a:t> </a:t>
            </a:r>
            <a:r>
              <a:rPr lang="en-US" altLang="zh-CN" sz="1200" dirty="0"/>
              <a:t>test</a:t>
            </a:r>
            <a:r>
              <a:rPr lang="zh-CN" altLang="en-US" sz="1200" dirty="0"/>
              <a:t> </a:t>
            </a:r>
            <a:r>
              <a:rPr lang="en-US" altLang="zh-CN" sz="1200" dirty="0"/>
              <a:t>conditions.</a:t>
            </a:r>
            <a:r>
              <a:rPr lang="zh-CN" altLang="en-US" sz="1200" dirty="0"/>
              <a:t> </a:t>
            </a:r>
            <a:r>
              <a:rPr lang="en-US" altLang="zh-CN" sz="1200" dirty="0"/>
              <a:t>This</a:t>
            </a:r>
            <a:r>
              <a:rPr lang="zh-CN" altLang="en-US" sz="1200" dirty="0"/>
              <a:t> </a:t>
            </a:r>
            <a:r>
              <a:rPr lang="en-US" altLang="zh-CN" sz="1200" dirty="0"/>
              <a:t>is</a:t>
            </a:r>
            <a:r>
              <a:rPr lang="zh-CN" altLang="en-US" sz="1200" dirty="0"/>
              <a:t> </a:t>
            </a:r>
            <a:r>
              <a:rPr lang="en-US" altLang="zh-CN" sz="1200" dirty="0"/>
              <a:t>attributed</a:t>
            </a:r>
            <a:r>
              <a:rPr lang="zh-CN" altLang="en-US" sz="1200" dirty="0"/>
              <a:t> </a:t>
            </a:r>
            <a:r>
              <a:rPr lang="en-US" altLang="zh-CN" sz="1200" dirty="0"/>
              <a:t>to</a:t>
            </a:r>
            <a:r>
              <a:rPr lang="zh-CN" altLang="en-US" sz="1200" dirty="0"/>
              <a:t> </a:t>
            </a:r>
            <a:r>
              <a:rPr lang="en-US" altLang="zh-CN" sz="1200" dirty="0"/>
              <a:t>the</a:t>
            </a:r>
            <a:r>
              <a:rPr lang="zh-CN" altLang="en-US" sz="1200" dirty="0"/>
              <a:t> </a:t>
            </a:r>
            <a:r>
              <a:rPr lang="en-US" altLang="zh-CN" sz="1200" dirty="0"/>
              <a:t>introduction</a:t>
            </a:r>
            <a:r>
              <a:rPr lang="zh-CN" altLang="en-US" sz="1200" dirty="0"/>
              <a:t> </a:t>
            </a:r>
            <a:r>
              <a:rPr lang="en-US" altLang="zh-CN" sz="1200" dirty="0"/>
              <a:t>of</a:t>
            </a:r>
            <a:r>
              <a:rPr lang="zh-CN" altLang="en-US" sz="1200" dirty="0"/>
              <a:t> </a:t>
            </a:r>
            <a:r>
              <a:rPr lang="en-US" altLang="zh-CN" sz="1200" dirty="0"/>
              <a:t>the physical</a:t>
            </a:r>
            <a:r>
              <a:rPr lang="zh-CN" altLang="en-US" sz="1200" dirty="0"/>
              <a:t> </a:t>
            </a:r>
            <a:r>
              <a:rPr lang="en-US" altLang="zh-CN" sz="1200" dirty="0"/>
              <a:t>model.</a:t>
            </a:r>
            <a:r>
              <a:rPr lang="zh-CN" altLang="en-US" sz="1200" dirty="0"/>
              <a:t> </a:t>
            </a:r>
            <a:endParaRPr lang="en-US" altLang="zh-CN" sz="1200" dirty="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altLang="zh-CN" sz="1200" dirty="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zh-CN" sz="1200" dirty="0"/>
              <a:t>Finally,</a:t>
            </a:r>
            <a:r>
              <a:rPr lang="zh-CN" altLang="en-US" sz="1200" dirty="0"/>
              <a:t> </a:t>
            </a:r>
            <a:r>
              <a:rPr lang="en-US" altLang="zh-CN" sz="1200" dirty="0"/>
              <a:t>we</a:t>
            </a:r>
            <a:r>
              <a:rPr lang="zh-CN" altLang="en-US" sz="1200" dirty="0"/>
              <a:t> </a:t>
            </a:r>
            <a:r>
              <a:rPr lang="en-US" altLang="zh-CN" sz="1200" dirty="0"/>
              <a:t>test</a:t>
            </a:r>
            <a:r>
              <a:rPr lang="zh-CN" altLang="en-US" sz="1200" dirty="0"/>
              <a:t> </a:t>
            </a:r>
            <a:r>
              <a:rPr lang="en-US" altLang="zh-CN" sz="1200" dirty="0"/>
              <a:t>the</a:t>
            </a:r>
            <a:r>
              <a:rPr lang="zh-CN" altLang="en-US" sz="1200" dirty="0"/>
              <a:t> </a:t>
            </a:r>
            <a:r>
              <a:rPr lang="en-US" altLang="zh-CN" sz="1200" dirty="0" err="1"/>
              <a:t>ePCDNN</a:t>
            </a:r>
            <a:r>
              <a:rPr lang="zh-CN" altLang="en-US" sz="1200" dirty="0"/>
              <a:t> </a:t>
            </a:r>
            <a:r>
              <a:rPr lang="en-US" altLang="zh-CN" sz="1200" dirty="0"/>
              <a:t>approach</a:t>
            </a:r>
            <a:r>
              <a:rPr lang="zh-CN" altLang="en-US" sz="1200" dirty="0"/>
              <a:t> </a:t>
            </a:r>
            <a:r>
              <a:rPr lang="en-US" altLang="zh-CN" sz="1200" dirty="0"/>
              <a:t>by</a:t>
            </a:r>
            <a:r>
              <a:rPr lang="zh-CN" altLang="en-US" sz="1200" dirty="0"/>
              <a:t> </a:t>
            </a:r>
            <a:r>
              <a:rPr lang="en-US" altLang="zh-CN" sz="1200" dirty="0"/>
              <a:t>predicting</a:t>
            </a:r>
            <a:r>
              <a:rPr lang="zh-CN" altLang="en-US" sz="1200" dirty="0"/>
              <a:t> </a:t>
            </a:r>
            <a:r>
              <a:rPr lang="en-US" altLang="zh-CN" sz="1200" dirty="0"/>
              <a:t>unseen</a:t>
            </a:r>
            <a:r>
              <a:rPr lang="zh-CN" altLang="en-US" sz="1200" dirty="0"/>
              <a:t> </a:t>
            </a:r>
            <a:r>
              <a:rPr lang="en-US" altLang="zh-CN" sz="1200" dirty="0"/>
              <a:t>experiments,</a:t>
            </a:r>
            <a:r>
              <a:rPr lang="zh-CN" altLang="en-US" sz="1200" dirty="0"/>
              <a:t> </a:t>
            </a:r>
            <a:r>
              <a:rPr lang="en-US" altLang="zh-CN" sz="1200" dirty="0"/>
              <a:t>which</a:t>
            </a:r>
            <a:r>
              <a:rPr lang="zh-CN" altLang="en-US" sz="1200" dirty="0"/>
              <a:t> </a:t>
            </a:r>
            <a:r>
              <a:rPr lang="en-US" altLang="zh-CN" sz="1200" dirty="0"/>
              <a:t>means</a:t>
            </a:r>
            <a:r>
              <a:rPr lang="zh-CN" altLang="en-US" sz="1200" dirty="0"/>
              <a:t> </a:t>
            </a:r>
            <a:r>
              <a:rPr lang="en-US" altLang="zh-CN" sz="1200" dirty="0"/>
              <a:t>that</a:t>
            </a:r>
            <a:r>
              <a:rPr lang="zh-CN" altLang="en-US" sz="1200" dirty="0"/>
              <a:t> </a:t>
            </a:r>
            <a:r>
              <a:rPr lang="en-US" altLang="zh-CN" sz="1200" dirty="0"/>
              <a:t>we</a:t>
            </a:r>
            <a:r>
              <a:rPr lang="zh-CN" altLang="en-US" sz="1200" dirty="0"/>
              <a:t> </a:t>
            </a:r>
            <a:r>
              <a:rPr lang="en-US" altLang="zh-CN" sz="1200" dirty="0"/>
              <a:t>don’t</a:t>
            </a:r>
            <a:r>
              <a:rPr lang="zh-CN" altLang="en-US" sz="1200" dirty="0"/>
              <a:t> </a:t>
            </a:r>
            <a:r>
              <a:rPr lang="en-US" altLang="zh-CN" sz="1200" dirty="0"/>
              <a:t>use</a:t>
            </a:r>
            <a:r>
              <a:rPr lang="zh-CN" altLang="en-US" sz="1200" dirty="0"/>
              <a:t> </a:t>
            </a:r>
            <a:r>
              <a:rPr lang="en-US" altLang="zh-CN" sz="1200" dirty="0"/>
              <a:t>any</a:t>
            </a:r>
            <a:r>
              <a:rPr lang="zh-CN" altLang="en-US" sz="1200" dirty="0"/>
              <a:t> </a:t>
            </a:r>
            <a:r>
              <a:rPr lang="en-US" altLang="zh-CN" sz="1200" dirty="0"/>
              <a:t>experimental</a:t>
            </a:r>
            <a:r>
              <a:rPr lang="zh-CN" altLang="en-US" sz="1200" dirty="0"/>
              <a:t> </a:t>
            </a:r>
            <a:r>
              <a:rPr lang="en-US" altLang="zh-CN" sz="1200" dirty="0"/>
              <a:t>measurements</a:t>
            </a:r>
            <a:r>
              <a:rPr lang="zh-CN" altLang="en-US" sz="1200" dirty="0"/>
              <a:t> </a:t>
            </a:r>
            <a:r>
              <a:rPr lang="en-US" altLang="zh-CN" sz="1200" dirty="0"/>
              <a:t>from</a:t>
            </a:r>
            <a:r>
              <a:rPr lang="zh-CN" altLang="en-US" sz="1200" dirty="0"/>
              <a:t> </a:t>
            </a:r>
            <a:r>
              <a:rPr lang="en-US" altLang="zh-CN" sz="1200" dirty="0"/>
              <a:t>this</a:t>
            </a:r>
            <a:r>
              <a:rPr lang="zh-CN" altLang="en-US" sz="1200" dirty="0"/>
              <a:t> </a:t>
            </a:r>
            <a:r>
              <a:rPr lang="en-US" altLang="zh-CN" sz="1200" dirty="0"/>
              <a:t>test</a:t>
            </a:r>
            <a:r>
              <a:rPr lang="zh-CN" altLang="en-US" sz="1200" dirty="0"/>
              <a:t> </a:t>
            </a:r>
            <a:r>
              <a:rPr lang="en-US" altLang="zh-CN" sz="1200" dirty="0"/>
              <a:t>cases</a:t>
            </a:r>
            <a:r>
              <a:rPr lang="zh-CN" altLang="en-US" sz="1200" dirty="0"/>
              <a:t> </a:t>
            </a:r>
            <a:r>
              <a:rPr lang="en-US" altLang="zh-CN" sz="1200" dirty="0"/>
              <a:t>in</a:t>
            </a:r>
            <a:r>
              <a:rPr lang="zh-CN" altLang="en-US" sz="1200" dirty="0"/>
              <a:t> </a:t>
            </a:r>
            <a:r>
              <a:rPr lang="en-US" altLang="zh-CN" sz="1200" dirty="0"/>
              <a:t>training</a:t>
            </a:r>
            <a:r>
              <a:rPr lang="zh-CN" altLang="en-US" sz="1200" dirty="0"/>
              <a:t> </a:t>
            </a:r>
            <a:r>
              <a:rPr lang="en-US" altLang="zh-CN" sz="1200" dirty="0"/>
              <a:t>the</a:t>
            </a:r>
            <a:r>
              <a:rPr lang="zh-CN" altLang="en-US" sz="1200" dirty="0"/>
              <a:t> </a:t>
            </a:r>
            <a:r>
              <a:rPr lang="en-US" altLang="zh-CN" sz="1200" dirty="0"/>
              <a:t>model.</a:t>
            </a:r>
            <a:r>
              <a:rPr lang="zh-CN" altLang="en-US" sz="1200" dirty="0"/>
              <a:t> </a:t>
            </a:r>
            <a:r>
              <a:rPr lang="en-US" altLang="zh-CN" sz="1200" dirty="0"/>
              <a:t>We</a:t>
            </a:r>
            <a:r>
              <a:rPr lang="zh-CN" altLang="en-US" sz="1200" dirty="0"/>
              <a:t> </a:t>
            </a:r>
            <a:r>
              <a:rPr lang="en-US" altLang="zh-CN" sz="1200" dirty="0"/>
              <a:t>can</a:t>
            </a:r>
            <a:r>
              <a:rPr lang="zh-CN" altLang="en-US" sz="1200" dirty="0"/>
              <a:t> </a:t>
            </a:r>
            <a:r>
              <a:rPr lang="en-US" altLang="zh-CN" sz="1200" dirty="0"/>
              <a:t>see</a:t>
            </a:r>
            <a:r>
              <a:rPr lang="zh-CN" altLang="en-US" sz="1200" dirty="0"/>
              <a:t> </a:t>
            </a:r>
            <a:r>
              <a:rPr lang="en-US" altLang="zh-CN" sz="1200" dirty="0" err="1"/>
              <a:t>ePCDNN</a:t>
            </a:r>
            <a:r>
              <a:rPr lang="zh-CN" altLang="en-US" sz="1200" dirty="0"/>
              <a:t> </a:t>
            </a:r>
            <a:r>
              <a:rPr lang="en-US" altLang="zh-CN" sz="1200" dirty="0"/>
              <a:t>give</a:t>
            </a:r>
            <a:r>
              <a:rPr lang="zh-CN" altLang="en-US" sz="1200" dirty="0"/>
              <a:t> </a:t>
            </a:r>
            <a:r>
              <a:rPr lang="en-US" altLang="zh-CN" sz="1200" dirty="0"/>
              <a:t>satisfactory</a:t>
            </a:r>
            <a:r>
              <a:rPr lang="zh-CN" altLang="en-US" sz="1200" dirty="0"/>
              <a:t> </a:t>
            </a:r>
            <a:r>
              <a:rPr lang="en-US" altLang="zh-CN" sz="1200" dirty="0"/>
              <a:t>prediction</a:t>
            </a:r>
            <a:r>
              <a:rPr lang="zh-CN" altLang="en-US" sz="1200" dirty="0"/>
              <a:t> </a:t>
            </a:r>
            <a:r>
              <a:rPr lang="en-US" altLang="zh-CN" sz="1200" dirty="0"/>
              <a:t>for</a:t>
            </a:r>
            <a:r>
              <a:rPr lang="zh-CN" altLang="en-US" sz="1200" dirty="0"/>
              <a:t> </a:t>
            </a:r>
            <a:r>
              <a:rPr lang="en-US" altLang="zh-CN" sz="1200" dirty="0"/>
              <a:t>these</a:t>
            </a:r>
            <a:r>
              <a:rPr lang="zh-CN" altLang="en-US" sz="1200" dirty="0"/>
              <a:t> </a:t>
            </a:r>
            <a:r>
              <a:rPr lang="en-US" altLang="zh-CN" sz="1200" dirty="0"/>
              <a:t>two</a:t>
            </a:r>
            <a:r>
              <a:rPr lang="zh-CN" altLang="en-US" sz="1200" dirty="0"/>
              <a:t> </a:t>
            </a:r>
            <a:r>
              <a:rPr lang="en-US" altLang="zh-CN" sz="1200" dirty="0"/>
              <a:t>cases.</a:t>
            </a:r>
            <a:r>
              <a:rPr lang="zh-CN" altLang="en-US" sz="1200" dirty="0"/>
              <a:t> </a:t>
            </a:r>
            <a:r>
              <a:rPr lang="en-US" altLang="zh-CN" sz="1200" dirty="0"/>
              <a:t>Importantly,</a:t>
            </a:r>
            <a:r>
              <a:rPr lang="zh-CN" altLang="en-US" sz="1200" dirty="0"/>
              <a:t> </a:t>
            </a:r>
            <a:r>
              <a:rPr lang="en-US" altLang="zh-CN" sz="1200" dirty="0"/>
              <a:t>compared</a:t>
            </a:r>
            <a:r>
              <a:rPr lang="zh-CN" altLang="en-US" sz="1200" dirty="0"/>
              <a:t> </a:t>
            </a:r>
            <a:r>
              <a:rPr lang="en-US" altLang="zh-CN" sz="1200" dirty="0"/>
              <a:t>to</a:t>
            </a:r>
            <a:r>
              <a:rPr lang="zh-CN" altLang="en-US" sz="1200" dirty="0"/>
              <a:t> </a:t>
            </a:r>
            <a:r>
              <a:rPr lang="en-US" altLang="zh-CN" sz="1200" dirty="0"/>
              <a:t>the</a:t>
            </a:r>
            <a:r>
              <a:rPr lang="zh-CN" altLang="en-US" sz="1200" dirty="0"/>
              <a:t> </a:t>
            </a:r>
            <a:r>
              <a:rPr lang="en-US" altLang="zh-CN" sz="1200" dirty="0"/>
              <a:t>pure</a:t>
            </a:r>
            <a:r>
              <a:rPr lang="zh-CN" altLang="en-US" sz="1200" dirty="0"/>
              <a:t> </a:t>
            </a:r>
            <a:r>
              <a:rPr lang="en-US" altLang="zh-CN" sz="1200" dirty="0"/>
              <a:t>data-driven</a:t>
            </a:r>
            <a:r>
              <a:rPr lang="zh-CN" altLang="en-US" sz="1200" dirty="0"/>
              <a:t> </a:t>
            </a:r>
            <a:r>
              <a:rPr lang="en-US" altLang="zh-CN" sz="1200" dirty="0"/>
              <a:t>scheme,</a:t>
            </a:r>
            <a:r>
              <a:rPr lang="zh-CN" altLang="en-US" sz="1200" dirty="0"/>
              <a:t> </a:t>
            </a:r>
            <a:r>
              <a:rPr lang="en-US" altLang="zh-CN" sz="1200" dirty="0"/>
              <a:t>such</a:t>
            </a:r>
            <a:r>
              <a:rPr lang="zh-CN" altLang="en-US" sz="1200" dirty="0"/>
              <a:t> </a:t>
            </a:r>
            <a:r>
              <a:rPr lang="en-US" altLang="zh-CN" sz="1200" dirty="0"/>
              <a:t>as</a:t>
            </a:r>
            <a:r>
              <a:rPr lang="zh-CN" altLang="en-US" sz="1200" dirty="0"/>
              <a:t> </a:t>
            </a:r>
            <a:r>
              <a:rPr lang="en-US" altLang="zh-CN" sz="1200" dirty="0"/>
              <a:t>directly</a:t>
            </a:r>
            <a:r>
              <a:rPr lang="zh-CN" altLang="en-US" sz="1200" dirty="0"/>
              <a:t> </a:t>
            </a:r>
            <a:r>
              <a:rPr lang="en-US" altLang="zh-CN" sz="1200" dirty="0"/>
              <a:t>DNN</a:t>
            </a:r>
            <a:r>
              <a:rPr lang="zh-CN" altLang="en-US" sz="1200" dirty="0"/>
              <a:t> </a:t>
            </a:r>
            <a:r>
              <a:rPr lang="en-US" altLang="zh-CN" sz="1200" dirty="0"/>
              <a:t>regression,</a:t>
            </a:r>
            <a:r>
              <a:rPr lang="zh-CN" altLang="en-US" sz="1200" dirty="0"/>
              <a:t> </a:t>
            </a:r>
            <a:r>
              <a:rPr lang="en-US" altLang="zh-CN" sz="1200" dirty="0" err="1"/>
              <a:t>ePCDNN</a:t>
            </a:r>
            <a:r>
              <a:rPr lang="zh-CN" altLang="en-US" sz="1200" dirty="0"/>
              <a:t> </a:t>
            </a:r>
            <a:r>
              <a:rPr lang="en-US" altLang="zh-CN" sz="1200" dirty="0"/>
              <a:t>provides</a:t>
            </a:r>
            <a:r>
              <a:rPr lang="zh-CN" altLang="en-US" sz="1200" dirty="0"/>
              <a:t> </a:t>
            </a:r>
            <a:r>
              <a:rPr lang="en-US" altLang="zh-CN" sz="1200" dirty="0"/>
              <a:t>more</a:t>
            </a:r>
            <a:r>
              <a:rPr lang="zh-CN" altLang="en-US" sz="1200" dirty="0"/>
              <a:t> </a:t>
            </a:r>
            <a:r>
              <a:rPr lang="en-US" altLang="zh-CN" sz="1200" dirty="0"/>
              <a:t>robust</a:t>
            </a:r>
            <a:r>
              <a:rPr lang="zh-CN" altLang="en-US" sz="1200" dirty="0"/>
              <a:t> </a:t>
            </a:r>
            <a:r>
              <a:rPr lang="en-US" altLang="zh-CN" sz="1200" dirty="0"/>
              <a:t>prediction</a:t>
            </a:r>
            <a:r>
              <a:rPr lang="zh-CN" altLang="en-US" sz="1200" dirty="0"/>
              <a:t> </a:t>
            </a:r>
            <a:r>
              <a:rPr lang="en-US" altLang="zh-CN" sz="1200" dirty="0"/>
              <a:t>regardless</a:t>
            </a:r>
            <a:r>
              <a:rPr lang="zh-CN" altLang="en-US" sz="1200" dirty="0"/>
              <a:t> </a:t>
            </a:r>
            <a:r>
              <a:rPr lang="en-US" altLang="zh-CN" sz="1200" dirty="0"/>
              <a:t>the</a:t>
            </a:r>
            <a:r>
              <a:rPr lang="zh-CN" altLang="en-US" sz="1200" dirty="0"/>
              <a:t> </a:t>
            </a:r>
            <a:r>
              <a:rPr lang="en-US" altLang="zh-CN" sz="1200" dirty="0"/>
              <a:t>test</a:t>
            </a:r>
            <a:r>
              <a:rPr lang="zh-CN" altLang="en-US" sz="1200" dirty="0"/>
              <a:t> </a:t>
            </a:r>
            <a:r>
              <a:rPr lang="en-US" altLang="zh-CN" sz="1200" dirty="0"/>
              <a:t>conditions.</a:t>
            </a:r>
            <a:r>
              <a:rPr lang="zh-CN" altLang="en-US" sz="1200" dirty="0"/>
              <a:t> </a:t>
            </a:r>
            <a:r>
              <a:rPr lang="en-US" altLang="zh-CN" sz="1200" dirty="0"/>
              <a:t>This</a:t>
            </a:r>
            <a:r>
              <a:rPr lang="zh-CN" altLang="en-US" sz="1200" dirty="0"/>
              <a:t> </a:t>
            </a:r>
            <a:r>
              <a:rPr lang="en-US" altLang="zh-CN" sz="1200" dirty="0"/>
              <a:t>is</a:t>
            </a:r>
            <a:r>
              <a:rPr lang="zh-CN" altLang="en-US" sz="1200" dirty="0"/>
              <a:t> </a:t>
            </a:r>
            <a:r>
              <a:rPr lang="en-US" altLang="zh-CN" sz="1200" dirty="0"/>
              <a:t>attributed</a:t>
            </a:r>
            <a:r>
              <a:rPr lang="zh-CN" altLang="en-US" sz="1200" dirty="0"/>
              <a:t> </a:t>
            </a:r>
            <a:r>
              <a:rPr lang="en-US" altLang="zh-CN" sz="1200" dirty="0"/>
              <a:t>to</a:t>
            </a:r>
            <a:r>
              <a:rPr lang="zh-CN" altLang="en-US" sz="1200" dirty="0"/>
              <a:t> </a:t>
            </a:r>
            <a:r>
              <a:rPr lang="en-US" altLang="zh-CN" sz="1200" dirty="0"/>
              <a:t>the</a:t>
            </a:r>
            <a:r>
              <a:rPr lang="zh-CN" altLang="en-US" sz="1200" dirty="0"/>
              <a:t> </a:t>
            </a:r>
            <a:r>
              <a:rPr lang="en-US" altLang="zh-CN" sz="1200" dirty="0"/>
              <a:t>introduction</a:t>
            </a:r>
            <a:r>
              <a:rPr lang="zh-CN" altLang="en-US" sz="1200" dirty="0"/>
              <a:t> </a:t>
            </a:r>
            <a:r>
              <a:rPr lang="en-US" altLang="zh-CN" sz="1200" dirty="0"/>
              <a:t>of</a:t>
            </a:r>
            <a:r>
              <a:rPr lang="zh-CN" altLang="en-US" sz="1200" dirty="0"/>
              <a:t> </a:t>
            </a:r>
            <a:r>
              <a:rPr lang="en-US" altLang="zh-CN" sz="1200" dirty="0"/>
              <a:t>physical</a:t>
            </a:r>
            <a:r>
              <a:rPr lang="zh-CN" altLang="en-US" sz="1200" dirty="0"/>
              <a:t> </a:t>
            </a:r>
            <a:r>
              <a:rPr lang="en-US" altLang="zh-CN" sz="1200" dirty="0"/>
              <a:t>model.</a:t>
            </a:r>
            <a:r>
              <a:rPr lang="zh-CN" altLang="en-US" sz="1200" dirty="0"/>
              <a:t> </a:t>
            </a:r>
            <a:endParaRPr lang="en-US" altLang="zh-CN" sz="1200" dirty="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altLang="zh-CN" sz="120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714FB19C-1EC2-654C-ACF6-E60E5FC2D27E}" type="slidenum">
              <a:rPr lang="en-US" smtClean="0"/>
              <a:pPr>
                <a:defRPr/>
              </a:pPr>
              <a:t>11</a:t>
            </a:fld>
            <a:endParaRPr lang="en-US"/>
          </a:p>
        </p:txBody>
      </p:sp>
    </p:spTree>
    <p:extLst>
      <p:ext uri="{BB962C8B-B14F-4D97-AF65-F5344CB8AC3E}">
        <p14:creationId xmlns:p14="http://schemas.microsoft.com/office/powerpoint/2010/main" val="3190677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14FB19C-1EC2-654C-ACF6-E60E5FC2D27E}" type="slidenum">
              <a:rPr lang="en-US" smtClean="0"/>
              <a:pPr>
                <a:defRPr/>
              </a:pPr>
              <a:t>12</a:t>
            </a:fld>
            <a:endParaRPr lang="en-US"/>
          </a:p>
        </p:txBody>
      </p:sp>
    </p:spTree>
    <p:extLst>
      <p:ext uri="{BB962C8B-B14F-4D97-AF65-F5344CB8AC3E}">
        <p14:creationId xmlns:p14="http://schemas.microsoft.com/office/powerpoint/2010/main" val="1959609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14FB19C-1EC2-654C-ACF6-E60E5FC2D27E}" type="slidenum">
              <a:rPr lang="en-US" smtClean="0"/>
              <a:pPr>
                <a:defRPr/>
              </a:pPr>
              <a:t>13</a:t>
            </a:fld>
            <a:endParaRPr lang="en-US"/>
          </a:p>
        </p:txBody>
      </p:sp>
    </p:spTree>
    <p:extLst>
      <p:ext uri="{BB962C8B-B14F-4D97-AF65-F5344CB8AC3E}">
        <p14:creationId xmlns:p14="http://schemas.microsoft.com/office/powerpoint/2010/main" val="570247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714FB19C-1EC2-654C-ACF6-E60E5FC2D27E}" type="slidenum">
              <a:rPr lang="en-US" smtClean="0"/>
              <a:pPr>
                <a:defRPr/>
              </a:pPr>
              <a:t>14</a:t>
            </a:fld>
            <a:endParaRPr lang="en-US"/>
          </a:p>
        </p:txBody>
      </p:sp>
    </p:spTree>
    <p:extLst>
      <p:ext uri="{BB962C8B-B14F-4D97-AF65-F5344CB8AC3E}">
        <p14:creationId xmlns:p14="http://schemas.microsoft.com/office/powerpoint/2010/main" val="3680277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98145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10104DB-87CA-D64F-AB86-DB2520DDF5D7}" type="slidenum">
              <a:rPr lang="en-US" smtClean="0"/>
              <a:t>2</a:t>
            </a:fld>
            <a:endParaRPr lang="en-US" dirty="0"/>
          </a:p>
        </p:txBody>
      </p:sp>
    </p:spTree>
    <p:extLst>
      <p:ext uri="{BB962C8B-B14F-4D97-AF65-F5344CB8AC3E}">
        <p14:creationId xmlns:p14="http://schemas.microsoft.com/office/powerpoint/2010/main" val="2308773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714FB19C-1EC2-654C-ACF6-E60E5FC2D27E}" type="slidenum">
              <a:rPr lang="en-US" smtClean="0"/>
              <a:pPr>
                <a:defRPr/>
              </a:pPr>
              <a:t>3</a:t>
            </a:fld>
            <a:endParaRPr lang="en-US"/>
          </a:p>
        </p:txBody>
      </p:sp>
    </p:spTree>
    <p:extLst>
      <p:ext uri="{BB962C8B-B14F-4D97-AF65-F5344CB8AC3E}">
        <p14:creationId xmlns:p14="http://schemas.microsoft.com/office/powerpoint/2010/main" val="408650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714FB19C-1EC2-654C-ACF6-E60E5FC2D27E}" type="slidenum">
              <a:rPr lang="en-US" smtClean="0"/>
              <a:pPr>
                <a:defRPr/>
              </a:pPr>
              <a:t>4</a:t>
            </a:fld>
            <a:endParaRPr lang="en-US"/>
          </a:p>
        </p:txBody>
      </p:sp>
    </p:spTree>
    <p:extLst>
      <p:ext uri="{BB962C8B-B14F-4D97-AF65-F5344CB8AC3E}">
        <p14:creationId xmlns:p14="http://schemas.microsoft.com/office/powerpoint/2010/main" val="2080082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14FB19C-1EC2-654C-ACF6-E60E5FC2D27E}" type="slidenum">
              <a:rPr lang="en-US" smtClean="0"/>
              <a:pPr>
                <a:defRPr/>
              </a:pPr>
              <a:t>5</a:t>
            </a:fld>
            <a:endParaRPr lang="en-US"/>
          </a:p>
        </p:txBody>
      </p:sp>
    </p:spTree>
    <p:extLst>
      <p:ext uri="{BB962C8B-B14F-4D97-AF65-F5344CB8AC3E}">
        <p14:creationId xmlns:p14="http://schemas.microsoft.com/office/powerpoint/2010/main" val="2816969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14FB19C-1EC2-654C-ACF6-E60E5FC2D27E}" type="slidenum">
              <a:rPr lang="en-US" smtClean="0"/>
              <a:pPr>
                <a:defRPr/>
              </a:pPr>
              <a:t>6</a:t>
            </a:fld>
            <a:endParaRPr lang="en-US"/>
          </a:p>
        </p:txBody>
      </p:sp>
    </p:spTree>
    <p:extLst>
      <p:ext uri="{BB962C8B-B14F-4D97-AF65-F5344CB8AC3E}">
        <p14:creationId xmlns:p14="http://schemas.microsoft.com/office/powerpoint/2010/main" val="3361127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14FB19C-1EC2-654C-ACF6-E60E5FC2D27E}" type="slidenum">
              <a:rPr lang="en-US" smtClean="0"/>
              <a:pPr>
                <a:defRPr/>
              </a:pPr>
              <a:t>7</a:t>
            </a:fld>
            <a:endParaRPr lang="en-US"/>
          </a:p>
        </p:txBody>
      </p:sp>
    </p:spTree>
    <p:extLst>
      <p:ext uri="{BB962C8B-B14F-4D97-AF65-F5344CB8AC3E}">
        <p14:creationId xmlns:p14="http://schemas.microsoft.com/office/powerpoint/2010/main" val="2178039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b="0" dirty="0" err="1"/>
              <a:t>ePCDNN</a:t>
            </a:r>
            <a:r>
              <a:rPr lang="zh-CN" altLang="en-US" b="0" dirty="0"/>
              <a:t> </a:t>
            </a:r>
            <a:r>
              <a:rPr lang="en-US" altLang="zh-CN" b="0" dirty="0"/>
              <a:t>consists</a:t>
            </a:r>
            <a:r>
              <a:rPr lang="zh-CN" altLang="en-US" b="0" dirty="0"/>
              <a:t> </a:t>
            </a:r>
            <a:r>
              <a:rPr lang="en-US" altLang="zh-CN" b="0" dirty="0"/>
              <a:t>of</a:t>
            </a:r>
            <a:r>
              <a:rPr lang="zh-CN" altLang="en-US" b="0" dirty="0"/>
              <a:t> </a:t>
            </a:r>
            <a:r>
              <a:rPr lang="en-US" altLang="zh-CN" b="0" dirty="0"/>
              <a:t>two</a:t>
            </a:r>
            <a:r>
              <a:rPr lang="zh-CN" altLang="en-US" b="0" dirty="0"/>
              <a:t> </a:t>
            </a:r>
            <a:r>
              <a:rPr lang="en-US" altLang="zh-CN" b="0" dirty="0"/>
              <a:t>components:</a:t>
            </a:r>
            <a:r>
              <a:rPr lang="zh-CN" altLang="en-US" b="0" dirty="0"/>
              <a:t> </a:t>
            </a:r>
            <a:r>
              <a:rPr lang="en-US" altLang="zh-CN" b="0" dirty="0"/>
              <a:t>The first</a:t>
            </a:r>
            <a:r>
              <a:rPr lang="zh-CN" altLang="en-US" b="0" dirty="0"/>
              <a:t> </a:t>
            </a:r>
            <a:r>
              <a:rPr lang="en-US" altLang="zh-CN" b="0" dirty="0"/>
              <a:t>component is</a:t>
            </a:r>
            <a:r>
              <a:rPr lang="zh-CN" altLang="en-US" b="0" dirty="0"/>
              <a:t> </a:t>
            </a:r>
            <a:r>
              <a:rPr lang="en-US" altLang="zh-CN" b="0" dirty="0"/>
              <a:t>the</a:t>
            </a:r>
            <a:r>
              <a:rPr lang="zh-CN" altLang="en-US" b="0" dirty="0"/>
              <a:t> </a:t>
            </a:r>
            <a:r>
              <a:rPr lang="en-US" altLang="zh-CN" b="0" dirty="0"/>
              <a:t>PCDNN</a:t>
            </a:r>
            <a:r>
              <a:rPr lang="zh-CN" altLang="en-US" b="0" dirty="0"/>
              <a:t> </a:t>
            </a:r>
            <a:r>
              <a:rPr lang="en-US" altLang="zh-CN" b="0" dirty="0"/>
              <a:t>part</a:t>
            </a:r>
            <a:r>
              <a:rPr lang="zh-CN" altLang="en-US" b="0" dirty="0"/>
              <a:t> </a:t>
            </a:r>
            <a:r>
              <a:rPr lang="en-US" altLang="zh-CN" b="0" dirty="0"/>
              <a:t>whose</a:t>
            </a:r>
            <a:r>
              <a:rPr lang="zh-CN" altLang="en-US" b="0" dirty="0"/>
              <a:t> </a:t>
            </a:r>
            <a:r>
              <a:rPr lang="en-US" altLang="zh-CN" b="0" dirty="0"/>
              <a:t>voltage</a:t>
            </a:r>
            <a:r>
              <a:rPr lang="zh-CN" altLang="en-US" b="0" dirty="0"/>
              <a:t> </a:t>
            </a:r>
            <a:r>
              <a:rPr lang="en-US" altLang="zh-CN" b="0" dirty="0"/>
              <a:t>outputs</a:t>
            </a:r>
            <a:r>
              <a:rPr lang="zh-CN" altLang="en-US" b="0" dirty="0"/>
              <a:t> </a:t>
            </a:r>
            <a:r>
              <a:rPr lang="en-US" altLang="zh-CN" b="0" dirty="0"/>
              <a:t>satisfy</a:t>
            </a:r>
            <a:r>
              <a:rPr lang="zh-CN" altLang="en-US" b="0" dirty="0"/>
              <a:t> </a:t>
            </a:r>
            <a:r>
              <a:rPr lang="en-US" altLang="zh-CN" b="0" dirty="0"/>
              <a:t>the</a:t>
            </a:r>
            <a:r>
              <a:rPr lang="zh-CN" altLang="en-US" b="0" dirty="0"/>
              <a:t> </a:t>
            </a:r>
            <a:r>
              <a:rPr lang="en-US" altLang="zh-CN" b="0" dirty="0"/>
              <a:t>given</a:t>
            </a:r>
            <a:r>
              <a:rPr lang="zh-CN" altLang="en-US" b="0" dirty="0"/>
              <a:t> </a:t>
            </a:r>
            <a:r>
              <a:rPr lang="en-US" altLang="zh-CN" b="0" dirty="0"/>
              <a:t>reduced order</a:t>
            </a:r>
            <a:r>
              <a:rPr lang="zh-CN" altLang="en-US" b="0" dirty="0"/>
              <a:t> </a:t>
            </a:r>
            <a:r>
              <a:rPr lang="en-US" altLang="zh-CN" b="0" dirty="0"/>
              <a:t>0D model.</a:t>
            </a:r>
            <a:r>
              <a:rPr lang="zh-CN" altLang="en-US" b="0" dirty="0"/>
              <a:t> </a:t>
            </a:r>
            <a:r>
              <a:rPr lang="en-US" altLang="zh-CN" b="0" dirty="0"/>
              <a:t>By</a:t>
            </a:r>
            <a:r>
              <a:rPr lang="zh-CN" altLang="en-US" b="0" dirty="0"/>
              <a:t> </a:t>
            </a:r>
            <a:r>
              <a:rPr lang="en-US" altLang="zh-CN" b="0" dirty="0"/>
              <a:t>minimizing</a:t>
            </a:r>
            <a:r>
              <a:rPr lang="zh-CN" altLang="en-US" b="0" dirty="0"/>
              <a:t> </a:t>
            </a:r>
            <a:r>
              <a:rPr lang="en-US" altLang="zh-CN" b="0" dirty="0"/>
              <a:t>the</a:t>
            </a:r>
            <a:r>
              <a:rPr lang="zh-CN" altLang="en-US" b="0" dirty="0"/>
              <a:t> </a:t>
            </a:r>
            <a:r>
              <a:rPr lang="en-US" altLang="zh-CN" b="0" dirty="0"/>
              <a:t>mismatch</a:t>
            </a:r>
            <a:r>
              <a:rPr lang="zh-CN" altLang="en-US" b="0" dirty="0"/>
              <a:t> </a:t>
            </a:r>
            <a:r>
              <a:rPr lang="en-US" altLang="zh-CN" b="0" dirty="0"/>
              <a:t>against</a:t>
            </a:r>
            <a:r>
              <a:rPr lang="zh-CN" altLang="en-US" b="0" dirty="0"/>
              <a:t> </a:t>
            </a:r>
            <a:r>
              <a:rPr lang="en-US" altLang="zh-CN" b="0" dirty="0"/>
              <a:t>measurements,</a:t>
            </a:r>
            <a:r>
              <a:rPr lang="zh-CN" altLang="en-US" b="0" dirty="0"/>
              <a:t> </a:t>
            </a:r>
            <a:r>
              <a:rPr lang="en-US" altLang="zh-CN" b="0" dirty="0"/>
              <a:t>we</a:t>
            </a:r>
            <a:r>
              <a:rPr lang="zh-CN" altLang="en-US" b="0" dirty="0"/>
              <a:t> </a:t>
            </a:r>
            <a:r>
              <a:rPr lang="en-US" altLang="zh-CN" b="0" dirty="0"/>
              <a:t>learn</a:t>
            </a:r>
            <a:r>
              <a:rPr lang="zh-CN" altLang="en-US" b="0" dirty="0"/>
              <a:t> </a:t>
            </a:r>
            <a:r>
              <a:rPr lang="en-US" altLang="zh-CN" b="0" dirty="0"/>
              <a:t>the</a:t>
            </a:r>
            <a:r>
              <a:rPr lang="zh-CN" altLang="en-US" b="0" dirty="0"/>
              <a:t> </a:t>
            </a:r>
            <a:r>
              <a:rPr lang="en-US" altLang="zh-CN" b="0" dirty="0"/>
              <a:t>optimal</a:t>
            </a:r>
            <a:r>
              <a:rPr lang="zh-CN" altLang="en-US" b="0" dirty="0"/>
              <a:t> </a:t>
            </a:r>
            <a:r>
              <a:rPr lang="en-US" altLang="zh-CN" b="0" dirty="0"/>
              <a:t>lumped</a:t>
            </a:r>
            <a:r>
              <a:rPr lang="zh-CN" altLang="en-US" b="0" dirty="0"/>
              <a:t> </a:t>
            </a:r>
            <a:r>
              <a:rPr lang="en-US" altLang="zh-CN" b="0" dirty="0"/>
              <a:t>parameters</a:t>
            </a:r>
            <a:r>
              <a:rPr lang="zh-CN" altLang="en-US" b="0" dirty="0"/>
              <a:t> </a:t>
            </a:r>
            <a:r>
              <a:rPr lang="en-US" altLang="zh-CN" b="0" dirty="0"/>
              <a:t>for</a:t>
            </a:r>
            <a:r>
              <a:rPr lang="zh-CN" altLang="en-US" b="0" dirty="0"/>
              <a:t> </a:t>
            </a:r>
            <a:r>
              <a:rPr lang="en-US" altLang="zh-CN" b="0" dirty="0"/>
              <a:t>the</a:t>
            </a:r>
            <a:r>
              <a:rPr lang="zh-CN" altLang="en-US" b="0" dirty="0"/>
              <a:t> </a:t>
            </a:r>
            <a:r>
              <a:rPr lang="en-US" altLang="zh-CN" b="0" dirty="0"/>
              <a:t>designed</a:t>
            </a:r>
            <a:r>
              <a:rPr lang="zh-CN" altLang="en-US" b="0" dirty="0"/>
              <a:t> </a:t>
            </a:r>
            <a:r>
              <a:rPr lang="en-US" altLang="zh-CN" b="0" dirty="0"/>
              <a:t>model.</a:t>
            </a:r>
            <a:r>
              <a:rPr lang="zh-CN" altLang="en-US" b="0" dirty="0"/>
              <a:t> </a:t>
            </a:r>
            <a:endParaRPr lang="en-US" altLang="zh-CN"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b="0" dirty="0"/>
              <a:t>The second component</a:t>
            </a:r>
            <a:r>
              <a:rPr lang="zh-CN" altLang="en-US" b="0" dirty="0"/>
              <a:t> </a:t>
            </a:r>
            <a:r>
              <a:rPr lang="en-US" altLang="zh-CN" b="0" dirty="0"/>
              <a:t>is</a:t>
            </a:r>
            <a:r>
              <a:rPr lang="zh-CN" altLang="en-US" b="0" dirty="0"/>
              <a:t> </a:t>
            </a:r>
            <a:r>
              <a:rPr lang="en-US" altLang="zh-CN" b="0" dirty="0"/>
              <a:t>the</a:t>
            </a:r>
            <a:r>
              <a:rPr lang="zh-CN" altLang="en-US" b="0" dirty="0"/>
              <a:t> </a:t>
            </a:r>
            <a:r>
              <a:rPr lang="en-US" altLang="zh-CN" b="0" dirty="0"/>
              <a:t>correction part,</a:t>
            </a:r>
            <a:r>
              <a:rPr lang="zh-CN" altLang="en-US" b="0" dirty="0"/>
              <a:t> </a:t>
            </a:r>
            <a:r>
              <a:rPr lang="en-US" altLang="zh-CN" b="0" dirty="0"/>
              <a:t>which</a:t>
            </a:r>
            <a:r>
              <a:rPr lang="zh-CN" altLang="en-US" b="0" dirty="0"/>
              <a:t> </a:t>
            </a:r>
            <a:r>
              <a:rPr lang="en-US" altLang="zh-CN" b="0" dirty="0"/>
              <a:t>is</a:t>
            </a:r>
            <a:r>
              <a:rPr lang="zh-CN" altLang="en-US" b="0" dirty="0"/>
              <a:t> </a:t>
            </a:r>
            <a:r>
              <a:rPr lang="en-US" altLang="zh-CN" b="0" dirty="0"/>
              <a:t>used</a:t>
            </a:r>
            <a:r>
              <a:rPr lang="zh-CN" altLang="en-US" b="0" dirty="0"/>
              <a:t> </a:t>
            </a:r>
            <a:r>
              <a:rPr lang="en-US" altLang="zh-CN" b="0" dirty="0"/>
              <a:t>to</a:t>
            </a:r>
            <a:r>
              <a:rPr lang="zh-CN" altLang="en-US" b="0" dirty="0"/>
              <a:t> </a:t>
            </a:r>
            <a:r>
              <a:rPr lang="en-US" altLang="zh-CN" b="0" dirty="0"/>
              <a:t>capture</a:t>
            </a:r>
            <a:r>
              <a:rPr lang="zh-CN" altLang="en-US" b="0" dirty="0"/>
              <a:t> </a:t>
            </a:r>
            <a:r>
              <a:rPr lang="en-US" altLang="zh-CN" b="0" dirty="0"/>
              <a:t>the</a:t>
            </a:r>
            <a:r>
              <a:rPr lang="zh-CN" altLang="en-US" b="0" dirty="0"/>
              <a:t> </a:t>
            </a:r>
            <a:r>
              <a:rPr lang="en-US" altLang="zh-CN" b="0" dirty="0"/>
              <a:t>key</a:t>
            </a:r>
            <a:r>
              <a:rPr lang="zh-CN" altLang="en-US" b="0" dirty="0"/>
              <a:t> </a:t>
            </a:r>
            <a:r>
              <a:rPr lang="en-US" altLang="zh-CN" b="0" dirty="0"/>
              <a:t>features</a:t>
            </a:r>
            <a:r>
              <a:rPr lang="zh-CN" altLang="en-US" b="0" dirty="0"/>
              <a:t> </a:t>
            </a:r>
            <a:r>
              <a:rPr lang="en-US" altLang="zh-CN" b="0" dirty="0"/>
              <a:t>that</a:t>
            </a:r>
            <a:r>
              <a:rPr lang="zh-CN" altLang="en-US" b="0" dirty="0"/>
              <a:t> </a:t>
            </a:r>
            <a:r>
              <a:rPr lang="en-US" altLang="zh-CN" b="0" dirty="0"/>
              <a:t>are</a:t>
            </a:r>
            <a:r>
              <a:rPr lang="zh-CN" altLang="en-US" b="0" dirty="0"/>
              <a:t> </a:t>
            </a:r>
            <a:r>
              <a:rPr lang="en-US" altLang="zh-CN" b="0" dirty="0"/>
              <a:t>not</a:t>
            </a:r>
            <a:r>
              <a:rPr lang="zh-CN" altLang="en-US" b="0" dirty="0"/>
              <a:t> </a:t>
            </a:r>
            <a:r>
              <a:rPr lang="en-US" altLang="zh-CN" b="0" dirty="0"/>
              <a:t>well</a:t>
            </a:r>
            <a:r>
              <a:rPr lang="zh-CN" altLang="en-US" b="0" dirty="0"/>
              <a:t> </a:t>
            </a:r>
            <a:r>
              <a:rPr lang="en-US" altLang="zh-CN" b="0" dirty="0"/>
              <a:t>well</a:t>
            </a:r>
            <a:r>
              <a:rPr lang="zh-CN" altLang="en-US" b="0" dirty="0"/>
              <a:t> </a:t>
            </a:r>
            <a:r>
              <a:rPr lang="en-US" altLang="zh-CN" b="0" dirty="0"/>
              <a:t>represented</a:t>
            </a:r>
            <a:r>
              <a:rPr lang="zh-CN" altLang="en-US" b="0" dirty="0"/>
              <a:t> </a:t>
            </a:r>
            <a:r>
              <a:rPr lang="en-US" altLang="zh-CN" b="0" dirty="0"/>
              <a:t>in</a:t>
            </a:r>
            <a:r>
              <a:rPr lang="zh-CN" altLang="en-US" b="0" dirty="0"/>
              <a:t> </a:t>
            </a:r>
            <a:r>
              <a:rPr lang="en-US" altLang="zh-CN" b="0" dirty="0"/>
              <a:t>0D</a:t>
            </a:r>
            <a:r>
              <a:rPr lang="zh-CN" altLang="en-US" b="0" dirty="0"/>
              <a:t> </a:t>
            </a:r>
            <a:r>
              <a:rPr lang="en-US" altLang="zh-CN" b="0" dirty="0"/>
              <a:t>model.</a:t>
            </a:r>
            <a:r>
              <a:rPr lang="zh-CN" altLang="en-US" b="0" dirty="0"/>
              <a:t> </a:t>
            </a:r>
            <a:r>
              <a:rPr lang="en-US" altLang="zh-CN" b="0" dirty="0"/>
              <a:t>The correction is also represented by a DNN that can be trained using measurements.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b="0" dirty="0"/>
              <a:t>The</a:t>
            </a:r>
            <a:r>
              <a:rPr lang="zh-CN" altLang="en-US" b="0" dirty="0"/>
              <a:t> </a:t>
            </a:r>
            <a:r>
              <a:rPr lang="en-US" altLang="zh-CN" b="0" dirty="0"/>
              <a:t>enhanced</a:t>
            </a:r>
            <a:r>
              <a:rPr lang="zh-CN" altLang="en-US" b="0" dirty="0"/>
              <a:t> </a:t>
            </a:r>
            <a:r>
              <a:rPr lang="en-US" altLang="zh-CN" b="0" dirty="0"/>
              <a:t>voltage</a:t>
            </a:r>
            <a:r>
              <a:rPr lang="zh-CN" altLang="en-US" b="0" dirty="0"/>
              <a:t> </a:t>
            </a:r>
            <a:r>
              <a:rPr lang="en-US" altLang="zh-CN" b="0" dirty="0"/>
              <a:t>prediction</a:t>
            </a:r>
            <a:r>
              <a:rPr lang="zh-CN" altLang="en-US" b="0" dirty="0"/>
              <a:t> </a:t>
            </a:r>
            <a:r>
              <a:rPr lang="en-US" altLang="zh-CN" b="0" dirty="0"/>
              <a:t>is</a:t>
            </a:r>
            <a:r>
              <a:rPr lang="zh-CN" altLang="en-US" b="0" dirty="0"/>
              <a:t> </a:t>
            </a:r>
            <a:r>
              <a:rPr lang="en-US" altLang="zh-CN" b="0" dirty="0"/>
              <a:t>the</a:t>
            </a:r>
            <a:r>
              <a:rPr lang="zh-CN" altLang="en-US" b="0" dirty="0"/>
              <a:t> </a:t>
            </a:r>
            <a:r>
              <a:rPr lang="en-US" altLang="zh-CN" b="0" dirty="0"/>
              <a:t>sum</a:t>
            </a:r>
            <a:r>
              <a:rPr lang="zh-CN" altLang="en-US" b="0" dirty="0"/>
              <a:t> </a:t>
            </a:r>
            <a:r>
              <a:rPr lang="en-US" altLang="zh-CN" b="0" dirty="0"/>
              <a:t>of</a:t>
            </a:r>
            <a:r>
              <a:rPr lang="zh-CN" altLang="en-US" b="0" dirty="0"/>
              <a:t> </a:t>
            </a:r>
            <a:r>
              <a:rPr lang="en-US" altLang="zh-CN" b="0" dirty="0"/>
              <a:t>the</a:t>
            </a:r>
            <a:r>
              <a:rPr lang="zh-CN" altLang="en-US" b="0" dirty="0"/>
              <a:t> </a:t>
            </a:r>
            <a:r>
              <a:rPr lang="en-US" altLang="zh-CN" b="0" dirty="0"/>
              <a:t>PCDDN</a:t>
            </a:r>
            <a:r>
              <a:rPr lang="zh-CN" altLang="en-US" b="0" dirty="0"/>
              <a:t> </a:t>
            </a:r>
            <a:r>
              <a:rPr lang="en-US" altLang="zh-CN" b="0" dirty="0"/>
              <a:t>output</a:t>
            </a:r>
            <a:r>
              <a:rPr lang="zh-CN" altLang="en-US" b="0" dirty="0"/>
              <a:t> </a:t>
            </a:r>
            <a:r>
              <a:rPr lang="en-US" altLang="zh-CN" b="0" dirty="0"/>
              <a:t>and</a:t>
            </a:r>
            <a:r>
              <a:rPr lang="zh-CN" altLang="en-US" b="0" dirty="0"/>
              <a:t> </a:t>
            </a:r>
            <a:r>
              <a:rPr lang="en-US" altLang="zh-CN" b="0" dirty="0"/>
              <a:t>the</a:t>
            </a:r>
            <a:r>
              <a:rPr lang="zh-CN" altLang="en-US" b="0" dirty="0"/>
              <a:t> </a:t>
            </a:r>
            <a:r>
              <a:rPr lang="en-US" altLang="zh-CN" b="0" dirty="0"/>
              <a:t>enhancement</a:t>
            </a:r>
            <a:r>
              <a:rPr lang="zh-CN" altLang="en-US" b="0" dirty="0"/>
              <a:t> </a:t>
            </a:r>
            <a:r>
              <a:rPr lang="en-US" altLang="zh-CN" b="0" dirty="0" err="1"/>
              <a:t>y_H</a:t>
            </a:r>
            <a:r>
              <a:rPr lang="en-US" altLang="zh-CN" b="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b="0" dirty="0"/>
              <a:t>The</a:t>
            </a:r>
            <a:r>
              <a:rPr lang="zh-CN" altLang="en-US" b="0" dirty="0"/>
              <a:t> </a:t>
            </a:r>
            <a:r>
              <a:rPr lang="en-US" altLang="zh-CN" b="0" dirty="0"/>
              <a:t>combined</a:t>
            </a:r>
            <a:r>
              <a:rPr lang="zh-CN" altLang="en-US" b="0" dirty="0"/>
              <a:t> </a:t>
            </a:r>
            <a:r>
              <a:rPr lang="en-US" altLang="zh-CN" b="0" dirty="0"/>
              <a:t>loss</a:t>
            </a:r>
            <a:r>
              <a:rPr lang="zh-CN" altLang="en-US" b="0" dirty="0"/>
              <a:t> </a:t>
            </a:r>
            <a:r>
              <a:rPr lang="en-US" altLang="zh-CN" b="0" dirty="0"/>
              <a:t>functions</a:t>
            </a:r>
            <a:r>
              <a:rPr lang="zh-CN" altLang="en-US" b="0" dirty="0"/>
              <a:t> </a:t>
            </a:r>
            <a:r>
              <a:rPr lang="en-US" altLang="zh-CN" b="0" dirty="0"/>
              <a:t>are</a:t>
            </a:r>
            <a:r>
              <a:rPr lang="zh-CN" altLang="en-US" b="0" dirty="0"/>
              <a:t> </a:t>
            </a:r>
            <a:r>
              <a:rPr lang="en-US" altLang="zh-CN" b="0" dirty="0"/>
              <a:t>simultaneously</a:t>
            </a:r>
            <a:r>
              <a:rPr lang="zh-CN" altLang="en-US" b="0" dirty="0"/>
              <a:t> </a:t>
            </a:r>
            <a:r>
              <a:rPr lang="en-US" altLang="zh-CN" b="0" dirty="0"/>
              <a:t>minimized</a:t>
            </a:r>
            <a:r>
              <a:rPr lang="zh-CN" altLang="en-US" b="0" dirty="0"/>
              <a:t> </a:t>
            </a:r>
            <a:r>
              <a:rPr lang="en-US" altLang="zh-CN" b="0" dirty="0"/>
              <a:t>to</a:t>
            </a:r>
            <a:r>
              <a:rPr lang="zh-CN" altLang="en-US" b="0" dirty="0"/>
              <a:t> </a:t>
            </a:r>
            <a:r>
              <a:rPr lang="en-US" altLang="zh-CN" b="0" dirty="0"/>
              <a:t>achieve</a:t>
            </a:r>
            <a:r>
              <a:rPr lang="zh-CN" altLang="en-US" b="0" dirty="0"/>
              <a:t> </a:t>
            </a:r>
            <a:r>
              <a:rPr lang="en-US" altLang="zh-CN" b="0" dirty="0"/>
              <a:t>best</a:t>
            </a:r>
            <a:r>
              <a:rPr lang="zh-CN" altLang="en-US" b="0" dirty="0"/>
              <a:t> </a:t>
            </a:r>
            <a:r>
              <a:rPr lang="en-US" altLang="zh-CN" b="0" dirty="0"/>
              <a:t>voltage</a:t>
            </a:r>
            <a:r>
              <a:rPr lang="zh-CN" altLang="en-US" b="0" dirty="0"/>
              <a:t> </a:t>
            </a:r>
            <a:r>
              <a:rPr lang="en-US" altLang="zh-CN" b="0" dirty="0"/>
              <a:t>prediction</a:t>
            </a:r>
            <a:r>
              <a:rPr lang="zh-CN" altLang="en-US" b="0" dirty="0"/>
              <a:t> </a:t>
            </a:r>
            <a:r>
              <a:rPr lang="en-US" altLang="zh-CN" b="0" dirty="0"/>
              <a:t>and</a:t>
            </a:r>
            <a:r>
              <a:rPr lang="zh-CN" altLang="en-US" b="0" dirty="0"/>
              <a:t> </a:t>
            </a:r>
            <a:r>
              <a:rPr lang="en-US" altLang="zh-CN" b="0" dirty="0"/>
              <a:t>optimal</a:t>
            </a:r>
            <a:r>
              <a:rPr lang="zh-CN" altLang="en-US" b="0" dirty="0"/>
              <a:t> </a:t>
            </a:r>
            <a:r>
              <a:rPr lang="en-US" altLang="zh-CN" b="0" dirty="0"/>
              <a:t>parameters.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If given different measurement data, it can be natural extended to multifield consideration. </a:t>
            </a:r>
            <a:endParaRPr lang="en-US" dirty="0"/>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b="0" dirty="0"/>
              <a:t>While PCDNN improves the performance of the 0d model, there is still room for improvement to overcome the limitations of the 0d model.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b="0" dirty="0"/>
              <a:t>We</a:t>
            </a:r>
            <a:r>
              <a:rPr lang="zh-CN" altLang="en-US" b="0" dirty="0"/>
              <a:t> </a:t>
            </a:r>
            <a:r>
              <a:rPr lang="en-US" altLang="zh-CN" b="0" dirty="0"/>
              <a:t>have enhanced</a:t>
            </a:r>
            <a:r>
              <a:rPr lang="zh-CN" altLang="en-US" b="0" dirty="0"/>
              <a:t> </a:t>
            </a:r>
            <a:r>
              <a:rPr lang="en-US" altLang="zh-CN" b="0" dirty="0"/>
              <a:t>the</a:t>
            </a:r>
            <a:r>
              <a:rPr lang="zh-CN" altLang="en-US" b="0" dirty="0"/>
              <a:t> </a:t>
            </a:r>
            <a:r>
              <a:rPr lang="en-US" altLang="zh-CN" b="0" dirty="0"/>
              <a:t>physics</a:t>
            </a:r>
            <a:r>
              <a:rPr lang="zh-CN" altLang="en-US" b="0" dirty="0"/>
              <a:t> </a:t>
            </a:r>
            <a:r>
              <a:rPr lang="en-US" altLang="zh-CN" b="0" dirty="0"/>
              <a:t>constrained</a:t>
            </a:r>
            <a:r>
              <a:rPr lang="zh-CN" altLang="en-US" b="0" dirty="0"/>
              <a:t> </a:t>
            </a:r>
            <a:r>
              <a:rPr lang="en-US" altLang="zh-CN" b="0" dirty="0"/>
              <a:t>DNN</a:t>
            </a:r>
            <a:r>
              <a:rPr lang="zh-CN" altLang="en-US" b="0" dirty="0"/>
              <a:t> </a:t>
            </a:r>
            <a:r>
              <a:rPr lang="en-US" altLang="zh-CN" b="0" dirty="0"/>
              <a:t>by</a:t>
            </a:r>
            <a:r>
              <a:rPr lang="zh-CN" altLang="en-US" b="0" dirty="0"/>
              <a:t> </a:t>
            </a:r>
            <a:r>
              <a:rPr lang="en-US" altLang="zh-CN" b="0" dirty="0"/>
              <a:t>introducing</a:t>
            </a:r>
            <a:r>
              <a:rPr lang="zh-CN" altLang="en-US" b="0" dirty="0"/>
              <a:t> </a:t>
            </a:r>
            <a:r>
              <a:rPr lang="en-US" altLang="zh-CN" b="0" dirty="0"/>
              <a:t>another</a:t>
            </a:r>
            <a:r>
              <a:rPr lang="zh-CN" altLang="en-US" b="0" dirty="0"/>
              <a:t> </a:t>
            </a:r>
            <a:r>
              <a:rPr lang="en-US" altLang="zh-CN" b="0" dirty="0"/>
              <a:t>level</a:t>
            </a:r>
            <a:r>
              <a:rPr lang="zh-CN" altLang="en-US" b="0" dirty="0"/>
              <a:t> </a:t>
            </a:r>
            <a:r>
              <a:rPr lang="en-US" altLang="zh-CN" b="0" dirty="0"/>
              <a:t>of</a:t>
            </a:r>
            <a:r>
              <a:rPr lang="zh-CN" altLang="en-US" b="0" dirty="0"/>
              <a:t> </a:t>
            </a:r>
            <a:r>
              <a:rPr lang="en-US" altLang="zh-CN" b="0" dirty="0"/>
              <a:t>DNN</a:t>
            </a:r>
            <a:r>
              <a:rPr lang="zh-CN" altLang="en-US" b="0" dirty="0"/>
              <a:t> </a:t>
            </a:r>
            <a:r>
              <a:rPr lang="en-US" altLang="zh-CN" b="0" dirty="0"/>
              <a:t>approximation.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b="0" dirty="0" err="1"/>
              <a:t>ePCDNN</a:t>
            </a:r>
            <a:r>
              <a:rPr lang="zh-CN" altLang="en-US" b="0" dirty="0"/>
              <a:t> </a:t>
            </a:r>
            <a:r>
              <a:rPr lang="en-US" altLang="zh-CN" b="0" dirty="0"/>
              <a:t>consists</a:t>
            </a:r>
            <a:r>
              <a:rPr lang="zh-CN" altLang="en-US" b="0" dirty="0"/>
              <a:t> </a:t>
            </a:r>
            <a:r>
              <a:rPr lang="en-US" altLang="zh-CN" b="0" dirty="0"/>
              <a:t>of</a:t>
            </a:r>
            <a:r>
              <a:rPr lang="zh-CN" altLang="en-US" b="0" dirty="0"/>
              <a:t> </a:t>
            </a:r>
            <a:r>
              <a:rPr lang="en-US" altLang="zh-CN" b="0" dirty="0"/>
              <a:t>two</a:t>
            </a:r>
            <a:r>
              <a:rPr lang="zh-CN" altLang="en-US" b="0" dirty="0"/>
              <a:t> </a:t>
            </a:r>
            <a:r>
              <a:rPr lang="en-US" altLang="zh-CN" b="0" dirty="0"/>
              <a:t>components:</a:t>
            </a:r>
            <a:r>
              <a:rPr lang="zh-CN" altLang="en-US" b="0" dirty="0"/>
              <a:t> </a:t>
            </a:r>
            <a:r>
              <a:rPr lang="en-US" altLang="zh-CN" b="0" dirty="0"/>
              <a:t>The first</a:t>
            </a:r>
            <a:r>
              <a:rPr lang="zh-CN" altLang="en-US" b="0" dirty="0"/>
              <a:t> </a:t>
            </a:r>
            <a:r>
              <a:rPr lang="en-US" altLang="zh-CN" b="0" dirty="0"/>
              <a:t>component is</a:t>
            </a:r>
            <a:r>
              <a:rPr lang="zh-CN" altLang="en-US" b="0" dirty="0"/>
              <a:t> </a:t>
            </a:r>
            <a:r>
              <a:rPr lang="en-US" altLang="zh-CN" b="0" dirty="0"/>
              <a:t>the</a:t>
            </a:r>
            <a:r>
              <a:rPr lang="zh-CN" altLang="en-US" b="0" dirty="0"/>
              <a:t> </a:t>
            </a:r>
            <a:r>
              <a:rPr lang="en-US" altLang="zh-CN" b="0" dirty="0"/>
              <a:t>PCDNN</a:t>
            </a:r>
            <a:r>
              <a:rPr lang="zh-CN" altLang="en-US" b="0" dirty="0"/>
              <a:t> </a:t>
            </a:r>
            <a:r>
              <a:rPr lang="en-US" altLang="zh-CN" b="0" dirty="0"/>
              <a:t>part</a:t>
            </a:r>
            <a:r>
              <a:rPr lang="zh-CN" altLang="en-US" b="0" dirty="0"/>
              <a:t> </a:t>
            </a:r>
            <a:r>
              <a:rPr lang="en-US" altLang="zh-CN" b="0" dirty="0"/>
              <a:t>whose</a:t>
            </a:r>
            <a:r>
              <a:rPr lang="zh-CN" altLang="en-US" b="0" dirty="0"/>
              <a:t> </a:t>
            </a:r>
            <a:r>
              <a:rPr lang="en-US" altLang="zh-CN" b="0" dirty="0"/>
              <a:t>voltage</a:t>
            </a:r>
            <a:r>
              <a:rPr lang="zh-CN" altLang="en-US" b="0" dirty="0"/>
              <a:t> </a:t>
            </a:r>
            <a:r>
              <a:rPr lang="en-US" altLang="zh-CN" b="0" dirty="0"/>
              <a:t>outputs</a:t>
            </a:r>
            <a:r>
              <a:rPr lang="zh-CN" altLang="en-US" b="0" dirty="0"/>
              <a:t> </a:t>
            </a:r>
            <a:r>
              <a:rPr lang="en-US" altLang="zh-CN" b="0" dirty="0"/>
              <a:t>satisfy</a:t>
            </a:r>
            <a:r>
              <a:rPr lang="zh-CN" altLang="en-US" b="0" dirty="0"/>
              <a:t> </a:t>
            </a:r>
            <a:r>
              <a:rPr lang="en-US" altLang="zh-CN" b="0" dirty="0"/>
              <a:t>the</a:t>
            </a:r>
            <a:r>
              <a:rPr lang="zh-CN" altLang="en-US" b="0" dirty="0"/>
              <a:t> </a:t>
            </a:r>
            <a:r>
              <a:rPr lang="en-US" altLang="zh-CN" b="0" dirty="0"/>
              <a:t>given</a:t>
            </a:r>
            <a:r>
              <a:rPr lang="zh-CN" altLang="en-US" b="0" dirty="0"/>
              <a:t> </a:t>
            </a:r>
            <a:r>
              <a:rPr lang="en-US" altLang="zh-CN" b="0" dirty="0"/>
              <a:t>0D</a:t>
            </a:r>
            <a:r>
              <a:rPr lang="zh-CN" altLang="en-US" b="0" dirty="0"/>
              <a:t> </a:t>
            </a:r>
            <a:r>
              <a:rPr lang="en-US" altLang="zh-CN" b="0" dirty="0"/>
              <a:t>model.</a:t>
            </a:r>
            <a:r>
              <a:rPr lang="zh-CN" altLang="en-US" b="0" dirty="0"/>
              <a:t> </a:t>
            </a:r>
            <a:r>
              <a:rPr lang="en-US" altLang="zh-CN" b="0" dirty="0"/>
              <a:t>By</a:t>
            </a:r>
            <a:r>
              <a:rPr lang="zh-CN" altLang="en-US" b="0" dirty="0"/>
              <a:t> </a:t>
            </a:r>
            <a:r>
              <a:rPr lang="en-US" altLang="zh-CN" b="0" dirty="0"/>
              <a:t>minimizing</a:t>
            </a:r>
            <a:r>
              <a:rPr lang="zh-CN" altLang="en-US" b="0" dirty="0"/>
              <a:t> </a:t>
            </a:r>
            <a:r>
              <a:rPr lang="en-US" altLang="zh-CN" b="0" dirty="0"/>
              <a:t>the</a:t>
            </a:r>
            <a:r>
              <a:rPr lang="zh-CN" altLang="en-US" b="0" dirty="0"/>
              <a:t> </a:t>
            </a:r>
            <a:r>
              <a:rPr lang="en-US" altLang="zh-CN" b="0" dirty="0"/>
              <a:t>mismatch</a:t>
            </a:r>
            <a:r>
              <a:rPr lang="zh-CN" altLang="en-US" b="0" dirty="0"/>
              <a:t> </a:t>
            </a:r>
            <a:r>
              <a:rPr lang="en-US" altLang="zh-CN" b="0" dirty="0"/>
              <a:t>against</a:t>
            </a:r>
            <a:r>
              <a:rPr lang="zh-CN" altLang="en-US" b="0" dirty="0"/>
              <a:t> </a:t>
            </a:r>
            <a:r>
              <a:rPr lang="en-US" altLang="zh-CN" b="0" dirty="0"/>
              <a:t>measurements,</a:t>
            </a:r>
            <a:r>
              <a:rPr lang="zh-CN" altLang="en-US" b="0" dirty="0"/>
              <a:t> </a:t>
            </a:r>
            <a:r>
              <a:rPr lang="en-US" altLang="zh-CN" b="0" dirty="0"/>
              <a:t>we</a:t>
            </a:r>
            <a:r>
              <a:rPr lang="zh-CN" altLang="en-US" b="0" dirty="0"/>
              <a:t> </a:t>
            </a:r>
            <a:r>
              <a:rPr lang="en-US" altLang="zh-CN" b="0" dirty="0"/>
              <a:t>learn</a:t>
            </a:r>
            <a:r>
              <a:rPr lang="zh-CN" altLang="en-US" b="0" dirty="0"/>
              <a:t> </a:t>
            </a:r>
            <a:r>
              <a:rPr lang="en-US" altLang="zh-CN" b="0" dirty="0"/>
              <a:t>the</a:t>
            </a:r>
            <a:r>
              <a:rPr lang="zh-CN" altLang="en-US" b="0" dirty="0"/>
              <a:t> </a:t>
            </a:r>
            <a:r>
              <a:rPr lang="en-US" altLang="zh-CN" b="0" dirty="0"/>
              <a:t>optimal</a:t>
            </a:r>
            <a:r>
              <a:rPr lang="zh-CN" altLang="en-US" b="0" dirty="0"/>
              <a:t> </a:t>
            </a:r>
            <a:r>
              <a:rPr lang="en-US" altLang="zh-CN" b="0" dirty="0"/>
              <a:t>lumped</a:t>
            </a:r>
            <a:r>
              <a:rPr lang="zh-CN" altLang="en-US" b="0" dirty="0"/>
              <a:t> </a:t>
            </a:r>
            <a:r>
              <a:rPr lang="en-US" altLang="zh-CN" b="0" dirty="0"/>
              <a:t>parameters</a:t>
            </a:r>
            <a:r>
              <a:rPr lang="zh-CN" altLang="en-US" b="0" dirty="0"/>
              <a:t> </a:t>
            </a:r>
            <a:r>
              <a:rPr lang="en-US" altLang="zh-CN" b="0" dirty="0"/>
              <a:t>for</a:t>
            </a:r>
            <a:r>
              <a:rPr lang="zh-CN" altLang="en-US" b="0" dirty="0"/>
              <a:t> </a:t>
            </a:r>
            <a:r>
              <a:rPr lang="en-US" altLang="zh-CN" b="0" dirty="0"/>
              <a:t>the</a:t>
            </a:r>
            <a:r>
              <a:rPr lang="zh-CN" altLang="en-US" b="0" dirty="0"/>
              <a:t> </a:t>
            </a:r>
            <a:r>
              <a:rPr lang="en-US" altLang="zh-CN" b="0" dirty="0"/>
              <a:t>designed</a:t>
            </a:r>
            <a:r>
              <a:rPr lang="zh-CN" altLang="en-US" b="0" dirty="0"/>
              <a:t> </a:t>
            </a:r>
            <a:r>
              <a:rPr lang="en-US" altLang="zh-CN" b="0" dirty="0"/>
              <a:t>0D</a:t>
            </a:r>
            <a:r>
              <a:rPr lang="zh-CN" altLang="en-US" b="0" dirty="0"/>
              <a:t> </a:t>
            </a:r>
            <a:r>
              <a:rPr lang="en-US" altLang="zh-CN" b="0" dirty="0"/>
              <a:t>model.</a:t>
            </a:r>
            <a:r>
              <a:rPr lang="zh-CN" altLang="en-US" b="0" dirty="0"/>
              <a:t> </a:t>
            </a:r>
            <a:r>
              <a:rPr lang="en-US" altLang="zh-CN" b="0" dirty="0"/>
              <a:t>The second component</a:t>
            </a:r>
            <a:r>
              <a:rPr lang="zh-CN" altLang="en-US" b="0" dirty="0"/>
              <a:t> </a:t>
            </a:r>
            <a:r>
              <a:rPr lang="en-US" altLang="zh-CN" b="0" dirty="0"/>
              <a:t>is</a:t>
            </a:r>
            <a:r>
              <a:rPr lang="zh-CN" altLang="en-US" b="0" dirty="0"/>
              <a:t> </a:t>
            </a:r>
            <a:r>
              <a:rPr lang="en-US" altLang="zh-CN" b="0" dirty="0"/>
              <a:t>the</a:t>
            </a:r>
            <a:r>
              <a:rPr lang="zh-CN" altLang="en-US" b="0" dirty="0"/>
              <a:t> </a:t>
            </a:r>
            <a:r>
              <a:rPr lang="en-US" altLang="zh-CN" b="0" dirty="0"/>
              <a:t>correction part,</a:t>
            </a:r>
            <a:r>
              <a:rPr lang="zh-CN" altLang="en-US" b="0" dirty="0"/>
              <a:t> </a:t>
            </a:r>
            <a:r>
              <a:rPr lang="en-US" altLang="zh-CN" b="0" dirty="0"/>
              <a:t>which</a:t>
            </a:r>
            <a:r>
              <a:rPr lang="zh-CN" altLang="en-US" b="0" dirty="0"/>
              <a:t> </a:t>
            </a:r>
            <a:r>
              <a:rPr lang="en-US" altLang="zh-CN" b="0" dirty="0"/>
              <a:t>is</a:t>
            </a:r>
            <a:r>
              <a:rPr lang="zh-CN" altLang="en-US" b="0" dirty="0"/>
              <a:t> </a:t>
            </a:r>
            <a:r>
              <a:rPr lang="en-US" altLang="zh-CN" b="0" dirty="0"/>
              <a:t>used</a:t>
            </a:r>
            <a:r>
              <a:rPr lang="zh-CN" altLang="en-US" b="0" dirty="0"/>
              <a:t> </a:t>
            </a:r>
            <a:r>
              <a:rPr lang="en-US" altLang="zh-CN" b="0" dirty="0"/>
              <a:t>to</a:t>
            </a:r>
            <a:r>
              <a:rPr lang="zh-CN" altLang="en-US" b="0" dirty="0"/>
              <a:t> </a:t>
            </a:r>
            <a:r>
              <a:rPr lang="en-US" altLang="zh-CN" b="0" dirty="0"/>
              <a:t>capture</a:t>
            </a:r>
            <a:r>
              <a:rPr lang="zh-CN" altLang="en-US" b="0" dirty="0"/>
              <a:t> </a:t>
            </a:r>
            <a:r>
              <a:rPr lang="en-US" altLang="zh-CN" b="0" dirty="0"/>
              <a:t>the</a:t>
            </a:r>
            <a:r>
              <a:rPr lang="zh-CN" altLang="en-US" b="0" dirty="0"/>
              <a:t> </a:t>
            </a:r>
            <a:r>
              <a:rPr lang="en-US" altLang="zh-CN" b="0" dirty="0"/>
              <a:t>key</a:t>
            </a:r>
            <a:r>
              <a:rPr lang="zh-CN" altLang="en-US" b="0" dirty="0"/>
              <a:t> </a:t>
            </a:r>
            <a:r>
              <a:rPr lang="en-US" altLang="zh-CN" b="0" dirty="0"/>
              <a:t>features</a:t>
            </a:r>
            <a:r>
              <a:rPr lang="zh-CN" altLang="en-US" b="0" dirty="0"/>
              <a:t> </a:t>
            </a:r>
            <a:r>
              <a:rPr lang="en-US" altLang="zh-CN" b="0" dirty="0"/>
              <a:t>that</a:t>
            </a:r>
            <a:r>
              <a:rPr lang="zh-CN" altLang="en-US" b="0" dirty="0"/>
              <a:t> </a:t>
            </a:r>
            <a:r>
              <a:rPr lang="en-US" altLang="zh-CN" b="0" dirty="0"/>
              <a:t>are</a:t>
            </a:r>
            <a:r>
              <a:rPr lang="zh-CN" altLang="en-US" b="0" dirty="0"/>
              <a:t> </a:t>
            </a:r>
            <a:r>
              <a:rPr lang="en-US" altLang="zh-CN" b="0" dirty="0"/>
              <a:t>not</a:t>
            </a:r>
            <a:r>
              <a:rPr lang="zh-CN" altLang="en-US" b="0" dirty="0"/>
              <a:t> </a:t>
            </a:r>
            <a:r>
              <a:rPr lang="en-US" altLang="zh-CN" b="0" dirty="0"/>
              <a:t>well</a:t>
            </a:r>
            <a:r>
              <a:rPr lang="zh-CN" altLang="en-US" b="0" dirty="0"/>
              <a:t> </a:t>
            </a:r>
            <a:r>
              <a:rPr lang="en-US" altLang="zh-CN" b="0" dirty="0"/>
              <a:t>well</a:t>
            </a:r>
            <a:r>
              <a:rPr lang="zh-CN" altLang="en-US" b="0" dirty="0"/>
              <a:t> </a:t>
            </a:r>
            <a:r>
              <a:rPr lang="en-US" altLang="zh-CN" b="0" dirty="0"/>
              <a:t>represented</a:t>
            </a:r>
            <a:r>
              <a:rPr lang="zh-CN" altLang="en-US" b="0" dirty="0"/>
              <a:t> </a:t>
            </a:r>
            <a:r>
              <a:rPr lang="en-US" altLang="zh-CN" b="0" dirty="0"/>
              <a:t>in</a:t>
            </a:r>
            <a:r>
              <a:rPr lang="zh-CN" altLang="en-US" b="0" dirty="0"/>
              <a:t> </a:t>
            </a:r>
            <a:r>
              <a:rPr lang="en-US" altLang="zh-CN" b="0" dirty="0"/>
              <a:t>0D</a:t>
            </a:r>
            <a:r>
              <a:rPr lang="zh-CN" altLang="en-US" b="0" dirty="0"/>
              <a:t> </a:t>
            </a:r>
            <a:r>
              <a:rPr lang="en-US" altLang="zh-CN" b="0" dirty="0"/>
              <a:t>model.</a:t>
            </a:r>
            <a:r>
              <a:rPr lang="zh-CN" altLang="en-US" b="0" dirty="0"/>
              <a:t> </a:t>
            </a:r>
            <a:r>
              <a:rPr lang="en-US" altLang="zh-CN" b="0" dirty="0"/>
              <a:t>The correction is also represented by a DNN that can be trained using measurements.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b="0" dirty="0"/>
              <a:t>The</a:t>
            </a:r>
            <a:r>
              <a:rPr lang="zh-CN" altLang="en-US" b="0" dirty="0"/>
              <a:t> </a:t>
            </a:r>
            <a:r>
              <a:rPr lang="en-US" altLang="zh-CN" b="0" dirty="0"/>
              <a:t>enhanced</a:t>
            </a:r>
            <a:r>
              <a:rPr lang="zh-CN" altLang="en-US" b="0" dirty="0"/>
              <a:t> </a:t>
            </a:r>
            <a:r>
              <a:rPr lang="en-US" altLang="zh-CN" b="0" dirty="0"/>
              <a:t>voltage</a:t>
            </a:r>
            <a:r>
              <a:rPr lang="zh-CN" altLang="en-US" b="0" dirty="0"/>
              <a:t> </a:t>
            </a:r>
            <a:r>
              <a:rPr lang="en-US" altLang="zh-CN" b="0" dirty="0"/>
              <a:t>prediction</a:t>
            </a:r>
            <a:r>
              <a:rPr lang="zh-CN" altLang="en-US" b="0" dirty="0"/>
              <a:t> </a:t>
            </a:r>
            <a:r>
              <a:rPr lang="en-US" altLang="zh-CN" b="0" dirty="0"/>
              <a:t>is</a:t>
            </a:r>
            <a:r>
              <a:rPr lang="zh-CN" altLang="en-US" b="0" dirty="0"/>
              <a:t> </a:t>
            </a:r>
            <a:r>
              <a:rPr lang="en-US" altLang="zh-CN" b="0" dirty="0"/>
              <a:t>the</a:t>
            </a:r>
            <a:r>
              <a:rPr lang="zh-CN" altLang="en-US" b="0" dirty="0"/>
              <a:t> </a:t>
            </a:r>
            <a:r>
              <a:rPr lang="en-US" altLang="zh-CN" b="0" dirty="0"/>
              <a:t>sum</a:t>
            </a:r>
            <a:r>
              <a:rPr lang="zh-CN" altLang="en-US" b="0" dirty="0"/>
              <a:t> </a:t>
            </a:r>
            <a:r>
              <a:rPr lang="en-US" altLang="zh-CN" b="0" dirty="0"/>
              <a:t>of</a:t>
            </a:r>
            <a:r>
              <a:rPr lang="zh-CN" altLang="en-US" b="0" dirty="0"/>
              <a:t> </a:t>
            </a:r>
            <a:r>
              <a:rPr lang="en-US" altLang="zh-CN" b="0" dirty="0"/>
              <a:t>the</a:t>
            </a:r>
            <a:r>
              <a:rPr lang="zh-CN" altLang="en-US" b="0" dirty="0"/>
              <a:t> </a:t>
            </a:r>
            <a:r>
              <a:rPr lang="en-US" altLang="zh-CN" b="0" dirty="0"/>
              <a:t>PCDDN</a:t>
            </a:r>
            <a:r>
              <a:rPr lang="zh-CN" altLang="en-US" b="0" dirty="0"/>
              <a:t> </a:t>
            </a:r>
            <a:r>
              <a:rPr lang="en-US" altLang="zh-CN" b="0" dirty="0"/>
              <a:t>output</a:t>
            </a:r>
            <a:r>
              <a:rPr lang="zh-CN" altLang="en-US" b="0" dirty="0"/>
              <a:t> </a:t>
            </a:r>
            <a:r>
              <a:rPr lang="en-US" altLang="zh-CN" b="0" dirty="0"/>
              <a:t>and</a:t>
            </a:r>
            <a:r>
              <a:rPr lang="zh-CN" altLang="en-US" b="0" dirty="0"/>
              <a:t> </a:t>
            </a:r>
            <a:r>
              <a:rPr lang="en-US" altLang="zh-CN" b="0" dirty="0"/>
              <a:t>the</a:t>
            </a:r>
            <a:r>
              <a:rPr lang="zh-CN" altLang="en-US" b="0" dirty="0"/>
              <a:t> </a:t>
            </a:r>
            <a:r>
              <a:rPr lang="en-US" altLang="zh-CN" b="0" dirty="0"/>
              <a:t>enhancement</a:t>
            </a:r>
            <a:r>
              <a:rPr lang="zh-CN" altLang="en-US" b="0" dirty="0"/>
              <a:t> </a:t>
            </a:r>
            <a:r>
              <a:rPr lang="en-US" altLang="zh-CN" b="0" dirty="0" err="1"/>
              <a:t>y_H</a:t>
            </a:r>
            <a:r>
              <a:rPr lang="en-US" altLang="zh-CN" b="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b="0" dirty="0"/>
              <a:t>The</a:t>
            </a:r>
            <a:r>
              <a:rPr lang="zh-CN" altLang="en-US" b="0" dirty="0"/>
              <a:t> </a:t>
            </a:r>
            <a:r>
              <a:rPr lang="en-US" altLang="zh-CN" b="0" dirty="0"/>
              <a:t>combined</a:t>
            </a:r>
            <a:r>
              <a:rPr lang="zh-CN" altLang="en-US" b="0" dirty="0"/>
              <a:t> </a:t>
            </a:r>
            <a:r>
              <a:rPr lang="en-US" altLang="zh-CN" b="0" dirty="0"/>
              <a:t>loss</a:t>
            </a:r>
            <a:r>
              <a:rPr lang="zh-CN" altLang="en-US" b="0" dirty="0"/>
              <a:t> </a:t>
            </a:r>
            <a:r>
              <a:rPr lang="en-US" altLang="zh-CN" b="0" dirty="0"/>
              <a:t>functions</a:t>
            </a:r>
            <a:r>
              <a:rPr lang="zh-CN" altLang="en-US" b="0" dirty="0"/>
              <a:t> </a:t>
            </a:r>
            <a:r>
              <a:rPr lang="en-US" altLang="zh-CN" b="0" dirty="0"/>
              <a:t>are</a:t>
            </a:r>
            <a:r>
              <a:rPr lang="zh-CN" altLang="en-US" b="0" dirty="0"/>
              <a:t> </a:t>
            </a:r>
            <a:r>
              <a:rPr lang="en-US" altLang="zh-CN" b="0" dirty="0"/>
              <a:t>simultaneously</a:t>
            </a:r>
            <a:r>
              <a:rPr lang="zh-CN" altLang="en-US" b="0" dirty="0"/>
              <a:t> </a:t>
            </a:r>
            <a:r>
              <a:rPr lang="en-US" altLang="zh-CN" b="0" dirty="0"/>
              <a:t>minimized</a:t>
            </a:r>
            <a:r>
              <a:rPr lang="zh-CN" altLang="en-US" b="0" dirty="0"/>
              <a:t> </a:t>
            </a:r>
            <a:r>
              <a:rPr lang="en-US" altLang="zh-CN" b="0" dirty="0"/>
              <a:t>to</a:t>
            </a:r>
            <a:r>
              <a:rPr lang="zh-CN" altLang="en-US" b="0" dirty="0"/>
              <a:t> </a:t>
            </a:r>
            <a:r>
              <a:rPr lang="en-US" altLang="zh-CN" b="0" dirty="0"/>
              <a:t>achieve</a:t>
            </a:r>
            <a:r>
              <a:rPr lang="zh-CN" altLang="en-US" b="0" dirty="0"/>
              <a:t> </a:t>
            </a:r>
            <a:r>
              <a:rPr lang="en-US" altLang="zh-CN" b="0" dirty="0"/>
              <a:t>best</a:t>
            </a:r>
            <a:r>
              <a:rPr lang="zh-CN" altLang="en-US" b="0" dirty="0"/>
              <a:t> </a:t>
            </a:r>
            <a:r>
              <a:rPr lang="en-US" altLang="zh-CN" b="0" dirty="0"/>
              <a:t>voltage</a:t>
            </a:r>
            <a:r>
              <a:rPr lang="zh-CN" altLang="en-US" b="0" dirty="0"/>
              <a:t> </a:t>
            </a:r>
            <a:r>
              <a:rPr lang="en-US" altLang="zh-CN" b="0" dirty="0"/>
              <a:t>prediction</a:t>
            </a:r>
            <a:r>
              <a:rPr lang="zh-CN" altLang="en-US" b="0" dirty="0"/>
              <a:t> </a:t>
            </a:r>
            <a:r>
              <a:rPr lang="en-US" altLang="zh-CN" b="0" dirty="0"/>
              <a:t>and</a:t>
            </a:r>
            <a:r>
              <a:rPr lang="zh-CN" altLang="en-US" b="0" dirty="0"/>
              <a:t> </a:t>
            </a:r>
            <a:r>
              <a:rPr lang="en-US" altLang="zh-CN" b="0" dirty="0"/>
              <a:t>optimal</a:t>
            </a:r>
            <a:r>
              <a:rPr lang="zh-CN" altLang="en-US" b="0" dirty="0"/>
              <a:t> </a:t>
            </a:r>
            <a:r>
              <a:rPr lang="en-US" altLang="zh-CN" b="0" dirty="0"/>
              <a:t>parameters.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b="0" dirty="0"/>
              <a:t>Moreover,</a:t>
            </a:r>
            <a:r>
              <a:rPr lang="zh-CN" altLang="en-US" b="0" dirty="0"/>
              <a:t> </a:t>
            </a:r>
            <a:r>
              <a:rPr lang="en-US" altLang="zh-CN" b="0" dirty="0"/>
              <a:t>we</a:t>
            </a:r>
            <a:r>
              <a:rPr lang="zh-CN" altLang="en-US" b="0" dirty="0"/>
              <a:t> </a:t>
            </a:r>
            <a:r>
              <a:rPr lang="en-US" altLang="zh-CN" b="0" dirty="0"/>
              <a:t>use</a:t>
            </a:r>
            <a:r>
              <a:rPr lang="zh-CN" altLang="en-US" b="0" dirty="0"/>
              <a:t> </a:t>
            </a:r>
            <a:r>
              <a:rPr lang="en-US" altLang="zh-CN" b="0" dirty="0"/>
              <a:t>positivity-preserving</a:t>
            </a:r>
            <a:r>
              <a:rPr lang="zh-CN" altLang="en-US" b="0" dirty="0"/>
              <a:t> </a:t>
            </a:r>
            <a:r>
              <a:rPr lang="en-US" altLang="zh-CN" b="0" dirty="0"/>
              <a:t>output</a:t>
            </a:r>
            <a:r>
              <a:rPr lang="zh-CN" altLang="en-US" b="0" dirty="0"/>
              <a:t> </a:t>
            </a:r>
            <a:r>
              <a:rPr lang="en-US" altLang="zh-CN" b="0" dirty="0"/>
              <a:t>neurons</a:t>
            </a:r>
            <a:r>
              <a:rPr lang="zh-CN" altLang="en-US" b="0" dirty="0"/>
              <a:t> </a:t>
            </a:r>
            <a:r>
              <a:rPr lang="en-US" altLang="zh-CN" b="0" dirty="0"/>
              <a:t>to</a:t>
            </a:r>
            <a:r>
              <a:rPr lang="zh-CN" altLang="en-US" b="0" dirty="0"/>
              <a:t> </a:t>
            </a:r>
            <a:r>
              <a:rPr lang="en-US" altLang="zh-CN" b="0" dirty="0"/>
              <a:t>ensure</a:t>
            </a:r>
            <a:r>
              <a:rPr lang="zh-CN" altLang="en-US" b="0" dirty="0"/>
              <a:t> </a:t>
            </a:r>
            <a:r>
              <a:rPr lang="en-US" altLang="zh-CN" b="0" dirty="0"/>
              <a:t>the</a:t>
            </a:r>
            <a:r>
              <a:rPr lang="zh-CN" altLang="en-US" b="0" dirty="0"/>
              <a:t> </a:t>
            </a:r>
            <a:r>
              <a:rPr lang="en-US" altLang="zh-CN" b="0" dirty="0"/>
              <a:t>learned</a:t>
            </a:r>
            <a:r>
              <a:rPr lang="zh-CN" altLang="en-US" b="0" dirty="0"/>
              <a:t> </a:t>
            </a:r>
            <a:r>
              <a:rPr lang="en-US" altLang="zh-CN" b="0" dirty="0"/>
              <a:t>parameters</a:t>
            </a:r>
            <a:r>
              <a:rPr lang="zh-CN" altLang="en-US" b="0" dirty="0"/>
              <a:t> </a:t>
            </a:r>
            <a:r>
              <a:rPr lang="en-US" altLang="zh-CN" b="0" dirty="0"/>
              <a:t>are</a:t>
            </a:r>
            <a:r>
              <a:rPr lang="zh-CN" altLang="en-US" b="0" dirty="0"/>
              <a:t> </a:t>
            </a:r>
            <a:r>
              <a:rPr lang="en-US" altLang="zh-CN" b="0" dirty="0"/>
              <a:t>positive.</a:t>
            </a:r>
            <a:r>
              <a:rPr lang="zh-CN" altLang="en-US" b="0" dirty="0"/>
              <a:t> </a:t>
            </a:r>
            <a:r>
              <a:rPr lang="en-US" altLang="zh-CN" b="0" dirty="0"/>
              <a:t>Our</a:t>
            </a:r>
            <a:r>
              <a:rPr lang="zh-CN" altLang="en-US" b="0" dirty="0"/>
              <a:t> </a:t>
            </a:r>
            <a:r>
              <a:rPr lang="en-US" altLang="zh-CN" b="0" dirty="0"/>
              <a:t>numerical</a:t>
            </a:r>
            <a:r>
              <a:rPr lang="zh-CN" altLang="en-US" b="0" dirty="0"/>
              <a:t> </a:t>
            </a:r>
            <a:r>
              <a:rPr lang="en-US" altLang="zh-CN" b="0" dirty="0"/>
              <a:t>tests</a:t>
            </a:r>
            <a:r>
              <a:rPr lang="zh-CN" altLang="en-US" b="0" dirty="0"/>
              <a:t> </a:t>
            </a:r>
            <a:r>
              <a:rPr lang="en-US" altLang="zh-CN" b="0" dirty="0"/>
              <a:t>also</a:t>
            </a:r>
            <a:r>
              <a:rPr lang="zh-CN" altLang="en-US" b="0" dirty="0"/>
              <a:t> </a:t>
            </a:r>
            <a:r>
              <a:rPr lang="en-US" altLang="zh-CN" b="0" dirty="0"/>
              <a:t>show</a:t>
            </a:r>
            <a:r>
              <a:rPr lang="zh-CN" altLang="en-US" b="0" dirty="0"/>
              <a:t> </a:t>
            </a:r>
            <a:r>
              <a:rPr lang="en-US" altLang="zh-CN" b="0" dirty="0"/>
              <a:t>that this helps</a:t>
            </a:r>
            <a:r>
              <a:rPr lang="zh-CN" altLang="en-US" b="0" dirty="0"/>
              <a:t> </a:t>
            </a:r>
            <a:r>
              <a:rPr lang="en-US" altLang="zh-CN" b="0" dirty="0"/>
              <a:t>to</a:t>
            </a:r>
            <a:r>
              <a:rPr lang="zh-CN" altLang="en-US" b="0" dirty="0"/>
              <a:t> </a:t>
            </a:r>
            <a:r>
              <a:rPr lang="en-US" altLang="zh-CN" b="0" dirty="0"/>
              <a:t>obtain</a:t>
            </a:r>
            <a:r>
              <a:rPr lang="zh-CN" altLang="en-US" b="0" dirty="0"/>
              <a:t> </a:t>
            </a:r>
            <a:r>
              <a:rPr lang="en-US" altLang="zh-CN" b="0" dirty="0"/>
              <a:t>better</a:t>
            </a:r>
            <a:r>
              <a:rPr lang="zh-CN" altLang="en-US" b="0" dirty="0"/>
              <a:t> </a:t>
            </a:r>
            <a:r>
              <a:rPr lang="en-US" altLang="zh-CN" b="0" dirty="0"/>
              <a:t>multiple</a:t>
            </a:r>
            <a:r>
              <a:rPr lang="zh-CN" altLang="en-US" b="0" dirty="0"/>
              <a:t> </a:t>
            </a:r>
            <a:r>
              <a:rPr lang="en-US" altLang="zh-CN" b="0" dirty="0"/>
              <a:t>parameter</a:t>
            </a:r>
            <a:r>
              <a:rPr lang="zh-CN" altLang="en-US" b="0" dirty="0"/>
              <a:t> </a:t>
            </a:r>
            <a:r>
              <a:rPr lang="en-US" altLang="zh-CN" b="0" dirty="0"/>
              <a:t>identification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zh-CN"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zh-CN"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zh-CN"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b="0" dirty="0"/>
              <a:t>Physics constrained DNN (PCDNN) was introduced in our work last year in order to improve the estimation of the parameters of a physical model, in our case the 0d redox flow battery model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b="0" dirty="0"/>
              <a:t>The idea behind PCDNN is to train a neural network which takes as input various parameters related to settings and operating conditions and outputs parameters that appear in the 0d model. Thus, the parameters of the 0d model are represented as </a:t>
            </a:r>
            <a:r>
              <a:rPr lang="en-US" altLang="zh-CN" b="0" i="1" dirty="0"/>
              <a:t>functions</a:t>
            </a:r>
            <a:r>
              <a:rPr lang="en-US" altLang="zh-CN" b="0" i="0" dirty="0"/>
              <a:t> of the operating conditions.</a:t>
            </a:r>
            <a:endParaRPr lang="en-US" altLang="zh-CN" b="0"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b="0" dirty="0"/>
              <a:t>The output parameters of the model are used in the model to predict the voltage. As we have shown in previous work, this leads to an improvement of the predicted potential by the 0d model compared to the voltage prediction using parameters estimated in the traditional way where they are treated as constants and have to be found anew for every new set of operating conditions through optimization.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b="0" dirty="0"/>
              <a:t>While PCDNN improves the performance of the 0d model, there is still room for improvement to overcome the limitations of the 0d model.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b="0" dirty="0"/>
              <a:t>We</a:t>
            </a:r>
            <a:r>
              <a:rPr lang="zh-CN" altLang="en-US" b="0" dirty="0"/>
              <a:t> </a:t>
            </a:r>
            <a:r>
              <a:rPr lang="en-US" altLang="zh-CN" b="0" dirty="0"/>
              <a:t>have enhanced</a:t>
            </a:r>
            <a:r>
              <a:rPr lang="zh-CN" altLang="en-US" b="0" dirty="0"/>
              <a:t> </a:t>
            </a:r>
            <a:r>
              <a:rPr lang="en-US" altLang="zh-CN" b="0" dirty="0"/>
              <a:t>the</a:t>
            </a:r>
            <a:r>
              <a:rPr lang="zh-CN" altLang="en-US" b="0" dirty="0"/>
              <a:t> </a:t>
            </a:r>
            <a:r>
              <a:rPr lang="en-US" altLang="zh-CN" b="0" dirty="0"/>
              <a:t>physics</a:t>
            </a:r>
            <a:r>
              <a:rPr lang="zh-CN" altLang="en-US" b="0" dirty="0"/>
              <a:t> </a:t>
            </a:r>
            <a:r>
              <a:rPr lang="en-US" altLang="zh-CN" b="0" dirty="0"/>
              <a:t>constrained</a:t>
            </a:r>
            <a:r>
              <a:rPr lang="zh-CN" altLang="en-US" b="0" dirty="0"/>
              <a:t> </a:t>
            </a:r>
            <a:r>
              <a:rPr lang="en-US" altLang="zh-CN" b="0" dirty="0"/>
              <a:t>DNN</a:t>
            </a:r>
            <a:r>
              <a:rPr lang="zh-CN" altLang="en-US" b="0" dirty="0"/>
              <a:t> </a:t>
            </a:r>
            <a:r>
              <a:rPr lang="en-US" altLang="zh-CN" b="0" dirty="0"/>
              <a:t>by</a:t>
            </a:r>
            <a:r>
              <a:rPr lang="zh-CN" altLang="en-US" b="0" dirty="0"/>
              <a:t> </a:t>
            </a:r>
            <a:r>
              <a:rPr lang="en-US" altLang="zh-CN" b="0" dirty="0"/>
              <a:t>introducing</a:t>
            </a:r>
            <a:r>
              <a:rPr lang="zh-CN" altLang="en-US" b="0" dirty="0"/>
              <a:t> </a:t>
            </a:r>
            <a:r>
              <a:rPr lang="en-US" altLang="zh-CN" b="0" dirty="0"/>
              <a:t>another</a:t>
            </a:r>
            <a:r>
              <a:rPr lang="zh-CN" altLang="en-US" b="0" dirty="0"/>
              <a:t> </a:t>
            </a:r>
            <a:r>
              <a:rPr lang="en-US" altLang="zh-CN" b="0" dirty="0"/>
              <a:t>level</a:t>
            </a:r>
            <a:r>
              <a:rPr lang="zh-CN" altLang="en-US" b="0" dirty="0"/>
              <a:t> </a:t>
            </a:r>
            <a:r>
              <a:rPr lang="en-US" altLang="zh-CN" b="0" dirty="0"/>
              <a:t>of</a:t>
            </a:r>
            <a:r>
              <a:rPr lang="zh-CN" altLang="en-US" b="0" dirty="0"/>
              <a:t> </a:t>
            </a:r>
            <a:r>
              <a:rPr lang="en-US" altLang="zh-CN" b="0" dirty="0"/>
              <a:t>DNN</a:t>
            </a:r>
            <a:r>
              <a:rPr lang="zh-CN" altLang="en-US" b="0" dirty="0"/>
              <a:t> </a:t>
            </a:r>
            <a:r>
              <a:rPr lang="en-US" altLang="zh-CN" b="0" dirty="0"/>
              <a:t>approximation.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b="0" dirty="0" err="1"/>
              <a:t>ePCDNN</a:t>
            </a:r>
            <a:r>
              <a:rPr lang="zh-CN" altLang="en-US" b="0" dirty="0"/>
              <a:t> </a:t>
            </a:r>
            <a:r>
              <a:rPr lang="en-US" altLang="zh-CN" b="0" dirty="0"/>
              <a:t>consists</a:t>
            </a:r>
            <a:r>
              <a:rPr lang="zh-CN" altLang="en-US" b="0" dirty="0"/>
              <a:t> </a:t>
            </a:r>
            <a:r>
              <a:rPr lang="en-US" altLang="zh-CN" b="0" dirty="0"/>
              <a:t>of</a:t>
            </a:r>
            <a:r>
              <a:rPr lang="zh-CN" altLang="en-US" b="0" dirty="0"/>
              <a:t> </a:t>
            </a:r>
            <a:r>
              <a:rPr lang="en-US" altLang="zh-CN" b="0" dirty="0"/>
              <a:t>two</a:t>
            </a:r>
            <a:r>
              <a:rPr lang="zh-CN" altLang="en-US" b="0" dirty="0"/>
              <a:t> </a:t>
            </a:r>
            <a:r>
              <a:rPr lang="en-US" altLang="zh-CN" b="0" dirty="0"/>
              <a:t>components:</a:t>
            </a:r>
            <a:r>
              <a:rPr lang="zh-CN" altLang="en-US" b="0" dirty="0"/>
              <a:t> </a:t>
            </a:r>
            <a:r>
              <a:rPr lang="en-US" altLang="zh-CN" b="0" dirty="0"/>
              <a:t>The first</a:t>
            </a:r>
            <a:r>
              <a:rPr lang="zh-CN" altLang="en-US" b="0" dirty="0"/>
              <a:t> </a:t>
            </a:r>
            <a:r>
              <a:rPr lang="en-US" altLang="zh-CN" b="0" dirty="0"/>
              <a:t>component is</a:t>
            </a:r>
            <a:r>
              <a:rPr lang="zh-CN" altLang="en-US" b="0" dirty="0"/>
              <a:t> </a:t>
            </a:r>
            <a:r>
              <a:rPr lang="en-US" altLang="zh-CN" b="0" dirty="0"/>
              <a:t>the</a:t>
            </a:r>
            <a:r>
              <a:rPr lang="zh-CN" altLang="en-US" b="0" dirty="0"/>
              <a:t> </a:t>
            </a:r>
            <a:r>
              <a:rPr lang="en-US" altLang="zh-CN" b="0" dirty="0"/>
              <a:t>PCDNN</a:t>
            </a:r>
            <a:r>
              <a:rPr lang="zh-CN" altLang="en-US" b="0" dirty="0"/>
              <a:t> </a:t>
            </a:r>
            <a:r>
              <a:rPr lang="en-US" altLang="zh-CN" b="0" dirty="0"/>
              <a:t>part</a:t>
            </a:r>
            <a:r>
              <a:rPr lang="zh-CN" altLang="en-US" b="0" dirty="0"/>
              <a:t> </a:t>
            </a:r>
            <a:r>
              <a:rPr lang="en-US" altLang="zh-CN" b="0" dirty="0"/>
              <a:t>whose</a:t>
            </a:r>
            <a:r>
              <a:rPr lang="zh-CN" altLang="en-US" b="0" dirty="0"/>
              <a:t> </a:t>
            </a:r>
            <a:r>
              <a:rPr lang="en-US" altLang="zh-CN" b="0" dirty="0"/>
              <a:t>voltage</a:t>
            </a:r>
            <a:r>
              <a:rPr lang="zh-CN" altLang="en-US" b="0" dirty="0"/>
              <a:t> </a:t>
            </a:r>
            <a:r>
              <a:rPr lang="en-US" altLang="zh-CN" b="0" dirty="0"/>
              <a:t>outputs</a:t>
            </a:r>
            <a:r>
              <a:rPr lang="zh-CN" altLang="en-US" b="0" dirty="0"/>
              <a:t> </a:t>
            </a:r>
            <a:r>
              <a:rPr lang="en-US" altLang="zh-CN" b="0" dirty="0"/>
              <a:t>satisfy</a:t>
            </a:r>
            <a:r>
              <a:rPr lang="zh-CN" altLang="en-US" b="0" dirty="0"/>
              <a:t> </a:t>
            </a:r>
            <a:r>
              <a:rPr lang="en-US" altLang="zh-CN" b="0" dirty="0"/>
              <a:t>the</a:t>
            </a:r>
            <a:r>
              <a:rPr lang="zh-CN" altLang="en-US" b="0" dirty="0"/>
              <a:t> </a:t>
            </a:r>
            <a:r>
              <a:rPr lang="en-US" altLang="zh-CN" b="0" dirty="0"/>
              <a:t>given</a:t>
            </a:r>
            <a:r>
              <a:rPr lang="zh-CN" altLang="en-US" b="0" dirty="0"/>
              <a:t> </a:t>
            </a:r>
            <a:r>
              <a:rPr lang="en-US" altLang="zh-CN" b="0" dirty="0"/>
              <a:t>0D</a:t>
            </a:r>
            <a:r>
              <a:rPr lang="zh-CN" altLang="en-US" b="0" dirty="0"/>
              <a:t> </a:t>
            </a:r>
            <a:r>
              <a:rPr lang="en-US" altLang="zh-CN" b="0" dirty="0"/>
              <a:t>model.</a:t>
            </a:r>
            <a:r>
              <a:rPr lang="zh-CN" altLang="en-US" b="0" dirty="0"/>
              <a:t> </a:t>
            </a:r>
            <a:r>
              <a:rPr lang="en-US" altLang="zh-CN" b="0" dirty="0"/>
              <a:t>By</a:t>
            </a:r>
            <a:r>
              <a:rPr lang="zh-CN" altLang="en-US" b="0" dirty="0"/>
              <a:t> </a:t>
            </a:r>
            <a:r>
              <a:rPr lang="en-US" altLang="zh-CN" b="0" dirty="0"/>
              <a:t>minimizing</a:t>
            </a:r>
            <a:r>
              <a:rPr lang="zh-CN" altLang="en-US" b="0" dirty="0"/>
              <a:t> </a:t>
            </a:r>
            <a:r>
              <a:rPr lang="en-US" altLang="zh-CN" b="0" dirty="0"/>
              <a:t>the</a:t>
            </a:r>
            <a:r>
              <a:rPr lang="zh-CN" altLang="en-US" b="0" dirty="0"/>
              <a:t> </a:t>
            </a:r>
            <a:r>
              <a:rPr lang="en-US" altLang="zh-CN" b="0" dirty="0"/>
              <a:t>mismatch</a:t>
            </a:r>
            <a:r>
              <a:rPr lang="zh-CN" altLang="en-US" b="0" dirty="0"/>
              <a:t> </a:t>
            </a:r>
            <a:r>
              <a:rPr lang="en-US" altLang="zh-CN" b="0" dirty="0"/>
              <a:t>against</a:t>
            </a:r>
            <a:r>
              <a:rPr lang="zh-CN" altLang="en-US" b="0" dirty="0"/>
              <a:t> </a:t>
            </a:r>
            <a:r>
              <a:rPr lang="en-US" altLang="zh-CN" b="0" dirty="0"/>
              <a:t>measurements,</a:t>
            </a:r>
            <a:r>
              <a:rPr lang="zh-CN" altLang="en-US" b="0" dirty="0"/>
              <a:t> </a:t>
            </a:r>
            <a:r>
              <a:rPr lang="en-US" altLang="zh-CN" b="0" dirty="0"/>
              <a:t>we</a:t>
            </a:r>
            <a:r>
              <a:rPr lang="zh-CN" altLang="en-US" b="0" dirty="0"/>
              <a:t> </a:t>
            </a:r>
            <a:r>
              <a:rPr lang="en-US" altLang="zh-CN" b="0" dirty="0"/>
              <a:t>learn</a:t>
            </a:r>
            <a:r>
              <a:rPr lang="zh-CN" altLang="en-US" b="0" dirty="0"/>
              <a:t> </a:t>
            </a:r>
            <a:r>
              <a:rPr lang="en-US" altLang="zh-CN" b="0" dirty="0"/>
              <a:t>the</a:t>
            </a:r>
            <a:r>
              <a:rPr lang="zh-CN" altLang="en-US" b="0" dirty="0"/>
              <a:t> </a:t>
            </a:r>
            <a:r>
              <a:rPr lang="en-US" altLang="zh-CN" b="0" dirty="0"/>
              <a:t>optimal</a:t>
            </a:r>
            <a:r>
              <a:rPr lang="zh-CN" altLang="en-US" b="0" dirty="0"/>
              <a:t> </a:t>
            </a:r>
            <a:r>
              <a:rPr lang="en-US" altLang="zh-CN" b="0" dirty="0"/>
              <a:t>lumped</a:t>
            </a:r>
            <a:r>
              <a:rPr lang="zh-CN" altLang="en-US" b="0" dirty="0"/>
              <a:t> </a:t>
            </a:r>
            <a:r>
              <a:rPr lang="en-US" altLang="zh-CN" b="0" dirty="0"/>
              <a:t>parameters</a:t>
            </a:r>
            <a:r>
              <a:rPr lang="zh-CN" altLang="en-US" b="0" dirty="0"/>
              <a:t> </a:t>
            </a:r>
            <a:r>
              <a:rPr lang="en-US" altLang="zh-CN" b="0" dirty="0"/>
              <a:t>for</a:t>
            </a:r>
            <a:r>
              <a:rPr lang="zh-CN" altLang="en-US" b="0" dirty="0"/>
              <a:t> </a:t>
            </a:r>
            <a:r>
              <a:rPr lang="en-US" altLang="zh-CN" b="0" dirty="0"/>
              <a:t>the</a:t>
            </a:r>
            <a:r>
              <a:rPr lang="zh-CN" altLang="en-US" b="0" dirty="0"/>
              <a:t> </a:t>
            </a:r>
            <a:r>
              <a:rPr lang="en-US" altLang="zh-CN" b="0" dirty="0"/>
              <a:t>designed</a:t>
            </a:r>
            <a:r>
              <a:rPr lang="zh-CN" altLang="en-US" b="0" dirty="0"/>
              <a:t> </a:t>
            </a:r>
            <a:r>
              <a:rPr lang="en-US" altLang="zh-CN" b="0" dirty="0"/>
              <a:t>0D</a:t>
            </a:r>
            <a:r>
              <a:rPr lang="zh-CN" altLang="en-US" b="0" dirty="0"/>
              <a:t> </a:t>
            </a:r>
            <a:r>
              <a:rPr lang="en-US" altLang="zh-CN" b="0" dirty="0"/>
              <a:t>model.</a:t>
            </a:r>
            <a:r>
              <a:rPr lang="zh-CN" altLang="en-US" b="0" dirty="0"/>
              <a:t> </a:t>
            </a:r>
            <a:r>
              <a:rPr lang="en-US" altLang="zh-CN" b="0" dirty="0"/>
              <a:t>The second component</a:t>
            </a:r>
            <a:r>
              <a:rPr lang="zh-CN" altLang="en-US" b="0" dirty="0"/>
              <a:t> </a:t>
            </a:r>
            <a:r>
              <a:rPr lang="en-US" altLang="zh-CN" b="0" dirty="0"/>
              <a:t>is</a:t>
            </a:r>
            <a:r>
              <a:rPr lang="zh-CN" altLang="en-US" b="0" dirty="0"/>
              <a:t> </a:t>
            </a:r>
            <a:r>
              <a:rPr lang="en-US" altLang="zh-CN" b="0" dirty="0"/>
              <a:t>the</a:t>
            </a:r>
            <a:r>
              <a:rPr lang="zh-CN" altLang="en-US" b="0" dirty="0"/>
              <a:t> </a:t>
            </a:r>
            <a:r>
              <a:rPr lang="en-US" altLang="zh-CN" b="0" dirty="0"/>
              <a:t>correction part,</a:t>
            </a:r>
            <a:r>
              <a:rPr lang="zh-CN" altLang="en-US" b="0" dirty="0"/>
              <a:t> </a:t>
            </a:r>
            <a:r>
              <a:rPr lang="en-US" altLang="zh-CN" b="0" dirty="0"/>
              <a:t>which</a:t>
            </a:r>
            <a:r>
              <a:rPr lang="zh-CN" altLang="en-US" b="0" dirty="0"/>
              <a:t> </a:t>
            </a:r>
            <a:r>
              <a:rPr lang="en-US" altLang="zh-CN" b="0" dirty="0"/>
              <a:t>is</a:t>
            </a:r>
            <a:r>
              <a:rPr lang="zh-CN" altLang="en-US" b="0" dirty="0"/>
              <a:t> </a:t>
            </a:r>
            <a:r>
              <a:rPr lang="en-US" altLang="zh-CN" b="0" dirty="0"/>
              <a:t>used</a:t>
            </a:r>
            <a:r>
              <a:rPr lang="zh-CN" altLang="en-US" b="0" dirty="0"/>
              <a:t> </a:t>
            </a:r>
            <a:r>
              <a:rPr lang="en-US" altLang="zh-CN" b="0" dirty="0"/>
              <a:t>to</a:t>
            </a:r>
            <a:r>
              <a:rPr lang="zh-CN" altLang="en-US" b="0" dirty="0"/>
              <a:t> </a:t>
            </a:r>
            <a:r>
              <a:rPr lang="en-US" altLang="zh-CN" b="0" dirty="0"/>
              <a:t>capture</a:t>
            </a:r>
            <a:r>
              <a:rPr lang="zh-CN" altLang="en-US" b="0" dirty="0"/>
              <a:t> </a:t>
            </a:r>
            <a:r>
              <a:rPr lang="en-US" altLang="zh-CN" b="0" dirty="0"/>
              <a:t>the</a:t>
            </a:r>
            <a:r>
              <a:rPr lang="zh-CN" altLang="en-US" b="0" dirty="0"/>
              <a:t> </a:t>
            </a:r>
            <a:r>
              <a:rPr lang="en-US" altLang="zh-CN" b="0" dirty="0"/>
              <a:t>key</a:t>
            </a:r>
            <a:r>
              <a:rPr lang="zh-CN" altLang="en-US" b="0" dirty="0"/>
              <a:t> </a:t>
            </a:r>
            <a:r>
              <a:rPr lang="en-US" altLang="zh-CN" b="0" dirty="0"/>
              <a:t>features</a:t>
            </a:r>
            <a:r>
              <a:rPr lang="zh-CN" altLang="en-US" b="0" dirty="0"/>
              <a:t> </a:t>
            </a:r>
            <a:r>
              <a:rPr lang="en-US" altLang="zh-CN" b="0" dirty="0"/>
              <a:t>that</a:t>
            </a:r>
            <a:r>
              <a:rPr lang="zh-CN" altLang="en-US" b="0" dirty="0"/>
              <a:t> </a:t>
            </a:r>
            <a:r>
              <a:rPr lang="en-US" altLang="zh-CN" b="0" dirty="0"/>
              <a:t>are</a:t>
            </a:r>
            <a:r>
              <a:rPr lang="zh-CN" altLang="en-US" b="0" dirty="0"/>
              <a:t> </a:t>
            </a:r>
            <a:r>
              <a:rPr lang="en-US" altLang="zh-CN" b="0" dirty="0"/>
              <a:t>not</a:t>
            </a:r>
            <a:r>
              <a:rPr lang="zh-CN" altLang="en-US" b="0" dirty="0"/>
              <a:t> </a:t>
            </a:r>
            <a:r>
              <a:rPr lang="en-US" altLang="zh-CN" b="0" dirty="0"/>
              <a:t>well</a:t>
            </a:r>
            <a:r>
              <a:rPr lang="zh-CN" altLang="en-US" b="0" dirty="0"/>
              <a:t> </a:t>
            </a:r>
            <a:r>
              <a:rPr lang="en-US" altLang="zh-CN" b="0" dirty="0"/>
              <a:t>well</a:t>
            </a:r>
            <a:r>
              <a:rPr lang="zh-CN" altLang="en-US" b="0" dirty="0"/>
              <a:t> </a:t>
            </a:r>
            <a:r>
              <a:rPr lang="en-US" altLang="zh-CN" b="0" dirty="0"/>
              <a:t>represented</a:t>
            </a:r>
            <a:r>
              <a:rPr lang="zh-CN" altLang="en-US" b="0" dirty="0"/>
              <a:t> </a:t>
            </a:r>
            <a:r>
              <a:rPr lang="en-US" altLang="zh-CN" b="0" dirty="0"/>
              <a:t>in</a:t>
            </a:r>
            <a:r>
              <a:rPr lang="zh-CN" altLang="en-US" b="0" dirty="0"/>
              <a:t> </a:t>
            </a:r>
            <a:r>
              <a:rPr lang="en-US" altLang="zh-CN" b="0" dirty="0"/>
              <a:t>0D</a:t>
            </a:r>
            <a:r>
              <a:rPr lang="zh-CN" altLang="en-US" b="0" dirty="0"/>
              <a:t> </a:t>
            </a:r>
            <a:r>
              <a:rPr lang="en-US" altLang="zh-CN" b="0" dirty="0"/>
              <a:t>model.</a:t>
            </a:r>
            <a:r>
              <a:rPr lang="zh-CN" altLang="en-US" b="0" dirty="0"/>
              <a:t> </a:t>
            </a:r>
            <a:r>
              <a:rPr lang="en-US" altLang="zh-CN" b="0" dirty="0"/>
              <a:t>The correction is also represented by a DNN that can be trained using measurements.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b="0" dirty="0"/>
              <a:t>The</a:t>
            </a:r>
            <a:r>
              <a:rPr lang="zh-CN" altLang="en-US" b="0" dirty="0"/>
              <a:t> </a:t>
            </a:r>
            <a:r>
              <a:rPr lang="en-US" altLang="zh-CN" b="0" dirty="0"/>
              <a:t>enhanced</a:t>
            </a:r>
            <a:r>
              <a:rPr lang="zh-CN" altLang="en-US" b="0" dirty="0"/>
              <a:t> </a:t>
            </a:r>
            <a:r>
              <a:rPr lang="en-US" altLang="zh-CN" b="0" dirty="0"/>
              <a:t>voltage</a:t>
            </a:r>
            <a:r>
              <a:rPr lang="zh-CN" altLang="en-US" b="0" dirty="0"/>
              <a:t> </a:t>
            </a:r>
            <a:r>
              <a:rPr lang="en-US" altLang="zh-CN" b="0" dirty="0"/>
              <a:t>prediction</a:t>
            </a:r>
            <a:r>
              <a:rPr lang="zh-CN" altLang="en-US" b="0" dirty="0"/>
              <a:t> </a:t>
            </a:r>
            <a:r>
              <a:rPr lang="en-US" altLang="zh-CN" b="0" dirty="0"/>
              <a:t>is</a:t>
            </a:r>
            <a:r>
              <a:rPr lang="zh-CN" altLang="en-US" b="0" dirty="0"/>
              <a:t> </a:t>
            </a:r>
            <a:r>
              <a:rPr lang="en-US" altLang="zh-CN" b="0" dirty="0"/>
              <a:t>the</a:t>
            </a:r>
            <a:r>
              <a:rPr lang="zh-CN" altLang="en-US" b="0" dirty="0"/>
              <a:t> </a:t>
            </a:r>
            <a:r>
              <a:rPr lang="en-US" altLang="zh-CN" b="0" dirty="0"/>
              <a:t>sum</a:t>
            </a:r>
            <a:r>
              <a:rPr lang="zh-CN" altLang="en-US" b="0" dirty="0"/>
              <a:t> </a:t>
            </a:r>
            <a:r>
              <a:rPr lang="en-US" altLang="zh-CN" b="0" dirty="0"/>
              <a:t>of</a:t>
            </a:r>
            <a:r>
              <a:rPr lang="zh-CN" altLang="en-US" b="0" dirty="0"/>
              <a:t> </a:t>
            </a:r>
            <a:r>
              <a:rPr lang="en-US" altLang="zh-CN" b="0" dirty="0"/>
              <a:t>the</a:t>
            </a:r>
            <a:r>
              <a:rPr lang="zh-CN" altLang="en-US" b="0" dirty="0"/>
              <a:t> </a:t>
            </a:r>
            <a:r>
              <a:rPr lang="en-US" altLang="zh-CN" b="0" dirty="0"/>
              <a:t>PCDDN</a:t>
            </a:r>
            <a:r>
              <a:rPr lang="zh-CN" altLang="en-US" b="0" dirty="0"/>
              <a:t> </a:t>
            </a:r>
            <a:r>
              <a:rPr lang="en-US" altLang="zh-CN" b="0" dirty="0"/>
              <a:t>output</a:t>
            </a:r>
            <a:r>
              <a:rPr lang="zh-CN" altLang="en-US" b="0" dirty="0"/>
              <a:t> </a:t>
            </a:r>
            <a:r>
              <a:rPr lang="en-US" altLang="zh-CN" b="0" dirty="0"/>
              <a:t>and</a:t>
            </a:r>
            <a:r>
              <a:rPr lang="zh-CN" altLang="en-US" b="0" dirty="0"/>
              <a:t> </a:t>
            </a:r>
            <a:r>
              <a:rPr lang="en-US" altLang="zh-CN" b="0" dirty="0"/>
              <a:t>the</a:t>
            </a:r>
            <a:r>
              <a:rPr lang="zh-CN" altLang="en-US" b="0" dirty="0"/>
              <a:t> </a:t>
            </a:r>
            <a:r>
              <a:rPr lang="en-US" altLang="zh-CN" b="0" dirty="0"/>
              <a:t>enhancement</a:t>
            </a:r>
            <a:r>
              <a:rPr lang="zh-CN" altLang="en-US" b="0" dirty="0"/>
              <a:t> </a:t>
            </a:r>
            <a:r>
              <a:rPr lang="en-US" altLang="zh-CN" b="0" dirty="0" err="1"/>
              <a:t>y_H</a:t>
            </a:r>
            <a:r>
              <a:rPr lang="en-US" altLang="zh-CN" b="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b="0" dirty="0"/>
              <a:t>The</a:t>
            </a:r>
            <a:r>
              <a:rPr lang="zh-CN" altLang="en-US" b="0" dirty="0"/>
              <a:t> </a:t>
            </a:r>
            <a:r>
              <a:rPr lang="en-US" altLang="zh-CN" b="0" dirty="0"/>
              <a:t>combined</a:t>
            </a:r>
            <a:r>
              <a:rPr lang="zh-CN" altLang="en-US" b="0" dirty="0"/>
              <a:t> </a:t>
            </a:r>
            <a:r>
              <a:rPr lang="en-US" altLang="zh-CN" b="0" dirty="0"/>
              <a:t>loss</a:t>
            </a:r>
            <a:r>
              <a:rPr lang="zh-CN" altLang="en-US" b="0" dirty="0"/>
              <a:t> </a:t>
            </a:r>
            <a:r>
              <a:rPr lang="en-US" altLang="zh-CN" b="0" dirty="0"/>
              <a:t>functions</a:t>
            </a:r>
            <a:r>
              <a:rPr lang="zh-CN" altLang="en-US" b="0" dirty="0"/>
              <a:t> </a:t>
            </a:r>
            <a:r>
              <a:rPr lang="en-US" altLang="zh-CN" b="0" dirty="0"/>
              <a:t>are</a:t>
            </a:r>
            <a:r>
              <a:rPr lang="zh-CN" altLang="en-US" b="0" dirty="0"/>
              <a:t> </a:t>
            </a:r>
            <a:r>
              <a:rPr lang="en-US" altLang="zh-CN" b="0" dirty="0"/>
              <a:t>simultaneously</a:t>
            </a:r>
            <a:r>
              <a:rPr lang="zh-CN" altLang="en-US" b="0" dirty="0"/>
              <a:t> </a:t>
            </a:r>
            <a:r>
              <a:rPr lang="en-US" altLang="zh-CN" b="0" dirty="0"/>
              <a:t>minimized</a:t>
            </a:r>
            <a:r>
              <a:rPr lang="zh-CN" altLang="en-US" b="0" dirty="0"/>
              <a:t> </a:t>
            </a:r>
            <a:r>
              <a:rPr lang="en-US" altLang="zh-CN" b="0" dirty="0"/>
              <a:t>to</a:t>
            </a:r>
            <a:r>
              <a:rPr lang="zh-CN" altLang="en-US" b="0" dirty="0"/>
              <a:t> </a:t>
            </a:r>
            <a:r>
              <a:rPr lang="en-US" altLang="zh-CN" b="0" dirty="0"/>
              <a:t>achieve</a:t>
            </a:r>
            <a:r>
              <a:rPr lang="zh-CN" altLang="en-US" b="0" dirty="0"/>
              <a:t> </a:t>
            </a:r>
            <a:r>
              <a:rPr lang="en-US" altLang="zh-CN" b="0" dirty="0"/>
              <a:t>best</a:t>
            </a:r>
            <a:r>
              <a:rPr lang="zh-CN" altLang="en-US" b="0" dirty="0"/>
              <a:t> </a:t>
            </a:r>
            <a:r>
              <a:rPr lang="en-US" altLang="zh-CN" b="0" dirty="0"/>
              <a:t>voltage</a:t>
            </a:r>
            <a:r>
              <a:rPr lang="zh-CN" altLang="en-US" b="0" dirty="0"/>
              <a:t> </a:t>
            </a:r>
            <a:r>
              <a:rPr lang="en-US" altLang="zh-CN" b="0" dirty="0"/>
              <a:t>prediction</a:t>
            </a:r>
            <a:r>
              <a:rPr lang="zh-CN" altLang="en-US" b="0" dirty="0"/>
              <a:t> </a:t>
            </a:r>
            <a:r>
              <a:rPr lang="en-US" altLang="zh-CN" b="0" dirty="0"/>
              <a:t>and</a:t>
            </a:r>
            <a:r>
              <a:rPr lang="zh-CN" altLang="en-US" b="0" dirty="0"/>
              <a:t> </a:t>
            </a:r>
            <a:r>
              <a:rPr lang="en-US" altLang="zh-CN" b="0" dirty="0"/>
              <a:t>optimal</a:t>
            </a:r>
            <a:r>
              <a:rPr lang="zh-CN" altLang="en-US" b="0" dirty="0"/>
              <a:t> </a:t>
            </a:r>
            <a:r>
              <a:rPr lang="en-US" altLang="zh-CN" b="0" dirty="0"/>
              <a:t>parameters.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b="0" dirty="0"/>
              <a:t>Moreover,</a:t>
            </a:r>
            <a:r>
              <a:rPr lang="zh-CN" altLang="en-US" b="0" dirty="0"/>
              <a:t> </a:t>
            </a:r>
            <a:r>
              <a:rPr lang="en-US" altLang="zh-CN" b="0" dirty="0"/>
              <a:t>we</a:t>
            </a:r>
            <a:r>
              <a:rPr lang="zh-CN" altLang="en-US" b="0" dirty="0"/>
              <a:t> </a:t>
            </a:r>
            <a:r>
              <a:rPr lang="en-US" altLang="zh-CN" b="0" dirty="0"/>
              <a:t>use</a:t>
            </a:r>
            <a:r>
              <a:rPr lang="zh-CN" altLang="en-US" b="0" dirty="0"/>
              <a:t> </a:t>
            </a:r>
            <a:r>
              <a:rPr lang="en-US" altLang="zh-CN" b="0" dirty="0"/>
              <a:t>positivity-preserving</a:t>
            </a:r>
            <a:r>
              <a:rPr lang="zh-CN" altLang="en-US" b="0" dirty="0"/>
              <a:t> </a:t>
            </a:r>
            <a:r>
              <a:rPr lang="en-US" altLang="zh-CN" b="0" dirty="0"/>
              <a:t>output</a:t>
            </a:r>
            <a:r>
              <a:rPr lang="zh-CN" altLang="en-US" b="0" dirty="0"/>
              <a:t> </a:t>
            </a:r>
            <a:r>
              <a:rPr lang="en-US" altLang="zh-CN" b="0" dirty="0"/>
              <a:t>neurons</a:t>
            </a:r>
            <a:r>
              <a:rPr lang="zh-CN" altLang="en-US" b="0" dirty="0"/>
              <a:t> </a:t>
            </a:r>
            <a:r>
              <a:rPr lang="en-US" altLang="zh-CN" b="0" dirty="0"/>
              <a:t>to</a:t>
            </a:r>
            <a:r>
              <a:rPr lang="zh-CN" altLang="en-US" b="0" dirty="0"/>
              <a:t> </a:t>
            </a:r>
            <a:r>
              <a:rPr lang="en-US" altLang="zh-CN" b="0" dirty="0"/>
              <a:t>ensure</a:t>
            </a:r>
            <a:r>
              <a:rPr lang="zh-CN" altLang="en-US" b="0" dirty="0"/>
              <a:t> </a:t>
            </a:r>
            <a:r>
              <a:rPr lang="en-US" altLang="zh-CN" b="0" dirty="0"/>
              <a:t>the</a:t>
            </a:r>
            <a:r>
              <a:rPr lang="zh-CN" altLang="en-US" b="0" dirty="0"/>
              <a:t> </a:t>
            </a:r>
            <a:r>
              <a:rPr lang="en-US" altLang="zh-CN" b="0" dirty="0"/>
              <a:t>learned</a:t>
            </a:r>
            <a:r>
              <a:rPr lang="zh-CN" altLang="en-US" b="0" dirty="0"/>
              <a:t> </a:t>
            </a:r>
            <a:r>
              <a:rPr lang="en-US" altLang="zh-CN" b="0" dirty="0"/>
              <a:t>parameters</a:t>
            </a:r>
            <a:r>
              <a:rPr lang="zh-CN" altLang="en-US" b="0" dirty="0"/>
              <a:t> </a:t>
            </a:r>
            <a:r>
              <a:rPr lang="en-US" altLang="zh-CN" b="0" dirty="0"/>
              <a:t>are</a:t>
            </a:r>
            <a:r>
              <a:rPr lang="zh-CN" altLang="en-US" b="0" dirty="0"/>
              <a:t> </a:t>
            </a:r>
            <a:r>
              <a:rPr lang="en-US" altLang="zh-CN" b="0" dirty="0"/>
              <a:t>positive.</a:t>
            </a:r>
            <a:r>
              <a:rPr lang="zh-CN" altLang="en-US" b="0" dirty="0"/>
              <a:t> </a:t>
            </a:r>
            <a:r>
              <a:rPr lang="en-US" altLang="zh-CN" b="0" dirty="0"/>
              <a:t>Our</a:t>
            </a:r>
            <a:r>
              <a:rPr lang="zh-CN" altLang="en-US" b="0" dirty="0"/>
              <a:t> </a:t>
            </a:r>
            <a:r>
              <a:rPr lang="en-US" altLang="zh-CN" b="0" dirty="0"/>
              <a:t>numerical</a:t>
            </a:r>
            <a:r>
              <a:rPr lang="zh-CN" altLang="en-US" b="0" dirty="0"/>
              <a:t> </a:t>
            </a:r>
            <a:r>
              <a:rPr lang="en-US" altLang="zh-CN" b="0" dirty="0"/>
              <a:t>tests</a:t>
            </a:r>
            <a:r>
              <a:rPr lang="zh-CN" altLang="en-US" b="0" dirty="0"/>
              <a:t> </a:t>
            </a:r>
            <a:r>
              <a:rPr lang="en-US" altLang="zh-CN" b="0" dirty="0"/>
              <a:t>also</a:t>
            </a:r>
            <a:r>
              <a:rPr lang="zh-CN" altLang="en-US" b="0" dirty="0"/>
              <a:t> </a:t>
            </a:r>
            <a:r>
              <a:rPr lang="en-US" altLang="zh-CN" b="0" dirty="0"/>
              <a:t>show</a:t>
            </a:r>
            <a:r>
              <a:rPr lang="zh-CN" altLang="en-US" b="0" dirty="0"/>
              <a:t> </a:t>
            </a:r>
            <a:r>
              <a:rPr lang="en-US" altLang="zh-CN" b="0" dirty="0"/>
              <a:t>that this helps</a:t>
            </a:r>
            <a:r>
              <a:rPr lang="zh-CN" altLang="en-US" b="0" dirty="0"/>
              <a:t> </a:t>
            </a:r>
            <a:r>
              <a:rPr lang="en-US" altLang="zh-CN" b="0" dirty="0"/>
              <a:t>to</a:t>
            </a:r>
            <a:r>
              <a:rPr lang="zh-CN" altLang="en-US" b="0" dirty="0"/>
              <a:t> </a:t>
            </a:r>
            <a:r>
              <a:rPr lang="en-US" altLang="zh-CN" b="0" dirty="0"/>
              <a:t>obtain</a:t>
            </a:r>
            <a:r>
              <a:rPr lang="zh-CN" altLang="en-US" b="0" dirty="0"/>
              <a:t> </a:t>
            </a:r>
            <a:r>
              <a:rPr lang="en-US" altLang="zh-CN" b="0" dirty="0"/>
              <a:t>better</a:t>
            </a:r>
            <a:r>
              <a:rPr lang="zh-CN" altLang="en-US" b="0" dirty="0"/>
              <a:t> </a:t>
            </a:r>
            <a:r>
              <a:rPr lang="en-US" altLang="zh-CN" b="0" dirty="0"/>
              <a:t>multiple</a:t>
            </a:r>
            <a:r>
              <a:rPr lang="zh-CN" altLang="en-US" b="0" dirty="0"/>
              <a:t> </a:t>
            </a:r>
            <a:r>
              <a:rPr lang="en-US" altLang="zh-CN" b="0" dirty="0"/>
              <a:t>parameter</a:t>
            </a:r>
            <a:r>
              <a:rPr lang="zh-CN" altLang="en-US" b="0" dirty="0"/>
              <a:t> </a:t>
            </a:r>
            <a:r>
              <a:rPr lang="en-US" altLang="zh-CN" b="0" dirty="0"/>
              <a:t>identification.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zh-CN" b="0" dirty="0"/>
          </a:p>
        </p:txBody>
      </p:sp>
      <p:sp>
        <p:nvSpPr>
          <p:cNvPr id="4" name="Slide Number Placeholder 3"/>
          <p:cNvSpPr>
            <a:spLocks noGrp="1"/>
          </p:cNvSpPr>
          <p:nvPr>
            <p:ph type="sldNum" sz="quarter" idx="5"/>
          </p:nvPr>
        </p:nvSpPr>
        <p:spPr/>
        <p:txBody>
          <a:bodyPr/>
          <a:lstStyle/>
          <a:p>
            <a:fld id="{710104DB-87CA-D64F-AB86-DB2520DDF5D7}" type="slidenum">
              <a:rPr lang="en-US" smtClean="0"/>
              <a:t>8</a:t>
            </a:fld>
            <a:endParaRPr lang="en-US" dirty="0"/>
          </a:p>
        </p:txBody>
      </p:sp>
    </p:spTree>
    <p:extLst>
      <p:ext uri="{BB962C8B-B14F-4D97-AF65-F5344CB8AC3E}">
        <p14:creationId xmlns:p14="http://schemas.microsoft.com/office/powerpoint/2010/main" val="3525102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Left figures shows that the proposed ePCDNN model reduces the test errors by about 30% compared to the PCDNN approach regardless of the size of the training dataset used.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altLang="zh-CN" dirty="0"/>
              <a:t>We</a:t>
            </a:r>
            <a:r>
              <a:rPr lang="zh-CN" altLang="en-US" dirty="0"/>
              <a:t> </a:t>
            </a:r>
            <a:r>
              <a:rPr lang="en-US" altLang="zh-CN" dirty="0"/>
              <a:t>fist</a:t>
            </a:r>
            <a:r>
              <a:rPr lang="zh-CN" altLang="en-US" dirty="0"/>
              <a:t> </a:t>
            </a:r>
            <a:r>
              <a:rPr lang="en-US" altLang="zh-CN" dirty="0"/>
              <a:t>show</a:t>
            </a:r>
            <a:r>
              <a:rPr lang="zh-CN" altLang="en-US" dirty="0"/>
              <a:t> </a:t>
            </a:r>
            <a:r>
              <a:rPr lang="en-US" altLang="zh-CN" dirty="0"/>
              <a:t>the</a:t>
            </a:r>
            <a:r>
              <a:rPr lang="zh-CN" altLang="en-US" dirty="0"/>
              <a:t> </a:t>
            </a:r>
            <a:r>
              <a:rPr lang="en-US" altLang="zh-CN" dirty="0"/>
              <a:t>comparison</a:t>
            </a:r>
            <a:r>
              <a:rPr lang="zh-CN" altLang="en-US" dirty="0"/>
              <a:t> </a:t>
            </a:r>
            <a:r>
              <a:rPr lang="en-US" altLang="zh-CN" dirty="0"/>
              <a:t>of</a:t>
            </a:r>
            <a:r>
              <a:rPr lang="zh-CN" altLang="en-US" dirty="0"/>
              <a:t> </a:t>
            </a:r>
            <a:r>
              <a:rPr lang="en-US" altLang="zh-CN" dirty="0"/>
              <a:t>voltage</a:t>
            </a:r>
            <a:r>
              <a:rPr lang="zh-CN" altLang="en-US" dirty="0"/>
              <a:t> </a:t>
            </a:r>
            <a:r>
              <a:rPr lang="en-US" altLang="zh-CN" dirty="0"/>
              <a:t>prediction</a:t>
            </a:r>
            <a:r>
              <a:rPr lang="zh-CN" altLang="en-US" dirty="0"/>
              <a:t> </a:t>
            </a:r>
            <a:r>
              <a:rPr lang="en-US" altLang="zh-CN" dirty="0"/>
              <a:t>between</a:t>
            </a:r>
            <a:r>
              <a:rPr lang="zh-CN" altLang="en-US" dirty="0"/>
              <a:t> </a:t>
            </a:r>
            <a:r>
              <a:rPr lang="en-US" altLang="zh-CN" dirty="0"/>
              <a:t>the</a:t>
            </a:r>
            <a:r>
              <a:rPr lang="zh-CN" altLang="en-US" dirty="0"/>
              <a:t> </a:t>
            </a:r>
            <a:r>
              <a:rPr lang="en-US" altLang="zh-CN" dirty="0"/>
              <a:t>proposed</a:t>
            </a:r>
            <a:r>
              <a:rPr lang="zh-CN" altLang="en-US" dirty="0"/>
              <a:t> </a:t>
            </a:r>
            <a:r>
              <a:rPr lang="en-US" altLang="zh-CN" dirty="0"/>
              <a:t>approach</a:t>
            </a:r>
            <a:r>
              <a:rPr lang="zh-CN" altLang="en-US" dirty="0"/>
              <a:t> </a:t>
            </a:r>
            <a:r>
              <a:rPr lang="en-US" altLang="zh-CN" dirty="0"/>
              <a:t>with</a:t>
            </a:r>
            <a:r>
              <a:rPr lang="zh-CN" altLang="en-US" dirty="0"/>
              <a:t> </a:t>
            </a:r>
            <a:r>
              <a:rPr lang="en-US" altLang="zh-CN" dirty="0"/>
              <a:t>the</a:t>
            </a:r>
            <a:r>
              <a:rPr lang="zh-CN" altLang="en-US" dirty="0"/>
              <a:t> </a:t>
            </a:r>
            <a:r>
              <a:rPr lang="en-US" altLang="zh-CN" dirty="0"/>
              <a:t>previous</a:t>
            </a:r>
            <a:r>
              <a:rPr lang="zh-CN" altLang="en-US" dirty="0"/>
              <a:t> </a:t>
            </a:r>
            <a:r>
              <a:rPr lang="en-US" altLang="zh-CN" dirty="0"/>
              <a:t>one</a:t>
            </a:r>
            <a:r>
              <a:rPr lang="zh-CN" altLang="en-US" dirty="0"/>
              <a:t> </a:t>
            </a:r>
            <a:r>
              <a:rPr lang="en-US" altLang="zh-CN" dirty="0"/>
              <a:t>PCDNN.</a:t>
            </a:r>
            <a:r>
              <a:rPr lang="zh-CN" altLang="en-US" dirty="0"/>
              <a:t> </a:t>
            </a:r>
            <a:r>
              <a:rPr lang="en-US" altLang="zh-CN" dirty="0"/>
              <a:t>Here</a:t>
            </a:r>
            <a:r>
              <a:rPr lang="zh-CN" altLang="en-US" dirty="0"/>
              <a:t> </a:t>
            </a:r>
            <a:r>
              <a:rPr lang="en-US" altLang="zh-CN" dirty="0"/>
              <a:t>we</a:t>
            </a:r>
            <a:r>
              <a:rPr lang="zh-CN" altLang="en-US" dirty="0"/>
              <a:t> </a:t>
            </a:r>
            <a:r>
              <a:rPr lang="en-US" altLang="zh-CN" dirty="0"/>
              <a:t>show</a:t>
            </a:r>
            <a:r>
              <a:rPr lang="zh-CN" altLang="en-US" dirty="0"/>
              <a:t> </a:t>
            </a:r>
            <a:r>
              <a:rPr lang="en-US" altLang="zh-CN" dirty="0"/>
              <a:t>the</a:t>
            </a:r>
            <a:r>
              <a:rPr lang="zh-CN" altLang="en-US" dirty="0"/>
              <a:t> </a:t>
            </a:r>
            <a:r>
              <a:rPr lang="en-US" altLang="zh-CN" dirty="0"/>
              <a:t>enhanced</a:t>
            </a:r>
            <a:r>
              <a:rPr lang="zh-CN" altLang="en-US" dirty="0"/>
              <a:t> </a:t>
            </a:r>
            <a:r>
              <a:rPr lang="en-US" altLang="zh-CN" dirty="0"/>
              <a:t>version</a:t>
            </a:r>
            <a:r>
              <a:rPr lang="zh-CN" altLang="en-US" dirty="0"/>
              <a:t> </a:t>
            </a:r>
            <a:r>
              <a:rPr lang="en-US" altLang="zh-CN" dirty="0"/>
              <a:t>outperforms</a:t>
            </a:r>
            <a:r>
              <a:rPr lang="zh-CN" altLang="en-US" dirty="0"/>
              <a:t> </a:t>
            </a:r>
            <a:r>
              <a:rPr lang="en-US" altLang="zh-CN" dirty="0"/>
              <a:t>the</a:t>
            </a:r>
            <a:r>
              <a:rPr lang="zh-CN" altLang="en-US" dirty="0"/>
              <a:t> </a:t>
            </a:r>
            <a:r>
              <a:rPr lang="en-US" altLang="zh-CN" dirty="0"/>
              <a:t>previous</a:t>
            </a:r>
            <a:r>
              <a:rPr lang="zh-CN" altLang="en-US" dirty="0"/>
              <a:t> </a:t>
            </a:r>
            <a:r>
              <a:rPr lang="en-US" altLang="zh-CN" dirty="0"/>
              <a:t>one</a:t>
            </a:r>
            <a:r>
              <a:rPr lang="zh-CN" altLang="en-US" dirty="0"/>
              <a:t> </a:t>
            </a:r>
            <a:r>
              <a:rPr lang="en-US" altLang="zh-CN" dirty="0"/>
              <a:t>by</a:t>
            </a:r>
            <a:r>
              <a:rPr lang="zh-CN" altLang="en-US" dirty="0"/>
              <a:t> </a:t>
            </a:r>
            <a:r>
              <a:rPr lang="en-US" altLang="zh-CN" dirty="0"/>
              <a:t>reducing</a:t>
            </a:r>
            <a:r>
              <a:rPr lang="zh-CN" altLang="en-US" dirty="0"/>
              <a:t> </a:t>
            </a:r>
            <a:r>
              <a:rPr lang="en-US" altLang="zh-CN" dirty="0"/>
              <a:t>about</a:t>
            </a:r>
            <a:r>
              <a:rPr lang="zh-CN" altLang="en-US" dirty="0"/>
              <a:t> </a:t>
            </a:r>
            <a:r>
              <a:rPr lang="en-US" altLang="zh-CN" dirty="0"/>
              <a:t>30%</a:t>
            </a:r>
            <a:r>
              <a:rPr lang="zh-CN" altLang="en-US" dirty="0"/>
              <a:t> </a:t>
            </a:r>
            <a:r>
              <a:rPr lang="en-US" altLang="zh-CN" dirty="0"/>
              <a:t>Root</a:t>
            </a:r>
            <a:r>
              <a:rPr lang="zh-CN" altLang="en-US" dirty="0"/>
              <a:t> </a:t>
            </a:r>
            <a:r>
              <a:rPr lang="en-US" altLang="zh-CN" dirty="0"/>
              <a:t>mean</a:t>
            </a:r>
            <a:r>
              <a:rPr lang="zh-CN" altLang="en-US" dirty="0"/>
              <a:t> </a:t>
            </a:r>
            <a:r>
              <a:rPr lang="en-US" altLang="zh-CN" dirty="0"/>
              <a:t>square</a:t>
            </a:r>
            <a:r>
              <a:rPr lang="zh-CN" altLang="en-US" dirty="0"/>
              <a:t> </a:t>
            </a:r>
            <a:r>
              <a:rPr lang="en-US" altLang="zh-CN" dirty="0"/>
              <a:t>errors(RMSE).</a:t>
            </a:r>
            <a:r>
              <a:rPr lang="zh-CN" altLang="en-US" dirty="0"/>
              <a:t> </a:t>
            </a:r>
            <a:endParaRPr lang="en-US" altLang="zh-CN" dirty="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zh-CN" dirty="0"/>
              <a:t>We</a:t>
            </a:r>
            <a:r>
              <a:rPr lang="zh-CN" altLang="en-US" dirty="0"/>
              <a:t> </a:t>
            </a:r>
            <a:r>
              <a:rPr lang="en-US" altLang="zh-CN" dirty="0"/>
              <a:t>test</a:t>
            </a:r>
            <a:r>
              <a:rPr lang="zh-CN" altLang="en-US" dirty="0"/>
              <a:t> </a:t>
            </a:r>
            <a:r>
              <a:rPr lang="en-US" altLang="zh-CN" dirty="0"/>
              <a:t>the</a:t>
            </a:r>
            <a:r>
              <a:rPr lang="zh-CN" altLang="en-US" dirty="0"/>
              <a:t> </a:t>
            </a:r>
            <a:r>
              <a:rPr lang="en-US" altLang="zh-CN" dirty="0" err="1"/>
              <a:t>ePCDNN</a:t>
            </a:r>
            <a:r>
              <a:rPr lang="zh-CN" altLang="en-US" dirty="0"/>
              <a:t> </a:t>
            </a:r>
            <a:r>
              <a:rPr lang="en-US" altLang="zh-CN" dirty="0"/>
              <a:t>on</a:t>
            </a:r>
            <a:r>
              <a:rPr lang="zh-CN" altLang="en-US" dirty="0"/>
              <a:t> </a:t>
            </a:r>
            <a:r>
              <a:rPr lang="en-US" altLang="zh-CN" dirty="0"/>
              <a:t>the</a:t>
            </a:r>
            <a:r>
              <a:rPr lang="zh-CN" altLang="en-US" dirty="0"/>
              <a:t> </a:t>
            </a:r>
            <a:r>
              <a:rPr lang="en-US" altLang="zh-CN" dirty="0"/>
              <a:t>12</a:t>
            </a:r>
            <a:r>
              <a:rPr lang="zh-CN" altLang="en-US" dirty="0"/>
              <a:t> </a:t>
            </a:r>
            <a:r>
              <a:rPr lang="en-US" altLang="zh-CN" dirty="0"/>
              <a:t>experimental</a:t>
            </a:r>
            <a:r>
              <a:rPr lang="zh-CN" altLang="en-US" dirty="0"/>
              <a:t> </a:t>
            </a:r>
            <a:r>
              <a:rPr lang="en-US" altLang="zh-CN" dirty="0"/>
              <a:t>dataset</a:t>
            </a:r>
            <a:r>
              <a:rPr lang="zh-CN" altLang="en-US" dirty="0"/>
              <a:t> </a:t>
            </a:r>
            <a:r>
              <a:rPr lang="en-US" altLang="zh-CN" dirty="0"/>
              <a:t>with</a:t>
            </a:r>
            <a:r>
              <a:rPr lang="zh-CN" altLang="en-US" dirty="0"/>
              <a:t> </a:t>
            </a:r>
            <a:r>
              <a:rPr lang="en-US" altLang="zh-CN" dirty="0"/>
              <a:t>different</a:t>
            </a:r>
            <a:r>
              <a:rPr lang="zh-CN" altLang="en-US" dirty="0"/>
              <a:t> </a:t>
            </a:r>
            <a:r>
              <a:rPr lang="en-US" altLang="zh-CN" dirty="0"/>
              <a:t>setting</a:t>
            </a:r>
            <a:r>
              <a:rPr lang="zh-CN" altLang="en-US" dirty="0"/>
              <a:t> </a:t>
            </a:r>
            <a:r>
              <a:rPr lang="en-US" altLang="zh-CN" dirty="0"/>
              <a:t>and</a:t>
            </a:r>
            <a:r>
              <a:rPr lang="zh-CN" altLang="en-US" dirty="0"/>
              <a:t> </a:t>
            </a:r>
            <a:r>
              <a:rPr lang="en-US" altLang="zh-CN" dirty="0"/>
              <a:t>operating</a:t>
            </a:r>
            <a:r>
              <a:rPr lang="zh-CN" altLang="en-US" dirty="0"/>
              <a:t> </a:t>
            </a:r>
            <a:r>
              <a:rPr lang="en-US" altLang="zh-CN" dirty="0"/>
              <a:t>conditions.</a:t>
            </a:r>
            <a:r>
              <a:rPr lang="zh-CN" altLang="en-US" dirty="0"/>
              <a:t> </a:t>
            </a:r>
            <a:r>
              <a:rPr lang="en-US" altLang="zh-CN" dirty="0"/>
              <a:t>I</a:t>
            </a:r>
            <a:r>
              <a:rPr lang="zh-CN" altLang="en-US" dirty="0"/>
              <a:t> </a:t>
            </a:r>
            <a:r>
              <a:rPr lang="en-US" altLang="zh-CN" dirty="0"/>
              <a:t>also</a:t>
            </a:r>
            <a:r>
              <a:rPr lang="zh-CN" altLang="en-US" dirty="0"/>
              <a:t> </a:t>
            </a:r>
            <a:r>
              <a:rPr lang="en-US" altLang="zh-CN" dirty="0"/>
              <a:t>want</a:t>
            </a:r>
            <a:r>
              <a:rPr lang="zh-CN" altLang="en-US" dirty="0"/>
              <a:t> </a:t>
            </a:r>
            <a:r>
              <a:rPr lang="en-US" altLang="zh-CN" dirty="0"/>
              <a:t>to</a:t>
            </a:r>
            <a:r>
              <a:rPr lang="zh-CN" altLang="en-US" dirty="0"/>
              <a:t> </a:t>
            </a:r>
            <a:r>
              <a:rPr lang="en-US" altLang="zh-CN" dirty="0"/>
              <a:t>point</a:t>
            </a:r>
            <a:r>
              <a:rPr lang="zh-CN" altLang="en-US" dirty="0"/>
              <a:t> </a:t>
            </a:r>
            <a:r>
              <a:rPr lang="en-US" altLang="zh-CN" dirty="0"/>
              <a:t>out</a:t>
            </a:r>
            <a:r>
              <a:rPr lang="zh-CN" altLang="en-US" dirty="0"/>
              <a:t> </a:t>
            </a:r>
            <a:r>
              <a:rPr lang="en-US" altLang="zh-CN" dirty="0"/>
              <a:t>that</a:t>
            </a:r>
            <a:r>
              <a:rPr lang="zh-CN" altLang="en-US" dirty="0"/>
              <a:t> </a:t>
            </a:r>
            <a:r>
              <a:rPr lang="en-US" altLang="zh-CN" dirty="0"/>
              <a:t>six</a:t>
            </a:r>
            <a:r>
              <a:rPr lang="zh-CN" altLang="en-US" dirty="0"/>
              <a:t> </a:t>
            </a:r>
            <a:r>
              <a:rPr lang="en-US" altLang="zh-CN" dirty="0"/>
              <a:t>of</a:t>
            </a:r>
            <a:r>
              <a:rPr lang="zh-CN" altLang="en-US" dirty="0"/>
              <a:t> </a:t>
            </a:r>
            <a:r>
              <a:rPr lang="en-US" altLang="zh-CN" dirty="0"/>
              <a:t>these</a:t>
            </a:r>
            <a:r>
              <a:rPr lang="zh-CN" altLang="en-US" dirty="0"/>
              <a:t> </a:t>
            </a:r>
            <a:r>
              <a:rPr lang="en-US" altLang="zh-CN" dirty="0"/>
              <a:t>experiments</a:t>
            </a:r>
            <a:r>
              <a:rPr lang="zh-CN" altLang="en-US" dirty="0"/>
              <a:t> </a:t>
            </a:r>
            <a:r>
              <a:rPr lang="en-US" altLang="zh-CN" dirty="0"/>
              <a:t>use</a:t>
            </a:r>
            <a:r>
              <a:rPr lang="zh-CN" altLang="en-US" dirty="0"/>
              <a:t> </a:t>
            </a:r>
            <a:r>
              <a:rPr lang="en-US" altLang="zh-CN" dirty="0" err="1"/>
              <a:t>Naion</a:t>
            </a:r>
            <a:r>
              <a:rPr lang="zh-CN" altLang="en-US" dirty="0"/>
              <a:t> </a:t>
            </a:r>
            <a:r>
              <a:rPr lang="en-US" altLang="zh-CN" dirty="0"/>
              <a:t>115</a:t>
            </a:r>
            <a:r>
              <a:rPr lang="zh-CN" altLang="en-US" dirty="0"/>
              <a:t> </a:t>
            </a:r>
            <a:r>
              <a:rPr lang="en-US" altLang="zh-CN" dirty="0"/>
              <a:t>and</a:t>
            </a:r>
            <a:r>
              <a:rPr lang="zh-CN" altLang="en-US" dirty="0"/>
              <a:t> </a:t>
            </a:r>
            <a:r>
              <a:rPr lang="en-US" altLang="zh-CN" dirty="0"/>
              <a:t>the</a:t>
            </a:r>
            <a:r>
              <a:rPr lang="zh-CN" altLang="en-US" dirty="0"/>
              <a:t> </a:t>
            </a:r>
            <a:r>
              <a:rPr lang="en-US" altLang="zh-CN" dirty="0"/>
              <a:t>others</a:t>
            </a:r>
            <a:r>
              <a:rPr lang="zh-CN" altLang="en-US" dirty="0"/>
              <a:t> </a:t>
            </a:r>
            <a:r>
              <a:rPr lang="en-US" altLang="zh-CN" dirty="0"/>
              <a:t>use</a:t>
            </a:r>
            <a:r>
              <a:rPr lang="zh-CN" altLang="en-US" dirty="0"/>
              <a:t> </a:t>
            </a:r>
            <a:r>
              <a:rPr lang="en-US" altLang="zh-CN" dirty="0"/>
              <a:t>Nation</a:t>
            </a:r>
            <a:r>
              <a:rPr lang="zh-CN" altLang="en-US" dirty="0"/>
              <a:t> </a:t>
            </a:r>
            <a:r>
              <a:rPr lang="en-US" altLang="zh-CN" dirty="0"/>
              <a:t>212,</a:t>
            </a:r>
            <a:r>
              <a:rPr lang="zh-CN" altLang="en-US" dirty="0"/>
              <a:t> </a:t>
            </a:r>
            <a:r>
              <a:rPr lang="en-US" altLang="zh-CN" dirty="0"/>
              <a:t>which</a:t>
            </a:r>
            <a:r>
              <a:rPr lang="zh-CN" altLang="en-US" dirty="0"/>
              <a:t> </a:t>
            </a:r>
            <a:r>
              <a:rPr lang="en-US" altLang="zh-CN" dirty="0"/>
              <a:t>made</a:t>
            </a:r>
            <a:r>
              <a:rPr lang="zh-CN" altLang="en-US" dirty="0"/>
              <a:t> </a:t>
            </a:r>
            <a:r>
              <a:rPr lang="en-US" altLang="zh-CN" dirty="0"/>
              <a:t>the</a:t>
            </a:r>
            <a:r>
              <a:rPr lang="zh-CN" altLang="en-US" dirty="0"/>
              <a:t> </a:t>
            </a:r>
            <a:r>
              <a:rPr lang="en-US" altLang="zh-CN" dirty="0"/>
              <a:t>learning</a:t>
            </a:r>
            <a:r>
              <a:rPr lang="zh-CN" altLang="en-US" dirty="0"/>
              <a:t> </a:t>
            </a:r>
            <a:r>
              <a:rPr lang="en-US" altLang="zh-CN" dirty="0"/>
              <a:t>and</a:t>
            </a:r>
            <a:r>
              <a:rPr lang="zh-CN" altLang="en-US" dirty="0"/>
              <a:t> </a:t>
            </a:r>
            <a:r>
              <a:rPr lang="en-US" altLang="zh-CN" dirty="0"/>
              <a:t>prediction</a:t>
            </a:r>
            <a:r>
              <a:rPr lang="zh-CN" altLang="en-US" dirty="0"/>
              <a:t> </a:t>
            </a:r>
            <a:r>
              <a:rPr lang="en-US" altLang="zh-CN" dirty="0"/>
              <a:t>challenging.</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714FB19C-1EC2-654C-ACF6-E60E5FC2D27E}" type="slidenum">
              <a:rPr lang="en-US" smtClean="0"/>
              <a:pPr>
                <a:defRPr/>
              </a:pPr>
              <a:t>9</a:t>
            </a:fld>
            <a:endParaRPr lang="en-US"/>
          </a:p>
        </p:txBody>
      </p:sp>
    </p:spTree>
    <p:extLst>
      <p:ext uri="{BB962C8B-B14F-4D97-AF65-F5344CB8AC3E}">
        <p14:creationId xmlns:p14="http://schemas.microsoft.com/office/powerpoint/2010/main" val="17047275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jp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Plain_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2D3FA3-7E7F-A64F-8F56-FF440F375DE6}"/>
              </a:ext>
            </a:extLst>
          </p:cNvPr>
          <p:cNvSpPr/>
          <p:nvPr/>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97280" eaLnBrk="1" fontAlgn="auto" hangingPunct="1">
              <a:spcBef>
                <a:spcPts val="0"/>
              </a:spcBef>
              <a:spcAft>
                <a:spcPts val="0"/>
              </a:spcAft>
              <a:defRPr/>
            </a:pPr>
            <a:endParaRPr lang="en-US" sz="2160" dirty="0"/>
          </a:p>
        </p:txBody>
      </p:sp>
      <p:sp>
        <p:nvSpPr>
          <p:cNvPr id="6" name="TextBox 5">
            <a:extLst>
              <a:ext uri="{FF2B5EF4-FFF2-40B4-BE49-F238E27FC236}">
                <a16:creationId xmlns:a16="http://schemas.microsoft.com/office/drawing/2014/main" id="{8C48CB97-4396-954F-92F8-569DF440D59D}"/>
              </a:ext>
            </a:extLst>
          </p:cNvPr>
          <p:cNvSpPr txBox="1"/>
          <p:nvPr/>
        </p:nvSpPr>
        <p:spPr>
          <a:xfrm>
            <a:off x="1371600" y="7543800"/>
            <a:ext cx="3657600" cy="228600"/>
          </a:xfrm>
          <a:prstGeom prst="rect">
            <a:avLst/>
          </a:prstGeom>
          <a:noFill/>
        </p:spPr>
        <p:txBody>
          <a:bodyPr lIns="0" tIns="0" rIns="0" bIns="0"/>
          <a:lstStyle/>
          <a:p>
            <a:pPr defTabSz="1097280" eaLnBrk="1" fontAlgn="auto" hangingPunct="1">
              <a:spcBef>
                <a:spcPts val="0"/>
              </a:spcBef>
              <a:spcAft>
                <a:spcPts val="600"/>
              </a:spcAft>
              <a:defRPr/>
            </a:pPr>
            <a:r>
              <a:rPr lang="en-US" sz="800" dirty="0">
                <a:solidFill>
                  <a:srgbClr val="616265">
                    <a:alpha val="75000"/>
                  </a:srgbClr>
                </a:solidFill>
                <a:cs typeface="Arial" panose="020B0604020202020204" pitchFamily="34" charset="0"/>
              </a:rPr>
              <a:t>PNNL is operated by Battelle for the U.S. Department of Energy</a:t>
            </a:r>
          </a:p>
        </p:txBody>
      </p:sp>
      <p:sp>
        <p:nvSpPr>
          <p:cNvPr id="7" name="TextBox 6">
            <a:extLst>
              <a:ext uri="{FF2B5EF4-FFF2-40B4-BE49-F238E27FC236}">
                <a16:creationId xmlns:a16="http://schemas.microsoft.com/office/drawing/2014/main" id="{F36F981D-DEDB-D44E-A645-FCA9D935C611}"/>
              </a:ext>
            </a:extLst>
          </p:cNvPr>
          <p:cNvSpPr txBox="1"/>
          <p:nvPr/>
        </p:nvSpPr>
        <p:spPr>
          <a:xfrm>
            <a:off x="3709988" y="-1246188"/>
            <a:ext cx="185737" cy="425450"/>
          </a:xfrm>
          <a:prstGeom prst="rect">
            <a:avLst/>
          </a:prstGeom>
          <a:noFill/>
        </p:spPr>
        <p:txBody>
          <a:bodyPr wrap="none">
            <a:spAutoFit/>
          </a:bodyPr>
          <a:lstStyle/>
          <a:p>
            <a:pPr defTabSz="1097280" eaLnBrk="1" fontAlgn="auto" hangingPunct="1">
              <a:spcBef>
                <a:spcPts val="0"/>
              </a:spcBef>
              <a:spcAft>
                <a:spcPts val="0"/>
              </a:spcAft>
              <a:defRPr/>
            </a:pPr>
            <a:endParaRPr lang="en-US" sz="2160">
              <a:latin typeface="+mn-lt"/>
            </a:endParaRPr>
          </a:p>
        </p:txBody>
      </p:sp>
      <p:pic>
        <p:nvPicPr>
          <p:cNvPr id="8" name="Picture 9">
            <a:extLst>
              <a:ext uri="{FF2B5EF4-FFF2-40B4-BE49-F238E27FC236}">
                <a16:creationId xmlns:a16="http://schemas.microsoft.com/office/drawing/2014/main" id="{CA6B4CBA-AE7A-7747-994B-431328CC38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38125"/>
            <a:ext cx="1279525"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a:extLst>
              <a:ext uri="{FF2B5EF4-FFF2-40B4-BE49-F238E27FC236}">
                <a16:creationId xmlns:a16="http://schemas.microsoft.com/office/drawing/2014/main" id="{75E68B57-D314-DA41-ADA2-B9F9ADF0A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0013" y="7178675"/>
            <a:ext cx="825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a:extLst>
              <a:ext uri="{FF2B5EF4-FFF2-40B4-BE49-F238E27FC236}">
                <a16:creationId xmlns:a16="http://schemas.microsoft.com/office/drawing/2014/main" id="{CD725E54-E8B6-7F4B-87B8-5FABE97F77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4900" y="7250113"/>
            <a:ext cx="930275"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r">
              <a:defRPr sz="4800" b="1">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0" name="Text Placeholder 19"/>
          <p:cNvSpPr>
            <a:spLocks noGrp="1"/>
          </p:cNvSpPr>
          <p:nvPr>
            <p:ph type="body" sz="quarter" idx="10"/>
          </p:nvPr>
        </p:nvSpPr>
        <p:spPr>
          <a:xfrm>
            <a:off x="1370529" y="5669280"/>
            <a:ext cx="4572000" cy="274320"/>
          </a:xfrm>
          <a:prstGeom prst="rect">
            <a:avLst/>
          </a:prstGeom>
        </p:spPr>
        <p:txBody>
          <a:bodyPr wrap="none" lIns="0" tIns="0" rIns="0" bIns="0">
            <a:noAutofit/>
          </a:bodyPr>
          <a:lstStyle>
            <a:lvl1pPr marL="0" indent="0" algn="r">
              <a:buNone/>
              <a:defRPr sz="1800" b="1">
                <a:solidFill>
                  <a:srgbClr val="000000"/>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Click to edit Master text styles</a:t>
            </a:r>
          </a:p>
        </p:txBody>
      </p:sp>
      <p:sp>
        <p:nvSpPr>
          <p:cNvPr id="21" name="Text Placeholder 19"/>
          <p:cNvSpPr>
            <a:spLocks noGrp="1"/>
          </p:cNvSpPr>
          <p:nvPr>
            <p:ph type="body" sz="quarter" idx="11"/>
          </p:nvPr>
        </p:nvSpPr>
        <p:spPr>
          <a:xfrm>
            <a:off x="1371600" y="5983356"/>
            <a:ext cx="4572000" cy="274320"/>
          </a:xfrm>
          <a:prstGeom prst="rect">
            <a:avLst/>
          </a:prstGeom>
        </p:spPr>
        <p:txBody>
          <a:bodyPr wrap="none" lIns="0" tIns="0" rIns="0" bIns="0">
            <a:noAutofit/>
          </a:bodyPr>
          <a:lstStyle>
            <a:lvl1pPr marL="0" indent="0" algn="r">
              <a:buNone/>
              <a:defRPr sz="1600">
                <a:solidFill>
                  <a:srgbClr val="616265"/>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Click to edit Master text styles</a:t>
            </a:r>
          </a:p>
        </p:txBody>
      </p:sp>
      <p:sp>
        <p:nvSpPr>
          <p:cNvPr id="11" name="Date Placeholder 1">
            <a:extLst>
              <a:ext uri="{FF2B5EF4-FFF2-40B4-BE49-F238E27FC236}">
                <a16:creationId xmlns:a16="http://schemas.microsoft.com/office/drawing/2014/main" id="{1035AC8F-9350-824A-99A1-93F56D4D1B70}"/>
              </a:ext>
            </a:extLst>
          </p:cNvPr>
          <p:cNvSpPr>
            <a:spLocks noGrp="1"/>
          </p:cNvSpPr>
          <p:nvPr>
            <p:ph type="dt" sz="half" idx="12"/>
          </p:nvPr>
        </p:nvSpPr>
        <p:spPr>
          <a:xfrm>
            <a:off x="2651125" y="4914900"/>
            <a:ext cx="3290888" cy="438150"/>
          </a:xfrm>
          <a:prstGeom prst="rect">
            <a:avLst/>
          </a:prstGeom>
        </p:spPr>
        <p:txBody>
          <a:bodyPr vert="horz" lIns="91440" tIns="45720" rIns="91440" bIns="45720" rtlCol="0" anchor="ctr"/>
          <a:lstStyle>
            <a:lvl1pPr algn="r" defTabSz="1097280" eaLnBrk="1" fontAlgn="auto" hangingPunct="1">
              <a:spcBef>
                <a:spcPts val="0"/>
              </a:spcBef>
              <a:spcAft>
                <a:spcPts val="0"/>
              </a:spcAft>
              <a:defRPr sz="1800" smtClean="0">
                <a:solidFill>
                  <a:schemeClr val="tx1">
                    <a:tint val="75000"/>
                  </a:schemeClr>
                </a:solidFill>
                <a:latin typeface="+mn-lt"/>
              </a:defRPr>
            </a:lvl1pPr>
          </a:lstStyle>
          <a:p>
            <a:pPr>
              <a:defRPr/>
            </a:pPr>
            <a:fld id="{432D1545-83AA-2D4B-AC03-B684D05DAA9A}" type="datetime4">
              <a:rPr lang="en-US"/>
              <a:pPr>
                <a:defRPr/>
              </a:pPr>
              <a:t>July 14, 2022</a:t>
            </a:fld>
            <a:endParaRPr lang="en-US" dirty="0"/>
          </a:p>
        </p:txBody>
      </p:sp>
      <p:sp>
        <p:nvSpPr>
          <p:cNvPr id="12" name="Footer Placeholder 2">
            <a:extLst>
              <a:ext uri="{FF2B5EF4-FFF2-40B4-BE49-F238E27FC236}">
                <a16:creationId xmlns:a16="http://schemas.microsoft.com/office/drawing/2014/main" id="{D81ED51D-D65A-894F-BE73-5DE45F303D15}"/>
              </a:ext>
            </a:extLst>
          </p:cNvPr>
          <p:cNvSpPr>
            <a:spLocks noGrp="1"/>
          </p:cNvSpPr>
          <p:nvPr>
            <p:ph type="ftr" sz="quarter" idx="13"/>
          </p:nvPr>
        </p:nvSpPr>
        <p:spPr>
          <a:xfrm>
            <a:off x="1189038" y="7729538"/>
            <a:ext cx="4937125" cy="438150"/>
          </a:xfrm>
        </p:spPr>
        <p:txBody>
          <a:bodyPr/>
          <a:lstStyle>
            <a:lvl1pPr algn="ctr">
              <a:defRPr sz="1200" dirty="0">
                <a:solidFill>
                  <a:schemeClr val="tx1">
                    <a:tint val="75000"/>
                  </a:schemeClr>
                </a:solidFill>
              </a:defRPr>
            </a:lvl1pPr>
          </a:lstStyle>
          <a:p>
            <a:pPr>
              <a:defRPr/>
            </a:pPr>
            <a:endParaRPr lang="en-US"/>
          </a:p>
        </p:txBody>
      </p:sp>
      <p:pic>
        <p:nvPicPr>
          <p:cNvPr id="4" name="Picture 3">
            <a:extLst>
              <a:ext uri="{FF2B5EF4-FFF2-40B4-BE49-F238E27FC236}">
                <a16:creationId xmlns:a16="http://schemas.microsoft.com/office/drawing/2014/main" id="{E8391E34-F0C2-40B9-8126-8CD42B2CB56C}"/>
              </a:ext>
            </a:extLst>
          </p:cNvPr>
          <p:cNvPicPr>
            <a:picLocks noChangeAspect="1"/>
          </p:cNvPicPr>
          <p:nvPr userDrawn="1"/>
        </p:nvPicPr>
        <p:blipFill>
          <a:blip r:embed="rId5"/>
          <a:stretch>
            <a:fillRect/>
          </a:stretch>
        </p:blipFill>
        <p:spPr>
          <a:xfrm>
            <a:off x="4296569" y="6899412"/>
            <a:ext cx="1938528" cy="813816"/>
          </a:xfrm>
          <a:prstGeom prst="rect">
            <a:avLst/>
          </a:prstGeom>
        </p:spPr>
      </p:pic>
    </p:spTree>
    <p:extLst>
      <p:ext uri="{BB962C8B-B14F-4D97-AF65-F5344CB8AC3E}">
        <p14:creationId xmlns:p14="http://schemas.microsoft.com/office/powerpoint/2010/main" val="1637781139"/>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62AC92D-9311-C345-BE6E-40D948833E29}"/>
              </a:ext>
            </a:extLst>
          </p:cNvPr>
          <p:cNvSpPr/>
          <p:nvPr/>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97280" eaLnBrk="1" fontAlgn="auto" hangingPunct="1">
              <a:spcBef>
                <a:spcPts val="0"/>
              </a:spcBef>
              <a:spcAft>
                <a:spcPts val="0"/>
              </a:spcAft>
              <a:defRPr/>
            </a:pPr>
            <a:endParaRPr lang="en-US" sz="2160"/>
          </a:p>
        </p:txBody>
      </p:sp>
      <p:sp>
        <p:nvSpPr>
          <p:cNvPr id="12" name="Picture Placeholder 2"/>
          <p:cNvSpPr>
            <a:spLocks noGrp="1"/>
          </p:cNvSpPr>
          <p:nvPr>
            <p:ph type="pic" sz="quarter" idx="10"/>
          </p:nvPr>
        </p:nvSpPr>
        <p:spPr>
          <a:xfrm>
            <a:off x="6400800" y="457200"/>
            <a:ext cx="7772400"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pPr lvl="0"/>
            <a:r>
              <a:rPr lang="en-US" noProof="0"/>
              <a:t>Click icon to add picture</a:t>
            </a:r>
            <a:endParaRPr lang="en-US" noProof="0" dirty="0"/>
          </a:p>
        </p:txBody>
      </p:sp>
      <p:sp>
        <p:nvSpPr>
          <p:cNvPr id="8" name="Text Placeholder 5"/>
          <p:cNvSpPr>
            <a:spLocks noGrp="1"/>
          </p:cNvSpPr>
          <p:nvPr>
            <p:ph type="body" sz="quarter" idx="14"/>
          </p:nvPr>
        </p:nvSpPr>
        <p:spPr>
          <a:xfrm>
            <a:off x="6400800" y="6858000"/>
            <a:ext cx="77724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itle 1"/>
          <p:cNvSpPr>
            <a:spLocks noGrp="1"/>
          </p:cNvSpPr>
          <p:nvPr>
            <p:ph type="title"/>
          </p:nvPr>
        </p:nvSpPr>
        <p:spPr>
          <a:xfrm>
            <a:off x="1371599" y="2295525"/>
            <a:ext cx="4572001" cy="1590675"/>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a:t>Click to edit Master title style</a:t>
            </a:r>
            <a:endParaRPr lang="en-US" dirty="0"/>
          </a:p>
        </p:txBody>
      </p:sp>
      <p:sp>
        <p:nvSpPr>
          <p:cNvPr id="11" name="Content Placeholder 13"/>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3">
            <a:extLst>
              <a:ext uri="{FF2B5EF4-FFF2-40B4-BE49-F238E27FC236}">
                <a16:creationId xmlns:a16="http://schemas.microsoft.com/office/drawing/2014/main" id="{99F2FD71-9151-E54C-96F4-FFD992BCC9D5}"/>
              </a:ext>
            </a:extLst>
          </p:cNvPr>
          <p:cNvSpPr>
            <a:spLocks noGrp="1"/>
          </p:cNvSpPr>
          <p:nvPr>
            <p:ph type="sldNum" sz="quarter" idx="22"/>
          </p:nvPr>
        </p:nvSpPr>
        <p:spPr>
          <a:xfrm>
            <a:off x="13993813" y="7772400"/>
            <a:ext cx="454025" cy="457200"/>
          </a:xfrm>
          <a:prstGeom prst="rect">
            <a:avLst/>
          </a:prstGeom>
        </p:spPr>
        <p:txBody>
          <a:bodyPr lIns="0" tIns="0" rIns="0" bIns="0" anchor="ctr" anchorCtr="0"/>
          <a:lstStyle>
            <a:lvl1pPr algn="r" defTabSz="1097280" eaLnBrk="1" fontAlgn="auto" hangingPunct="1">
              <a:spcBef>
                <a:spcPts val="0"/>
              </a:spcBef>
              <a:spcAft>
                <a:spcPts val="0"/>
              </a:spcAft>
              <a:defRPr sz="1200" smtClean="0">
                <a:solidFill>
                  <a:srgbClr val="B3B3B3"/>
                </a:solidFill>
                <a:latin typeface="Arial" panose="020B0604020202020204" pitchFamily="34" charset="0"/>
                <a:cs typeface="Arial" panose="020B0604020202020204" pitchFamily="34" charset="0"/>
              </a:defRPr>
            </a:lvl1pPr>
          </a:lstStyle>
          <a:p>
            <a:pPr>
              <a:defRPr/>
            </a:pPr>
            <a:fld id="{5EEBF057-3A17-C342-A12C-0B888C64BD2F}" type="slidenum">
              <a:rPr lang="en-US"/>
              <a:pPr>
                <a:defRPr/>
              </a:pPr>
              <a:t>‹#›</a:t>
            </a:fld>
            <a:endParaRPr lang="en-US" dirty="0"/>
          </a:p>
        </p:txBody>
      </p:sp>
      <p:sp>
        <p:nvSpPr>
          <p:cNvPr id="10" name="Date Placeholder 1">
            <a:extLst>
              <a:ext uri="{FF2B5EF4-FFF2-40B4-BE49-F238E27FC236}">
                <a16:creationId xmlns:a16="http://schemas.microsoft.com/office/drawing/2014/main" id="{6D0894B0-EF71-9E4F-BA1B-178AC9FC30C0}"/>
              </a:ext>
            </a:extLst>
          </p:cNvPr>
          <p:cNvSpPr>
            <a:spLocks noGrp="1"/>
          </p:cNvSpPr>
          <p:nvPr>
            <p:ph type="dt" sz="half" idx="23"/>
          </p:nvPr>
        </p:nvSpPr>
        <p:spPr>
          <a:xfrm>
            <a:off x="10702925" y="7794625"/>
            <a:ext cx="3108325" cy="434975"/>
          </a:xfrm>
          <a:prstGeom prst="rect">
            <a:avLst/>
          </a:prstGeom>
        </p:spPr>
        <p:txBody>
          <a:bodyPr vert="horz" lIns="91440" tIns="45720" rIns="91440" bIns="45720" rtlCol="0" anchor="ctr"/>
          <a:lstStyle>
            <a:lvl1pPr algn="r" defTabSz="1097280" eaLnBrk="1" fontAlgn="auto" hangingPunct="1">
              <a:spcBef>
                <a:spcPts val="0"/>
              </a:spcBef>
              <a:spcAft>
                <a:spcPts val="0"/>
              </a:spcAft>
              <a:defRPr sz="1200" smtClean="0">
                <a:solidFill>
                  <a:schemeClr val="tx1">
                    <a:tint val="75000"/>
                  </a:schemeClr>
                </a:solidFill>
                <a:latin typeface="+mn-lt"/>
              </a:defRPr>
            </a:lvl1pPr>
          </a:lstStyle>
          <a:p>
            <a:pPr>
              <a:defRPr/>
            </a:pPr>
            <a:fld id="{9B7EE7B1-A6C1-4E39-8665-A73ED03F32E1}" type="datetimeFigureOut">
              <a:rPr lang="en-US"/>
              <a:pPr>
                <a:defRPr/>
              </a:pPr>
              <a:t>7/14/2022</a:t>
            </a:fld>
            <a:endParaRPr lang="en-US" dirty="0"/>
          </a:p>
        </p:txBody>
      </p:sp>
      <p:sp>
        <p:nvSpPr>
          <p:cNvPr id="13" name="Footer Placeholder 2">
            <a:extLst>
              <a:ext uri="{FF2B5EF4-FFF2-40B4-BE49-F238E27FC236}">
                <a16:creationId xmlns:a16="http://schemas.microsoft.com/office/drawing/2014/main" id="{5F610BDA-FC34-3347-9DDA-E4ABA4E8A803}"/>
              </a:ext>
            </a:extLst>
          </p:cNvPr>
          <p:cNvSpPr>
            <a:spLocks noGrp="1"/>
          </p:cNvSpPr>
          <p:nvPr>
            <p:ph type="ftr" sz="quarter" idx="24"/>
          </p:nvPr>
        </p:nvSpPr>
        <p:spPr>
          <a:xfrm>
            <a:off x="928688" y="7772400"/>
            <a:ext cx="12007850" cy="438150"/>
          </a:xfrm>
        </p:spPr>
        <p:txBody>
          <a:bodyPr/>
          <a:lstStyle>
            <a:lvl1pPr algn="ctr">
              <a:defRPr sz="1200" dirty="0">
                <a:solidFill>
                  <a:schemeClr val="tx1">
                    <a:tint val="75000"/>
                  </a:schemeClr>
                </a:solidFill>
              </a:defRPr>
            </a:lvl1pPr>
          </a:lstStyle>
          <a:p>
            <a:pPr>
              <a:defRPr/>
            </a:pPr>
            <a:endParaRPr lang="en-US"/>
          </a:p>
        </p:txBody>
      </p:sp>
    </p:spTree>
    <p:extLst>
      <p:ext uri="{BB962C8B-B14F-4D97-AF65-F5344CB8AC3E}">
        <p14:creationId xmlns:p14="http://schemas.microsoft.com/office/powerpoint/2010/main" val="2788184092"/>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C07A24-307E-8F47-B427-E835D1B864C3}"/>
              </a:ext>
            </a:extLst>
          </p:cNvPr>
          <p:cNvSpPr/>
          <p:nvPr/>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97280" eaLnBrk="1" fontAlgn="auto" hangingPunct="1">
              <a:spcBef>
                <a:spcPts val="0"/>
              </a:spcBef>
              <a:spcAft>
                <a:spcPts val="0"/>
              </a:spcAft>
              <a:defRPr/>
            </a:pPr>
            <a:endParaRPr lang="en-US" sz="2160"/>
          </a:p>
        </p:txBody>
      </p:sp>
      <p:sp>
        <p:nvSpPr>
          <p:cNvPr id="12" name="Content Placeholder 4"/>
          <p:cNvSpPr>
            <a:spLocks noGrp="1"/>
          </p:cNvSpPr>
          <p:nvPr>
            <p:ph sz="quarter" idx="20"/>
          </p:nvPr>
        </p:nvSpPr>
        <p:spPr>
          <a:xfrm>
            <a:off x="6430642" y="457199"/>
            <a:ext cx="7772400" cy="7315200"/>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itle 1"/>
          <p:cNvSpPr>
            <a:spLocks noGrp="1"/>
          </p:cNvSpPr>
          <p:nvPr>
            <p:ph type="title"/>
          </p:nvPr>
        </p:nvSpPr>
        <p:spPr>
          <a:xfrm>
            <a:off x="1371599" y="2295525"/>
            <a:ext cx="4572001" cy="1590675"/>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a:t>Click to edit Master title style</a:t>
            </a:r>
            <a:endParaRPr lang="en-US" dirty="0"/>
          </a:p>
        </p:txBody>
      </p:sp>
      <p:sp>
        <p:nvSpPr>
          <p:cNvPr id="6" name="Slide Number Placeholder 3">
            <a:extLst>
              <a:ext uri="{FF2B5EF4-FFF2-40B4-BE49-F238E27FC236}">
                <a16:creationId xmlns:a16="http://schemas.microsoft.com/office/drawing/2014/main" id="{B6D481E6-CCDF-B145-91C6-9DD5B1883884}"/>
              </a:ext>
            </a:extLst>
          </p:cNvPr>
          <p:cNvSpPr>
            <a:spLocks noGrp="1"/>
          </p:cNvSpPr>
          <p:nvPr>
            <p:ph type="sldNum" sz="quarter" idx="22"/>
          </p:nvPr>
        </p:nvSpPr>
        <p:spPr>
          <a:xfrm>
            <a:off x="13993813" y="7772400"/>
            <a:ext cx="454025" cy="457200"/>
          </a:xfrm>
          <a:prstGeom prst="rect">
            <a:avLst/>
          </a:prstGeom>
        </p:spPr>
        <p:txBody>
          <a:bodyPr lIns="0" tIns="0" rIns="0" bIns="0" anchor="ctr" anchorCtr="0"/>
          <a:lstStyle>
            <a:lvl1pPr algn="r" defTabSz="1097280" eaLnBrk="1" fontAlgn="auto" hangingPunct="1">
              <a:spcBef>
                <a:spcPts val="0"/>
              </a:spcBef>
              <a:spcAft>
                <a:spcPts val="0"/>
              </a:spcAft>
              <a:defRPr sz="1200" smtClean="0">
                <a:solidFill>
                  <a:srgbClr val="B3B3B3"/>
                </a:solidFill>
                <a:latin typeface="Arial" panose="020B0604020202020204" pitchFamily="34" charset="0"/>
                <a:cs typeface="Arial" panose="020B0604020202020204" pitchFamily="34" charset="0"/>
              </a:defRPr>
            </a:lvl1pPr>
          </a:lstStyle>
          <a:p>
            <a:pPr>
              <a:defRPr/>
            </a:pPr>
            <a:fld id="{807A3FE9-3371-DF49-A382-28AB503CDEC5}" type="slidenum">
              <a:rPr lang="en-US"/>
              <a:pPr>
                <a:defRPr/>
              </a:pPr>
              <a:t>‹#›</a:t>
            </a:fld>
            <a:endParaRPr lang="en-US" dirty="0"/>
          </a:p>
        </p:txBody>
      </p:sp>
      <p:sp>
        <p:nvSpPr>
          <p:cNvPr id="7" name="Date Placeholder 1">
            <a:extLst>
              <a:ext uri="{FF2B5EF4-FFF2-40B4-BE49-F238E27FC236}">
                <a16:creationId xmlns:a16="http://schemas.microsoft.com/office/drawing/2014/main" id="{DFCB430E-6ADF-234B-9825-1CFC2D8C80C0}"/>
              </a:ext>
            </a:extLst>
          </p:cNvPr>
          <p:cNvSpPr>
            <a:spLocks noGrp="1"/>
          </p:cNvSpPr>
          <p:nvPr>
            <p:ph type="dt" sz="half" idx="23"/>
          </p:nvPr>
        </p:nvSpPr>
        <p:spPr>
          <a:xfrm>
            <a:off x="10702925" y="7794625"/>
            <a:ext cx="3108325" cy="434975"/>
          </a:xfrm>
          <a:prstGeom prst="rect">
            <a:avLst/>
          </a:prstGeom>
        </p:spPr>
        <p:txBody>
          <a:bodyPr vert="horz" lIns="91440" tIns="45720" rIns="91440" bIns="45720" rtlCol="0" anchor="ctr"/>
          <a:lstStyle>
            <a:lvl1pPr algn="r" defTabSz="1097280" eaLnBrk="1" fontAlgn="auto" hangingPunct="1">
              <a:spcBef>
                <a:spcPts val="0"/>
              </a:spcBef>
              <a:spcAft>
                <a:spcPts val="0"/>
              </a:spcAft>
              <a:defRPr sz="1200" smtClean="0">
                <a:solidFill>
                  <a:schemeClr val="tx1">
                    <a:tint val="75000"/>
                  </a:schemeClr>
                </a:solidFill>
                <a:latin typeface="+mn-lt"/>
              </a:defRPr>
            </a:lvl1pPr>
          </a:lstStyle>
          <a:p>
            <a:pPr>
              <a:defRPr/>
            </a:pPr>
            <a:fld id="{9B7EE7B1-A6C1-4E39-8665-A73ED03F32E1}" type="datetimeFigureOut">
              <a:rPr lang="en-US"/>
              <a:pPr>
                <a:defRPr/>
              </a:pPr>
              <a:t>7/14/2022</a:t>
            </a:fld>
            <a:endParaRPr lang="en-US" dirty="0"/>
          </a:p>
        </p:txBody>
      </p:sp>
      <p:sp>
        <p:nvSpPr>
          <p:cNvPr id="8" name="Footer Placeholder 2">
            <a:extLst>
              <a:ext uri="{FF2B5EF4-FFF2-40B4-BE49-F238E27FC236}">
                <a16:creationId xmlns:a16="http://schemas.microsoft.com/office/drawing/2014/main" id="{1D9C3C6F-5FF4-8840-BDFD-FF71B13ABF83}"/>
              </a:ext>
            </a:extLst>
          </p:cNvPr>
          <p:cNvSpPr>
            <a:spLocks noGrp="1"/>
          </p:cNvSpPr>
          <p:nvPr>
            <p:ph type="ftr" sz="quarter" idx="24"/>
          </p:nvPr>
        </p:nvSpPr>
        <p:spPr>
          <a:xfrm>
            <a:off x="928688" y="7772400"/>
            <a:ext cx="12007850" cy="438150"/>
          </a:xfrm>
        </p:spPr>
        <p:txBody>
          <a:bodyPr/>
          <a:lstStyle>
            <a:lvl1pPr algn="ctr">
              <a:defRPr sz="1200" dirty="0">
                <a:solidFill>
                  <a:schemeClr val="tx1">
                    <a:tint val="75000"/>
                  </a:schemeClr>
                </a:solidFill>
              </a:defRPr>
            </a:lvl1pPr>
          </a:lstStyle>
          <a:p>
            <a:pPr>
              <a:defRPr/>
            </a:pPr>
            <a:endParaRPr lang="en-US"/>
          </a:p>
        </p:txBody>
      </p:sp>
    </p:spTree>
    <p:extLst>
      <p:ext uri="{BB962C8B-B14F-4D97-AF65-F5344CB8AC3E}">
        <p14:creationId xmlns:p14="http://schemas.microsoft.com/office/powerpoint/2010/main" val="2251122145"/>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D3D993-2E7C-D245-8F26-DF00326CEE1A}"/>
              </a:ext>
            </a:extLst>
          </p:cNvPr>
          <p:cNvSpPr/>
          <p:nvPr/>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97280" eaLnBrk="1" fontAlgn="auto" hangingPunct="1">
              <a:spcBef>
                <a:spcPts val="0"/>
              </a:spcBef>
              <a:spcAft>
                <a:spcPts val="0"/>
              </a:spcAft>
              <a:defRPr/>
            </a:pPr>
            <a:endParaRPr lang="en-US" sz="2160"/>
          </a:p>
        </p:txBody>
      </p:sp>
      <p:sp>
        <p:nvSpPr>
          <p:cNvPr id="6" name="Title 1"/>
          <p:cNvSpPr>
            <a:spLocks noGrp="1"/>
          </p:cNvSpPr>
          <p:nvPr>
            <p:ph type="title"/>
          </p:nvPr>
        </p:nvSpPr>
        <p:spPr>
          <a:xfrm>
            <a:off x="3200400" y="270933"/>
            <a:ext cx="10972800" cy="1310979"/>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a:t>Click to edit Master title style</a:t>
            </a:r>
            <a:endParaRPr lang="en-US" dirty="0"/>
          </a:p>
        </p:txBody>
      </p:sp>
      <p:sp>
        <p:nvSpPr>
          <p:cNvPr id="10" name="Content Placeholder 4"/>
          <p:cNvSpPr>
            <a:spLocks noGrp="1"/>
          </p:cNvSpPr>
          <p:nvPr>
            <p:ph sz="quarter" idx="20"/>
          </p:nvPr>
        </p:nvSpPr>
        <p:spPr>
          <a:xfrm>
            <a:off x="1371600" y="2057399"/>
            <a:ext cx="12801600" cy="5486401"/>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3">
            <a:extLst>
              <a:ext uri="{FF2B5EF4-FFF2-40B4-BE49-F238E27FC236}">
                <a16:creationId xmlns:a16="http://schemas.microsoft.com/office/drawing/2014/main" id="{EE7C68AA-23D9-9D4A-8F09-ABAA5D798A04}"/>
              </a:ext>
            </a:extLst>
          </p:cNvPr>
          <p:cNvSpPr>
            <a:spLocks noGrp="1"/>
          </p:cNvSpPr>
          <p:nvPr>
            <p:ph type="sldNum" sz="quarter" idx="21"/>
          </p:nvPr>
        </p:nvSpPr>
        <p:spPr>
          <a:xfrm>
            <a:off x="13993813" y="7772400"/>
            <a:ext cx="454025" cy="457200"/>
          </a:xfrm>
          <a:prstGeom prst="rect">
            <a:avLst/>
          </a:prstGeom>
        </p:spPr>
        <p:txBody>
          <a:bodyPr lIns="0" tIns="0" rIns="0" bIns="0" anchor="ctr" anchorCtr="0"/>
          <a:lstStyle>
            <a:lvl1pPr algn="r" defTabSz="1097280" eaLnBrk="1" fontAlgn="auto" hangingPunct="1">
              <a:spcBef>
                <a:spcPts val="0"/>
              </a:spcBef>
              <a:spcAft>
                <a:spcPts val="0"/>
              </a:spcAft>
              <a:defRPr sz="1200" smtClean="0">
                <a:solidFill>
                  <a:srgbClr val="B3B3B3"/>
                </a:solidFill>
                <a:latin typeface="Arial" panose="020B0604020202020204" pitchFamily="34" charset="0"/>
                <a:cs typeface="Arial" panose="020B0604020202020204" pitchFamily="34" charset="0"/>
              </a:defRPr>
            </a:lvl1pPr>
          </a:lstStyle>
          <a:p>
            <a:pPr>
              <a:defRPr/>
            </a:pPr>
            <a:fld id="{35827BBF-10F3-3248-A770-AD57E7518914}" type="slidenum">
              <a:rPr lang="en-US"/>
              <a:pPr>
                <a:defRPr/>
              </a:pPr>
              <a:t>‹#›</a:t>
            </a:fld>
            <a:endParaRPr lang="en-US" dirty="0"/>
          </a:p>
        </p:txBody>
      </p:sp>
      <p:sp>
        <p:nvSpPr>
          <p:cNvPr id="7" name="Date Placeholder 1">
            <a:extLst>
              <a:ext uri="{FF2B5EF4-FFF2-40B4-BE49-F238E27FC236}">
                <a16:creationId xmlns:a16="http://schemas.microsoft.com/office/drawing/2014/main" id="{3D6E28AE-A10D-434B-84A8-155E5DBACBA5}"/>
              </a:ext>
            </a:extLst>
          </p:cNvPr>
          <p:cNvSpPr>
            <a:spLocks noGrp="1"/>
          </p:cNvSpPr>
          <p:nvPr>
            <p:ph type="dt" sz="half" idx="22"/>
          </p:nvPr>
        </p:nvSpPr>
        <p:spPr>
          <a:xfrm>
            <a:off x="10702925" y="7794625"/>
            <a:ext cx="3108325" cy="434975"/>
          </a:xfrm>
          <a:prstGeom prst="rect">
            <a:avLst/>
          </a:prstGeom>
        </p:spPr>
        <p:txBody>
          <a:bodyPr vert="horz" lIns="91440" tIns="45720" rIns="91440" bIns="45720" rtlCol="0" anchor="ctr"/>
          <a:lstStyle>
            <a:lvl1pPr algn="r" defTabSz="1097280" eaLnBrk="1" fontAlgn="auto" hangingPunct="1">
              <a:spcBef>
                <a:spcPts val="0"/>
              </a:spcBef>
              <a:spcAft>
                <a:spcPts val="0"/>
              </a:spcAft>
              <a:defRPr sz="1200" smtClean="0">
                <a:solidFill>
                  <a:schemeClr val="tx1">
                    <a:tint val="75000"/>
                  </a:schemeClr>
                </a:solidFill>
                <a:latin typeface="+mn-lt"/>
              </a:defRPr>
            </a:lvl1pPr>
          </a:lstStyle>
          <a:p>
            <a:pPr>
              <a:defRPr/>
            </a:pPr>
            <a:fld id="{9B7EE7B1-A6C1-4E39-8665-A73ED03F32E1}" type="datetimeFigureOut">
              <a:rPr lang="en-US"/>
              <a:pPr>
                <a:defRPr/>
              </a:pPr>
              <a:t>7/14/2022</a:t>
            </a:fld>
            <a:endParaRPr lang="en-US" dirty="0"/>
          </a:p>
        </p:txBody>
      </p:sp>
      <p:sp>
        <p:nvSpPr>
          <p:cNvPr id="8" name="Footer Placeholder 2">
            <a:extLst>
              <a:ext uri="{FF2B5EF4-FFF2-40B4-BE49-F238E27FC236}">
                <a16:creationId xmlns:a16="http://schemas.microsoft.com/office/drawing/2014/main" id="{8182D029-3D00-C94E-916E-3EC0978DA1A5}"/>
              </a:ext>
            </a:extLst>
          </p:cNvPr>
          <p:cNvSpPr>
            <a:spLocks noGrp="1"/>
          </p:cNvSpPr>
          <p:nvPr>
            <p:ph type="ftr" sz="quarter" idx="23"/>
          </p:nvPr>
        </p:nvSpPr>
        <p:spPr>
          <a:xfrm>
            <a:off x="928688" y="7772400"/>
            <a:ext cx="12007850" cy="438150"/>
          </a:xfrm>
        </p:spPr>
        <p:txBody>
          <a:bodyPr/>
          <a:lstStyle>
            <a:lvl1pPr algn="ctr">
              <a:defRPr sz="1200" dirty="0">
                <a:solidFill>
                  <a:schemeClr val="tx1">
                    <a:tint val="75000"/>
                  </a:schemeClr>
                </a:solidFill>
              </a:defRPr>
            </a:lvl1pPr>
          </a:lstStyle>
          <a:p>
            <a:pPr>
              <a:defRPr/>
            </a:pPr>
            <a:endParaRPr lang="en-US"/>
          </a:p>
        </p:txBody>
      </p:sp>
    </p:spTree>
    <p:extLst>
      <p:ext uri="{BB962C8B-B14F-4D97-AF65-F5344CB8AC3E}">
        <p14:creationId xmlns:p14="http://schemas.microsoft.com/office/powerpoint/2010/main" val="298505235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Picture Gri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71BCC60-CF32-2546-91A3-3E6698146957}"/>
              </a:ext>
            </a:extLst>
          </p:cNvPr>
          <p:cNvSpPr/>
          <p:nvPr/>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97280" eaLnBrk="1" fontAlgn="auto" hangingPunct="1">
              <a:spcBef>
                <a:spcPts val="0"/>
              </a:spcBef>
              <a:spcAft>
                <a:spcPts val="0"/>
              </a:spcAft>
              <a:defRPr/>
            </a:pPr>
            <a:endParaRPr lang="en-US" sz="2160"/>
          </a:p>
        </p:txBody>
      </p:sp>
      <p:sp>
        <p:nvSpPr>
          <p:cNvPr id="3" name="Picture Placeholder 2"/>
          <p:cNvSpPr>
            <a:spLocks noGrp="1"/>
          </p:cNvSpPr>
          <p:nvPr>
            <p:ph type="pic" sz="quarter" idx="10"/>
          </p:nvPr>
        </p:nvSpPr>
        <p:spPr>
          <a:xfrm>
            <a:off x="64008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pPr lvl="0"/>
            <a:r>
              <a:rPr lang="en-US" noProof="0"/>
              <a:t>Click icon to add picture</a:t>
            </a:r>
            <a:endParaRPr lang="en-US" noProof="0" dirty="0"/>
          </a:p>
        </p:txBody>
      </p:sp>
      <p:sp>
        <p:nvSpPr>
          <p:cNvPr id="7" name="Picture Placeholder 2"/>
          <p:cNvSpPr>
            <a:spLocks noGrp="1"/>
          </p:cNvSpPr>
          <p:nvPr>
            <p:ph type="pic" sz="quarter" idx="11"/>
          </p:nvPr>
        </p:nvSpPr>
        <p:spPr>
          <a:xfrm>
            <a:off x="105156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pPr lvl="0"/>
            <a:r>
              <a:rPr lang="en-US" noProof="0"/>
              <a:t>Click icon to add picture</a:t>
            </a:r>
            <a:endParaRPr lang="en-US" noProof="0" dirty="0"/>
          </a:p>
        </p:txBody>
      </p:sp>
      <p:sp>
        <p:nvSpPr>
          <p:cNvPr id="8" name="Picture Placeholder 2"/>
          <p:cNvSpPr>
            <a:spLocks noGrp="1"/>
          </p:cNvSpPr>
          <p:nvPr>
            <p:ph type="pic" sz="quarter" idx="12"/>
          </p:nvPr>
        </p:nvSpPr>
        <p:spPr>
          <a:xfrm>
            <a:off x="64008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pPr lvl="0"/>
            <a:r>
              <a:rPr lang="en-US" noProof="0"/>
              <a:t>Click icon to add picture</a:t>
            </a:r>
          </a:p>
        </p:txBody>
      </p:sp>
      <p:sp>
        <p:nvSpPr>
          <p:cNvPr id="12" name="Picture Placeholder 2"/>
          <p:cNvSpPr>
            <a:spLocks noGrp="1"/>
          </p:cNvSpPr>
          <p:nvPr>
            <p:ph type="pic" sz="quarter" idx="13"/>
          </p:nvPr>
        </p:nvSpPr>
        <p:spPr>
          <a:xfrm>
            <a:off x="105156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pPr lvl="0"/>
            <a:r>
              <a:rPr lang="en-US" noProof="0"/>
              <a:t>Click icon to add picture</a:t>
            </a:r>
            <a:endParaRPr lang="en-US" noProof="0" dirty="0"/>
          </a:p>
        </p:txBody>
      </p:sp>
      <p:sp>
        <p:nvSpPr>
          <p:cNvPr id="6" name="Text Placeholder 5"/>
          <p:cNvSpPr>
            <a:spLocks noGrp="1"/>
          </p:cNvSpPr>
          <p:nvPr>
            <p:ph type="body" sz="quarter" idx="14"/>
          </p:nvPr>
        </p:nvSpPr>
        <p:spPr>
          <a:xfrm>
            <a:off x="64008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5"/>
          <p:cNvSpPr>
            <a:spLocks noGrp="1"/>
          </p:cNvSpPr>
          <p:nvPr>
            <p:ph type="body" sz="quarter" idx="15"/>
          </p:nvPr>
        </p:nvSpPr>
        <p:spPr>
          <a:xfrm>
            <a:off x="64008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5"/>
          <p:cNvSpPr>
            <a:spLocks noGrp="1"/>
          </p:cNvSpPr>
          <p:nvPr>
            <p:ph type="body" sz="quarter" idx="16"/>
          </p:nvPr>
        </p:nvSpPr>
        <p:spPr>
          <a:xfrm>
            <a:off x="105156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edit Master text styles</a:t>
            </a:r>
          </a:p>
        </p:txBody>
      </p:sp>
      <p:sp>
        <p:nvSpPr>
          <p:cNvPr id="15" name="Text Placeholder 5"/>
          <p:cNvSpPr>
            <a:spLocks noGrp="1"/>
          </p:cNvSpPr>
          <p:nvPr>
            <p:ph type="body" sz="quarter" idx="17"/>
          </p:nvPr>
        </p:nvSpPr>
        <p:spPr>
          <a:xfrm>
            <a:off x="105156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itle 1"/>
          <p:cNvSpPr>
            <a:spLocks noGrp="1"/>
          </p:cNvSpPr>
          <p:nvPr>
            <p:ph type="title"/>
          </p:nvPr>
        </p:nvSpPr>
        <p:spPr>
          <a:xfrm>
            <a:off x="1371599" y="2295525"/>
            <a:ext cx="4572001" cy="1590675"/>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a:t>Click to edit Master title style</a:t>
            </a:r>
            <a:endParaRPr lang="en-US" dirty="0"/>
          </a:p>
        </p:txBody>
      </p:sp>
      <p:sp>
        <p:nvSpPr>
          <p:cNvPr id="21" name="Content Placeholder 13"/>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Placeholder 3">
            <a:extLst>
              <a:ext uri="{FF2B5EF4-FFF2-40B4-BE49-F238E27FC236}">
                <a16:creationId xmlns:a16="http://schemas.microsoft.com/office/drawing/2014/main" id="{AC8B6857-30DC-CC4A-AD54-B4012A2A8AB3}"/>
              </a:ext>
            </a:extLst>
          </p:cNvPr>
          <p:cNvSpPr>
            <a:spLocks noGrp="1"/>
          </p:cNvSpPr>
          <p:nvPr>
            <p:ph type="sldNum" sz="quarter" idx="22"/>
          </p:nvPr>
        </p:nvSpPr>
        <p:spPr>
          <a:xfrm>
            <a:off x="13993813" y="7772400"/>
            <a:ext cx="454025" cy="457200"/>
          </a:xfrm>
          <a:prstGeom prst="rect">
            <a:avLst/>
          </a:prstGeom>
        </p:spPr>
        <p:txBody>
          <a:bodyPr lIns="0" tIns="0" rIns="0" bIns="0" anchor="ctr" anchorCtr="0"/>
          <a:lstStyle>
            <a:lvl1pPr algn="r" defTabSz="1097280" eaLnBrk="1" fontAlgn="auto" hangingPunct="1">
              <a:spcBef>
                <a:spcPts val="0"/>
              </a:spcBef>
              <a:spcAft>
                <a:spcPts val="0"/>
              </a:spcAft>
              <a:defRPr sz="1200" smtClean="0">
                <a:solidFill>
                  <a:srgbClr val="B3B3B3"/>
                </a:solidFill>
                <a:latin typeface="Arial" panose="020B0604020202020204" pitchFamily="34" charset="0"/>
                <a:cs typeface="Arial" panose="020B0604020202020204" pitchFamily="34" charset="0"/>
              </a:defRPr>
            </a:lvl1pPr>
          </a:lstStyle>
          <a:p>
            <a:pPr>
              <a:defRPr/>
            </a:pPr>
            <a:fld id="{56DFAB6C-CBA5-DE40-8D25-07DB4AB5D4A9}" type="slidenum">
              <a:rPr lang="en-US"/>
              <a:pPr>
                <a:defRPr/>
              </a:pPr>
              <a:t>‹#›</a:t>
            </a:fld>
            <a:endParaRPr lang="en-US" dirty="0"/>
          </a:p>
        </p:txBody>
      </p:sp>
      <p:sp>
        <p:nvSpPr>
          <p:cNvPr id="18" name="Date Placeholder 1">
            <a:extLst>
              <a:ext uri="{FF2B5EF4-FFF2-40B4-BE49-F238E27FC236}">
                <a16:creationId xmlns:a16="http://schemas.microsoft.com/office/drawing/2014/main" id="{237A04C3-A6B9-2E40-9E3B-0B3220F0616A}"/>
              </a:ext>
            </a:extLst>
          </p:cNvPr>
          <p:cNvSpPr>
            <a:spLocks noGrp="1"/>
          </p:cNvSpPr>
          <p:nvPr>
            <p:ph type="dt" sz="half" idx="23"/>
          </p:nvPr>
        </p:nvSpPr>
        <p:spPr>
          <a:xfrm>
            <a:off x="10702925" y="7794625"/>
            <a:ext cx="3108325" cy="434975"/>
          </a:xfrm>
          <a:prstGeom prst="rect">
            <a:avLst/>
          </a:prstGeom>
        </p:spPr>
        <p:txBody>
          <a:bodyPr vert="horz" lIns="91440" tIns="45720" rIns="91440" bIns="45720" rtlCol="0" anchor="ctr"/>
          <a:lstStyle>
            <a:lvl1pPr algn="r" defTabSz="1097280" eaLnBrk="1" fontAlgn="auto" hangingPunct="1">
              <a:spcBef>
                <a:spcPts val="0"/>
              </a:spcBef>
              <a:spcAft>
                <a:spcPts val="0"/>
              </a:spcAft>
              <a:defRPr sz="1200" smtClean="0">
                <a:solidFill>
                  <a:schemeClr val="tx1">
                    <a:tint val="75000"/>
                  </a:schemeClr>
                </a:solidFill>
                <a:latin typeface="+mn-lt"/>
              </a:defRPr>
            </a:lvl1pPr>
          </a:lstStyle>
          <a:p>
            <a:pPr>
              <a:defRPr/>
            </a:pPr>
            <a:fld id="{9B7EE7B1-A6C1-4E39-8665-A73ED03F32E1}" type="datetimeFigureOut">
              <a:rPr lang="en-US"/>
              <a:pPr>
                <a:defRPr/>
              </a:pPr>
              <a:t>7/14/2022</a:t>
            </a:fld>
            <a:endParaRPr lang="en-US" dirty="0"/>
          </a:p>
        </p:txBody>
      </p:sp>
      <p:sp>
        <p:nvSpPr>
          <p:cNvPr id="20" name="Footer Placeholder 2">
            <a:extLst>
              <a:ext uri="{FF2B5EF4-FFF2-40B4-BE49-F238E27FC236}">
                <a16:creationId xmlns:a16="http://schemas.microsoft.com/office/drawing/2014/main" id="{AE6528DE-FE1F-3E4E-84F7-CB8394799EFB}"/>
              </a:ext>
            </a:extLst>
          </p:cNvPr>
          <p:cNvSpPr>
            <a:spLocks noGrp="1"/>
          </p:cNvSpPr>
          <p:nvPr>
            <p:ph type="ftr" sz="quarter" idx="24"/>
          </p:nvPr>
        </p:nvSpPr>
        <p:spPr>
          <a:xfrm>
            <a:off x="928688" y="7772400"/>
            <a:ext cx="12007850" cy="438150"/>
          </a:xfrm>
        </p:spPr>
        <p:txBody>
          <a:bodyPr/>
          <a:lstStyle>
            <a:lvl1pPr algn="ctr">
              <a:defRPr sz="1200" dirty="0">
                <a:solidFill>
                  <a:schemeClr val="tx1">
                    <a:tint val="75000"/>
                  </a:schemeClr>
                </a:solidFill>
              </a:defRPr>
            </a:lvl1pPr>
          </a:lstStyle>
          <a:p>
            <a:pPr>
              <a:defRPr/>
            </a:pPr>
            <a:endParaRPr lang="en-US"/>
          </a:p>
        </p:txBody>
      </p:sp>
    </p:spTree>
    <p:extLst>
      <p:ext uri="{BB962C8B-B14F-4D97-AF65-F5344CB8AC3E}">
        <p14:creationId xmlns:p14="http://schemas.microsoft.com/office/powerpoint/2010/main" val="3775692269"/>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Picture Grid with Subhea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7659298-5982-2F40-87D6-520CB779759C}"/>
              </a:ext>
            </a:extLst>
          </p:cNvPr>
          <p:cNvSpPr/>
          <p:nvPr/>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97280" eaLnBrk="1" fontAlgn="auto" hangingPunct="1">
              <a:spcBef>
                <a:spcPts val="0"/>
              </a:spcBef>
              <a:spcAft>
                <a:spcPts val="0"/>
              </a:spcAft>
              <a:defRPr/>
            </a:pPr>
            <a:endParaRPr lang="en-US" sz="2160"/>
          </a:p>
        </p:txBody>
      </p:sp>
      <p:sp>
        <p:nvSpPr>
          <p:cNvPr id="3" name="Picture Placeholder 2"/>
          <p:cNvSpPr>
            <a:spLocks noGrp="1"/>
          </p:cNvSpPr>
          <p:nvPr>
            <p:ph type="pic" sz="quarter" idx="10"/>
          </p:nvPr>
        </p:nvSpPr>
        <p:spPr>
          <a:xfrm>
            <a:off x="137160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pPr lvl="0"/>
            <a:r>
              <a:rPr lang="en-US" noProof="0"/>
              <a:t>Click icon to add picture</a:t>
            </a:r>
          </a:p>
        </p:txBody>
      </p:sp>
      <p:sp>
        <p:nvSpPr>
          <p:cNvPr id="11" name="Picture Placeholder 2"/>
          <p:cNvSpPr>
            <a:spLocks noGrp="1"/>
          </p:cNvSpPr>
          <p:nvPr>
            <p:ph type="pic" sz="quarter" idx="11"/>
          </p:nvPr>
        </p:nvSpPr>
        <p:spPr>
          <a:xfrm>
            <a:off x="137160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pPr lvl="0"/>
            <a:r>
              <a:rPr lang="en-US" noProof="0"/>
              <a:t>Click icon to add picture</a:t>
            </a:r>
            <a:endParaRPr lang="en-US" noProof="0" dirty="0"/>
          </a:p>
        </p:txBody>
      </p:sp>
      <p:sp>
        <p:nvSpPr>
          <p:cNvPr id="13" name="Picture Placeholder 2"/>
          <p:cNvSpPr>
            <a:spLocks noGrp="1"/>
          </p:cNvSpPr>
          <p:nvPr>
            <p:ph type="pic" sz="quarter" idx="12"/>
          </p:nvPr>
        </p:nvSpPr>
        <p:spPr>
          <a:xfrm>
            <a:off x="573786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pPr lvl="0"/>
            <a:r>
              <a:rPr lang="en-US" noProof="0"/>
              <a:t>Click icon to add picture</a:t>
            </a:r>
          </a:p>
        </p:txBody>
      </p:sp>
      <p:sp>
        <p:nvSpPr>
          <p:cNvPr id="14" name="Picture Placeholder 2"/>
          <p:cNvSpPr>
            <a:spLocks noGrp="1"/>
          </p:cNvSpPr>
          <p:nvPr>
            <p:ph type="pic" sz="quarter" idx="13"/>
          </p:nvPr>
        </p:nvSpPr>
        <p:spPr>
          <a:xfrm>
            <a:off x="573786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pPr lvl="0"/>
            <a:r>
              <a:rPr lang="en-US" noProof="0"/>
              <a:t>Click icon to add picture</a:t>
            </a:r>
          </a:p>
        </p:txBody>
      </p:sp>
      <p:sp>
        <p:nvSpPr>
          <p:cNvPr id="15" name="Picture Placeholder 2"/>
          <p:cNvSpPr>
            <a:spLocks noGrp="1"/>
          </p:cNvSpPr>
          <p:nvPr>
            <p:ph type="pic" sz="quarter" idx="14"/>
          </p:nvPr>
        </p:nvSpPr>
        <p:spPr>
          <a:xfrm>
            <a:off x="1010412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pPr lvl="0"/>
            <a:r>
              <a:rPr lang="en-US" noProof="0"/>
              <a:t>Click icon to add picture</a:t>
            </a:r>
          </a:p>
        </p:txBody>
      </p:sp>
      <p:sp>
        <p:nvSpPr>
          <p:cNvPr id="16" name="Picture Placeholder 2"/>
          <p:cNvSpPr>
            <a:spLocks noGrp="1"/>
          </p:cNvSpPr>
          <p:nvPr>
            <p:ph type="pic" sz="quarter" idx="15"/>
          </p:nvPr>
        </p:nvSpPr>
        <p:spPr>
          <a:xfrm>
            <a:off x="1010412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pPr lvl="0"/>
            <a:r>
              <a:rPr lang="en-US" noProof="0"/>
              <a:t>Click icon to add picture</a:t>
            </a:r>
          </a:p>
        </p:txBody>
      </p:sp>
      <p:sp>
        <p:nvSpPr>
          <p:cNvPr id="17" name="Text Placeholder 5"/>
          <p:cNvSpPr>
            <a:spLocks noGrp="1"/>
          </p:cNvSpPr>
          <p:nvPr>
            <p:ph type="body" sz="quarter" idx="16"/>
          </p:nvPr>
        </p:nvSpPr>
        <p:spPr>
          <a:xfrm>
            <a:off x="137160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5"/>
          <p:cNvSpPr>
            <a:spLocks noGrp="1"/>
          </p:cNvSpPr>
          <p:nvPr>
            <p:ph type="body" sz="quarter" idx="17"/>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5"/>
          <p:cNvSpPr>
            <a:spLocks noGrp="1"/>
          </p:cNvSpPr>
          <p:nvPr>
            <p:ph type="body" sz="quarter" idx="18"/>
          </p:nvPr>
        </p:nvSpPr>
        <p:spPr>
          <a:xfrm>
            <a:off x="573786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5"/>
          <p:cNvSpPr>
            <a:spLocks noGrp="1"/>
          </p:cNvSpPr>
          <p:nvPr>
            <p:ph type="body" sz="quarter" idx="19"/>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edit Master text styles</a:t>
            </a:r>
          </a:p>
        </p:txBody>
      </p:sp>
      <p:sp>
        <p:nvSpPr>
          <p:cNvPr id="22" name="Text Placeholder 5"/>
          <p:cNvSpPr>
            <a:spLocks noGrp="1"/>
          </p:cNvSpPr>
          <p:nvPr>
            <p:ph type="body" sz="quarter" idx="20"/>
          </p:nvPr>
        </p:nvSpPr>
        <p:spPr>
          <a:xfrm>
            <a:off x="1010412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5"/>
          <p:cNvSpPr>
            <a:spLocks noGrp="1"/>
          </p:cNvSpPr>
          <p:nvPr>
            <p:ph type="body" sz="quarter" idx="2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itle 1"/>
          <p:cNvSpPr>
            <a:spLocks noGrp="1"/>
          </p:cNvSpPr>
          <p:nvPr>
            <p:ph type="title"/>
          </p:nvPr>
        </p:nvSpPr>
        <p:spPr>
          <a:xfrm>
            <a:off x="3200400" y="270933"/>
            <a:ext cx="10972800" cy="1310979"/>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a:t>Click to edit Master title style</a:t>
            </a:r>
            <a:endParaRPr lang="en-US" dirty="0"/>
          </a:p>
        </p:txBody>
      </p:sp>
      <p:sp>
        <p:nvSpPr>
          <p:cNvPr id="32" name="Content Placeholder 4"/>
          <p:cNvSpPr>
            <a:spLocks noGrp="1"/>
          </p:cNvSpPr>
          <p:nvPr>
            <p:ph sz="quarter" idx="24"/>
          </p:nvPr>
        </p:nvSpPr>
        <p:spPr>
          <a:xfrm>
            <a:off x="1371600" y="2194560"/>
            <a:ext cx="12801600" cy="525886"/>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Slide Number Placeholder 3">
            <a:extLst>
              <a:ext uri="{FF2B5EF4-FFF2-40B4-BE49-F238E27FC236}">
                <a16:creationId xmlns:a16="http://schemas.microsoft.com/office/drawing/2014/main" id="{E4C88E23-A706-3E41-9720-AC9C6E6C43BD}"/>
              </a:ext>
            </a:extLst>
          </p:cNvPr>
          <p:cNvSpPr>
            <a:spLocks noGrp="1"/>
          </p:cNvSpPr>
          <p:nvPr>
            <p:ph type="sldNum" sz="quarter" idx="25"/>
          </p:nvPr>
        </p:nvSpPr>
        <p:spPr>
          <a:xfrm>
            <a:off x="13993813" y="7772400"/>
            <a:ext cx="454025" cy="457200"/>
          </a:xfrm>
          <a:prstGeom prst="rect">
            <a:avLst/>
          </a:prstGeom>
        </p:spPr>
        <p:txBody>
          <a:bodyPr lIns="0" tIns="0" rIns="0" bIns="0" anchor="ctr" anchorCtr="0"/>
          <a:lstStyle>
            <a:lvl1pPr algn="r" defTabSz="1097280" eaLnBrk="1" fontAlgn="auto" hangingPunct="1">
              <a:spcBef>
                <a:spcPts val="0"/>
              </a:spcBef>
              <a:spcAft>
                <a:spcPts val="0"/>
              </a:spcAft>
              <a:defRPr sz="1200" smtClean="0">
                <a:solidFill>
                  <a:srgbClr val="B3B3B3"/>
                </a:solidFill>
                <a:latin typeface="Arial" panose="020B0604020202020204" pitchFamily="34" charset="0"/>
                <a:cs typeface="Arial" panose="020B0604020202020204" pitchFamily="34" charset="0"/>
              </a:defRPr>
            </a:lvl1pPr>
          </a:lstStyle>
          <a:p>
            <a:pPr>
              <a:defRPr/>
            </a:pPr>
            <a:fld id="{6F19A51E-00AB-9A48-9CD9-FD8BEFD4343B}" type="slidenum">
              <a:rPr lang="en-US"/>
              <a:pPr>
                <a:defRPr/>
              </a:pPr>
              <a:t>‹#›</a:t>
            </a:fld>
            <a:endParaRPr lang="en-US" dirty="0"/>
          </a:p>
        </p:txBody>
      </p:sp>
      <p:sp>
        <p:nvSpPr>
          <p:cNvPr id="25" name="Date Placeholder 1">
            <a:extLst>
              <a:ext uri="{FF2B5EF4-FFF2-40B4-BE49-F238E27FC236}">
                <a16:creationId xmlns:a16="http://schemas.microsoft.com/office/drawing/2014/main" id="{2FA0DFA8-510A-6C46-B764-105D50E0A7DD}"/>
              </a:ext>
            </a:extLst>
          </p:cNvPr>
          <p:cNvSpPr>
            <a:spLocks noGrp="1"/>
          </p:cNvSpPr>
          <p:nvPr>
            <p:ph type="dt" sz="half" idx="26"/>
          </p:nvPr>
        </p:nvSpPr>
        <p:spPr>
          <a:xfrm>
            <a:off x="10702925" y="7794625"/>
            <a:ext cx="3108325" cy="434975"/>
          </a:xfrm>
          <a:prstGeom prst="rect">
            <a:avLst/>
          </a:prstGeom>
        </p:spPr>
        <p:txBody>
          <a:bodyPr vert="horz" lIns="91440" tIns="45720" rIns="91440" bIns="45720" rtlCol="0" anchor="ctr"/>
          <a:lstStyle>
            <a:lvl1pPr algn="r" defTabSz="1097280" eaLnBrk="1" fontAlgn="auto" hangingPunct="1">
              <a:spcBef>
                <a:spcPts val="0"/>
              </a:spcBef>
              <a:spcAft>
                <a:spcPts val="0"/>
              </a:spcAft>
              <a:defRPr sz="1200" smtClean="0">
                <a:solidFill>
                  <a:schemeClr val="tx1">
                    <a:tint val="75000"/>
                  </a:schemeClr>
                </a:solidFill>
                <a:latin typeface="+mn-lt"/>
              </a:defRPr>
            </a:lvl1pPr>
          </a:lstStyle>
          <a:p>
            <a:pPr>
              <a:defRPr/>
            </a:pPr>
            <a:fld id="{9B7EE7B1-A6C1-4E39-8665-A73ED03F32E1}" type="datetimeFigureOut">
              <a:rPr lang="en-US"/>
              <a:pPr>
                <a:defRPr/>
              </a:pPr>
              <a:t>7/14/2022</a:t>
            </a:fld>
            <a:endParaRPr lang="en-US" dirty="0"/>
          </a:p>
        </p:txBody>
      </p:sp>
      <p:sp>
        <p:nvSpPr>
          <p:cNvPr id="27" name="Footer Placeholder 2">
            <a:extLst>
              <a:ext uri="{FF2B5EF4-FFF2-40B4-BE49-F238E27FC236}">
                <a16:creationId xmlns:a16="http://schemas.microsoft.com/office/drawing/2014/main" id="{E4F2924B-B963-FC47-BC4C-2AAB8AEFD98E}"/>
              </a:ext>
            </a:extLst>
          </p:cNvPr>
          <p:cNvSpPr>
            <a:spLocks noGrp="1"/>
          </p:cNvSpPr>
          <p:nvPr>
            <p:ph type="ftr" sz="quarter" idx="27"/>
          </p:nvPr>
        </p:nvSpPr>
        <p:spPr>
          <a:xfrm>
            <a:off x="928688" y="7772400"/>
            <a:ext cx="12007850" cy="438150"/>
          </a:xfrm>
        </p:spPr>
        <p:txBody>
          <a:bodyPr/>
          <a:lstStyle>
            <a:lvl1pPr algn="ctr">
              <a:defRPr sz="1200" dirty="0">
                <a:solidFill>
                  <a:schemeClr val="tx1">
                    <a:tint val="75000"/>
                  </a:schemeClr>
                </a:solidFill>
              </a:defRPr>
            </a:lvl1pPr>
          </a:lstStyle>
          <a:p>
            <a:pPr>
              <a:defRPr/>
            </a:pPr>
            <a:endParaRPr lang="en-US"/>
          </a:p>
        </p:txBody>
      </p:sp>
    </p:spTree>
    <p:extLst>
      <p:ext uri="{BB962C8B-B14F-4D97-AF65-F5344CB8AC3E}">
        <p14:creationId xmlns:p14="http://schemas.microsoft.com/office/powerpoint/2010/main" val="842830604"/>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Picture Gri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9EC62CD-BCF7-A546-95DE-7ACFA9F4159E}"/>
              </a:ext>
            </a:extLst>
          </p:cNvPr>
          <p:cNvSpPr/>
          <p:nvPr/>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97280" eaLnBrk="1" fontAlgn="auto" hangingPunct="1">
              <a:spcBef>
                <a:spcPts val="0"/>
              </a:spcBef>
              <a:spcAft>
                <a:spcPts val="0"/>
              </a:spcAft>
              <a:defRPr/>
            </a:pPr>
            <a:endParaRPr lang="en-US" sz="2160"/>
          </a:p>
        </p:txBody>
      </p:sp>
      <p:sp>
        <p:nvSpPr>
          <p:cNvPr id="3" name="Picture Placeholder 2"/>
          <p:cNvSpPr>
            <a:spLocks noGrp="1"/>
          </p:cNvSpPr>
          <p:nvPr>
            <p:ph type="pic" sz="quarter" idx="10"/>
          </p:nvPr>
        </p:nvSpPr>
        <p:spPr>
          <a:xfrm>
            <a:off x="137160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pPr lvl="0"/>
            <a:r>
              <a:rPr lang="en-US" noProof="0"/>
              <a:t>Click icon to add picture</a:t>
            </a:r>
          </a:p>
        </p:txBody>
      </p:sp>
      <p:sp>
        <p:nvSpPr>
          <p:cNvPr id="11" name="Picture Placeholder 2"/>
          <p:cNvSpPr>
            <a:spLocks noGrp="1"/>
          </p:cNvSpPr>
          <p:nvPr>
            <p:ph type="pic" sz="quarter" idx="11"/>
          </p:nvPr>
        </p:nvSpPr>
        <p:spPr>
          <a:xfrm>
            <a:off x="137160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pPr lvl="0"/>
            <a:r>
              <a:rPr lang="en-US" noProof="0"/>
              <a:t>Click icon to add picture</a:t>
            </a:r>
          </a:p>
        </p:txBody>
      </p:sp>
      <p:sp>
        <p:nvSpPr>
          <p:cNvPr id="13" name="Picture Placeholder 2"/>
          <p:cNvSpPr>
            <a:spLocks noGrp="1"/>
          </p:cNvSpPr>
          <p:nvPr>
            <p:ph type="pic" sz="quarter" idx="12"/>
          </p:nvPr>
        </p:nvSpPr>
        <p:spPr>
          <a:xfrm>
            <a:off x="573786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pPr lvl="0"/>
            <a:r>
              <a:rPr lang="en-US" noProof="0"/>
              <a:t>Click icon to add picture</a:t>
            </a:r>
          </a:p>
        </p:txBody>
      </p:sp>
      <p:sp>
        <p:nvSpPr>
          <p:cNvPr id="14" name="Picture Placeholder 2"/>
          <p:cNvSpPr>
            <a:spLocks noGrp="1"/>
          </p:cNvSpPr>
          <p:nvPr>
            <p:ph type="pic" sz="quarter" idx="13"/>
          </p:nvPr>
        </p:nvSpPr>
        <p:spPr>
          <a:xfrm>
            <a:off x="573786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pPr lvl="0"/>
            <a:r>
              <a:rPr lang="en-US" noProof="0"/>
              <a:t>Click icon to add picture</a:t>
            </a:r>
          </a:p>
        </p:txBody>
      </p:sp>
      <p:sp>
        <p:nvSpPr>
          <p:cNvPr id="15" name="Picture Placeholder 2"/>
          <p:cNvSpPr>
            <a:spLocks noGrp="1"/>
          </p:cNvSpPr>
          <p:nvPr>
            <p:ph type="pic" sz="quarter" idx="14"/>
          </p:nvPr>
        </p:nvSpPr>
        <p:spPr>
          <a:xfrm>
            <a:off x="1010412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pPr lvl="0"/>
            <a:r>
              <a:rPr lang="en-US" noProof="0"/>
              <a:t>Click icon to add picture</a:t>
            </a:r>
          </a:p>
        </p:txBody>
      </p:sp>
      <p:sp>
        <p:nvSpPr>
          <p:cNvPr id="16" name="Picture Placeholder 2"/>
          <p:cNvSpPr>
            <a:spLocks noGrp="1"/>
          </p:cNvSpPr>
          <p:nvPr>
            <p:ph type="pic" sz="quarter" idx="15"/>
          </p:nvPr>
        </p:nvSpPr>
        <p:spPr>
          <a:xfrm>
            <a:off x="1010412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pPr lvl="0"/>
            <a:r>
              <a:rPr lang="en-US" noProof="0"/>
              <a:t>Click icon to add picture</a:t>
            </a:r>
          </a:p>
        </p:txBody>
      </p:sp>
      <p:sp>
        <p:nvSpPr>
          <p:cNvPr id="17" name="Text Placeholder 5"/>
          <p:cNvSpPr>
            <a:spLocks noGrp="1"/>
          </p:cNvSpPr>
          <p:nvPr>
            <p:ph type="body" sz="quarter" idx="16"/>
          </p:nvPr>
        </p:nvSpPr>
        <p:spPr>
          <a:xfrm>
            <a:off x="137160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5"/>
          <p:cNvSpPr>
            <a:spLocks noGrp="1"/>
          </p:cNvSpPr>
          <p:nvPr>
            <p:ph type="body" sz="quarter" idx="17"/>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5"/>
          <p:cNvSpPr>
            <a:spLocks noGrp="1"/>
          </p:cNvSpPr>
          <p:nvPr>
            <p:ph type="body" sz="quarter" idx="18"/>
          </p:nvPr>
        </p:nvSpPr>
        <p:spPr>
          <a:xfrm>
            <a:off x="573786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5"/>
          <p:cNvSpPr>
            <a:spLocks noGrp="1"/>
          </p:cNvSpPr>
          <p:nvPr>
            <p:ph type="body" sz="quarter" idx="19"/>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edit Master text styles</a:t>
            </a:r>
          </a:p>
        </p:txBody>
      </p:sp>
      <p:sp>
        <p:nvSpPr>
          <p:cNvPr id="22" name="Text Placeholder 5"/>
          <p:cNvSpPr>
            <a:spLocks noGrp="1"/>
          </p:cNvSpPr>
          <p:nvPr>
            <p:ph type="body" sz="quarter" idx="20"/>
          </p:nvPr>
        </p:nvSpPr>
        <p:spPr>
          <a:xfrm>
            <a:off x="1010412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5"/>
          <p:cNvSpPr>
            <a:spLocks noGrp="1"/>
          </p:cNvSpPr>
          <p:nvPr>
            <p:ph type="body" sz="quarter" idx="2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itle 1"/>
          <p:cNvSpPr>
            <a:spLocks noGrp="1"/>
          </p:cNvSpPr>
          <p:nvPr>
            <p:ph type="title"/>
          </p:nvPr>
        </p:nvSpPr>
        <p:spPr>
          <a:xfrm>
            <a:off x="3200400" y="270933"/>
            <a:ext cx="10972800" cy="1310979"/>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a:t>Click to edit Master title style</a:t>
            </a:r>
            <a:endParaRPr lang="en-US" dirty="0"/>
          </a:p>
        </p:txBody>
      </p:sp>
      <p:sp>
        <p:nvSpPr>
          <p:cNvPr id="24" name="Slide Number Placeholder 3">
            <a:extLst>
              <a:ext uri="{FF2B5EF4-FFF2-40B4-BE49-F238E27FC236}">
                <a16:creationId xmlns:a16="http://schemas.microsoft.com/office/drawing/2014/main" id="{DF3161E7-41E7-7940-9E9E-A0A37A7E6F76}"/>
              </a:ext>
            </a:extLst>
          </p:cNvPr>
          <p:cNvSpPr>
            <a:spLocks noGrp="1"/>
          </p:cNvSpPr>
          <p:nvPr>
            <p:ph type="sldNum" sz="quarter" idx="22"/>
          </p:nvPr>
        </p:nvSpPr>
        <p:spPr>
          <a:xfrm>
            <a:off x="13993813" y="7772400"/>
            <a:ext cx="454025" cy="457200"/>
          </a:xfrm>
          <a:prstGeom prst="rect">
            <a:avLst/>
          </a:prstGeom>
        </p:spPr>
        <p:txBody>
          <a:bodyPr lIns="0" tIns="0" rIns="0" bIns="0" anchor="ctr" anchorCtr="0"/>
          <a:lstStyle>
            <a:lvl1pPr algn="r" defTabSz="1097280" eaLnBrk="1" fontAlgn="auto" hangingPunct="1">
              <a:spcBef>
                <a:spcPts val="0"/>
              </a:spcBef>
              <a:spcAft>
                <a:spcPts val="0"/>
              </a:spcAft>
              <a:defRPr sz="1200" smtClean="0">
                <a:solidFill>
                  <a:srgbClr val="B3B3B3"/>
                </a:solidFill>
                <a:latin typeface="Arial" panose="020B0604020202020204" pitchFamily="34" charset="0"/>
                <a:cs typeface="Arial" panose="020B0604020202020204" pitchFamily="34" charset="0"/>
              </a:defRPr>
            </a:lvl1pPr>
          </a:lstStyle>
          <a:p>
            <a:pPr>
              <a:defRPr/>
            </a:pPr>
            <a:fld id="{2995506F-A070-6F4F-B5F8-6125D92F7E38}" type="slidenum">
              <a:rPr lang="en-US"/>
              <a:pPr>
                <a:defRPr/>
              </a:pPr>
              <a:t>‹#›</a:t>
            </a:fld>
            <a:endParaRPr lang="en-US" dirty="0"/>
          </a:p>
        </p:txBody>
      </p:sp>
      <p:sp>
        <p:nvSpPr>
          <p:cNvPr id="25" name="Date Placeholder 1">
            <a:extLst>
              <a:ext uri="{FF2B5EF4-FFF2-40B4-BE49-F238E27FC236}">
                <a16:creationId xmlns:a16="http://schemas.microsoft.com/office/drawing/2014/main" id="{196147C6-B254-A84C-B101-B4FA260221FA}"/>
              </a:ext>
            </a:extLst>
          </p:cNvPr>
          <p:cNvSpPr>
            <a:spLocks noGrp="1"/>
          </p:cNvSpPr>
          <p:nvPr>
            <p:ph type="dt" sz="half" idx="23"/>
          </p:nvPr>
        </p:nvSpPr>
        <p:spPr>
          <a:xfrm>
            <a:off x="10702925" y="7794625"/>
            <a:ext cx="3108325" cy="434975"/>
          </a:xfrm>
          <a:prstGeom prst="rect">
            <a:avLst/>
          </a:prstGeom>
        </p:spPr>
        <p:txBody>
          <a:bodyPr vert="horz" lIns="91440" tIns="45720" rIns="91440" bIns="45720" rtlCol="0" anchor="ctr"/>
          <a:lstStyle>
            <a:lvl1pPr algn="r" defTabSz="1097280" eaLnBrk="1" fontAlgn="auto" hangingPunct="1">
              <a:spcBef>
                <a:spcPts val="0"/>
              </a:spcBef>
              <a:spcAft>
                <a:spcPts val="0"/>
              </a:spcAft>
              <a:defRPr sz="1200" smtClean="0">
                <a:solidFill>
                  <a:schemeClr val="tx1">
                    <a:tint val="75000"/>
                  </a:schemeClr>
                </a:solidFill>
                <a:latin typeface="+mn-lt"/>
              </a:defRPr>
            </a:lvl1pPr>
          </a:lstStyle>
          <a:p>
            <a:pPr>
              <a:defRPr/>
            </a:pPr>
            <a:fld id="{9B7EE7B1-A6C1-4E39-8665-A73ED03F32E1}" type="datetimeFigureOut">
              <a:rPr lang="en-US"/>
              <a:pPr>
                <a:defRPr/>
              </a:pPr>
              <a:t>7/14/2022</a:t>
            </a:fld>
            <a:endParaRPr lang="en-US" dirty="0"/>
          </a:p>
        </p:txBody>
      </p:sp>
      <p:sp>
        <p:nvSpPr>
          <p:cNvPr id="26" name="Footer Placeholder 2">
            <a:extLst>
              <a:ext uri="{FF2B5EF4-FFF2-40B4-BE49-F238E27FC236}">
                <a16:creationId xmlns:a16="http://schemas.microsoft.com/office/drawing/2014/main" id="{1D81DC9C-6ABB-FC49-8DD9-8CF260BBC0CB}"/>
              </a:ext>
            </a:extLst>
          </p:cNvPr>
          <p:cNvSpPr>
            <a:spLocks noGrp="1"/>
          </p:cNvSpPr>
          <p:nvPr>
            <p:ph type="ftr" sz="quarter" idx="24"/>
          </p:nvPr>
        </p:nvSpPr>
        <p:spPr>
          <a:xfrm>
            <a:off x="928688" y="7772400"/>
            <a:ext cx="12007850" cy="438150"/>
          </a:xfrm>
        </p:spPr>
        <p:txBody>
          <a:bodyPr/>
          <a:lstStyle>
            <a:lvl1pPr algn="ctr">
              <a:defRPr sz="1200" dirty="0">
                <a:solidFill>
                  <a:schemeClr val="tx1">
                    <a:tint val="75000"/>
                  </a:schemeClr>
                </a:solidFill>
              </a:defRPr>
            </a:lvl1pPr>
          </a:lstStyle>
          <a:p>
            <a:pPr>
              <a:defRPr/>
            </a:pPr>
            <a:endParaRPr lang="en-US"/>
          </a:p>
        </p:txBody>
      </p:sp>
    </p:spTree>
    <p:extLst>
      <p:ext uri="{BB962C8B-B14F-4D97-AF65-F5344CB8AC3E}">
        <p14:creationId xmlns:p14="http://schemas.microsoft.com/office/powerpoint/2010/main" val="516609040"/>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6164F7-A933-3D4B-9B2C-27543638A680}"/>
              </a:ext>
            </a:extLst>
          </p:cNvPr>
          <p:cNvSpPr/>
          <p:nvPr/>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97280" eaLnBrk="1" fontAlgn="auto" hangingPunct="1">
              <a:spcBef>
                <a:spcPts val="0"/>
              </a:spcBef>
              <a:spcAft>
                <a:spcPts val="0"/>
              </a:spcAft>
              <a:defRPr/>
            </a:pPr>
            <a:endParaRPr lang="en-US" sz="2160"/>
          </a:p>
        </p:txBody>
      </p:sp>
      <p:sp>
        <p:nvSpPr>
          <p:cNvPr id="3" name="Slide Number Placeholder 3">
            <a:extLst>
              <a:ext uri="{FF2B5EF4-FFF2-40B4-BE49-F238E27FC236}">
                <a16:creationId xmlns:a16="http://schemas.microsoft.com/office/drawing/2014/main" id="{D498CFA8-905C-4F40-9ADF-B621223EADDB}"/>
              </a:ext>
            </a:extLst>
          </p:cNvPr>
          <p:cNvSpPr>
            <a:spLocks noGrp="1"/>
          </p:cNvSpPr>
          <p:nvPr>
            <p:ph type="sldNum" sz="quarter" idx="10"/>
          </p:nvPr>
        </p:nvSpPr>
        <p:spPr>
          <a:xfrm>
            <a:off x="13993813" y="7772400"/>
            <a:ext cx="454025" cy="457200"/>
          </a:xfrm>
          <a:prstGeom prst="rect">
            <a:avLst/>
          </a:prstGeom>
        </p:spPr>
        <p:txBody>
          <a:bodyPr lIns="0" tIns="0" rIns="0" bIns="0" anchor="ctr" anchorCtr="0"/>
          <a:lstStyle>
            <a:lvl1pPr algn="r" defTabSz="1097280" eaLnBrk="1" fontAlgn="auto" hangingPunct="1">
              <a:spcBef>
                <a:spcPts val="0"/>
              </a:spcBef>
              <a:spcAft>
                <a:spcPts val="0"/>
              </a:spcAft>
              <a:defRPr sz="1200" smtClean="0">
                <a:solidFill>
                  <a:srgbClr val="B3B3B3"/>
                </a:solidFill>
                <a:latin typeface="Arial" panose="020B0604020202020204" pitchFamily="34" charset="0"/>
                <a:cs typeface="Arial" panose="020B0604020202020204" pitchFamily="34" charset="0"/>
              </a:defRPr>
            </a:lvl1pPr>
          </a:lstStyle>
          <a:p>
            <a:pPr>
              <a:defRPr/>
            </a:pPr>
            <a:fld id="{6939DA5C-354A-8F47-8543-BCDBFC11C855}" type="slidenum">
              <a:rPr lang="en-US"/>
              <a:pPr>
                <a:defRPr/>
              </a:pPr>
              <a:t>‹#›</a:t>
            </a:fld>
            <a:endParaRPr lang="en-US" dirty="0"/>
          </a:p>
        </p:txBody>
      </p:sp>
      <p:sp>
        <p:nvSpPr>
          <p:cNvPr id="4" name="Date Placeholder 1">
            <a:extLst>
              <a:ext uri="{FF2B5EF4-FFF2-40B4-BE49-F238E27FC236}">
                <a16:creationId xmlns:a16="http://schemas.microsoft.com/office/drawing/2014/main" id="{597A39CB-E335-C442-8B9D-6EEF93D9B93B}"/>
              </a:ext>
            </a:extLst>
          </p:cNvPr>
          <p:cNvSpPr>
            <a:spLocks noGrp="1"/>
          </p:cNvSpPr>
          <p:nvPr>
            <p:ph type="dt" sz="half" idx="11"/>
          </p:nvPr>
        </p:nvSpPr>
        <p:spPr>
          <a:xfrm>
            <a:off x="10702925" y="7794625"/>
            <a:ext cx="3108325" cy="434975"/>
          </a:xfrm>
          <a:prstGeom prst="rect">
            <a:avLst/>
          </a:prstGeom>
        </p:spPr>
        <p:txBody>
          <a:bodyPr vert="horz" lIns="91440" tIns="45720" rIns="91440" bIns="45720" rtlCol="0" anchor="ctr"/>
          <a:lstStyle>
            <a:lvl1pPr algn="r" defTabSz="1097280" eaLnBrk="1" fontAlgn="auto" hangingPunct="1">
              <a:spcBef>
                <a:spcPts val="0"/>
              </a:spcBef>
              <a:spcAft>
                <a:spcPts val="0"/>
              </a:spcAft>
              <a:defRPr sz="1200" smtClean="0">
                <a:solidFill>
                  <a:schemeClr val="tx1">
                    <a:tint val="75000"/>
                  </a:schemeClr>
                </a:solidFill>
                <a:latin typeface="+mn-lt"/>
              </a:defRPr>
            </a:lvl1pPr>
          </a:lstStyle>
          <a:p>
            <a:pPr>
              <a:defRPr/>
            </a:pPr>
            <a:fld id="{9B7EE7B1-A6C1-4E39-8665-A73ED03F32E1}" type="datetimeFigureOut">
              <a:rPr lang="en-US"/>
              <a:pPr>
                <a:defRPr/>
              </a:pPr>
              <a:t>7/14/2022</a:t>
            </a:fld>
            <a:endParaRPr lang="en-US" dirty="0"/>
          </a:p>
        </p:txBody>
      </p:sp>
      <p:sp>
        <p:nvSpPr>
          <p:cNvPr id="5" name="Footer Placeholder 2">
            <a:extLst>
              <a:ext uri="{FF2B5EF4-FFF2-40B4-BE49-F238E27FC236}">
                <a16:creationId xmlns:a16="http://schemas.microsoft.com/office/drawing/2014/main" id="{97F7471D-2C29-FF42-BDCF-9FED28E428D8}"/>
              </a:ext>
            </a:extLst>
          </p:cNvPr>
          <p:cNvSpPr>
            <a:spLocks noGrp="1"/>
          </p:cNvSpPr>
          <p:nvPr>
            <p:ph type="ftr" sz="quarter" idx="12"/>
          </p:nvPr>
        </p:nvSpPr>
        <p:spPr>
          <a:xfrm>
            <a:off x="928688" y="7772400"/>
            <a:ext cx="12007850" cy="438150"/>
          </a:xfrm>
        </p:spPr>
        <p:txBody>
          <a:bodyPr/>
          <a:lstStyle>
            <a:lvl1pPr algn="ctr">
              <a:defRPr sz="1200" dirty="0">
                <a:solidFill>
                  <a:schemeClr val="tx1">
                    <a:tint val="75000"/>
                  </a:schemeClr>
                </a:solidFill>
              </a:defRPr>
            </a:lvl1pPr>
          </a:lstStyle>
          <a:p>
            <a:pPr>
              <a:defRPr/>
            </a:pPr>
            <a:endParaRPr lang="en-US"/>
          </a:p>
        </p:txBody>
      </p:sp>
    </p:spTree>
    <p:extLst>
      <p:ext uri="{BB962C8B-B14F-4D97-AF65-F5344CB8AC3E}">
        <p14:creationId xmlns:p14="http://schemas.microsoft.com/office/powerpoint/2010/main" val="789222052"/>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0AEBD279-3491-A146-9DF7-DECB60CC88E1}"/>
              </a:ext>
            </a:extLst>
          </p:cNvPr>
          <p:cNvSpPr txBox="1">
            <a:spLocks noChangeArrowheads="1"/>
          </p:cNvSpPr>
          <p:nvPr/>
        </p:nvSpPr>
        <p:spPr bwMode="auto">
          <a:xfrm>
            <a:off x="1371600" y="2057400"/>
            <a:ext cx="4572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sz="2100">
                <a:solidFill>
                  <a:schemeClr val="tx1"/>
                </a:solidFill>
                <a:latin typeface="Arial" panose="020B0604020202020204" pitchFamily="34" charset="0"/>
              </a:defRPr>
            </a:lvl1pPr>
            <a:lvl2pPr marL="742950" indent="-285750">
              <a:defRPr sz="2100">
                <a:solidFill>
                  <a:schemeClr val="tx1"/>
                </a:solidFill>
                <a:latin typeface="Arial" panose="020B0604020202020204" pitchFamily="34" charset="0"/>
              </a:defRPr>
            </a:lvl2pPr>
            <a:lvl3pPr marL="1143000" indent="-228600">
              <a:defRPr sz="2100">
                <a:solidFill>
                  <a:schemeClr val="tx1"/>
                </a:solidFill>
                <a:latin typeface="Arial" panose="020B0604020202020204" pitchFamily="34" charset="0"/>
              </a:defRPr>
            </a:lvl3pPr>
            <a:lvl4pPr marL="1600200" indent="-228600">
              <a:defRPr sz="2100">
                <a:solidFill>
                  <a:schemeClr val="tx1"/>
                </a:solidFill>
                <a:latin typeface="Arial" panose="020B0604020202020204" pitchFamily="34" charset="0"/>
              </a:defRPr>
            </a:lvl4pPr>
            <a:lvl5pPr marL="2057400" indent="-228600">
              <a:defRPr sz="2100">
                <a:solidFill>
                  <a:schemeClr val="tx1"/>
                </a:solidFill>
                <a:latin typeface="Arial" panose="020B0604020202020204" pitchFamily="34" charset="0"/>
              </a:defRPr>
            </a:lvl5pPr>
            <a:lvl6pPr marL="2514600" indent="-228600" defTabSz="1096963" fontAlgn="base">
              <a:spcBef>
                <a:spcPct val="0"/>
              </a:spcBef>
              <a:spcAft>
                <a:spcPct val="0"/>
              </a:spcAft>
              <a:defRPr sz="2100">
                <a:solidFill>
                  <a:schemeClr val="tx1"/>
                </a:solidFill>
                <a:latin typeface="Arial" panose="020B0604020202020204" pitchFamily="34" charset="0"/>
              </a:defRPr>
            </a:lvl6pPr>
            <a:lvl7pPr marL="2971800" indent="-228600" defTabSz="1096963" fontAlgn="base">
              <a:spcBef>
                <a:spcPct val="0"/>
              </a:spcBef>
              <a:spcAft>
                <a:spcPct val="0"/>
              </a:spcAft>
              <a:defRPr sz="2100">
                <a:solidFill>
                  <a:schemeClr val="tx1"/>
                </a:solidFill>
                <a:latin typeface="Arial" panose="020B0604020202020204" pitchFamily="34" charset="0"/>
              </a:defRPr>
            </a:lvl7pPr>
            <a:lvl8pPr marL="3429000" indent="-228600" defTabSz="1096963" fontAlgn="base">
              <a:spcBef>
                <a:spcPct val="0"/>
              </a:spcBef>
              <a:spcAft>
                <a:spcPct val="0"/>
              </a:spcAft>
              <a:defRPr sz="2100">
                <a:solidFill>
                  <a:schemeClr val="tx1"/>
                </a:solidFill>
                <a:latin typeface="Arial" panose="020B0604020202020204" pitchFamily="34" charset="0"/>
              </a:defRPr>
            </a:lvl8pPr>
            <a:lvl9pPr marL="3886200" indent="-228600" defTabSz="1096963" fontAlgn="base">
              <a:spcBef>
                <a:spcPct val="0"/>
              </a:spcBef>
              <a:spcAft>
                <a:spcPct val="0"/>
              </a:spcAft>
              <a:defRPr sz="2100">
                <a:solidFill>
                  <a:schemeClr val="tx1"/>
                </a:solidFill>
                <a:latin typeface="Arial" panose="020B0604020202020204" pitchFamily="34" charset="0"/>
              </a:defRPr>
            </a:lvl9pPr>
          </a:lstStyle>
          <a:p>
            <a:pPr eaLnBrk="1" hangingPunct="1">
              <a:lnSpc>
                <a:spcPct val="90000"/>
              </a:lnSpc>
            </a:pPr>
            <a:r>
              <a:rPr lang="en-US" altLang="en-US" sz="4800" b="1">
                <a:solidFill>
                  <a:schemeClr val="tx2"/>
                </a:solidFill>
                <a:cs typeface="Arial" panose="020B0604020202020204" pitchFamily="34" charset="0"/>
              </a:rPr>
              <a:t>Thank you</a:t>
            </a:r>
          </a:p>
        </p:txBody>
      </p:sp>
      <p:sp>
        <p:nvSpPr>
          <p:cNvPr id="3" name="Slide Number Placeholder 3">
            <a:extLst>
              <a:ext uri="{FF2B5EF4-FFF2-40B4-BE49-F238E27FC236}">
                <a16:creationId xmlns:a16="http://schemas.microsoft.com/office/drawing/2014/main" id="{1D38404B-8C33-0C46-BB78-F961466A5BE3}"/>
              </a:ext>
            </a:extLst>
          </p:cNvPr>
          <p:cNvSpPr>
            <a:spLocks noGrp="1"/>
          </p:cNvSpPr>
          <p:nvPr>
            <p:ph type="sldNum" sz="quarter" idx="10"/>
          </p:nvPr>
        </p:nvSpPr>
        <p:spPr>
          <a:xfrm>
            <a:off x="13993813" y="7772400"/>
            <a:ext cx="454025" cy="457200"/>
          </a:xfrm>
          <a:prstGeom prst="rect">
            <a:avLst/>
          </a:prstGeom>
        </p:spPr>
        <p:txBody>
          <a:bodyPr lIns="0" tIns="0" rIns="0" bIns="0" anchor="ctr" anchorCtr="0"/>
          <a:lstStyle>
            <a:lvl1pPr algn="r" defTabSz="1097280" eaLnBrk="1" fontAlgn="auto" hangingPunct="1">
              <a:spcBef>
                <a:spcPts val="0"/>
              </a:spcBef>
              <a:spcAft>
                <a:spcPts val="0"/>
              </a:spcAft>
              <a:defRPr sz="1200" smtClean="0">
                <a:solidFill>
                  <a:schemeClr val="bg1"/>
                </a:solidFill>
                <a:latin typeface="Arial" panose="020B0604020202020204" pitchFamily="34" charset="0"/>
                <a:cs typeface="Arial" panose="020B0604020202020204" pitchFamily="34" charset="0"/>
              </a:defRPr>
            </a:lvl1pPr>
          </a:lstStyle>
          <a:p>
            <a:pPr>
              <a:defRPr/>
            </a:pPr>
            <a:fld id="{01F9ECBB-1DC1-E941-AB75-68068B1DCA35}" type="slidenum">
              <a:rPr lang="en-US"/>
              <a:pPr>
                <a:defRPr/>
              </a:pPr>
              <a:t>‹#›</a:t>
            </a:fld>
            <a:endParaRPr lang="en-US" dirty="0"/>
          </a:p>
        </p:txBody>
      </p:sp>
      <p:sp>
        <p:nvSpPr>
          <p:cNvPr id="4" name="Footer Placeholder 2">
            <a:extLst>
              <a:ext uri="{FF2B5EF4-FFF2-40B4-BE49-F238E27FC236}">
                <a16:creationId xmlns:a16="http://schemas.microsoft.com/office/drawing/2014/main" id="{30FF9106-F598-1E42-BBD4-C3451126E124}"/>
              </a:ext>
            </a:extLst>
          </p:cNvPr>
          <p:cNvSpPr>
            <a:spLocks noGrp="1"/>
          </p:cNvSpPr>
          <p:nvPr>
            <p:ph type="ftr" sz="quarter" idx="11"/>
          </p:nvPr>
        </p:nvSpPr>
        <p:spPr>
          <a:xfrm>
            <a:off x="928688" y="7772400"/>
            <a:ext cx="5472112" cy="438150"/>
          </a:xfrm>
        </p:spPr>
        <p:txBody>
          <a:bodyPr/>
          <a:lstStyle>
            <a:lvl1pPr algn="ctr">
              <a:defRPr sz="1200" dirty="0">
                <a:solidFill>
                  <a:schemeClr val="tx1">
                    <a:tint val="75000"/>
                  </a:schemeClr>
                </a:solidFill>
              </a:defRPr>
            </a:lvl1pPr>
          </a:lstStyle>
          <a:p>
            <a:pPr>
              <a:defRPr/>
            </a:pPr>
            <a:endParaRPr lang="en-US"/>
          </a:p>
        </p:txBody>
      </p:sp>
      <p:pic>
        <p:nvPicPr>
          <p:cNvPr id="5" name="Picture 4">
            <a:extLst>
              <a:ext uri="{FF2B5EF4-FFF2-40B4-BE49-F238E27FC236}">
                <a16:creationId xmlns:a16="http://schemas.microsoft.com/office/drawing/2014/main" id="{153A5EA6-3616-3543-8497-32B97B3B6615}"/>
              </a:ext>
            </a:extLst>
          </p:cNvPr>
          <p:cNvPicPr>
            <a:picLocks noChangeAspect="1"/>
          </p:cNvPicPr>
          <p:nvPr userDrawn="1"/>
        </p:nvPicPr>
        <p:blipFill>
          <a:blip r:embed="rId2"/>
          <a:stretch>
            <a:fillRect/>
          </a:stretch>
        </p:blipFill>
        <p:spPr>
          <a:xfrm>
            <a:off x="1371600" y="5461279"/>
            <a:ext cx="2989111" cy="1259562"/>
          </a:xfrm>
          <a:prstGeom prst="rect">
            <a:avLst/>
          </a:prstGeom>
        </p:spPr>
      </p:pic>
    </p:spTree>
    <p:extLst>
      <p:ext uri="{BB962C8B-B14F-4D97-AF65-F5344CB8AC3E}">
        <p14:creationId xmlns:p14="http://schemas.microsoft.com/office/powerpoint/2010/main" val="3426978580"/>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2880485-B834-0B4C-9701-23B930780E8B}"/>
              </a:ext>
            </a:extLst>
          </p:cNvPr>
          <p:cNvSpPr/>
          <p:nvPr/>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97280" eaLnBrk="1" fontAlgn="auto" hangingPunct="1">
              <a:spcBef>
                <a:spcPts val="0"/>
              </a:spcBef>
              <a:spcAft>
                <a:spcPts val="0"/>
              </a:spcAft>
              <a:defRPr/>
            </a:pPr>
            <a:endParaRPr lang="en-US" sz="2160" dirty="0"/>
          </a:p>
        </p:txBody>
      </p:sp>
      <p:pic>
        <p:nvPicPr>
          <p:cNvPr id="1027" name="Picture 5">
            <a:extLst>
              <a:ext uri="{FF2B5EF4-FFF2-40B4-BE49-F238E27FC236}">
                <a16:creationId xmlns:a16="http://schemas.microsoft.com/office/drawing/2014/main" id="{E6D972D1-A968-8D45-978B-AF08EBC4E81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71600" y="238125"/>
            <a:ext cx="1279525"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E13BB0CF-207A-A344-86D5-752BC85A6004}"/>
              </a:ext>
            </a:extLst>
          </p:cNvPr>
          <p:cNvSpPr>
            <a:spLocks noGrp="1"/>
          </p:cNvSpPr>
          <p:nvPr>
            <p:ph type="ftr" sz="quarter" idx="3"/>
          </p:nvPr>
        </p:nvSpPr>
        <p:spPr>
          <a:xfrm>
            <a:off x="1189038" y="7627938"/>
            <a:ext cx="4937125" cy="438150"/>
          </a:xfrm>
          <a:prstGeom prst="rect">
            <a:avLst/>
          </a:prstGeom>
        </p:spPr>
        <p:txBody>
          <a:bodyPr vert="horz" lIns="91440" tIns="45720" rIns="91440" bIns="45720" rtlCol="0" anchor="ctr"/>
          <a:lstStyle>
            <a:lvl1pPr algn="ctr" defTabSz="1097280" eaLnBrk="1" fontAlgn="auto" hangingPunct="1">
              <a:spcBef>
                <a:spcPts val="0"/>
              </a:spcBef>
              <a:spcAft>
                <a:spcPts val="0"/>
              </a:spcAft>
              <a:defRPr sz="1200" dirty="0">
                <a:solidFill>
                  <a:schemeClr val="tx1">
                    <a:tint val="75000"/>
                  </a:schemeClr>
                </a:solidFill>
                <a:latin typeface="+mn-lt"/>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Lst>
  <p:transition spd="med">
    <p:fade/>
  </p:transition>
  <p:hf hdr="0" ftr="0" dt="0"/>
  <p:txStyles>
    <p:titleStyle>
      <a:lvl1pPr algn="l" defTabSz="1096963" rtl="0" eaLnBrk="1" fontAlgn="base" hangingPunct="1">
        <a:lnSpc>
          <a:spcPct val="90000"/>
        </a:lnSpc>
        <a:spcBef>
          <a:spcPct val="0"/>
        </a:spcBef>
        <a:spcAft>
          <a:spcPct val="0"/>
        </a:spcAft>
        <a:defRPr sz="5200" kern="1200">
          <a:solidFill>
            <a:schemeClr val="tx1"/>
          </a:solidFill>
          <a:latin typeface="+mj-lt"/>
          <a:ea typeface="+mj-ea"/>
          <a:cs typeface="+mj-cs"/>
        </a:defRPr>
      </a:lvl1pPr>
      <a:lvl2pPr algn="l" defTabSz="1096963" rtl="0" eaLnBrk="1" fontAlgn="base" hangingPunct="1">
        <a:lnSpc>
          <a:spcPct val="90000"/>
        </a:lnSpc>
        <a:spcBef>
          <a:spcPct val="0"/>
        </a:spcBef>
        <a:spcAft>
          <a:spcPct val="0"/>
        </a:spcAft>
        <a:defRPr sz="5200">
          <a:solidFill>
            <a:schemeClr val="tx1"/>
          </a:solidFill>
          <a:latin typeface="Arial" panose="020B0604020202020204" pitchFamily="34" charset="0"/>
        </a:defRPr>
      </a:lvl2pPr>
      <a:lvl3pPr algn="l" defTabSz="1096963" rtl="0" eaLnBrk="1" fontAlgn="base" hangingPunct="1">
        <a:lnSpc>
          <a:spcPct val="90000"/>
        </a:lnSpc>
        <a:spcBef>
          <a:spcPct val="0"/>
        </a:spcBef>
        <a:spcAft>
          <a:spcPct val="0"/>
        </a:spcAft>
        <a:defRPr sz="5200">
          <a:solidFill>
            <a:schemeClr val="tx1"/>
          </a:solidFill>
          <a:latin typeface="Arial" panose="020B0604020202020204" pitchFamily="34" charset="0"/>
        </a:defRPr>
      </a:lvl3pPr>
      <a:lvl4pPr algn="l" defTabSz="1096963" rtl="0" eaLnBrk="1" fontAlgn="base" hangingPunct="1">
        <a:lnSpc>
          <a:spcPct val="90000"/>
        </a:lnSpc>
        <a:spcBef>
          <a:spcPct val="0"/>
        </a:spcBef>
        <a:spcAft>
          <a:spcPct val="0"/>
        </a:spcAft>
        <a:defRPr sz="5200">
          <a:solidFill>
            <a:schemeClr val="tx1"/>
          </a:solidFill>
          <a:latin typeface="Arial" panose="020B0604020202020204" pitchFamily="34" charset="0"/>
        </a:defRPr>
      </a:lvl4pPr>
      <a:lvl5pPr algn="l" defTabSz="1096963" rtl="0" eaLnBrk="1" fontAlgn="base" hangingPunct="1">
        <a:lnSpc>
          <a:spcPct val="90000"/>
        </a:lnSpc>
        <a:spcBef>
          <a:spcPct val="0"/>
        </a:spcBef>
        <a:spcAft>
          <a:spcPct val="0"/>
        </a:spcAft>
        <a:defRPr sz="5200">
          <a:solidFill>
            <a:schemeClr val="tx1"/>
          </a:solidFill>
          <a:latin typeface="Arial" panose="020B0604020202020204" pitchFamily="34" charset="0"/>
        </a:defRPr>
      </a:lvl5pPr>
      <a:lvl6pPr marL="457200" algn="l" defTabSz="1096963" rtl="0" eaLnBrk="1" fontAlgn="base" hangingPunct="1">
        <a:lnSpc>
          <a:spcPct val="90000"/>
        </a:lnSpc>
        <a:spcBef>
          <a:spcPct val="0"/>
        </a:spcBef>
        <a:spcAft>
          <a:spcPct val="0"/>
        </a:spcAft>
        <a:defRPr sz="5200">
          <a:solidFill>
            <a:schemeClr val="tx1"/>
          </a:solidFill>
          <a:latin typeface="Arial" panose="020B0604020202020204" pitchFamily="34" charset="0"/>
        </a:defRPr>
      </a:lvl6pPr>
      <a:lvl7pPr marL="914400" algn="l" defTabSz="1096963" rtl="0" eaLnBrk="1" fontAlgn="base" hangingPunct="1">
        <a:lnSpc>
          <a:spcPct val="90000"/>
        </a:lnSpc>
        <a:spcBef>
          <a:spcPct val="0"/>
        </a:spcBef>
        <a:spcAft>
          <a:spcPct val="0"/>
        </a:spcAft>
        <a:defRPr sz="5200">
          <a:solidFill>
            <a:schemeClr val="tx1"/>
          </a:solidFill>
          <a:latin typeface="Arial" panose="020B0604020202020204" pitchFamily="34" charset="0"/>
        </a:defRPr>
      </a:lvl7pPr>
      <a:lvl8pPr marL="1371600" algn="l" defTabSz="1096963" rtl="0" eaLnBrk="1" fontAlgn="base" hangingPunct="1">
        <a:lnSpc>
          <a:spcPct val="90000"/>
        </a:lnSpc>
        <a:spcBef>
          <a:spcPct val="0"/>
        </a:spcBef>
        <a:spcAft>
          <a:spcPct val="0"/>
        </a:spcAft>
        <a:defRPr sz="5200">
          <a:solidFill>
            <a:schemeClr val="tx1"/>
          </a:solidFill>
          <a:latin typeface="Arial" panose="020B0604020202020204" pitchFamily="34" charset="0"/>
        </a:defRPr>
      </a:lvl8pPr>
      <a:lvl9pPr marL="1828800" algn="l" defTabSz="1096963" rtl="0" eaLnBrk="1" fontAlgn="base" hangingPunct="1">
        <a:lnSpc>
          <a:spcPct val="90000"/>
        </a:lnSpc>
        <a:spcBef>
          <a:spcPct val="0"/>
        </a:spcBef>
        <a:spcAft>
          <a:spcPct val="0"/>
        </a:spcAft>
        <a:defRPr sz="5200">
          <a:solidFill>
            <a:schemeClr val="tx1"/>
          </a:solidFill>
          <a:latin typeface="Arial" panose="020B0604020202020204" pitchFamily="34" charset="0"/>
        </a:defRPr>
      </a:lvl9pPr>
    </p:titleStyle>
    <p:bodyStyle>
      <a:lvl1pPr marL="273050" indent="-273050" algn="l" defTabSz="1096963" rtl="0" eaLnBrk="1" fontAlgn="base" hangingPunct="1">
        <a:lnSpc>
          <a:spcPct val="90000"/>
        </a:lnSpc>
        <a:spcBef>
          <a:spcPts val="1200"/>
        </a:spcBef>
        <a:spcAft>
          <a:spcPct val="0"/>
        </a:spcAft>
        <a:buFont typeface="Arial" panose="020B0604020202020204" pitchFamily="34" charset="0"/>
        <a:buChar char="•"/>
        <a:defRPr sz="3300" kern="1200">
          <a:solidFill>
            <a:schemeClr val="tx1"/>
          </a:solidFill>
          <a:latin typeface="+mn-lt"/>
          <a:ea typeface="+mn-ea"/>
          <a:cs typeface="+mn-cs"/>
        </a:defRPr>
      </a:lvl1pPr>
      <a:lvl2pPr marL="822325" indent="-273050" algn="l" defTabSz="1096963" rtl="0" eaLnBrk="1" fontAlgn="base" hangingPunct="1">
        <a:lnSpc>
          <a:spcPct val="90000"/>
        </a:lnSpc>
        <a:spcBef>
          <a:spcPts val="600"/>
        </a:spcBef>
        <a:spcAft>
          <a:spcPct val="0"/>
        </a:spcAft>
        <a:buFont typeface="Arial" panose="020B0604020202020204" pitchFamily="34" charset="0"/>
        <a:buChar char="•"/>
        <a:defRPr sz="2800" kern="1200">
          <a:solidFill>
            <a:schemeClr val="tx1"/>
          </a:solidFill>
          <a:latin typeface="+mn-lt"/>
          <a:ea typeface="+mn-ea"/>
          <a:cs typeface="+mn-cs"/>
        </a:defRPr>
      </a:lvl2pPr>
      <a:lvl3pPr marL="1371600" indent="-273050" algn="l" defTabSz="1096963" rtl="0" eaLnBrk="1" fontAlgn="base" hangingPunct="1">
        <a:lnSpc>
          <a:spcPct val="90000"/>
        </a:lnSpc>
        <a:spcBef>
          <a:spcPts val="600"/>
        </a:spcBef>
        <a:spcAft>
          <a:spcPct val="0"/>
        </a:spcAft>
        <a:buFont typeface="Arial" panose="020B0604020202020204" pitchFamily="34" charset="0"/>
        <a:buChar char="•"/>
        <a:defRPr sz="2400" kern="1200">
          <a:solidFill>
            <a:schemeClr val="tx1"/>
          </a:solidFill>
          <a:latin typeface="+mn-lt"/>
          <a:ea typeface="+mn-ea"/>
          <a:cs typeface="+mn-cs"/>
        </a:defRPr>
      </a:lvl3pPr>
      <a:lvl4pPr marL="1919288" indent="-273050" algn="l" defTabSz="1096963" rtl="0" eaLnBrk="1" fontAlgn="base" hangingPunct="1">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4pPr>
      <a:lvl5pPr marL="2468563" indent="-273050" algn="l" defTabSz="1096963" rtl="0" eaLnBrk="1" fontAlgn="base" hangingPunct="1">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47.emf"/><Relationship Id="rId13" Type="http://schemas.openxmlformats.org/officeDocument/2006/relationships/image" Target="../media/image69.png"/><Relationship Id="rId18" Type="http://schemas.openxmlformats.org/officeDocument/2006/relationships/image" Target="../media/image49.emf"/><Relationship Id="rId3" Type="http://schemas.openxmlformats.org/officeDocument/2006/relationships/slideLayout" Target="../slideLayouts/slideLayout4.xml"/><Relationship Id="rId7" Type="http://schemas.openxmlformats.org/officeDocument/2006/relationships/image" Target="../media/image190.png"/><Relationship Id="rId12" Type="http://schemas.openxmlformats.org/officeDocument/2006/relationships/customXml" Target="../ink/ink2.xml"/><Relationship Id="rId17" Type="http://schemas.openxmlformats.org/officeDocument/2006/relationships/image" Target="../media/image71.png"/><Relationship Id="rId2" Type="http://schemas.openxmlformats.org/officeDocument/2006/relationships/audio" Target="../media/media11.m4a"/><Relationship Id="rId16" Type="http://schemas.openxmlformats.org/officeDocument/2006/relationships/customXml" Target="../ink/ink4.xml"/><Relationship Id="rId20" Type="http://schemas.openxmlformats.org/officeDocument/2006/relationships/image" Target="../media/image7.png"/><Relationship Id="rId1" Type="http://schemas.microsoft.com/office/2007/relationships/media" Target="../media/media11.m4a"/><Relationship Id="rId6" Type="http://schemas.openxmlformats.org/officeDocument/2006/relationships/image" Target="../media/image180.png"/><Relationship Id="rId11" Type="http://schemas.openxmlformats.org/officeDocument/2006/relationships/image" Target="../media/image68.png"/><Relationship Id="rId5" Type="http://schemas.openxmlformats.org/officeDocument/2006/relationships/image" Target="../media/image46.png"/><Relationship Id="rId15" Type="http://schemas.openxmlformats.org/officeDocument/2006/relationships/image" Target="../media/image70.png"/><Relationship Id="rId10" Type="http://schemas.openxmlformats.org/officeDocument/2006/relationships/customXml" Target="../ink/ink1.xml"/><Relationship Id="rId19" Type="http://schemas.openxmlformats.org/officeDocument/2006/relationships/image" Target="../media/image50.emf"/><Relationship Id="rId4" Type="http://schemas.openxmlformats.org/officeDocument/2006/relationships/notesSlide" Target="../notesSlides/notesSlide11.xml"/><Relationship Id="rId9" Type="http://schemas.openxmlformats.org/officeDocument/2006/relationships/image" Target="../media/image48.emf"/><Relationship Id="rId14" Type="http://schemas.openxmlformats.org/officeDocument/2006/relationships/customXml" Target="../ink/ink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7.png"/><Relationship Id="rId3" Type="http://schemas.openxmlformats.org/officeDocument/2006/relationships/audio" Target="../media/media2.m4a"/><Relationship Id="rId7" Type="http://schemas.openxmlformats.org/officeDocument/2006/relationships/image" Target="../media/image9.png"/><Relationship Id="rId12" Type="http://schemas.openxmlformats.org/officeDocument/2006/relationships/image" Target="../media/image13.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8.png"/><Relationship Id="rId11" Type="http://schemas.openxmlformats.org/officeDocument/2006/relationships/image" Target="../media/image6.emf"/><Relationship Id="rId5" Type="http://schemas.openxmlformats.org/officeDocument/2006/relationships/notesSlide" Target="../notesSlides/notesSlide2.xml"/><Relationship Id="rId10" Type="http://schemas.openxmlformats.org/officeDocument/2006/relationships/image" Target="../media/image12.emf"/><Relationship Id="rId4" Type="http://schemas.openxmlformats.org/officeDocument/2006/relationships/slideLayout" Target="../slideLayouts/slideLayout4.xml"/><Relationship Id="rId9" Type="http://schemas.openxmlformats.org/officeDocument/2006/relationships/image" Target="../media/image11.jpe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3.m4a"/><Relationship Id="rId7" Type="http://schemas.openxmlformats.org/officeDocument/2006/relationships/image" Target="../media/image140.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notesSlide" Target="../notesSlides/notesSlide3.xml"/><Relationship Id="rId10" Type="http://schemas.openxmlformats.org/officeDocument/2006/relationships/image" Target="../media/image7.png"/><Relationship Id="rId4" Type="http://schemas.openxmlformats.org/officeDocument/2006/relationships/slideLayout" Target="../slideLayouts/slideLayout4.xml"/><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slideLayout" Target="../slideLayouts/slideLayout4.xml"/><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7.png"/><Relationship Id="rId2" Type="http://schemas.openxmlformats.org/officeDocument/2006/relationships/audio" Target="../media/media4.m4a"/><Relationship Id="rId16" Type="http://schemas.openxmlformats.org/officeDocument/2006/relationships/image" Target="../media/image27.png"/><Relationship Id="rId1" Type="http://schemas.microsoft.com/office/2007/relationships/media" Target="../media/media4.m4a"/><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5.emf"/><Relationship Id="rId1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notesSlide" Target="../notesSlides/notesSlide4.xml"/><Relationship Id="rId9" Type="http://schemas.openxmlformats.org/officeDocument/2006/relationships/image" Target="../media/image21.png"/><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7.png"/><Relationship Id="rId3" Type="http://schemas.openxmlformats.org/officeDocument/2006/relationships/slideLayout" Target="../slideLayouts/slideLayout4.xml"/><Relationship Id="rId7" Type="http://schemas.openxmlformats.org/officeDocument/2006/relationships/image" Target="../media/image19.png"/><Relationship Id="rId12" Type="http://schemas.openxmlformats.org/officeDocument/2006/relationships/image" Target="../media/image3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8.png"/><Relationship Id="rId11" Type="http://schemas.openxmlformats.org/officeDocument/2006/relationships/image" Target="../media/image30.png"/><Relationship Id="rId5" Type="http://schemas.openxmlformats.org/officeDocument/2006/relationships/image" Target="../media/image15.emf"/><Relationship Id="rId10" Type="http://schemas.openxmlformats.org/officeDocument/2006/relationships/image" Target="../media/image29.png"/><Relationship Id="rId4" Type="http://schemas.openxmlformats.org/officeDocument/2006/relationships/notesSlide" Target="../notesSlides/notesSlide5.xml"/><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6.png"/><Relationship Id="rId3" Type="http://schemas.openxmlformats.org/officeDocument/2006/relationships/slideLayout" Target="../slideLayouts/slideLayout4.xml"/><Relationship Id="rId7" Type="http://schemas.openxmlformats.org/officeDocument/2006/relationships/image" Target="../media/image19.png"/><Relationship Id="rId12" Type="http://schemas.openxmlformats.org/officeDocument/2006/relationships/image" Target="../media/image35.png"/><Relationship Id="rId2" Type="http://schemas.openxmlformats.org/officeDocument/2006/relationships/audio" Target="../media/media6.m4a"/><Relationship Id="rId16" Type="http://schemas.openxmlformats.org/officeDocument/2006/relationships/image" Target="../media/image7.png"/><Relationship Id="rId1" Type="http://schemas.microsoft.com/office/2007/relationships/media" Target="../media/media6.m4a"/><Relationship Id="rId6" Type="http://schemas.openxmlformats.org/officeDocument/2006/relationships/image" Target="../media/image18.png"/><Relationship Id="rId11" Type="http://schemas.openxmlformats.org/officeDocument/2006/relationships/image" Target="../media/image32.png"/><Relationship Id="rId5" Type="http://schemas.openxmlformats.org/officeDocument/2006/relationships/image" Target="../media/image15.emf"/><Relationship Id="rId15" Type="http://schemas.openxmlformats.org/officeDocument/2006/relationships/image" Target="../media/image37.png"/><Relationship Id="rId10" Type="http://schemas.openxmlformats.org/officeDocument/2006/relationships/image" Target="../media/image34.png"/><Relationship Id="rId4" Type="http://schemas.openxmlformats.org/officeDocument/2006/relationships/notesSlide" Target="../notesSlides/notesSlide6.xml"/><Relationship Id="rId9" Type="http://schemas.openxmlformats.org/officeDocument/2006/relationships/image" Target="../media/image33.png"/><Relationship Id="rId1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3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audio" Target="../media/media8.m4a"/><Relationship Id="rId7" Type="http://schemas.openxmlformats.org/officeDocument/2006/relationships/image" Target="../media/image55.png"/><Relationship Id="rId12" Type="http://schemas.openxmlformats.org/officeDocument/2006/relationships/image" Target="../media/image7.png"/><Relationship Id="rId2" Type="http://schemas.microsoft.com/office/2007/relationships/media" Target="../media/media8.m4a"/><Relationship Id="rId1" Type="http://schemas.openxmlformats.org/officeDocument/2006/relationships/tags" Target="../tags/tag3.xml"/><Relationship Id="rId6" Type="http://schemas.openxmlformats.org/officeDocument/2006/relationships/image" Target="../media/image54.png"/><Relationship Id="rId11" Type="http://schemas.openxmlformats.org/officeDocument/2006/relationships/image" Target="../media/image41.emf"/><Relationship Id="rId5" Type="http://schemas.openxmlformats.org/officeDocument/2006/relationships/notesSlide" Target="../notesSlides/notesSlide8.xml"/><Relationship Id="rId10" Type="http://schemas.openxmlformats.org/officeDocument/2006/relationships/image" Target="../media/image40.emf"/><Relationship Id="rId4" Type="http://schemas.openxmlformats.org/officeDocument/2006/relationships/slideLayout" Target="../slideLayouts/slideLayout4.xml"/><Relationship Id="rId9" Type="http://schemas.openxmlformats.org/officeDocument/2006/relationships/image" Target="../media/image56.png"/></Relationships>
</file>

<file path=ppt/slides/_rels/slide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media9.m4a"/><Relationship Id="rId7" Type="http://schemas.openxmlformats.org/officeDocument/2006/relationships/image" Target="../media/image43.emf"/><Relationship Id="rId2" Type="http://schemas.microsoft.com/office/2007/relationships/media" Target="../media/media9.m4a"/><Relationship Id="rId1" Type="http://schemas.openxmlformats.org/officeDocument/2006/relationships/tags" Target="../tags/tag4.xml"/><Relationship Id="rId6" Type="http://schemas.openxmlformats.org/officeDocument/2006/relationships/image" Target="../media/image42.emf"/><Relationship Id="rId11" Type="http://schemas.openxmlformats.org/officeDocument/2006/relationships/image" Target="../media/image7.png"/><Relationship Id="rId5" Type="http://schemas.openxmlformats.org/officeDocument/2006/relationships/notesSlide" Target="../notesSlides/notesSlide9.xml"/><Relationship Id="rId10" Type="http://schemas.openxmlformats.org/officeDocument/2006/relationships/image" Target="../media/image63.png"/><Relationship Id="rId4" Type="http://schemas.openxmlformats.org/officeDocument/2006/relationships/slideLayout" Target="../slideLayouts/slideLayout4.xml"/><Relationship Id="rId9" Type="http://schemas.openxmlformats.org/officeDocument/2006/relationships/image" Target="../media/image4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3A5EA6-3616-3543-8497-32B97B3B6615}"/>
              </a:ext>
            </a:extLst>
          </p:cNvPr>
          <p:cNvPicPr>
            <a:picLocks noChangeAspect="1"/>
          </p:cNvPicPr>
          <p:nvPr/>
        </p:nvPicPr>
        <p:blipFill>
          <a:blip r:embed="rId5"/>
          <a:stretch>
            <a:fillRect/>
          </a:stretch>
        </p:blipFill>
        <p:spPr>
          <a:xfrm>
            <a:off x="12115800" y="0"/>
            <a:ext cx="2514600" cy="1059611"/>
          </a:xfrm>
          <a:prstGeom prst="rect">
            <a:avLst/>
          </a:prstGeom>
        </p:spPr>
      </p:pic>
      <p:sp>
        <p:nvSpPr>
          <p:cNvPr id="6" name="TextBox 5">
            <a:extLst>
              <a:ext uri="{FF2B5EF4-FFF2-40B4-BE49-F238E27FC236}">
                <a16:creationId xmlns:a16="http://schemas.microsoft.com/office/drawing/2014/main" id="{D0E874C7-6E5E-9342-BA03-E80269E3AF91}"/>
              </a:ext>
            </a:extLst>
          </p:cNvPr>
          <p:cNvSpPr txBox="1"/>
          <p:nvPr/>
        </p:nvSpPr>
        <p:spPr>
          <a:xfrm>
            <a:off x="934279" y="7904405"/>
            <a:ext cx="5439628" cy="215444"/>
          </a:xfrm>
          <a:prstGeom prst="rect">
            <a:avLst/>
          </a:prstGeom>
          <a:noFill/>
        </p:spPr>
        <p:txBody>
          <a:bodyPr wrap="square" rtlCol="0">
            <a:spAutoFit/>
          </a:bodyPr>
          <a:lstStyle/>
          <a:p>
            <a:pPr algn="ctr"/>
            <a:r>
              <a:rPr lang="en-US" sz="800" dirty="0"/>
              <a:t>BUSINESS SENSITIVE</a:t>
            </a:r>
          </a:p>
        </p:txBody>
      </p:sp>
      <p:sp>
        <p:nvSpPr>
          <p:cNvPr id="7" name="Text Placeholder 6">
            <a:extLst>
              <a:ext uri="{FF2B5EF4-FFF2-40B4-BE49-F238E27FC236}">
                <a16:creationId xmlns:a16="http://schemas.microsoft.com/office/drawing/2014/main" id="{CBA113AE-F93A-AF42-8172-34E1E71189C7}"/>
              </a:ext>
            </a:extLst>
          </p:cNvPr>
          <p:cNvSpPr>
            <a:spLocks noGrp="1"/>
          </p:cNvSpPr>
          <p:nvPr>
            <p:ph type="body" sz="quarter" idx="10"/>
          </p:nvPr>
        </p:nvSpPr>
        <p:spPr>
          <a:xfrm>
            <a:off x="1178703" y="4538227"/>
            <a:ext cx="4844797" cy="1920883"/>
          </a:xfrm>
        </p:spPr>
        <p:txBody>
          <a:bodyPr/>
          <a:lstStyle/>
          <a:p>
            <a:endParaRPr lang="en-US" dirty="0"/>
          </a:p>
          <a:p>
            <a:r>
              <a:rPr lang="en-US" dirty="0"/>
              <a:t>Yucheng Fu</a:t>
            </a:r>
            <a:r>
              <a:rPr lang="en-US" baseline="30000" dirty="0"/>
              <a:t>1</a:t>
            </a:r>
            <a:r>
              <a:rPr lang="en-US" dirty="0"/>
              <a:t>, </a:t>
            </a:r>
            <a:r>
              <a:rPr lang="en-US" dirty="0" err="1"/>
              <a:t>Qizhi</a:t>
            </a:r>
            <a:r>
              <a:rPr lang="en-US" dirty="0"/>
              <a:t> (</a:t>
            </a:r>
            <a:r>
              <a:rPr lang="en-US" dirty="0" err="1"/>
              <a:t>KaiChi</a:t>
            </a:r>
            <a:r>
              <a:rPr lang="en-US" dirty="0"/>
              <a:t>) He</a:t>
            </a:r>
            <a:r>
              <a:rPr lang="en-US" baseline="30000" dirty="0"/>
              <a:t>2</a:t>
            </a:r>
            <a:r>
              <a:rPr lang="en-US" dirty="0"/>
              <a:t>,</a:t>
            </a:r>
          </a:p>
          <a:p>
            <a:r>
              <a:rPr lang="en-US" dirty="0" err="1"/>
              <a:t>Panos</a:t>
            </a:r>
            <a:r>
              <a:rPr lang="en-US" dirty="0"/>
              <a:t> Stinis</a:t>
            </a:r>
            <a:r>
              <a:rPr lang="en-US" baseline="30000" dirty="0"/>
              <a:t>1</a:t>
            </a:r>
            <a:r>
              <a:rPr lang="en-US" dirty="0"/>
              <a:t>, Alexandre Tartakovsky</a:t>
            </a:r>
            <a:r>
              <a:rPr lang="en-US" baseline="30000" dirty="0"/>
              <a:t>3</a:t>
            </a:r>
            <a:endParaRPr lang="en-US" dirty="0"/>
          </a:p>
          <a:p>
            <a:endParaRPr lang="en-US" dirty="0"/>
          </a:p>
          <a:p>
            <a:endParaRPr lang="en-US" dirty="0"/>
          </a:p>
        </p:txBody>
      </p:sp>
      <p:sp>
        <p:nvSpPr>
          <p:cNvPr id="8" name="Title 1">
            <a:extLst>
              <a:ext uri="{FF2B5EF4-FFF2-40B4-BE49-F238E27FC236}">
                <a16:creationId xmlns:a16="http://schemas.microsoft.com/office/drawing/2014/main" id="{C7498A82-785F-0C45-95DE-001826703E59}"/>
              </a:ext>
            </a:extLst>
          </p:cNvPr>
          <p:cNvSpPr txBox="1">
            <a:spLocks/>
          </p:cNvSpPr>
          <p:nvPr/>
        </p:nvSpPr>
        <p:spPr>
          <a:xfrm>
            <a:off x="82226" y="1770490"/>
            <a:ext cx="5941274" cy="2828307"/>
          </a:xfrm>
          <a:prstGeom prst="rect">
            <a:avLst/>
          </a:prstGeom>
        </p:spPr>
        <p:txBody>
          <a:bodyPr lIns="0" tIns="0" rIns="0" bIns="0" anchor="t">
            <a:noAutofit/>
          </a:bodyPr>
          <a:lstStyle>
            <a:lvl1pPr algn="r" defTabSz="1097280" rtl="0" eaLnBrk="1" latinLnBrk="0" hangingPunct="1">
              <a:lnSpc>
                <a:spcPct val="90000"/>
              </a:lnSpc>
              <a:spcBef>
                <a:spcPct val="0"/>
              </a:spcBef>
              <a:buNone/>
              <a:defRPr sz="4800" b="1" kern="1200">
                <a:solidFill>
                  <a:srgbClr val="C8722E"/>
                </a:solidFill>
                <a:latin typeface="Arial" panose="020B0604020202020204" pitchFamily="34" charset="0"/>
                <a:ea typeface="+mj-ea"/>
                <a:cs typeface="Arial" panose="020B0604020202020204" pitchFamily="34" charset="0"/>
              </a:defRPr>
            </a:lvl1pPr>
          </a:lstStyle>
          <a:p>
            <a:pPr>
              <a:lnSpc>
                <a:spcPct val="100000"/>
              </a:lnSpc>
              <a:spcBef>
                <a:spcPts val="600"/>
              </a:spcBef>
              <a:spcAft>
                <a:spcPts val="600"/>
              </a:spcAft>
            </a:pPr>
            <a:r>
              <a:rPr lang="en-US" sz="3200" dirty="0"/>
              <a:t>Enhanced Physics-Constrained Deep Neural Network for Redox Flow Battery Modeling</a:t>
            </a:r>
          </a:p>
          <a:p>
            <a:pPr>
              <a:lnSpc>
                <a:spcPct val="100000"/>
              </a:lnSpc>
              <a:spcBef>
                <a:spcPts val="600"/>
              </a:spcBef>
              <a:spcAft>
                <a:spcPts val="600"/>
              </a:spcAft>
            </a:pPr>
            <a:r>
              <a:rPr lang="en-US" sz="2000" dirty="0"/>
              <a:t>Prepared for ML/DL 2022 Workshop</a:t>
            </a:r>
          </a:p>
        </p:txBody>
      </p:sp>
      <p:sp>
        <p:nvSpPr>
          <p:cNvPr id="9" name="Rectangle 8">
            <a:extLst>
              <a:ext uri="{FF2B5EF4-FFF2-40B4-BE49-F238E27FC236}">
                <a16:creationId xmlns:a16="http://schemas.microsoft.com/office/drawing/2014/main" id="{AB4EF84B-6382-9F6F-CA50-E23EB67B8358}"/>
              </a:ext>
            </a:extLst>
          </p:cNvPr>
          <p:cNvSpPr/>
          <p:nvPr/>
        </p:nvSpPr>
        <p:spPr>
          <a:xfrm>
            <a:off x="1507769" y="5862284"/>
            <a:ext cx="4515731" cy="985398"/>
          </a:xfrm>
          <a:prstGeom prst="rect">
            <a:avLst/>
          </a:prstGeom>
        </p:spPr>
        <p:txBody>
          <a:bodyPr wrap="square">
            <a:spAutoFit/>
          </a:bodyPr>
          <a:lstStyle/>
          <a:p>
            <a:pPr algn="r">
              <a:lnSpc>
                <a:spcPct val="125000"/>
              </a:lnSpc>
            </a:pPr>
            <a:r>
              <a:rPr lang="en-US" sz="1600" baseline="30000" dirty="0">
                <a:solidFill>
                  <a:schemeClr val="accent2"/>
                </a:solidFill>
                <a:cs typeface="Arial" panose="020B0604020202020204" pitchFamily="34" charset="0"/>
              </a:rPr>
              <a:t>1</a:t>
            </a:r>
            <a:r>
              <a:rPr lang="en-US" sz="1600" dirty="0">
                <a:solidFill>
                  <a:schemeClr val="accent2"/>
                </a:solidFill>
                <a:cs typeface="Arial" panose="020B0604020202020204" pitchFamily="34" charset="0"/>
              </a:rPr>
              <a:t>Pacific Northwest National Laboratory (PNNL)</a:t>
            </a:r>
          </a:p>
          <a:p>
            <a:pPr algn="r">
              <a:lnSpc>
                <a:spcPct val="125000"/>
              </a:lnSpc>
            </a:pPr>
            <a:r>
              <a:rPr lang="en-US" sz="1600" baseline="30000" dirty="0">
                <a:solidFill>
                  <a:schemeClr val="accent2"/>
                </a:solidFill>
                <a:cs typeface="Arial" panose="020B0604020202020204" pitchFamily="34" charset="0"/>
              </a:rPr>
              <a:t>2</a:t>
            </a:r>
            <a:r>
              <a:rPr lang="en-US" sz="1600" dirty="0">
                <a:solidFill>
                  <a:schemeClr val="accent2"/>
                </a:solidFill>
                <a:cs typeface="Arial" panose="020B0604020202020204" pitchFamily="34" charset="0"/>
              </a:rPr>
              <a:t>University of Minnesota</a:t>
            </a:r>
          </a:p>
          <a:p>
            <a:pPr algn="r">
              <a:lnSpc>
                <a:spcPct val="125000"/>
              </a:lnSpc>
            </a:pPr>
            <a:r>
              <a:rPr lang="en-US" sz="1600" baseline="30000" dirty="0">
                <a:solidFill>
                  <a:schemeClr val="accent2"/>
                </a:solidFill>
                <a:cs typeface="Arial" panose="020B0604020202020204" pitchFamily="34" charset="0"/>
              </a:rPr>
              <a:t>3</a:t>
            </a:r>
            <a:r>
              <a:rPr lang="en-US" sz="1600" dirty="0">
                <a:solidFill>
                  <a:schemeClr val="accent2"/>
                </a:solidFill>
                <a:cs typeface="Arial" panose="020B0604020202020204" pitchFamily="34" charset="0"/>
              </a:rPr>
              <a:t>University of Illinois Urbana-Champaign</a:t>
            </a:r>
          </a:p>
        </p:txBody>
      </p:sp>
      <p:pic>
        <p:nvPicPr>
          <p:cNvPr id="11" name="Audio 10">
            <a:hlinkClick r:id="" action="ppaction://media"/>
            <a:extLst>
              <a:ext uri="{FF2B5EF4-FFF2-40B4-BE49-F238E27FC236}">
                <a16:creationId xmlns:a16="http://schemas.microsoft.com/office/drawing/2014/main" id="{E0D52663-AD01-4371-8026-F46E9124A2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071600" y="7670800"/>
            <a:ext cx="406400" cy="406400"/>
          </a:xfrm>
          <a:prstGeom prst="rect">
            <a:avLst/>
          </a:prstGeom>
        </p:spPr>
      </p:pic>
    </p:spTree>
    <p:extLst>
      <p:ext uri="{BB962C8B-B14F-4D97-AF65-F5344CB8AC3E}">
        <p14:creationId xmlns:p14="http://schemas.microsoft.com/office/powerpoint/2010/main" val="1152154647"/>
      </p:ext>
    </p:extLst>
  </p:cSld>
  <p:clrMapOvr>
    <a:masterClrMapping/>
  </p:clrMapOvr>
  <mc:AlternateContent xmlns:mc="http://schemas.openxmlformats.org/markup-compatibility/2006">
    <mc:Choice xmlns:p14="http://schemas.microsoft.com/office/powerpoint/2010/main" Requires="p14">
      <p:transition spd="med" p14:dur="700" advTm="15041">
        <p:fade/>
      </p:transition>
    </mc:Choice>
    <mc:Fallback>
      <p:transition spd="med" advTm="150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3E256-69B1-E77E-21CE-DA7764A69430}"/>
              </a:ext>
            </a:extLst>
          </p:cNvPr>
          <p:cNvSpPr>
            <a:spLocks noGrp="1"/>
          </p:cNvSpPr>
          <p:nvPr>
            <p:ph type="title"/>
          </p:nvPr>
        </p:nvSpPr>
        <p:spPr/>
        <p:txBody>
          <a:bodyPr/>
          <a:lstStyle/>
          <a:p>
            <a:pPr marR="0" lvl="0" indent="0" fontAlgn="auto">
              <a:lnSpc>
                <a:spcPct val="100000"/>
              </a:lnSpc>
              <a:spcAft>
                <a:spcPts val="0"/>
              </a:spcAft>
              <a:buClrTx/>
              <a:buSzTx/>
              <a:tabLst/>
              <a:defRPr/>
            </a:pPr>
            <a:r>
              <a:rPr lang="en-US" dirty="0">
                <a:cs typeface="Calibri" panose="020F0502020204030204" pitchFamily="34" charset="0"/>
              </a:rPr>
              <a:t>ePCDNN for Experiment data</a:t>
            </a:r>
          </a:p>
        </p:txBody>
      </p:sp>
      <p:pic>
        <p:nvPicPr>
          <p:cNvPr id="3" name="Picture 2">
            <a:extLst>
              <a:ext uri="{FF2B5EF4-FFF2-40B4-BE49-F238E27FC236}">
                <a16:creationId xmlns:a16="http://schemas.microsoft.com/office/drawing/2014/main" id="{DDCAEED1-346C-FAFE-F67B-88E7ADE60A28}"/>
              </a:ext>
            </a:extLst>
          </p:cNvPr>
          <p:cNvPicPr>
            <a:picLocks noChangeAspect="1"/>
          </p:cNvPicPr>
          <p:nvPr/>
        </p:nvPicPr>
        <p:blipFill>
          <a:blip r:embed="rId5"/>
          <a:stretch>
            <a:fillRect/>
          </a:stretch>
        </p:blipFill>
        <p:spPr>
          <a:xfrm>
            <a:off x="1371600" y="1581912"/>
            <a:ext cx="12801600" cy="6550717"/>
          </a:xfrm>
          <a:prstGeom prst="rect">
            <a:avLst/>
          </a:prstGeom>
        </p:spPr>
      </p:pic>
      <p:pic>
        <p:nvPicPr>
          <p:cNvPr id="7" name="Audio 6">
            <a:hlinkClick r:id="" action="ppaction://media"/>
            <a:extLst>
              <a:ext uri="{FF2B5EF4-FFF2-40B4-BE49-F238E27FC236}">
                <a16:creationId xmlns:a16="http://schemas.microsoft.com/office/drawing/2014/main" id="{C9408C71-D1E1-4D15-846B-657FAA57AD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071600" y="7670800"/>
            <a:ext cx="406400" cy="406400"/>
          </a:xfrm>
          <a:prstGeom prst="rect">
            <a:avLst/>
          </a:prstGeom>
        </p:spPr>
      </p:pic>
    </p:spTree>
    <p:extLst>
      <p:ext uri="{BB962C8B-B14F-4D97-AF65-F5344CB8AC3E}">
        <p14:creationId xmlns:p14="http://schemas.microsoft.com/office/powerpoint/2010/main" val="1670787447"/>
      </p:ext>
    </p:extLst>
  </p:cSld>
  <p:clrMapOvr>
    <a:masterClrMapping/>
  </p:clrMapOvr>
  <p:transition spd="med" advTm="4826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3228" x="3924300" y="7331075"/>
          <p14:tracePt t="3702" x="2925763" y="7834313"/>
          <p14:tracePt t="3712" x="3090863" y="7659688"/>
          <p14:tracePt t="3720" x="3616325" y="7045325"/>
          <p14:tracePt t="3726" x="3868738" y="6794500"/>
          <p14:tracePt t="3735" x="4262438" y="6399213"/>
          <p14:tracePt t="3742" x="4438650" y="6267450"/>
          <p14:tracePt t="3751" x="4602163" y="6126163"/>
          <p14:tracePt t="3761" x="4778375" y="5927725"/>
          <p14:tracePt t="3779" x="5326063" y="5391150"/>
          <p14:tracePt t="3793" x="5468938" y="5248275"/>
          <p14:tracePt t="3801" x="5522913" y="5205413"/>
          <p14:tracePt t="3805" x="5556250" y="5160963"/>
          <p14:tracePt t="3815" x="5621338" y="5084763"/>
          <p14:tracePt t="3819" x="5643563" y="5062538"/>
          <p14:tracePt t="3829" x="5654675" y="5040313"/>
          <p14:tracePt t="3835" x="5665788" y="5029200"/>
          <p14:tracePt t="3841" x="5688013" y="4997450"/>
          <p14:tracePt t="3848" x="5710238" y="4986338"/>
          <p14:tracePt t="3862" x="5710238" y="4975225"/>
          <p14:tracePt t="3872" x="5721350" y="4975225"/>
          <p14:tracePt t="3886" x="5721350" y="4964113"/>
          <p14:tracePt t="3905" x="5730875" y="4964113"/>
          <p14:tracePt t="3949" x="5730875" y="4953000"/>
          <p14:tracePt t="3984" x="5730875" y="4941888"/>
          <p14:tracePt t="4047" x="5730875" y="4930775"/>
          <p14:tracePt t="4169" x="5741988" y="4930775"/>
          <p14:tracePt t="4202" x="5753100" y="4930775"/>
          <p14:tracePt t="17024" x="5786438" y="4964113"/>
          <p14:tracePt t="17030" x="5808663" y="5008563"/>
          <p14:tracePt t="17037" x="5840413" y="5051425"/>
          <p14:tracePt t="17045" x="5918200" y="5138738"/>
          <p14:tracePt t="17051" x="5961063" y="5216525"/>
          <p14:tracePt t="17058" x="6005513" y="5270500"/>
          <p14:tracePt t="17066" x="6092825" y="5368925"/>
          <p14:tracePt t="17073" x="6137275" y="5446713"/>
          <p14:tracePt t="17079" x="6159500" y="5489575"/>
          <p14:tracePt t="17086" x="6213475" y="5556250"/>
          <p14:tracePt t="17094" x="6257925" y="5610225"/>
          <p14:tracePt t="17102" x="6311900" y="5708650"/>
          <p14:tracePt t="17108" x="6356350" y="5764213"/>
          <p14:tracePt t="17117" x="6378575" y="5818188"/>
          <p14:tracePt t="17123" x="6389688" y="5862638"/>
          <p14:tracePt t="17131" x="6400800" y="5895975"/>
          <p14:tracePt t="17137" x="6421438" y="5961063"/>
          <p14:tracePt t="17144" x="6432550" y="5994400"/>
          <p14:tracePt t="17151" x="6443663" y="6048375"/>
          <p14:tracePt t="17158" x="6454775" y="6103938"/>
          <p14:tracePt t="17167" x="6454775" y="6169025"/>
          <p14:tracePt t="17172" x="6454775" y="6256338"/>
          <p14:tracePt t="17181" x="6454775" y="6300788"/>
          <p14:tracePt t="17187" x="6454775" y="6367463"/>
          <p14:tracePt t="17194" x="6477000" y="6410325"/>
          <p14:tracePt t="17200" x="6477000" y="6443663"/>
          <p14:tracePt t="17208" x="6488113" y="6497638"/>
          <p14:tracePt t="17217" x="6488113" y="6530975"/>
          <p14:tracePt t="17222" x="6499225" y="6564313"/>
          <p14:tracePt t="17230" x="6499225" y="6618288"/>
          <p14:tracePt t="17238" x="6510338" y="6640513"/>
          <p14:tracePt t="17244" x="6510338" y="6662738"/>
          <p14:tracePt t="17252" x="6530975" y="6707188"/>
          <p14:tracePt t="17258" x="6530975" y="6727825"/>
          <p14:tracePt t="17267" x="6530975" y="6750050"/>
          <p14:tracePt t="17274" x="6542088" y="6772275"/>
          <p14:tracePt t="17281" x="6553200" y="6826250"/>
          <p14:tracePt t="17287" x="6564313" y="6859588"/>
          <p14:tracePt t="17294" x="6575425" y="6926263"/>
          <p14:tracePt t="17301" x="6597650" y="7024688"/>
          <p14:tracePt t="17308" x="6619875" y="7078663"/>
          <p14:tracePt t="17317" x="6619875" y="7145338"/>
          <p14:tracePt t="17324" x="6619875" y="7177088"/>
          <p14:tracePt t="17330" x="6630988" y="7221538"/>
          <p14:tracePt t="17339" x="6630988" y="7265988"/>
          <p14:tracePt t="17344" x="6630988" y="7297738"/>
          <p14:tracePt t="17352" x="6630988" y="7319963"/>
          <p14:tracePt t="17357" x="6630988" y="7353300"/>
          <p14:tracePt t="17365" x="6630988" y="7375525"/>
          <p14:tracePt t="17371" x="6630988" y="7396163"/>
          <p14:tracePt t="17379" x="6630988" y="7418388"/>
          <p14:tracePt t="17386" x="6630988" y="7429500"/>
          <p14:tracePt t="17393" x="6630988" y="7462838"/>
          <p14:tracePt t="17400" x="6630988" y="7473950"/>
          <p14:tracePt t="17407" x="6630988" y="7485063"/>
          <p14:tracePt t="17415" x="6630988" y="7496175"/>
          <p14:tracePt t="17421" x="6630988" y="7505700"/>
          <p14:tracePt t="17429" x="6630988" y="7516813"/>
          <p14:tracePt t="17436" x="6630988" y="7527925"/>
          <p14:tracePt t="17443" x="6630988" y="7550150"/>
          <p14:tracePt t="17457" x="6608763" y="7561263"/>
          <p14:tracePt t="17465" x="6608763" y="7572375"/>
          <p14:tracePt t="17471" x="6608763" y="7583488"/>
          <p14:tracePt t="17492" x="6608763" y="7594600"/>
          <p14:tracePt t="17507" x="6597650" y="7605713"/>
          <p14:tracePt t="17514" x="6586538" y="7605713"/>
          <p14:tracePt t="17521" x="6575425" y="7615238"/>
          <p14:tracePt t="17530" x="6564313" y="7615238"/>
          <p14:tracePt t="17537" x="6553200" y="7615238"/>
          <p14:tracePt t="17543" x="6542088" y="7615238"/>
          <p14:tracePt t="17557" x="6510338" y="7615238"/>
          <p14:tracePt t="17564" x="6488113" y="7615238"/>
          <p14:tracePt t="17571" x="6432550" y="7615238"/>
          <p14:tracePt t="17578" x="6378575" y="7605713"/>
          <p14:tracePt t="17585" x="6311900" y="7572375"/>
          <p14:tracePt t="17592" x="6269038" y="7550150"/>
          <p14:tracePt t="17600" x="6202363" y="7496175"/>
          <p14:tracePt t="17607" x="6137275" y="7440613"/>
          <p14:tracePt t="17615" x="6061075" y="7331075"/>
          <p14:tracePt t="17620" x="6027738" y="7297738"/>
          <p14:tracePt t="17628" x="5994400" y="7243763"/>
          <p14:tracePt t="17636" x="5961063" y="7145338"/>
          <p14:tracePt t="17642" x="5940425" y="7123113"/>
          <p14:tracePt t="17652" x="5918200" y="7045325"/>
          <p14:tracePt t="17657" x="5918200" y="7002463"/>
          <p14:tracePt t="17665" x="5918200" y="6969125"/>
          <p14:tracePt t="17671" x="5918200" y="6926263"/>
          <p14:tracePt t="17677" x="5918200" y="6870700"/>
          <p14:tracePt t="17685" x="5918200" y="6848475"/>
          <p14:tracePt t="17692" x="5929313" y="6816725"/>
          <p14:tracePt t="17702" x="5951538" y="6783388"/>
          <p14:tracePt t="17707" x="5961063" y="6761163"/>
          <p14:tracePt t="17714" x="5961063" y="6738938"/>
          <p14:tracePt t="17721" x="5972175" y="6696075"/>
          <p14:tracePt t="17727" x="5983288" y="6673850"/>
          <p14:tracePt t="17735" x="5983288" y="6662738"/>
          <p14:tracePt t="17743" x="5994400" y="6651625"/>
          <p14:tracePt t="17751" x="5994400" y="6629400"/>
          <p14:tracePt t="17756" x="6005513" y="6618288"/>
          <p14:tracePt t="17763" x="6005513" y="6596063"/>
          <p14:tracePt t="17771" x="6016625" y="6586538"/>
          <p14:tracePt t="17777" x="6016625" y="6575425"/>
          <p14:tracePt t="17784" x="6016625" y="6564313"/>
          <p14:tracePt t="17800" x="6016625" y="6553200"/>
          <p14:tracePt t="17805" x="6016625" y="6542088"/>
          <p14:tracePt t="17820" x="6016625" y="6530975"/>
          <p14:tracePt t="17843" x="6027738" y="6519863"/>
          <p14:tracePt t="17856" x="6027738" y="6497638"/>
          <p14:tracePt t="17871" x="6049963" y="6497638"/>
          <p14:tracePt t="17878" x="6061075" y="6486525"/>
          <p14:tracePt t="17886" x="6070600" y="6486525"/>
          <p14:tracePt t="17899" x="6103938" y="6454775"/>
          <p14:tracePt t="17907" x="6126163" y="6443663"/>
          <p14:tracePt t="17916" x="6126163" y="6432550"/>
          <p14:tracePt t="17926" x="6159500" y="6399213"/>
          <p14:tracePt t="17940" x="6170613" y="6388100"/>
          <p14:tracePt t="17949" x="6191250" y="6376988"/>
          <p14:tracePt t="17957" x="6202363" y="6367463"/>
          <p14:tracePt t="17970" x="6213475" y="6367463"/>
          <p14:tracePt t="17986" x="6224588" y="6356350"/>
          <p14:tracePt t="17992" x="6235700" y="6345238"/>
          <p14:tracePt t="18006" x="6257925" y="6334125"/>
          <p14:tracePt t="18021" x="6269038" y="6323013"/>
          <p14:tracePt t="18028" x="6280150" y="6300788"/>
          <p14:tracePt t="18040" x="6291263" y="6289675"/>
          <p14:tracePt t="18048" x="6300788" y="6289675"/>
          <p14:tracePt t="18063" x="6311900" y="6278563"/>
          <p14:tracePt t="18069" x="6323013" y="6278563"/>
          <p14:tracePt t="18091" x="6334125" y="6267450"/>
          <p14:tracePt t="18108" x="6356350" y="6267450"/>
          <p14:tracePt t="18127" x="6356350" y="6256338"/>
          <p14:tracePt t="18143" x="6367463" y="6256338"/>
          <p14:tracePt t="18163" x="6367463" y="6246813"/>
          <p14:tracePt t="18177" x="6378575" y="6246813"/>
          <p14:tracePt t="18213" x="6389688" y="6246813"/>
          <p14:tracePt t="18233" x="6389688" y="6235700"/>
          <p14:tracePt t="18247" x="6400800" y="6235700"/>
          <p14:tracePt t="19230" x="6443663" y="6180138"/>
          <p14:tracePt t="19236" x="6510338" y="6081713"/>
          <p14:tracePt t="19243" x="6575425" y="6037263"/>
          <p14:tracePt t="19251" x="6662738" y="5918200"/>
          <p14:tracePt t="19257" x="6718300" y="5873750"/>
          <p14:tracePt t="19266" x="6772275" y="5829300"/>
          <p14:tracePt t="19272" x="6816725" y="5775325"/>
          <p14:tracePt t="19278" x="6892925" y="5708650"/>
          <p14:tracePt t="19286" x="7013575" y="5621338"/>
          <p14:tracePt t="19294" x="7069138" y="5599113"/>
          <p14:tracePt t="19299" x="7123113" y="5567363"/>
          <p14:tracePt t="19307" x="7221538" y="5522913"/>
          <p14:tracePt t="19316" x="7243763" y="5511800"/>
          <p14:tracePt t="19321" x="7265988" y="5489575"/>
          <p14:tracePt t="19330" x="7299325" y="5467350"/>
          <p14:tracePt t="19335" x="7342188" y="5457825"/>
          <p14:tracePt t="19345" x="7353300" y="5457825"/>
          <p14:tracePt t="19358" x="7375525" y="5457825"/>
          <p14:tracePt t="19371" x="7408863" y="5457825"/>
          <p14:tracePt t="19379" x="7419975" y="5457825"/>
          <p14:tracePt t="19385" x="7429500" y="5457825"/>
          <p14:tracePt t="19400" x="7440613" y="5457825"/>
          <p14:tracePt t="19436" x="7451725" y="5457825"/>
          <p14:tracePt t="19449" x="7462838" y="5457825"/>
          <p14:tracePt t="19467" x="7473950" y="5457825"/>
          <p14:tracePt t="19478" x="7496175" y="5457825"/>
          <p14:tracePt t="19500" x="7507288" y="5457825"/>
          <p14:tracePt t="19535" x="7518400" y="5457825"/>
          <p14:tracePt t="19557" x="7529513" y="5457825"/>
          <p14:tracePt t="19591" x="7540625" y="5457825"/>
          <p14:tracePt t="19629" x="7550150" y="5457825"/>
          <p14:tracePt t="19664" x="7561263" y="5457825"/>
          <p14:tracePt t="19699" x="7572375" y="5457825"/>
          <p14:tracePt t="19714" x="7572375" y="5467350"/>
          <p14:tracePt t="19748" x="7572375" y="5489575"/>
          <p14:tracePt t="19755" x="7594600" y="5489575"/>
          <p14:tracePt t="19770" x="7605713" y="5489575"/>
          <p14:tracePt t="19776" x="7616825" y="5500688"/>
          <p14:tracePt t="19790" x="7627938" y="5500688"/>
          <p14:tracePt t="19805" x="7639050" y="5511800"/>
          <p14:tracePt t="19814" x="7650163" y="5511800"/>
          <p14:tracePt t="19835" x="7659688" y="5511800"/>
          <p14:tracePt t="19841" x="7659688" y="5522913"/>
          <p14:tracePt t="19849" x="7670800" y="5522913"/>
          <p14:tracePt t="19862" x="7693025" y="5534025"/>
          <p14:tracePt t="19868" x="7704138" y="5534025"/>
          <p14:tracePt t="19875" x="7715250" y="5534025"/>
          <p14:tracePt t="19884" x="7715250" y="5545138"/>
          <p14:tracePt t="19902" x="7726363" y="5545138"/>
          <p14:tracePt t="19917" x="7726363" y="5556250"/>
          <p14:tracePt t="19940" x="7737475" y="5567363"/>
          <p14:tracePt t="19977" x="7748588" y="5567363"/>
          <p14:tracePt t="20004" x="7759700" y="5567363"/>
          <p14:tracePt t="20040" x="7759700" y="5588000"/>
          <p14:tracePt t="21919" x="7780338" y="5654675"/>
          <p14:tracePt t="21932" x="7813675" y="5730875"/>
          <p14:tracePt t="21934" x="7824788" y="5764213"/>
          <p14:tracePt t="21936" x="7847013" y="5818188"/>
          <p14:tracePt t="21944" x="7858125" y="5862638"/>
          <p14:tracePt t="21951" x="7900988" y="5918200"/>
          <p14:tracePt t="21957" x="7912100" y="5972175"/>
          <p14:tracePt t="21965" x="7934325" y="6005513"/>
          <p14:tracePt t="21972" x="7945438" y="6048375"/>
          <p14:tracePt t="21979" x="7945438" y="6092825"/>
          <p14:tracePt t="21987" x="7956550" y="6126163"/>
          <p14:tracePt t="21993" x="7956550" y="6137275"/>
          <p14:tracePt t="22002" x="7956550" y="6157913"/>
          <p14:tracePt t="22008" x="7956550" y="6169025"/>
          <p14:tracePt t="22017" x="7967663" y="6180138"/>
          <p14:tracePt t="22022" x="7978775" y="6213475"/>
          <p14:tracePt t="22031" x="7978775" y="6224588"/>
          <p14:tracePt t="22046" x="7978775" y="6246813"/>
          <p14:tracePt t="22051" x="7978775" y="6256338"/>
          <p14:tracePt t="22057" x="7978775" y="6267450"/>
          <p14:tracePt t="22065" x="7978775" y="6278563"/>
          <p14:tracePt t="22072" x="7978775" y="6300788"/>
          <p14:tracePt t="22079" x="7978775" y="6311900"/>
          <p14:tracePt t="22094" x="7978775" y="6323013"/>
          <p14:tracePt t="22101" x="7978775" y="6334125"/>
          <p14:tracePt t="22107" x="7978775" y="6345238"/>
          <p14:tracePt t="22122" x="7978775" y="6356350"/>
          <p14:tracePt t="22129" x="7978775" y="6367463"/>
          <p14:tracePt t="22143" x="7978775" y="6388100"/>
          <p14:tracePt t="22158" x="7978775" y="6399213"/>
          <p14:tracePt t="22172" x="7978775" y="6410325"/>
          <p14:tracePt t="22194" x="7978775" y="6421438"/>
          <p14:tracePt t="22230" x="7978775" y="6432550"/>
          <p14:tracePt t="22265" x="7978775" y="6443663"/>
          <p14:tracePt t="22338" x="7978775" y="6454775"/>
          <p14:tracePt t="22657" x="8032750" y="6454775"/>
          <p14:tracePt t="22665" x="8054975" y="6454775"/>
          <p14:tracePt t="22672" x="8099425" y="6454775"/>
          <p14:tracePt t="22679" x="8153400" y="6454775"/>
          <p14:tracePt t="22685" x="8175625" y="6454775"/>
          <p14:tracePt t="22693" x="8197850" y="6454775"/>
          <p14:tracePt t="22699" x="8208963" y="6454775"/>
          <p14:tracePt t="22706" x="8251825" y="6454775"/>
          <p14:tracePt t="22714" x="8274050" y="6454775"/>
          <p14:tracePt t="22727" x="8285163" y="6454775"/>
          <p14:tracePt t="22734" x="8296275" y="6454775"/>
          <p14:tracePt t="22756" x="8307388" y="6454775"/>
          <p14:tracePt t="22792" x="8318500" y="6454775"/>
          <p14:tracePt t="22829" x="8329613" y="6454775"/>
          <p14:tracePt t="22857" x="8350250" y="6454775"/>
          <p14:tracePt t="23312" x="8274050" y="6443663"/>
          <p14:tracePt t="23319" x="8120063" y="6421438"/>
          <p14:tracePt t="23327" x="8010525" y="6410325"/>
          <p14:tracePt t="23334" x="7934325" y="6399213"/>
          <p14:tracePt t="23339" x="7847013" y="6376988"/>
          <p14:tracePt t="23348" x="7802563" y="6376988"/>
          <p14:tracePt t="23353" x="7759700" y="6356350"/>
          <p14:tracePt t="23364" x="7715250" y="6345238"/>
          <p14:tracePt t="23368" x="7681913" y="6345238"/>
          <p14:tracePt t="23377" x="7616825" y="6323013"/>
          <p14:tracePt t="23381" x="7594600" y="6323013"/>
          <p14:tracePt t="23389" x="7561263" y="6323013"/>
          <p14:tracePt t="23396" x="7540625" y="6323013"/>
          <p14:tracePt t="23405" x="7507288" y="6323013"/>
          <p14:tracePt t="23410" x="7496175" y="6323013"/>
          <p14:tracePt t="23424" x="7473950" y="6323013"/>
          <p14:tracePt t="23431" x="7462838" y="6323013"/>
          <p14:tracePt t="23446" x="7451725" y="6323013"/>
          <p14:tracePt t="23468" x="7440613" y="6323013"/>
          <p14:tracePt t="23497" x="7419975" y="6323013"/>
          <p14:tracePt t="23524" x="7408863" y="6323013"/>
          <p14:tracePt t="23539" x="7397750" y="6323013"/>
          <p14:tracePt t="23561" x="7386638" y="6323013"/>
          <p14:tracePt t="23603" x="7375525" y="6323013"/>
          <p14:tracePt t="23631" x="7364413" y="6323013"/>
          <p14:tracePt t="23645" x="7353300" y="6323013"/>
          <p14:tracePt t="23663" x="7342188" y="6323013"/>
          <p14:tracePt t="23668" x="7319963" y="6323013"/>
          <p14:tracePt t="23682" x="7310438" y="6323013"/>
          <p14:tracePt t="23689" x="7299325" y="6323013"/>
          <p14:tracePt t="23694" x="7288213" y="6323013"/>
          <p14:tracePt t="23702" x="7277100" y="6323013"/>
          <p14:tracePt t="23709" x="7265988" y="6323013"/>
          <p14:tracePt t="23715" x="7254875" y="6323013"/>
          <p14:tracePt t="23729" x="7232650" y="6323013"/>
          <p14:tracePt t="23738" x="7221538" y="6311900"/>
          <p14:tracePt t="23748" x="7210425" y="6311900"/>
          <p14:tracePt t="23758" x="7189788" y="6311900"/>
          <p14:tracePt t="23766" x="7178675" y="6300788"/>
          <p14:tracePt t="23782" x="7167563" y="6300788"/>
          <p14:tracePt t="23786" x="7156450" y="6289675"/>
          <p14:tracePt t="23797" x="7134225" y="6289675"/>
          <p14:tracePt t="23808" x="7123113" y="6289675"/>
          <p14:tracePt t="23816" x="7112000" y="6278563"/>
          <p14:tracePt t="23837" x="7100888" y="6278563"/>
          <p14:tracePt t="23851" x="7089775" y="6267450"/>
          <p14:tracePt t="23860" x="7080250" y="6267450"/>
          <p14:tracePt t="23872" x="7069138" y="6267450"/>
          <p14:tracePt t="23880" x="7058025" y="6267450"/>
          <p14:tracePt t="23887" x="7046913" y="6267450"/>
          <p14:tracePt t="23893" x="7035800" y="6267450"/>
          <p14:tracePt t="23902" x="7024688" y="6267450"/>
          <p14:tracePt t="23918" x="7013575" y="6267450"/>
          <p14:tracePt t="23930" x="6991350" y="6267450"/>
          <p14:tracePt t="23944" x="6980238" y="6267450"/>
          <p14:tracePt t="23965" x="6970713" y="6267450"/>
          <p14:tracePt t="24065" x="6959600" y="6267450"/>
          <p14:tracePt t="24343" x="6948488" y="6267450"/>
          <p14:tracePt t="24349" x="6937375" y="6267450"/>
          <p14:tracePt t="24370" x="6926263" y="6267450"/>
          <p14:tracePt t="24378" x="6915150" y="6267450"/>
          <p14:tracePt t="24388" x="6904038" y="6267450"/>
          <p14:tracePt t="24400" x="6892925" y="6267450"/>
          <p14:tracePt t="24412" x="6881813" y="6267450"/>
          <p14:tracePt t="24428" x="6870700" y="6278563"/>
          <p14:tracePt t="24433" x="6861175" y="6289675"/>
          <p14:tracePt t="24441" x="6850063" y="6300788"/>
          <p14:tracePt t="24451" x="6838950" y="6311900"/>
          <p14:tracePt t="24473" x="6827838" y="6323013"/>
          <p14:tracePt t="24484" x="6816725" y="6356350"/>
          <p14:tracePt t="24497" x="6783388" y="6376988"/>
          <p14:tracePt t="24507" x="6783388" y="6388100"/>
          <p14:tracePt t="24512" x="6772275" y="6388100"/>
          <p14:tracePt t="24527" x="6761163" y="6399213"/>
          <p14:tracePt t="24546" x="6761163" y="6410325"/>
          <p14:tracePt t="24550" x="6750050" y="6421438"/>
          <p14:tracePt t="24555" x="6750050" y="6432550"/>
          <p14:tracePt t="24562" x="6750050" y="6454775"/>
          <p14:tracePt t="24569" x="6750050" y="6465888"/>
          <p14:tracePt t="24576" x="6740525" y="6465888"/>
          <p14:tracePt t="24585" x="6729413" y="6477000"/>
          <p14:tracePt t="24592" x="6729413" y="6486525"/>
          <p14:tracePt t="24598" x="6718300" y="6497638"/>
          <p14:tracePt t="24606" x="6718300" y="6508750"/>
          <p14:tracePt t="24615" x="6718300" y="6530975"/>
          <p14:tracePt t="24621" x="6718300" y="6553200"/>
          <p14:tracePt t="24627" x="6707188" y="6553200"/>
          <p14:tracePt t="24635" x="6707188" y="6575425"/>
          <p14:tracePt t="24642" x="6707188" y="6596063"/>
          <p14:tracePt t="24647" x="6684963" y="6607175"/>
          <p14:tracePt t="24654" x="6684963" y="6629400"/>
          <p14:tracePt t="24663" x="6684963" y="6640513"/>
          <p14:tracePt t="24672" x="6684963" y="6684963"/>
          <p14:tracePt t="24679" x="6684963" y="6707188"/>
          <p14:tracePt t="24691" x="6684963" y="6727825"/>
          <p14:tracePt t="24698" x="6684963" y="6772275"/>
          <p14:tracePt t="24705" x="6684963" y="6794500"/>
          <p14:tracePt t="24712" x="6673850" y="6816725"/>
          <p14:tracePt t="24725" x="6673850" y="6826250"/>
          <p14:tracePt t="24736" x="6673850" y="6848475"/>
          <p14:tracePt t="24741" x="6673850" y="6870700"/>
          <p14:tracePt t="24749" x="6673850" y="6881813"/>
          <p14:tracePt t="24754" x="6673850" y="6892925"/>
          <p14:tracePt t="24762" x="6673850" y="6904038"/>
          <p14:tracePt t="24775" x="6673850" y="6915150"/>
          <p14:tracePt t="24783" x="6673850" y="6926263"/>
          <p14:tracePt t="24790" x="6673850" y="6935788"/>
          <p14:tracePt t="24798" x="6673850" y="6946900"/>
          <p14:tracePt t="24805" x="6673850" y="6969125"/>
          <p14:tracePt t="24812" x="6673850" y="6980238"/>
          <p14:tracePt t="24847" x="6673850" y="6991350"/>
          <p14:tracePt t="24862" x="6673850" y="7002463"/>
          <p14:tracePt t="24882" x="6673850" y="7013575"/>
          <p14:tracePt t="24903" x="6673850" y="7024688"/>
          <p14:tracePt t="24919" x="6673850" y="7035800"/>
          <p14:tracePt t="24945" x="6673850" y="7045325"/>
          <p14:tracePt t="25003" x="6673850" y="7067550"/>
          <p14:tracePt t="25049" x="6673850" y="7078663"/>
          <p14:tracePt t="31587" x="6662738" y="7035800"/>
          <p14:tracePt t="31595" x="6651625" y="6915150"/>
          <p14:tracePt t="31605" x="6651625" y="6870700"/>
          <p14:tracePt t="31609" x="6651625" y="6772275"/>
          <p14:tracePt t="31616" x="6651625" y="6750050"/>
          <p14:tracePt t="31625" x="6651625" y="6696075"/>
          <p14:tracePt t="31631" x="6651625" y="6662738"/>
          <p14:tracePt t="31637" x="6651625" y="6618288"/>
          <p14:tracePt t="31644" x="6651625" y="6575425"/>
          <p14:tracePt t="31652" x="6651625" y="6542088"/>
          <p14:tracePt t="31659" x="6651625" y="6508750"/>
          <p14:tracePt t="31666" x="6651625" y="6486525"/>
          <p14:tracePt t="31673" x="6651625" y="6465888"/>
          <p14:tracePt t="31680" x="6651625" y="6454775"/>
          <p14:tracePt t="31687" x="6651625" y="6421438"/>
          <p14:tracePt t="31695" x="6651625" y="6399213"/>
          <p14:tracePt t="31709" x="6651625" y="6376988"/>
          <p14:tracePt t="31717" x="6651625" y="6367463"/>
          <p14:tracePt t="31724" x="6651625" y="6356350"/>
          <p14:tracePt t="31730" x="6651625" y="6334125"/>
          <p14:tracePt t="31737" x="6651625" y="6311900"/>
          <p14:tracePt t="31743" x="6651625" y="6300788"/>
          <p14:tracePt t="31751" x="6651625" y="6289675"/>
          <p14:tracePt t="31759" x="6651625" y="6278563"/>
          <p14:tracePt t="31765" x="6651625" y="6267450"/>
          <p14:tracePt t="31775" x="6651625" y="6256338"/>
          <p14:tracePt t="31781" x="6651625" y="6235700"/>
          <p14:tracePt t="31787" x="6651625" y="6224588"/>
          <p14:tracePt t="31801" x="6651625" y="6213475"/>
          <p14:tracePt t="31809" x="6651625" y="6202363"/>
          <p14:tracePt t="31815" x="6651625" y="6191250"/>
          <p14:tracePt t="31830" x="6651625" y="6180138"/>
          <p14:tracePt t="31866" x="6651625" y="6169025"/>
          <p14:tracePt t="31922" x="6651625" y="6157913"/>
          <p14:tracePt t="31957" x="6640513" y="6157913"/>
          <p14:tracePt t="32014" x="6630988" y="6157913"/>
          <p14:tracePt t="32043" x="6619875" y="6157913"/>
          <p14:tracePt t="32078" x="6608763" y="6157913"/>
          <p14:tracePt t="32100" x="6597650" y="6157913"/>
          <p14:tracePt t="32121" x="6575425" y="6157913"/>
          <p14:tracePt t="32136" x="6564313" y="6157913"/>
          <p14:tracePt t="32143" x="6553200" y="6157913"/>
          <p14:tracePt t="32149" x="6542088" y="6157913"/>
          <p14:tracePt t="32164" x="6530975" y="6157913"/>
          <p14:tracePt t="32179" x="6521450" y="6169025"/>
          <p14:tracePt t="32194" x="6510338" y="6180138"/>
          <p14:tracePt t="32200" x="6499225" y="6191250"/>
          <p14:tracePt t="32205" x="6477000" y="6202363"/>
          <p14:tracePt t="32216" x="6465888" y="6213475"/>
          <p14:tracePt t="32224" x="6454775" y="6224588"/>
          <p14:tracePt t="32231" x="6443663" y="6224588"/>
          <p14:tracePt t="32238" x="6443663" y="6246813"/>
          <p14:tracePt t="32242" x="6432550" y="6256338"/>
          <p14:tracePt t="32252" x="6421438" y="6267450"/>
          <p14:tracePt t="32255" x="6410325" y="6289675"/>
          <p14:tracePt t="32263" x="6410325" y="6300788"/>
          <p14:tracePt t="32272" x="6400800" y="6311900"/>
          <p14:tracePt t="32278" x="6378575" y="6311900"/>
          <p14:tracePt t="32288" x="6378575" y="6323013"/>
          <p14:tracePt t="32294" x="6367463" y="6356350"/>
          <p14:tracePt t="32306" x="6356350" y="6376988"/>
          <p14:tracePt t="32316" x="6345238" y="6399213"/>
          <p14:tracePt t="32324" x="6345238" y="6410325"/>
          <p14:tracePt t="32330" x="6345238" y="6421438"/>
          <p14:tracePt t="32338" x="6345238" y="6443663"/>
          <p14:tracePt t="32350" x="6334125" y="6465888"/>
          <p14:tracePt t="32356" x="6334125" y="6477000"/>
          <p14:tracePt t="32364" x="6323013" y="6486525"/>
          <p14:tracePt t="32371" x="6323013" y="6508750"/>
          <p14:tracePt t="32379" x="6311900" y="6519863"/>
          <p14:tracePt t="32392" x="6311900" y="6542088"/>
          <p14:tracePt t="32399" x="6311900" y="6553200"/>
          <p14:tracePt t="32405" x="6300788" y="6575425"/>
          <p14:tracePt t="32413" x="6300788" y="6586538"/>
          <p14:tracePt t="32420" x="6280150" y="6607175"/>
          <p14:tracePt t="32429" x="6280150" y="6618288"/>
          <p14:tracePt t="32434" x="6280150" y="6629400"/>
          <p14:tracePt t="32442" x="6280150" y="6673850"/>
          <p14:tracePt t="32450" x="6280150" y="6684963"/>
          <p14:tracePt t="32455" x="6280150" y="6707188"/>
          <p14:tracePt t="32464" x="6280150" y="6727825"/>
          <p14:tracePt t="32473" x="6280150" y="6783388"/>
          <p14:tracePt t="32480" x="6280150" y="6805613"/>
          <p14:tracePt t="32487" x="6280150" y="6826250"/>
          <p14:tracePt t="32497" x="6280150" y="6892925"/>
          <p14:tracePt t="32505" x="6280150" y="6915150"/>
          <p14:tracePt t="32514" x="6280150" y="6935788"/>
          <p14:tracePt t="32520" x="6291263" y="6958013"/>
          <p14:tracePt t="32527" x="6291263" y="6980238"/>
          <p14:tracePt t="32534" x="6291263" y="7002463"/>
          <p14:tracePt t="32543" x="6300788" y="7024688"/>
          <p14:tracePt t="32549" x="6300788" y="7035800"/>
          <p14:tracePt t="32556" x="6300788" y="7045325"/>
          <p14:tracePt t="32562" x="6311900" y="7045325"/>
          <p14:tracePt t="32570" x="6311900" y="7056438"/>
          <p14:tracePt t="32578" x="6311900" y="7089775"/>
          <p14:tracePt t="32584" x="6311900" y="7100888"/>
          <p14:tracePt t="32598" x="6311900" y="7123113"/>
          <p14:tracePt t="32605" x="6311900" y="7134225"/>
          <p14:tracePt t="32620" x="6323013" y="7145338"/>
          <p14:tracePt t="32626" x="6323013" y="7156450"/>
          <p14:tracePt t="32633" x="6323013" y="7177088"/>
          <p14:tracePt t="32643" x="6323013" y="7188200"/>
          <p14:tracePt t="32648" x="6323013" y="7199313"/>
          <p14:tracePt t="32654" x="6323013" y="7210425"/>
          <p14:tracePt t="32668" x="6334125" y="7232650"/>
          <p14:tracePt t="32677" x="6334125" y="7243763"/>
          <p14:tracePt t="32682" x="6334125" y="7254875"/>
          <p14:tracePt t="32692" x="6334125" y="7275513"/>
          <p14:tracePt t="32696" x="6334125" y="7286625"/>
          <p14:tracePt t="32704" x="6334125" y="7297738"/>
          <p14:tracePt t="32718" x="6334125" y="7308850"/>
          <p14:tracePt t="32724" x="6334125" y="7319963"/>
          <p14:tracePt t="32731" x="6334125" y="7331075"/>
          <p14:tracePt t="32741" x="6334125" y="7342188"/>
          <p14:tracePt t="32753" x="6334125" y="7353300"/>
          <p14:tracePt t="32775" x="6334125" y="7364413"/>
          <p14:tracePt t="32811" x="6334125" y="7375525"/>
          <p14:tracePt t="32847" x="6334125" y="7385050"/>
          <p14:tracePt t="34381" x="6323013" y="7385050"/>
          <p14:tracePt t="34389" x="6311900" y="7385050"/>
          <p14:tracePt t="34394" x="6311900" y="7375525"/>
          <p14:tracePt t="34403" x="6300788" y="7375525"/>
          <p14:tracePt t="34409" x="6291263" y="7375525"/>
          <p14:tracePt t="34416" x="6280150" y="7375525"/>
          <p14:tracePt t="34431" x="6269038" y="7364413"/>
          <p14:tracePt t="34444" x="6246813" y="7353300"/>
          <p14:tracePt t="34452" x="6235700" y="7353300"/>
          <p14:tracePt t="34458" x="6235700" y="7342188"/>
          <p14:tracePt t="34467" x="6224588" y="7342188"/>
          <p14:tracePt t="34473" x="6213475" y="7331075"/>
          <p14:tracePt t="34480" x="6202363" y="7331075"/>
          <p14:tracePt t="34487" x="6191250" y="7331075"/>
          <p14:tracePt t="34494" x="6181725" y="7319963"/>
          <p14:tracePt t="34502" x="6170613" y="7297738"/>
          <p14:tracePt t="34509" x="6148388" y="7297738"/>
          <p14:tracePt t="34522" x="6126163" y="7286625"/>
          <p14:tracePt t="34530" x="6115050" y="7286625"/>
          <p14:tracePt t="34537" x="6103938" y="7286625"/>
          <p14:tracePt t="34544" x="6092825" y="7286625"/>
          <p14:tracePt t="34553" x="6081713" y="7286625"/>
          <p14:tracePt t="34558" x="6070600" y="7286625"/>
          <p14:tracePt t="34565" x="6061075" y="7286625"/>
          <p14:tracePt t="34573" x="6049963" y="7286625"/>
          <p14:tracePt t="34580" x="6038850" y="7286625"/>
          <p14:tracePt t="34587" x="6027738" y="7275513"/>
          <p14:tracePt t="34594" x="6016625" y="7275513"/>
          <p14:tracePt t="34603" x="6005513" y="7275513"/>
          <p14:tracePt t="34608" x="5994400" y="7275513"/>
          <p14:tracePt t="34637" x="5983288" y="7275513"/>
          <p14:tracePt t="34665" x="5972175" y="7275513"/>
          <p14:tracePt t="34700" x="5951538" y="7275513"/>
          <p14:tracePt t="34737" x="5940425" y="7275513"/>
          <p14:tracePt t="34764" x="5929313" y="7275513"/>
          <p14:tracePt t="34828" x="5918200" y="7265988"/>
          <p14:tracePt t="34837" x="5907088" y="7265988"/>
          <p14:tracePt t="34842" x="5895975" y="7254875"/>
          <p14:tracePt t="34850" x="5884863" y="7243763"/>
          <p14:tracePt t="34857" x="5873750" y="7243763"/>
          <p14:tracePt t="34864" x="5840413" y="7232650"/>
          <p14:tracePt t="34872" x="5819775" y="7221538"/>
          <p14:tracePt t="34878" x="5797550" y="7188200"/>
          <p14:tracePt t="34888" x="5775325" y="7177088"/>
          <p14:tracePt t="34893" x="5721350" y="7145338"/>
          <p14:tracePt t="34904" x="5688013" y="7123113"/>
          <p14:tracePt t="34907" x="5643563" y="7100888"/>
          <p14:tracePt t="34914" x="5600700" y="7056438"/>
          <p14:tracePt t="34921" x="5556250" y="7035800"/>
          <p14:tracePt t="34929" x="5534025" y="7013575"/>
          <p14:tracePt t="34936" x="5511800" y="6991350"/>
          <p14:tracePt t="34942" x="5457825" y="6935788"/>
          <p14:tracePt t="34951" x="5435600" y="6904038"/>
          <p14:tracePt t="34958" x="5391150" y="6881813"/>
          <p14:tracePt t="34965" x="5370513" y="6859588"/>
          <p14:tracePt t="34979" x="5314950" y="6794500"/>
          <p14:tracePt t="34986" x="5292725" y="6783388"/>
          <p14:tracePt t="34993" x="5260975" y="6761163"/>
          <p14:tracePt t="35002" x="5260975" y="6750050"/>
          <p14:tracePt t="35008" x="5238750" y="6750050"/>
          <p14:tracePt t="35030" x="5216525" y="6727825"/>
          <p14:tracePt t="35046" x="5183188" y="6696075"/>
          <p14:tracePt t="35053" x="5172075" y="6684963"/>
          <p14:tracePt t="35073" x="5172075" y="6673850"/>
          <p14:tracePt t="35081" x="5160963" y="6673850"/>
          <p14:tracePt t="35099" x="5140325" y="6673850"/>
          <p14:tracePt t="35112" x="5129213" y="6662738"/>
          <p14:tracePt t="35130" x="5118100" y="6662738"/>
          <p14:tracePt t="35139" x="5118100" y="6651625"/>
          <p14:tracePt t="35165" x="5106988" y="6651625"/>
          <p14:tracePt t="35173" x="5106988" y="6640513"/>
          <p14:tracePt t="35207" x="5106988" y="6629400"/>
          <p14:tracePt t="35236" x="5095875" y="6629400"/>
          <p14:tracePt t="35536" x="5030788" y="6519863"/>
          <p14:tracePt t="35542" x="4941888" y="6399213"/>
          <p14:tracePt t="35555" x="4843463" y="6224588"/>
          <p14:tracePt t="35559" x="4733925" y="6016625"/>
          <p14:tracePt t="35564" x="4679950" y="5873750"/>
          <p14:tracePt t="35569" x="4613275" y="5688013"/>
          <p14:tracePt t="35575" x="4559300" y="5599113"/>
          <p14:tracePt t="35584" x="4514850" y="5500688"/>
          <p14:tracePt t="35593" x="4438650" y="5357813"/>
          <p14:tracePt t="35597" x="4383088" y="5303838"/>
          <p14:tracePt t="35605" x="4340225" y="5205413"/>
          <p14:tracePt t="35612" x="4306888" y="5106988"/>
          <p14:tracePt t="35621" x="4273550" y="5084763"/>
          <p14:tracePt t="35625" x="4262438" y="5051425"/>
          <p14:tracePt t="35632" x="4241800" y="5018088"/>
          <p14:tracePt t="35639" x="4230688" y="4997450"/>
          <p14:tracePt t="35646" x="4219575" y="4964113"/>
          <p14:tracePt t="35655" x="4208463" y="4953000"/>
          <p14:tracePt t="35662" x="4208463" y="4941888"/>
          <p14:tracePt t="35668" x="4197350" y="4941888"/>
          <p14:tracePt t="35674" x="4197350" y="4930775"/>
          <p14:tracePt t="35683" x="4197350" y="4919663"/>
          <p14:tracePt t="35690" x="4197350" y="4908550"/>
          <p14:tracePt t="35697" x="4197350" y="4899025"/>
          <p14:tracePt t="35713" x="4186238" y="4876800"/>
          <p14:tracePt t="35719" x="4175125" y="4865688"/>
          <p14:tracePt t="35734" x="4175125" y="4854575"/>
          <p14:tracePt t="35741" x="4175125" y="4843463"/>
          <p14:tracePt t="35747" x="4164013" y="4832350"/>
          <p14:tracePt t="35762" x="4164013" y="4821238"/>
          <p14:tracePt t="35769" x="4141788" y="4821238"/>
          <p14:tracePt t="35776" x="4141788" y="4810125"/>
          <p14:tracePt t="35797" x="4132263" y="4799013"/>
          <p14:tracePt t="35821" x="4132263" y="4789488"/>
          <p14:tracePt t="35834" x="4121150" y="4778375"/>
          <p14:tracePt t="35848" x="4121150" y="4767263"/>
          <p14:tracePt t="35861" x="4110038" y="4756150"/>
          <p14:tracePt t="35870" x="4110038" y="4745038"/>
          <p14:tracePt t="35878" x="4098925" y="4722813"/>
          <p14:tracePt t="35884" x="4087813" y="4700588"/>
          <p14:tracePt t="35892" x="4076700" y="4668838"/>
          <p14:tracePt t="35903" x="4065588" y="4646613"/>
          <p14:tracePt t="35921" x="4043363" y="4602163"/>
          <p14:tracePt t="35928" x="4043363" y="4579938"/>
          <p14:tracePt t="35936" x="4043363" y="4548188"/>
          <p14:tracePt t="35941" x="4032250" y="4525963"/>
          <p14:tracePt t="35949" x="4032250" y="4503738"/>
          <p14:tracePt t="35953" x="4011613" y="4438650"/>
          <p14:tracePt t="35963" x="4000500" y="4383088"/>
          <p14:tracePt t="35971" x="3989388" y="4340225"/>
          <p14:tracePt t="35976" x="3989388" y="4284663"/>
          <p14:tracePt t="35984" x="3978275" y="4262438"/>
          <p14:tracePt t="35989" x="3978275" y="4229100"/>
          <p14:tracePt t="35995" x="3978275" y="4186238"/>
          <p14:tracePt t="36004" x="3978275" y="4164013"/>
          <p14:tracePt t="36010" x="3978275" y="4141788"/>
          <p14:tracePt t="36021" x="3978275" y="4119563"/>
          <p14:tracePt t="36031" x="3978275" y="4110038"/>
          <p14:tracePt t="36045" x="3978275" y="4065588"/>
          <p14:tracePt t="36056" x="3978275" y="4054475"/>
          <p14:tracePt t="36070" x="3978275" y="4032250"/>
          <p14:tracePt t="36075" x="3978275" y="4021138"/>
          <p14:tracePt t="36082" x="3978275" y="4010025"/>
          <p14:tracePt t="36090" x="3978275" y="3989388"/>
          <p14:tracePt t="36102" x="3978275" y="3978275"/>
          <p14:tracePt t="36118" x="3978275" y="3967163"/>
          <p14:tracePt t="36125" x="3989388" y="3956050"/>
          <p14:tracePt t="36132" x="4011613" y="3933825"/>
          <p14:tracePt t="36142" x="4043363" y="3922713"/>
          <p14:tracePt t="36147" x="4076700" y="3879850"/>
          <p14:tracePt t="36153" x="4121150" y="3868738"/>
          <p14:tracePt t="36163" x="4208463" y="3846513"/>
          <p14:tracePt t="36169" x="4252913" y="3835400"/>
          <p14:tracePt t="36175" x="4371975" y="3802063"/>
          <p14:tracePt t="36184" x="4438650" y="3802063"/>
          <p14:tracePt t="36188" x="4481513" y="3802063"/>
          <p14:tracePt t="36199" x="4537075" y="3802063"/>
          <p14:tracePt t="36203" x="4559300" y="3802063"/>
          <p14:tracePt t="36212" x="4592638" y="3802063"/>
          <p14:tracePt t="36219" x="4602163" y="3802063"/>
          <p14:tracePt t="36224" x="4613275" y="3802063"/>
          <p14:tracePt t="36444" x="5140325" y="3779838"/>
          <p14:tracePt t="36452" x="5292725" y="3779838"/>
          <p14:tracePt t="36460" x="6081713" y="3824288"/>
          <p14:tracePt t="36467" x="6323013" y="3835400"/>
          <p14:tracePt t="36473" x="6597650" y="3835400"/>
          <p14:tracePt t="36482" x="7221538" y="3868738"/>
          <p14:tracePt t="36489" x="7473950" y="3900488"/>
          <p14:tracePt t="36494" x="7627938" y="3922713"/>
          <p14:tracePt t="36501" x="7813675" y="3956050"/>
          <p14:tracePt t="36509" x="8043863" y="3956050"/>
          <p14:tracePt t="36515" x="8251825" y="4010025"/>
          <p14:tracePt t="36527" x="8548688" y="4010025"/>
          <p14:tracePt t="36531" x="8723313" y="4032250"/>
          <p14:tracePt t="36539" x="8877300" y="4043363"/>
          <p14:tracePt t="36548" x="9051925" y="4065588"/>
          <p14:tracePt t="36553" x="9248775" y="4087813"/>
          <p14:tracePt t="36562" x="9436100" y="4119563"/>
          <p14:tracePt t="36566" x="9588500" y="4130675"/>
          <p14:tracePt t="36572" x="9666288" y="4164013"/>
          <p14:tracePt t="36581" x="9731375" y="4164013"/>
          <p14:tracePt t="36586" x="9764713" y="4175125"/>
          <p14:tracePt t="36596" x="9798050" y="4186238"/>
          <p14:tracePt t="36602" x="9818688" y="4186238"/>
          <p14:tracePt t="36608" x="9863138" y="4186238"/>
          <p14:tracePt t="36639" x="9874250" y="4186238"/>
          <p14:tracePt t="36647" x="9885363" y="4186238"/>
          <p14:tracePt t="36658" x="9896475" y="4186238"/>
          <p14:tracePt t="36695" x="9907588" y="4186238"/>
          <p14:tracePt t="36722" x="9918700" y="4186238"/>
          <p14:tracePt t="36783" x="9928225" y="4186238"/>
          <p14:tracePt t="36829" x="9939338" y="4186238"/>
          <p14:tracePt t="36835" x="9950450" y="4186238"/>
          <p14:tracePt t="36845" x="9961563" y="4186238"/>
          <p14:tracePt t="36850" x="9972675" y="4186238"/>
          <p14:tracePt t="36857" x="9983788" y="4186238"/>
          <p14:tracePt t="36864" x="9994900" y="4186238"/>
          <p14:tracePt t="36879" x="10006013" y="4186238"/>
          <p14:tracePt t="36885" x="10017125" y="4186238"/>
          <p14:tracePt t="36913" x="10037763" y="4186238"/>
          <p14:tracePt t="36928" x="10037763" y="4164013"/>
          <p14:tracePt t="36935" x="10048875" y="4164013"/>
          <p14:tracePt t="36964" x="10048875" y="4152900"/>
          <p14:tracePt t="36971" x="10059988" y="4152900"/>
          <p14:tracePt t="37035" x="10059988" y="4141788"/>
          <p14:tracePt t="37065" x="10059988" y="4130675"/>
          <p14:tracePt t="37084" x="10059988" y="4119563"/>
          <p14:tracePt t="37094" x="10059988" y="4110038"/>
          <p14:tracePt t="37114" x="10059988" y="4098925"/>
          <p14:tracePt t="42795" x="9994900" y="4054475"/>
          <p14:tracePt t="42802" x="9896475" y="4043363"/>
          <p14:tracePt t="42810" x="9809163" y="4010025"/>
          <p14:tracePt t="42817" x="9688513" y="3978275"/>
          <p14:tracePt t="42824" x="9599613" y="3978275"/>
          <p14:tracePt t="42832" x="9447213" y="3956050"/>
          <p14:tracePt t="42842" x="9358313" y="3956050"/>
          <p14:tracePt t="42847" x="9205913" y="3956050"/>
          <p14:tracePt t="42852" x="9096375" y="3956050"/>
          <p14:tracePt t="42859" x="8997950" y="3956050"/>
          <p14:tracePt t="42865" x="8888413" y="3956050"/>
          <p14:tracePt t="42875" x="8799513" y="3956050"/>
          <p14:tracePt t="42881" x="8734425" y="3956050"/>
          <p14:tracePt t="42888" x="8624888" y="3956050"/>
          <p14:tracePt t="42894" x="8537575" y="3967163"/>
          <p14:tracePt t="42900" x="8439150" y="3967163"/>
          <p14:tracePt t="42908" x="8350250" y="3978275"/>
          <p14:tracePt t="42916" x="8285163" y="3978275"/>
          <p14:tracePt t="42923" x="8229600" y="3978275"/>
          <p14:tracePt t="42932" x="8164513" y="3978275"/>
          <p14:tracePt t="42936" x="8099425" y="3978275"/>
          <p14:tracePt t="42944" x="8054975" y="3978275"/>
          <p14:tracePt t="42951" x="8032750" y="3978275"/>
          <p14:tracePt t="42961" x="7999413" y="3978275"/>
          <p14:tracePt t="42969" x="7956550" y="3978275"/>
          <p14:tracePt t="42974" x="7923213" y="3978275"/>
          <p14:tracePt t="42979" x="7900988" y="3978275"/>
          <p14:tracePt t="42986" x="7869238" y="3978275"/>
          <p14:tracePt t="42994" x="7824788" y="3978275"/>
          <p14:tracePt t="43001" x="7802563" y="3978275"/>
          <p14:tracePt t="43010" x="7759700" y="3978275"/>
          <p14:tracePt t="43015" x="7715250" y="3978275"/>
          <p14:tracePt t="43022" x="7693025" y="3967163"/>
          <p14:tracePt t="43031" x="7650163" y="3944938"/>
          <p14:tracePt t="43038" x="7605713" y="3944938"/>
          <p14:tracePt t="43046" x="7572375" y="3933825"/>
          <p14:tracePt t="43052" x="7529513" y="3933825"/>
          <p14:tracePt t="43059" x="7485063" y="3933825"/>
          <p14:tracePt t="43064" x="7462838" y="3922713"/>
          <p14:tracePt t="43072" x="7429500" y="3911600"/>
          <p14:tracePt t="43078" x="7408863" y="3911600"/>
          <p14:tracePt t="43085" x="7364413" y="3900488"/>
          <p14:tracePt t="43100" x="7331075" y="3879850"/>
          <p14:tracePt t="43118" x="7277100" y="3879850"/>
          <p14:tracePt t="43130" x="7243763" y="3868738"/>
          <p14:tracePt t="43136" x="7232650" y="3868738"/>
          <p14:tracePt t="43144" x="7210425" y="3857625"/>
          <p14:tracePt t="43154" x="7200900" y="3857625"/>
          <p14:tracePt t="43160" x="7189788" y="3835400"/>
          <p14:tracePt t="43166" x="7178675" y="3824288"/>
          <p14:tracePt t="43173" x="7156450" y="3824288"/>
          <p14:tracePt t="43178" x="7156450" y="3813175"/>
          <p14:tracePt t="43186" x="7145338" y="3813175"/>
          <p14:tracePt t="43202" x="7123113" y="3790950"/>
          <p14:tracePt t="43207" x="7112000" y="3790950"/>
          <p14:tracePt t="43216" x="7100888" y="3790950"/>
          <p14:tracePt t="43221" x="7089775" y="3779838"/>
          <p14:tracePt t="43232" x="7089775" y="3770313"/>
          <p14:tracePt t="43237" x="7069138" y="3759200"/>
          <p14:tracePt t="43243" x="7058025" y="3736975"/>
          <p14:tracePt t="43249" x="7035800" y="3725863"/>
          <p14:tracePt t="43256" x="7013575" y="3714750"/>
          <p14:tracePt t="43266" x="6991350" y="3703638"/>
          <p14:tracePt t="43271" x="6948488" y="3692525"/>
          <p14:tracePt t="43285" x="6915150" y="3681413"/>
          <p14:tracePt t="43292" x="6892925" y="3670300"/>
          <p14:tracePt t="43307" x="6870700" y="3660775"/>
          <p14:tracePt t="43314" x="6827838" y="3649663"/>
          <p14:tracePt t="43327" x="6816725" y="3649663"/>
          <p14:tracePt t="43336" x="6805613" y="3627438"/>
          <p14:tracePt t="43346" x="6794500" y="3616325"/>
          <p14:tracePt t="43352" x="6783388" y="3616325"/>
          <p14:tracePt t="43357" x="6772275" y="3605213"/>
          <p14:tracePt t="43364" x="6761163" y="3594100"/>
          <p14:tracePt t="43371" x="6750050" y="3594100"/>
          <p14:tracePt t="43379" x="6740525" y="3582988"/>
          <p14:tracePt t="43385" x="6729413" y="3571875"/>
          <p14:tracePt t="43392" x="6718300" y="3571875"/>
          <p14:tracePt t="43401" x="6707188" y="3560763"/>
          <p14:tracePt t="43407" x="6696075" y="3551238"/>
          <p14:tracePt t="43415" x="6684963" y="3540125"/>
          <p14:tracePt t="43420" x="6684963" y="3517900"/>
          <p14:tracePt t="43427" x="6673850" y="3506788"/>
          <p14:tracePt t="43449" x="6673850" y="3495675"/>
          <p14:tracePt t="43470" x="6673850" y="3484563"/>
          <p14:tracePt t="43477" x="6673850" y="3473450"/>
          <p14:tracePt t="43484" x="6662738" y="3473450"/>
          <p14:tracePt t="43493" x="6662738" y="3462338"/>
          <p14:tracePt t="43516" x="6662738" y="3451225"/>
          <p14:tracePt t="43520" x="6640513" y="3451225"/>
          <p14:tracePt t="43534" x="6640513" y="3440113"/>
          <p14:tracePt t="43549" x="6640513" y="3430588"/>
          <p14:tracePt t="43555" x="6630988" y="3430588"/>
          <p14:tracePt t="43574" x="6630988" y="3419475"/>
          <p14:tracePt t="43593" x="6619875" y="3408363"/>
          <p14:tracePt t="43615" x="6619875" y="3397250"/>
          <p14:tracePt t="43623" x="6608763" y="3397250"/>
          <p14:tracePt t="43643" x="6608763" y="3386138"/>
          <p14:tracePt t="43675" x="6608763" y="3375025"/>
          <p14:tracePt t="43709" x="6608763" y="3363913"/>
          <p14:tracePt t="43717" x="6597650" y="3363913"/>
          <p14:tracePt t="43867" x="6586538" y="3363913"/>
          <p14:tracePt t="43911" x="6575425" y="3363913"/>
          <p14:tracePt t="43931" x="6564313" y="3363913"/>
          <p14:tracePt t="43938" x="6553200" y="3363913"/>
          <p14:tracePt t="43946" x="6530975" y="3363913"/>
          <p14:tracePt t="43952" x="6530975" y="3375025"/>
          <p14:tracePt t="43961" x="6521450" y="3386138"/>
          <p14:tracePt t="43966" x="6510338" y="3397250"/>
          <p14:tracePt t="43973" x="6499225" y="3419475"/>
          <p14:tracePt t="43980" x="6499225" y="3451225"/>
          <p14:tracePt t="43988" x="6488113" y="3484563"/>
          <p14:tracePt t="43995" x="6477000" y="3506788"/>
          <p14:tracePt t="44001" x="6477000" y="3560763"/>
          <p14:tracePt t="44010" x="6465888" y="3582988"/>
          <p14:tracePt t="44016" x="6465888" y="3605213"/>
          <p14:tracePt t="44024" x="6454775" y="3638550"/>
          <p14:tracePt t="44031" x="6454775" y="3660775"/>
          <p14:tracePt t="44039" x="6454775" y="3692525"/>
          <p14:tracePt t="44046" x="6432550" y="3714750"/>
          <p14:tracePt t="44052" x="6432550" y="3736975"/>
          <p14:tracePt t="44061" x="6432550" y="3759200"/>
          <p14:tracePt t="44065" x="6432550" y="3790950"/>
          <p14:tracePt t="44074" x="6421438" y="3813175"/>
          <p14:tracePt t="44081" x="6421438" y="3835400"/>
          <p14:tracePt t="44091" x="6421438" y="3846513"/>
          <p14:tracePt t="44098" x="6421438" y="3868738"/>
          <p14:tracePt t="44103" x="6421438" y="3900488"/>
          <p14:tracePt t="44108" x="6421438" y="3922713"/>
          <p14:tracePt t="44115" x="6421438" y="3944938"/>
          <p14:tracePt t="44123" x="6421438" y="3956050"/>
          <p14:tracePt t="44130" x="6410325" y="3978275"/>
          <p14:tracePt t="44137" x="6410325" y="4010025"/>
          <p14:tracePt t="44145" x="6410325" y="4032250"/>
          <p14:tracePt t="44151" x="6410325" y="4054475"/>
          <p14:tracePt t="44159" x="6410325" y="4065588"/>
          <p14:tracePt t="44165" x="6410325" y="4076700"/>
          <p14:tracePt t="44180" x="6410325" y="4098925"/>
          <p14:tracePt t="44187" x="6410325" y="4110038"/>
          <p14:tracePt t="44195" x="6410325" y="4119563"/>
          <p14:tracePt t="44200" x="6410325" y="4130675"/>
          <p14:tracePt t="44207" x="6410325" y="4141788"/>
          <p14:tracePt t="44222" x="6410325" y="4152900"/>
          <p14:tracePt t="44293" x="6410325" y="4164013"/>
          <p14:tracePt t="47146" x="5918200" y="3790950"/>
          <p14:tracePt t="47154" x="5359400" y="3265488"/>
          <p14:tracePt t="47163" x="4876800" y="2751138"/>
          <p14:tracePt t="47168" x="4121150" y="2257425"/>
          <p14:tracePt t="47175" x="3913188" y="2049463"/>
          <p14:tracePt t="47182" x="3571875" y="1633538"/>
          <p14:tracePt t="47190" x="3363913" y="1423988"/>
          <p14:tracePt t="47196" x="3155950" y="1216025"/>
          <p14:tracePt t="47204" x="2959100" y="1063625"/>
          <p14:tracePt t="47211" x="2773363" y="898525"/>
          <p14:tracePt t="47217" x="2663825" y="755650"/>
          <p14:tracePt t="47225" x="2543175" y="690563"/>
          <p14:tracePt t="47231" x="2422525" y="603250"/>
          <p14:tracePt t="47239" x="2324100" y="525463"/>
          <p14:tracePt t="47245" x="2203450" y="449263"/>
          <p14:tracePt t="47254" x="2103438" y="404813"/>
          <p14:tracePt t="47260" x="2027238" y="395288"/>
          <p14:tracePt t="47268" x="1962150" y="361950"/>
          <p14:tracePt t="47275" x="1884363" y="328613"/>
          <p14:tracePt t="47281" x="1852613" y="328613"/>
          <p14:tracePt t="47289" x="1830388" y="328613"/>
          <p14:tracePt t="47295" x="1774825" y="328613"/>
          <p14:tracePt t="47303" x="1754188" y="328613"/>
          <p14:tracePt t="47309" x="1731963" y="328613"/>
          <p14:tracePt t="47324" x="1720850" y="328613"/>
          <p14:tracePt t="47331" x="1709738" y="328613"/>
          <p14:tracePt t="47338" x="1687513" y="317500"/>
          <p14:tracePt t="47346" x="1676400" y="317500"/>
          <p14:tracePt t="47352" x="1665288" y="317500"/>
          <p14:tracePt t="47360" x="1654175" y="317500"/>
          <p14:tracePt t="47592" x="1544638" y="24130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4B272-C026-407C-929E-1C3FFCE2E1F1}"/>
              </a:ext>
            </a:extLst>
          </p:cNvPr>
          <p:cNvSpPr>
            <a:spLocks noGrp="1"/>
          </p:cNvSpPr>
          <p:nvPr>
            <p:ph type="title"/>
          </p:nvPr>
        </p:nvSpPr>
        <p:spPr/>
        <p:txBody>
          <a:bodyPr/>
          <a:lstStyle/>
          <a:p>
            <a:r>
              <a:rPr lang="en-US" dirty="0"/>
              <a:t>Improving the </a:t>
            </a:r>
            <a:r>
              <a:rPr lang="en-US" altLang="zh-CN" dirty="0"/>
              <a:t>Predictive</a:t>
            </a:r>
            <a:r>
              <a:rPr lang="zh-CN" altLang="en-US" dirty="0"/>
              <a:t> </a:t>
            </a:r>
            <a:r>
              <a:rPr lang="en-US" altLang="zh-CN" dirty="0"/>
              <a:t>Performance</a:t>
            </a:r>
            <a:r>
              <a:rPr lang="zh-CN" altLang="en-US" dirty="0"/>
              <a:t> </a:t>
            </a:r>
            <a:r>
              <a:rPr lang="en-US" altLang="zh-CN" dirty="0"/>
              <a:t>for</a:t>
            </a:r>
            <a:r>
              <a:rPr lang="zh-CN" altLang="en-US" dirty="0"/>
              <a:t> </a:t>
            </a:r>
            <a:r>
              <a:rPr lang="en-US" altLang="zh-CN" dirty="0"/>
              <a:t>Experimental</a:t>
            </a:r>
            <a:r>
              <a:rPr lang="zh-CN" altLang="en-US" dirty="0"/>
              <a:t> </a:t>
            </a:r>
            <a:r>
              <a:rPr lang="en-US" altLang="zh-CN" dirty="0"/>
              <a:t>data through</a:t>
            </a:r>
            <a:r>
              <a:rPr lang="zh-CN" altLang="en-US"/>
              <a:t> </a:t>
            </a:r>
            <a:r>
              <a:rPr lang="en-US" altLang="zh-CN" dirty="0" err="1"/>
              <a:t>ePCDNN</a:t>
            </a:r>
            <a:r>
              <a:rPr lang="zh-CN" altLang="en-US" dirty="0"/>
              <a:t> </a:t>
            </a:r>
            <a:endParaRPr lang="en-US" dirty="0"/>
          </a:p>
        </p:txBody>
      </p:sp>
      <p:pic>
        <p:nvPicPr>
          <p:cNvPr id="14" name="Picture 13">
            <a:extLst>
              <a:ext uri="{FF2B5EF4-FFF2-40B4-BE49-F238E27FC236}">
                <a16:creationId xmlns:a16="http://schemas.microsoft.com/office/drawing/2014/main" id="{7C926BE1-54F7-4B66-9170-4D841433D73C}"/>
              </a:ext>
            </a:extLst>
          </p:cNvPr>
          <p:cNvPicPr>
            <a:picLocks noChangeAspect="1"/>
          </p:cNvPicPr>
          <p:nvPr/>
        </p:nvPicPr>
        <p:blipFill>
          <a:blip r:embed="rId5"/>
          <a:stretch>
            <a:fillRect/>
          </a:stretch>
        </p:blipFill>
        <p:spPr>
          <a:xfrm>
            <a:off x="7401541" y="1557357"/>
            <a:ext cx="6962503" cy="1838272"/>
          </a:xfrm>
          <a:prstGeom prst="rect">
            <a:avLst/>
          </a:prstGeom>
        </p:spPr>
      </p:pic>
      <p:grpSp>
        <p:nvGrpSpPr>
          <p:cNvPr id="22" name="Group 21">
            <a:extLst>
              <a:ext uri="{FF2B5EF4-FFF2-40B4-BE49-F238E27FC236}">
                <a16:creationId xmlns:a16="http://schemas.microsoft.com/office/drawing/2014/main" id="{66FD2975-FAC0-4AAD-BDC1-ECC589021ABE}"/>
              </a:ext>
            </a:extLst>
          </p:cNvPr>
          <p:cNvGrpSpPr/>
          <p:nvPr/>
        </p:nvGrpSpPr>
        <p:grpSpPr>
          <a:xfrm>
            <a:off x="1112586" y="1636840"/>
            <a:ext cx="6623223" cy="1754326"/>
            <a:chOff x="1112586" y="1829668"/>
            <a:chExt cx="6623223" cy="1754326"/>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1EDF727-DB3B-484E-84A9-5033A69BBA3B}"/>
                    </a:ext>
                  </a:extLst>
                </p:cNvPr>
                <p:cNvSpPr txBox="1"/>
                <p:nvPr/>
              </p:nvSpPr>
              <p:spPr>
                <a:xfrm>
                  <a:off x="1112586" y="1829668"/>
                  <a:ext cx="6623223" cy="1754326"/>
                </a:xfrm>
                <a:prstGeom prst="rect">
                  <a:avLst/>
                </a:prstGeom>
                <a:noFill/>
              </p:spPr>
              <p:txBody>
                <a:bodyPr wrap="square" rtlCol="0">
                  <a:spAutoFit/>
                </a:bodyPr>
                <a:lstStyle/>
                <a:p>
                  <a:pPr marL="285750" indent="-285750">
                    <a:buFont typeface="Wingdings" pitchFamily="2" charset="2"/>
                    <a:buChar char="§"/>
                  </a:pPr>
                  <a:r>
                    <a:rPr lang="en-US" altLang="zh-CN" sz="1800" dirty="0"/>
                    <a:t>Enhanced Physics-informed Loss Function Design</a:t>
                  </a:r>
                </a:p>
                <a:p>
                  <a:pPr marL="285750" indent="-285750">
                    <a:buFont typeface="Wingdings" pitchFamily="2" charset="2"/>
                    <a:buChar char="§"/>
                  </a:pPr>
                  <a:endParaRPr lang="en-US" altLang="zh-CN" sz="1800" dirty="0"/>
                </a:p>
                <a:p>
                  <a:endParaRPr lang="en-US" altLang="zh-CN" sz="1800" dirty="0"/>
                </a:p>
                <a:p>
                  <a:pPr marL="833438" lvl="1" indent="-285750">
                    <a:buFont typeface="Wingdings" pitchFamily="2" charset="2"/>
                    <a:buChar char="§"/>
                  </a:pPr>
                  <a14:m>
                    <m:oMath xmlns:m="http://schemas.openxmlformats.org/officeDocument/2006/math">
                      <m:r>
                        <a:rPr lang="en-US" sz="1800" b="0" i="1" smtClean="0">
                          <a:latin typeface="Cambria Math" panose="02040503050406030204" pitchFamily="18" charset="0"/>
                        </a:rPr>
                        <m:t>𝜆</m:t>
                      </m:r>
                      <m:r>
                        <a:rPr lang="en-US" sz="1800" b="0" i="1" smtClean="0">
                          <a:latin typeface="Cambria Math" panose="02040503050406030204" pitchFamily="18" charset="0"/>
                        </a:rPr>
                        <m:t>→</m:t>
                      </m:r>
                    </m:oMath>
                  </a14:m>
                  <a:r>
                    <a:rPr lang="en-US" sz="1800" dirty="0"/>
                    <a:t>1 PCDNN (no tail correction) </a:t>
                  </a:r>
                </a:p>
                <a:p>
                  <a:pPr marL="833438" lvl="1" indent="-285750">
                    <a:buFont typeface="Wingdings" pitchFamily="2" charset="2"/>
                    <a:buChar char="§"/>
                  </a:pPr>
                  <a14:m>
                    <m:oMath xmlns:m="http://schemas.openxmlformats.org/officeDocument/2006/math">
                      <m:r>
                        <a:rPr lang="en-US" sz="1800" b="1" i="1" smtClean="0">
                          <a:solidFill>
                            <a:srgbClr val="FF0000"/>
                          </a:solidFill>
                          <a:latin typeface="Cambria Math" panose="02040503050406030204" pitchFamily="18" charset="0"/>
                        </a:rPr>
                        <m:t>𝟎</m:t>
                      </m:r>
                      <m:r>
                        <a:rPr lang="en-US" sz="1800" b="1" i="1" smtClean="0">
                          <a:solidFill>
                            <a:srgbClr val="FF0000"/>
                          </a:solidFill>
                          <a:latin typeface="Cambria Math" panose="02040503050406030204" pitchFamily="18" charset="0"/>
                        </a:rPr>
                        <m:t>.</m:t>
                      </m:r>
                      <m:r>
                        <a:rPr lang="en-US" sz="1800" b="1" i="1" smtClean="0">
                          <a:solidFill>
                            <a:srgbClr val="FF0000"/>
                          </a:solidFill>
                          <a:latin typeface="Cambria Math" panose="02040503050406030204" pitchFamily="18" charset="0"/>
                        </a:rPr>
                        <m:t>𝟐𝟓</m:t>
                      </m:r>
                      <m:r>
                        <a:rPr lang="en-US" sz="1800" b="1" i="1" smtClean="0">
                          <a:solidFill>
                            <a:srgbClr val="FF0000"/>
                          </a:solidFill>
                          <a:latin typeface="Cambria Math" panose="02040503050406030204" pitchFamily="18" charset="0"/>
                        </a:rPr>
                        <m:t>&lt;</m:t>
                      </m:r>
                      <m:r>
                        <a:rPr lang="en-US" sz="1800" b="1" i="1" smtClean="0">
                          <a:solidFill>
                            <a:srgbClr val="FF0000"/>
                          </a:solidFill>
                          <a:latin typeface="Cambria Math" panose="02040503050406030204" pitchFamily="18" charset="0"/>
                        </a:rPr>
                        <m:t>𝝀</m:t>
                      </m:r>
                      <m:r>
                        <a:rPr lang="en-US" sz="1800" b="1" i="0" smtClean="0">
                          <a:solidFill>
                            <a:srgbClr val="FF0000"/>
                          </a:solidFill>
                          <a:latin typeface="Cambria Math" panose="02040503050406030204" pitchFamily="18" charset="0"/>
                        </a:rPr>
                        <m:t>&lt;</m:t>
                      </m:r>
                    </m:oMath>
                  </a14:m>
                  <a:r>
                    <a:rPr lang="en-US" sz="1800" b="1" dirty="0">
                      <a:solidFill>
                        <a:srgbClr val="FF0000"/>
                      </a:solidFill>
                    </a:rPr>
                    <a:t>0.5 </a:t>
                  </a:r>
                  <a:r>
                    <a:rPr lang="en-US" sz="1800" dirty="0"/>
                    <a:t>Optimal for </a:t>
                  </a:r>
                  <a:r>
                    <a:rPr lang="en-US" sz="1800" b="1" dirty="0" err="1"/>
                    <a:t>ePCDNN</a:t>
                  </a:r>
                  <a:endParaRPr lang="en-US" sz="1800" b="1" dirty="0"/>
                </a:p>
                <a:p>
                  <a:pPr marL="833438" lvl="1" indent="-285750">
                    <a:buFont typeface="Wingdings" pitchFamily="2" charset="2"/>
                    <a:buChar char="§"/>
                  </a:pPr>
                  <a14:m>
                    <m:oMath xmlns:m="http://schemas.openxmlformats.org/officeDocument/2006/math">
                      <m:r>
                        <a:rPr lang="en-US" sz="1800" b="0" i="1" smtClean="0">
                          <a:latin typeface="Cambria Math" panose="02040503050406030204" pitchFamily="18" charset="0"/>
                        </a:rPr>
                        <m:t>𝜆</m:t>
                      </m:r>
                      <m:r>
                        <a:rPr lang="en-US" sz="1800" b="0" i="1" smtClean="0">
                          <a:latin typeface="Cambria Math" panose="02040503050406030204" pitchFamily="18" charset="0"/>
                        </a:rPr>
                        <m:t>→</m:t>
                      </m:r>
                      <m:r>
                        <a:rPr lang="en-US" sz="1800" b="0" i="0" smtClean="0">
                          <a:latin typeface="Cambria Math" panose="02040503050406030204" pitchFamily="18" charset="0"/>
                        </a:rPr>
                        <m:t>0</m:t>
                      </m:r>
                    </m:oMath>
                  </a14:m>
                  <a:r>
                    <a:rPr lang="en-US" sz="1800" dirty="0"/>
                    <a:t> data-driven DNN (weak physics constraint) </a:t>
                  </a:r>
                </a:p>
              </p:txBody>
            </p:sp>
          </mc:Choice>
          <mc:Fallback xmlns="">
            <p:sp>
              <p:nvSpPr>
                <p:cNvPr id="10" name="TextBox 9">
                  <a:extLst>
                    <a:ext uri="{FF2B5EF4-FFF2-40B4-BE49-F238E27FC236}">
                      <a16:creationId xmlns:a16="http://schemas.microsoft.com/office/drawing/2014/main" id="{C1EDF727-DB3B-484E-84A9-5033A69BBA3B}"/>
                    </a:ext>
                  </a:extLst>
                </p:cNvPr>
                <p:cNvSpPr txBox="1">
                  <a:spLocks noRot="1" noChangeAspect="1" noMove="1" noResize="1" noEditPoints="1" noAdjustHandles="1" noChangeArrowheads="1" noChangeShapeType="1" noTextEdit="1"/>
                </p:cNvSpPr>
                <p:nvPr/>
              </p:nvSpPr>
              <p:spPr>
                <a:xfrm>
                  <a:off x="1112586" y="1829668"/>
                  <a:ext cx="6623223" cy="1754326"/>
                </a:xfrm>
                <a:prstGeom prst="rect">
                  <a:avLst/>
                </a:prstGeom>
                <a:blipFill>
                  <a:blip r:embed="rId6"/>
                  <a:stretch>
                    <a:fillRect l="-645" t="-2091" b="-48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F7EAE74-F4D1-4390-9017-2F60AA11BAA9}"/>
                    </a:ext>
                  </a:extLst>
                </p:cNvPr>
                <p:cNvSpPr txBox="1"/>
                <p:nvPr/>
              </p:nvSpPr>
              <p:spPr>
                <a:xfrm>
                  <a:off x="1659136" y="2205250"/>
                  <a:ext cx="4864745" cy="369332"/>
                </a:xfrm>
                <a:prstGeom prst="rect">
                  <a:avLst/>
                </a:prstGeom>
                <a:no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800" i="1" smtClean="0">
                            <a:solidFill>
                              <a:srgbClr val="000000"/>
                            </a:solidFill>
                            <a:latin typeface="Cambria Math" panose="02040503050406030204" pitchFamily="18" charset="0"/>
                            <a:ea typeface="Cambria Math" panose="02040503050406030204" pitchFamily="18" charset="0"/>
                          </a:rPr>
                          <m:t>ℒ</m:t>
                        </m:r>
                        <m:d>
                          <m:dPr>
                            <m:ctrlPr>
                              <a:rPr lang="en-US" sz="1800" i="1">
                                <a:solidFill>
                                  <a:srgbClr val="000000"/>
                                </a:solidFill>
                                <a:latin typeface="Cambria Math" panose="02040503050406030204" pitchFamily="18" charset="0"/>
                              </a:rPr>
                            </m:ctrlPr>
                          </m:dPr>
                          <m:e>
                            <m:r>
                              <a:rPr lang="en-US" sz="1800" b="1" i="1">
                                <a:solidFill>
                                  <a:srgbClr val="000000"/>
                                </a:solidFill>
                                <a:latin typeface="Cambria Math" panose="02040503050406030204" pitchFamily="18" charset="0"/>
                              </a:rPr>
                              <m:t>𝜽</m:t>
                            </m:r>
                            <m:r>
                              <a:rPr lang="en-US" sz="1800" b="1" i="1" smtClean="0">
                                <a:solidFill>
                                  <a:srgbClr val="000000"/>
                                </a:solidFill>
                                <a:latin typeface="Cambria Math" panose="02040503050406030204" pitchFamily="18" charset="0"/>
                              </a:rPr>
                              <m:t>,</m:t>
                            </m:r>
                            <m:sSub>
                              <m:sSubPr>
                                <m:ctrlPr>
                                  <a:rPr lang="en-US" sz="1800" b="1" i="1" smtClean="0">
                                    <a:solidFill>
                                      <a:srgbClr val="000000"/>
                                    </a:solidFill>
                                    <a:latin typeface="Cambria Math" panose="02040503050406030204" pitchFamily="18" charset="0"/>
                                  </a:rPr>
                                </m:ctrlPr>
                              </m:sSubPr>
                              <m:e>
                                <m:r>
                                  <a:rPr lang="en-US" sz="1800" b="1" i="1">
                                    <a:solidFill>
                                      <a:srgbClr val="000000"/>
                                    </a:solidFill>
                                    <a:latin typeface="Cambria Math" panose="02040503050406030204" pitchFamily="18" charset="0"/>
                                  </a:rPr>
                                  <m:t>𝜽</m:t>
                                </m:r>
                              </m:e>
                              <m:sub>
                                <m:r>
                                  <a:rPr lang="en-US" sz="1800" b="1" i="1" smtClean="0">
                                    <a:solidFill>
                                      <a:srgbClr val="000000"/>
                                    </a:solidFill>
                                    <a:latin typeface="Cambria Math" panose="02040503050406030204" pitchFamily="18" charset="0"/>
                                  </a:rPr>
                                  <m:t>𝑯</m:t>
                                </m:r>
                              </m:sub>
                            </m:sSub>
                          </m:e>
                        </m:d>
                        <m:r>
                          <a:rPr lang="en-US" sz="1800" i="1">
                            <a:solidFill>
                              <a:prstClr val="black"/>
                            </a:solidFill>
                            <a:latin typeface="Cambria Math" panose="02040503050406030204" pitchFamily="18" charset="0"/>
                          </a:rPr>
                          <m:t>=</m:t>
                        </m:r>
                        <m:sSub>
                          <m:sSubPr>
                            <m:ctrlPr>
                              <a:rPr lang="en-US" sz="1800" i="1">
                                <a:solidFill>
                                  <a:srgbClr val="000000"/>
                                </a:solidFill>
                                <a:latin typeface="Cambria Math" panose="02040503050406030204" pitchFamily="18" charset="0"/>
                                <a:ea typeface="Cambria Math" panose="02040503050406030204" pitchFamily="18" charset="0"/>
                              </a:rPr>
                            </m:ctrlPr>
                          </m:sSubPr>
                          <m:e>
                            <m:r>
                              <a:rPr lang="en-US" sz="1800" b="0" i="1" smtClean="0">
                                <a:solidFill>
                                  <a:srgbClr val="000000"/>
                                </a:solidFill>
                                <a:latin typeface="Cambria Math" panose="02040503050406030204" pitchFamily="18" charset="0"/>
                                <a:ea typeface="Cambria Math" panose="02040503050406030204" pitchFamily="18" charset="0"/>
                              </a:rPr>
                              <m:t>𝜆</m:t>
                            </m:r>
                            <m:r>
                              <a:rPr lang="en-US" sz="1800" i="1">
                                <a:solidFill>
                                  <a:srgbClr val="000000"/>
                                </a:solidFill>
                                <a:latin typeface="Cambria Math" panose="02040503050406030204" pitchFamily="18" charset="0"/>
                                <a:ea typeface="Cambria Math" panose="02040503050406030204" pitchFamily="18" charset="0"/>
                              </a:rPr>
                              <m:t>ℒ</m:t>
                            </m:r>
                          </m:e>
                          <m:sub>
                            <m:r>
                              <a:rPr lang="en-US" sz="1800" i="1" dirty="0">
                                <a:solidFill>
                                  <a:srgbClr val="000000"/>
                                </a:solidFill>
                                <a:latin typeface="Cambria Math" panose="02040503050406030204" pitchFamily="18" charset="0"/>
                                <a:ea typeface="Cambria Math" panose="02040503050406030204" pitchFamily="18" charset="0"/>
                              </a:rPr>
                              <m:t>ℳ</m:t>
                            </m:r>
                          </m:sub>
                        </m:sSub>
                        <m:d>
                          <m:dPr>
                            <m:ctrlPr>
                              <a:rPr lang="en-US" sz="1800" i="1">
                                <a:solidFill>
                                  <a:srgbClr val="000000"/>
                                </a:solidFill>
                                <a:latin typeface="Cambria Math" panose="02040503050406030204" pitchFamily="18" charset="0"/>
                              </a:rPr>
                            </m:ctrlPr>
                          </m:dPr>
                          <m:e>
                            <m:r>
                              <a:rPr lang="en-US" sz="1800" b="1" i="1">
                                <a:solidFill>
                                  <a:srgbClr val="000000"/>
                                </a:solidFill>
                                <a:latin typeface="Cambria Math" panose="02040503050406030204" pitchFamily="18" charset="0"/>
                              </a:rPr>
                              <m:t>𝜽</m:t>
                            </m:r>
                          </m:e>
                        </m:d>
                        <m:r>
                          <a:rPr lang="en-US" sz="1800" b="1" i="1" smtClean="0">
                            <a:solidFill>
                              <a:srgbClr val="000000"/>
                            </a:solidFill>
                            <a:latin typeface="Cambria Math" panose="02040503050406030204" pitchFamily="18" charset="0"/>
                          </a:rPr>
                          <m:t>+</m:t>
                        </m:r>
                        <m:r>
                          <a:rPr lang="en-US" sz="1800" b="0" i="1" smtClean="0">
                            <a:solidFill>
                              <a:srgbClr val="000000"/>
                            </a:solidFill>
                            <a:latin typeface="Cambria Math" panose="02040503050406030204" pitchFamily="18" charset="0"/>
                          </a:rPr>
                          <m:t>(1−</m:t>
                        </m:r>
                        <m:r>
                          <a:rPr lang="en-US" sz="1800" b="0" i="1" smtClean="0">
                            <a:solidFill>
                              <a:srgbClr val="000000"/>
                            </a:solidFill>
                            <a:latin typeface="Cambria Math" panose="02040503050406030204" pitchFamily="18" charset="0"/>
                          </a:rPr>
                          <m:t>𝜆</m:t>
                        </m:r>
                        <m:r>
                          <a:rPr lang="en-US" sz="1800" b="0" i="1" smtClean="0">
                            <a:solidFill>
                              <a:srgbClr val="000000"/>
                            </a:solidFill>
                            <a:latin typeface="Cambria Math" panose="02040503050406030204" pitchFamily="18" charset="0"/>
                          </a:rPr>
                          <m:t>)</m:t>
                        </m:r>
                        <m:sSub>
                          <m:sSubPr>
                            <m:ctrlPr>
                              <a:rPr lang="en-US" sz="1800" i="1">
                                <a:solidFill>
                                  <a:srgbClr val="000000"/>
                                </a:solidFill>
                                <a:latin typeface="Cambria Math" panose="02040503050406030204" pitchFamily="18" charset="0"/>
                                <a:ea typeface="Cambria Math" panose="02040503050406030204" pitchFamily="18" charset="0"/>
                              </a:rPr>
                            </m:ctrlPr>
                          </m:sSubPr>
                          <m:e>
                            <m:r>
                              <a:rPr lang="en-US" sz="1800" i="1">
                                <a:solidFill>
                                  <a:srgbClr val="000000"/>
                                </a:solidFill>
                                <a:latin typeface="Cambria Math" panose="02040503050406030204" pitchFamily="18" charset="0"/>
                                <a:ea typeface="Cambria Math" panose="02040503050406030204" pitchFamily="18" charset="0"/>
                              </a:rPr>
                              <m:t>ℒ</m:t>
                            </m:r>
                          </m:e>
                          <m:sub>
                            <m:r>
                              <a:rPr lang="en-US" sz="1800" i="1">
                                <a:solidFill>
                                  <a:srgbClr val="000000"/>
                                </a:solidFill>
                                <a:latin typeface="Cambria Math" panose="02040503050406030204" pitchFamily="18" charset="0"/>
                                <a:ea typeface="Cambria Math" panose="02040503050406030204" pitchFamily="18" charset="0"/>
                              </a:rPr>
                              <m:t>𝐻</m:t>
                            </m:r>
                          </m:sub>
                        </m:sSub>
                        <m:d>
                          <m:dPr>
                            <m:ctrlPr>
                              <a:rPr lang="en-US" sz="1800" i="1">
                                <a:solidFill>
                                  <a:srgbClr val="000000"/>
                                </a:solidFill>
                                <a:latin typeface="Cambria Math" panose="02040503050406030204" pitchFamily="18" charset="0"/>
                              </a:rPr>
                            </m:ctrlPr>
                          </m:dPr>
                          <m:e>
                            <m:sSub>
                              <m:sSubPr>
                                <m:ctrlPr>
                                  <a:rPr lang="en-US" altLang="zh-CN" sz="1800" i="1">
                                    <a:solidFill>
                                      <a:srgbClr val="000000"/>
                                    </a:solidFill>
                                    <a:latin typeface="Cambria Math" panose="02040503050406030204" pitchFamily="18" charset="0"/>
                                  </a:rPr>
                                </m:ctrlPr>
                              </m:sSubPr>
                              <m:e>
                                <m:r>
                                  <a:rPr lang="en-US" sz="1800" b="1" i="1">
                                    <a:solidFill>
                                      <a:srgbClr val="000000"/>
                                    </a:solidFill>
                                    <a:latin typeface="Cambria Math" panose="02040503050406030204" pitchFamily="18" charset="0"/>
                                  </a:rPr>
                                  <m:t>𝜽</m:t>
                                </m:r>
                                <m:r>
                                  <a:rPr lang="en-US" altLang="zh-CN" sz="1800" i="1">
                                    <a:solidFill>
                                      <a:srgbClr val="000000"/>
                                    </a:solidFill>
                                    <a:latin typeface="Cambria Math" panose="02040503050406030204" pitchFamily="18" charset="0"/>
                                  </a:rPr>
                                  <m:t>,</m:t>
                                </m:r>
                                <m:r>
                                  <a:rPr lang="en-US" sz="1800" i="1">
                                    <a:solidFill>
                                      <a:srgbClr val="000000"/>
                                    </a:solidFill>
                                    <a:latin typeface="Cambria Math" panose="02040503050406030204" pitchFamily="18" charset="0"/>
                                  </a:rPr>
                                  <m:t>𝜃</m:t>
                                </m:r>
                              </m:e>
                              <m:sub>
                                <m:r>
                                  <a:rPr lang="en-US" altLang="zh-CN" sz="1800" i="1">
                                    <a:solidFill>
                                      <a:srgbClr val="000000"/>
                                    </a:solidFill>
                                    <a:latin typeface="Cambria Math" panose="02040503050406030204" pitchFamily="18" charset="0"/>
                                  </a:rPr>
                                  <m:t>𝐻</m:t>
                                </m:r>
                              </m:sub>
                            </m:sSub>
                          </m:e>
                        </m:d>
                      </m:oMath>
                    </m:oMathPara>
                  </a14:m>
                  <a:endParaRPr lang="en-US" sz="18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4F7EAE74-F4D1-4390-9017-2F60AA11BAA9}"/>
                    </a:ext>
                  </a:extLst>
                </p:cNvPr>
                <p:cNvSpPr txBox="1">
                  <a:spLocks noRot="1" noChangeAspect="1" noMove="1" noResize="1" noEditPoints="1" noAdjustHandles="1" noChangeArrowheads="1" noChangeShapeType="1" noTextEdit="1"/>
                </p:cNvSpPr>
                <p:nvPr/>
              </p:nvSpPr>
              <p:spPr>
                <a:xfrm>
                  <a:off x="1659136" y="2205250"/>
                  <a:ext cx="4864745" cy="369332"/>
                </a:xfrm>
                <a:prstGeom prst="rect">
                  <a:avLst/>
                </a:prstGeom>
                <a:blipFill>
                  <a:blip r:embed="rId7"/>
                  <a:stretch>
                    <a:fillRect b="-12698"/>
                  </a:stretch>
                </a:blipFill>
                <a:ln>
                  <a:solidFill>
                    <a:srgbClr val="FF0000"/>
                  </a:solidFill>
                </a:ln>
              </p:spPr>
              <p:txBody>
                <a:bodyPr/>
                <a:lstStyle/>
                <a:p>
                  <a:r>
                    <a:rPr lang="en-US">
                      <a:noFill/>
                    </a:rPr>
                    <a:t> </a:t>
                  </a:r>
                </a:p>
              </p:txBody>
            </p:sp>
          </mc:Fallback>
        </mc:AlternateContent>
      </p:grpSp>
      <p:grpSp>
        <p:nvGrpSpPr>
          <p:cNvPr id="48" name="Group 47">
            <a:extLst>
              <a:ext uri="{FF2B5EF4-FFF2-40B4-BE49-F238E27FC236}">
                <a16:creationId xmlns:a16="http://schemas.microsoft.com/office/drawing/2014/main" id="{2120F168-AD95-4FD8-888C-87EB0A0B82B0}"/>
              </a:ext>
            </a:extLst>
          </p:cNvPr>
          <p:cNvGrpSpPr/>
          <p:nvPr/>
        </p:nvGrpSpPr>
        <p:grpSpPr>
          <a:xfrm>
            <a:off x="953589" y="4019181"/>
            <a:ext cx="6741423" cy="3563090"/>
            <a:chOff x="953589" y="3811904"/>
            <a:chExt cx="6741423" cy="3563090"/>
          </a:xfrm>
        </p:grpSpPr>
        <p:sp>
          <p:nvSpPr>
            <p:cNvPr id="7" name="TextBox 6">
              <a:extLst>
                <a:ext uri="{FF2B5EF4-FFF2-40B4-BE49-F238E27FC236}">
                  <a16:creationId xmlns:a16="http://schemas.microsoft.com/office/drawing/2014/main" id="{32E94351-A836-43E5-8165-9561C9F89111}"/>
                </a:ext>
              </a:extLst>
            </p:cNvPr>
            <p:cNvSpPr txBox="1"/>
            <p:nvPr/>
          </p:nvSpPr>
          <p:spPr>
            <a:xfrm>
              <a:off x="1022039" y="3811904"/>
              <a:ext cx="6487713" cy="646331"/>
            </a:xfrm>
            <a:prstGeom prst="rect">
              <a:avLst/>
            </a:prstGeom>
            <a:noFill/>
          </p:spPr>
          <p:txBody>
            <a:bodyPr wrap="square" rtlCol="0">
              <a:spAutoFit/>
            </a:bodyPr>
            <a:lstStyle/>
            <a:p>
              <a:pPr marL="285750" indent="-285750">
                <a:buFont typeface="Wingdings" pitchFamily="2" charset="2"/>
                <a:buChar char="§"/>
              </a:pPr>
              <a:r>
                <a:rPr lang="en-US" altLang="zh-CN" sz="1800" dirty="0"/>
                <a:t>Experimental Data Sampling and Cutoff Time Prediction</a:t>
              </a:r>
            </a:p>
            <a:p>
              <a:pPr marL="833438" lvl="1" indent="-285750">
                <a:buFont typeface="Wingdings" pitchFamily="2" charset="2"/>
                <a:buChar char="§"/>
              </a:pPr>
              <a:r>
                <a:rPr lang="en-US" sz="1800" dirty="0"/>
                <a:t>Uniform SOC Sampling vs. Uniform Voltage Sampling</a:t>
              </a:r>
            </a:p>
          </p:txBody>
        </p:sp>
        <p:pic>
          <p:nvPicPr>
            <p:cNvPr id="27" name="Picture 26">
              <a:extLst>
                <a:ext uri="{FF2B5EF4-FFF2-40B4-BE49-F238E27FC236}">
                  <a16:creationId xmlns:a16="http://schemas.microsoft.com/office/drawing/2014/main" id="{137CA78B-B2CB-403B-938F-FB1501B68D3C}"/>
                </a:ext>
              </a:extLst>
            </p:cNvPr>
            <p:cNvPicPr>
              <a:picLocks noChangeAspect="1"/>
            </p:cNvPicPr>
            <p:nvPr/>
          </p:nvPicPr>
          <p:blipFill rotWithShape="1">
            <a:blip r:embed="rId8"/>
            <a:srcRect l="5213"/>
            <a:stretch/>
          </p:blipFill>
          <p:spPr>
            <a:xfrm>
              <a:off x="953589" y="4631794"/>
              <a:ext cx="3470609" cy="2743200"/>
            </a:xfrm>
            <a:prstGeom prst="rect">
              <a:avLst/>
            </a:prstGeom>
          </p:spPr>
        </p:pic>
        <p:pic>
          <p:nvPicPr>
            <p:cNvPr id="30" name="Picture 29">
              <a:extLst>
                <a:ext uri="{FF2B5EF4-FFF2-40B4-BE49-F238E27FC236}">
                  <a16:creationId xmlns:a16="http://schemas.microsoft.com/office/drawing/2014/main" id="{7710BDC7-FDA2-4042-9A3F-B89E77BCF862}"/>
                </a:ext>
              </a:extLst>
            </p:cNvPr>
            <p:cNvPicPr>
              <a:picLocks noChangeAspect="1"/>
            </p:cNvPicPr>
            <p:nvPr/>
          </p:nvPicPr>
          <p:blipFill>
            <a:blip r:embed="rId9"/>
            <a:stretch>
              <a:fillRect/>
            </a:stretch>
          </p:blipFill>
          <p:spPr>
            <a:xfrm>
              <a:off x="4033537" y="4631794"/>
              <a:ext cx="3661475" cy="2743200"/>
            </a:xfrm>
            <a:prstGeom prst="rect">
              <a:avLst/>
            </a:prstGeom>
          </p:spPr>
        </p:pic>
        <p:sp>
          <p:nvSpPr>
            <p:cNvPr id="36" name="TextBox 35">
              <a:extLst>
                <a:ext uri="{FF2B5EF4-FFF2-40B4-BE49-F238E27FC236}">
                  <a16:creationId xmlns:a16="http://schemas.microsoft.com/office/drawing/2014/main" id="{555EBA0D-1822-4913-B4DB-05C0082BACB6}"/>
                </a:ext>
              </a:extLst>
            </p:cNvPr>
            <p:cNvSpPr txBox="1"/>
            <p:nvPr/>
          </p:nvSpPr>
          <p:spPr>
            <a:xfrm>
              <a:off x="1828817" y="5779597"/>
              <a:ext cx="2011663" cy="646331"/>
            </a:xfrm>
            <a:prstGeom prst="rect">
              <a:avLst/>
            </a:prstGeom>
            <a:noFill/>
          </p:spPr>
          <p:txBody>
            <a:bodyPr wrap="square" rtlCol="0">
              <a:spAutoFit/>
            </a:bodyPr>
            <a:lstStyle/>
            <a:p>
              <a:pPr algn="ctr"/>
              <a:r>
                <a:rPr lang="en-US" sz="1800" dirty="0"/>
                <a:t>Discharge cutoff at 0.8V</a:t>
              </a:r>
            </a:p>
          </p:txBody>
        </p:sp>
        <p:cxnSp>
          <p:nvCxnSpPr>
            <p:cNvPr id="38" name="Straight Arrow Connector 37">
              <a:extLst>
                <a:ext uri="{FF2B5EF4-FFF2-40B4-BE49-F238E27FC236}">
                  <a16:creationId xmlns:a16="http://schemas.microsoft.com/office/drawing/2014/main" id="{309F89B7-F544-4C8E-A785-0CEB1FE6C9C7}"/>
                </a:ext>
              </a:extLst>
            </p:cNvPr>
            <p:cNvCxnSpPr>
              <a:cxnSpLocks/>
            </p:cNvCxnSpPr>
            <p:nvPr/>
          </p:nvCxnSpPr>
          <p:spPr>
            <a:xfrm flipH="1">
              <a:off x="1659136" y="6126715"/>
              <a:ext cx="382983" cy="31809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grpSp>
      <p:sp>
        <p:nvSpPr>
          <p:cNvPr id="40" name="TextBox 39">
            <a:extLst>
              <a:ext uri="{FF2B5EF4-FFF2-40B4-BE49-F238E27FC236}">
                <a16:creationId xmlns:a16="http://schemas.microsoft.com/office/drawing/2014/main" id="{D48F20DE-EA41-4142-81FF-83A3614A674E}"/>
              </a:ext>
            </a:extLst>
          </p:cNvPr>
          <p:cNvSpPr txBox="1"/>
          <p:nvPr/>
        </p:nvSpPr>
        <p:spPr>
          <a:xfrm>
            <a:off x="8857541" y="3872540"/>
            <a:ext cx="4169197" cy="646331"/>
          </a:xfrm>
          <a:prstGeom prst="rect">
            <a:avLst/>
          </a:prstGeom>
          <a:noFill/>
        </p:spPr>
        <p:txBody>
          <a:bodyPr wrap="square" rtlCol="0">
            <a:spAutoFit/>
          </a:bodyPr>
          <a:lstStyle/>
          <a:p>
            <a:pPr marL="285750" indent="-285750" algn="ctr">
              <a:buFont typeface="Wingdings" pitchFamily="2" charset="2"/>
              <a:buChar char="§"/>
            </a:pPr>
            <a:r>
              <a:rPr lang="en-US" altLang="zh-CN" sz="1800" dirty="0"/>
              <a:t>Prediction</a:t>
            </a:r>
            <a:r>
              <a:rPr lang="zh-CN" altLang="en-US" sz="1800" dirty="0"/>
              <a:t> </a:t>
            </a:r>
            <a:r>
              <a:rPr lang="en-US" altLang="zh-CN" sz="1800" dirty="0"/>
              <a:t>of</a:t>
            </a:r>
            <a:r>
              <a:rPr lang="zh-CN" altLang="en-US" sz="1800" dirty="0"/>
              <a:t> </a:t>
            </a:r>
            <a:r>
              <a:rPr lang="en-US" altLang="zh-CN" sz="1800" b="1" dirty="0"/>
              <a:t>unseen</a:t>
            </a:r>
            <a:r>
              <a:rPr lang="zh-CN" altLang="en-US" sz="1800" dirty="0"/>
              <a:t> </a:t>
            </a:r>
            <a:r>
              <a:rPr lang="en-US" altLang="zh-CN" sz="1800" dirty="0"/>
              <a:t>experiments</a:t>
            </a:r>
          </a:p>
          <a:p>
            <a:pPr algn="ctr"/>
            <a:r>
              <a:rPr lang="zh-CN" altLang="en-US" sz="1800" dirty="0"/>
              <a:t> </a:t>
            </a:r>
            <a:r>
              <a:rPr lang="en-US" altLang="zh-CN" sz="1800" dirty="0"/>
              <a:t>(</a:t>
            </a:r>
            <a:r>
              <a:rPr lang="en-US" altLang="zh-CN" sz="1800" dirty="0" err="1"/>
              <a:t>ePCDNN</a:t>
            </a:r>
            <a:r>
              <a:rPr lang="zh-CN" altLang="en-US" sz="1800" dirty="0"/>
              <a:t> </a:t>
            </a:r>
            <a:r>
              <a:rPr lang="en-US" altLang="zh-CN" sz="1800" dirty="0"/>
              <a:t>vs.</a:t>
            </a:r>
            <a:r>
              <a:rPr lang="zh-CN" altLang="en-US" sz="1800" dirty="0"/>
              <a:t> </a:t>
            </a:r>
            <a:r>
              <a:rPr lang="en-US" altLang="zh-CN" sz="1800" dirty="0"/>
              <a:t>PCDNN, Baseline)</a:t>
            </a:r>
            <a:endParaRPr lang="en-US" sz="1800" dirty="0"/>
          </a:p>
        </p:txBody>
      </p:sp>
      <p:cxnSp>
        <p:nvCxnSpPr>
          <p:cNvPr id="43" name="Straight Connector 42">
            <a:extLst>
              <a:ext uri="{FF2B5EF4-FFF2-40B4-BE49-F238E27FC236}">
                <a16:creationId xmlns:a16="http://schemas.microsoft.com/office/drawing/2014/main" id="{B7844BEC-95A4-4FF4-8872-CE6BE10CC0B7}"/>
              </a:ext>
            </a:extLst>
          </p:cNvPr>
          <p:cNvCxnSpPr>
            <a:cxnSpLocks/>
          </p:cNvCxnSpPr>
          <p:nvPr/>
        </p:nvCxnSpPr>
        <p:spPr>
          <a:xfrm>
            <a:off x="1306286" y="3566160"/>
            <a:ext cx="12866914"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F9B82FC-697E-4792-8268-8895A5E79F37}"/>
              </a:ext>
            </a:extLst>
          </p:cNvPr>
          <p:cNvCxnSpPr>
            <a:cxnSpLocks/>
          </p:cNvCxnSpPr>
          <p:nvPr/>
        </p:nvCxnSpPr>
        <p:spPr>
          <a:xfrm>
            <a:off x="7743088" y="3976922"/>
            <a:ext cx="0" cy="360534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202EEF7-0941-C749-964C-4369FD123E49}"/>
              </a:ext>
            </a:extLst>
          </p:cNvPr>
          <p:cNvSpPr txBox="1"/>
          <p:nvPr/>
        </p:nvSpPr>
        <p:spPr>
          <a:xfrm>
            <a:off x="11140911" y="4438935"/>
            <a:ext cx="205605" cy="415498"/>
          </a:xfrm>
          <a:prstGeom prst="rect">
            <a:avLst/>
          </a:prstGeom>
          <a:noFill/>
        </p:spPr>
        <p:txBody>
          <a:bodyPr wrap="square" rtlCol="0">
            <a:spAutoFit/>
          </a:bodyPr>
          <a:lstStyle/>
          <a:p>
            <a:r>
              <a:rPr lang="en-US" dirty="0"/>
              <a:t>s</a:t>
            </a:r>
          </a:p>
        </p:txBody>
      </p:sp>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40F1BACD-AEF9-1C4F-9934-74A5EB06E8DF}"/>
                  </a:ext>
                </a:extLst>
              </p14:cNvPr>
              <p14:cNvContentPartPr/>
              <p14:nvPr/>
            </p14:nvContentPartPr>
            <p14:xfrm>
              <a:off x="11135509" y="4463728"/>
              <a:ext cx="230040" cy="476280"/>
            </p14:xfrm>
          </p:contentPart>
        </mc:Choice>
        <mc:Fallback xmlns="">
          <p:pic>
            <p:nvPicPr>
              <p:cNvPr id="9" name="Ink 8">
                <a:extLst>
                  <a:ext uri="{FF2B5EF4-FFF2-40B4-BE49-F238E27FC236}">
                    <a16:creationId xmlns:a16="http://schemas.microsoft.com/office/drawing/2014/main" id="{40F1BACD-AEF9-1C4F-9934-74A5EB06E8DF}"/>
                  </a:ext>
                </a:extLst>
              </p:cNvPr>
              <p:cNvPicPr/>
              <p:nvPr/>
            </p:nvPicPr>
            <p:blipFill>
              <a:blip r:embed="rId11"/>
              <a:stretch>
                <a:fillRect/>
              </a:stretch>
            </p:blipFill>
            <p:spPr>
              <a:xfrm>
                <a:off x="11126509" y="4454728"/>
                <a:ext cx="247680" cy="4939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C583DF31-6263-D243-841D-B89F01E7B8A3}"/>
                  </a:ext>
                </a:extLst>
              </p14:cNvPr>
              <p14:cNvContentPartPr/>
              <p14:nvPr/>
            </p14:nvContentPartPr>
            <p14:xfrm>
              <a:off x="10901558" y="4607781"/>
              <a:ext cx="440640" cy="289440"/>
            </p14:xfrm>
          </p:contentPart>
        </mc:Choice>
        <mc:Fallback xmlns="">
          <p:pic>
            <p:nvPicPr>
              <p:cNvPr id="11" name="Ink 10">
                <a:extLst>
                  <a:ext uri="{FF2B5EF4-FFF2-40B4-BE49-F238E27FC236}">
                    <a16:creationId xmlns:a16="http://schemas.microsoft.com/office/drawing/2014/main" id="{C583DF31-6263-D243-841D-B89F01E7B8A3}"/>
                  </a:ext>
                </a:extLst>
              </p:cNvPr>
              <p:cNvPicPr/>
              <p:nvPr/>
            </p:nvPicPr>
            <p:blipFill>
              <a:blip r:embed="rId13"/>
              <a:stretch>
                <a:fillRect/>
              </a:stretch>
            </p:blipFill>
            <p:spPr>
              <a:xfrm>
                <a:off x="10892558" y="4598781"/>
                <a:ext cx="458280" cy="3070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FC3CCAC6-9BF6-8440-A7BD-0BF21561E0E7}"/>
                  </a:ext>
                </a:extLst>
              </p14:cNvPr>
              <p14:cNvContentPartPr/>
              <p14:nvPr/>
            </p14:nvContentPartPr>
            <p14:xfrm>
              <a:off x="11135957" y="4507457"/>
              <a:ext cx="227880" cy="218520"/>
            </p14:xfrm>
          </p:contentPart>
        </mc:Choice>
        <mc:Fallback xmlns="">
          <p:pic>
            <p:nvPicPr>
              <p:cNvPr id="12" name="Ink 11">
                <a:extLst>
                  <a:ext uri="{FF2B5EF4-FFF2-40B4-BE49-F238E27FC236}">
                    <a16:creationId xmlns:a16="http://schemas.microsoft.com/office/drawing/2014/main" id="{FC3CCAC6-9BF6-8440-A7BD-0BF21561E0E7}"/>
                  </a:ext>
                </a:extLst>
              </p:cNvPr>
              <p:cNvPicPr/>
              <p:nvPr/>
            </p:nvPicPr>
            <p:blipFill>
              <a:blip r:embed="rId15"/>
              <a:stretch>
                <a:fillRect/>
              </a:stretch>
            </p:blipFill>
            <p:spPr>
              <a:xfrm>
                <a:off x="11099957" y="4471457"/>
                <a:ext cx="299520"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2482EC0D-6A8F-9B4D-8393-9081231FC09B}"/>
                  </a:ext>
                </a:extLst>
              </p14:cNvPr>
              <p14:cNvContentPartPr/>
              <p14:nvPr/>
            </p14:nvContentPartPr>
            <p14:xfrm>
              <a:off x="11161604" y="4525762"/>
              <a:ext cx="69120" cy="151920"/>
            </p14:xfrm>
          </p:contentPart>
        </mc:Choice>
        <mc:Fallback xmlns="">
          <p:pic>
            <p:nvPicPr>
              <p:cNvPr id="13" name="Ink 12">
                <a:extLst>
                  <a:ext uri="{FF2B5EF4-FFF2-40B4-BE49-F238E27FC236}">
                    <a16:creationId xmlns:a16="http://schemas.microsoft.com/office/drawing/2014/main" id="{2482EC0D-6A8F-9B4D-8393-9081231FC09B}"/>
                  </a:ext>
                </a:extLst>
              </p:cNvPr>
              <p:cNvPicPr/>
              <p:nvPr/>
            </p:nvPicPr>
            <p:blipFill>
              <a:blip r:embed="rId17"/>
              <a:stretch>
                <a:fillRect/>
              </a:stretch>
            </p:blipFill>
            <p:spPr>
              <a:xfrm>
                <a:off x="11125604" y="4489762"/>
                <a:ext cx="140760" cy="223560"/>
              </a:xfrm>
              <a:prstGeom prst="rect">
                <a:avLst/>
              </a:prstGeom>
            </p:spPr>
          </p:pic>
        </mc:Fallback>
      </mc:AlternateContent>
      <p:pic>
        <p:nvPicPr>
          <p:cNvPr id="29" name="Picture 28">
            <a:extLst>
              <a:ext uri="{FF2B5EF4-FFF2-40B4-BE49-F238E27FC236}">
                <a16:creationId xmlns:a16="http://schemas.microsoft.com/office/drawing/2014/main" id="{7482CFC5-F2D6-35D6-3E18-A9527B96CD32}"/>
              </a:ext>
            </a:extLst>
          </p:cNvPr>
          <p:cNvPicPr>
            <a:picLocks noChangeAspect="1"/>
          </p:cNvPicPr>
          <p:nvPr/>
        </p:nvPicPr>
        <p:blipFill>
          <a:blip r:embed="rId18"/>
          <a:stretch>
            <a:fillRect/>
          </a:stretch>
        </p:blipFill>
        <p:spPr>
          <a:xfrm>
            <a:off x="11195190" y="4764708"/>
            <a:ext cx="3200400" cy="2602679"/>
          </a:xfrm>
          <a:prstGeom prst="rect">
            <a:avLst/>
          </a:prstGeom>
        </p:spPr>
      </p:pic>
      <p:sp>
        <p:nvSpPr>
          <p:cNvPr id="31" name="TextBox 30">
            <a:extLst>
              <a:ext uri="{FF2B5EF4-FFF2-40B4-BE49-F238E27FC236}">
                <a16:creationId xmlns:a16="http://schemas.microsoft.com/office/drawing/2014/main" id="{D4DF9C17-39C1-E662-8AC3-D6199A9FCD32}"/>
              </a:ext>
            </a:extLst>
          </p:cNvPr>
          <p:cNvSpPr txBox="1"/>
          <p:nvPr/>
        </p:nvSpPr>
        <p:spPr>
          <a:xfrm>
            <a:off x="11673308" y="4854433"/>
            <a:ext cx="2595582" cy="369332"/>
          </a:xfrm>
          <a:prstGeom prst="rect">
            <a:avLst/>
          </a:prstGeom>
          <a:noFill/>
        </p:spPr>
        <p:txBody>
          <a:bodyPr wrap="none" rtlCol="0">
            <a:spAutoFit/>
          </a:bodyPr>
          <a:lstStyle/>
          <a:p>
            <a:r>
              <a:rPr lang="en-US" altLang="zh-CN" sz="1800" dirty="0">
                <a:cs typeface="Arial" panose="020B0604020202020204" pitchFamily="34" charset="0"/>
              </a:rPr>
              <a:t>Exp</a:t>
            </a:r>
            <a:r>
              <a:rPr lang="zh-CN" altLang="en-US" sz="1800" dirty="0">
                <a:cs typeface="Arial" panose="020B0604020202020204" pitchFamily="34" charset="0"/>
              </a:rPr>
              <a:t> </a:t>
            </a:r>
            <a:r>
              <a:rPr lang="en-US" altLang="zh-CN" sz="1800" dirty="0">
                <a:cs typeface="Arial" panose="020B0604020202020204" pitchFamily="34" charset="0"/>
              </a:rPr>
              <a:t>No.12</a:t>
            </a:r>
            <a:r>
              <a:rPr lang="zh-CN" altLang="en-US" sz="1800" dirty="0">
                <a:cs typeface="Arial" panose="020B0604020202020204" pitchFamily="34" charset="0"/>
              </a:rPr>
              <a:t> </a:t>
            </a:r>
            <a:r>
              <a:rPr lang="en-US" altLang="zh-CN" sz="1800" dirty="0">
                <a:cs typeface="Arial" panose="020B0604020202020204" pitchFamily="34" charset="0"/>
              </a:rPr>
              <a:t>(</a:t>
            </a:r>
            <a:r>
              <a:rPr lang="en-US" altLang="zh-CN" sz="1800" dirty="0" err="1">
                <a:cs typeface="Arial" panose="020B0604020202020204" pitchFamily="34" charset="0"/>
              </a:rPr>
              <a:t>Nafion</a:t>
            </a:r>
            <a:r>
              <a:rPr lang="zh-CN" altLang="en-US" sz="1800" dirty="0">
                <a:cs typeface="Arial" panose="020B0604020202020204" pitchFamily="34" charset="0"/>
              </a:rPr>
              <a:t> </a:t>
            </a:r>
            <a:r>
              <a:rPr lang="en-US" altLang="zh-CN" sz="1800" dirty="0">
                <a:cs typeface="Arial" panose="020B0604020202020204" pitchFamily="34" charset="0"/>
              </a:rPr>
              <a:t>212)</a:t>
            </a:r>
            <a:endParaRPr lang="en-US" sz="1800" dirty="0">
              <a:cs typeface="Arial" panose="020B0604020202020204" pitchFamily="34" charset="0"/>
            </a:endParaRPr>
          </a:p>
        </p:txBody>
      </p:sp>
      <p:pic>
        <p:nvPicPr>
          <p:cNvPr id="32" name="Picture 31">
            <a:extLst>
              <a:ext uri="{FF2B5EF4-FFF2-40B4-BE49-F238E27FC236}">
                <a16:creationId xmlns:a16="http://schemas.microsoft.com/office/drawing/2014/main" id="{5304C4B1-EBFD-EFFE-70F7-0AE7B1AF4CFD}"/>
              </a:ext>
            </a:extLst>
          </p:cNvPr>
          <p:cNvPicPr>
            <a:picLocks noChangeAspect="1"/>
          </p:cNvPicPr>
          <p:nvPr/>
        </p:nvPicPr>
        <p:blipFill>
          <a:blip r:embed="rId19"/>
          <a:stretch>
            <a:fillRect/>
          </a:stretch>
        </p:blipFill>
        <p:spPr>
          <a:xfrm>
            <a:off x="7904239" y="4764708"/>
            <a:ext cx="3200400" cy="2602678"/>
          </a:xfrm>
          <a:prstGeom prst="rect">
            <a:avLst/>
          </a:prstGeom>
        </p:spPr>
      </p:pic>
      <p:sp>
        <p:nvSpPr>
          <p:cNvPr id="37" name="TextBox 36">
            <a:extLst>
              <a:ext uri="{FF2B5EF4-FFF2-40B4-BE49-F238E27FC236}">
                <a16:creationId xmlns:a16="http://schemas.microsoft.com/office/drawing/2014/main" id="{BE76A9D7-ADFC-B8C1-DA3A-EBA81295CB11}"/>
              </a:ext>
            </a:extLst>
          </p:cNvPr>
          <p:cNvSpPr txBox="1"/>
          <p:nvPr/>
        </p:nvSpPr>
        <p:spPr>
          <a:xfrm>
            <a:off x="8461318" y="4871653"/>
            <a:ext cx="2450223" cy="369332"/>
          </a:xfrm>
          <a:prstGeom prst="rect">
            <a:avLst/>
          </a:prstGeom>
          <a:noFill/>
        </p:spPr>
        <p:txBody>
          <a:bodyPr wrap="none" rtlCol="0">
            <a:spAutoFit/>
          </a:bodyPr>
          <a:lstStyle/>
          <a:p>
            <a:r>
              <a:rPr lang="en-US" altLang="zh-CN" sz="1800" dirty="0">
                <a:cs typeface="Arial" panose="020B0604020202020204" pitchFamily="34" charset="0"/>
              </a:rPr>
              <a:t>Exp No.3 (</a:t>
            </a:r>
            <a:r>
              <a:rPr lang="en-US" altLang="zh-CN" sz="1800" dirty="0" err="1">
                <a:cs typeface="Arial" panose="020B0604020202020204" pitchFamily="34" charset="0"/>
              </a:rPr>
              <a:t>Nafion</a:t>
            </a:r>
            <a:r>
              <a:rPr lang="en-US" altLang="zh-CN" sz="1800" dirty="0">
                <a:cs typeface="Arial" panose="020B0604020202020204" pitchFamily="34" charset="0"/>
              </a:rPr>
              <a:t> 115)</a:t>
            </a:r>
          </a:p>
        </p:txBody>
      </p:sp>
      <p:pic>
        <p:nvPicPr>
          <p:cNvPr id="6" name="Audio 5">
            <a:hlinkClick r:id="" action="ppaction://media"/>
            <a:extLst>
              <a:ext uri="{FF2B5EF4-FFF2-40B4-BE49-F238E27FC236}">
                <a16:creationId xmlns:a16="http://schemas.microsoft.com/office/drawing/2014/main" id="{E711839D-D614-4F55-BB6C-66B83C86A8C7}"/>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4071600" y="7670800"/>
            <a:ext cx="406400" cy="406400"/>
          </a:xfrm>
          <a:prstGeom prst="rect">
            <a:avLst/>
          </a:prstGeom>
        </p:spPr>
      </p:pic>
    </p:spTree>
    <p:extLst>
      <p:ext uri="{BB962C8B-B14F-4D97-AF65-F5344CB8AC3E}">
        <p14:creationId xmlns:p14="http://schemas.microsoft.com/office/powerpoint/2010/main" val="242721317"/>
      </p:ext>
    </p:extLst>
  </p:cSld>
  <p:clrMapOvr>
    <a:masterClrMapping/>
  </p:clrMapOvr>
  <p:transition spd="med" advTm="8223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213" x="3792538" y="5764213"/>
          <p14:tracePt t="220" x="3944938" y="5380038"/>
          <p14:tracePt t="227" x="4087813" y="5051425"/>
          <p14:tracePt t="234" x="4152900" y="4899025"/>
          <p14:tracePt t="241" x="4329113" y="4579938"/>
          <p14:tracePt t="249" x="4525963" y="4240213"/>
          <p14:tracePt t="256" x="4624388" y="4054475"/>
          <p14:tracePt t="263" x="4711700" y="3889375"/>
          <p14:tracePt t="272" x="4778375" y="3770313"/>
          <p14:tracePt t="277" x="4811713" y="3692525"/>
          <p14:tracePt t="284" x="4899025" y="3594100"/>
          <p14:tracePt t="291" x="4921250" y="3540125"/>
          <p14:tracePt t="299" x="4941888" y="3484563"/>
          <p14:tracePt t="306" x="4975225" y="3419475"/>
          <p14:tracePt t="313" x="4986338" y="3408363"/>
          <p14:tracePt t="321" x="5008563" y="3397250"/>
          <p14:tracePt t="326" x="5008563" y="3386138"/>
          <p14:tracePt t="334" x="5008563" y="3375025"/>
          <p14:tracePt t="341" x="5008563" y="3363913"/>
          <p14:tracePt t="372" x="5019675" y="3363913"/>
          <p14:tracePt t="377" x="5019675" y="3352800"/>
          <p14:tracePt t="398" x="5030788" y="3352800"/>
          <p14:tracePt t="477" x="5030788" y="3341688"/>
          <p14:tracePt t="577" x="5041900" y="3341688"/>
          <p14:tracePt t="622" x="5073650" y="3309938"/>
          <p14:tracePt t="624" x="5129213" y="3298825"/>
          <p14:tracePt t="632" x="5140325" y="3298825"/>
          <p14:tracePt t="639" x="5151438" y="3298825"/>
          <p14:tracePt t="5177" x="5160963" y="3309938"/>
          <p14:tracePt t="5184" x="5172075" y="3330575"/>
          <p14:tracePt t="5191" x="5172075" y="3352800"/>
          <p14:tracePt t="5198" x="5183188" y="3375025"/>
          <p14:tracePt t="5205" x="5194300" y="3408363"/>
          <p14:tracePt t="5213" x="5205413" y="3430588"/>
          <p14:tracePt t="5219" x="5205413" y="3451225"/>
          <p14:tracePt t="5226" x="5216525" y="3473450"/>
          <p14:tracePt t="5233" x="5216525" y="3484563"/>
          <p14:tracePt t="5241" x="5227638" y="3495675"/>
          <p14:tracePt t="5249" x="5238750" y="3506788"/>
          <p14:tracePt t="5256" x="5238750" y="3517900"/>
          <p14:tracePt t="5263" x="5249863" y="3529013"/>
          <p14:tracePt t="5269" x="5249863" y="3540125"/>
          <p14:tracePt t="5276" x="5249863" y="3551238"/>
          <p14:tracePt t="5283" x="5260975" y="3560763"/>
          <p14:tracePt t="5298" x="5260975" y="3571875"/>
          <p14:tracePt t="5305" x="5272088" y="3571875"/>
          <p14:tracePt t="5312" x="5272088" y="3582988"/>
          <p14:tracePt t="5333" x="5281613" y="3582988"/>
          <p14:tracePt t="5369" x="5292725" y="3582988"/>
          <p14:tracePt t="5376" x="5292725" y="3605213"/>
          <p14:tracePt t="5405" x="5303838" y="3605213"/>
          <p14:tracePt t="5412" x="5303838" y="3616325"/>
          <p14:tracePt t="5444" x="5314950" y="3616325"/>
          <p14:tracePt t="5454" x="5314950" y="3627438"/>
          <p14:tracePt t="5505" x="5326063" y="3638550"/>
          <p14:tracePt t="8009" x="5281613" y="3627438"/>
          <p14:tracePt t="8015" x="5205413" y="3605213"/>
          <p14:tracePt t="8024" x="5172075" y="3594100"/>
          <p14:tracePt t="8030" x="5118100" y="3582988"/>
          <p14:tracePt t="8037" x="5051425" y="3571875"/>
          <p14:tracePt t="8043" x="4997450" y="3540125"/>
          <p14:tracePt t="8053" x="4921250" y="3506788"/>
          <p14:tracePt t="8058" x="4865688" y="3495675"/>
          <p14:tracePt t="8068" x="4800600" y="3473450"/>
          <p14:tracePt t="8072" x="4722813" y="3440113"/>
          <p14:tracePt t="8082" x="4646613" y="3430588"/>
          <p14:tracePt t="8088" x="4613275" y="3419475"/>
          <p14:tracePt t="8094" x="4581525" y="3419475"/>
          <p14:tracePt t="8101" x="4525963" y="3397250"/>
          <p14:tracePt t="8109" x="4492625" y="3375025"/>
          <p14:tracePt t="8115" x="4460875" y="3363913"/>
          <p14:tracePt t="8123" x="4438650" y="3363913"/>
          <p14:tracePt t="8130" x="4383088" y="3352800"/>
          <p14:tracePt t="8139" x="4351338" y="3341688"/>
          <p14:tracePt t="8142" x="4318000" y="3330575"/>
          <p14:tracePt t="8151" x="4273550" y="3330575"/>
          <p14:tracePt t="8158" x="4230688" y="3321050"/>
          <p14:tracePt t="8164" x="4175125" y="3298825"/>
          <p14:tracePt t="8172" x="4110038" y="3287713"/>
          <p14:tracePt t="8178" x="4065588" y="3276600"/>
          <p14:tracePt t="8186" x="4011613" y="3254375"/>
          <p14:tracePt t="8194" x="4000500" y="3254375"/>
          <p14:tracePt t="8201" x="3978275" y="3243263"/>
          <p14:tracePt t="8208" x="3956050" y="3243263"/>
          <p14:tracePt t="8216" x="3933825" y="3243263"/>
          <p14:tracePt t="8222" x="3922713" y="3243263"/>
          <p14:tracePt t="8230" x="3902075" y="3243263"/>
          <p14:tracePt t="8236" x="3879850" y="3243263"/>
          <p14:tracePt t="8245" x="3868738" y="3243263"/>
          <p14:tracePt t="8249" x="3857625" y="3243263"/>
          <p14:tracePt t="8258" x="3846513" y="3243263"/>
          <p14:tracePt t="8265" x="3824288" y="3243263"/>
          <p14:tracePt t="8273" x="3781425" y="3221038"/>
          <p14:tracePt t="8280" x="3759200" y="3221038"/>
          <p14:tracePt t="8287" x="3748088" y="3221038"/>
          <p14:tracePt t="8293" x="3725863" y="3221038"/>
          <p14:tracePt t="8301" x="3714750" y="3221038"/>
          <p14:tracePt t="8308" x="3683000" y="3211513"/>
          <p14:tracePt t="8317" x="3660775" y="3200400"/>
          <p14:tracePt t="8323" x="3627438" y="3200400"/>
          <p14:tracePt t="8328" x="3605213" y="3200400"/>
          <p14:tracePt t="8336" x="3551238" y="3200400"/>
          <p14:tracePt t="8343" x="3517900" y="3200400"/>
          <p14:tracePt t="8351" x="3495675" y="3200400"/>
          <p14:tracePt t="8358" x="3441700" y="3189288"/>
          <p14:tracePt t="8365" x="3408363" y="3189288"/>
          <p14:tracePt t="8372" x="3375025" y="3178175"/>
          <p14:tracePt t="8380" x="3321050" y="3178175"/>
          <p14:tracePt t="8387" x="3309938" y="3178175"/>
          <p14:tracePt t="8394" x="3265488" y="3178175"/>
          <p14:tracePt t="8401" x="3222625" y="3178175"/>
          <p14:tracePt t="8408" x="3200400" y="3178175"/>
          <p14:tracePt t="8417" x="3178175" y="3178175"/>
          <p14:tracePt t="8424" x="3155950" y="3167063"/>
          <p14:tracePt t="8429" x="3101975" y="3167063"/>
          <p14:tracePt t="8435" x="3068638" y="3167063"/>
          <p14:tracePt t="8442" x="3035300" y="3155950"/>
          <p14:tracePt t="8451" x="2981325" y="3155950"/>
          <p14:tracePt t="8463" x="2947988" y="3155950"/>
          <p14:tracePt t="8473" x="2860675" y="3133725"/>
          <p14:tracePt t="8484" x="2816225" y="3133725"/>
          <p14:tracePt t="8491" x="2782888" y="3133725"/>
          <p14:tracePt t="8504" x="2652713" y="3122613"/>
          <p14:tracePt t="8515" x="2509838" y="3111500"/>
          <p14:tracePt t="8526" x="2411413" y="3090863"/>
          <p14:tracePt t="8536" x="2312988" y="3079750"/>
          <p14:tracePt t="8546" x="2268538" y="3068638"/>
          <p14:tracePt t="8556" x="2224088" y="3057525"/>
          <p14:tracePt t="8566" x="2114550" y="3024188"/>
          <p14:tracePt t="8569" x="2038350" y="3001963"/>
          <p14:tracePt t="8576" x="1962150" y="2981325"/>
          <p14:tracePt t="8585" x="1928813" y="2970213"/>
          <p14:tracePt t="8592" x="1873250" y="2970213"/>
          <p14:tracePt t="8598" x="1841500" y="2959100"/>
          <p14:tracePt t="8605" x="1808163" y="2947988"/>
          <p14:tracePt t="8612" x="1754188" y="2947988"/>
          <p14:tracePt t="8618" x="1720850" y="2947988"/>
          <p14:tracePt t="8624" x="1698625" y="2947988"/>
          <p14:tracePt t="8634" x="1687513" y="2947988"/>
          <p14:tracePt t="8643" x="1654175" y="2947988"/>
          <p14:tracePt t="8646" x="1633538" y="2936875"/>
          <p14:tracePt t="8654" x="1611313" y="2925763"/>
          <p14:tracePt t="8662" x="1611313" y="2914650"/>
          <p14:tracePt t="8669" x="1589088" y="2903538"/>
          <p14:tracePt t="8676" x="1566863" y="2881313"/>
          <p14:tracePt t="8685" x="1555750" y="2871788"/>
          <p14:tracePt t="8691" x="1533525" y="2860675"/>
          <p14:tracePt t="8701" x="1524000" y="2849563"/>
          <p14:tracePt t="8706" x="1512888" y="2849563"/>
          <p14:tracePt t="8715" x="1490663" y="2827338"/>
          <p14:tracePt t="8720" x="1479550" y="2805113"/>
          <p14:tracePt t="8726" x="1457325" y="2762250"/>
          <p14:tracePt t="8733" x="1435100" y="2740025"/>
          <p14:tracePt t="8741" x="1423988" y="2717800"/>
          <p14:tracePt t="8749" x="1423988" y="2695575"/>
          <p14:tracePt t="8755" x="1423988" y="2684463"/>
          <p14:tracePt t="8764" x="1423988" y="2641600"/>
          <p14:tracePt t="8771" x="1423988" y="2619375"/>
          <p14:tracePt t="8777" x="1423988" y="2597150"/>
          <p14:tracePt t="8784" x="1423988" y="2586038"/>
          <p14:tracePt t="8791" x="1423988" y="2541588"/>
          <p14:tracePt t="8799" x="1423988" y="2509838"/>
          <p14:tracePt t="8805" x="1423988" y="2487613"/>
          <p14:tracePt t="8815" x="1446213" y="2422525"/>
          <p14:tracePt t="8819" x="1490663" y="2366963"/>
          <p14:tracePt t="8826" x="1524000" y="2311400"/>
          <p14:tracePt t="8832" x="1589088" y="2212975"/>
          <p14:tracePt t="8840" x="1774825" y="2060575"/>
          <p14:tracePt t="8849" x="1939925" y="1973263"/>
          <p14:tracePt t="8855" x="2246313" y="1785938"/>
          <p14:tracePt t="8865" x="2366963" y="1720850"/>
          <p14:tracePt t="8873" x="2532063" y="1611313"/>
          <p14:tracePt t="8878" x="2684463" y="1544638"/>
          <p14:tracePt t="8883" x="3003550" y="1370013"/>
          <p14:tracePt t="8890" x="3332163" y="1227138"/>
          <p14:tracePt t="8897" x="3506788" y="1150938"/>
          <p14:tracePt t="8906" x="3671888" y="1084263"/>
          <p14:tracePt t="8912" x="3792538" y="1030288"/>
          <p14:tracePt t="8920" x="4110038" y="942975"/>
          <p14:tracePt t="8926" x="4273550" y="887413"/>
          <p14:tracePt t="8933" x="4471988" y="833438"/>
          <p14:tracePt t="8941" x="4646613" y="822325"/>
          <p14:tracePt t="8948" x="4733925" y="800100"/>
          <p14:tracePt t="8954" x="4899025" y="788988"/>
          <p14:tracePt t="8963" x="5095875" y="744538"/>
          <p14:tracePt t="8968" x="5370513" y="712788"/>
          <p14:tracePt t="8977" x="5567363" y="690563"/>
          <p14:tracePt t="8983" x="5654675" y="690563"/>
          <p14:tracePt t="8989" x="5808663" y="690563"/>
          <p14:tracePt t="8998" x="5940425" y="690563"/>
          <p14:tracePt t="9013" x="6257925" y="701675"/>
          <p14:tracePt t="9020" x="6345238" y="733425"/>
          <p14:tracePt t="9027" x="6465888" y="744538"/>
          <p14:tracePt t="9032" x="6530975" y="755650"/>
          <p14:tracePt t="9041" x="6586538" y="777875"/>
          <p14:tracePt t="9046" x="6630988" y="777875"/>
          <p14:tracePt t="9053" x="6662738" y="788988"/>
          <p14:tracePt t="9060" x="6696075" y="800100"/>
          <p14:tracePt t="9067" x="6707188" y="800100"/>
          <p14:tracePt t="9075" x="6750050" y="811213"/>
          <p14:tracePt t="9085" x="6794500" y="822325"/>
          <p14:tracePt t="9095" x="6861175" y="833438"/>
          <p14:tracePt t="9110" x="6915150" y="854075"/>
          <p14:tracePt t="9120" x="6948488" y="865188"/>
          <p14:tracePt t="9124" x="6970713" y="876300"/>
          <p14:tracePt t="9132" x="6991350" y="876300"/>
          <p14:tracePt t="9139" x="7013575" y="887413"/>
          <p14:tracePt t="9149" x="7024688" y="887413"/>
          <p14:tracePt t="9153" x="7035800" y="898525"/>
          <p14:tracePt t="9159" x="7046913" y="898525"/>
          <p14:tracePt t="9167" x="7058025" y="909638"/>
          <p14:tracePt t="9183" x="7080250" y="909638"/>
          <p14:tracePt t="9189" x="7089775" y="909638"/>
          <p14:tracePt t="9195" x="7100888" y="920750"/>
          <p14:tracePt t="9234" x="7112000" y="931863"/>
          <p14:tracePt t="9266" x="7123113" y="931863"/>
          <p14:tracePt t="12225" x="7089775" y="985838"/>
          <p14:tracePt t="12232" x="7069138" y="1041400"/>
          <p14:tracePt t="12240" x="7058025" y="1095375"/>
          <p14:tracePt t="12246" x="7024688" y="1193800"/>
          <p14:tracePt t="12255" x="7002463" y="1227138"/>
          <p14:tracePt t="12260" x="6970713" y="1314450"/>
          <p14:tracePt t="12269" x="6937375" y="1412875"/>
          <p14:tracePt t="12274" x="6926263" y="1479550"/>
          <p14:tracePt t="12282" x="6892925" y="1577975"/>
          <p14:tracePt t="12289" x="6870700" y="1665288"/>
          <p14:tracePt t="12298" x="6861175" y="1698625"/>
          <p14:tracePt t="12304" x="6838950" y="1785938"/>
          <p14:tracePt t="12310" x="6827838" y="1830388"/>
          <p14:tracePt t="12318" x="6816725" y="1852613"/>
          <p14:tracePt t="12324" x="6816725" y="1873250"/>
          <p14:tracePt t="12333" x="6794500" y="1906588"/>
          <p14:tracePt t="12339" x="6794500" y="1928813"/>
          <p14:tracePt t="12346" x="6794500" y="1939925"/>
          <p14:tracePt t="12360" x="6794500" y="1951038"/>
          <p14:tracePt t="12368" x="6783388" y="1962150"/>
          <p14:tracePt t="12375" x="6783388" y="1973263"/>
          <p14:tracePt t="12383" x="6783388" y="1993900"/>
          <p14:tracePt t="12388" x="6783388" y="2005013"/>
          <p14:tracePt t="12397" x="6783388" y="2016125"/>
          <p14:tracePt t="12411" x="6772275" y="2016125"/>
          <p14:tracePt t="12517" x="6761163" y="2016125"/>
          <p14:tracePt t="13988" x="6729413" y="2038350"/>
          <p14:tracePt t="13994" x="6696075" y="2071688"/>
          <p14:tracePt t="14003" x="6640513" y="2092325"/>
          <p14:tracePt t="14010" x="6608763" y="2114550"/>
          <p14:tracePt t="14017" x="6564313" y="2170113"/>
          <p14:tracePt t="14025" x="6510338" y="2201863"/>
          <p14:tracePt t="14031" x="6477000" y="2224088"/>
          <p14:tracePt t="14039" x="6432550" y="2246313"/>
          <p14:tracePt t="14047" x="6378575" y="2290763"/>
          <p14:tracePt t="14053" x="6345238" y="2322513"/>
          <p14:tracePt t="14060" x="6300788" y="2355850"/>
          <p14:tracePt t="14068" x="6257925" y="2378075"/>
          <p14:tracePt t="14073" x="6213475" y="2411413"/>
          <p14:tracePt t="14081" x="6191250" y="2443163"/>
          <p14:tracePt t="14088" x="6159500" y="2476500"/>
          <p14:tracePt t="14097" x="6103938" y="2509838"/>
          <p14:tracePt t="14104" x="6061075" y="2541588"/>
          <p14:tracePt t="14110" x="5961063" y="2586038"/>
          <p14:tracePt t="14120" x="5929313" y="2619375"/>
          <p14:tracePt t="14125" x="5895975" y="2641600"/>
          <p14:tracePt t="14140" x="5786438" y="2695575"/>
          <p14:tracePt t="14145" x="5764213" y="2706688"/>
          <p14:tracePt t="14153" x="5710238" y="2717800"/>
          <p14:tracePt t="14159" x="5688013" y="2728913"/>
          <p14:tracePt t="14169" x="5665788" y="2728913"/>
          <p14:tracePt t="14173" x="5632450" y="2728913"/>
          <p14:tracePt t="14181" x="5600700" y="2740025"/>
          <p14:tracePt t="14188" x="5567363" y="2740025"/>
          <p14:tracePt t="14196" x="5545138" y="2740025"/>
          <p14:tracePt t="14202" x="5522913" y="2740025"/>
          <p14:tracePt t="14210" x="5500688" y="2740025"/>
          <p14:tracePt t="14219" x="5468938" y="2740025"/>
          <p14:tracePt t="14223" x="5446713" y="2740025"/>
          <p14:tracePt t="14233" x="5424488" y="2740025"/>
          <p14:tracePt t="14237" x="5402263" y="2740025"/>
          <p14:tracePt t="14246" x="5370513" y="2740025"/>
          <p14:tracePt t="14253" x="5348288" y="2740025"/>
          <p14:tracePt t="14260" x="5326063" y="2740025"/>
          <p14:tracePt t="14267" x="5314950" y="2740025"/>
          <p14:tracePt t="14274" x="5292725" y="2740025"/>
          <p14:tracePt t="14283" x="5260975" y="2740025"/>
          <p14:tracePt t="14289" x="5249863" y="2740025"/>
          <p14:tracePt t="14293" x="5216525" y="2728913"/>
          <p14:tracePt t="14302" x="5194300" y="2728913"/>
          <p14:tracePt t="14309" x="5151438" y="2717800"/>
          <p14:tracePt t="14316" x="5129213" y="2706688"/>
          <p14:tracePt t="14323" x="5051425" y="2695575"/>
          <p14:tracePt t="14333" x="5008563" y="2673350"/>
          <p14:tracePt t="14337" x="4964113" y="2651125"/>
          <p14:tracePt t="14344" x="4921250" y="2641600"/>
          <p14:tracePt t="14351" x="4865688" y="2641600"/>
          <p14:tracePt t="14358" x="4832350" y="2641600"/>
          <p14:tracePt t="14368" x="4800600" y="2641600"/>
          <p14:tracePt t="14374" x="4745038" y="2641600"/>
          <p14:tracePt t="14387" x="4691063" y="2641600"/>
          <p14:tracePt t="14395" x="4646613" y="2641600"/>
          <p14:tracePt t="14405" x="4613275" y="2641600"/>
          <p14:tracePt t="14410" x="4570413" y="2630488"/>
          <p14:tracePt t="14416" x="4525963" y="2630488"/>
          <p14:tracePt t="14422" x="4471988" y="2630488"/>
          <p14:tracePt t="14433" x="4438650" y="2630488"/>
          <p14:tracePt t="14439" x="4394200" y="2630488"/>
          <p14:tracePt t="14446" x="4362450" y="2630488"/>
          <p14:tracePt t="14452" x="4318000" y="2630488"/>
          <p14:tracePt t="14458" x="4273550" y="2630488"/>
          <p14:tracePt t="14465" x="4241800" y="2619375"/>
          <p14:tracePt t="14472" x="4197350" y="2619375"/>
          <p14:tracePt t="14483" x="4152900" y="2619375"/>
          <p14:tracePt t="14488" x="4132263" y="2619375"/>
          <p14:tracePt t="14494" x="4121150" y="2619375"/>
          <p14:tracePt t="14501" x="4098925" y="2619375"/>
          <p14:tracePt t="14507" x="4076700" y="2619375"/>
          <p14:tracePt t="14515" x="4043363" y="2619375"/>
          <p14:tracePt t="14523" x="4032250" y="2619375"/>
          <p14:tracePt t="14532" x="4022725" y="2619375"/>
          <p14:tracePt t="14539" x="4022725" y="2608263"/>
          <p14:tracePt t="14543" x="4011613" y="2608263"/>
          <p14:tracePt t="14551" x="4000500" y="2597150"/>
          <p14:tracePt t="14558" x="3989388" y="2597150"/>
          <p14:tracePt t="14568" x="3978275" y="2597150"/>
          <p14:tracePt t="14575" x="3956050" y="2597150"/>
          <p14:tracePt t="14581" x="3944938" y="2597150"/>
          <p14:tracePt t="14591" x="3944938" y="2586038"/>
          <p14:tracePt t="14601" x="3933825" y="2586038"/>
          <p14:tracePt t="14615" x="3922713" y="2586038"/>
          <p14:tracePt t="14635" x="3913188" y="2574925"/>
          <p14:tracePt t="14664" x="3902075" y="2574925"/>
          <p14:tracePt t="14695" x="3890963" y="2574925"/>
          <p14:tracePt t="14757" x="3890963" y="2552700"/>
          <p14:tracePt t="14764" x="3868738" y="2552700"/>
          <p14:tracePt t="14807" x="3857625" y="2552700"/>
          <p14:tracePt t="14826" x="3857625" y="2541588"/>
          <p14:tracePt t="14848" x="3846513" y="2541588"/>
          <p14:tracePt t="15213" x="3846513" y="2532063"/>
          <p14:tracePt t="15220" x="3835400" y="2520950"/>
          <p14:tracePt t="15229" x="3835400" y="2509838"/>
          <p14:tracePt t="15234" x="3824288" y="2498725"/>
          <p14:tracePt t="15240" x="3824288" y="2487613"/>
          <p14:tracePt t="15245" x="3813175" y="2476500"/>
          <p14:tracePt t="15254" x="3813175" y="2465388"/>
          <p14:tracePt t="15268" x="3802063" y="2454275"/>
          <p14:tracePt t="15274" x="3802063" y="2443163"/>
          <p14:tracePt t="15282" x="3802063" y="2432050"/>
          <p14:tracePt t="15296" x="3802063" y="2422525"/>
          <p14:tracePt t="15311" x="3792538" y="2411413"/>
          <p14:tracePt t="15324" x="3792538" y="2389188"/>
          <p14:tracePt t="15332" x="3770313" y="2378075"/>
          <p14:tracePt t="15346" x="3770313" y="2366963"/>
          <p14:tracePt t="15367" x="3770313" y="2355850"/>
          <p14:tracePt t="15374" x="3759200" y="2355850"/>
          <p14:tracePt t="15404" x="3759200" y="2344738"/>
          <p14:tracePt t="18420" x="3879850" y="2344738"/>
          <p14:tracePt t="18428" x="3967163" y="2344738"/>
          <p14:tracePt t="18433" x="4110038" y="2344738"/>
          <p14:tracePt t="18442" x="4262438" y="2344738"/>
          <p14:tracePt t="18455" x="4602163" y="2344738"/>
          <p14:tracePt t="18468" x="4702175" y="2355850"/>
          <p14:tracePt t="18476" x="4899025" y="2378075"/>
          <p14:tracePt t="18483" x="4964113" y="2378075"/>
          <p14:tracePt t="18490" x="5062538" y="2378075"/>
          <p14:tracePt t="18497" x="5106988" y="2378075"/>
          <p14:tracePt t="18505" x="5172075" y="2378075"/>
          <p14:tracePt t="18511" x="5205413" y="2389188"/>
          <p14:tracePt t="18519" x="5260975" y="2389188"/>
          <p14:tracePt t="18525" x="5303838" y="2389188"/>
          <p14:tracePt t="18536" x="5326063" y="2389188"/>
          <p14:tracePt t="18542" x="5359400" y="2389188"/>
          <p14:tracePt t="18547" x="5391150" y="2400300"/>
          <p14:tracePt t="18555" x="5424488" y="2400300"/>
          <p14:tracePt t="18561" x="5446713" y="2400300"/>
          <p14:tracePt t="18569" x="5468938" y="2400300"/>
          <p14:tracePt t="18576" x="5491163" y="2400300"/>
          <p14:tracePt t="18589" x="5511800" y="2400300"/>
          <p14:tracePt t="18597" x="5522913" y="2400300"/>
          <p14:tracePt t="18602" x="5534025" y="2400300"/>
          <p14:tracePt t="18610" x="5545138" y="2400300"/>
          <p14:tracePt t="18624" x="5556250" y="2400300"/>
          <p14:tracePt t="18635" x="5567363" y="2400300"/>
          <p14:tracePt t="18640" x="5578475" y="2400300"/>
          <p14:tracePt t="18654" x="5589588" y="2400300"/>
          <p14:tracePt t="18668" x="5611813" y="2400300"/>
          <p14:tracePt t="18689" x="5621338" y="2400300"/>
          <p14:tracePt t="18719" x="5632450" y="2400300"/>
          <p14:tracePt t="18736" x="5632450" y="2411413"/>
          <p14:tracePt t="18767" x="5643563" y="2411413"/>
          <p14:tracePt t="18803" x="5654675" y="2411413"/>
          <p14:tracePt t="18839" x="5665788" y="2411413"/>
          <p14:tracePt t="18862" x="5665788" y="2422525"/>
          <p14:tracePt t="19749" x="5676900" y="2422525"/>
          <p14:tracePt t="19756" x="5688013" y="2422525"/>
          <p14:tracePt t="19792" x="5699125" y="2422525"/>
          <p14:tracePt t="19813" x="5710238" y="2422525"/>
          <p14:tracePt t="19849" x="5721350" y="2422525"/>
          <p14:tracePt t="19884" x="5730875" y="2422525"/>
          <p14:tracePt t="21540" x="5611813" y="2443163"/>
          <p14:tracePt t="21547" x="5491163" y="2476500"/>
          <p14:tracePt t="21553" x="5314950" y="2532063"/>
          <p14:tracePt t="21562" x="5019675" y="2641600"/>
          <p14:tracePt t="21568" x="4691063" y="2751138"/>
          <p14:tracePt t="21574" x="4416425" y="2838450"/>
          <p14:tracePt t="21582" x="4284663" y="2892425"/>
          <p14:tracePt t="21589" x="4043363" y="2981325"/>
          <p14:tracePt t="21596" x="3736975" y="3046413"/>
          <p14:tracePt t="21603" x="3562350" y="3122613"/>
          <p14:tracePt t="21611" x="3441700" y="3155950"/>
          <p14:tracePt t="21618" x="3332163" y="3211513"/>
          <p14:tracePt t="21624" x="3232150" y="3243263"/>
          <p14:tracePt t="21632" x="3155950" y="3265488"/>
          <p14:tracePt t="21639" x="3122613" y="3287713"/>
          <p14:tracePt t="21646" x="3079750" y="3330575"/>
          <p14:tracePt t="21653" x="3035300" y="3341688"/>
          <p14:tracePt t="21662" x="2992438" y="3352800"/>
          <p14:tracePt t="21667" x="2970213" y="3363913"/>
          <p14:tracePt t="21676" x="2947988" y="3375025"/>
          <p14:tracePt t="21682" x="2947988" y="3386138"/>
          <p14:tracePt t="21690" x="2925763" y="3386138"/>
          <p14:tracePt t="21696" x="2914650" y="3386138"/>
          <p14:tracePt t="21702" x="2903538" y="3386138"/>
          <p14:tracePt t="21721" x="2903538" y="3397250"/>
          <p14:tracePt t="21756" x="2903538" y="3408363"/>
          <p14:tracePt t="27465" x="2981325" y="3386138"/>
          <p14:tracePt t="27472" x="3101975" y="3352800"/>
          <p14:tracePt t="27478" x="3189288" y="3341688"/>
          <p14:tracePt t="27485" x="3309938" y="3309938"/>
          <p14:tracePt t="27493" x="3419475" y="3298825"/>
          <p14:tracePt t="27502" x="3540125" y="3265488"/>
          <p14:tracePt t="27507" x="3627438" y="3243263"/>
          <p14:tracePt t="27516" x="3736975" y="3232150"/>
          <p14:tracePt t="27521" x="3792538" y="3232150"/>
          <p14:tracePt t="27530" x="3868738" y="3232150"/>
          <p14:tracePt t="27535" x="3913188" y="3232150"/>
          <p14:tracePt t="27541" x="3956050" y="3232150"/>
          <p14:tracePt t="27550" x="3978275" y="3232150"/>
          <p14:tracePt t="27557" x="4032250" y="3232150"/>
          <p14:tracePt t="27564" x="4043363" y="3232150"/>
          <p14:tracePt t="27570" x="4087813" y="3232150"/>
          <p14:tracePt t="27581" x="4110038" y="3232150"/>
          <p14:tracePt t="27586" x="4132263" y="3232150"/>
          <p14:tracePt t="27599" x="4141788" y="3232150"/>
          <p14:tracePt t="27607" x="4152900" y="3243263"/>
          <p14:tracePt t="27614" x="4164013" y="3243263"/>
          <p14:tracePt t="27631" x="4186238" y="3243263"/>
          <p14:tracePt t="27643" x="4197350" y="3243263"/>
          <p14:tracePt t="27670" x="4208463" y="3243263"/>
          <p14:tracePt t="34583" x="4197350" y="3243263"/>
          <p14:tracePt t="34591" x="4186238" y="3243263"/>
          <p14:tracePt t="34597" x="4175125" y="3243263"/>
          <p14:tracePt t="34604" x="4164013" y="3243263"/>
          <p14:tracePt t="34620" x="4121150" y="3254375"/>
          <p14:tracePt t="34626" x="4098925" y="3254375"/>
          <p14:tracePt t="34639" x="4087813" y="3265488"/>
          <p14:tracePt t="34647" x="4076700" y="3265488"/>
          <p14:tracePt t="34653" x="4065588" y="3265488"/>
          <p14:tracePt t="34663" x="4043363" y="3276600"/>
          <p14:tracePt t="34668" x="4022725" y="3287713"/>
          <p14:tracePt t="34677" x="3989388" y="3298825"/>
          <p14:tracePt t="34682" x="3978275" y="3298825"/>
          <p14:tracePt t="34693" x="3956050" y="3298825"/>
          <p14:tracePt t="34698" x="3933825" y="3309938"/>
          <p14:tracePt t="34702" x="3902075" y="3321050"/>
          <p14:tracePt t="34710" x="3890963" y="3341688"/>
          <p14:tracePt t="34718" x="3868738" y="3341688"/>
          <p14:tracePt t="34725" x="3846513" y="3363913"/>
          <p14:tracePt t="34739" x="3792538" y="3363913"/>
          <p14:tracePt t="34746" x="3781425" y="3363913"/>
          <p14:tracePt t="34754" x="3770313" y="3363913"/>
          <p14:tracePt t="34759" x="3759200" y="3363913"/>
          <p14:tracePt t="34769" x="3748088" y="3363913"/>
          <p14:tracePt t="34774" x="3736975" y="3363913"/>
          <p14:tracePt t="34783" x="3725863" y="3363913"/>
          <p14:tracePt t="34788" x="3714750" y="3363913"/>
          <p14:tracePt t="34797" x="3692525" y="3375025"/>
          <p14:tracePt t="34805" x="3683000" y="3375025"/>
          <p14:tracePt t="34812" x="3671888" y="3375025"/>
          <p14:tracePt t="34817" x="3660775" y="3375025"/>
          <p14:tracePt t="34838" x="3649663" y="3375025"/>
          <p14:tracePt t="34855" x="3616325" y="3386138"/>
          <p14:tracePt t="34867" x="3605213" y="3386138"/>
          <p14:tracePt t="34870" x="3582988" y="3386138"/>
          <p14:tracePt t="34881" x="3571875" y="3386138"/>
          <p14:tracePt t="34889" x="3562350" y="3386138"/>
          <p14:tracePt t="34896" x="3551238" y="3386138"/>
          <p14:tracePt t="34910" x="3540125" y="3386138"/>
          <p14:tracePt t="34917" x="3529013" y="3386138"/>
          <p14:tracePt t="34943" x="3517900" y="3386138"/>
          <p14:tracePt t="34982" x="3495675" y="3386138"/>
          <p14:tracePt t="34996" x="3484563" y="3386138"/>
          <p14:tracePt t="35025" x="3473450" y="3386138"/>
          <p14:tracePt t="35054" x="3462338" y="3386138"/>
          <p14:tracePt t="35081" x="3452813" y="3386138"/>
          <p14:tracePt t="35128" x="3441700" y="3386138"/>
          <p14:tracePt t="35138" x="3430588" y="3386138"/>
          <p14:tracePt t="35159" x="3419475" y="3386138"/>
          <p14:tracePt t="35180" x="3397250" y="3386138"/>
          <p14:tracePt t="35201" x="3386138" y="3386138"/>
          <p14:tracePt t="35209" x="3375025" y="3386138"/>
          <p14:tracePt t="35219" x="3375025" y="3397250"/>
          <p14:tracePt t="35225" x="3363913" y="3397250"/>
          <p14:tracePt t="35233" x="3352800" y="3397250"/>
          <p14:tracePt t="35236" x="3343275" y="3397250"/>
          <p14:tracePt t="35245" x="3332163" y="3397250"/>
          <p14:tracePt t="35253" x="3321050" y="3397250"/>
          <p14:tracePt t="35265" x="3298825" y="3397250"/>
          <p14:tracePt t="35272" x="3287713" y="3397250"/>
          <p14:tracePt t="35280" x="3276600" y="3397250"/>
          <p14:tracePt t="35289" x="3265488" y="3397250"/>
          <p14:tracePt t="35295" x="3254375" y="3408363"/>
          <p14:tracePt t="35302" x="3243263" y="3408363"/>
          <p14:tracePt t="35324" x="3232150" y="3408363"/>
          <p14:tracePt t="35343" x="3211513" y="3408363"/>
          <p14:tracePt t="35351" x="3200400" y="3419475"/>
          <p14:tracePt t="35358" x="3189288" y="3419475"/>
          <p14:tracePt t="35365" x="3178175" y="3419475"/>
          <p14:tracePt t="35380" x="3167063" y="3419475"/>
          <p14:tracePt t="35415" x="3155950" y="3419475"/>
          <p14:tracePt t="35436" x="3144838" y="3419475"/>
          <p14:tracePt t="35452" x="3133725" y="3419475"/>
          <p14:tracePt t="35472" x="3113088" y="3419475"/>
          <p14:tracePt t="35487" x="3101975" y="3419475"/>
          <p14:tracePt t="35521" x="3090863" y="3419475"/>
          <p14:tracePt t="35542" x="3079750" y="3419475"/>
          <p14:tracePt t="35557" x="3068638" y="3419475"/>
          <p14:tracePt t="35587" x="3057525" y="3419475"/>
          <p14:tracePt t="35600" x="3046413" y="3419475"/>
          <p14:tracePt t="35626" x="3035300" y="3419475"/>
          <p14:tracePt t="35650" x="3024188" y="3419475"/>
          <p14:tracePt t="35670" x="3013075" y="3419475"/>
          <p14:tracePt t="35692" x="3003550" y="3419475"/>
          <p14:tracePt t="35714" x="2992438" y="3419475"/>
          <p14:tracePt t="35734" x="2981325" y="3419475"/>
          <p14:tracePt t="35770" x="2970213" y="3419475"/>
          <p14:tracePt t="35797" x="2959100" y="3419475"/>
          <p14:tracePt t="35877" x="2947988" y="3419475"/>
          <p14:tracePt t="50134" x="3090863" y="3352800"/>
          <p14:tracePt t="50141" x="3178175" y="3321050"/>
          <p14:tracePt t="50150" x="3321050" y="3309938"/>
          <p14:tracePt t="50155" x="3408363" y="3276600"/>
          <p14:tracePt t="50165" x="3506788" y="3265488"/>
          <p14:tracePt t="50175" x="3638550" y="3243263"/>
          <p14:tracePt t="50184" x="3902075" y="3232150"/>
          <p14:tracePt t="50189" x="3967163" y="3232150"/>
          <p14:tracePt t="50199" x="4132263" y="3211513"/>
          <p14:tracePt t="50206" x="4241800" y="3189288"/>
          <p14:tracePt t="50215" x="4306888" y="3189288"/>
          <p14:tracePt t="50221" x="4394200" y="3178175"/>
          <p14:tracePt t="50234" x="4581525" y="3167063"/>
          <p14:tracePt t="50239" x="4646613" y="3167063"/>
          <p14:tracePt t="50248" x="4756150" y="3144838"/>
          <p14:tracePt t="50258" x="4854575" y="3144838"/>
          <p14:tracePt t="50263" x="4921250" y="3144838"/>
          <p14:tracePt t="50268" x="4986338" y="3144838"/>
          <p14:tracePt t="50276" x="5030788" y="3144838"/>
          <p14:tracePt t="50283" x="5073650" y="3144838"/>
          <p14:tracePt t="50291" x="5140325" y="3144838"/>
          <p14:tracePt t="50301" x="5160963" y="3144838"/>
          <p14:tracePt t="50305" x="5194300" y="3144838"/>
          <p14:tracePt t="50312" x="5238750" y="3144838"/>
          <p14:tracePt t="50322" x="5249863" y="3144838"/>
          <p14:tracePt t="50327" x="5272088" y="3122613"/>
          <p14:tracePt t="50332" x="5281613" y="3122613"/>
          <p14:tracePt t="50340" x="5292725" y="3122613"/>
          <p14:tracePt t="50347" x="5326063" y="3122613"/>
          <p14:tracePt t="50361" x="5337175" y="3122613"/>
          <p14:tracePt t="50390" x="5348288" y="3122613"/>
          <p14:tracePt t="50418" x="5359400" y="3122613"/>
          <p14:tracePt t="50514" x="5359400" y="3111500"/>
          <p14:tracePt t="50554" x="5370513" y="3111500"/>
          <p14:tracePt t="52509" x="5337175" y="3144838"/>
          <p14:tracePt t="52516" x="5260975" y="3189288"/>
          <p14:tracePt t="52524" x="5205413" y="3211513"/>
          <p14:tracePt t="52530" x="5160963" y="3265488"/>
          <p14:tracePt t="52537" x="5118100" y="3298825"/>
          <p14:tracePt t="52545" x="5062538" y="3330575"/>
          <p14:tracePt t="52551" x="5030788" y="3397250"/>
          <p14:tracePt t="52559" x="4986338" y="3430588"/>
          <p14:tracePt t="52565" x="4932363" y="3495675"/>
          <p14:tracePt t="52573" x="4843463" y="3571875"/>
          <p14:tracePt t="52583" x="4767263" y="3638550"/>
          <p14:tracePt t="52587" x="4702175" y="3714750"/>
          <p14:tracePt t="52593" x="4602163" y="3779838"/>
          <p14:tracePt t="52602" x="4503738" y="3879850"/>
          <p14:tracePt t="52608" x="4383088" y="3944938"/>
          <p14:tracePt t="52615" x="4262438" y="4021138"/>
          <p14:tracePt t="52624" x="4230688" y="4054475"/>
          <p14:tracePt t="52630" x="4132263" y="4110038"/>
          <p14:tracePt t="52636" x="4087813" y="4141788"/>
          <p14:tracePt t="52644" x="4054475" y="4186238"/>
          <p14:tracePt t="52651" x="3978275" y="4229100"/>
          <p14:tracePt t="52659" x="3922713" y="4251325"/>
          <p14:tracePt t="52666" x="3890963" y="4273550"/>
          <p14:tracePt t="52672" x="3835400" y="4318000"/>
          <p14:tracePt t="52680" x="3792538" y="4340225"/>
          <p14:tracePt t="52686" x="3759200" y="4371975"/>
          <p14:tracePt t="52697" x="3703638" y="4394200"/>
          <p14:tracePt t="52702" x="3671888" y="4405313"/>
          <p14:tracePt t="52714" x="3594100" y="4438650"/>
          <p14:tracePt t="52722" x="3562350" y="4470400"/>
          <p14:tracePt t="52729" x="3517900" y="4481513"/>
          <p14:tracePt t="52736" x="3484563" y="4492625"/>
          <p14:tracePt t="52743" x="3462338" y="4503738"/>
          <p14:tracePt t="52751" x="3441700" y="4514850"/>
          <p14:tracePt t="52758" x="3419475" y="4525963"/>
          <p14:tracePt t="52767" x="3408363" y="4537075"/>
          <p14:tracePt t="52774" x="3375025" y="4559300"/>
          <p14:tracePt t="52778" x="3363913" y="4568825"/>
          <p14:tracePt t="52787" x="3363913" y="4579938"/>
          <p14:tracePt t="52793" x="3343275" y="4579938"/>
          <p14:tracePt t="52801" x="3332163" y="4579938"/>
          <p14:tracePt t="52806" x="3321050" y="4591050"/>
          <p14:tracePt t="52815" x="3309938" y="4591050"/>
          <p14:tracePt t="52821" x="3276600" y="4602163"/>
          <p14:tracePt t="52829" x="3265488" y="4613275"/>
          <p14:tracePt t="52836" x="3254375" y="4613275"/>
          <p14:tracePt t="52850" x="3243263" y="4613275"/>
          <p14:tracePt t="52856" x="3232150" y="4624388"/>
          <p14:tracePt t="52865" x="3222625" y="4624388"/>
          <p14:tracePt t="52880" x="3200400" y="4624388"/>
          <p14:tracePt t="52885" x="3189288" y="4624388"/>
          <p14:tracePt t="52893" x="3178175" y="4624388"/>
          <p14:tracePt t="52900" x="3167063" y="4624388"/>
          <p14:tracePt t="52914" x="3155950" y="4624388"/>
          <p14:tracePt t="52932" x="3155950" y="4635500"/>
          <p14:tracePt t="52937" x="3144838" y="4635500"/>
          <p14:tracePt t="52971" x="3133725" y="4635500"/>
          <p14:tracePt t="53008" x="3122613" y="4635500"/>
          <p14:tracePt t="53889" x="3079750" y="4635500"/>
          <p14:tracePt t="53898" x="3035300" y="4635500"/>
          <p14:tracePt t="53911" x="2925763" y="4635500"/>
          <p14:tracePt t="53920" x="2838450" y="4635500"/>
          <p14:tracePt t="53932" x="2717800" y="4635500"/>
          <p14:tracePt t="53937" x="2652713" y="4635500"/>
          <p14:tracePt t="53946" x="2608263" y="4635500"/>
          <p14:tracePt t="53953" x="2552700" y="4635500"/>
          <p14:tracePt t="53960" x="2520950" y="4635500"/>
          <p14:tracePt t="53967" x="2476500" y="4635500"/>
          <p14:tracePt t="53974" x="2454275" y="4635500"/>
          <p14:tracePt t="53982" x="2433638" y="4635500"/>
          <p14:tracePt t="53990" x="2411413" y="4635500"/>
          <p14:tracePt t="53995" x="2378075" y="4635500"/>
          <p14:tracePt t="54013" x="2355850" y="4635500"/>
          <p14:tracePt t="54027" x="2333625" y="4635500"/>
          <p14:tracePt t="54043" x="2324100" y="4635500"/>
          <p14:tracePt t="54058" x="2312988" y="4635500"/>
          <p14:tracePt t="54095" x="2290763" y="4635500"/>
          <p14:tracePt t="54137" x="2279650" y="4635500"/>
          <p14:tracePt t="55155" x="2312988" y="4635500"/>
          <p14:tracePt t="55164" x="2411413" y="4613275"/>
          <p14:tracePt t="55169" x="2422525" y="4613275"/>
          <p14:tracePt t="55174" x="2476500" y="4613275"/>
          <p14:tracePt t="55183" x="2498725" y="4613275"/>
          <p14:tracePt t="55189" x="2520950" y="4613275"/>
          <p14:tracePt t="55198" x="2543175" y="4613275"/>
          <p14:tracePt t="55204" x="2552700" y="4613275"/>
          <p14:tracePt t="55246" x="2563813" y="4613275"/>
          <p14:tracePt t="55282" x="2574925" y="4613275"/>
          <p14:tracePt t="59271" x="3321050" y="4262438"/>
          <p14:tracePt t="59278" x="3879850" y="4175125"/>
          <p14:tracePt t="59286" x="4635500" y="3989388"/>
          <p14:tracePt t="59293" x="5632450" y="3857625"/>
          <p14:tracePt t="59301" x="6049963" y="3802063"/>
          <p14:tracePt t="59308" x="7265988" y="3703638"/>
          <p14:tracePt t="59314" x="7540625" y="3703638"/>
          <p14:tracePt t="59322" x="8658225" y="3759200"/>
          <p14:tracePt t="59328" x="8855075" y="3770313"/>
          <p14:tracePt t="59334" x="9239250" y="3835400"/>
          <p14:tracePt t="59343" x="9655175" y="3889375"/>
          <p14:tracePt t="59350" x="10137775" y="3967163"/>
          <p14:tracePt t="59358" x="10247313" y="4000500"/>
          <p14:tracePt t="59363" x="10455275" y="4098925"/>
          <p14:tracePt t="59371" x="10607675" y="4152900"/>
          <p14:tracePt t="59378" x="10817225" y="4262438"/>
          <p14:tracePt t="59385" x="10958513" y="4318000"/>
          <p14:tracePt t="59391" x="11079163" y="4383088"/>
          <p14:tracePt t="59402" x="11168063" y="4416425"/>
          <p14:tracePt t="59406" x="11199813" y="4438650"/>
          <p14:tracePt t="59414" x="11255375" y="4481513"/>
          <p14:tracePt t="59421" x="11287125" y="4537075"/>
          <p14:tracePt t="59431" x="11320463" y="4568825"/>
          <p14:tracePt t="59442" x="11353800" y="4602163"/>
          <p14:tracePt t="59450" x="11376025" y="4613275"/>
          <p14:tracePt t="59462" x="11376025" y="4635500"/>
          <p14:tracePt t="59465" x="11376025" y="4646613"/>
          <p14:tracePt t="59469" x="11376025" y="4657725"/>
          <p14:tracePt t="59477" x="11376025" y="4668838"/>
          <p14:tracePt t="59491" x="11376025" y="4678363"/>
          <p14:tracePt t="59498" x="11364913" y="4689475"/>
          <p14:tracePt t="59506" x="11342688" y="4700588"/>
          <p14:tracePt t="59513" x="11320463" y="4700588"/>
          <p14:tracePt t="59523" x="11298238" y="4700588"/>
          <p14:tracePt t="59528" x="11244263" y="4700588"/>
          <p14:tracePt t="59534" x="11210925" y="4689475"/>
          <p14:tracePt t="59544" x="11188700" y="4689475"/>
          <p14:tracePt t="59548" x="11168063" y="4678363"/>
          <p14:tracePt t="59559" x="11156950" y="4678363"/>
          <p14:tracePt t="59564" x="11123613" y="4668838"/>
          <p14:tracePt t="59570" x="11112500" y="4657725"/>
          <p14:tracePt t="59580" x="11101388" y="4657725"/>
          <p14:tracePt t="66121" x="11101388" y="4668838"/>
          <p14:tracePt t="66127" x="11101388" y="4700588"/>
          <p14:tracePt t="66133" x="11101388" y="4733925"/>
          <p14:tracePt t="66140" x="11079163" y="4789488"/>
          <p14:tracePt t="66150" x="11079163" y="4821238"/>
          <p14:tracePt t="66154" x="11079163" y="4854575"/>
          <p14:tracePt t="66163" x="11068050" y="4899025"/>
          <p14:tracePt t="66169" x="11068050" y="4930775"/>
          <p14:tracePt t="66177" x="11058525" y="4953000"/>
          <p14:tracePt t="66183" x="11047413" y="4997450"/>
          <p14:tracePt t="66193" x="11047413" y="5040313"/>
          <p14:tracePt t="66198" x="11036300" y="5062538"/>
          <p14:tracePt t="66203" x="11036300" y="5084763"/>
          <p14:tracePt t="66211" x="11036300" y="5095875"/>
          <p14:tracePt t="66219" x="11025188" y="5106988"/>
          <p14:tracePt t="66227" x="11025188" y="5118100"/>
          <p14:tracePt t="66234" x="11025188" y="5129213"/>
          <p14:tracePt t="66241" x="11025188" y="5138738"/>
          <p14:tracePt t="66251" x="11014075" y="5149850"/>
          <p14:tracePt t="66255" x="11014075" y="5160963"/>
          <p14:tracePt t="66262" x="11014075" y="5172075"/>
          <p14:tracePt t="66277" x="11014075" y="5183188"/>
          <p14:tracePt t="66284" x="10991850" y="5205413"/>
          <p14:tracePt t="66290" x="10980738" y="5216525"/>
          <p14:tracePt t="66297" x="10969625" y="5227638"/>
          <p14:tracePt t="66303" x="10958513" y="5248275"/>
          <p14:tracePt t="66311" x="10947400" y="5270500"/>
          <p14:tracePt t="66319" x="10947400" y="5292725"/>
          <p14:tracePt t="66328" x="10937875" y="5326063"/>
          <p14:tracePt t="66333" x="10926763" y="5348288"/>
          <p14:tracePt t="66342" x="10926763" y="5368925"/>
          <p14:tracePt t="66348" x="10915650" y="5391150"/>
          <p14:tracePt t="66355" x="10904538" y="5424488"/>
          <p14:tracePt t="66362" x="10871200" y="5467350"/>
          <p14:tracePt t="66371" x="10860088" y="5489575"/>
          <p14:tracePt t="66377" x="10848975" y="5522913"/>
          <p14:tracePt t="66382" x="10848975" y="5556250"/>
          <p14:tracePt t="66389" x="10837863" y="5599113"/>
          <p14:tracePt t="66396" x="10828338" y="5632450"/>
          <p14:tracePt t="66405" x="10817225" y="5654675"/>
          <p14:tracePt t="66410" x="10806113" y="5697538"/>
          <p14:tracePt t="66418" x="10806113" y="5719763"/>
          <p14:tracePt t="66424" x="10795000" y="5730875"/>
          <p14:tracePt t="66431" x="10783888" y="5753100"/>
          <p14:tracePt t="66440" x="10783888" y="5786438"/>
          <p14:tracePt t="66445" x="10783888" y="5797550"/>
          <p14:tracePt t="66453" x="10761663" y="5818188"/>
          <p14:tracePt t="66461" x="10761663" y="5829300"/>
          <p14:tracePt t="66469" x="10750550" y="5851525"/>
          <p14:tracePt t="66474" x="10750550" y="5862638"/>
          <p14:tracePt t="66482" x="10750550" y="5873750"/>
          <p14:tracePt t="66490" x="10739438" y="5895975"/>
          <p14:tracePt t="66508" x="10739438" y="5918200"/>
          <p14:tracePt t="66511" x="10739438" y="5927725"/>
          <p14:tracePt t="66516" x="10739438" y="5938838"/>
          <p14:tracePt t="66523" x="10728325" y="5949950"/>
          <p14:tracePt t="66531" x="10728325" y="5961063"/>
          <p14:tracePt t="66545" x="10728325" y="5983288"/>
          <p14:tracePt t="66568" x="10728325" y="5994400"/>
          <p14:tracePt t="66603" x="10728325" y="6005513"/>
          <p14:tracePt t="67968" x="10652125" y="5972175"/>
          <p14:tracePt t="67975" x="10542588" y="5961063"/>
          <p14:tracePt t="67983" x="10477500" y="5949950"/>
          <p14:tracePt t="67991" x="10377488" y="5918200"/>
          <p14:tracePt t="67997" x="10323513" y="5907088"/>
          <p14:tracePt t="68004" x="10247313" y="5851525"/>
          <p14:tracePt t="68011" x="10202863" y="5840413"/>
          <p14:tracePt t="68018" x="10158413" y="5829300"/>
          <p14:tracePt t="68028" x="10115550" y="5818188"/>
          <p14:tracePt t="68035" x="10082213" y="5807075"/>
          <p14:tracePt t="68038" x="10048875" y="5797550"/>
          <p14:tracePt t="68053" x="9994900" y="5775325"/>
          <p14:tracePt t="68066" x="9950450" y="5741988"/>
          <p14:tracePt t="68076" x="9928225" y="5741988"/>
          <p14:tracePt t="68083" x="9896475" y="5730875"/>
          <p14:tracePt t="68095" x="9885363" y="5730875"/>
          <p14:tracePt t="68110" x="9840913" y="5730875"/>
          <p14:tracePt t="68120" x="9829800" y="5730875"/>
          <p14:tracePt t="68127" x="9809163" y="5719763"/>
          <p14:tracePt t="68131" x="9798050" y="5719763"/>
          <p14:tracePt t="68139" x="9775825" y="5719763"/>
          <p14:tracePt t="68147" x="9753600" y="5708650"/>
          <p14:tracePt t="68152" x="9742488" y="5708650"/>
          <p14:tracePt t="68163" x="9698038" y="5708650"/>
          <p14:tracePt t="68169" x="9677400" y="5708650"/>
          <p14:tracePt t="68175" x="9655175" y="5708650"/>
          <p14:tracePt t="68182" x="9632950" y="5708650"/>
          <p14:tracePt t="68190" x="9610725" y="5708650"/>
          <p14:tracePt t="68196" x="9567863" y="5708650"/>
          <p14:tracePt t="68204" x="9545638" y="5708650"/>
          <p14:tracePt t="68209" x="9523413" y="5708650"/>
          <p14:tracePt t="68218" x="9501188" y="5708650"/>
          <p14:tracePt t="68226" x="9469438" y="5708650"/>
          <p14:tracePt t="68232" x="9447213" y="5719763"/>
          <p14:tracePt t="68242" x="9424988" y="5730875"/>
          <p14:tracePt t="68246" x="9402763" y="5741988"/>
          <p14:tracePt t="68253" x="9358313" y="5764213"/>
          <p14:tracePt t="68260" x="9348788" y="5764213"/>
          <p14:tracePt t="68266" x="9337675" y="5775325"/>
          <p14:tracePt t="68274" x="9326563" y="5786438"/>
          <p14:tracePt t="68281" x="9315450" y="5797550"/>
          <p14:tracePt t="68289" x="9293225" y="5807075"/>
          <p14:tracePt t="68295" x="9282113" y="5807075"/>
          <p14:tracePt t="68303" x="9259888" y="5818188"/>
          <p14:tracePt t="68310" x="9248775" y="5829300"/>
          <p14:tracePt t="68317" x="9248775" y="5840413"/>
          <p14:tracePt t="68327" x="9239250" y="5862638"/>
          <p14:tracePt t="68333" x="9228138" y="5873750"/>
          <p14:tracePt t="68340" x="9217025" y="5895975"/>
          <p14:tracePt t="68347" x="9205913" y="5918200"/>
          <p14:tracePt t="68355" x="9205913" y="5938838"/>
          <p14:tracePt t="68359" x="9205913" y="5961063"/>
          <p14:tracePt t="68367" x="9205913" y="5994400"/>
          <p14:tracePt t="68373" x="9239250" y="6027738"/>
          <p14:tracePt t="68382" x="9326563" y="6115050"/>
          <p14:tracePt t="68388" x="9380538" y="6169025"/>
          <p14:tracePt t="68396" x="9458325" y="6235700"/>
          <p14:tracePt t="68402" x="9523413" y="6278563"/>
          <p14:tracePt t="68412" x="9578975" y="6323013"/>
          <p14:tracePt t="68416" x="9698038" y="6410325"/>
          <p14:tracePt t="68425" x="9818688" y="6477000"/>
          <p14:tracePt t="68431" x="9918700" y="6519863"/>
          <p14:tracePt t="68440" x="10071100" y="6607175"/>
          <p14:tracePt t="68447" x="10213975" y="6662738"/>
          <p14:tracePt t="68451" x="10323513" y="6696075"/>
          <p14:tracePt t="68461" x="10421938" y="6750050"/>
          <p14:tracePt t="68465" x="10520363" y="6772275"/>
          <p14:tracePt t="68476" x="10618788" y="6805613"/>
          <p14:tracePt t="68480" x="10707688" y="6837363"/>
          <p14:tracePt t="68488" x="10783888" y="6870700"/>
          <p14:tracePt t="68500" x="10882313" y="6915150"/>
          <p14:tracePt t="68509" x="11068050" y="6980238"/>
          <p14:tracePt t="68519" x="11123613" y="7013575"/>
          <p14:tracePt t="68525" x="11156950" y="7024688"/>
          <p14:tracePt t="68533" x="11199813" y="7056438"/>
          <p14:tracePt t="68538" x="11222038" y="7067550"/>
          <p14:tracePt t="68546" x="11244263" y="7078663"/>
          <p14:tracePt t="68554" x="11255375" y="7089775"/>
          <p14:tracePt t="68560" x="11266488" y="7100888"/>
          <p14:tracePt t="68573" x="11277600" y="7100888"/>
          <p14:tracePt t="68595" x="11277600" y="7112000"/>
          <p14:tracePt t="68637" x="11287125" y="7112000"/>
          <p14:tracePt t="68674" x="11309350" y="7112000"/>
          <p14:tracePt t="69157" x="11331575" y="7100888"/>
          <p14:tracePt t="69165" x="11353800" y="7067550"/>
          <p14:tracePt t="69171" x="11364913" y="7067550"/>
          <p14:tracePt t="69177" x="11387138" y="7045325"/>
          <p14:tracePt t="69184" x="11418888" y="7013575"/>
          <p14:tracePt t="69193" x="11441113" y="6980238"/>
          <p14:tracePt t="69201" x="11463338" y="6958013"/>
          <p14:tracePt t="69206" x="11474450" y="6946900"/>
          <p14:tracePt t="69213" x="11485563" y="6935788"/>
          <p14:tracePt t="69221" x="11496675" y="6926263"/>
          <p14:tracePt t="69227" x="11507788" y="6915150"/>
          <p14:tracePt t="69235" x="11539538" y="6904038"/>
          <p14:tracePt t="69243" x="11550650" y="6881813"/>
          <p14:tracePt t="69249" x="11561763" y="6881813"/>
          <p14:tracePt t="69270" x="11572875" y="6881813"/>
          <p14:tracePt t="69294" x="11583988" y="6870700"/>
          <p14:tracePt t="69320" x="11583988" y="6859588"/>
          <p14:tracePt t="69347" x="11595100" y="6859588"/>
          <p14:tracePt t="69354" x="11595100" y="6848475"/>
          <p14:tracePt t="69377" x="11606213" y="6837363"/>
          <p14:tracePt t="69383" x="11626850" y="6826250"/>
          <p14:tracePt t="69390" x="11626850" y="6816725"/>
          <p14:tracePt t="69399" x="11637963" y="6805613"/>
          <p14:tracePt t="69405" x="11649075" y="6783388"/>
          <p14:tracePt t="69416" x="11660188" y="6772275"/>
          <p14:tracePt t="69420" x="11671300" y="6761163"/>
          <p14:tracePt t="69427" x="11682413" y="6738938"/>
          <p14:tracePt t="69433" x="11693525" y="6716713"/>
          <p14:tracePt t="69439" x="11704638" y="6684963"/>
          <p14:tracePt t="69448" x="11737975" y="6651625"/>
          <p14:tracePt t="69455" x="11758613" y="6629400"/>
          <p14:tracePt t="69460" x="11769725" y="6607175"/>
          <p14:tracePt t="69467" x="11780838" y="6586538"/>
          <p14:tracePt t="69478" x="11791950" y="6553200"/>
          <p14:tracePt t="69484" x="11791950" y="6530975"/>
          <p14:tracePt t="69490" x="11803063" y="6508750"/>
          <p14:tracePt t="69499" x="11814175" y="6497638"/>
          <p14:tracePt t="69504" x="11814175" y="6486525"/>
          <p14:tracePt t="69515" x="11825288" y="6477000"/>
          <p14:tracePt t="69519" x="11825288" y="6465888"/>
          <p14:tracePt t="69528" x="11825288" y="6454775"/>
          <p14:tracePt t="69532" x="11825288" y="6443663"/>
          <p14:tracePt t="69546" x="11825288" y="6432550"/>
          <p14:tracePt t="69566" x="11825288" y="6421438"/>
          <p14:tracePt t="69595" x="11847513" y="6421438"/>
          <p14:tracePt t="69602" x="11847513" y="6410325"/>
          <p14:tracePt t="69638" x="11847513" y="6399213"/>
          <p14:tracePt t="69729" x="11857038" y="6399213"/>
          <p14:tracePt t="69739" x="11879263" y="6388100"/>
          <p14:tracePt t="69744" x="11901488" y="6376988"/>
          <p14:tracePt t="69751" x="11923713" y="6345238"/>
          <p14:tracePt t="69758" x="11966575" y="6334125"/>
          <p14:tracePt t="69767" x="11988800" y="6323013"/>
          <p14:tracePt t="69773" x="12011025" y="6323013"/>
          <p14:tracePt t="69780" x="12055475" y="6311900"/>
          <p14:tracePt t="69787" x="12087225" y="6311900"/>
          <p14:tracePt t="69794" x="12098338" y="6311900"/>
          <p14:tracePt t="69801" x="12109450" y="6311900"/>
          <p14:tracePt t="69809" x="12120563" y="6311900"/>
          <p14:tracePt t="69815" x="12131675" y="6311900"/>
          <p14:tracePt t="69824" x="12142788" y="6311900"/>
          <p14:tracePt t="69837" x="12153900" y="6311900"/>
          <p14:tracePt t="69844" x="12165013" y="6311900"/>
          <p14:tracePt t="69851" x="12187238" y="6311900"/>
          <p14:tracePt t="69866" x="12196763" y="6311900"/>
          <p14:tracePt t="69873" x="12207875" y="6311900"/>
          <p14:tracePt t="69880" x="12218988" y="6311900"/>
          <p14:tracePt t="69886" x="12230100" y="6311900"/>
          <p14:tracePt t="69901" x="12241213" y="6311900"/>
          <p14:tracePt t="69922" x="12252325" y="6311900"/>
          <p14:tracePt t="69993" x="12274550" y="6311900"/>
          <p14:tracePt t="70982" x="12274550" y="6300788"/>
          <p14:tracePt t="70990" x="12274550" y="6289675"/>
          <p14:tracePt t="70996" x="12274550" y="6278563"/>
          <p14:tracePt t="71004" x="12274550" y="6267450"/>
          <p14:tracePt t="71011" x="12274550" y="6256338"/>
          <p14:tracePt t="71021" x="12274550" y="6235700"/>
          <p14:tracePt t="71025" x="12274550" y="6224588"/>
          <p14:tracePt t="71033" x="12274550" y="6202363"/>
          <p14:tracePt t="71047" x="12274550" y="6180138"/>
          <p14:tracePt t="71054" x="12274550" y="6169025"/>
          <p14:tracePt t="71061" x="12274550" y="6157913"/>
          <p14:tracePt t="71071" x="12274550" y="6146800"/>
          <p14:tracePt t="71075" x="12274550" y="6137275"/>
          <p14:tracePt t="71089" x="12306300" y="6115050"/>
          <p14:tracePt t="71097" x="12350750" y="6070600"/>
          <p14:tracePt t="71108" x="12417425" y="6037263"/>
          <p14:tracePt t="71115" x="12493625" y="6027738"/>
          <p14:tracePt t="71122" x="12515850" y="6016625"/>
          <p14:tracePt t="71127" x="12558713" y="6016625"/>
          <p14:tracePt t="71131" x="12580938" y="6016625"/>
          <p14:tracePt t="71139" x="12625388" y="6016625"/>
          <p14:tracePt t="71146" x="12668250" y="6016625"/>
          <p14:tracePt t="71153" x="12679363" y="6016625"/>
          <p14:tracePt t="71160" x="12690475" y="6016625"/>
          <p14:tracePt t="71169" x="12701588" y="6016625"/>
          <p14:tracePt t="71174" x="12712700" y="6016625"/>
          <p14:tracePt t="71195" x="12723813" y="6016625"/>
          <p14:tracePt t="71226" x="12734925" y="6016625"/>
          <p14:tracePt t="71274" x="12734925" y="6027738"/>
          <p14:tracePt t="71305" x="12734925" y="6037263"/>
          <p14:tracePt t="71318" x="12723813" y="6059488"/>
          <p14:tracePt t="71325" x="12701588" y="6070600"/>
          <p14:tracePt t="71333" x="12679363" y="6081713"/>
          <p14:tracePt t="71339" x="12657138" y="6092825"/>
          <p14:tracePt t="71346" x="12636500" y="6103938"/>
          <p14:tracePt t="71356" x="12614275" y="6115050"/>
          <p14:tracePt t="71360" x="12580938" y="6137275"/>
          <p14:tracePt t="71368" x="12558713" y="6146800"/>
          <p14:tracePt t="71375" x="12536488" y="6157913"/>
          <p14:tracePt t="71385" x="12493625" y="6180138"/>
          <p14:tracePt t="71391" x="12460288" y="6191250"/>
          <p14:tracePt t="71395" x="12426950" y="6202363"/>
          <p14:tracePt t="71406" x="12384088" y="6213475"/>
          <p14:tracePt t="71410" x="12339638" y="6224588"/>
          <p14:tracePt t="71417" x="12306300" y="6235700"/>
          <p14:tracePt t="71425" x="12252325" y="6256338"/>
          <p14:tracePt t="71431" x="12196763" y="6267450"/>
          <p14:tracePt t="71441" x="12153900" y="6278563"/>
          <p14:tracePt t="71446" x="12055475" y="6311900"/>
          <p14:tracePt t="71456" x="11999913" y="6323013"/>
          <p14:tracePt t="71460" x="11966575" y="6323013"/>
          <p14:tracePt t="71467" x="11923713" y="6323013"/>
          <p14:tracePt t="71475" x="11868150" y="6323013"/>
          <p14:tracePt t="71481" x="11780838" y="6334125"/>
          <p14:tracePt t="71489" x="11737975" y="6334125"/>
          <p14:tracePt t="71495" x="11704638" y="6334125"/>
          <p14:tracePt t="71507" x="11637963" y="6334125"/>
          <p14:tracePt t="71511" x="11583988" y="6345238"/>
          <p14:tracePt t="71516" x="11517313" y="6345238"/>
          <p14:tracePt t="71524" x="11474450" y="6345238"/>
          <p14:tracePt t="71531" x="11418888" y="6345238"/>
          <p14:tracePt t="71540" x="11353800" y="6345238"/>
          <p14:tracePt t="71545" x="11320463" y="6345238"/>
          <p14:tracePt t="71556" x="11233150" y="6345238"/>
          <p14:tracePt t="71560" x="11188700" y="6345238"/>
          <p14:tracePt t="71566" x="11156950" y="6345238"/>
          <p14:tracePt t="71573" x="11101388" y="6345238"/>
          <p14:tracePt t="71580" x="11058525" y="6345238"/>
          <p14:tracePt t="71587" x="11014075" y="6356350"/>
          <p14:tracePt t="71595" x="10980738" y="6356350"/>
          <p14:tracePt t="71602" x="10937875" y="6356350"/>
          <p14:tracePt t="71609" x="10893425" y="6356350"/>
          <p14:tracePt t="71616" x="10860088" y="6356350"/>
          <p14:tracePt t="71623" x="10817225" y="6376988"/>
          <p14:tracePt t="71632" x="10795000" y="6376988"/>
          <p14:tracePt t="71639" x="10750550" y="6376988"/>
          <p14:tracePt t="71645" x="10728325" y="6388100"/>
          <p14:tracePt t="71658" x="10663238" y="6388100"/>
          <p14:tracePt t="71666" x="10641013" y="6388100"/>
          <p14:tracePt t="71673" x="10607675" y="6399213"/>
          <p14:tracePt t="71680" x="10587038" y="6399213"/>
          <p14:tracePt t="71688" x="10564813" y="6399213"/>
          <p14:tracePt t="71695" x="10542588" y="6410325"/>
          <p14:tracePt t="71702" x="10531475" y="6410325"/>
          <p14:tracePt t="71709" x="10520363" y="6410325"/>
          <p14:tracePt t="71715" x="10509250" y="6410325"/>
          <p14:tracePt t="71724" x="10498138" y="6410325"/>
          <p14:tracePt t="71739" x="10477500" y="6410325"/>
          <p14:tracePt t="71744" x="10466388" y="6410325"/>
          <p14:tracePt t="71757" x="10455275" y="6410325"/>
          <p14:tracePt t="71780" x="10444163" y="6410325"/>
          <p14:tracePt t="71815" x="10433050" y="6410325"/>
          <p14:tracePt t="71917" x="10433050" y="6432550"/>
          <p14:tracePt t="72349" x="10575925" y="6454775"/>
          <p14:tracePt t="72355" x="10707688" y="6497638"/>
          <p14:tracePt t="72362" x="10848975" y="6530975"/>
          <p14:tracePt t="72369" x="11047413" y="6564313"/>
          <p14:tracePt t="72377" x="11199813" y="6618288"/>
          <p14:tracePt t="72383" x="11507788" y="6640513"/>
          <p14:tracePt t="72390" x="11606213" y="6651625"/>
          <p14:tracePt t="72402" x="11737975" y="6684963"/>
          <p14:tracePt t="72407" x="11847513" y="6684963"/>
          <p14:tracePt t="72413" x="11957050" y="6707188"/>
          <p14:tracePt t="72421" x="12098338" y="6716713"/>
          <p14:tracePt t="72427" x="12230100" y="6772275"/>
          <p14:tracePt t="72436" x="12384088" y="6772275"/>
          <p14:tracePt t="72442" x="12449175" y="6772275"/>
          <p14:tracePt t="72448" x="12526963" y="6783388"/>
          <p14:tracePt t="72455" x="12569825" y="6783388"/>
          <p14:tracePt t="72462" x="12592050" y="6794500"/>
          <p14:tracePt t="72471" x="12636500" y="6794500"/>
          <p14:tracePt t="72477" x="12657138" y="6805613"/>
          <p14:tracePt t="72484" x="12679363" y="6805613"/>
          <p14:tracePt t="72491" x="12701588" y="6816725"/>
          <p14:tracePt t="72499" x="12712700" y="6826250"/>
          <p14:tracePt t="72505" x="12723813" y="6826250"/>
          <p14:tracePt t="72518" x="12734925" y="6826250"/>
          <p14:tracePt t="72541" x="12746038" y="6826250"/>
          <p14:tracePt t="72577" x="12757150" y="6826250"/>
          <p14:tracePt t="73181" x="12757150" y="6837363"/>
          <p14:tracePt t="73195" x="12757150" y="6848475"/>
          <p14:tracePt t="73201" x="12766675" y="6870700"/>
          <p14:tracePt t="73213" x="12777788" y="6892925"/>
          <p14:tracePt t="73217" x="12788900" y="6926263"/>
          <p14:tracePt t="73225" x="12800013" y="6958013"/>
          <p14:tracePt t="73231" x="12822238" y="7002463"/>
          <p14:tracePt t="73243" x="12855575" y="7035800"/>
          <p14:tracePt t="73247" x="12866688" y="7056438"/>
          <p14:tracePt t="73254" x="12876213" y="7078663"/>
          <p14:tracePt t="73262" x="12887325" y="7100888"/>
          <p14:tracePt t="73266" x="12898438" y="7123113"/>
          <p14:tracePt t="73277" x="12909550" y="7134225"/>
          <p14:tracePt t="73283" x="12909550" y="7145338"/>
          <p14:tracePt t="73298" x="12931775" y="7165975"/>
          <p14:tracePt t="73303" x="12931775" y="7177088"/>
          <p14:tracePt t="73318" x="12931775" y="7199313"/>
          <p14:tracePt t="73323" x="12942888" y="7210425"/>
          <p14:tracePt t="73339" x="12942888" y="7221538"/>
          <p14:tracePt t="73359" x="12954000" y="7221538"/>
          <p14:tracePt t="73374" x="12954000" y="7232650"/>
          <p14:tracePt t="73636" x="12954000" y="7221538"/>
          <p14:tracePt t="73643" x="12954000" y="7199313"/>
          <p14:tracePt t="73652" x="12954000" y="7177088"/>
          <p14:tracePt t="73659" x="12954000" y="7165975"/>
          <p14:tracePt t="73666" x="12954000" y="7134225"/>
          <p14:tracePt t="73679" x="12954000" y="7123113"/>
          <p14:tracePt t="73691" x="12954000" y="7112000"/>
          <p14:tracePt t="73701" x="12954000" y="7089775"/>
          <p14:tracePt t="73706" x="12954000" y="7078663"/>
          <p14:tracePt t="73723" x="12954000" y="7067550"/>
          <p14:tracePt t="73728" x="12954000" y="7056438"/>
          <p14:tracePt t="73736" x="12954000" y="7045325"/>
          <p14:tracePt t="73758" x="12954000" y="7035800"/>
          <p14:tracePt t="73779" x="12954000" y="7024688"/>
          <p14:tracePt t="73815" x="12954000" y="7013575"/>
          <p14:tracePt t="73850" x="12954000" y="7002463"/>
          <p14:tracePt t="74390" x="12954000" y="6991350"/>
          <p14:tracePt t="74399" x="12954000" y="6980238"/>
          <p14:tracePt t="74408" x="12954000" y="6969125"/>
          <p14:tracePt t="74412" x="12954000" y="6958013"/>
          <p14:tracePt t="74419" x="12954000" y="6946900"/>
          <p14:tracePt t="74428" x="12942888" y="6935788"/>
          <p14:tracePt t="74440" x="12942888" y="6926263"/>
          <p14:tracePt t="74448" x="12931775" y="6915150"/>
          <p14:tracePt t="74455" x="12931775" y="6904038"/>
          <p14:tracePt t="74460" x="12920663" y="6881813"/>
          <p14:tracePt t="74469" x="12920663" y="6859588"/>
          <p14:tracePt t="74475" x="12898438" y="6848475"/>
          <p14:tracePt t="74483" x="12898438" y="6837363"/>
          <p14:tracePt t="74499" x="12898438" y="6826250"/>
          <p14:tracePt t="74503" x="12898438" y="6805613"/>
          <p14:tracePt t="74519" x="12887325" y="6783388"/>
          <p14:tracePt t="74531" x="12887325" y="6761163"/>
          <p14:tracePt t="74542" x="12876213" y="6750050"/>
          <p14:tracePt t="74548" x="12876213" y="6738938"/>
          <p14:tracePt t="74555" x="12866688" y="6727825"/>
          <p14:tracePt t="74565" x="12866688" y="6716713"/>
          <p14:tracePt t="74576" x="12855575" y="6707188"/>
          <p14:tracePt t="74597" x="12855575" y="6696075"/>
          <p14:tracePt t="74605" x="12844463" y="6684963"/>
          <p14:tracePt t="74639" x="12833350" y="6662738"/>
          <p14:tracePt t="74659" x="12833350" y="6651625"/>
          <p14:tracePt t="74689" x="12833350" y="6640513"/>
          <p14:tracePt t="74728" x="12833350" y="6629400"/>
          <p14:tracePt t="74756" x="12833350" y="6618288"/>
          <p14:tracePt t="75018" x="12833350" y="6607175"/>
          <p14:tracePt t="75023" x="12822238" y="6596063"/>
          <p14:tracePt t="75037" x="12811125" y="6586538"/>
          <p14:tracePt t="75051" x="12800013" y="6575425"/>
          <p14:tracePt t="75061" x="12800013" y="6564313"/>
          <p14:tracePt t="75073" x="12800013" y="6553200"/>
          <p14:tracePt t="75085" x="12788900" y="6553200"/>
          <p14:tracePt t="75089" x="12788900" y="6542088"/>
          <p14:tracePt t="75094" x="12777788" y="6530975"/>
          <p14:tracePt t="75102" x="12766675" y="6530975"/>
          <p14:tracePt t="75108" x="12746038" y="6519863"/>
          <p14:tracePt t="75123" x="12734925" y="6497638"/>
          <p14:tracePt t="75134" x="12734925" y="6486525"/>
          <p14:tracePt t="75147" x="12734925" y="6477000"/>
          <p14:tracePt t="75183" x="12723813" y="6454775"/>
          <p14:tracePt t="75193" x="12712700" y="6454775"/>
          <p14:tracePt t="75208" x="12701588" y="6443663"/>
          <p14:tracePt t="75242" x="12690475" y="6432550"/>
          <p14:tracePt t="75258" x="12690475" y="6421438"/>
          <p14:tracePt t="75273" x="12679363" y="6421438"/>
          <p14:tracePt t="75278" x="12679363" y="6399213"/>
          <p14:tracePt t="75303" x="12668250" y="6388100"/>
          <p14:tracePt t="75329" x="12668250" y="6376988"/>
          <p14:tracePt t="75336" x="12657138" y="6376988"/>
          <p14:tracePt t="75359" x="12657138" y="6367463"/>
          <p14:tracePt t="75369" x="12646025" y="6367463"/>
          <p14:tracePt t="75400" x="12636500" y="6367463"/>
          <p14:tracePt t="75431" x="12636500" y="635635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C277B-C36B-CC43-BEE2-6F3D6F7ED8BB}"/>
              </a:ext>
            </a:extLst>
          </p:cNvPr>
          <p:cNvSpPr>
            <a:spLocks noGrp="1"/>
          </p:cNvSpPr>
          <p:nvPr>
            <p:ph type="title"/>
          </p:nvPr>
        </p:nvSpPr>
        <p:spPr/>
        <p:txBody>
          <a:bodyPr/>
          <a:lstStyle/>
          <a:p>
            <a:r>
              <a:rPr lang="en-US" dirty="0"/>
              <a:t>Conclusions	</a:t>
            </a:r>
          </a:p>
        </p:txBody>
      </p:sp>
      <p:sp>
        <p:nvSpPr>
          <p:cNvPr id="3" name="Content Placeholder 2">
            <a:extLst>
              <a:ext uri="{FF2B5EF4-FFF2-40B4-BE49-F238E27FC236}">
                <a16:creationId xmlns:a16="http://schemas.microsoft.com/office/drawing/2014/main" id="{09822244-688F-2C43-B3E8-7C940EA029C6}"/>
              </a:ext>
            </a:extLst>
          </p:cNvPr>
          <p:cNvSpPr>
            <a:spLocks noGrp="1"/>
          </p:cNvSpPr>
          <p:nvPr>
            <p:ph sz="quarter" idx="20"/>
          </p:nvPr>
        </p:nvSpPr>
        <p:spPr>
          <a:xfrm>
            <a:off x="1371600" y="1704109"/>
            <a:ext cx="12801600" cy="5555673"/>
          </a:xfrm>
        </p:spPr>
        <p:txBody>
          <a:bodyPr/>
          <a:lstStyle/>
          <a:p>
            <a:r>
              <a:rPr lang="en-US" sz="2400" dirty="0"/>
              <a:t>The enhanced physics-constrained deep neural network (ePCDNN) has been developed for Redox Flow Battery performance predictions.</a:t>
            </a:r>
          </a:p>
          <a:p>
            <a:r>
              <a:rPr lang="en-US" sz="2400" dirty="0"/>
              <a:t>The loss function form is more flexible by assigning possibly different weights on its two terms, one for the physics-constrained DNN and one for the enhanced DNN. </a:t>
            </a:r>
          </a:p>
          <a:p>
            <a:pPr lvl="1"/>
            <a:r>
              <a:rPr lang="en-US" sz="2000" dirty="0"/>
              <a:t>For applications with high-fidelity physics models, the weight can be increased to emphasize the physics-constrained DNN contribution. </a:t>
            </a:r>
          </a:p>
          <a:p>
            <a:pPr lvl="1"/>
            <a:r>
              <a:rPr lang="en-US" sz="2000" dirty="0"/>
              <a:t>On the other hand, if the physics model is simple, the weight of the loss function term for the enhanced DNN can be increased to address the missing physics in the model and to improve the performance. </a:t>
            </a:r>
          </a:p>
          <a:p>
            <a:r>
              <a:rPr lang="en-US" sz="2400" dirty="0"/>
              <a:t>In addition to the studied VRFB system, the developed </a:t>
            </a:r>
            <a:r>
              <a:rPr lang="en-US" sz="2400" dirty="0" err="1"/>
              <a:t>ePCDNN</a:t>
            </a:r>
            <a:r>
              <a:rPr lang="en-US" sz="2400" dirty="0"/>
              <a:t> framework can be applied to different battery systems by replacing the enforced physics model. </a:t>
            </a:r>
          </a:p>
          <a:p>
            <a:r>
              <a:rPr lang="en-US" sz="2400" dirty="0"/>
              <a:t>This makes the </a:t>
            </a:r>
            <a:r>
              <a:rPr lang="en-US" sz="2400" dirty="0" err="1"/>
              <a:t>ePCDNN</a:t>
            </a:r>
            <a:r>
              <a:rPr lang="en-US" sz="2400" dirty="0"/>
              <a:t> framework suitable for aiding the acceleration of battery system design and optimization.</a:t>
            </a:r>
          </a:p>
        </p:txBody>
      </p:sp>
      <p:sp>
        <p:nvSpPr>
          <p:cNvPr id="4" name="Slide Number Placeholder 3">
            <a:extLst>
              <a:ext uri="{FF2B5EF4-FFF2-40B4-BE49-F238E27FC236}">
                <a16:creationId xmlns:a16="http://schemas.microsoft.com/office/drawing/2014/main" id="{121D92E6-C52E-364A-90D4-66E777531DA8}"/>
              </a:ext>
            </a:extLst>
          </p:cNvPr>
          <p:cNvSpPr>
            <a:spLocks noGrp="1"/>
          </p:cNvSpPr>
          <p:nvPr>
            <p:ph type="sldNum" sz="quarter" idx="21"/>
          </p:nvPr>
        </p:nvSpPr>
        <p:spPr/>
        <p:txBody>
          <a:bodyPr/>
          <a:lstStyle/>
          <a:p>
            <a:pPr>
              <a:defRPr/>
            </a:pPr>
            <a:fld id="{35827BBF-10F3-3248-A770-AD57E7518914}" type="slidenum">
              <a:rPr lang="en-US" smtClean="0"/>
              <a:pPr>
                <a:defRPr/>
              </a:pPr>
              <a:t>12</a:t>
            </a:fld>
            <a:endParaRPr lang="en-US"/>
          </a:p>
        </p:txBody>
      </p:sp>
      <p:sp>
        <p:nvSpPr>
          <p:cNvPr id="5" name="TextBox 4">
            <a:extLst>
              <a:ext uri="{FF2B5EF4-FFF2-40B4-BE49-F238E27FC236}">
                <a16:creationId xmlns:a16="http://schemas.microsoft.com/office/drawing/2014/main" id="{A0FAE831-0827-6E13-7BC1-A527B689BC6D}"/>
              </a:ext>
            </a:extLst>
          </p:cNvPr>
          <p:cNvSpPr txBox="1"/>
          <p:nvPr/>
        </p:nvSpPr>
        <p:spPr>
          <a:xfrm>
            <a:off x="1371600" y="7162800"/>
            <a:ext cx="12912436" cy="738664"/>
          </a:xfrm>
          <a:prstGeom prst="rect">
            <a:avLst/>
          </a:prstGeom>
          <a:noFill/>
        </p:spPr>
        <p:txBody>
          <a:bodyPr wrap="square" rtlCol="0">
            <a:spAutoFit/>
          </a:bodyPr>
          <a:lstStyle/>
          <a:p>
            <a:r>
              <a:rPr lang="en-US" dirty="0"/>
              <a:t>He, Q., Fu, Y., </a:t>
            </a:r>
            <a:r>
              <a:rPr lang="en-US" dirty="0" err="1"/>
              <a:t>Stinis</a:t>
            </a:r>
            <a:r>
              <a:rPr lang="en-US" dirty="0"/>
              <a:t>, P., &amp; Tartakovsky, A. (2022). Enhanced physics-constrained deep neural networks for modeling vanadium redox flow battery. Journal of Power Sources. 542, 231807 </a:t>
            </a:r>
          </a:p>
        </p:txBody>
      </p:sp>
      <p:pic>
        <p:nvPicPr>
          <p:cNvPr id="15" name="Audio 14">
            <a:hlinkClick r:id="" action="ppaction://media"/>
            <a:extLst>
              <a:ext uri="{FF2B5EF4-FFF2-40B4-BE49-F238E27FC236}">
                <a16:creationId xmlns:a16="http://schemas.microsoft.com/office/drawing/2014/main" id="{D0DDC366-CD28-4A9C-918B-8FD353F867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071600" y="7670800"/>
            <a:ext cx="406400" cy="406400"/>
          </a:xfrm>
          <a:prstGeom prst="rect">
            <a:avLst/>
          </a:prstGeom>
        </p:spPr>
      </p:pic>
    </p:spTree>
    <p:extLst>
      <p:ext uri="{BB962C8B-B14F-4D97-AF65-F5344CB8AC3E}">
        <p14:creationId xmlns:p14="http://schemas.microsoft.com/office/powerpoint/2010/main" val="4012483646"/>
      </p:ext>
    </p:extLst>
  </p:cSld>
  <p:clrMapOvr>
    <a:masterClrMapping/>
  </p:clrMapOvr>
  <p:transition spd="med" advTm="3815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Number Placeholder 1">
            <a:extLst>
              <a:ext uri="{FF2B5EF4-FFF2-40B4-BE49-F238E27FC236}">
                <a16:creationId xmlns:a16="http://schemas.microsoft.com/office/drawing/2014/main" id="{AFF74F99-94E5-3740-96ED-0B37B518555E}"/>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a:defRPr sz="2100">
                <a:solidFill>
                  <a:schemeClr val="tx1"/>
                </a:solidFill>
                <a:latin typeface="Arial" panose="020B0604020202020204" pitchFamily="34" charset="0"/>
              </a:defRPr>
            </a:lvl1pPr>
            <a:lvl2pPr marL="742950" indent="-285750">
              <a:defRPr sz="2100">
                <a:solidFill>
                  <a:schemeClr val="tx1"/>
                </a:solidFill>
                <a:latin typeface="Arial" panose="020B0604020202020204" pitchFamily="34" charset="0"/>
              </a:defRPr>
            </a:lvl2pPr>
            <a:lvl3pPr marL="1143000" indent="-228600">
              <a:defRPr sz="2100">
                <a:solidFill>
                  <a:schemeClr val="tx1"/>
                </a:solidFill>
                <a:latin typeface="Arial" panose="020B0604020202020204" pitchFamily="34" charset="0"/>
              </a:defRPr>
            </a:lvl3pPr>
            <a:lvl4pPr marL="1600200" indent="-228600">
              <a:defRPr sz="2100">
                <a:solidFill>
                  <a:schemeClr val="tx1"/>
                </a:solidFill>
                <a:latin typeface="Arial" panose="020B0604020202020204" pitchFamily="34" charset="0"/>
              </a:defRPr>
            </a:lvl4pPr>
            <a:lvl5pPr marL="2057400" indent="-228600">
              <a:defRPr sz="2100">
                <a:solidFill>
                  <a:schemeClr val="tx1"/>
                </a:solidFill>
                <a:latin typeface="Arial" panose="020B0604020202020204" pitchFamily="34" charset="0"/>
              </a:defRPr>
            </a:lvl5pPr>
            <a:lvl6pPr marL="2514600" indent="-228600" defTabSz="1096963" fontAlgn="base">
              <a:spcBef>
                <a:spcPct val="0"/>
              </a:spcBef>
              <a:spcAft>
                <a:spcPct val="0"/>
              </a:spcAft>
              <a:defRPr sz="2100">
                <a:solidFill>
                  <a:schemeClr val="tx1"/>
                </a:solidFill>
                <a:latin typeface="Arial" panose="020B0604020202020204" pitchFamily="34" charset="0"/>
              </a:defRPr>
            </a:lvl6pPr>
            <a:lvl7pPr marL="2971800" indent="-228600" defTabSz="1096963" fontAlgn="base">
              <a:spcBef>
                <a:spcPct val="0"/>
              </a:spcBef>
              <a:spcAft>
                <a:spcPct val="0"/>
              </a:spcAft>
              <a:defRPr sz="2100">
                <a:solidFill>
                  <a:schemeClr val="tx1"/>
                </a:solidFill>
                <a:latin typeface="Arial" panose="020B0604020202020204" pitchFamily="34" charset="0"/>
              </a:defRPr>
            </a:lvl7pPr>
            <a:lvl8pPr marL="3429000" indent="-228600" defTabSz="1096963" fontAlgn="base">
              <a:spcBef>
                <a:spcPct val="0"/>
              </a:spcBef>
              <a:spcAft>
                <a:spcPct val="0"/>
              </a:spcAft>
              <a:defRPr sz="2100">
                <a:solidFill>
                  <a:schemeClr val="tx1"/>
                </a:solidFill>
                <a:latin typeface="Arial" panose="020B0604020202020204" pitchFamily="34" charset="0"/>
              </a:defRPr>
            </a:lvl8pPr>
            <a:lvl9pPr marL="3886200" indent="-228600" defTabSz="1096963" fontAlgn="base">
              <a:spcBef>
                <a:spcPct val="0"/>
              </a:spcBef>
              <a:spcAft>
                <a:spcPct val="0"/>
              </a:spcAft>
              <a:defRPr sz="2100">
                <a:solidFill>
                  <a:schemeClr val="tx1"/>
                </a:solidFill>
                <a:latin typeface="Arial" panose="020B0604020202020204" pitchFamily="34" charset="0"/>
              </a:defRPr>
            </a:lvl9pPr>
          </a:lstStyle>
          <a:p>
            <a:pPr defTabSz="1096963" fontAlgn="base">
              <a:spcBef>
                <a:spcPct val="0"/>
              </a:spcBef>
              <a:spcAft>
                <a:spcPct val="0"/>
              </a:spcAft>
            </a:pPr>
            <a:fld id="{E5516673-D81D-154A-9CA5-FA825504EB69}" type="slidenum">
              <a:rPr lang="en-US" altLang="en-US" sz="1200">
                <a:solidFill>
                  <a:schemeClr val="bg1"/>
                </a:solidFill>
              </a:rPr>
              <a:pPr defTabSz="1096963" fontAlgn="base">
                <a:spcBef>
                  <a:spcPct val="0"/>
                </a:spcBef>
                <a:spcAft>
                  <a:spcPct val="0"/>
                </a:spcAft>
              </a:pPr>
              <a:t>13</a:t>
            </a:fld>
            <a:endParaRPr lang="en-US" altLang="en-US" sz="1200">
              <a:solidFill>
                <a:schemeClr val="bg1"/>
              </a:solidFill>
            </a:endParaRPr>
          </a:p>
        </p:txBody>
      </p:sp>
      <p:sp>
        <p:nvSpPr>
          <p:cNvPr id="4" name="TextBox 3">
            <a:extLst>
              <a:ext uri="{FF2B5EF4-FFF2-40B4-BE49-F238E27FC236}">
                <a16:creationId xmlns:a16="http://schemas.microsoft.com/office/drawing/2014/main" id="{112ADA69-5479-C808-7E79-211586F194CE}"/>
              </a:ext>
            </a:extLst>
          </p:cNvPr>
          <p:cNvSpPr txBox="1"/>
          <p:nvPr/>
        </p:nvSpPr>
        <p:spPr>
          <a:xfrm>
            <a:off x="1144999" y="6998622"/>
            <a:ext cx="5341527" cy="758349"/>
          </a:xfrm>
          <a:prstGeom prst="rect">
            <a:avLst/>
          </a:prstGeom>
          <a:noFill/>
        </p:spPr>
        <p:txBody>
          <a:bodyPr wrap="none" rtlCol="0">
            <a:spAutoFit/>
          </a:bodyPr>
          <a:lstStyle/>
          <a:p>
            <a:pPr>
              <a:lnSpc>
                <a:spcPct val="125000"/>
              </a:lnSpc>
              <a:spcAft>
                <a:spcPts val="600"/>
              </a:spcAft>
            </a:pPr>
            <a:r>
              <a:rPr lang="en-US" sz="1800" b="1" dirty="0">
                <a:solidFill>
                  <a:srgbClr val="000000"/>
                </a:solidFill>
                <a:latin typeface="Arial" panose="020B0604020202020204" pitchFamily="34" charset="0"/>
                <a:cs typeface="Arial" panose="020B0604020202020204" pitchFamily="34" charset="0"/>
              </a:rPr>
              <a:t>Yucheng Fu</a:t>
            </a:r>
            <a:r>
              <a:rPr lang="en-US" sz="1800" dirty="0">
                <a:solidFill>
                  <a:srgbClr val="000000"/>
                </a:solidFill>
                <a:latin typeface="Arial" panose="020B0604020202020204" pitchFamily="34" charset="0"/>
                <a:cs typeface="Arial" panose="020B0604020202020204" pitchFamily="34" charset="0"/>
              </a:rPr>
              <a:t>, Ph.D. (yucheng.fu@pnnl.gov) </a:t>
            </a:r>
          </a:p>
          <a:p>
            <a:pPr>
              <a:lnSpc>
                <a:spcPct val="125000"/>
              </a:lnSpc>
              <a:spcAft>
                <a:spcPts val="600"/>
              </a:spcAft>
            </a:pPr>
            <a:r>
              <a:rPr lang="en-US" sz="1400" dirty="0">
                <a:latin typeface="Arial" panose="020B0604020202020204" pitchFamily="34" charset="0"/>
                <a:cs typeface="Arial" panose="020B0604020202020204" pitchFamily="34" charset="0"/>
              </a:rPr>
              <a:t>Mathematician @ </a:t>
            </a:r>
            <a:r>
              <a:rPr lang="en-US" sz="1400" dirty="0">
                <a:solidFill>
                  <a:schemeClr val="accent2"/>
                </a:solidFill>
                <a:cs typeface="Arial" panose="020B0604020202020204" pitchFamily="34" charset="0"/>
              </a:rPr>
              <a:t>Pacific Northwest National Laboratory (PNNL)</a:t>
            </a: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C867C-F763-2B62-2228-1653C94A548E}"/>
              </a:ext>
            </a:extLst>
          </p:cNvPr>
          <p:cNvSpPr>
            <a:spLocks noGrp="1"/>
          </p:cNvSpPr>
          <p:nvPr>
            <p:ph type="title"/>
          </p:nvPr>
        </p:nvSpPr>
        <p:spPr/>
        <p:txBody>
          <a:bodyPr/>
          <a:lstStyle/>
          <a:p>
            <a:r>
              <a:rPr lang="en-US" dirty="0">
                <a:cs typeface="Calibri" panose="020F0502020204030204" pitchFamily="34" charset="0"/>
              </a:rPr>
              <a:t>VRFB experiments @ PNNL</a:t>
            </a:r>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1A18D63-AE3F-CF9A-5848-2FE92ADC8380}"/>
                  </a:ext>
                </a:extLst>
              </p:cNvPr>
              <p:cNvSpPr txBox="1"/>
              <p:nvPr/>
            </p:nvSpPr>
            <p:spPr>
              <a:xfrm>
                <a:off x="936153" y="4059757"/>
                <a:ext cx="3657600" cy="1323439"/>
              </a:xfrm>
              <a:prstGeom prst="rect">
                <a:avLst/>
              </a:prstGeom>
              <a:noFill/>
            </p:spPr>
            <p:txBody>
              <a:bodyPr wrap="square" rtlCol="0">
                <a:spAutoFit/>
              </a:bodyPr>
              <a:lstStyle/>
              <a:p>
                <a:r>
                  <a:rPr lang="en-US" sz="2000" dirty="0">
                    <a:cs typeface="Arial" panose="020B0604020202020204" pitchFamily="34" charset="0"/>
                  </a:rPr>
                  <a:t>The electrolyte was made of 1.5M </a:t>
                </a:r>
                <a14:m>
                  <m:oMath xmlns:m="http://schemas.openxmlformats.org/officeDocument/2006/math">
                    <m:r>
                      <m:rPr>
                        <m:sty m:val="p"/>
                      </m:rPr>
                      <a:rPr lang="en-US" sz="2000" b="0" i="0" smtClean="0">
                        <a:latin typeface="Cambria Math" panose="02040503050406030204" pitchFamily="18" charset="0"/>
                      </a:rPr>
                      <m:t>VOS</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O</m:t>
                        </m:r>
                      </m:e>
                      <m:sub>
                        <m:r>
                          <a:rPr lang="en-US" sz="2000" b="0" i="0" smtClean="0">
                            <a:latin typeface="Cambria Math" panose="02040503050406030204" pitchFamily="18" charset="0"/>
                          </a:rPr>
                          <m:t>4</m:t>
                        </m:r>
                      </m:sub>
                    </m:sSub>
                  </m:oMath>
                </a14:m>
                <a:r>
                  <a:rPr lang="en-US" sz="2000" dirty="0">
                    <a:cs typeface="Arial" panose="020B0604020202020204" pitchFamily="34" charset="0"/>
                  </a:rPr>
                  <a:t> (Aldrich, 99%) dissolved in 3.5M </a:t>
                </a:r>
                <a14:m>
                  <m:oMath xmlns:m="http://schemas.openxmlformats.org/officeDocument/2006/math">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H</m:t>
                        </m:r>
                      </m:e>
                      <m:sub>
                        <m:r>
                          <a:rPr lang="en-US" sz="2000" b="0" i="0" smtClean="0">
                            <a:latin typeface="Cambria Math" panose="02040503050406030204" pitchFamily="18" charset="0"/>
                          </a:rPr>
                          <m:t>2</m:t>
                        </m:r>
                      </m:sub>
                    </m:sSub>
                    <m:r>
                      <m:rPr>
                        <m:sty m:val="p"/>
                      </m:rPr>
                      <a:rPr lang="en-US" sz="2000" b="0" i="0" smtClean="0">
                        <a:latin typeface="Cambria Math" panose="02040503050406030204" pitchFamily="18" charset="0"/>
                      </a:rPr>
                      <m:t>S</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O</m:t>
                        </m:r>
                      </m:e>
                      <m:sub>
                        <m:r>
                          <a:rPr lang="en-US" sz="2000" b="0" i="0" smtClean="0">
                            <a:latin typeface="Cambria Math" panose="02040503050406030204" pitchFamily="18" charset="0"/>
                          </a:rPr>
                          <m:t>4</m:t>
                        </m:r>
                      </m:sub>
                    </m:sSub>
                  </m:oMath>
                </a14:m>
                <a:r>
                  <a:rPr lang="en-US" sz="2000" dirty="0">
                    <a:cs typeface="Arial" panose="020B0604020202020204" pitchFamily="34" charset="0"/>
                  </a:rPr>
                  <a:t> solution (Aldrich, 96-98%)</a:t>
                </a:r>
              </a:p>
            </p:txBody>
          </p:sp>
        </mc:Choice>
        <mc:Fallback xmlns="">
          <p:sp>
            <p:nvSpPr>
              <p:cNvPr id="5" name="TextBox 4">
                <a:extLst>
                  <a:ext uri="{FF2B5EF4-FFF2-40B4-BE49-F238E27FC236}">
                    <a16:creationId xmlns:a16="http://schemas.microsoft.com/office/drawing/2014/main" id="{C1A18D63-AE3F-CF9A-5848-2FE92ADC8380}"/>
                  </a:ext>
                </a:extLst>
              </p:cNvPr>
              <p:cNvSpPr txBox="1">
                <a:spLocks noRot="1" noChangeAspect="1" noMove="1" noResize="1" noEditPoints="1" noAdjustHandles="1" noChangeArrowheads="1" noChangeShapeType="1" noTextEdit="1"/>
              </p:cNvSpPr>
              <p:nvPr/>
            </p:nvSpPr>
            <p:spPr>
              <a:xfrm>
                <a:off x="936153" y="4059757"/>
                <a:ext cx="3657600" cy="1323439"/>
              </a:xfrm>
              <a:prstGeom prst="rect">
                <a:avLst/>
              </a:prstGeom>
              <a:blipFill>
                <a:blip r:embed="rId3"/>
                <a:stretch>
                  <a:fillRect l="-1730" t="-2857" b="-7619"/>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FC0056CB-DEE6-F754-899E-63F235DC8A5D}"/>
              </a:ext>
            </a:extLst>
          </p:cNvPr>
          <p:cNvSpPr txBox="1"/>
          <p:nvPr/>
        </p:nvSpPr>
        <p:spPr>
          <a:xfrm>
            <a:off x="1378135" y="3426516"/>
            <a:ext cx="1699632" cy="369332"/>
          </a:xfrm>
          <a:prstGeom prst="rect">
            <a:avLst/>
          </a:prstGeom>
          <a:noFill/>
        </p:spPr>
        <p:txBody>
          <a:bodyPr wrap="none" rtlCol="0">
            <a:spAutoFit/>
          </a:bodyPr>
          <a:lstStyle/>
          <a:p>
            <a:r>
              <a:rPr lang="en-US" dirty="0"/>
              <a:t>Single VRFB cell</a:t>
            </a:r>
          </a:p>
        </p:txBody>
      </p:sp>
      <p:pic>
        <p:nvPicPr>
          <p:cNvPr id="9" name="Picture 8">
            <a:extLst>
              <a:ext uri="{FF2B5EF4-FFF2-40B4-BE49-F238E27FC236}">
                <a16:creationId xmlns:a16="http://schemas.microsoft.com/office/drawing/2014/main" id="{F8A2A7F5-E83C-3234-1958-2D0E9A6DE965}"/>
              </a:ext>
            </a:extLst>
          </p:cNvPr>
          <p:cNvPicPr>
            <a:picLocks noChangeAspect="1"/>
          </p:cNvPicPr>
          <p:nvPr/>
        </p:nvPicPr>
        <p:blipFill rotWithShape="1">
          <a:blip r:embed="rId4"/>
          <a:srcRect l="7665" r="26689"/>
          <a:stretch/>
        </p:blipFill>
        <p:spPr>
          <a:xfrm rot="5400000">
            <a:off x="1384540" y="1896448"/>
            <a:ext cx="1542361" cy="1218465"/>
          </a:xfrm>
          <a:prstGeom prst="rect">
            <a:avLst/>
          </a:prstGeom>
        </p:spPr>
      </p:pic>
      <p:pic>
        <p:nvPicPr>
          <p:cNvPr id="10" name="Picture 9">
            <a:extLst>
              <a:ext uri="{FF2B5EF4-FFF2-40B4-BE49-F238E27FC236}">
                <a16:creationId xmlns:a16="http://schemas.microsoft.com/office/drawing/2014/main" id="{7BF0099B-12D1-7FAA-DE88-51FB6F321158}"/>
              </a:ext>
            </a:extLst>
          </p:cNvPr>
          <p:cNvPicPr>
            <a:picLocks noChangeAspect="1"/>
          </p:cNvPicPr>
          <p:nvPr/>
        </p:nvPicPr>
        <p:blipFill>
          <a:blip r:embed="rId5"/>
          <a:stretch>
            <a:fillRect/>
          </a:stretch>
        </p:blipFill>
        <p:spPr>
          <a:xfrm>
            <a:off x="4700093" y="2304216"/>
            <a:ext cx="3657600" cy="2983264"/>
          </a:xfrm>
          <a:prstGeom prst="rect">
            <a:avLst/>
          </a:prstGeom>
        </p:spPr>
      </p:pic>
      <p:pic>
        <p:nvPicPr>
          <p:cNvPr id="11" name="Picture 10">
            <a:extLst>
              <a:ext uri="{FF2B5EF4-FFF2-40B4-BE49-F238E27FC236}">
                <a16:creationId xmlns:a16="http://schemas.microsoft.com/office/drawing/2014/main" id="{8B252C6B-42D9-FE7C-41B6-065C24E1E864}"/>
              </a:ext>
            </a:extLst>
          </p:cNvPr>
          <p:cNvPicPr>
            <a:picLocks noChangeAspect="1"/>
          </p:cNvPicPr>
          <p:nvPr/>
        </p:nvPicPr>
        <p:blipFill>
          <a:blip r:embed="rId6"/>
          <a:stretch>
            <a:fillRect/>
          </a:stretch>
        </p:blipFill>
        <p:spPr>
          <a:xfrm>
            <a:off x="8464034" y="2304216"/>
            <a:ext cx="3657600" cy="2983264"/>
          </a:xfrm>
          <a:prstGeom prst="rect">
            <a:avLst/>
          </a:prstGeom>
        </p:spPr>
      </p:pic>
      <p:sp>
        <p:nvSpPr>
          <p:cNvPr id="13" name="TextBox 12">
            <a:extLst>
              <a:ext uri="{FF2B5EF4-FFF2-40B4-BE49-F238E27FC236}">
                <a16:creationId xmlns:a16="http://schemas.microsoft.com/office/drawing/2014/main" id="{45A57BB8-8B5E-2270-A762-F62871A4A7E4}"/>
              </a:ext>
            </a:extLst>
          </p:cNvPr>
          <p:cNvSpPr txBox="1"/>
          <p:nvPr/>
        </p:nvSpPr>
        <p:spPr>
          <a:xfrm>
            <a:off x="1657218" y="5383196"/>
            <a:ext cx="6281995" cy="584775"/>
          </a:xfrm>
          <a:prstGeom prst="rect">
            <a:avLst/>
          </a:prstGeom>
          <a:noFill/>
        </p:spPr>
        <p:txBody>
          <a:bodyPr wrap="square" rtlCol="0">
            <a:spAutoFit/>
          </a:bodyPr>
          <a:lstStyle/>
          <a:p>
            <a:r>
              <a:rPr lang="en-US" sz="1600" dirty="0"/>
              <a:t>Variability in operating conditions: Initial concentrations, flow rate, applied current, volume size, Membrane, etc.</a:t>
            </a:r>
          </a:p>
        </p:txBody>
      </p:sp>
      <p:sp>
        <p:nvSpPr>
          <p:cNvPr id="14" name="TextBox 13">
            <a:extLst>
              <a:ext uri="{FF2B5EF4-FFF2-40B4-BE49-F238E27FC236}">
                <a16:creationId xmlns:a16="http://schemas.microsoft.com/office/drawing/2014/main" id="{FCEFB865-C425-67BD-746E-F83949EDDA9E}"/>
              </a:ext>
            </a:extLst>
          </p:cNvPr>
          <p:cNvSpPr txBox="1"/>
          <p:nvPr/>
        </p:nvSpPr>
        <p:spPr>
          <a:xfrm>
            <a:off x="5234673" y="1671583"/>
            <a:ext cx="6904253" cy="584775"/>
          </a:xfrm>
          <a:prstGeom prst="rect">
            <a:avLst/>
          </a:prstGeom>
          <a:noFill/>
        </p:spPr>
        <p:txBody>
          <a:bodyPr wrap="square" rtlCol="0">
            <a:spAutoFit/>
          </a:bodyPr>
          <a:lstStyle/>
          <a:p>
            <a:r>
              <a:rPr lang="en-US" sz="1600" dirty="0"/>
              <a:t>SOV-Voltage charge–discharge curves for the 12 PNNL experiments (record data in the third cycle)</a:t>
            </a:r>
          </a:p>
        </p:txBody>
      </p:sp>
      <p:pic>
        <p:nvPicPr>
          <p:cNvPr id="15" name="Picture 14">
            <a:extLst>
              <a:ext uri="{FF2B5EF4-FFF2-40B4-BE49-F238E27FC236}">
                <a16:creationId xmlns:a16="http://schemas.microsoft.com/office/drawing/2014/main" id="{136CB944-C6D0-80BC-1B90-A74BCB8E663B}"/>
              </a:ext>
            </a:extLst>
          </p:cNvPr>
          <p:cNvPicPr>
            <a:picLocks noChangeAspect="1"/>
          </p:cNvPicPr>
          <p:nvPr/>
        </p:nvPicPr>
        <p:blipFill rotWithShape="1">
          <a:blip r:embed="rId7"/>
          <a:srcRect t="27823"/>
          <a:stretch/>
        </p:blipFill>
        <p:spPr>
          <a:xfrm>
            <a:off x="1221903" y="5962845"/>
            <a:ext cx="6743700" cy="2304369"/>
          </a:xfrm>
          <a:prstGeom prst="rect">
            <a:avLst/>
          </a:prstGeom>
        </p:spPr>
      </p:pic>
      <p:pic>
        <p:nvPicPr>
          <p:cNvPr id="17" name="Picture 16">
            <a:extLst>
              <a:ext uri="{FF2B5EF4-FFF2-40B4-BE49-F238E27FC236}">
                <a16:creationId xmlns:a16="http://schemas.microsoft.com/office/drawing/2014/main" id="{77E0903C-FAD0-497F-51EC-4D21B385F2C6}"/>
              </a:ext>
            </a:extLst>
          </p:cNvPr>
          <p:cNvPicPr>
            <a:picLocks noChangeAspect="1"/>
          </p:cNvPicPr>
          <p:nvPr/>
        </p:nvPicPr>
        <p:blipFill>
          <a:blip r:embed="rId8"/>
          <a:stretch>
            <a:fillRect/>
          </a:stretch>
        </p:blipFill>
        <p:spPr>
          <a:xfrm>
            <a:off x="10698705" y="5350302"/>
            <a:ext cx="3772282" cy="2740402"/>
          </a:xfrm>
          <a:prstGeom prst="rect">
            <a:avLst/>
          </a:prstGeom>
        </p:spPr>
      </p:pic>
      <p:grpSp>
        <p:nvGrpSpPr>
          <p:cNvPr id="23" name="Group 22">
            <a:extLst>
              <a:ext uri="{FF2B5EF4-FFF2-40B4-BE49-F238E27FC236}">
                <a16:creationId xmlns:a16="http://schemas.microsoft.com/office/drawing/2014/main" id="{C1209BAF-0399-39C8-71E2-38FD696911D9}"/>
              </a:ext>
            </a:extLst>
          </p:cNvPr>
          <p:cNvGrpSpPr/>
          <p:nvPr/>
        </p:nvGrpSpPr>
        <p:grpSpPr>
          <a:xfrm>
            <a:off x="10799180" y="3955648"/>
            <a:ext cx="1785666" cy="1877993"/>
            <a:chOff x="10799180" y="3955648"/>
            <a:chExt cx="1785666" cy="1877993"/>
          </a:xfrm>
        </p:grpSpPr>
        <p:sp>
          <p:nvSpPr>
            <p:cNvPr id="18" name="Oval 17">
              <a:extLst>
                <a:ext uri="{FF2B5EF4-FFF2-40B4-BE49-F238E27FC236}">
                  <a16:creationId xmlns:a16="http://schemas.microsoft.com/office/drawing/2014/main" id="{C4E7ECFF-8E7F-A80B-508F-ADD89F4459A8}"/>
                </a:ext>
              </a:extLst>
            </p:cNvPr>
            <p:cNvSpPr/>
            <p:nvPr/>
          </p:nvSpPr>
          <p:spPr>
            <a:xfrm>
              <a:off x="11111696" y="3955648"/>
              <a:ext cx="914400" cy="31830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Arrow Connector 19">
              <a:extLst>
                <a:ext uri="{FF2B5EF4-FFF2-40B4-BE49-F238E27FC236}">
                  <a16:creationId xmlns:a16="http://schemas.microsoft.com/office/drawing/2014/main" id="{5BEC60D7-5BA6-5A48-BA3C-80779EF2F6DE}"/>
                </a:ext>
              </a:extLst>
            </p:cNvPr>
            <p:cNvCxnSpPr>
              <a:stCxn id="18" idx="2"/>
            </p:cNvCxnSpPr>
            <p:nvPr/>
          </p:nvCxnSpPr>
          <p:spPr>
            <a:xfrm flipH="1">
              <a:off x="10799180" y="4114800"/>
              <a:ext cx="312516" cy="17188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FAD9C2A-D188-5973-F5D2-A860AADB3E83}"/>
                </a:ext>
              </a:extLst>
            </p:cNvPr>
            <p:cNvCxnSpPr>
              <a:cxnSpLocks/>
              <a:endCxn id="17" idx="0"/>
            </p:cNvCxnSpPr>
            <p:nvPr/>
          </p:nvCxnSpPr>
          <p:spPr>
            <a:xfrm>
              <a:off x="12026968" y="4103905"/>
              <a:ext cx="557878" cy="12463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664749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CDF275-6B27-D746-A147-A8A93DDFB9E7}"/>
              </a:ext>
            </a:extLst>
          </p:cNvPr>
          <p:cNvSpPr>
            <a:spLocks noGrp="1"/>
          </p:cNvSpPr>
          <p:nvPr>
            <p:ph type="title"/>
          </p:nvPr>
        </p:nvSpPr>
        <p:spPr/>
        <p:txBody>
          <a:bodyPr/>
          <a:lstStyle/>
          <a:p>
            <a:br>
              <a:rPr lang="en-US" dirty="0"/>
            </a:br>
            <a:r>
              <a:rPr lang="en-US" dirty="0"/>
              <a:t>Energy Storage Material Initiative:</a:t>
            </a:r>
            <a:br>
              <a:rPr lang="en-US" dirty="0"/>
            </a:br>
            <a:r>
              <a:rPr lang="en-US" dirty="0"/>
              <a:t>Digital Twin of Battery </a:t>
            </a:r>
          </a:p>
        </p:txBody>
      </p:sp>
      <p:sp>
        <p:nvSpPr>
          <p:cNvPr id="5" name="Content Placeholder 3">
            <a:extLst>
              <a:ext uri="{FF2B5EF4-FFF2-40B4-BE49-F238E27FC236}">
                <a16:creationId xmlns:a16="http://schemas.microsoft.com/office/drawing/2014/main" id="{65701320-FD4F-774F-BFE5-564E8808F38F}"/>
              </a:ext>
            </a:extLst>
          </p:cNvPr>
          <p:cNvSpPr>
            <a:spLocks noGrp="1"/>
          </p:cNvSpPr>
          <p:nvPr>
            <p:ph sz="quarter" idx="20"/>
          </p:nvPr>
        </p:nvSpPr>
        <p:spPr>
          <a:xfrm>
            <a:off x="1136074" y="1716489"/>
            <a:ext cx="13311445" cy="701690"/>
          </a:xfrm>
        </p:spPr>
        <p:txBody>
          <a:bodyPr/>
          <a:lstStyle/>
          <a:p>
            <a:pPr marL="0" indent="0">
              <a:buNone/>
            </a:pPr>
            <a:r>
              <a:rPr lang="en-US" sz="2000" b="1" dirty="0">
                <a:solidFill>
                  <a:schemeClr val="accent2"/>
                </a:solidFill>
              </a:rPr>
              <a:t>Build a battery digital twin by integrating existing and new data from </a:t>
            </a:r>
            <a:r>
              <a:rPr lang="en-US" sz="2000" b="1" u="sng" dirty="0">
                <a:solidFill>
                  <a:schemeClr val="accent2"/>
                </a:solidFill>
              </a:rPr>
              <a:t>experiments</a:t>
            </a:r>
            <a:r>
              <a:rPr lang="en-US" sz="2000" b="1" dirty="0">
                <a:solidFill>
                  <a:schemeClr val="accent2"/>
                </a:solidFill>
              </a:rPr>
              <a:t> and </a:t>
            </a:r>
            <a:r>
              <a:rPr lang="en-US" sz="2000" b="1" u="sng" dirty="0">
                <a:solidFill>
                  <a:schemeClr val="accent2"/>
                </a:solidFill>
              </a:rPr>
              <a:t>simulations</a:t>
            </a:r>
          </a:p>
        </p:txBody>
      </p:sp>
      <p:pic>
        <p:nvPicPr>
          <p:cNvPr id="45" name="Picture 44">
            <a:extLst>
              <a:ext uri="{FF2B5EF4-FFF2-40B4-BE49-F238E27FC236}">
                <a16:creationId xmlns:a16="http://schemas.microsoft.com/office/drawing/2014/main" id="{D90346BF-F8E2-C73A-BA7E-9BB125563F97}"/>
              </a:ext>
            </a:extLst>
          </p:cNvPr>
          <p:cNvPicPr>
            <a:picLocks noChangeAspect="1"/>
          </p:cNvPicPr>
          <p:nvPr/>
        </p:nvPicPr>
        <p:blipFill>
          <a:blip r:embed="rId6"/>
          <a:stretch>
            <a:fillRect/>
          </a:stretch>
        </p:blipFill>
        <p:spPr>
          <a:xfrm>
            <a:off x="2707318" y="6357923"/>
            <a:ext cx="1130502" cy="1542188"/>
          </a:xfrm>
          <a:prstGeom prst="rect">
            <a:avLst/>
          </a:prstGeom>
        </p:spPr>
      </p:pic>
      <p:sp>
        <p:nvSpPr>
          <p:cNvPr id="46" name="TextBox 45">
            <a:extLst>
              <a:ext uri="{FF2B5EF4-FFF2-40B4-BE49-F238E27FC236}">
                <a16:creationId xmlns:a16="http://schemas.microsoft.com/office/drawing/2014/main" id="{1A6D4745-A978-51E7-6DB0-81AB3E953C8E}"/>
              </a:ext>
            </a:extLst>
          </p:cNvPr>
          <p:cNvSpPr txBox="1"/>
          <p:nvPr/>
        </p:nvSpPr>
        <p:spPr>
          <a:xfrm>
            <a:off x="2762899" y="7860268"/>
            <a:ext cx="1210588" cy="369332"/>
          </a:xfrm>
          <a:prstGeom prst="rect">
            <a:avLst/>
          </a:prstGeom>
          <a:noFill/>
        </p:spPr>
        <p:txBody>
          <a:bodyPr wrap="none" rtlCol="0">
            <a:spAutoFit/>
          </a:bodyPr>
          <a:lstStyle/>
          <a:p>
            <a:r>
              <a:rPr lang="en-US" sz="1800" dirty="0"/>
              <a:t>Pore level</a:t>
            </a:r>
          </a:p>
        </p:txBody>
      </p:sp>
      <p:pic>
        <p:nvPicPr>
          <p:cNvPr id="47" name="Picture 46" descr="Text&#10;&#10;Description automatically generated">
            <a:extLst>
              <a:ext uri="{FF2B5EF4-FFF2-40B4-BE49-F238E27FC236}">
                <a16:creationId xmlns:a16="http://schemas.microsoft.com/office/drawing/2014/main" id="{BE24B447-BF6B-D7BA-1178-EDCCAC4AF662}"/>
              </a:ext>
            </a:extLst>
          </p:cNvPr>
          <p:cNvPicPr>
            <a:picLocks noChangeAspect="1"/>
          </p:cNvPicPr>
          <p:nvPr/>
        </p:nvPicPr>
        <p:blipFill rotWithShape="1">
          <a:blip r:embed="rId7"/>
          <a:srcRect l="16484" t="7681" r="26771" b="2810"/>
          <a:stretch/>
        </p:blipFill>
        <p:spPr>
          <a:xfrm>
            <a:off x="4775659" y="5442988"/>
            <a:ext cx="1701933" cy="1542188"/>
          </a:xfrm>
          <a:prstGeom prst="rect">
            <a:avLst/>
          </a:prstGeom>
        </p:spPr>
      </p:pic>
      <p:pic>
        <p:nvPicPr>
          <p:cNvPr id="48" name="Picture 1">
            <a:extLst>
              <a:ext uri="{FF2B5EF4-FFF2-40B4-BE49-F238E27FC236}">
                <a16:creationId xmlns:a16="http://schemas.microsoft.com/office/drawing/2014/main" id="{FC37C10A-9B67-506B-4492-B95817A20CB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28276"/>
          <a:stretch/>
        </p:blipFill>
        <p:spPr bwMode="auto">
          <a:xfrm>
            <a:off x="8096934" y="5443167"/>
            <a:ext cx="2052456" cy="131390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China Cheap Residential Commercial Use Vanadium Redox Flow Battery VRFB">
            <a:extLst>
              <a:ext uri="{FF2B5EF4-FFF2-40B4-BE49-F238E27FC236}">
                <a16:creationId xmlns:a16="http://schemas.microsoft.com/office/drawing/2014/main" id="{1DC12E04-2366-B1F3-95CB-D08EF35855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72536" y="5416410"/>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A68597E2-206B-B938-5960-BE4774792785}"/>
              </a:ext>
            </a:extLst>
          </p:cNvPr>
          <p:cNvSpPr txBox="1"/>
          <p:nvPr/>
        </p:nvSpPr>
        <p:spPr>
          <a:xfrm>
            <a:off x="5274061" y="6813393"/>
            <a:ext cx="1197764" cy="369332"/>
          </a:xfrm>
          <a:prstGeom prst="rect">
            <a:avLst/>
          </a:prstGeom>
          <a:noFill/>
        </p:spPr>
        <p:txBody>
          <a:bodyPr wrap="none" rtlCol="0">
            <a:spAutoFit/>
          </a:bodyPr>
          <a:lstStyle/>
          <a:p>
            <a:r>
              <a:rPr lang="en-US" sz="1800" dirty="0"/>
              <a:t>REV level</a:t>
            </a:r>
          </a:p>
        </p:txBody>
      </p:sp>
      <p:sp>
        <p:nvSpPr>
          <p:cNvPr id="51" name="TextBox 50">
            <a:extLst>
              <a:ext uri="{FF2B5EF4-FFF2-40B4-BE49-F238E27FC236}">
                <a16:creationId xmlns:a16="http://schemas.microsoft.com/office/drawing/2014/main" id="{FE36D453-0003-CB78-4433-8EF5DA402741}"/>
              </a:ext>
            </a:extLst>
          </p:cNvPr>
          <p:cNvSpPr txBox="1"/>
          <p:nvPr/>
        </p:nvSpPr>
        <p:spPr>
          <a:xfrm>
            <a:off x="8469453" y="6828605"/>
            <a:ext cx="1120820" cy="369332"/>
          </a:xfrm>
          <a:prstGeom prst="rect">
            <a:avLst/>
          </a:prstGeom>
          <a:noFill/>
        </p:spPr>
        <p:txBody>
          <a:bodyPr wrap="none" rtlCol="0">
            <a:spAutoFit/>
          </a:bodyPr>
          <a:lstStyle/>
          <a:p>
            <a:r>
              <a:rPr lang="en-US" sz="1800" dirty="0"/>
              <a:t>Cell level</a:t>
            </a:r>
          </a:p>
        </p:txBody>
      </p:sp>
      <p:sp>
        <p:nvSpPr>
          <p:cNvPr id="52" name="TextBox 51">
            <a:extLst>
              <a:ext uri="{FF2B5EF4-FFF2-40B4-BE49-F238E27FC236}">
                <a16:creationId xmlns:a16="http://schemas.microsoft.com/office/drawing/2014/main" id="{30E12D9E-0DCA-B3AB-BB37-53CB6D7570F6}"/>
              </a:ext>
            </a:extLst>
          </p:cNvPr>
          <p:cNvSpPr txBox="1"/>
          <p:nvPr/>
        </p:nvSpPr>
        <p:spPr>
          <a:xfrm>
            <a:off x="11593958" y="7792246"/>
            <a:ext cx="1300356" cy="369332"/>
          </a:xfrm>
          <a:prstGeom prst="rect">
            <a:avLst/>
          </a:prstGeom>
          <a:noFill/>
        </p:spPr>
        <p:txBody>
          <a:bodyPr wrap="none" rtlCol="0">
            <a:spAutoFit/>
          </a:bodyPr>
          <a:lstStyle/>
          <a:p>
            <a:r>
              <a:rPr lang="en-US" sz="1800" dirty="0"/>
              <a:t>Stack level</a:t>
            </a:r>
          </a:p>
        </p:txBody>
      </p:sp>
      <p:sp>
        <p:nvSpPr>
          <p:cNvPr id="53" name="Curved Down Arrow 52">
            <a:extLst>
              <a:ext uri="{FF2B5EF4-FFF2-40B4-BE49-F238E27FC236}">
                <a16:creationId xmlns:a16="http://schemas.microsoft.com/office/drawing/2014/main" id="{30931D26-8823-42F6-9740-ADBE3479CB84}"/>
              </a:ext>
            </a:extLst>
          </p:cNvPr>
          <p:cNvSpPr/>
          <p:nvPr/>
        </p:nvSpPr>
        <p:spPr>
          <a:xfrm rot="20080851">
            <a:off x="3314791" y="5678730"/>
            <a:ext cx="1391830" cy="405044"/>
          </a:xfrm>
          <a:prstGeom prst="curved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4" name="Curved Down Arrow 53">
            <a:extLst>
              <a:ext uri="{FF2B5EF4-FFF2-40B4-BE49-F238E27FC236}">
                <a16:creationId xmlns:a16="http://schemas.microsoft.com/office/drawing/2014/main" id="{C2DA4924-A49A-DA7D-C8EF-3AD49F6B35F4}"/>
              </a:ext>
            </a:extLst>
          </p:cNvPr>
          <p:cNvSpPr/>
          <p:nvPr/>
        </p:nvSpPr>
        <p:spPr>
          <a:xfrm rot="9001568">
            <a:off x="3991729" y="7066606"/>
            <a:ext cx="1391830" cy="405044"/>
          </a:xfrm>
          <a:prstGeom prst="curved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 name="Curved Down Arrow 54">
            <a:extLst>
              <a:ext uri="{FF2B5EF4-FFF2-40B4-BE49-F238E27FC236}">
                <a16:creationId xmlns:a16="http://schemas.microsoft.com/office/drawing/2014/main" id="{CE519692-49A4-7759-A31C-D4F7B52E9B80}"/>
              </a:ext>
            </a:extLst>
          </p:cNvPr>
          <p:cNvSpPr/>
          <p:nvPr/>
        </p:nvSpPr>
        <p:spPr>
          <a:xfrm>
            <a:off x="6677060" y="5260952"/>
            <a:ext cx="1391830" cy="405044"/>
          </a:xfrm>
          <a:prstGeom prst="curved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6" name="Curved Down Arrow 55">
            <a:extLst>
              <a:ext uri="{FF2B5EF4-FFF2-40B4-BE49-F238E27FC236}">
                <a16:creationId xmlns:a16="http://schemas.microsoft.com/office/drawing/2014/main" id="{4249864F-E8FA-9C2B-E805-8BCD344FBBC2}"/>
              </a:ext>
            </a:extLst>
          </p:cNvPr>
          <p:cNvSpPr/>
          <p:nvPr/>
        </p:nvSpPr>
        <p:spPr>
          <a:xfrm rot="10800000">
            <a:off x="6665765" y="6768637"/>
            <a:ext cx="1391830" cy="405044"/>
          </a:xfrm>
          <a:prstGeom prst="curved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7" name="Curved Down Arrow 56">
            <a:extLst>
              <a:ext uri="{FF2B5EF4-FFF2-40B4-BE49-F238E27FC236}">
                <a16:creationId xmlns:a16="http://schemas.microsoft.com/office/drawing/2014/main" id="{B5F64168-4F90-AECA-A762-D1B5F5EA0696}"/>
              </a:ext>
            </a:extLst>
          </p:cNvPr>
          <p:cNvSpPr/>
          <p:nvPr/>
        </p:nvSpPr>
        <p:spPr>
          <a:xfrm rot="1912133">
            <a:off x="10082766" y="5753309"/>
            <a:ext cx="1391830" cy="405044"/>
          </a:xfrm>
          <a:prstGeom prst="curved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8" name="Curved Down Arrow 57">
            <a:extLst>
              <a:ext uri="{FF2B5EF4-FFF2-40B4-BE49-F238E27FC236}">
                <a16:creationId xmlns:a16="http://schemas.microsoft.com/office/drawing/2014/main" id="{7952860E-5AE1-770D-E970-D041B3F2CC91}"/>
              </a:ext>
            </a:extLst>
          </p:cNvPr>
          <p:cNvSpPr/>
          <p:nvPr/>
        </p:nvSpPr>
        <p:spPr>
          <a:xfrm rot="12407759">
            <a:off x="9611162" y="7018922"/>
            <a:ext cx="1391830" cy="405044"/>
          </a:xfrm>
          <a:prstGeom prst="curved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9" name="TextBox 58">
            <a:extLst>
              <a:ext uri="{FF2B5EF4-FFF2-40B4-BE49-F238E27FC236}">
                <a16:creationId xmlns:a16="http://schemas.microsoft.com/office/drawing/2014/main" id="{86D5BAA1-A13C-D7D4-4830-A99993B50E40}"/>
              </a:ext>
            </a:extLst>
          </p:cNvPr>
          <p:cNvSpPr txBox="1"/>
          <p:nvPr/>
        </p:nvSpPr>
        <p:spPr>
          <a:xfrm>
            <a:off x="2571884" y="5147676"/>
            <a:ext cx="1795684" cy="523220"/>
          </a:xfrm>
          <a:prstGeom prst="rect">
            <a:avLst/>
          </a:prstGeom>
          <a:noFill/>
        </p:spPr>
        <p:txBody>
          <a:bodyPr wrap="none" rtlCol="0">
            <a:spAutoFit/>
          </a:bodyPr>
          <a:lstStyle/>
          <a:p>
            <a:r>
              <a:rPr lang="en-US" sz="1400" i="1" dirty="0"/>
              <a:t>Material synthesis,</a:t>
            </a:r>
          </a:p>
          <a:p>
            <a:r>
              <a:rPr lang="en-US" sz="1400" i="1" dirty="0"/>
              <a:t>High throughout test</a:t>
            </a:r>
          </a:p>
        </p:txBody>
      </p:sp>
      <p:sp>
        <p:nvSpPr>
          <p:cNvPr id="60" name="Right Arrow 59">
            <a:extLst>
              <a:ext uri="{FF2B5EF4-FFF2-40B4-BE49-F238E27FC236}">
                <a16:creationId xmlns:a16="http://schemas.microsoft.com/office/drawing/2014/main" id="{1C776A0B-BD1F-C22D-AA7B-6C2864A95564}"/>
              </a:ext>
            </a:extLst>
          </p:cNvPr>
          <p:cNvSpPr/>
          <p:nvPr/>
        </p:nvSpPr>
        <p:spPr>
          <a:xfrm>
            <a:off x="4424004" y="4950953"/>
            <a:ext cx="5875349" cy="232734"/>
          </a:xfrm>
          <a:prstGeom prst="rightArrow">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extBox 60">
            <a:extLst>
              <a:ext uri="{FF2B5EF4-FFF2-40B4-BE49-F238E27FC236}">
                <a16:creationId xmlns:a16="http://schemas.microsoft.com/office/drawing/2014/main" id="{39A274A4-D945-EB9C-0B0D-948824A46900}"/>
              </a:ext>
            </a:extLst>
          </p:cNvPr>
          <p:cNvSpPr txBox="1"/>
          <p:nvPr/>
        </p:nvSpPr>
        <p:spPr>
          <a:xfrm>
            <a:off x="5998264" y="4677838"/>
            <a:ext cx="3031599" cy="369332"/>
          </a:xfrm>
          <a:prstGeom prst="rect">
            <a:avLst/>
          </a:prstGeom>
          <a:noFill/>
        </p:spPr>
        <p:txBody>
          <a:bodyPr wrap="none" rtlCol="0">
            <a:spAutoFit/>
          </a:bodyPr>
          <a:lstStyle/>
          <a:p>
            <a:r>
              <a:rPr lang="en-US" sz="1800" dirty="0"/>
              <a:t>Predict battery performance</a:t>
            </a:r>
          </a:p>
        </p:txBody>
      </p:sp>
      <p:sp>
        <p:nvSpPr>
          <p:cNvPr id="62" name="Right Arrow 61">
            <a:extLst>
              <a:ext uri="{FF2B5EF4-FFF2-40B4-BE49-F238E27FC236}">
                <a16:creationId xmlns:a16="http://schemas.microsoft.com/office/drawing/2014/main" id="{51E93798-C19A-04CF-10DE-92C617772792}"/>
              </a:ext>
            </a:extLst>
          </p:cNvPr>
          <p:cNvSpPr/>
          <p:nvPr/>
        </p:nvSpPr>
        <p:spPr>
          <a:xfrm rot="10800000">
            <a:off x="4503946" y="7683356"/>
            <a:ext cx="5875349" cy="232734"/>
          </a:xfrm>
          <a:prstGeom prst="rightArrow">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D2AEF575-1438-25FB-F0C6-9716C602A4EC}"/>
              </a:ext>
            </a:extLst>
          </p:cNvPr>
          <p:cNvSpPr txBox="1"/>
          <p:nvPr/>
        </p:nvSpPr>
        <p:spPr>
          <a:xfrm>
            <a:off x="5061601" y="7350274"/>
            <a:ext cx="4750018" cy="369332"/>
          </a:xfrm>
          <a:prstGeom prst="rect">
            <a:avLst/>
          </a:prstGeom>
          <a:noFill/>
        </p:spPr>
        <p:txBody>
          <a:bodyPr wrap="none" rtlCol="0">
            <a:spAutoFit/>
          </a:bodyPr>
          <a:lstStyle/>
          <a:p>
            <a:r>
              <a:rPr lang="en-US" sz="1800" dirty="0"/>
              <a:t>Guide better design and material discoveries</a:t>
            </a:r>
          </a:p>
        </p:txBody>
      </p:sp>
      <p:sp>
        <p:nvSpPr>
          <p:cNvPr id="64" name="TextBox 63">
            <a:extLst>
              <a:ext uri="{FF2B5EF4-FFF2-40B4-BE49-F238E27FC236}">
                <a16:creationId xmlns:a16="http://schemas.microsoft.com/office/drawing/2014/main" id="{59D0FA46-4E34-257E-BBC9-604140BE131B}"/>
              </a:ext>
            </a:extLst>
          </p:cNvPr>
          <p:cNvSpPr txBox="1"/>
          <p:nvPr/>
        </p:nvSpPr>
        <p:spPr>
          <a:xfrm>
            <a:off x="5746995" y="4486224"/>
            <a:ext cx="3508807" cy="338554"/>
          </a:xfrm>
          <a:prstGeom prst="rect">
            <a:avLst/>
          </a:prstGeom>
          <a:noFill/>
        </p:spPr>
        <p:txBody>
          <a:bodyPr wrap="square" rtlCol="0">
            <a:spAutoFit/>
          </a:bodyPr>
          <a:lstStyle/>
          <a:p>
            <a:pPr algn="ctr"/>
            <a:r>
              <a:rPr lang="en-US" sz="1600" b="1" dirty="0"/>
              <a:t>Physics-informed ML model</a:t>
            </a:r>
          </a:p>
        </p:txBody>
      </p:sp>
      <p:sp>
        <p:nvSpPr>
          <p:cNvPr id="65" name="TextBox 64">
            <a:extLst>
              <a:ext uri="{FF2B5EF4-FFF2-40B4-BE49-F238E27FC236}">
                <a16:creationId xmlns:a16="http://schemas.microsoft.com/office/drawing/2014/main" id="{17560B30-6783-A641-24D0-8E0C6973DE15}"/>
              </a:ext>
            </a:extLst>
          </p:cNvPr>
          <p:cNvSpPr txBox="1"/>
          <p:nvPr/>
        </p:nvSpPr>
        <p:spPr>
          <a:xfrm>
            <a:off x="10463769" y="5201864"/>
            <a:ext cx="1927131" cy="523220"/>
          </a:xfrm>
          <a:prstGeom prst="rect">
            <a:avLst/>
          </a:prstGeom>
          <a:noFill/>
        </p:spPr>
        <p:txBody>
          <a:bodyPr wrap="none" rtlCol="0">
            <a:spAutoFit/>
          </a:bodyPr>
          <a:lstStyle/>
          <a:p>
            <a:r>
              <a:rPr lang="en-US" sz="1400" i="1" dirty="0"/>
              <a:t>Processing conditions</a:t>
            </a:r>
          </a:p>
          <a:p>
            <a:r>
              <a:rPr lang="en-US" sz="1400" i="1" dirty="0"/>
              <a:t>Up scaling</a:t>
            </a:r>
          </a:p>
        </p:txBody>
      </p:sp>
      <p:pic>
        <p:nvPicPr>
          <p:cNvPr id="34" name="Picture 33">
            <a:extLst>
              <a:ext uri="{FF2B5EF4-FFF2-40B4-BE49-F238E27FC236}">
                <a16:creationId xmlns:a16="http://schemas.microsoft.com/office/drawing/2014/main" id="{366B35B9-9BFF-B27F-A787-452C511D5BA0}"/>
              </a:ext>
            </a:extLst>
          </p:cNvPr>
          <p:cNvPicPr>
            <a:picLocks noChangeAspect="1"/>
          </p:cNvPicPr>
          <p:nvPr/>
        </p:nvPicPr>
        <p:blipFill>
          <a:blip r:embed="rId10"/>
          <a:stretch>
            <a:fillRect/>
          </a:stretch>
        </p:blipFill>
        <p:spPr>
          <a:xfrm>
            <a:off x="4687644" y="2140654"/>
            <a:ext cx="5486400" cy="2408663"/>
          </a:xfrm>
          <a:prstGeom prst="rect">
            <a:avLst/>
          </a:prstGeom>
        </p:spPr>
      </p:pic>
      <p:pic>
        <p:nvPicPr>
          <p:cNvPr id="29" name="Picture 28">
            <a:extLst>
              <a:ext uri="{FF2B5EF4-FFF2-40B4-BE49-F238E27FC236}">
                <a16:creationId xmlns:a16="http://schemas.microsoft.com/office/drawing/2014/main" id="{9896BFAF-7CF2-C745-4CBA-35BCDADD3714}"/>
              </a:ext>
            </a:extLst>
          </p:cNvPr>
          <p:cNvPicPr>
            <a:picLocks noChangeAspect="1"/>
          </p:cNvPicPr>
          <p:nvPr/>
        </p:nvPicPr>
        <p:blipFill>
          <a:blip r:embed="rId11"/>
          <a:stretch>
            <a:fillRect/>
          </a:stretch>
        </p:blipFill>
        <p:spPr>
          <a:xfrm>
            <a:off x="11932919" y="522301"/>
            <a:ext cx="2514600" cy="1059611"/>
          </a:xfrm>
          <a:prstGeom prst="rect">
            <a:avLst/>
          </a:prstGeom>
        </p:spPr>
      </p:pic>
      <p:sp>
        <p:nvSpPr>
          <p:cNvPr id="30" name="TextBox 29">
            <a:extLst>
              <a:ext uri="{FF2B5EF4-FFF2-40B4-BE49-F238E27FC236}">
                <a16:creationId xmlns:a16="http://schemas.microsoft.com/office/drawing/2014/main" id="{D34818D5-7A96-D951-A2DD-F439BE9CAE42}"/>
              </a:ext>
            </a:extLst>
          </p:cNvPr>
          <p:cNvSpPr txBox="1"/>
          <p:nvPr/>
        </p:nvSpPr>
        <p:spPr>
          <a:xfrm>
            <a:off x="9988429" y="6745748"/>
            <a:ext cx="1202124" cy="523220"/>
          </a:xfrm>
          <a:prstGeom prst="rect">
            <a:avLst/>
          </a:prstGeom>
          <a:noFill/>
        </p:spPr>
        <p:txBody>
          <a:bodyPr wrap="none" rtlCol="0">
            <a:spAutoFit/>
          </a:bodyPr>
          <a:lstStyle/>
          <a:p>
            <a:r>
              <a:rPr lang="en-US" sz="1400" i="1" dirty="0"/>
              <a:t>Test, control,</a:t>
            </a:r>
          </a:p>
          <a:p>
            <a:r>
              <a:rPr lang="en-US" sz="1400" i="1" dirty="0"/>
              <a:t>Feedback</a:t>
            </a:r>
          </a:p>
        </p:txBody>
      </p:sp>
      <p:sp>
        <p:nvSpPr>
          <p:cNvPr id="31" name="TextBox 30">
            <a:extLst>
              <a:ext uri="{FF2B5EF4-FFF2-40B4-BE49-F238E27FC236}">
                <a16:creationId xmlns:a16="http://schemas.microsoft.com/office/drawing/2014/main" id="{E9A49063-B4ED-07F7-0282-AAB87E9BC20C}"/>
              </a:ext>
            </a:extLst>
          </p:cNvPr>
          <p:cNvSpPr txBox="1"/>
          <p:nvPr/>
        </p:nvSpPr>
        <p:spPr>
          <a:xfrm>
            <a:off x="3845454" y="6880383"/>
            <a:ext cx="1249060" cy="307777"/>
          </a:xfrm>
          <a:prstGeom prst="rect">
            <a:avLst/>
          </a:prstGeom>
          <a:noFill/>
        </p:spPr>
        <p:txBody>
          <a:bodyPr wrap="none" rtlCol="0">
            <a:spAutoFit/>
          </a:bodyPr>
          <a:lstStyle/>
          <a:p>
            <a:r>
              <a:rPr lang="en-US" sz="1400" i="1" dirty="0"/>
              <a:t>Data curation</a:t>
            </a:r>
          </a:p>
        </p:txBody>
      </p:sp>
      <p:grpSp>
        <p:nvGrpSpPr>
          <p:cNvPr id="9" name="Group 8">
            <a:extLst>
              <a:ext uri="{FF2B5EF4-FFF2-40B4-BE49-F238E27FC236}">
                <a16:creationId xmlns:a16="http://schemas.microsoft.com/office/drawing/2014/main" id="{4DA7F4D3-B31B-3F47-D353-B81B806B94A4}"/>
              </a:ext>
            </a:extLst>
          </p:cNvPr>
          <p:cNvGrpSpPr/>
          <p:nvPr/>
        </p:nvGrpSpPr>
        <p:grpSpPr>
          <a:xfrm>
            <a:off x="948135" y="3548905"/>
            <a:ext cx="5364990" cy="1334862"/>
            <a:chOff x="948135" y="3548905"/>
            <a:chExt cx="5364990" cy="1334862"/>
          </a:xfrm>
        </p:grpSpPr>
        <p:sp>
          <p:nvSpPr>
            <p:cNvPr id="32" name="Oval 31">
              <a:extLst>
                <a:ext uri="{FF2B5EF4-FFF2-40B4-BE49-F238E27FC236}">
                  <a16:creationId xmlns:a16="http://schemas.microsoft.com/office/drawing/2014/main" id="{FF2537EF-6A81-F203-E565-FF4320E24AFA}"/>
                </a:ext>
              </a:extLst>
            </p:cNvPr>
            <p:cNvSpPr/>
            <p:nvPr/>
          </p:nvSpPr>
          <p:spPr>
            <a:xfrm>
              <a:off x="948135" y="3548905"/>
              <a:ext cx="3629528" cy="1334862"/>
            </a:xfrm>
            <a:prstGeom prst="ellipse">
              <a:avLst/>
            </a:prstGeom>
            <a:solidFill>
              <a:srgbClr val="FBFD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33" u="sng" dirty="0">
                  <a:solidFill>
                    <a:schemeClr val="tx1"/>
                  </a:solidFill>
                </a:rPr>
                <a:t>Surrogate models </a:t>
              </a:r>
              <a:r>
                <a:rPr lang="en-US" sz="1333" dirty="0">
                  <a:solidFill>
                    <a:schemeClr val="tx1"/>
                  </a:solidFill>
                </a:rPr>
                <a:t>relating structure of redox molecules to the solubility and other electrochemical properties of the electrolyte</a:t>
              </a:r>
            </a:p>
          </p:txBody>
        </p:sp>
        <p:cxnSp>
          <p:nvCxnSpPr>
            <p:cNvPr id="33" name="Straight Connector 32">
              <a:extLst>
                <a:ext uri="{FF2B5EF4-FFF2-40B4-BE49-F238E27FC236}">
                  <a16:creationId xmlns:a16="http://schemas.microsoft.com/office/drawing/2014/main" id="{AD171CC7-ACC4-11EB-238B-DFA67C62585E}"/>
                </a:ext>
              </a:extLst>
            </p:cNvPr>
            <p:cNvCxnSpPr>
              <a:cxnSpLocks/>
              <a:stCxn id="32" idx="6"/>
            </p:cNvCxnSpPr>
            <p:nvPr/>
          </p:nvCxnSpPr>
          <p:spPr>
            <a:xfrm flipV="1">
              <a:off x="4577663" y="4023019"/>
              <a:ext cx="1735462" cy="193317"/>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21E0241D-7B33-6F9D-A183-7C9654FB3CB2}"/>
              </a:ext>
            </a:extLst>
          </p:cNvPr>
          <p:cNvGrpSpPr/>
          <p:nvPr/>
        </p:nvGrpSpPr>
        <p:grpSpPr>
          <a:xfrm>
            <a:off x="8601929" y="3499139"/>
            <a:ext cx="5571271" cy="1334862"/>
            <a:chOff x="8601929" y="3499139"/>
            <a:chExt cx="5571271" cy="1334862"/>
          </a:xfrm>
        </p:grpSpPr>
        <p:sp>
          <p:nvSpPr>
            <p:cNvPr id="35" name="Oval 34">
              <a:extLst>
                <a:ext uri="{FF2B5EF4-FFF2-40B4-BE49-F238E27FC236}">
                  <a16:creationId xmlns:a16="http://schemas.microsoft.com/office/drawing/2014/main" id="{885B3425-630B-DA29-BD85-592196AB11FE}"/>
                </a:ext>
              </a:extLst>
            </p:cNvPr>
            <p:cNvSpPr/>
            <p:nvPr/>
          </p:nvSpPr>
          <p:spPr>
            <a:xfrm>
              <a:off x="10543672" y="3499139"/>
              <a:ext cx="3629528" cy="1334862"/>
            </a:xfrm>
            <a:prstGeom prst="ellipse">
              <a:avLst/>
            </a:prstGeom>
            <a:solidFill>
              <a:srgbClr val="FBFD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33" dirty="0">
                  <a:solidFill>
                    <a:schemeClr val="tx1"/>
                  </a:solidFill>
                </a:rPr>
                <a:t>A </a:t>
              </a:r>
              <a:r>
                <a:rPr lang="en-US" sz="1333" u="sng" dirty="0">
                  <a:solidFill>
                    <a:schemeClr val="tx1"/>
                  </a:solidFill>
                </a:rPr>
                <a:t>physics-informed machine learning framework </a:t>
              </a:r>
              <a:r>
                <a:rPr lang="en-US" sz="1333" dirty="0">
                  <a:solidFill>
                    <a:schemeClr val="tx1"/>
                  </a:solidFill>
                </a:rPr>
                <a:t>to link performance to battery properties/design</a:t>
              </a:r>
            </a:p>
          </p:txBody>
        </p:sp>
        <p:cxnSp>
          <p:nvCxnSpPr>
            <p:cNvPr id="36" name="Straight Connector 35">
              <a:extLst>
                <a:ext uri="{FF2B5EF4-FFF2-40B4-BE49-F238E27FC236}">
                  <a16:creationId xmlns:a16="http://schemas.microsoft.com/office/drawing/2014/main" id="{1FB80AD3-DE8D-E746-84B6-ADFAD3761858}"/>
                </a:ext>
              </a:extLst>
            </p:cNvPr>
            <p:cNvCxnSpPr>
              <a:cxnSpLocks/>
              <a:stCxn id="35" idx="2"/>
            </p:cNvCxnSpPr>
            <p:nvPr/>
          </p:nvCxnSpPr>
          <p:spPr>
            <a:xfrm flipH="1" flipV="1">
              <a:off x="8601929" y="3971361"/>
              <a:ext cx="1941743" cy="195209"/>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618D2B7E-A423-9CBD-C95D-65CF6A47094E}"/>
              </a:ext>
            </a:extLst>
          </p:cNvPr>
          <p:cNvPicPr>
            <a:picLocks noChangeAspect="1"/>
          </p:cNvPicPr>
          <p:nvPr/>
        </p:nvPicPr>
        <p:blipFill>
          <a:blip r:embed="rId12"/>
          <a:stretch>
            <a:fillRect/>
          </a:stretch>
        </p:blipFill>
        <p:spPr>
          <a:xfrm>
            <a:off x="1870310" y="6745748"/>
            <a:ext cx="789910" cy="1107926"/>
          </a:xfrm>
          <a:prstGeom prst="rect">
            <a:avLst/>
          </a:prstGeom>
        </p:spPr>
      </p:pic>
      <p:sp>
        <p:nvSpPr>
          <p:cNvPr id="39" name="TextBox 38">
            <a:extLst>
              <a:ext uri="{FF2B5EF4-FFF2-40B4-BE49-F238E27FC236}">
                <a16:creationId xmlns:a16="http://schemas.microsoft.com/office/drawing/2014/main" id="{A787387A-C923-4FED-8C84-B0696B653B54}"/>
              </a:ext>
            </a:extLst>
          </p:cNvPr>
          <p:cNvSpPr txBox="1"/>
          <p:nvPr/>
        </p:nvSpPr>
        <p:spPr>
          <a:xfrm>
            <a:off x="6828880" y="5320532"/>
            <a:ext cx="1021433" cy="523220"/>
          </a:xfrm>
          <a:prstGeom prst="rect">
            <a:avLst/>
          </a:prstGeom>
          <a:noFill/>
        </p:spPr>
        <p:txBody>
          <a:bodyPr wrap="none" rtlCol="0">
            <a:spAutoFit/>
          </a:bodyPr>
          <a:lstStyle/>
          <a:p>
            <a:r>
              <a:rPr lang="en-US" sz="1400" i="1" dirty="0"/>
              <a:t>Geometry </a:t>
            </a:r>
          </a:p>
          <a:p>
            <a:r>
              <a:rPr lang="en-US" sz="1400" i="1" dirty="0"/>
              <a:t>Up scaling</a:t>
            </a:r>
          </a:p>
        </p:txBody>
      </p:sp>
      <p:sp>
        <p:nvSpPr>
          <p:cNvPr id="40" name="TextBox 39">
            <a:extLst>
              <a:ext uri="{FF2B5EF4-FFF2-40B4-BE49-F238E27FC236}">
                <a16:creationId xmlns:a16="http://schemas.microsoft.com/office/drawing/2014/main" id="{687A1EC1-9486-4C76-8F63-0AF5DF9C6608}"/>
              </a:ext>
            </a:extLst>
          </p:cNvPr>
          <p:cNvSpPr txBox="1"/>
          <p:nvPr/>
        </p:nvSpPr>
        <p:spPr>
          <a:xfrm>
            <a:off x="6899607" y="6526400"/>
            <a:ext cx="1109599" cy="523220"/>
          </a:xfrm>
          <a:prstGeom prst="rect">
            <a:avLst/>
          </a:prstGeom>
          <a:noFill/>
        </p:spPr>
        <p:txBody>
          <a:bodyPr wrap="none" rtlCol="0">
            <a:spAutoFit/>
          </a:bodyPr>
          <a:lstStyle/>
          <a:p>
            <a:r>
              <a:rPr lang="en-US" sz="1400" i="1" dirty="0"/>
              <a:t>Component</a:t>
            </a:r>
          </a:p>
          <a:p>
            <a:r>
              <a:rPr lang="en-US" sz="1400" i="1" dirty="0"/>
              <a:t>Optimizing</a:t>
            </a:r>
          </a:p>
        </p:txBody>
      </p:sp>
      <p:pic>
        <p:nvPicPr>
          <p:cNvPr id="26" name="Audio 25">
            <a:hlinkClick r:id="" action="ppaction://media"/>
            <a:extLst>
              <a:ext uri="{FF2B5EF4-FFF2-40B4-BE49-F238E27FC236}">
                <a16:creationId xmlns:a16="http://schemas.microsoft.com/office/drawing/2014/main" id="{454C526F-12AA-42A9-9C2E-864E01E3CCD8}"/>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4071600" y="7670800"/>
            <a:ext cx="406400" cy="406400"/>
          </a:xfrm>
          <a:prstGeom prst="rect">
            <a:avLst/>
          </a:prstGeom>
        </p:spPr>
      </p:pic>
    </p:spTree>
    <p:custDataLst>
      <p:tags r:id="rId1"/>
    </p:custDataLst>
    <p:extLst>
      <p:ext uri="{BB962C8B-B14F-4D97-AF65-F5344CB8AC3E}">
        <p14:creationId xmlns:p14="http://schemas.microsoft.com/office/powerpoint/2010/main" val="391636718"/>
      </p:ext>
    </p:extLst>
  </p:cSld>
  <p:clrMapOvr>
    <a:masterClrMapping/>
  </p:clrMapOvr>
  <mc:AlternateContent xmlns:mc="http://schemas.openxmlformats.org/markup-compatibility/2006">
    <mc:Choice xmlns:p14="http://schemas.microsoft.com/office/powerpoint/2010/main" Requires="p14">
      <p:transition spd="med" p14:dur="700" advTm="75381">
        <p:fade/>
      </p:transition>
    </mc:Choice>
    <mc:Fallback>
      <p:transition spd="med" advTm="753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extLst>
    <p:ext uri="{3A86A75C-4F4B-4683-9AE1-C65F6400EC91}">
      <p14:laserTraceLst xmlns:p14="http://schemas.microsoft.com/office/powerpoint/2010/main">
        <p14:tracePtLst>
          <p14:tracePt t="56" x="12417425" y="2914650"/>
          <p14:tracePt t="486" x="12426950" y="2903538"/>
          <p14:tracePt t="15129" x="12426950" y="2892425"/>
          <p14:tracePt t="16742" x="12417425" y="2892425"/>
          <p14:tracePt t="16755" x="12406313" y="2892425"/>
          <p14:tracePt t="16761" x="12384088" y="2892425"/>
          <p14:tracePt t="16771" x="12350750" y="2892425"/>
          <p14:tracePt t="16777" x="12317413" y="2892425"/>
          <p14:tracePt t="16786" x="12285663" y="2892425"/>
          <p14:tracePt t="16792" x="12196763" y="2892425"/>
          <p14:tracePt t="16801" x="12087225" y="2892425"/>
          <p14:tracePt t="16806" x="11890375" y="2892425"/>
          <p14:tracePt t="16815" x="11649075" y="2871788"/>
          <p14:tracePt t="16822" x="11452225" y="2871788"/>
          <p14:tracePt t="16829" x="11123613" y="2871788"/>
          <p14:tracePt t="16838" x="10717213" y="2871788"/>
          <p14:tracePt t="16845" x="10267950" y="2871788"/>
          <p14:tracePt t="16855" x="9983788" y="2881313"/>
          <p14:tracePt t="16859" x="9523413" y="2925763"/>
          <p14:tracePt t="16867" x="9018588" y="2959100"/>
          <p14:tracePt t="16873" x="8504238" y="3035300"/>
          <p14:tracePt t="16883" x="8077200" y="3111500"/>
          <p14:tracePt t="16891" x="7824788" y="3155950"/>
          <p14:tracePt t="16905" x="7035800" y="3330575"/>
          <p14:tracePt t="16912" x="6630988" y="3430588"/>
          <p14:tracePt t="16920" x="6410325" y="3484563"/>
          <p14:tracePt t="16928" x="6027738" y="3594100"/>
          <p14:tracePt t="16934" x="5534025" y="3736975"/>
          <p14:tracePt t="16942" x="5041900" y="3900488"/>
          <p14:tracePt t="16949" x="4492625" y="4065588"/>
          <p14:tracePt t="16957" x="4208463" y="4175125"/>
          <p14:tracePt t="16965" x="3748088" y="4371975"/>
          <p14:tracePt t="16973" x="3408363" y="4537075"/>
          <p14:tracePt t="16979" x="3113088" y="4668838"/>
          <p14:tracePt t="16987" x="2959100" y="4767263"/>
          <p14:tracePt t="16994" x="2706688" y="4908550"/>
          <p14:tracePt t="17005" x="2498725" y="5018088"/>
          <p14:tracePt t="17009" x="2290763" y="5138738"/>
          <p14:tracePt t="17016" x="2125663" y="5227638"/>
          <p14:tracePt t="17024" x="1984375" y="5314950"/>
          <p14:tracePt t="17032" x="1841500" y="5402263"/>
          <p14:tracePt t="17039" x="1720850" y="5467350"/>
          <p14:tracePt t="17046" x="1622425" y="5534025"/>
          <p14:tracePt t="17055" x="1544638" y="5599113"/>
          <p14:tracePt t="17062" x="1490663" y="5632450"/>
          <p14:tracePt t="17071" x="1435100" y="5654675"/>
          <p14:tracePt t="17077" x="1381125" y="5697538"/>
          <p14:tracePt t="17087" x="1358900" y="5708650"/>
          <p14:tracePt t="17096" x="1336675" y="5730875"/>
          <p14:tracePt t="17101" x="1325563" y="5741988"/>
          <p14:tracePt t="17108" x="1314450" y="5741988"/>
          <p14:tracePt t="17115" x="1304925" y="5775325"/>
          <p14:tracePt t="17122" x="1293813" y="5797550"/>
          <p14:tracePt t="17131" x="1282700" y="5851525"/>
          <p14:tracePt t="17137" x="1249363" y="5895975"/>
          <p14:tracePt t="17146" x="1204913" y="5961063"/>
          <p14:tracePt t="17152" x="1184275" y="6027738"/>
          <p14:tracePt t="17162" x="1173163" y="6070600"/>
          <p14:tracePt t="17172" x="1150938" y="6103938"/>
          <p14:tracePt t="17196" x="1128713" y="6202363"/>
          <p14:tracePt t="17209" x="1128713" y="6246813"/>
          <p14:tracePt t="17214" x="1162050" y="6300788"/>
          <p14:tracePt t="17218" x="1204913" y="6376988"/>
          <p14:tracePt t="17227" x="1238250" y="6432550"/>
          <p14:tracePt t="17234" x="1293813" y="6519863"/>
          <p14:tracePt t="17242" x="1358900" y="6553200"/>
          <p14:tracePt t="17250" x="1403350" y="6618288"/>
          <p14:tracePt t="17258" x="1457325" y="6640513"/>
          <p14:tracePt t="17264" x="1479550" y="6662738"/>
          <p14:tracePt t="17272" x="1512888" y="6662738"/>
          <p14:tracePt t="17279" x="1524000" y="6673850"/>
          <p14:tracePt t="17288" x="1533525" y="6673850"/>
          <p14:tracePt t="17294" x="1533525" y="6684963"/>
          <p14:tracePt t="17351" x="1566863" y="6684963"/>
          <p14:tracePt t="17356" x="1577975" y="6684963"/>
          <p14:tracePt t="17361" x="1589088" y="6684963"/>
          <p14:tracePt t="17370" x="1622425" y="6684963"/>
          <p14:tracePt t="17376" x="1654175" y="6684963"/>
          <p14:tracePt t="17386" x="1687513" y="6696075"/>
          <p14:tracePt t="17392" x="1720850" y="6696075"/>
          <p14:tracePt t="17400" x="1763713" y="6696075"/>
          <p14:tracePt t="17407" x="1797050" y="6696075"/>
          <p14:tracePt t="17415" x="1819275" y="6696075"/>
          <p14:tracePt t="17423" x="1841500" y="6696075"/>
          <p14:tracePt t="17429" x="1863725" y="6696075"/>
          <p14:tracePt t="17445" x="1873250" y="6707188"/>
          <p14:tracePt t="17456" x="1884363" y="6707188"/>
          <p14:tracePt t="17508" x="1951038" y="6716713"/>
          <p14:tracePt t="17514" x="1962150" y="6716713"/>
          <p14:tracePt t="17519" x="1973263" y="6716713"/>
          <p14:tracePt t="17527" x="1984375" y="6716713"/>
          <p14:tracePt t="17542" x="1984375" y="6727825"/>
          <p14:tracePt t="17550" x="1993900" y="6727825"/>
          <p14:tracePt t="17602" x="2005013" y="6727825"/>
          <p14:tracePt t="17767" x="2005013" y="6716713"/>
          <p14:tracePt t="17775" x="2005013" y="6696075"/>
          <p14:tracePt t="17782" x="2005013" y="6673850"/>
          <p14:tracePt t="17790" x="2016125" y="6651625"/>
          <p14:tracePt t="17798" x="2016125" y="6640513"/>
          <p14:tracePt t="17806" x="2016125" y="6629400"/>
          <p14:tracePt t="17813" x="2027238" y="6618288"/>
          <p14:tracePt t="17821" x="2027238" y="6607175"/>
          <p14:tracePt t="17828" x="2038350" y="6586538"/>
          <p14:tracePt t="17836" x="2038350" y="6575425"/>
          <p14:tracePt t="17842" x="2038350" y="6553200"/>
          <p14:tracePt t="17851" x="2038350" y="6519863"/>
          <p14:tracePt t="17858" x="2060575" y="6465888"/>
          <p14:tracePt t="17866" x="2082800" y="6432550"/>
          <p14:tracePt t="17872" x="2093913" y="6399213"/>
          <p14:tracePt t="17882" x="2103438" y="6356350"/>
          <p14:tracePt t="17886" x="2103438" y="6334125"/>
          <p14:tracePt t="17901" x="2114550" y="6289675"/>
          <p14:tracePt t="17913" x="2114550" y="6278563"/>
          <p14:tracePt t="17917" x="2114550" y="6256338"/>
          <p14:tracePt t="17926" x="2114550" y="6235700"/>
          <p14:tracePt t="17932" x="2114550" y="6213475"/>
          <p14:tracePt t="17942" x="2114550" y="6202363"/>
          <p14:tracePt t="17947" x="2114550" y="6180138"/>
          <p14:tracePt t="17962" x="2114550" y="6157913"/>
          <p14:tracePt t="17976" x="2114550" y="6146800"/>
          <p14:tracePt t="17984" x="2114550" y="6137275"/>
          <p14:tracePt t="17999" x="2114550" y="6126163"/>
          <p14:tracePt t="18014" x="2114550" y="6115050"/>
          <p14:tracePt t="18030" x="2114550" y="6103938"/>
          <p14:tracePt t="18045" x="2114550" y="6092825"/>
          <p14:tracePt t="18052" x="2125663" y="6081713"/>
          <p14:tracePt t="18067" x="2136775" y="6081713"/>
          <p14:tracePt t="18076" x="2136775" y="6070600"/>
          <p14:tracePt t="18082" x="2147888" y="6059488"/>
          <p14:tracePt t="18093" x="2159000" y="6037263"/>
          <p14:tracePt t="18097" x="2159000" y="6027738"/>
          <p14:tracePt t="18105" x="2170113" y="6016625"/>
          <p14:tracePt t="18114" x="2181225" y="6005513"/>
          <p14:tracePt t="18121" x="2192338" y="6005513"/>
          <p14:tracePt t="18127" x="2192338" y="5994400"/>
          <p14:tracePt t="18135" x="2203450" y="5983288"/>
          <p14:tracePt t="18142" x="2203450" y="5972175"/>
          <p14:tracePt t="18152" x="2212975" y="5961063"/>
          <p14:tracePt t="18157" x="2212975" y="5949950"/>
          <p14:tracePt t="18166" x="2224088" y="5927725"/>
          <p14:tracePt t="18173" x="2235200" y="5927725"/>
          <p14:tracePt t="18188" x="2246313" y="5907088"/>
          <p14:tracePt t="18203" x="2246313" y="5895975"/>
          <p14:tracePt t="18210" x="2257425" y="5895975"/>
          <p14:tracePt t="18260" x="2279650" y="5862638"/>
          <p14:tracePt t="18267" x="2279650" y="5851525"/>
          <p14:tracePt t="18275" x="2279650" y="5840413"/>
          <p14:tracePt t="18283" x="2290763" y="5840413"/>
          <p14:tracePt t="18290" x="2290763" y="5829300"/>
          <p14:tracePt t="18315" x="2301875" y="5829300"/>
          <p14:tracePt t="18527" x="2301875" y="5807075"/>
          <p14:tracePt t="18567" x="2301875" y="5797550"/>
          <p14:tracePt t="18734" x="2312988" y="5797550"/>
          <p14:tracePt t="18900" x="2324100" y="5797550"/>
          <p14:tracePt t="20129" x="2324100" y="5807075"/>
          <p14:tracePt t="34291" x="2324100" y="5797550"/>
          <p14:tracePt t="34328" x="2324100" y="5818188"/>
          <p14:tracePt t="34342" x="2366963" y="5829300"/>
          <p14:tracePt t="34350" x="2411413" y="5862638"/>
          <p14:tracePt t="34357" x="2443163" y="5884863"/>
          <p14:tracePt t="34365" x="2454275" y="5895975"/>
          <p14:tracePt t="34371" x="2465388" y="5895975"/>
          <p14:tracePt t="34380" x="2476500" y="5918200"/>
          <p14:tracePt t="34387" x="2498725" y="5938838"/>
          <p14:tracePt t="34396" x="2509838" y="5961063"/>
          <p14:tracePt t="34402" x="2520950" y="5994400"/>
          <p14:tracePt t="34412" x="2543175" y="6016625"/>
          <p14:tracePt t="34416" x="2563813" y="6059488"/>
          <p14:tracePt t="34432" x="2641600" y="6103938"/>
          <p14:tracePt t="34439" x="2673350" y="6126163"/>
          <p14:tracePt t="34448" x="2717800" y="6157913"/>
          <p14:tracePt t="34455" x="2740025" y="6180138"/>
          <p14:tracePt t="34462" x="2762250" y="6191250"/>
          <p14:tracePt t="34470" x="2773363" y="6202363"/>
          <p14:tracePt t="34478" x="2794000" y="6224588"/>
          <p14:tracePt t="34484" x="2816225" y="6246813"/>
          <p14:tracePt t="34494" x="2838450" y="6256338"/>
          <p14:tracePt t="34500" x="2892425" y="6289675"/>
          <p14:tracePt t="34507" x="2947988" y="6334125"/>
          <p14:tracePt t="34515" x="3046413" y="6388100"/>
          <p14:tracePt t="34522" x="3211513" y="6477000"/>
          <p14:tracePt t="34529" x="3363913" y="6586538"/>
          <p14:tracePt t="34536" x="3506788" y="6673850"/>
          <p14:tracePt t="34545" x="3649663" y="6794500"/>
          <p14:tracePt t="34557" x="3781425" y="6946900"/>
          <p14:tracePt t="34564" x="3922713" y="7089775"/>
          <p14:tracePt t="34567" x="4065588" y="7210425"/>
          <p14:tracePt t="34577" x="4152900" y="7297738"/>
          <p14:tracePt t="34583" x="4295775" y="7418388"/>
          <p14:tracePt t="34589" x="4394200" y="7485063"/>
          <p14:tracePt t="34599" x="4471988" y="7527925"/>
          <p14:tracePt t="34604" x="4514850" y="7527925"/>
          <p14:tracePt t="34615" x="4570413" y="7527925"/>
          <p14:tracePt t="34619" x="4613275" y="7527925"/>
          <p14:tracePt t="34629" x="4711700" y="7527925"/>
          <p14:tracePt t="34635" x="4832350" y="7527925"/>
          <p14:tracePt t="34644" x="4921250" y="7527925"/>
          <p14:tracePt t="34649" x="5095875" y="7572375"/>
          <p14:tracePt t="34657" x="5314950" y="7605713"/>
          <p14:tracePt t="34664" x="5511800" y="7637463"/>
          <p14:tracePt t="34673" x="5643563" y="7637463"/>
          <p14:tracePt t="34679" x="5797550" y="7659688"/>
          <p14:tracePt t="34685" x="5929313" y="7659688"/>
          <p14:tracePt t="34695" x="6027738" y="7659688"/>
          <p14:tracePt t="34702" x="6070600" y="7659688"/>
          <p14:tracePt t="34711" x="6103938" y="7659688"/>
          <p14:tracePt t="34717" x="6148388" y="7659688"/>
          <p14:tracePt t="34726" x="6191250" y="7659688"/>
          <p14:tracePt t="34732" x="6257925" y="7659688"/>
          <p14:tracePt t="34740" x="6291263" y="7659688"/>
          <p14:tracePt t="34748" x="6356350" y="7659688"/>
          <p14:tracePt t="34756" x="6443663" y="7659688"/>
          <p14:tracePt t="34761" x="6521450" y="7626350"/>
          <p14:tracePt t="34769" x="6597650" y="7615238"/>
          <p14:tracePt t="34777" x="6630988" y="7583488"/>
          <p14:tracePt t="34785" x="6662738" y="7561263"/>
          <p14:tracePt t="34794" x="6707188" y="7539038"/>
          <p14:tracePt t="34799" x="6729413" y="7505700"/>
          <p14:tracePt t="34809" x="6761163" y="7473950"/>
          <p14:tracePt t="34815" x="6816725" y="7418388"/>
          <p14:tracePt t="34822" x="6881813" y="7364413"/>
          <p14:tracePt t="34829" x="6915150" y="7319963"/>
          <p14:tracePt t="34837" x="6948488" y="7265988"/>
          <p14:tracePt t="34846" x="6970713" y="7232650"/>
          <p14:tracePt t="34852" x="6991350" y="7177088"/>
          <p14:tracePt t="34860" x="7013575" y="7089775"/>
          <p14:tracePt t="34867" x="7024688" y="7056438"/>
          <p14:tracePt t="34877" x="7035800" y="7002463"/>
          <p14:tracePt t="34882" x="7035800" y="6969125"/>
          <p14:tracePt t="34890" x="7035800" y="6915150"/>
          <p14:tracePt t="34896" x="7035800" y="6881813"/>
          <p14:tracePt t="34904" x="7046913" y="6848475"/>
          <p14:tracePt t="34915" x="7046913" y="6837363"/>
          <p14:tracePt t="34919" x="7046913" y="6805613"/>
          <p14:tracePt t="34929" x="7046913" y="6772275"/>
          <p14:tracePt t="34934" x="7046913" y="6707188"/>
          <p14:tracePt t="34944" x="7046913" y="6673850"/>
          <p14:tracePt t="34949" x="7046913" y="6586538"/>
          <p14:tracePt t="34958" x="7013575" y="6530975"/>
          <p14:tracePt t="34966" x="6980238" y="6477000"/>
          <p14:tracePt t="34975" x="6937375" y="6432550"/>
          <p14:tracePt t="34981" x="6915150" y="6399213"/>
          <p14:tracePt t="34987" x="6861175" y="6356350"/>
          <p14:tracePt t="34996" x="6816725" y="6323013"/>
          <p14:tracePt t="35002" x="6783388" y="6289675"/>
          <p14:tracePt t="35012" x="6750050" y="6267450"/>
          <p14:tracePt t="35017" x="6707188" y="6213475"/>
          <p14:tracePt t="35028" x="6651625" y="6157913"/>
          <p14:tracePt t="35032" x="6608763" y="6115050"/>
          <p14:tracePt t="35039" x="6575425" y="6092825"/>
          <p14:tracePt t="35049" x="6553200" y="6070600"/>
          <p14:tracePt t="35056" x="6510338" y="6048375"/>
          <p14:tracePt t="35062" x="6477000" y="6027738"/>
          <p14:tracePt t="35070" x="6454775" y="5994400"/>
          <p14:tracePt t="35080" x="6432550" y="5983288"/>
          <p14:tracePt t="35089" x="6389688" y="5961063"/>
          <p14:tracePt t="35094" x="6356350" y="5938838"/>
          <p14:tracePt t="35107" x="6291263" y="5895975"/>
          <p14:tracePt t="35118" x="6257925" y="5862638"/>
          <p14:tracePt t="35125" x="6246813" y="5840413"/>
          <p14:tracePt t="35130" x="6213475" y="5818188"/>
          <p14:tracePt t="35139" x="6191250" y="5807075"/>
          <p14:tracePt t="35144" x="6170613" y="5797550"/>
          <p14:tracePt t="35153" x="6148388" y="5786438"/>
          <p14:tracePt t="35160" x="6126163" y="5786438"/>
          <p14:tracePt t="35167" x="6081713" y="5764213"/>
          <p14:tracePt t="35175" x="6061075" y="5764213"/>
          <p14:tracePt t="35188" x="6049963" y="5764213"/>
          <p14:tracePt t="35196" x="6038850" y="5753100"/>
          <p14:tracePt t="35205" x="6016625" y="5753100"/>
          <p14:tracePt t="35219" x="6005513" y="5753100"/>
          <p14:tracePt t="35227" x="5994400" y="5753100"/>
          <p14:tracePt t="35235" x="5983288" y="5753100"/>
          <p14:tracePt t="35245" x="5961063" y="5753100"/>
          <p14:tracePt t="35249" x="5951538" y="5753100"/>
          <p14:tracePt t="35265" x="5940425" y="5753100"/>
          <p14:tracePt t="35272" x="5918200" y="5753100"/>
          <p14:tracePt t="35281" x="5907088" y="5753100"/>
          <p14:tracePt t="35291" x="5873750" y="5753100"/>
          <p14:tracePt t="35305" x="5819775" y="5775325"/>
          <p14:tracePt t="35312" x="5786438" y="5786438"/>
          <p14:tracePt t="35320" x="5753100" y="5797550"/>
          <p14:tracePt t="35325" x="5721350" y="5807075"/>
          <p14:tracePt t="35335" x="5688013" y="5807075"/>
          <p14:tracePt t="35338" x="5665788" y="5818188"/>
          <p14:tracePt t="35349" x="5643563" y="5829300"/>
          <p14:tracePt t="35355" x="5621338" y="5829300"/>
          <p14:tracePt t="35363" x="5600700" y="5840413"/>
          <p14:tracePt t="35369" x="5589588" y="5840413"/>
          <p14:tracePt t="35378" x="5578475" y="5851525"/>
          <p14:tracePt t="35941" x="5545138" y="5884863"/>
          <p14:tracePt t="35947" x="5545138" y="5895975"/>
          <p14:tracePt t="35955" x="5534025" y="5907088"/>
          <p14:tracePt t="35963" x="5522913" y="5907088"/>
          <p14:tracePt t="35970" x="5511800" y="5927725"/>
          <p14:tracePt t="35978" x="5500688" y="5938838"/>
          <p14:tracePt t="35984" x="5491163" y="5961063"/>
          <p14:tracePt t="35991" x="5491163" y="5972175"/>
          <p14:tracePt t="35999" x="5480050" y="5983288"/>
          <p14:tracePt t="36009" x="5480050" y="5994400"/>
          <p14:tracePt t="36023" x="5468938" y="6016625"/>
          <p14:tracePt t="36031" x="5457825" y="6016625"/>
          <p14:tracePt t="36037" x="5457825" y="6037263"/>
          <p14:tracePt t="36046" x="5457825" y="6048375"/>
          <p14:tracePt t="36052" x="5457825" y="6059488"/>
          <p14:tracePt t="36057" x="5457825" y="6070600"/>
          <p14:tracePt t="36067" x="5457825" y="6081713"/>
          <p14:tracePt t="36074" x="5446713" y="6081713"/>
          <p14:tracePt t="36097" x="5446713" y="6092825"/>
          <p14:tracePt t="36305" x="5446713" y="6115050"/>
          <p14:tracePt t="36350" x="5446713" y="6126163"/>
          <p14:tracePt t="36396" x="5446713" y="6157913"/>
          <p14:tracePt t="36402" x="5446713" y="6169025"/>
          <p14:tracePt t="36417" x="5446713" y="6180138"/>
          <p14:tracePt t="36440" x="5446713" y="6191250"/>
          <p14:tracePt t="36455" x="5446713" y="6202363"/>
          <p14:tracePt t="36469" x="5446713" y="6213475"/>
          <p14:tracePt t="36478" x="5457825" y="6224588"/>
          <p14:tracePt t="36486" x="5468938" y="6235700"/>
          <p14:tracePt t="36493" x="5468938" y="6246813"/>
          <p14:tracePt t="36499" x="5480050" y="6246813"/>
          <p14:tracePt t="36516" x="5491163" y="6246813"/>
          <p14:tracePt t="36525" x="5491163" y="6256338"/>
          <p14:tracePt t="36532" x="5500688" y="6267450"/>
          <p14:tracePt t="36545" x="5511800" y="6278563"/>
          <p14:tracePt t="36553" x="5511800" y="6289675"/>
          <p14:tracePt t="36560" x="5522913" y="6300788"/>
          <p14:tracePt t="36567" x="5534025" y="6311900"/>
          <p14:tracePt t="36577" x="5545138" y="6311900"/>
          <p14:tracePt t="36582" x="5556250" y="6311900"/>
          <p14:tracePt t="36598" x="5567363" y="6323013"/>
          <p14:tracePt t="36613" x="5578475" y="6323013"/>
          <p14:tracePt t="36621" x="5578475" y="6334125"/>
          <p14:tracePt t="36637" x="5589588" y="6334125"/>
          <p14:tracePt t="36807" x="5611813" y="6334125"/>
          <p14:tracePt t="36816" x="5621338" y="6334125"/>
          <p14:tracePt t="36823" x="5632450" y="6345238"/>
          <p14:tracePt t="36830" x="5643563" y="6345238"/>
          <p14:tracePt t="36890" x="5665788" y="6345238"/>
          <p14:tracePt t="36965" x="5676900" y="6345238"/>
          <p14:tracePt t="37013" x="5699125" y="6356350"/>
          <p14:tracePt t="37026" x="5710238" y="6356350"/>
          <p14:tracePt t="37034" x="5721350" y="6356350"/>
          <p14:tracePt t="37874" x="5721350" y="6367463"/>
          <p14:tracePt t="38069" x="5710238" y="6367463"/>
          <p14:tracePt t="38151" x="5699125" y="6367463"/>
          <p14:tracePt t="38197" x="5688013" y="6367463"/>
          <p14:tracePt t="38279" x="5676900" y="6367463"/>
          <p14:tracePt t="38286" x="5665788" y="6367463"/>
          <p14:tracePt t="38377" x="5611813" y="6367463"/>
          <p14:tracePt t="38384" x="5600700" y="6367463"/>
          <p14:tracePt t="38399" x="5589588" y="6367463"/>
          <p14:tracePt t="38414" x="5578475" y="6367463"/>
          <p14:tracePt t="38422" x="5567363" y="6367463"/>
          <p14:tracePt t="38437" x="5556250" y="6367463"/>
          <p14:tracePt t="38452" x="5545138" y="6356350"/>
          <p14:tracePt t="38460" x="5534025" y="6345238"/>
          <p14:tracePt t="38467" x="5522913" y="6334125"/>
          <p14:tracePt t="38475" x="5511800" y="6334125"/>
          <p14:tracePt t="38482" x="5500688" y="6334125"/>
          <p14:tracePt t="38489" x="5500688" y="6323013"/>
          <p14:tracePt t="38503" x="5480050" y="6300788"/>
          <p14:tracePt t="38509" x="5468938" y="6289675"/>
          <p14:tracePt t="38513" x="5457825" y="6289675"/>
          <p14:tracePt t="38522" x="5446713" y="6278563"/>
          <p14:tracePt t="38527" x="5446713" y="6267450"/>
          <p14:tracePt t="38535" x="5446713" y="6256338"/>
          <p14:tracePt t="38542" x="5446713" y="6235700"/>
          <p14:tracePt t="38550" x="5435600" y="6224588"/>
          <p14:tracePt t="38565" x="5413375" y="6213475"/>
          <p14:tracePt t="38572" x="5413375" y="6191250"/>
          <p14:tracePt t="38582" x="5413375" y="6180138"/>
          <p14:tracePt t="38587" x="5402263" y="6157913"/>
          <p14:tracePt t="38595" x="5402263" y="6137275"/>
          <p14:tracePt t="38603" x="5402263" y="6126163"/>
          <p14:tracePt t="38609" x="5391150" y="6115050"/>
          <p14:tracePt t="38617" x="5391150" y="6103938"/>
          <p14:tracePt t="38633" x="5391150" y="6092825"/>
          <p14:tracePt t="38639" x="5391150" y="6070600"/>
          <p14:tracePt t="38649" x="5391150" y="6059488"/>
          <p14:tracePt t="38665" x="5391150" y="6048375"/>
          <p14:tracePt t="38670" x="5391150" y="6037263"/>
          <p14:tracePt t="38731" x="5402263" y="5983288"/>
          <p14:tracePt t="38738" x="5402263" y="5972175"/>
          <p14:tracePt t="38743" x="5402263" y="5961063"/>
          <p14:tracePt t="38752" x="5402263" y="5938838"/>
          <p14:tracePt t="38759" x="5402263" y="5927725"/>
          <p14:tracePt t="38767" x="5413375" y="5907088"/>
          <p14:tracePt t="38790" x="5413375" y="5895975"/>
          <p14:tracePt t="38800" x="5424488" y="5884863"/>
          <p14:tracePt t="38806" x="5424488" y="5862638"/>
          <p14:tracePt t="38813" x="5435600" y="5840413"/>
          <p14:tracePt t="38821" x="5446713" y="5818188"/>
          <p14:tracePt t="38828" x="5457825" y="5797550"/>
          <p14:tracePt t="38836" x="5468938" y="5786438"/>
          <p14:tracePt t="38842" x="5480050" y="5764213"/>
          <p14:tracePt t="38853" x="5491163" y="5741988"/>
          <p14:tracePt t="38857" x="5491163" y="5719763"/>
          <p14:tracePt t="38866" x="5491163" y="5708650"/>
          <p14:tracePt t="38883" x="5500688" y="5688013"/>
          <p14:tracePt t="38891" x="5511800" y="5676900"/>
          <p14:tracePt t="38904" x="5522913" y="5665788"/>
          <p14:tracePt t="38914" x="5534025" y="5632450"/>
          <p14:tracePt t="38924" x="5556250" y="5610225"/>
          <p14:tracePt t="38935" x="5567363" y="5588000"/>
          <p14:tracePt t="38939" x="5578475" y="5567363"/>
          <p14:tracePt t="38950" x="5589588" y="5556250"/>
          <p14:tracePt t="38955" x="5600700" y="5545138"/>
          <p14:tracePt t="38967" x="5611813" y="5522913"/>
          <p14:tracePt t="38972" x="5611813" y="5511800"/>
          <p14:tracePt t="38985" x="5621338" y="5500688"/>
          <p14:tracePt t="39001" x="5632450" y="5500688"/>
          <p14:tracePt t="39121" x="5654675" y="5478463"/>
          <p14:tracePt t="39135" x="5676900" y="5478463"/>
          <p14:tracePt t="39143" x="5688013" y="5478463"/>
          <p14:tracePt t="39151" x="5710238" y="5467350"/>
          <p14:tracePt t="39158" x="5741988" y="5457825"/>
          <p14:tracePt t="39166" x="5764213" y="5457825"/>
          <p14:tracePt t="39174" x="5775325" y="5457825"/>
          <p14:tracePt t="39179" x="5786438" y="5457825"/>
          <p14:tracePt t="39187" x="5797550" y="5457825"/>
          <p14:tracePt t="39202" x="5819775" y="5457825"/>
          <p14:tracePt t="39210" x="5840413" y="5457825"/>
          <p14:tracePt t="39218" x="5851525" y="5467350"/>
          <p14:tracePt t="39224" x="5873750" y="5467350"/>
          <p14:tracePt t="39233" x="5907088" y="5478463"/>
          <p14:tracePt t="39239" x="5929313" y="5500688"/>
          <p14:tracePt t="39249" x="5972175" y="5500688"/>
          <p14:tracePt t="39255" x="5983288" y="5511800"/>
          <p14:tracePt t="39264" x="6005513" y="5534025"/>
          <p14:tracePt t="39272" x="6027738" y="5534025"/>
          <p14:tracePt t="39276" x="6070600" y="5556250"/>
          <p14:tracePt t="39289" x="6081713" y="5556250"/>
          <p14:tracePt t="39294" x="6103938" y="5578475"/>
          <p14:tracePt t="39303" x="6115050" y="5578475"/>
          <p14:tracePt t="39308" x="6148388" y="5599113"/>
          <p14:tracePt t="39317" x="6170613" y="5610225"/>
          <p14:tracePt t="39322" x="6170613" y="5621338"/>
          <p14:tracePt t="39331" x="6181725" y="5632450"/>
          <p14:tracePt t="39348" x="6202363" y="5632450"/>
          <p14:tracePt t="39362" x="6213475" y="5654675"/>
          <p14:tracePt t="39369" x="6224588" y="5654675"/>
          <p14:tracePt t="39375" x="6235700" y="5665788"/>
          <p14:tracePt t="39384" x="6235700" y="5676900"/>
          <p14:tracePt t="39398" x="6246813" y="5688013"/>
          <p14:tracePt t="39405" x="6246813" y="5697538"/>
          <p14:tracePt t="39430" x="6257925" y="5708650"/>
          <p14:tracePt t="39445" x="6257925" y="5719763"/>
          <p14:tracePt t="39448" x="6269038" y="5730875"/>
          <p14:tracePt t="39458" x="6269038" y="5753100"/>
          <p14:tracePt t="39465" x="6280150" y="5775325"/>
          <p14:tracePt t="39473" x="6280150" y="5786438"/>
          <p14:tracePt t="39479" x="6291263" y="5807075"/>
          <p14:tracePt t="39490" x="6300788" y="5807075"/>
          <p14:tracePt t="39493" x="6300788" y="5829300"/>
          <p14:tracePt t="39505" x="6300788" y="5851525"/>
          <p14:tracePt t="39509" x="6300788" y="5862638"/>
          <p14:tracePt t="39518" x="6300788" y="5873750"/>
          <p14:tracePt t="39525" x="6300788" y="5884863"/>
          <p14:tracePt t="39535" x="6311900" y="5884863"/>
          <p14:tracePt t="39539" x="6311900" y="5895975"/>
          <p14:tracePt t="43033" x="6311900" y="5907088"/>
          <p14:tracePt t="43336" x="6291263" y="5918200"/>
          <p14:tracePt t="43343" x="6280150" y="5927725"/>
          <p14:tracePt t="43351" x="6280150" y="5938838"/>
          <p14:tracePt t="43402" x="6246813" y="5949950"/>
          <p14:tracePt t="43448" x="6224588" y="5961063"/>
          <p14:tracePt t="43453" x="6202363" y="5972175"/>
          <p14:tracePt t="43464" x="6191250" y="5983288"/>
          <p14:tracePt t="43469" x="6170613" y="5983288"/>
          <p14:tracePt t="43479" x="6159500" y="5994400"/>
          <p14:tracePt t="43493" x="6148388" y="5994400"/>
          <p14:tracePt t="43499" x="6126163" y="5994400"/>
          <p14:tracePt t="43509" x="6115050" y="5994400"/>
          <p14:tracePt t="43514" x="6115050" y="6005513"/>
          <p14:tracePt t="43539" x="6103938" y="6005513"/>
          <p14:tracePt t="43545" x="6092825" y="6016625"/>
          <p14:tracePt t="43553" x="6081713" y="6027738"/>
          <p14:tracePt t="43560" x="6070600" y="6027738"/>
          <p14:tracePt t="43575" x="6061075" y="6027738"/>
          <p14:tracePt t="43591" x="6049963" y="6027738"/>
          <p14:tracePt t="43604" x="6049963" y="6037263"/>
          <p14:tracePt t="43612" x="6038850" y="6037263"/>
          <p14:tracePt t="43629" x="6027738" y="6037263"/>
          <p14:tracePt t="43634" x="6016625" y="6037263"/>
          <p14:tracePt t="43643" x="6005513" y="6037263"/>
          <p14:tracePt t="43696" x="5994400" y="6037263"/>
          <p14:tracePt t="44476" x="5994400" y="6048375"/>
          <p14:tracePt t="44520" x="5983288" y="6059488"/>
          <p14:tracePt t="44573" x="5972175" y="6059488"/>
          <p14:tracePt t="44740" x="5961063" y="6059488"/>
          <p14:tracePt t="44746" x="5961063" y="6070600"/>
          <p14:tracePt t="44834" x="5961063" y="6081713"/>
          <p14:tracePt t="45197" x="6038850" y="6070600"/>
          <p14:tracePt t="45204" x="6092825" y="6059488"/>
          <p14:tracePt t="45210" x="6224588" y="6037263"/>
          <p14:tracePt t="45216" x="6389688" y="6027738"/>
          <p14:tracePt t="45227" x="6521450" y="6005513"/>
          <p14:tracePt t="45231" x="6718300" y="5972175"/>
          <p14:tracePt t="45240" x="6892925" y="5949950"/>
          <p14:tracePt t="45248" x="7089775" y="5938838"/>
          <p14:tracePt t="45255" x="7331075" y="5938838"/>
          <p14:tracePt t="45263" x="7507288" y="5938838"/>
          <p14:tracePt t="45271" x="7726363" y="5961063"/>
          <p14:tracePt t="45276" x="7978775" y="6016625"/>
          <p14:tracePt t="45285" x="8175625" y="6070600"/>
          <p14:tracePt t="45292" x="8318500" y="6103938"/>
          <p14:tracePt t="45303" x="8470900" y="6146800"/>
          <p14:tracePt t="45316" x="8701088" y="6191250"/>
          <p14:tracePt t="45322" x="8767763" y="6202363"/>
          <p14:tracePt t="45329" x="8810625" y="6213475"/>
          <p14:tracePt t="45338" x="8855075" y="6235700"/>
          <p14:tracePt t="45345" x="8909050" y="6246813"/>
          <p14:tracePt t="45352" x="8953500" y="6246813"/>
          <p14:tracePt t="45360" x="8997950" y="6256338"/>
          <p14:tracePt t="45369" x="9029700" y="6256338"/>
          <p14:tracePt t="45375" x="9096375" y="6256338"/>
          <p14:tracePt t="45382" x="9161463" y="6267450"/>
          <p14:tracePt t="45390" x="9217025" y="6267450"/>
          <p14:tracePt t="45404" x="9271000" y="6278563"/>
          <p14:tracePt t="45416" x="9348788" y="6311900"/>
          <p14:tracePt t="45421" x="9358313" y="6311900"/>
          <p14:tracePt t="45425" x="9380538" y="6323013"/>
          <p14:tracePt t="45441" x="9391650" y="6323013"/>
          <p14:tracePt t="45449" x="9402763" y="6323013"/>
          <p14:tracePt t="45464" x="9413875" y="6323013"/>
          <p14:tracePt t="45473" x="9424988" y="6323013"/>
          <p14:tracePt t="45481" x="9424988" y="6334125"/>
          <p14:tracePt t="45487" x="9436100" y="6334125"/>
          <p14:tracePt t="45503" x="9447213" y="6334125"/>
          <p14:tracePt t="45661" x="9458325" y="6399213"/>
          <p14:tracePt t="45668" x="9458325" y="6421438"/>
          <p14:tracePt t="45678" x="9458325" y="6432550"/>
          <p14:tracePt t="45681" x="9458325" y="6443663"/>
          <p14:tracePt t="45690" x="9458325" y="6465888"/>
          <p14:tracePt t="45712" x="9458325" y="6477000"/>
          <p14:tracePt t="45719" x="9458325" y="6486525"/>
          <p14:tracePt t="45727" x="9458325" y="6497638"/>
          <p14:tracePt t="45735" x="9458325" y="6519863"/>
          <p14:tracePt t="45752" x="9447213" y="6553200"/>
          <p14:tracePt t="45763" x="9436100" y="6564313"/>
          <p14:tracePt t="45775" x="9436100" y="6575425"/>
          <p14:tracePt t="45779" x="9424988" y="6586538"/>
          <p14:tracePt t="45787" x="9413875" y="6607175"/>
          <p14:tracePt t="45795" x="9402763" y="6618288"/>
          <p14:tracePt t="45804" x="9391650" y="6618288"/>
          <p14:tracePt t="45809" x="9380538" y="6629400"/>
          <p14:tracePt t="45818" x="9369425" y="6629400"/>
          <p14:tracePt t="45825" x="9369425" y="6640513"/>
          <p14:tracePt t="45834" x="9358313" y="6651625"/>
          <p14:tracePt t="45841" x="9348788" y="6651625"/>
          <p14:tracePt t="45854" x="9337675" y="6662738"/>
          <p14:tracePt t="45908" x="9304338" y="6684963"/>
          <p14:tracePt t="45913" x="9271000" y="6696075"/>
          <p14:tracePt t="45927" x="9248775" y="6696075"/>
          <p14:tracePt t="45933" x="9228138" y="6707188"/>
          <p14:tracePt t="45937" x="9205913" y="6716713"/>
          <p14:tracePt t="45945" x="9183688" y="6727825"/>
          <p14:tracePt t="45954" x="9150350" y="6727825"/>
          <p14:tracePt t="45966" x="9129713" y="6738938"/>
          <p14:tracePt t="45979" x="9107488" y="6738938"/>
          <p14:tracePt t="45982" x="9085263" y="6738938"/>
          <p14:tracePt t="45993" x="9074150" y="6738938"/>
          <p14:tracePt t="45997" x="9063038" y="6738938"/>
          <p14:tracePt t="46005" x="9029700" y="6738938"/>
          <p14:tracePt t="46013" x="9018588" y="6738938"/>
          <p14:tracePt t="46020" x="8986838" y="6738938"/>
          <p14:tracePt t="46027" x="8964613" y="6738938"/>
          <p14:tracePt t="46036" x="8942388" y="6727825"/>
          <p14:tracePt t="46042" x="8920163" y="6716713"/>
          <p14:tracePt t="46053" x="8899525" y="6684963"/>
          <p14:tracePt t="46058" x="8855075" y="6662738"/>
          <p14:tracePt t="46063" x="8832850" y="6640513"/>
          <p14:tracePt t="46073" x="8778875" y="6596063"/>
          <p14:tracePt t="46080" x="8756650" y="6564313"/>
          <p14:tracePt t="46087" x="8723313" y="6530975"/>
          <p14:tracePt t="46095" x="8701088" y="6497638"/>
          <p14:tracePt t="46102" x="8689975" y="6477000"/>
          <p14:tracePt t="46112" x="8658225" y="6465888"/>
          <p14:tracePt t="46116" x="8658225" y="6443663"/>
          <p14:tracePt t="46139" x="8658225" y="6432550"/>
          <p14:tracePt t="46148" x="8647113" y="6410325"/>
          <p14:tracePt t="46157" x="8647113" y="6399213"/>
          <p14:tracePt t="46163" x="8647113" y="6388100"/>
          <p14:tracePt t="46171" x="8636000" y="6376988"/>
          <p14:tracePt t="46177" x="8636000" y="6367463"/>
          <p14:tracePt t="46186" x="8624888" y="6356350"/>
          <p14:tracePt t="46192" x="8624888" y="6345238"/>
          <p14:tracePt t="46203" x="8624888" y="6334125"/>
          <p14:tracePt t="46213" x="8624888" y="6323013"/>
          <p14:tracePt t="46427" x="8613775" y="6300788"/>
          <p14:tracePt t="46472" x="8613775" y="6267450"/>
          <p14:tracePt t="46485" x="8613775" y="6256338"/>
          <p14:tracePt t="46492" x="8624888" y="6235700"/>
          <p14:tracePt t="46500" x="8624888" y="6213475"/>
          <p14:tracePt t="46508" x="8636000" y="6191250"/>
          <p14:tracePt t="46517" x="8636000" y="6180138"/>
          <p14:tracePt t="46522" x="8647113" y="6169025"/>
          <p14:tracePt t="46531" x="8658225" y="6157913"/>
          <p14:tracePt t="46538" x="8658225" y="6146800"/>
          <p14:tracePt t="46543" x="8658225" y="6137275"/>
          <p14:tracePt t="46559" x="8669338" y="6115050"/>
          <p14:tracePt t="46568" x="8678863" y="6103938"/>
          <p14:tracePt t="46574" x="8689975" y="6081713"/>
          <p14:tracePt t="46584" x="8701088" y="6059488"/>
          <p14:tracePt t="46590" x="8712200" y="6037263"/>
          <p14:tracePt t="46601" x="8723313" y="6027738"/>
          <p14:tracePt t="46606" x="8734425" y="6016625"/>
          <p14:tracePt t="46611" x="8745538" y="5994400"/>
          <p14:tracePt t="46618" x="8756650" y="5994400"/>
          <p14:tracePt t="46624" x="8756650" y="5983288"/>
          <p14:tracePt t="46632" x="8767763" y="5972175"/>
          <p14:tracePt t="46640" x="8767763" y="5961063"/>
          <p14:tracePt t="46648" x="8778875" y="5961063"/>
          <p14:tracePt t="46655" x="8789988" y="5949950"/>
          <p14:tracePt t="46671" x="8799513" y="5938838"/>
          <p14:tracePt t="46679" x="8810625" y="5927725"/>
          <p14:tracePt t="46685" x="8821738" y="5927725"/>
          <p14:tracePt t="46693" x="8843963" y="5918200"/>
          <p14:tracePt t="46700" x="8843963" y="5907088"/>
          <p14:tracePt t="46707" x="8843963" y="5895975"/>
          <p14:tracePt t="46723" x="8855075" y="5884863"/>
          <p14:tracePt t="46740" x="8855075" y="5873750"/>
          <p14:tracePt t="46756" x="8866188" y="5873750"/>
          <p14:tracePt t="46771" x="8888413" y="5873750"/>
          <p14:tracePt t="46778" x="8899525" y="5862638"/>
          <p14:tracePt t="46784" x="8909050" y="5862638"/>
          <p14:tracePt t="46792" x="8920163" y="5862638"/>
          <p14:tracePt t="46803" x="8942388" y="5862638"/>
          <p14:tracePt t="46809" x="8964613" y="5862638"/>
          <p14:tracePt t="46819" x="9018588" y="5862638"/>
          <p14:tracePt t="46824" x="9029700" y="5862638"/>
          <p14:tracePt t="46833" x="9040813" y="5862638"/>
          <p14:tracePt t="46837" x="9051925" y="5862638"/>
          <p14:tracePt t="46843" x="9063038" y="5862638"/>
          <p14:tracePt t="46854" x="9074150" y="5862638"/>
          <p14:tracePt t="46859" x="9085263" y="5862638"/>
          <p14:tracePt t="46870" x="9096375" y="5862638"/>
          <p14:tracePt t="46875" x="9118600" y="5873750"/>
          <p14:tracePt t="46890" x="9118600" y="5884863"/>
          <p14:tracePt t="46905" x="9129713" y="5895975"/>
          <p14:tracePt t="47340" x="9248775" y="6103938"/>
          <p14:tracePt t="47348" x="9282113" y="6126163"/>
          <p14:tracePt t="47354" x="9358313" y="6180138"/>
          <p14:tracePt t="47362" x="9458325" y="6235700"/>
          <p14:tracePt t="47378" x="9644063" y="6323013"/>
          <p14:tracePt t="47386" x="9742488" y="6388100"/>
          <p14:tracePt t="47391" x="9840913" y="6465888"/>
          <p14:tracePt t="47400" x="9961563" y="6530975"/>
          <p14:tracePt t="47406" x="10059988" y="6596063"/>
          <p14:tracePt t="47415" x="10158413" y="6640513"/>
          <p14:tracePt t="47426" x="10345738" y="6716713"/>
          <p14:tracePt t="47437" x="10498138" y="6783388"/>
          <p14:tracePt t="47448" x="10696575" y="6870700"/>
          <p14:tracePt t="47452" x="10795000" y="6935788"/>
          <p14:tracePt t="47462" x="10926763" y="6980238"/>
          <p14:tracePt t="47466" x="11112500" y="7056438"/>
          <p14:tracePt t="47475" x="11287125" y="7112000"/>
          <p14:tracePt t="47483" x="11430000" y="7145338"/>
          <p14:tracePt t="47489" x="11539538" y="7177088"/>
          <p14:tracePt t="47499" x="11617325" y="7210425"/>
          <p14:tracePt t="47505" x="11649075" y="7221538"/>
          <p14:tracePt t="47513" x="11660188" y="7221538"/>
          <p14:tracePt t="47519" x="11693525" y="7232650"/>
          <p14:tracePt t="47529" x="11715750" y="7232650"/>
          <p14:tracePt t="47541" x="11726863" y="7232650"/>
          <p14:tracePt t="47551" x="11737975" y="7243763"/>
          <p14:tracePt t="47557" x="11747500" y="7243763"/>
          <p14:tracePt t="48104" x="11737975" y="7243763"/>
          <p14:tracePt t="48150" x="11704638" y="7243763"/>
          <p14:tracePt t="48157" x="11693525" y="7243763"/>
          <p14:tracePt t="48172" x="11682413" y="7243763"/>
          <p14:tracePt t="48260" x="11626850" y="7232650"/>
          <p14:tracePt t="48268" x="11606213" y="7221538"/>
          <p14:tracePt t="48276" x="11583988" y="7210425"/>
          <p14:tracePt t="48282" x="11572875" y="7210425"/>
          <p14:tracePt t="48290" x="11561763" y="7199313"/>
          <p14:tracePt t="48298" x="11539538" y="7188200"/>
          <p14:tracePt t="48304" x="11517313" y="7177088"/>
          <p14:tracePt t="48314" x="11507788" y="7165975"/>
          <p14:tracePt t="48320" x="11485563" y="7165975"/>
          <p14:tracePt t="48330" x="11474450" y="7145338"/>
          <p14:tracePt t="48334" x="11474450" y="7134225"/>
          <p14:tracePt t="48343" x="11452225" y="7123113"/>
          <p14:tracePt t="48350" x="11430000" y="7100888"/>
          <p14:tracePt t="48357" x="11407775" y="7089775"/>
          <p14:tracePt t="48365" x="11398250" y="7078663"/>
          <p14:tracePt t="48373" x="11387138" y="7056438"/>
          <p14:tracePt t="48380" x="11376025" y="7035800"/>
          <p14:tracePt t="48387" x="11364913" y="7024688"/>
          <p14:tracePt t="48396" x="11353800" y="7002463"/>
          <p14:tracePt t="48413" x="11342688" y="6991350"/>
          <p14:tracePt t="48418" x="11342688" y="6969125"/>
          <p14:tracePt t="48440" x="11342688" y="6946900"/>
          <p14:tracePt t="48446" x="11342688" y="6935788"/>
          <p14:tracePt t="48454" x="11342688" y="6926263"/>
          <p14:tracePt t="48457" x="11342688" y="6915150"/>
          <p14:tracePt t="48466" x="11342688" y="6904038"/>
          <p14:tracePt t="48472" x="11342688" y="6881813"/>
          <p14:tracePt t="48483" x="11342688" y="6859588"/>
          <p14:tracePt t="48485" x="11353800" y="6837363"/>
          <p14:tracePt t="48492" x="11364913" y="6816725"/>
          <p14:tracePt t="48500" x="11376025" y="6794500"/>
          <p14:tracePt t="48507" x="11387138" y="6761163"/>
          <p14:tracePt t="48515" x="11430000" y="6727825"/>
          <p14:tracePt t="48523" x="11452225" y="6707188"/>
          <p14:tracePt t="48530" x="11485563" y="6662738"/>
          <p14:tracePt t="48538" x="11539538" y="6629400"/>
          <p14:tracePt t="48545" x="11606213" y="6564313"/>
          <p14:tracePt t="48553" x="11637963" y="6530975"/>
          <p14:tracePt t="48562" x="11660188" y="6508750"/>
          <p14:tracePt t="48568" x="11704638" y="6465888"/>
          <p14:tracePt t="48575" x="11737975" y="6443663"/>
          <p14:tracePt t="48583" x="11747500" y="6410325"/>
          <p14:tracePt t="48590" x="11758613" y="6410325"/>
          <p14:tracePt t="48598" x="11769725" y="6399213"/>
          <p14:tracePt t="48689" x="11791950" y="6443663"/>
          <p14:tracePt t="48695" x="11791950" y="6454775"/>
          <p14:tracePt t="48703" x="11791950" y="6465888"/>
          <p14:tracePt t="48712" x="11791950" y="6477000"/>
          <p14:tracePt t="48718" x="11791950" y="6486525"/>
          <p14:tracePt t="48726" x="11791950" y="6497638"/>
          <p14:tracePt t="48734" x="11791950" y="6508750"/>
          <p14:tracePt t="48758" x="11791950" y="6519863"/>
          <p14:tracePt t="48772" x="11780838" y="6530975"/>
          <p14:tracePt t="48783" x="11769725" y="6542088"/>
          <p14:tracePt t="48787" x="11769725" y="6564313"/>
          <p14:tracePt t="48793" x="11769725" y="6575425"/>
          <p14:tracePt t="48804" x="11758613" y="6575425"/>
          <p14:tracePt t="48809" x="11758613" y="6586538"/>
          <p14:tracePt t="48819" x="11747500" y="6586538"/>
          <p14:tracePt t="48825" x="11747500" y="6607175"/>
          <p14:tracePt t="48836" x="11747500" y="6618288"/>
          <p14:tracePt t="48839" x="11747500" y="6629400"/>
          <p14:tracePt t="48850" x="11747500" y="6662738"/>
          <p14:tracePt t="48854" x="11747500" y="6684963"/>
          <p14:tracePt t="48863" x="11747500" y="6707188"/>
          <p14:tracePt t="48870" x="11747500" y="6738938"/>
          <p14:tracePt t="48876" x="11747500" y="6772275"/>
          <p14:tracePt t="48886" x="11737975" y="6794500"/>
          <p14:tracePt t="48892" x="11737975" y="6816725"/>
          <p14:tracePt t="48900" x="11726863" y="6837363"/>
          <p14:tracePt t="48916" x="11715750" y="6859588"/>
          <p14:tracePt t="48923" x="11715750" y="6870700"/>
          <p14:tracePt t="48937" x="11715750" y="6881813"/>
          <p14:tracePt t="48944" x="11704638" y="6881813"/>
          <p14:tracePt t="49033" x="11682413" y="6904038"/>
          <p14:tracePt t="49041" x="11682413" y="6915150"/>
          <p14:tracePt t="49048" x="11671300" y="6915150"/>
          <p14:tracePt t="49364" x="11649075" y="6915150"/>
          <p14:tracePt t="49371" x="11637963" y="6915150"/>
          <p14:tracePt t="49385" x="11626850" y="6904038"/>
          <p14:tracePt t="49438" x="11617325" y="6904038"/>
          <p14:tracePt t="49482" x="11606213" y="6904038"/>
          <p14:tracePt t="49490" x="11595100" y="6904038"/>
          <p14:tracePt t="49663" x="11583988" y="6904038"/>
          <p14:tracePt t="49686" x="11572875" y="6904038"/>
          <p14:tracePt t="49695" x="11550650" y="6904038"/>
          <p14:tracePt t="49701" x="11539538" y="6904038"/>
          <p14:tracePt t="49708" x="11517313" y="6892925"/>
          <p14:tracePt t="49716" x="11496675" y="6881813"/>
          <p14:tracePt t="49723" x="11463338" y="6859588"/>
          <p14:tracePt t="49731" x="11430000" y="6848475"/>
          <p14:tracePt t="49739" x="11387138" y="6837363"/>
          <p14:tracePt t="49745" x="11342688" y="6816725"/>
          <p14:tracePt t="49753" x="11287125" y="6783388"/>
          <p14:tracePt t="49761" x="11266488" y="6772275"/>
          <p14:tracePt t="73015" x="11353800" y="6727825"/>
          <p14:tracePt t="73021" x="11671300" y="6662738"/>
          <p14:tracePt t="73026" x="11945938" y="6575425"/>
          <p14:tracePt t="73033" x="12120563" y="6542088"/>
          <p14:tracePt t="73040" x="12328525" y="6477000"/>
          <p14:tracePt t="73047" x="12646025" y="6388100"/>
          <p14:tracePt t="73054" x="12909550" y="6323013"/>
          <p14:tracePt t="73062" x="13085763" y="6267450"/>
          <p14:tracePt t="73069" x="13293725" y="6235700"/>
          <p14:tracePt t="73076" x="13546138" y="6157913"/>
          <p14:tracePt t="73083" x="13720763" y="6115050"/>
          <p14:tracePt t="73088" x="13906500" y="6103938"/>
          <p14:tracePt t="73100" x="14104938" y="6059488"/>
          <p14:tracePt t="73103" x="14214475" y="6048375"/>
          <p14:tracePt t="73112" x="14355763" y="6016625"/>
          <p14:tracePt t="73118" x="14509750" y="5994400"/>
          <p14:tracePt t="73125" x="14574838" y="599440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C7EA7-84D8-EF35-092D-516C7CCEC95F}"/>
              </a:ext>
            </a:extLst>
          </p:cNvPr>
          <p:cNvSpPr>
            <a:spLocks noGrp="1"/>
          </p:cNvSpPr>
          <p:nvPr>
            <p:ph type="title"/>
          </p:nvPr>
        </p:nvSpPr>
        <p:spPr/>
        <p:txBody>
          <a:bodyPr/>
          <a:lstStyle/>
          <a:p>
            <a:r>
              <a:rPr lang="en-US" dirty="0">
                <a:cs typeface="Calibri" panose="020F0502020204030204" pitchFamily="34" charset="0"/>
              </a:rPr>
              <a:t>Vanadium redox flow battery (VRFB)</a:t>
            </a:r>
            <a:endParaRPr lang="en-US" dirty="0"/>
          </a:p>
        </p:txBody>
      </p:sp>
      <p:sp>
        <p:nvSpPr>
          <p:cNvPr id="6" name="TextBox 5">
            <a:extLst>
              <a:ext uri="{FF2B5EF4-FFF2-40B4-BE49-F238E27FC236}">
                <a16:creationId xmlns:a16="http://schemas.microsoft.com/office/drawing/2014/main" id="{41902089-979A-F1C8-4F49-6C311EEBAE51}"/>
              </a:ext>
            </a:extLst>
          </p:cNvPr>
          <p:cNvSpPr txBox="1"/>
          <p:nvPr/>
        </p:nvSpPr>
        <p:spPr>
          <a:xfrm>
            <a:off x="1194862" y="5819104"/>
            <a:ext cx="5380489" cy="2077492"/>
          </a:xfrm>
          <a:prstGeom prst="rect">
            <a:avLst/>
          </a:prstGeom>
          <a:noFill/>
        </p:spPr>
        <p:txBody>
          <a:bodyPr wrap="square" rtlCol="0">
            <a:spAutoFit/>
          </a:bodyPr>
          <a:lstStyle/>
          <a:p>
            <a:r>
              <a:rPr lang="en-US" sz="2000" b="1" dirty="0">
                <a:solidFill>
                  <a:schemeClr val="accent2"/>
                </a:solidFill>
              </a:rPr>
              <a:t>VRFB (</a:t>
            </a:r>
            <a:r>
              <a:rPr lang="en-US" sz="2000" dirty="0">
                <a:solidFill>
                  <a:schemeClr val="accent2"/>
                </a:solidFill>
              </a:rPr>
              <a:t>since</a:t>
            </a:r>
            <a:r>
              <a:rPr lang="en-US" sz="2000" b="1" dirty="0">
                <a:solidFill>
                  <a:schemeClr val="accent2"/>
                </a:solidFill>
              </a:rPr>
              <a:t> </a:t>
            </a:r>
            <a:r>
              <a:rPr lang="en-US" sz="2000" dirty="0">
                <a:solidFill>
                  <a:schemeClr val="accent2"/>
                </a:solidFill>
              </a:rPr>
              <a:t>1980s</a:t>
            </a:r>
            <a:r>
              <a:rPr lang="en-US" sz="2000" b="1" dirty="0">
                <a:solidFill>
                  <a:schemeClr val="accent2"/>
                </a:solidFill>
              </a:rPr>
              <a:t>):</a:t>
            </a:r>
          </a:p>
          <a:p>
            <a:pPr marL="285750" indent="-285750">
              <a:buFont typeface="Arial" panose="020B0604020202020204" pitchFamily="34" charset="0"/>
              <a:buChar char="•"/>
            </a:pPr>
            <a:r>
              <a:rPr lang="en-US" sz="1800" dirty="0">
                <a:solidFill>
                  <a:schemeClr val="accent2"/>
                </a:solidFill>
              </a:rPr>
              <a:t>Closer to commercialization</a:t>
            </a:r>
          </a:p>
          <a:p>
            <a:pPr marL="285750" indent="-285750">
              <a:buFont typeface="Arial" panose="020B0604020202020204" pitchFamily="34" charset="0"/>
              <a:buChar char="•"/>
            </a:pPr>
            <a:r>
              <a:rPr lang="en-US" sz="1800" dirty="0">
                <a:solidFill>
                  <a:schemeClr val="accent2"/>
                </a:solidFill>
              </a:rPr>
              <a:t>Power and energy are separate enabling greater flexibility and safety; less cross-contamination.</a:t>
            </a:r>
          </a:p>
          <a:p>
            <a:pPr marL="285750" indent="-285750">
              <a:buFont typeface="Arial" panose="020B0604020202020204" pitchFamily="34" charset="0"/>
              <a:buChar char="•"/>
            </a:pPr>
            <a:r>
              <a:rPr lang="en-US" sz="1800" dirty="0">
                <a:solidFill>
                  <a:schemeClr val="accent2"/>
                </a:solidFill>
              </a:rPr>
              <a:t>All vanadium-based instead of two different electroactive elements</a:t>
            </a:r>
          </a:p>
        </p:txBody>
      </p:sp>
      <p:sp>
        <p:nvSpPr>
          <p:cNvPr id="11" name="TextBox 10">
            <a:extLst>
              <a:ext uri="{FF2B5EF4-FFF2-40B4-BE49-F238E27FC236}">
                <a16:creationId xmlns:a16="http://schemas.microsoft.com/office/drawing/2014/main" id="{9C9CD8E9-0CDA-1CEC-59E5-45C463F3AE7A}"/>
              </a:ext>
            </a:extLst>
          </p:cNvPr>
          <p:cNvSpPr txBox="1"/>
          <p:nvPr/>
        </p:nvSpPr>
        <p:spPr>
          <a:xfrm>
            <a:off x="7283196" y="5042130"/>
            <a:ext cx="6955750" cy="697563"/>
          </a:xfrm>
          <a:prstGeom prst="rect">
            <a:avLst/>
          </a:prstGeom>
          <a:noFill/>
        </p:spPr>
        <p:txBody>
          <a:bodyPr wrap="none" rtlCol="0">
            <a:spAutoFit/>
          </a:bodyPr>
          <a:lstStyle/>
          <a:p>
            <a:pPr>
              <a:lnSpc>
                <a:spcPct val="114000"/>
              </a:lnSpc>
            </a:pPr>
            <a:r>
              <a:rPr lang="en-US" sz="1800" dirty="0">
                <a:solidFill>
                  <a:schemeClr val="accent2"/>
                </a:solidFill>
              </a:rPr>
              <a:t>Physics-based methods: high-fidelity but computationally intensive</a:t>
            </a:r>
          </a:p>
          <a:p>
            <a:pPr>
              <a:lnSpc>
                <a:spcPct val="114000"/>
              </a:lnSpc>
            </a:pPr>
            <a:r>
              <a:rPr lang="en-US" sz="1800" dirty="0">
                <a:solidFill>
                  <a:schemeClr val="accent2"/>
                </a:solidFill>
              </a:rPr>
              <a:t>Data-driven ML methods: data intensive &amp; poor generalizability</a:t>
            </a:r>
          </a:p>
        </p:txBody>
      </p:sp>
      <p:sp>
        <p:nvSpPr>
          <p:cNvPr id="12" name="TextBox 11">
            <a:extLst>
              <a:ext uri="{FF2B5EF4-FFF2-40B4-BE49-F238E27FC236}">
                <a16:creationId xmlns:a16="http://schemas.microsoft.com/office/drawing/2014/main" id="{FF5FAE38-5794-4DF3-919A-91605A65FAB5}"/>
              </a:ext>
            </a:extLst>
          </p:cNvPr>
          <p:cNvSpPr txBox="1"/>
          <p:nvPr/>
        </p:nvSpPr>
        <p:spPr>
          <a:xfrm>
            <a:off x="7002929" y="4515850"/>
            <a:ext cx="1638590" cy="400110"/>
          </a:xfrm>
          <a:prstGeom prst="rect">
            <a:avLst/>
          </a:prstGeom>
          <a:noFill/>
        </p:spPr>
        <p:txBody>
          <a:bodyPr wrap="none" rtlCol="0">
            <a:spAutoFit/>
          </a:bodyPr>
          <a:lstStyle/>
          <a:p>
            <a:r>
              <a:rPr lang="en-US" sz="2000" b="1" dirty="0">
                <a:solidFill>
                  <a:schemeClr val="accent2"/>
                </a:solidFill>
              </a:rPr>
              <a:t>Challenges:</a:t>
            </a:r>
          </a:p>
        </p:txBody>
      </p:sp>
      <p:sp>
        <p:nvSpPr>
          <p:cNvPr id="18" name="TextBox 17">
            <a:extLst>
              <a:ext uri="{FF2B5EF4-FFF2-40B4-BE49-F238E27FC236}">
                <a16:creationId xmlns:a16="http://schemas.microsoft.com/office/drawing/2014/main" id="{78BCB75F-FA51-6BBD-EEF3-1CC3BA57FEDF}"/>
              </a:ext>
            </a:extLst>
          </p:cNvPr>
          <p:cNvSpPr txBox="1"/>
          <p:nvPr/>
        </p:nvSpPr>
        <p:spPr>
          <a:xfrm>
            <a:off x="7002929" y="6000692"/>
            <a:ext cx="7008843" cy="1688347"/>
          </a:xfrm>
          <a:prstGeom prst="rect">
            <a:avLst/>
          </a:prstGeom>
          <a:noFill/>
        </p:spPr>
        <p:txBody>
          <a:bodyPr wrap="square" rtlCol="0">
            <a:spAutoFit/>
          </a:bodyPr>
          <a:lstStyle/>
          <a:p>
            <a:pPr>
              <a:lnSpc>
                <a:spcPct val="114000"/>
              </a:lnSpc>
            </a:pPr>
            <a:r>
              <a:rPr lang="en-US" sz="2000" b="1" dirty="0">
                <a:solidFill>
                  <a:schemeClr val="accent2"/>
                </a:solidFill>
              </a:rPr>
              <a:t>Idea:</a:t>
            </a:r>
          </a:p>
          <a:p>
            <a:pPr marL="285739" indent="-285739">
              <a:lnSpc>
                <a:spcPct val="114000"/>
              </a:lnSpc>
              <a:buFont typeface="Arial" panose="020B0604020202020204" pitchFamily="34" charset="0"/>
              <a:buChar char="•"/>
            </a:pPr>
            <a:r>
              <a:rPr lang="en-US" sz="1800" dirty="0">
                <a:solidFill>
                  <a:schemeClr val="accent2"/>
                </a:solidFill>
                <a:cs typeface="Arial" panose="020B0604020202020204" pitchFamily="34" charset="0"/>
              </a:rPr>
              <a:t>Develop a deep neural network (DNN) model that leverages both experimental data and electrochemical models </a:t>
            </a:r>
          </a:p>
          <a:p>
            <a:pPr marL="285739" indent="-285739">
              <a:lnSpc>
                <a:spcPct val="114000"/>
              </a:lnSpc>
              <a:buFont typeface="Arial" panose="020B0604020202020204" pitchFamily="34" charset="0"/>
              <a:buChar char="•"/>
            </a:pPr>
            <a:r>
              <a:rPr lang="en-US" sz="1800" dirty="0">
                <a:solidFill>
                  <a:schemeClr val="accent2"/>
                </a:solidFill>
                <a:cs typeface="Arial" panose="020B0604020202020204" pitchFamily="34" charset="0"/>
              </a:rPr>
              <a:t>Achieve </a:t>
            </a:r>
            <a:r>
              <a:rPr lang="en-US" sz="1800" u="sng" dirty="0">
                <a:solidFill>
                  <a:schemeClr val="accent2"/>
                </a:solidFill>
                <a:cs typeface="Arial" panose="020B0604020202020204" pitchFamily="34" charset="0"/>
              </a:rPr>
              <a:t>automated calibration of model parameters</a:t>
            </a:r>
            <a:r>
              <a:rPr lang="en-US" sz="1800" dirty="0">
                <a:solidFill>
                  <a:schemeClr val="accent2"/>
                </a:solidFill>
                <a:cs typeface="Arial" panose="020B0604020202020204" pitchFamily="34" charset="0"/>
              </a:rPr>
              <a:t> </a:t>
            </a:r>
            <a:r>
              <a:rPr lang="en-US" sz="1800" dirty="0" err="1">
                <a:solidFill>
                  <a:schemeClr val="accent2"/>
                </a:solidFill>
                <a:cs typeface="Arial" panose="020B0604020202020204" pitchFamily="34" charset="0"/>
              </a:rPr>
              <a:t>w.r.t.</a:t>
            </a:r>
            <a:r>
              <a:rPr lang="en-US" sz="1800" dirty="0">
                <a:solidFill>
                  <a:schemeClr val="accent2"/>
                </a:solidFill>
                <a:cs typeface="Arial" panose="020B0604020202020204" pitchFamily="34" charset="0"/>
              </a:rPr>
              <a:t> different operating conditions &amp; </a:t>
            </a:r>
            <a:r>
              <a:rPr lang="en-US" sz="1800" u="sng" dirty="0">
                <a:solidFill>
                  <a:schemeClr val="accent2"/>
                </a:solidFill>
                <a:cs typeface="Arial" panose="020B0604020202020204" pitchFamily="34" charset="0"/>
              </a:rPr>
              <a:t>efficient prediction</a:t>
            </a:r>
          </a:p>
        </p:txBody>
      </p:sp>
      <p:pic>
        <p:nvPicPr>
          <p:cNvPr id="26" name="Picture 25">
            <a:extLst>
              <a:ext uri="{FF2B5EF4-FFF2-40B4-BE49-F238E27FC236}">
                <a16:creationId xmlns:a16="http://schemas.microsoft.com/office/drawing/2014/main" id="{2F3787F5-4C00-EEE0-4945-F73C9C032779}"/>
              </a:ext>
            </a:extLst>
          </p:cNvPr>
          <p:cNvPicPr>
            <a:picLocks noChangeAspect="1"/>
          </p:cNvPicPr>
          <p:nvPr/>
        </p:nvPicPr>
        <p:blipFill>
          <a:blip r:embed="rId6"/>
          <a:stretch>
            <a:fillRect/>
          </a:stretch>
        </p:blipFill>
        <p:spPr>
          <a:xfrm>
            <a:off x="1324774" y="2602590"/>
            <a:ext cx="4682326" cy="3001491"/>
          </a:xfrm>
          <a:prstGeom prst="rect">
            <a:avLst/>
          </a:prstGeom>
        </p:spPr>
      </p:pic>
      <p:grpSp>
        <p:nvGrpSpPr>
          <p:cNvPr id="33" name="Group 32">
            <a:extLst>
              <a:ext uri="{FF2B5EF4-FFF2-40B4-BE49-F238E27FC236}">
                <a16:creationId xmlns:a16="http://schemas.microsoft.com/office/drawing/2014/main" id="{008E2773-C9EC-13C1-00DA-101F6685FDCA}"/>
              </a:ext>
            </a:extLst>
          </p:cNvPr>
          <p:cNvGrpSpPr/>
          <p:nvPr/>
        </p:nvGrpSpPr>
        <p:grpSpPr>
          <a:xfrm>
            <a:off x="7002929" y="1828799"/>
            <a:ext cx="6617272" cy="2579196"/>
            <a:chOff x="7002929" y="1828799"/>
            <a:chExt cx="6617272" cy="2579196"/>
          </a:xfrm>
        </p:grpSpPr>
        <p:grpSp>
          <p:nvGrpSpPr>
            <p:cNvPr id="32" name="Group 31">
              <a:extLst>
                <a:ext uri="{FF2B5EF4-FFF2-40B4-BE49-F238E27FC236}">
                  <a16:creationId xmlns:a16="http://schemas.microsoft.com/office/drawing/2014/main" id="{1515E1FF-9D4C-0053-E58E-5CA09A333820}"/>
                </a:ext>
              </a:extLst>
            </p:cNvPr>
            <p:cNvGrpSpPr/>
            <p:nvPr/>
          </p:nvGrpSpPr>
          <p:grpSpPr>
            <a:xfrm>
              <a:off x="7002929" y="1828799"/>
              <a:ext cx="6617272" cy="2085988"/>
              <a:chOff x="7002929" y="1828799"/>
              <a:chExt cx="6617272" cy="2085988"/>
            </a:xfrm>
          </p:grpSpPr>
          <p:sp>
            <p:nvSpPr>
              <p:cNvPr id="9" name="TextBox 8">
                <a:extLst>
                  <a:ext uri="{FF2B5EF4-FFF2-40B4-BE49-F238E27FC236}">
                    <a16:creationId xmlns:a16="http://schemas.microsoft.com/office/drawing/2014/main" id="{7B40E022-E577-AF2F-BE89-6E064EA04BCD}"/>
                  </a:ext>
                </a:extLst>
              </p:cNvPr>
              <p:cNvSpPr txBox="1"/>
              <p:nvPr/>
            </p:nvSpPr>
            <p:spPr>
              <a:xfrm>
                <a:off x="7002929" y="1828799"/>
                <a:ext cx="3204723" cy="400110"/>
              </a:xfrm>
              <a:prstGeom prst="rect">
                <a:avLst/>
              </a:prstGeom>
              <a:noFill/>
            </p:spPr>
            <p:txBody>
              <a:bodyPr wrap="none" rtlCol="0">
                <a:spAutoFit/>
              </a:bodyPr>
              <a:lstStyle/>
              <a:p>
                <a:r>
                  <a:rPr lang="en-US" sz="2000" b="1" dirty="0">
                    <a:solidFill>
                      <a:schemeClr val="accent2"/>
                    </a:solidFill>
                  </a:rPr>
                  <a:t>Physical considerations:</a:t>
                </a:r>
              </a:p>
            </p:txBody>
          </p:sp>
          <p:sp>
            <p:nvSpPr>
              <p:cNvPr id="10" name="TextBox 9">
                <a:extLst>
                  <a:ext uri="{FF2B5EF4-FFF2-40B4-BE49-F238E27FC236}">
                    <a16:creationId xmlns:a16="http://schemas.microsoft.com/office/drawing/2014/main" id="{40C32808-A3FC-C9BA-D963-78873A0BB950}"/>
                  </a:ext>
                </a:extLst>
              </p:cNvPr>
              <p:cNvSpPr txBox="1"/>
              <p:nvPr/>
            </p:nvSpPr>
            <p:spPr>
              <a:xfrm>
                <a:off x="7283196" y="2283571"/>
                <a:ext cx="6337005"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accent2"/>
                    </a:solidFill>
                  </a:rPr>
                  <a:t>Fluid dynamics in porous electrodes (Mass conservation and transport equations)</a:t>
                </a:r>
              </a:p>
              <a:p>
                <a:pPr marL="285750" indent="-285750">
                  <a:buFont typeface="Arial" panose="020B0604020202020204" pitchFamily="34" charset="0"/>
                  <a:buChar char="•"/>
                </a:pPr>
                <a:r>
                  <a:rPr lang="en-US" sz="2000" dirty="0">
                    <a:solidFill>
                      <a:schemeClr val="accent2"/>
                    </a:solidFill>
                  </a:rPr>
                  <a:t>Reaction kinetic in electrolytes (Butler-Volmer equations)</a:t>
                </a:r>
              </a:p>
              <a:p>
                <a:pPr marL="285750" indent="-285750">
                  <a:buFont typeface="Arial" panose="020B0604020202020204" pitchFamily="34" charset="0"/>
                  <a:buChar char="•"/>
                </a:pPr>
                <a:r>
                  <a:rPr lang="en-US" sz="2000" dirty="0">
                    <a:solidFill>
                      <a:schemeClr val="accent2"/>
                    </a:solidFill>
                  </a:rPr>
                  <a:t>Ion diffusion and advection through membrane</a:t>
                </a:r>
              </a:p>
            </p:txBody>
          </p:sp>
        </p:grpSp>
        <p:sp>
          <p:nvSpPr>
            <p:cNvPr id="27" name="TextBox 26">
              <a:extLst>
                <a:ext uri="{FF2B5EF4-FFF2-40B4-BE49-F238E27FC236}">
                  <a16:creationId xmlns:a16="http://schemas.microsoft.com/office/drawing/2014/main" id="{7FDCEB93-4F9A-E680-221B-3A517876BD47}"/>
                </a:ext>
              </a:extLst>
            </p:cNvPr>
            <p:cNvSpPr txBox="1"/>
            <p:nvPr/>
          </p:nvSpPr>
          <p:spPr>
            <a:xfrm>
              <a:off x="7283196" y="3989570"/>
              <a:ext cx="1739579" cy="400110"/>
            </a:xfrm>
            <a:prstGeom prst="rect">
              <a:avLst/>
            </a:prstGeom>
            <a:noFill/>
          </p:spPr>
          <p:txBody>
            <a:bodyPr wrap="none" rtlCol="0">
              <a:spAutoFit/>
            </a:bodyPr>
            <a:lstStyle/>
            <a:p>
              <a:r>
                <a:rPr lang="en-US" sz="2000" dirty="0">
                  <a:solidFill>
                    <a:schemeClr val="accent2"/>
                  </a:solidFill>
                </a:rPr>
                <a:t>Cell potential:</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FC666638-D501-D976-0192-A01E666ED41D}"/>
                    </a:ext>
                  </a:extLst>
                </p:cNvPr>
                <p:cNvSpPr txBox="1"/>
                <p:nvPr/>
              </p:nvSpPr>
              <p:spPr>
                <a:xfrm>
                  <a:off x="9022775" y="4002371"/>
                  <a:ext cx="4100417" cy="40562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000" b="0" i="1" smtClean="0">
                                <a:solidFill>
                                  <a:schemeClr val="accent2"/>
                                </a:solidFill>
                                <a:latin typeface="Cambria Math" panose="02040503050406030204" pitchFamily="18" charset="0"/>
                              </a:rPr>
                            </m:ctrlPr>
                          </m:sSupPr>
                          <m:e>
                            <m:r>
                              <a:rPr lang="en-US" sz="2000" b="0" i="1" smtClean="0">
                                <a:solidFill>
                                  <a:schemeClr val="accent2"/>
                                </a:solidFill>
                                <a:latin typeface="Cambria Math" panose="02040503050406030204" pitchFamily="18" charset="0"/>
                              </a:rPr>
                              <m:t>𝐸</m:t>
                            </m:r>
                          </m:e>
                          <m:sup>
                            <m:r>
                              <a:rPr lang="en-US" sz="2000" b="0" i="1" smtClean="0">
                                <a:solidFill>
                                  <a:schemeClr val="accent2"/>
                                </a:solidFill>
                                <a:latin typeface="Cambria Math" panose="02040503050406030204" pitchFamily="18" charset="0"/>
                              </a:rPr>
                              <m:t>𝐶𝑒𝑙𝑙</m:t>
                            </m:r>
                          </m:sup>
                        </m:sSup>
                        <m:d>
                          <m:dPr>
                            <m:ctrlPr>
                              <a:rPr lang="en-US" sz="2000" i="1">
                                <a:solidFill>
                                  <a:schemeClr val="accent2"/>
                                </a:solidFill>
                                <a:latin typeface="Cambria Math" panose="02040503050406030204" pitchFamily="18" charset="0"/>
                              </a:rPr>
                            </m:ctrlPr>
                          </m:dPr>
                          <m:e>
                            <m:r>
                              <a:rPr lang="en-US" sz="2000" i="1">
                                <a:solidFill>
                                  <a:schemeClr val="accent2"/>
                                </a:solidFill>
                                <a:latin typeface="Cambria Math" panose="02040503050406030204" pitchFamily="18" charset="0"/>
                              </a:rPr>
                              <m:t>𝑡</m:t>
                            </m:r>
                            <m:r>
                              <a:rPr lang="en-US" sz="2000" i="1">
                                <a:solidFill>
                                  <a:schemeClr val="accent2"/>
                                </a:solidFill>
                                <a:latin typeface="Cambria Math" panose="02040503050406030204" pitchFamily="18" charset="0"/>
                              </a:rPr>
                              <m:t>,</m:t>
                            </m:r>
                            <m:r>
                              <a:rPr lang="en-US" sz="2000" b="1" i="1">
                                <a:solidFill>
                                  <a:schemeClr val="accent2"/>
                                </a:solidFill>
                                <a:latin typeface="Cambria Math" panose="02040503050406030204" pitchFamily="18" charset="0"/>
                              </a:rPr>
                              <m:t>𝒑</m:t>
                            </m:r>
                            <m:r>
                              <a:rPr lang="en-US" sz="2000" i="1">
                                <a:solidFill>
                                  <a:schemeClr val="accent2"/>
                                </a:solidFill>
                                <a:latin typeface="Cambria Math" panose="02040503050406030204" pitchFamily="18" charset="0"/>
                              </a:rPr>
                              <m:t>;</m:t>
                            </m:r>
                            <m:r>
                              <a:rPr lang="en-US" sz="2000" b="1" i="1">
                                <a:solidFill>
                                  <a:schemeClr val="accent2"/>
                                </a:solidFill>
                                <a:latin typeface="Cambria Math" panose="02040503050406030204" pitchFamily="18" charset="0"/>
                              </a:rPr>
                              <m:t>𝝁</m:t>
                            </m:r>
                          </m:e>
                        </m:d>
                        <m:r>
                          <a:rPr lang="en-US" sz="2000" i="1">
                            <a:solidFill>
                              <a:schemeClr val="accent2"/>
                            </a:solidFill>
                            <a:latin typeface="Cambria Math" panose="02040503050406030204" pitchFamily="18" charset="0"/>
                          </a:rPr>
                          <m:t>=</m:t>
                        </m:r>
                        <m:sSup>
                          <m:sSupPr>
                            <m:ctrlPr>
                              <a:rPr lang="en-US" sz="2000" i="1">
                                <a:solidFill>
                                  <a:schemeClr val="accent2"/>
                                </a:solidFill>
                                <a:latin typeface="Cambria Math" panose="02040503050406030204" pitchFamily="18" charset="0"/>
                              </a:rPr>
                            </m:ctrlPr>
                          </m:sSupPr>
                          <m:e>
                            <m:r>
                              <a:rPr lang="en-US" sz="2000" i="1">
                                <a:solidFill>
                                  <a:schemeClr val="accent2"/>
                                </a:solidFill>
                                <a:latin typeface="Cambria Math" panose="02040503050406030204" pitchFamily="18" charset="0"/>
                              </a:rPr>
                              <m:t>𝐸</m:t>
                            </m:r>
                          </m:e>
                          <m:sup>
                            <m:r>
                              <a:rPr lang="en-US" sz="2000" b="0" i="1" smtClean="0">
                                <a:solidFill>
                                  <a:schemeClr val="accent2"/>
                                </a:solidFill>
                                <a:latin typeface="Cambria Math" panose="02040503050406030204" pitchFamily="18" charset="0"/>
                              </a:rPr>
                              <m:t>𝑂𝐶𝑉</m:t>
                            </m:r>
                          </m:sup>
                        </m:sSup>
                        <m:r>
                          <a:rPr lang="en-US" sz="2000" i="1">
                            <a:solidFill>
                              <a:schemeClr val="accent2"/>
                            </a:solidFill>
                            <a:latin typeface="Cambria Math" panose="02040503050406030204" pitchFamily="18" charset="0"/>
                          </a:rPr>
                          <m:t>+</m:t>
                        </m:r>
                        <m:sSup>
                          <m:sSupPr>
                            <m:ctrlPr>
                              <a:rPr lang="en-US" sz="2000" i="1">
                                <a:solidFill>
                                  <a:schemeClr val="accent2"/>
                                </a:solidFill>
                                <a:latin typeface="Cambria Math" panose="02040503050406030204" pitchFamily="18" charset="0"/>
                              </a:rPr>
                            </m:ctrlPr>
                          </m:sSupPr>
                          <m:e>
                            <m:r>
                              <a:rPr lang="en-US" sz="2000" i="1">
                                <a:solidFill>
                                  <a:schemeClr val="accent2"/>
                                </a:solidFill>
                                <a:latin typeface="Cambria Math" panose="02040503050406030204" pitchFamily="18" charset="0"/>
                              </a:rPr>
                              <m:t>𝜂</m:t>
                            </m:r>
                          </m:e>
                          <m:sup>
                            <m:r>
                              <a:rPr lang="en-US" sz="2000" i="1">
                                <a:solidFill>
                                  <a:schemeClr val="accent2"/>
                                </a:solidFill>
                                <a:latin typeface="Cambria Math" panose="02040503050406030204" pitchFamily="18" charset="0"/>
                              </a:rPr>
                              <m:t>𝑎𝑐𝑡</m:t>
                            </m:r>
                          </m:sup>
                        </m:sSup>
                        <m:r>
                          <a:rPr lang="en-US" sz="2000" i="1">
                            <a:solidFill>
                              <a:schemeClr val="accent2"/>
                            </a:solidFill>
                            <a:latin typeface="Cambria Math" panose="02040503050406030204" pitchFamily="18" charset="0"/>
                          </a:rPr>
                          <m:t>+</m:t>
                        </m:r>
                        <m:sSup>
                          <m:sSupPr>
                            <m:ctrlPr>
                              <a:rPr lang="en-US" sz="2000" i="1">
                                <a:solidFill>
                                  <a:schemeClr val="accent2"/>
                                </a:solidFill>
                                <a:latin typeface="Cambria Math" panose="02040503050406030204" pitchFamily="18" charset="0"/>
                              </a:rPr>
                            </m:ctrlPr>
                          </m:sSupPr>
                          <m:e>
                            <m:r>
                              <a:rPr lang="en-US" sz="2000" i="1">
                                <a:solidFill>
                                  <a:schemeClr val="accent2"/>
                                </a:solidFill>
                                <a:latin typeface="Cambria Math" panose="02040503050406030204" pitchFamily="18" charset="0"/>
                              </a:rPr>
                              <m:t>𝜂</m:t>
                            </m:r>
                          </m:e>
                          <m:sup>
                            <m:r>
                              <a:rPr lang="en-US" sz="2000" i="1">
                                <a:solidFill>
                                  <a:schemeClr val="accent2"/>
                                </a:solidFill>
                                <a:latin typeface="Cambria Math" panose="02040503050406030204" pitchFamily="18" charset="0"/>
                              </a:rPr>
                              <m:t>𝑜h𝑚</m:t>
                            </m:r>
                          </m:sup>
                        </m:sSup>
                      </m:oMath>
                    </m:oMathPara>
                  </a14:m>
                  <a:endParaRPr lang="en-US" sz="2000" dirty="0">
                    <a:solidFill>
                      <a:schemeClr val="accent2"/>
                    </a:solidFill>
                    <a:latin typeface="Calibri" panose="020F0502020204030204"/>
                  </a:endParaRPr>
                </a:p>
              </p:txBody>
            </p:sp>
          </mc:Choice>
          <mc:Fallback xmlns="">
            <p:sp>
              <p:nvSpPr>
                <p:cNvPr id="28" name="TextBox 27">
                  <a:extLst>
                    <a:ext uri="{FF2B5EF4-FFF2-40B4-BE49-F238E27FC236}">
                      <a16:creationId xmlns:a16="http://schemas.microsoft.com/office/drawing/2014/main" id="{FC666638-D501-D976-0192-A01E666ED41D}"/>
                    </a:ext>
                  </a:extLst>
                </p:cNvPr>
                <p:cNvSpPr txBox="1">
                  <a:spLocks noRot="1" noChangeAspect="1" noMove="1" noResize="1" noEditPoints="1" noAdjustHandles="1" noChangeArrowheads="1" noChangeShapeType="1" noTextEdit="1"/>
                </p:cNvSpPr>
                <p:nvPr/>
              </p:nvSpPr>
              <p:spPr>
                <a:xfrm>
                  <a:off x="9022775" y="4002371"/>
                  <a:ext cx="4100417" cy="405624"/>
                </a:xfrm>
                <a:prstGeom prst="rect">
                  <a:avLst/>
                </a:prstGeom>
                <a:blipFill>
                  <a:blip r:embed="rId7"/>
                  <a:stretch>
                    <a:fillRect b="-303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6E9D8FD-B03D-319F-8604-BBABDF46C389}"/>
                  </a:ext>
                </a:extLst>
              </p:cNvPr>
              <p:cNvSpPr txBox="1"/>
              <p:nvPr/>
            </p:nvSpPr>
            <p:spPr>
              <a:xfrm>
                <a:off x="1701551" y="1794242"/>
                <a:ext cx="356943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0" smtClean="0">
                          <a:solidFill>
                            <a:schemeClr val="accent2"/>
                          </a:solidFill>
                          <a:latin typeface="Cambria Math" panose="02040503050406030204" pitchFamily="18" charset="0"/>
                        </a:rPr>
                        <m:t>− </m:t>
                      </m:r>
                      <m:r>
                        <m:rPr>
                          <m:sty m:val="p"/>
                        </m:rPr>
                        <a:rPr lang="en-US" sz="1800" b="0" i="0" smtClean="0">
                          <a:solidFill>
                            <a:schemeClr val="accent2"/>
                          </a:solidFill>
                          <a:latin typeface="Cambria Math" panose="02040503050406030204" pitchFamily="18" charset="0"/>
                        </a:rPr>
                        <m:t>ve</m:t>
                      </m:r>
                      <m:r>
                        <a:rPr lang="en-US" sz="1800" b="0" i="0" smtClean="0">
                          <a:solidFill>
                            <a:schemeClr val="accent2"/>
                          </a:solidFill>
                          <a:latin typeface="Cambria Math" panose="02040503050406030204" pitchFamily="18" charset="0"/>
                        </a:rPr>
                        <m:t> </m:t>
                      </m:r>
                      <m:r>
                        <m:rPr>
                          <m:sty m:val="p"/>
                        </m:rPr>
                        <a:rPr lang="en-US" sz="1800" b="0" i="0" smtClean="0">
                          <a:solidFill>
                            <a:schemeClr val="accent2"/>
                          </a:solidFill>
                          <a:latin typeface="Cambria Math" panose="02040503050406030204" pitchFamily="18" charset="0"/>
                        </a:rPr>
                        <m:t>electrode</m:t>
                      </m:r>
                      <m:r>
                        <a:rPr lang="en-US" sz="1800" b="0" i="0" smtClean="0">
                          <a:solidFill>
                            <a:schemeClr val="accent2"/>
                          </a:solidFill>
                          <a:latin typeface="Cambria Math" panose="02040503050406030204" pitchFamily="18" charset="0"/>
                        </a:rPr>
                        <m:t>:</m:t>
                      </m:r>
                      <m:r>
                        <a:rPr lang="en-US" sz="1800" b="0" i="1" smtClean="0">
                          <a:solidFill>
                            <a:schemeClr val="accent2"/>
                          </a:solidFill>
                          <a:latin typeface="Cambria Math" panose="02040503050406030204" pitchFamily="18" charset="0"/>
                        </a:rPr>
                        <m:t>𝑉</m:t>
                      </m:r>
                      <m:d>
                        <m:dPr>
                          <m:ctrlPr>
                            <a:rPr lang="en-US" sz="1800" b="0" i="1" smtClean="0">
                              <a:solidFill>
                                <a:schemeClr val="accent2"/>
                              </a:solidFill>
                              <a:latin typeface="Cambria Math" panose="02040503050406030204" pitchFamily="18" charset="0"/>
                            </a:rPr>
                          </m:ctrlPr>
                        </m:dPr>
                        <m:e>
                          <m:r>
                            <a:rPr lang="en-US" sz="1800" b="0" i="1" smtClean="0">
                              <a:solidFill>
                                <a:schemeClr val="accent2"/>
                              </a:solidFill>
                              <a:latin typeface="Cambria Math" panose="02040503050406030204" pitchFamily="18" charset="0"/>
                            </a:rPr>
                            <m:t>𝐼𝐼𝐼</m:t>
                          </m:r>
                        </m:e>
                      </m:d>
                      <m:r>
                        <a:rPr lang="en-US" sz="1800" b="0" i="0" smtClean="0">
                          <a:solidFill>
                            <a:schemeClr val="accent2"/>
                          </a:solidFill>
                          <a:latin typeface="Cambria Math" panose="02040503050406030204" pitchFamily="18" charset="0"/>
                        </a:rPr>
                        <m:t>+</m:t>
                      </m:r>
                      <m:sSup>
                        <m:sSupPr>
                          <m:ctrlPr>
                            <a:rPr lang="en-US" sz="1800" b="0" i="1" smtClean="0">
                              <a:solidFill>
                                <a:schemeClr val="accent2"/>
                              </a:solidFill>
                              <a:latin typeface="Cambria Math" panose="02040503050406030204" pitchFamily="18" charset="0"/>
                            </a:rPr>
                          </m:ctrlPr>
                        </m:sSupPr>
                        <m:e>
                          <m:r>
                            <m:rPr>
                              <m:sty m:val="p"/>
                            </m:rPr>
                            <a:rPr lang="en-US" sz="1800" b="0" i="0" smtClean="0">
                              <a:solidFill>
                                <a:schemeClr val="accent2"/>
                              </a:solidFill>
                              <a:latin typeface="Cambria Math" panose="02040503050406030204" pitchFamily="18" charset="0"/>
                            </a:rPr>
                            <m:t>e</m:t>
                          </m:r>
                        </m:e>
                        <m:sup>
                          <m:r>
                            <a:rPr lang="en-US" sz="1800" b="0" i="1" smtClean="0">
                              <a:solidFill>
                                <a:schemeClr val="accent2"/>
                              </a:solidFill>
                              <a:latin typeface="Cambria Math" panose="02040503050406030204" pitchFamily="18" charset="0"/>
                            </a:rPr>
                            <m:t>−</m:t>
                          </m:r>
                        </m:sup>
                      </m:sSup>
                      <m:r>
                        <a:rPr lang="en-US" sz="1800" b="0" i="1" smtClean="0">
                          <a:solidFill>
                            <a:schemeClr val="accent2"/>
                          </a:solidFill>
                          <a:latin typeface="Cambria Math" panose="02040503050406030204" pitchFamily="18" charset="0"/>
                          <a:ea typeface="Cambria Math" panose="02040503050406030204" pitchFamily="18" charset="0"/>
                        </a:rPr>
                        <m:t>⇌</m:t>
                      </m:r>
                      <m:r>
                        <a:rPr lang="en-US" sz="1800" b="0" i="1" smtClean="0">
                          <a:solidFill>
                            <a:schemeClr val="accent2"/>
                          </a:solidFill>
                          <a:latin typeface="Cambria Math" panose="02040503050406030204" pitchFamily="18" charset="0"/>
                          <a:ea typeface="Cambria Math" panose="02040503050406030204" pitchFamily="18" charset="0"/>
                        </a:rPr>
                        <m:t>𝑉</m:t>
                      </m:r>
                      <m:r>
                        <a:rPr lang="en-US" sz="1800" b="0" i="1" smtClean="0">
                          <a:solidFill>
                            <a:schemeClr val="accent2"/>
                          </a:solidFill>
                          <a:latin typeface="Cambria Math" panose="02040503050406030204" pitchFamily="18" charset="0"/>
                          <a:ea typeface="Cambria Math" panose="02040503050406030204" pitchFamily="18" charset="0"/>
                        </a:rPr>
                        <m:t>(</m:t>
                      </m:r>
                      <m:r>
                        <a:rPr lang="en-US" sz="1800" b="0" i="1" smtClean="0">
                          <a:solidFill>
                            <a:schemeClr val="accent2"/>
                          </a:solidFill>
                          <a:latin typeface="Cambria Math" panose="02040503050406030204" pitchFamily="18" charset="0"/>
                          <a:ea typeface="Cambria Math" panose="02040503050406030204" pitchFamily="18" charset="0"/>
                        </a:rPr>
                        <m:t>𝐼𝐼</m:t>
                      </m:r>
                      <m:r>
                        <a:rPr lang="en-US" sz="1800" b="0" i="1" smtClean="0">
                          <a:solidFill>
                            <a:schemeClr val="accent2"/>
                          </a:solidFill>
                          <a:latin typeface="Cambria Math" panose="02040503050406030204" pitchFamily="18" charset="0"/>
                          <a:ea typeface="Cambria Math" panose="02040503050406030204" pitchFamily="18" charset="0"/>
                        </a:rPr>
                        <m:t>)</m:t>
                      </m:r>
                    </m:oMath>
                  </m:oMathPara>
                </a14:m>
                <a:endParaRPr lang="en-US" sz="1800" dirty="0">
                  <a:solidFill>
                    <a:schemeClr val="accent2"/>
                  </a:solidFill>
                </a:endParaRPr>
              </a:p>
            </p:txBody>
          </p:sp>
        </mc:Choice>
        <mc:Fallback xmlns="">
          <p:sp>
            <p:nvSpPr>
              <p:cNvPr id="30" name="TextBox 29">
                <a:extLst>
                  <a:ext uri="{FF2B5EF4-FFF2-40B4-BE49-F238E27FC236}">
                    <a16:creationId xmlns:a16="http://schemas.microsoft.com/office/drawing/2014/main" id="{C6E9D8FD-B03D-319F-8604-BBABDF46C389}"/>
                  </a:ext>
                </a:extLst>
              </p:cNvPr>
              <p:cNvSpPr txBox="1">
                <a:spLocks noRot="1" noChangeAspect="1" noMove="1" noResize="1" noEditPoints="1" noAdjustHandles="1" noChangeArrowheads="1" noChangeShapeType="1" noTextEdit="1"/>
              </p:cNvSpPr>
              <p:nvPr/>
            </p:nvSpPr>
            <p:spPr>
              <a:xfrm>
                <a:off x="1701551" y="1794242"/>
                <a:ext cx="3569439" cy="276999"/>
              </a:xfrm>
              <a:prstGeom prst="rect">
                <a:avLst/>
              </a:prstGeom>
              <a:blipFill>
                <a:blip r:embed="rId8"/>
                <a:stretch>
                  <a:fillRect t="-4348" r="-1767" b="-391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01DEE736-B753-9259-3764-A8F5E43A3EBF}"/>
                  </a:ext>
                </a:extLst>
              </p:cNvPr>
              <p:cNvSpPr txBox="1"/>
              <p:nvPr/>
            </p:nvSpPr>
            <p:spPr>
              <a:xfrm>
                <a:off x="1701551" y="2150205"/>
                <a:ext cx="4784900" cy="277064"/>
              </a:xfrm>
              <a:prstGeom prst="rect">
                <a:avLst/>
              </a:prstGeom>
              <a:noFill/>
            </p:spPr>
            <p:txBody>
              <a:bodyPr wrap="none" lIns="0" tIns="0" rIns="0" bIns="0" rtlCol="0">
                <a:spAutoFit/>
              </a:bodyPr>
              <a:lstStyle/>
              <a:p>
                <a:pPr algn="just"/>
                <a14:m>
                  <m:oMathPara xmlns:m="http://schemas.openxmlformats.org/officeDocument/2006/math">
                    <m:oMathParaPr>
                      <m:jc m:val="centerGroup"/>
                    </m:oMathParaPr>
                    <m:oMath xmlns:m="http://schemas.openxmlformats.org/officeDocument/2006/math">
                      <m:r>
                        <a:rPr lang="en-US" sz="1800" b="0" i="0" smtClean="0">
                          <a:solidFill>
                            <a:schemeClr val="accent2"/>
                          </a:solidFill>
                          <a:latin typeface="Cambria Math" panose="02040503050406030204" pitchFamily="18" charset="0"/>
                        </a:rPr>
                        <m:t>+ </m:t>
                      </m:r>
                      <m:r>
                        <m:rPr>
                          <m:sty m:val="p"/>
                        </m:rPr>
                        <a:rPr lang="en-US" sz="1800" b="0" i="0" smtClean="0">
                          <a:solidFill>
                            <a:schemeClr val="accent2"/>
                          </a:solidFill>
                          <a:latin typeface="Cambria Math" panose="02040503050406030204" pitchFamily="18" charset="0"/>
                        </a:rPr>
                        <m:t>ve</m:t>
                      </m:r>
                      <m:r>
                        <a:rPr lang="en-US" sz="1800" b="0" i="0" smtClean="0">
                          <a:solidFill>
                            <a:schemeClr val="accent2"/>
                          </a:solidFill>
                          <a:latin typeface="Cambria Math" panose="02040503050406030204" pitchFamily="18" charset="0"/>
                        </a:rPr>
                        <m:t> </m:t>
                      </m:r>
                      <m:r>
                        <m:rPr>
                          <m:sty m:val="p"/>
                        </m:rPr>
                        <a:rPr lang="en-US" sz="1800" b="0" i="0" smtClean="0">
                          <a:solidFill>
                            <a:schemeClr val="accent2"/>
                          </a:solidFill>
                          <a:latin typeface="Cambria Math" panose="02040503050406030204" pitchFamily="18" charset="0"/>
                        </a:rPr>
                        <m:t>electrode</m:t>
                      </m:r>
                      <m:r>
                        <a:rPr lang="en-US" sz="1800" b="0" i="0" smtClean="0">
                          <a:solidFill>
                            <a:schemeClr val="accent2"/>
                          </a:solidFill>
                          <a:latin typeface="Cambria Math" panose="02040503050406030204" pitchFamily="18" charset="0"/>
                        </a:rPr>
                        <m:t>:</m:t>
                      </m:r>
                      <m:r>
                        <a:rPr lang="en-US" sz="1800" b="0" i="1" smtClean="0">
                          <a:solidFill>
                            <a:schemeClr val="accent2"/>
                          </a:solidFill>
                          <a:latin typeface="Cambria Math" panose="02040503050406030204" pitchFamily="18" charset="0"/>
                        </a:rPr>
                        <m:t>𝑉</m:t>
                      </m:r>
                      <m:sSup>
                        <m:sSupPr>
                          <m:ctrlPr>
                            <a:rPr lang="en-US" sz="1800" b="0" i="1" smtClean="0">
                              <a:solidFill>
                                <a:schemeClr val="accent2"/>
                              </a:solidFill>
                              <a:latin typeface="Cambria Math" panose="02040503050406030204" pitchFamily="18" charset="0"/>
                            </a:rPr>
                          </m:ctrlPr>
                        </m:sSupPr>
                        <m:e>
                          <m:r>
                            <a:rPr lang="en-US" sz="1800" b="0" i="1" smtClean="0">
                              <a:solidFill>
                                <a:schemeClr val="accent2"/>
                              </a:solidFill>
                              <a:latin typeface="Cambria Math" panose="02040503050406030204" pitchFamily="18" charset="0"/>
                            </a:rPr>
                            <m:t>𝑂</m:t>
                          </m:r>
                        </m:e>
                        <m:sup>
                          <m:r>
                            <a:rPr lang="en-US" sz="1800" b="0" i="1" smtClean="0">
                              <a:solidFill>
                                <a:schemeClr val="accent2"/>
                              </a:solidFill>
                              <a:latin typeface="Cambria Math" panose="02040503050406030204" pitchFamily="18" charset="0"/>
                            </a:rPr>
                            <m:t>2+</m:t>
                          </m:r>
                        </m:sup>
                      </m:sSup>
                      <m:r>
                        <a:rPr lang="en-US" sz="1800" b="0" i="0" smtClean="0">
                          <a:solidFill>
                            <a:schemeClr val="accent2"/>
                          </a:solidFill>
                          <a:latin typeface="Cambria Math" panose="02040503050406030204" pitchFamily="18" charset="0"/>
                        </a:rPr>
                        <m:t>+</m:t>
                      </m:r>
                      <m:sSub>
                        <m:sSubPr>
                          <m:ctrlPr>
                            <a:rPr lang="en-US" sz="1800" i="1" dirty="0">
                              <a:solidFill>
                                <a:prstClr val="black"/>
                              </a:solidFill>
                              <a:latin typeface="Cambria Math" panose="02040503050406030204" pitchFamily="18" charset="0"/>
                            </a:rPr>
                          </m:ctrlPr>
                        </m:sSubPr>
                        <m:e>
                          <m:r>
                            <a:rPr lang="en-US" sz="1800" i="1" dirty="0">
                              <a:solidFill>
                                <a:prstClr val="black"/>
                              </a:solidFill>
                              <a:latin typeface="Cambria Math" panose="02040503050406030204" pitchFamily="18" charset="0"/>
                            </a:rPr>
                            <m:t>𝐻</m:t>
                          </m:r>
                        </m:e>
                        <m:sub>
                          <m:r>
                            <a:rPr lang="en-US" sz="1800" i="1" dirty="0">
                              <a:solidFill>
                                <a:prstClr val="black"/>
                              </a:solidFill>
                              <a:latin typeface="Cambria Math" panose="02040503050406030204" pitchFamily="18" charset="0"/>
                            </a:rPr>
                            <m:t>2</m:t>
                          </m:r>
                        </m:sub>
                      </m:sSub>
                      <m:r>
                        <a:rPr lang="en-US" sz="1800" i="1" dirty="0">
                          <a:solidFill>
                            <a:prstClr val="black"/>
                          </a:solidFill>
                          <a:latin typeface="Cambria Math" panose="02040503050406030204" pitchFamily="18" charset="0"/>
                        </a:rPr>
                        <m:t>𝑂</m:t>
                      </m:r>
                      <m:r>
                        <a:rPr lang="en-US" sz="1800" i="1">
                          <a:solidFill>
                            <a:schemeClr val="accent2"/>
                          </a:solidFill>
                          <a:latin typeface="Cambria Math" panose="02040503050406030204" pitchFamily="18" charset="0"/>
                          <a:ea typeface="Cambria Math" panose="02040503050406030204" pitchFamily="18" charset="0"/>
                        </a:rPr>
                        <m:t>⇌</m:t>
                      </m:r>
                      <m:r>
                        <a:rPr lang="en-US" sz="1800" i="1">
                          <a:solidFill>
                            <a:schemeClr val="accent2"/>
                          </a:solidFill>
                          <a:latin typeface="Cambria Math" panose="02040503050406030204" pitchFamily="18" charset="0"/>
                        </a:rPr>
                        <m:t>𝑉</m:t>
                      </m:r>
                      <m:sSubSup>
                        <m:sSubSupPr>
                          <m:ctrlPr>
                            <a:rPr lang="en-US" sz="1800" b="0" i="1" smtClean="0">
                              <a:solidFill>
                                <a:schemeClr val="accent2"/>
                              </a:solidFill>
                              <a:latin typeface="Cambria Math" panose="02040503050406030204" pitchFamily="18" charset="0"/>
                            </a:rPr>
                          </m:ctrlPr>
                        </m:sSubSupPr>
                        <m:e>
                          <m:r>
                            <a:rPr lang="en-US" sz="1800" i="1">
                              <a:solidFill>
                                <a:schemeClr val="accent2"/>
                              </a:solidFill>
                              <a:latin typeface="Cambria Math" panose="02040503050406030204" pitchFamily="18" charset="0"/>
                            </a:rPr>
                            <m:t>𝑂</m:t>
                          </m:r>
                        </m:e>
                        <m:sub>
                          <m:r>
                            <a:rPr lang="en-US" sz="1800" b="0" i="1" smtClean="0">
                              <a:solidFill>
                                <a:schemeClr val="accent2"/>
                              </a:solidFill>
                              <a:latin typeface="Cambria Math" panose="02040503050406030204" pitchFamily="18" charset="0"/>
                            </a:rPr>
                            <m:t>2</m:t>
                          </m:r>
                        </m:sub>
                        <m:sup>
                          <m:r>
                            <a:rPr lang="en-US" sz="1800" i="1">
                              <a:solidFill>
                                <a:schemeClr val="accent2"/>
                              </a:solidFill>
                              <a:latin typeface="Cambria Math" panose="02040503050406030204" pitchFamily="18" charset="0"/>
                            </a:rPr>
                            <m:t>+</m:t>
                          </m:r>
                        </m:sup>
                      </m:sSubSup>
                      <m:sSup>
                        <m:sSupPr>
                          <m:ctrlPr>
                            <a:rPr lang="en-US" sz="1800" b="0" i="1" smtClean="0">
                              <a:solidFill>
                                <a:schemeClr val="accent2"/>
                              </a:solidFill>
                              <a:latin typeface="Cambria Math" panose="02040503050406030204" pitchFamily="18" charset="0"/>
                            </a:rPr>
                          </m:ctrlPr>
                        </m:sSupPr>
                        <m:e>
                          <m:r>
                            <a:rPr lang="en-US" sz="1800" b="0" i="0" smtClean="0">
                              <a:solidFill>
                                <a:schemeClr val="accent2"/>
                              </a:solidFill>
                              <a:latin typeface="Cambria Math" panose="02040503050406030204" pitchFamily="18" charset="0"/>
                            </a:rPr>
                            <m:t>+</m:t>
                          </m:r>
                          <m:r>
                            <a:rPr lang="en-US" sz="1800" b="0" i="1" smtClean="0">
                              <a:solidFill>
                                <a:schemeClr val="accent2"/>
                              </a:solidFill>
                              <a:latin typeface="Cambria Math" panose="02040503050406030204" pitchFamily="18" charset="0"/>
                            </a:rPr>
                            <m:t>2</m:t>
                          </m:r>
                          <m:sSup>
                            <m:sSupPr>
                              <m:ctrlPr>
                                <a:rPr lang="en-US" sz="1800" b="0" i="1" smtClean="0">
                                  <a:solidFill>
                                    <a:schemeClr val="accent2"/>
                                  </a:solidFill>
                                  <a:latin typeface="Cambria Math" panose="02040503050406030204" pitchFamily="18" charset="0"/>
                                </a:rPr>
                              </m:ctrlPr>
                            </m:sSupPr>
                            <m:e>
                              <m:r>
                                <a:rPr lang="en-US" sz="1800" b="0" i="1" smtClean="0">
                                  <a:solidFill>
                                    <a:schemeClr val="accent2"/>
                                  </a:solidFill>
                                  <a:latin typeface="Cambria Math" panose="02040503050406030204" pitchFamily="18" charset="0"/>
                                </a:rPr>
                                <m:t>𝐻</m:t>
                              </m:r>
                            </m:e>
                            <m:sup>
                              <m:r>
                                <a:rPr lang="en-US" sz="1800" b="0" i="1" smtClean="0">
                                  <a:solidFill>
                                    <a:schemeClr val="accent2"/>
                                  </a:solidFill>
                                  <a:latin typeface="Cambria Math" panose="02040503050406030204" pitchFamily="18" charset="0"/>
                                </a:rPr>
                                <m:t>+</m:t>
                              </m:r>
                            </m:sup>
                          </m:sSup>
                          <m:r>
                            <a:rPr lang="en-US" sz="1800" b="0" i="1" smtClean="0">
                              <a:solidFill>
                                <a:schemeClr val="accent2"/>
                              </a:solidFill>
                              <a:latin typeface="Cambria Math" panose="02040503050406030204" pitchFamily="18" charset="0"/>
                            </a:rPr>
                            <m:t>+</m:t>
                          </m:r>
                          <m:r>
                            <a:rPr lang="en-US" sz="1800" b="0" i="1" smtClean="0">
                              <a:solidFill>
                                <a:schemeClr val="accent2"/>
                              </a:solidFill>
                              <a:latin typeface="Cambria Math" panose="02040503050406030204" pitchFamily="18" charset="0"/>
                            </a:rPr>
                            <m:t>𝑒</m:t>
                          </m:r>
                        </m:e>
                        <m:sup>
                          <m:r>
                            <a:rPr lang="en-US" sz="1800" b="0" i="1" smtClean="0">
                              <a:solidFill>
                                <a:schemeClr val="accent2"/>
                              </a:solidFill>
                              <a:latin typeface="Cambria Math" panose="02040503050406030204" pitchFamily="18" charset="0"/>
                            </a:rPr>
                            <m:t>−</m:t>
                          </m:r>
                        </m:sup>
                      </m:sSup>
                    </m:oMath>
                  </m:oMathPara>
                </a14:m>
                <a:endParaRPr lang="en-US" sz="1800" dirty="0">
                  <a:solidFill>
                    <a:schemeClr val="accent2"/>
                  </a:solidFill>
                </a:endParaRPr>
              </a:p>
            </p:txBody>
          </p:sp>
        </mc:Choice>
        <mc:Fallback xmlns="">
          <p:sp>
            <p:nvSpPr>
              <p:cNvPr id="31" name="TextBox 30">
                <a:extLst>
                  <a:ext uri="{FF2B5EF4-FFF2-40B4-BE49-F238E27FC236}">
                    <a16:creationId xmlns:a16="http://schemas.microsoft.com/office/drawing/2014/main" id="{01DEE736-B753-9259-3764-A8F5E43A3EBF}"/>
                  </a:ext>
                </a:extLst>
              </p:cNvPr>
              <p:cNvSpPr txBox="1">
                <a:spLocks noRot="1" noChangeAspect="1" noMove="1" noResize="1" noEditPoints="1" noAdjustHandles="1" noChangeArrowheads="1" noChangeShapeType="1" noTextEdit="1"/>
              </p:cNvSpPr>
              <p:nvPr/>
            </p:nvSpPr>
            <p:spPr>
              <a:xfrm>
                <a:off x="1701551" y="2150205"/>
                <a:ext cx="4784900" cy="277064"/>
              </a:xfrm>
              <a:prstGeom prst="rect">
                <a:avLst/>
              </a:prstGeom>
              <a:blipFill>
                <a:blip r:embed="rId9"/>
                <a:stretch>
                  <a:fillRect l="-265" t="-4348" b="-39130"/>
                </a:stretch>
              </a:blipFill>
            </p:spPr>
            <p:txBody>
              <a:bodyPr/>
              <a:lstStyle/>
              <a:p>
                <a:r>
                  <a:rPr lang="en-US">
                    <a:noFill/>
                  </a:rPr>
                  <a:t> </a:t>
                </a:r>
              </a:p>
            </p:txBody>
          </p:sp>
        </mc:Fallback>
      </mc:AlternateContent>
      <p:pic>
        <p:nvPicPr>
          <p:cNvPr id="17" name="Audio 16">
            <a:hlinkClick r:id="" action="ppaction://media"/>
            <a:extLst>
              <a:ext uri="{FF2B5EF4-FFF2-40B4-BE49-F238E27FC236}">
                <a16:creationId xmlns:a16="http://schemas.microsoft.com/office/drawing/2014/main" id="{3E054DEC-8EEE-4228-BDCA-37F45535F2F2}"/>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4071600" y="7670800"/>
            <a:ext cx="406400" cy="406400"/>
          </a:xfrm>
          <a:prstGeom prst="rect">
            <a:avLst/>
          </a:prstGeom>
        </p:spPr>
      </p:pic>
    </p:spTree>
    <p:custDataLst>
      <p:tags r:id="rId1"/>
    </p:custDataLst>
    <p:extLst>
      <p:ext uri="{BB962C8B-B14F-4D97-AF65-F5344CB8AC3E}">
        <p14:creationId xmlns:p14="http://schemas.microsoft.com/office/powerpoint/2010/main" val="1346298427"/>
      </p:ext>
    </p:extLst>
  </p:cSld>
  <p:clrMapOvr>
    <a:masterClrMapping/>
  </p:clrMapOvr>
  <p:transition spd="med" advTm="10703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extLst>
    <p:ext uri="{3A86A75C-4F4B-4683-9AE1-C65F6400EC91}">
      <p14:laserTraceLst xmlns:p14="http://schemas.microsoft.com/office/powerpoint/2010/main">
        <p14:tracePtLst>
          <p14:tracePt t="5884" x="5873750" y="3330575"/>
          <p14:tracePt t="5890" x="5884863" y="3330575"/>
          <p14:tracePt t="5896" x="5907088" y="3330575"/>
          <p14:tracePt t="5905" x="5929313" y="3330575"/>
          <p14:tracePt t="5915" x="5940425" y="3330575"/>
          <p14:tracePt t="5921" x="5961063" y="3330575"/>
          <p14:tracePt t="5928" x="5983288" y="3330575"/>
          <p14:tracePt t="5936" x="5994400" y="3330575"/>
          <p14:tracePt t="5950" x="6016625" y="3330575"/>
          <p14:tracePt t="5957" x="6027738" y="3330575"/>
          <p14:tracePt t="5964" x="6049963" y="3330575"/>
          <p14:tracePt t="5972" x="6070600" y="3330575"/>
          <p14:tracePt t="5979" x="6103938" y="3341688"/>
          <p14:tracePt t="5987" x="6126163" y="3352800"/>
          <p14:tracePt t="5994" x="6137275" y="3352800"/>
          <p14:tracePt t="6004" x="6148388" y="3363913"/>
          <p14:tracePt t="6009" x="6159500" y="3363913"/>
          <p14:tracePt t="6016" x="6170613" y="3363913"/>
          <p14:tracePt t="6071" x="6224588" y="3397250"/>
          <p14:tracePt t="6077" x="6246813" y="3397250"/>
          <p14:tracePt t="6085" x="6269038" y="3408363"/>
          <p14:tracePt t="6092" x="6280150" y="3419475"/>
          <p14:tracePt t="6107" x="6291263" y="3419475"/>
          <p14:tracePt t="6159" x="6311900" y="3419475"/>
          <p14:tracePt t="6243" x="6323013" y="3419475"/>
          <p14:tracePt t="6287" x="6323013" y="3430588"/>
          <p14:tracePt t="6461" x="6334125" y="3430588"/>
          <p14:tracePt t="6467" x="6334125" y="3419475"/>
          <p14:tracePt t="6482" x="6334125" y="3408363"/>
          <p14:tracePt t="6490" x="6334125" y="3397250"/>
          <p14:tracePt t="6500" x="6334125" y="3386138"/>
          <p14:tracePt t="6506" x="6334125" y="3375025"/>
          <p14:tracePt t="6514" x="6334125" y="3363913"/>
          <p14:tracePt t="6529" x="6334125" y="3352800"/>
          <p14:tracePt t="6544" x="6323013" y="3352800"/>
          <p14:tracePt t="6559" x="6323013" y="3341688"/>
          <p14:tracePt t="6613" x="6323013" y="3330575"/>
          <p14:tracePt t="6725" x="6311900" y="3309938"/>
          <p14:tracePt t="6730" x="6300788" y="3309938"/>
          <p14:tracePt t="6740" x="6300788" y="3298825"/>
          <p14:tracePt t="6749" x="6291263" y="3287713"/>
          <p14:tracePt t="9974" x="6280150" y="3287713"/>
          <p14:tracePt t="10888" x="6269038" y="3276600"/>
          <p14:tracePt t="10895" x="6235700" y="3265488"/>
          <p14:tracePt t="10901" x="6213475" y="3265488"/>
          <p14:tracePt t="10908" x="6202363" y="3254375"/>
          <p14:tracePt t="10917" x="6181725" y="3243263"/>
          <p14:tracePt t="10925" x="6170613" y="3232150"/>
          <p14:tracePt t="10931" x="6137275" y="3221038"/>
          <p14:tracePt t="10940" x="6115050" y="3211513"/>
          <p14:tracePt t="10947" x="6081713" y="3200400"/>
          <p14:tracePt t="10953" x="6061075" y="3178175"/>
          <p14:tracePt t="10963" x="6016625" y="3155950"/>
          <p14:tracePt t="10969" x="5994400" y="3155950"/>
          <p14:tracePt t="10979" x="5972175" y="3144838"/>
          <p14:tracePt t="10993" x="5961063" y="3133725"/>
          <p14:tracePt t="11000" x="5940425" y="3133725"/>
          <p14:tracePt t="11014" x="5940425" y="3122613"/>
          <p14:tracePt t="11022" x="5929313" y="3122613"/>
          <p14:tracePt t="11037" x="5918200" y="3122613"/>
          <p14:tracePt t="11246" x="5907088" y="3122613"/>
          <p14:tracePt t="11306" x="5895975" y="3122613"/>
          <p14:tracePt t="11397" x="5873750" y="3122613"/>
          <p14:tracePt t="11442" x="5830888" y="3122613"/>
          <p14:tracePt t="11458" x="5808663" y="3122613"/>
          <p14:tracePt t="11464" x="5808663" y="3111500"/>
          <p14:tracePt t="11471" x="5797550" y="3111500"/>
          <p14:tracePt t="11487" x="5786438" y="3111500"/>
          <p14:tracePt t="11606" x="5764213" y="3100388"/>
          <p14:tracePt t="11613" x="5753100" y="3100388"/>
          <p14:tracePt t="11622" x="5741988" y="3100388"/>
          <p14:tracePt t="11628" x="5721350" y="3100388"/>
          <p14:tracePt t="11643" x="5710238" y="3100388"/>
          <p14:tracePt t="11651" x="5688013" y="3100388"/>
          <p14:tracePt t="11660" x="5676900" y="3090863"/>
          <p14:tracePt t="11666" x="5665788" y="3090863"/>
          <p14:tracePt t="11677" x="5654675" y="3090863"/>
          <p14:tracePt t="11689" x="5632450" y="3090863"/>
          <p14:tracePt t="11696" x="5621338" y="3090863"/>
          <p14:tracePt t="11711" x="5600700" y="3090863"/>
          <p14:tracePt t="11732" x="5589588" y="3090863"/>
          <p14:tracePt t="11778" x="5578475" y="3090863"/>
          <p14:tracePt t="11786" x="5567363" y="3100388"/>
          <p14:tracePt t="11794" x="5567363" y="3122613"/>
          <p14:tracePt t="11801" x="5556250" y="3144838"/>
          <p14:tracePt t="11810" x="5522913" y="3167063"/>
          <p14:tracePt t="11816" x="5500688" y="3189288"/>
          <p14:tracePt t="11824" x="5491163" y="3211513"/>
          <p14:tracePt t="11830" x="5480050" y="3221038"/>
          <p14:tracePt t="11837" x="5468938" y="3243263"/>
          <p14:tracePt t="11845" x="5446713" y="3265488"/>
          <p14:tracePt t="11851" x="5446713" y="3287713"/>
          <p14:tracePt t="11859" x="5424488" y="3309938"/>
          <p14:tracePt t="11866" x="5413375" y="3341688"/>
          <p14:tracePt t="11875" x="5402263" y="3363913"/>
          <p14:tracePt t="11881" x="5391150" y="3419475"/>
          <p14:tracePt t="11891" x="5359400" y="3473450"/>
          <p14:tracePt t="11896" x="5348288" y="3529013"/>
          <p14:tracePt t="11909" x="5314950" y="3616325"/>
          <p14:tracePt t="11911" x="5292725" y="3692525"/>
          <p14:tracePt t="11919" x="5260975" y="3748088"/>
          <p14:tracePt t="11927" x="5216525" y="3824288"/>
          <p14:tracePt t="11934" x="5183188" y="3879850"/>
          <p14:tracePt t="11942" x="5151438" y="3933825"/>
          <p14:tracePt t="11949" x="5129213" y="3989388"/>
          <p14:tracePt t="11957" x="5118100" y="4010025"/>
          <p14:tracePt t="11965" x="5095875" y="4032250"/>
          <p14:tracePt t="11974" x="5084763" y="4043363"/>
          <p14:tracePt t="11979" x="5084763" y="4054475"/>
          <p14:tracePt t="11987" x="5084763" y="4076700"/>
          <p14:tracePt t="12010" x="5084763" y="4098925"/>
          <p14:tracePt t="12017" x="5084763" y="4152900"/>
          <p14:tracePt t="12025" x="5084763" y="4197350"/>
          <p14:tracePt t="12032" x="5095875" y="4251325"/>
          <p14:tracePt t="12042" x="5106988" y="4284663"/>
          <p14:tracePt t="12049" x="5118100" y="4329113"/>
          <p14:tracePt t="12057" x="5129213" y="4349750"/>
          <p14:tracePt t="12065" x="5140325" y="4383088"/>
          <p14:tracePt t="12080" x="5160963" y="4427538"/>
          <p14:tracePt t="12085" x="5172075" y="4449763"/>
          <p14:tracePt t="12103" x="5205413" y="4503738"/>
          <p14:tracePt t="12111" x="5238750" y="4579938"/>
          <p14:tracePt t="12116" x="5314950" y="4700588"/>
          <p14:tracePt t="12126" x="5359400" y="4810125"/>
          <p14:tracePt t="12139" x="5391150" y="4887913"/>
          <p14:tracePt t="12147" x="5468938" y="5106988"/>
          <p14:tracePt t="12154" x="5500688" y="5149850"/>
          <p14:tracePt t="12163" x="5522913" y="5194300"/>
          <p14:tracePt t="12169" x="5545138" y="5216525"/>
          <p14:tracePt t="12176" x="5556250" y="5238750"/>
          <p14:tracePt t="12184" x="5567363" y="5248275"/>
          <p14:tracePt t="12191" x="5578475" y="5259388"/>
          <p14:tracePt t="12205" x="5589588" y="5270500"/>
          <p14:tracePt t="12215" x="5600700" y="5270500"/>
          <p14:tracePt t="13924" x="5699125" y="5303838"/>
          <p14:tracePt t="13968" x="5710238" y="5303838"/>
          <p14:tracePt t="14013" x="5721350" y="5314950"/>
          <p14:tracePt t="14096" x="5730875" y="5314950"/>
          <p14:tracePt t="14209" x="5741988" y="5314950"/>
          <p14:tracePt t="15041" x="5775325" y="5172075"/>
          <p14:tracePt t="15049" x="5786438" y="5160963"/>
          <p14:tracePt t="15056" x="5786438" y="5149850"/>
          <p14:tracePt t="15063" x="5786438" y="5138738"/>
          <p14:tracePt t="15078" x="5786438" y="5129213"/>
          <p14:tracePt t="15086" x="5786438" y="5118100"/>
          <p14:tracePt t="15100" x="5786438" y="5106988"/>
          <p14:tracePt t="15108" x="5786438" y="5095875"/>
          <p14:tracePt t="15116" x="5786438" y="5084763"/>
          <p14:tracePt t="15126" x="5786438" y="5073650"/>
          <p14:tracePt t="15131" x="5786438" y="5051425"/>
          <p14:tracePt t="15146" x="5786438" y="5040313"/>
          <p14:tracePt t="15161" x="5786438" y="5029200"/>
          <p14:tracePt t="15252" x="5786438" y="4997450"/>
          <p14:tracePt t="15612" x="5797550" y="5051425"/>
          <p14:tracePt t="15621" x="5797550" y="5062538"/>
          <p14:tracePt t="15626" x="5808663" y="5084763"/>
          <p14:tracePt t="15633" x="5808663" y="5118100"/>
          <p14:tracePt t="15642" x="5819775" y="5149850"/>
          <p14:tracePt t="15649" x="5819775" y="5194300"/>
          <p14:tracePt t="15656" x="5840413" y="5227638"/>
          <p14:tracePt t="15663" x="5840413" y="5259388"/>
          <p14:tracePt t="15671" x="5862638" y="5326063"/>
          <p14:tracePt t="15678" x="5884863" y="5424488"/>
          <p14:tracePt t="15685" x="5918200" y="5556250"/>
          <p14:tracePt t="15693" x="5951538" y="5697538"/>
          <p14:tracePt t="15701" x="5961063" y="5807075"/>
          <p14:tracePt t="15708" x="5983288" y="5884863"/>
          <p14:tracePt t="15721" x="5983288" y="5972175"/>
          <p14:tracePt t="15725" x="5983288" y="6037263"/>
          <p14:tracePt t="15732" x="5994400" y="6070600"/>
          <p14:tracePt t="15740" x="5994400" y="6092825"/>
          <p14:tracePt t="15747" x="5994400" y="6115050"/>
          <p14:tracePt t="15909" x="5994400" y="6103938"/>
          <p14:tracePt t="15963" x="5983288" y="6092825"/>
          <p14:tracePt t="15969" x="5983288" y="6081713"/>
          <p14:tracePt t="15977" x="5972175" y="6081713"/>
          <p14:tracePt t="15984" x="5972175" y="6070600"/>
          <p14:tracePt t="15992" x="5972175" y="6059488"/>
          <p14:tracePt t="15999" x="5961063" y="6059488"/>
          <p14:tracePt t="16016" x="5961063" y="6048375"/>
          <p14:tracePt t="16107" x="5961063" y="6037263"/>
          <p14:tracePt t="16188" x="5961063" y="6027738"/>
          <p14:tracePt t="16196" x="5951538" y="6027738"/>
          <p14:tracePt t="16241" x="5951538" y="6005513"/>
          <p14:tracePt t="16249" x="5951538" y="5983288"/>
          <p14:tracePt t="16256" x="5951538" y="5961063"/>
          <p14:tracePt t="16263" x="5951538" y="5938838"/>
          <p14:tracePt t="16271" x="5951538" y="5918200"/>
          <p14:tracePt t="16279" x="5951538" y="5907088"/>
          <p14:tracePt t="16289" x="5951538" y="5895975"/>
          <p14:tracePt t="16293" x="5951538" y="5862638"/>
          <p14:tracePt t="16308" x="5951538" y="5840413"/>
          <p14:tracePt t="16318" x="5951538" y="5829300"/>
          <p14:tracePt t="16323" x="5951538" y="5807075"/>
          <p14:tracePt t="16331" x="5951538" y="5797550"/>
          <p14:tracePt t="16338" x="5951538" y="5764213"/>
          <p14:tracePt t="16346" x="5951538" y="5741988"/>
          <p14:tracePt t="16353" x="5951538" y="5730875"/>
          <p14:tracePt t="16361" x="5951538" y="5688013"/>
          <p14:tracePt t="16368" x="5951538" y="5665788"/>
          <p14:tracePt t="16376" x="5951538" y="5632450"/>
          <p14:tracePt t="16385" x="5951538" y="5610225"/>
          <p14:tracePt t="16391" x="5951538" y="5588000"/>
          <p14:tracePt t="16402" x="5951538" y="5567363"/>
          <p14:tracePt t="16412" x="5951538" y="5545138"/>
          <p14:tracePt t="16421" x="5951538" y="5534025"/>
          <p14:tracePt t="16428" x="5951538" y="5522913"/>
          <p14:tracePt t="16444" x="5951538" y="5511800"/>
          <p14:tracePt t="16452" x="5951538" y="5500688"/>
          <p14:tracePt t="16468" x="5951538" y="5489575"/>
          <p14:tracePt t="16482" x="5951538" y="5478463"/>
          <p14:tracePt t="16488" x="5951538" y="5467350"/>
          <p14:tracePt t="16496" x="5951538" y="5457825"/>
          <p14:tracePt t="16504" x="5951538" y="5446713"/>
          <p14:tracePt t="16510" x="5951538" y="5435600"/>
          <p14:tracePt t="16572" x="5951538" y="5402263"/>
          <p14:tracePt t="16625" x="5951538" y="5391150"/>
          <p14:tracePt t="16670" x="5951538" y="5380038"/>
          <p14:tracePt t="18189" x="5951538" y="5391150"/>
          <p14:tracePt t="18354" x="5951538" y="5402263"/>
          <p14:tracePt t="18369" x="5940425" y="5402263"/>
          <p14:tracePt t="18385" x="5929313" y="5402263"/>
          <p14:tracePt t="18556" x="5918200" y="5402263"/>
          <p14:tracePt t="23598" x="5951538" y="5402263"/>
          <p14:tracePt t="23608" x="5972175" y="5402263"/>
          <p14:tracePt t="23614" x="5983288" y="5402263"/>
          <p14:tracePt t="23622" x="5994400" y="5402263"/>
          <p14:tracePt t="23630" x="6005513" y="5402263"/>
          <p14:tracePt t="23647" x="6016625" y="5402263"/>
          <p14:tracePt t="23651" x="6027738" y="5402263"/>
          <p14:tracePt t="23666" x="6038850" y="5402263"/>
          <p14:tracePt t="23681" x="6049963" y="5402263"/>
          <p14:tracePt t="23689" x="6061075" y="5413375"/>
          <p14:tracePt t="23697" x="6070600" y="5413375"/>
          <p14:tracePt t="23716" x="6081713" y="5424488"/>
          <p14:tracePt t="23721" x="6092825" y="5435600"/>
          <p14:tracePt t="23727" x="6115050" y="5435600"/>
          <p14:tracePt t="23735" x="6126163" y="5435600"/>
          <p14:tracePt t="23744" x="6137275" y="5446713"/>
          <p14:tracePt t="23748" x="6148388" y="5457825"/>
          <p14:tracePt t="23771" x="6170613" y="5457825"/>
          <p14:tracePt t="23782" x="6181725" y="5467350"/>
          <p14:tracePt t="23798" x="6191250" y="5467350"/>
          <p14:tracePt t="23801" x="6202363" y="5467350"/>
          <p14:tracePt t="23854" x="6213475" y="5467350"/>
          <p14:tracePt t="23877" x="6224588" y="5467350"/>
          <p14:tracePt t="23884" x="6235700" y="5478463"/>
          <p14:tracePt t="23892" x="6246813" y="5478463"/>
          <p14:tracePt t="23907" x="6257925" y="5489575"/>
          <p14:tracePt t="23916" x="6269038" y="5489575"/>
          <p14:tracePt t="23930" x="6280150" y="5489575"/>
          <p14:tracePt t="25132" x="6421438" y="5489575"/>
          <p14:tracePt t="25137" x="6432550" y="5489575"/>
          <p14:tracePt t="25146" x="6465888" y="5489575"/>
          <p14:tracePt t="25152" x="6499225" y="5489575"/>
          <p14:tracePt t="25161" x="6553200" y="5489575"/>
          <p14:tracePt t="25168" x="6586538" y="5489575"/>
          <p14:tracePt t="25176" x="6619875" y="5478463"/>
          <p14:tracePt t="25182" x="6630988" y="5478463"/>
          <p14:tracePt t="25190" x="6662738" y="5478463"/>
          <p14:tracePt t="25197" x="6673850" y="5467350"/>
          <p14:tracePt t="25205" x="6684963" y="5467350"/>
          <p14:tracePt t="25219" x="6696075" y="5467350"/>
          <p14:tracePt t="25227" x="6707188" y="5467350"/>
          <p14:tracePt t="25235" x="6718300" y="5467350"/>
          <p14:tracePt t="25242" x="6740525" y="5467350"/>
          <p14:tracePt t="25248" x="6761163" y="5467350"/>
          <p14:tracePt t="25257" x="6772275" y="5467350"/>
          <p14:tracePt t="25267" x="6805613" y="5467350"/>
          <p14:tracePt t="25272" x="6816725" y="5467350"/>
          <p14:tracePt t="25280" x="6838950" y="5467350"/>
          <p14:tracePt t="25287" x="6861175" y="5467350"/>
          <p14:tracePt t="25297" x="6870700" y="5467350"/>
          <p14:tracePt t="25301" x="6881813" y="5467350"/>
          <p14:tracePt t="25355" x="6915150" y="5467350"/>
          <p14:tracePt t="25361" x="6926263" y="5467350"/>
          <p14:tracePt t="27283" x="6915150" y="5457825"/>
          <p14:tracePt t="27297" x="6904038" y="5446713"/>
          <p14:tracePt t="27314" x="6892925" y="5435600"/>
          <p14:tracePt t="27327" x="6892925" y="5424488"/>
          <p14:tracePt t="27347" x="6881813" y="5424488"/>
          <p14:tracePt t="27357" x="6881813" y="5413375"/>
          <p14:tracePt t="27410" x="6881813" y="5380038"/>
          <p14:tracePt t="27431" x="6881813" y="5368925"/>
          <p14:tracePt t="27439" x="6881813" y="5357813"/>
          <p14:tracePt t="27459" x="6881813" y="5348288"/>
          <p14:tracePt t="27470" x="6881813" y="5337175"/>
          <p14:tracePt t="27485" x="6881813" y="5326063"/>
          <p14:tracePt t="27573" x="6881813" y="5314950"/>
          <p14:tracePt t="27581" x="6881813" y="5303838"/>
          <p14:tracePt t="27597" x="6881813" y="5292725"/>
          <p14:tracePt t="27650" x="6881813" y="5270500"/>
          <p14:tracePt t="27701" x="6881813" y="5259388"/>
          <p14:tracePt t="27748" x="6892925" y="5238750"/>
          <p14:tracePt t="27763" x="6892925" y="5227638"/>
          <p14:tracePt t="27920" x="6937375" y="5160963"/>
          <p14:tracePt t="27926" x="6937375" y="5149850"/>
          <p14:tracePt t="28102" x="6937375" y="5138738"/>
          <p14:tracePt t="28144" x="6948488" y="5129213"/>
          <p14:tracePt t="28257" x="6959600" y="5129213"/>
          <p14:tracePt t="28305" x="7013575" y="5129213"/>
          <p14:tracePt t="28317" x="7024688" y="5129213"/>
          <p14:tracePt t="28325" x="7035800" y="5129213"/>
          <p14:tracePt t="28331" x="7046913" y="5129213"/>
          <p14:tracePt t="28357" x="7058025" y="5129213"/>
          <p14:tracePt t="28407" x="7080250" y="5129213"/>
          <p14:tracePt t="28489" x="7100888" y="5129213"/>
          <p14:tracePt t="28572" x="7100888" y="5138738"/>
          <p14:tracePt t="28883" x="7112000" y="5149850"/>
          <p14:tracePt t="28977" x="7112000" y="5194300"/>
          <p14:tracePt t="28984" x="7112000" y="5205413"/>
          <p14:tracePt t="29000" x="7112000" y="5227638"/>
          <p14:tracePt t="29008" x="7100888" y="5227638"/>
          <p14:tracePt t="29014" x="7089775" y="5238750"/>
          <p14:tracePt t="29022" x="7089775" y="5248275"/>
          <p14:tracePt t="29029" x="7080250" y="5259388"/>
          <p14:tracePt t="29038" x="7069138" y="5259388"/>
          <p14:tracePt t="29044" x="7058025" y="5270500"/>
          <p14:tracePt t="29053" x="7046913" y="5270500"/>
          <p14:tracePt t="29059" x="7035800" y="5281613"/>
          <p14:tracePt t="29074" x="7024688" y="5292725"/>
          <p14:tracePt t="29090" x="7013575" y="5303838"/>
          <p14:tracePt t="29098" x="6991350" y="5314950"/>
          <p14:tracePt t="29106" x="6980238" y="5326063"/>
          <p14:tracePt t="29112" x="6959600" y="5337175"/>
          <p14:tracePt t="29123" x="6937375" y="5348288"/>
          <p14:tracePt t="29127" x="6926263" y="5357813"/>
          <p14:tracePt t="29134" x="6915150" y="5357813"/>
          <p14:tracePt t="29158" x="6892925" y="5357813"/>
          <p14:tracePt t="29164" x="6881813" y="5368925"/>
          <p14:tracePt t="29174" x="6861175" y="5368925"/>
          <p14:tracePt t="29179" x="6838950" y="5368925"/>
          <p14:tracePt t="29188" x="6816725" y="5368925"/>
          <p14:tracePt t="29194" x="6794500" y="5368925"/>
          <p14:tracePt t="29202" x="6761163" y="5380038"/>
          <p14:tracePt t="29209" x="6740525" y="5380038"/>
          <p14:tracePt t="29217" x="6707188" y="5380038"/>
          <p14:tracePt t="29223" x="6696075" y="5380038"/>
          <p14:tracePt t="29232" x="6662738" y="5380038"/>
          <p14:tracePt t="29241" x="6640513" y="5380038"/>
          <p14:tracePt t="29246" x="6608763" y="5368925"/>
          <p14:tracePt t="29255" x="6586538" y="5368925"/>
          <p14:tracePt t="29262" x="6564313" y="5357813"/>
          <p14:tracePt t="29272" x="6542088" y="5348288"/>
          <p14:tracePt t="29276" x="6530975" y="5337175"/>
          <p14:tracePt t="29285" x="6510338" y="5314950"/>
          <p14:tracePt t="29291" x="6488113" y="5314950"/>
          <p14:tracePt t="29300" x="6477000" y="5314950"/>
          <p14:tracePt t="29307" x="6465888" y="5314950"/>
          <p14:tracePt t="29315" x="6465888" y="5303838"/>
          <p14:tracePt t="29324" x="6454775" y="5292725"/>
          <p14:tracePt t="29329" x="6443663" y="5292725"/>
          <p14:tracePt t="29339" x="6432550" y="5281613"/>
          <p14:tracePt t="29345" x="6421438" y="5270500"/>
          <p14:tracePt t="29359" x="6410325" y="5259388"/>
          <p14:tracePt t="29365" x="6410325" y="5248275"/>
          <p14:tracePt t="29376" x="6400800" y="5248275"/>
          <p14:tracePt t="29404" x="6400800" y="5238750"/>
          <p14:tracePt t="29525" x="6400800" y="5227638"/>
          <p14:tracePt t="29570" x="6400800" y="5194300"/>
          <p14:tracePt t="29617" x="6389688" y="5172075"/>
          <p14:tracePt t="29621" x="6389688" y="5160963"/>
          <p14:tracePt t="29629" x="6389688" y="5149850"/>
          <p14:tracePt t="29644" x="6389688" y="5138738"/>
          <p14:tracePt t="29655" x="6389688" y="5129213"/>
          <p14:tracePt t="29660" x="6389688" y="5118100"/>
          <p14:tracePt t="29674" x="6389688" y="5106988"/>
          <p14:tracePt t="29681" x="6389688" y="5095875"/>
          <p14:tracePt t="29689" x="6389688" y="5084763"/>
          <p14:tracePt t="29697" x="6378575" y="5084763"/>
          <p14:tracePt t="29705" x="6378575" y="5073650"/>
          <p14:tracePt t="29711" x="6378575" y="5062538"/>
          <p14:tracePt t="29727" x="6378575" y="5051425"/>
          <p14:tracePt t="29782" x="6378575" y="5018088"/>
          <p14:tracePt t="29787" x="6378575" y="5008563"/>
          <p14:tracePt t="29799" x="6389688" y="4997450"/>
          <p14:tracePt t="29810" x="6389688" y="4986338"/>
          <p14:tracePt t="29817" x="6400800" y="4986338"/>
          <p14:tracePt t="29827" x="6400800" y="4975225"/>
          <p14:tracePt t="29832" x="6410325" y="4975225"/>
          <p14:tracePt t="29847" x="6421438" y="4964113"/>
          <p14:tracePt t="29863" x="6432550" y="4953000"/>
          <p14:tracePt t="29914" x="6443663" y="4953000"/>
          <p14:tracePt t="29960" x="6510338" y="4953000"/>
          <p14:tracePt t="29966" x="6510338" y="4941888"/>
          <p14:tracePt t="29975" x="6521450" y="4941888"/>
          <p14:tracePt t="29988" x="6564313" y="4941888"/>
          <p14:tracePt t="30000" x="6575425" y="4941888"/>
          <p14:tracePt t="30007" x="6586538" y="4941888"/>
          <p14:tracePt t="30013" x="6597650" y="4941888"/>
          <p14:tracePt t="30020" x="6608763" y="4941888"/>
          <p14:tracePt t="30027" x="6619875" y="4941888"/>
          <p14:tracePt t="30044" x="6630988" y="4941888"/>
          <p14:tracePt t="30049" x="6640513" y="4941888"/>
          <p14:tracePt t="30102" x="6662738" y="4953000"/>
          <p14:tracePt t="30185" x="6707188" y="4975225"/>
          <p14:tracePt t="30237" x="6707188" y="4986338"/>
          <p14:tracePt t="30282" x="6718300" y="4986338"/>
          <p14:tracePt t="31077" x="6718300" y="4997450"/>
          <p14:tracePt t="33790" x="6718300" y="4986338"/>
          <p14:tracePt t="33836" x="6783388" y="4646613"/>
          <p14:tracePt t="33843" x="6805613" y="4559300"/>
          <p14:tracePt t="33850" x="6827838" y="4459288"/>
          <p14:tracePt t="33857" x="6870700" y="4349750"/>
          <p14:tracePt t="33864" x="6904038" y="4229100"/>
          <p14:tracePt t="33872" x="6926263" y="4186238"/>
          <p14:tracePt t="33880" x="6970713" y="4065588"/>
          <p14:tracePt t="33888" x="7002463" y="3967163"/>
          <p14:tracePt t="33897" x="7046913" y="3868738"/>
          <p14:tracePt t="33904" x="7080250" y="3759200"/>
          <p14:tracePt t="33911" x="7112000" y="3681413"/>
          <p14:tracePt t="33917" x="7156450" y="3649663"/>
          <p14:tracePt t="33925" x="7167563" y="3571875"/>
          <p14:tracePt t="33932" x="7178675" y="3517900"/>
          <p14:tracePt t="33939" x="7200900" y="3495675"/>
          <p14:tracePt t="33947" x="7210425" y="3462338"/>
          <p14:tracePt t="33954" x="7221538" y="3430588"/>
          <p14:tracePt t="33963" x="7221538" y="3419475"/>
          <p14:tracePt t="33970" x="7232650" y="3386138"/>
          <p14:tracePt t="33980" x="7243763" y="3375025"/>
          <p14:tracePt t="33985" x="7254875" y="3375025"/>
          <p14:tracePt t="33997" x="7254875" y="3363913"/>
          <p14:tracePt t="34000" x="7254875" y="3352800"/>
          <p14:tracePt t="34007" x="7265988" y="3352800"/>
          <p14:tracePt t="34014" x="7265988" y="3341688"/>
          <p14:tracePt t="34022" x="7277100" y="3341688"/>
          <p14:tracePt t="34030" x="7277100" y="3330575"/>
          <p14:tracePt t="34037" x="7277100" y="3321050"/>
          <p14:tracePt t="34047" x="7288213" y="3321050"/>
          <p14:tracePt t="34052" x="7288213" y="3309938"/>
          <p14:tracePt t="34067" x="7288213" y="3298825"/>
          <p14:tracePt t="34075" x="7299325" y="3287713"/>
          <p14:tracePt t="34090" x="7299325" y="3276600"/>
          <p14:tracePt t="34128" x="7310438" y="3232150"/>
          <p14:tracePt t="34134" x="7319963" y="3211513"/>
          <p14:tracePt t="34143" x="7319963" y="3178175"/>
          <p14:tracePt t="34149" x="7331075" y="3133725"/>
          <p14:tracePt t="34157" x="7353300" y="3090863"/>
          <p14:tracePt t="34165" x="7364413" y="3046413"/>
          <p14:tracePt t="34174" x="7364413" y="3013075"/>
          <p14:tracePt t="34183" x="7375525" y="3001963"/>
          <p14:tracePt t="34189" x="7375525" y="2990850"/>
          <p14:tracePt t="34438" x="7375525" y="2959100"/>
          <p14:tracePt t="34454" x="7375525" y="2947988"/>
          <p14:tracePt t="34460" x="7375525" y="2936875"/>
          <p14:tracePt t="34467" x="7375525" y="2925763"/>
          <p14:tracePt t="34473" x="7375525" y="2903538"/>
          <p14:tracePt t="34488" x="7375525" y="2871788"/>
          <p14:tracePt t="34498" x="7375525" y="2860675"/>
          <p14:tracePt t="34504" x="7375525" y="2849563"/>
          <p14:tracePt t="34512" x="7375525" y="2838450"/>
          <p14:tracePt t="34527" x="7375525" y="2805113"/>
          <p14:tracePt t="34548" x="7375525" y="2782888"/>
          <p14:tracePt t="34557" x="7375525" y="2771775"/>
          <p14:tracePt t="34572" x="7375525" y="2762250"/>
          <p14:tracePt t="34586" x="7375525" y="2751138"/>
          <p14:tracePt t="34594" x="7375525" y="2740025"/>
          <p14:tracePt t="34601" x="7375525" y="2728913"/>
          <p14:tracePt t="34616" x="7375525" y="2706688"/>
          <p14:tracePt t="34628" x="7375525" y="2695575"/>
          <p14:tracePt t="34631" x="7375525" y="2684463"/>
          <p14:tracePt t="34639" x="7375525" y="2662238"/>
          <p14:tracePt t="34646" x="7375525" y="2651125"/>
          <p14:tracePt t="34670" x="7375525" y="2641600"/>
          <p14:tracePt t="34722" x="7375525" y="2630488"/>
          <p14:tracePt t="35180" x="7375525" y="2608263"/>
          <p14:tracePt t="35186" x="7375525" y="2586038"/>
          <p14:tracePt t="35202" x="7375525" y="2574925"/>
          <p14:tracePt t="35254" x="7375525" y="2563813"/>
          <p14:tracePt t="35261" x="7375525" y="2552700"/>
          <p14:tracePt t="35269" x="7375525" y="2541588"/>
          <p14:tracePt t="35277" x="7386638" y="2541588"/>
          <p14:tracePt t="35286" x="7397750" y="2520950"/>
          <p14:tracePt t="35291" x="7408863" y="2487613"/>
          <p14:tracePt t="35299" x="7419975" y="2465388"/>
          <p14:tracePt t="35307" x="7419975" y="2443163"/>
          <p14:tracePt t="35313" x="7429500" y="2422525"/>
          <p14:tracePt t="35331" x="7429500" y="2411413"/>
          <p14:tracePt t="35382" x="7473950" y="2366963"/>
          <p14:tracePt t="35390" x="7473950" y="2355850"/>
          <p14:tracePt t="35398" x="7485063" y="2355850"/>
          <p14:tracePt t="35411" x="7496175" y="2344738"/>
          <p14:tracePt t="35435" x="7507288" y="2344738"/>
          <p14:tracePt t="35594" x="7540625" y="2268538"/>
          <p14:tracePt t="35601" x="7550150" y="2246313"/>
          <p14:tracePt t="35608" x="7561263" y="2246313"/>
          <p14:tracePt t="35623" x="7583488" y="2235200"/>
          <p14:tracePt t="35631" x="7594600" y="2224088"/>
          <p14:tracePt t="35637" x="7627938" y="2224088"/>
          <p14:tracePt t="35647" x="7650163" y="2212975"/>
          <p14:tracePt t="35652" x="7681913" y="2212975"/>
          <p14:tracePt t="35660" x="7759700" y="2192338"/>
          <p14:tracePt t="35668" x="7802563" y="2192338"/>
          <p14:tracePt t="35675" x="7858125" y="2181225"/>
          <p14:tracePt t="35682" x="7900988" y="2181225"/>
          <p14:tracePt t="35691" x="7956550" y="2181225"/>
          <p14:tracePt t="35697" x="7999413" y="2170113"/>
          <p14:tracePt t="35703" x="8088313" y="2170113"/>
          <p14:tracePt t="35711" x="8164513" y="2170113"/>
          <p14:tracePt t="35724" x="8229600" y="2159000"/>
          <p14:tracePt t="35729" x="8339138" y="2136775"/>
          <p14:tracePt t="35734" x="8416925" y="2125663"/>
          <p14:tracePt t="35741" x="8526463" y="2125663"/>
          <p14:tracePt t="35758" x="8669338" y="2114550"/>
          <p14:tracePt t="35763" x="8734425" y="2114550"/>
          <p14:tracePt t="35774" x="8778875" y="2103438"/>
          <p14:tracePt t="35780" x="8821738" y="2103438"/>
          <p14:tracePt t="35788" x="8888413" y="2103438"/>
          <p14:tracePt t="35796" x="8920163" y="2103438"/>
          <p14:tracePt t="35803" x="8964613" y="2103438"/>
          <p14:tracePt t="35810" x="9009063" y="2103438"/>
          <p14:tracePt t="35817" x="9040813" y="2103438"/>
          <p14:tracePt t="35825" x="9063038" y="2103438"/>
          <p14:tracePt t="35832" x="9085263" y="2103438"/>
          <p14:tracePt t="35838" x="9107488" y="2103438"/>
          <p14:tracePt t="35854" x="9129713" y="2103438"/>
          <p14:tracePt t="35862" x="9150350" y="2114550"/>
          <p14:tracePt t="35870" x="9161463" y="2114550"/>
          <p14:tracePt t="35877" x="9194800" y="2114550"/>
          <p14:tracePt t="35890" x="9239250" y="2125663"/>
          <p14:tracePt t="35898" x="9259888" y="2125663"/>
          <p14:tracePt t="35908" x="9282113" y="2136775"/>
          <p14:tracePt t="35914" x="9304338" y="2136775"/>
          <p14:tracePt t="35922" x="9315450" y="2147888"/>
          <p14:tracePt t="35930" x="9337675" y="2147888"/>
          <p14:tracePt t="35950" x="9348788" y="2147888"/>
          <p14:tracePt t="35968" x="9369425" y="2159000"/>
          <p14:tracePt t="35984" x="9380538" y="2159000"/>
          <p14:tracePt t="35989" x="9391650" y="2159000"/>
          <p14:tracePt t="35997" x="9402763" y="2159000"/>
          <p14:tracePt t="36012" x="9413875" y="2170113"/>
          <p14:tracePt t="36020" x="9424988" y="2170113"/>
          <p14:tracePt t="36027" x="9436100" y="2181225"/>
          <p14:tracePt t="36036" x="9447213" y="2181225"/>
          <p14:tracePt t="36042" x="9447213" y="2192338"/>
          <p14:tracePt t="36048" x="9469438" y="2192338"/>
          <p14:tracePt t="36065" x="9478963" y="2201863"/>
          <p14:tracePt t="36118" x="9490075" y="2212975"/>
          <p14:tracePt t="36125" x="9501188" y="2212975"/>
          <p14:tracePt t="36176" x="9512300" y="2212975"/>
          <p14:tracePt t="36184" x="9523413" y="2212975"/>
          <p14:tracePt t="36199" x="9523413" y="2224088"/>
          <p14:tracePt t="36252" x="9534525" y="2235200"/>
          <p14:tracePt t="36259" x="9534525" y="2246313"/>
          <p14:tracePt t="36269" x="9534525" y="2257425"/>
          <p14:tracePt t="36285" x="9545638" y="2279650"/>
          <p14:tracePt t="36297" x="9556750" y="2290763"/>
          <p14:tracePt t="36314" x="9567863" y="2301875"/>
          <p14:tracePt t="36318" x="9567863" y="2311400"/>
          <p14:tracePt t="36335" x="9567863" y="2322513"/>
          <p14:tracePt t="36348" x="9567863" y="2333625"/>
          <p14:tracePt t="36373" x="9567863" y="2344738"/>
          <p14:tracePt t="36380" x="9567863" y="2355850"/>
          <p14:tracePt t="36394" x="9567863" y="2366963"/>
          <p14:tracePt t="36403" x="9567863" y="2378075"/>
          <p14:tracePt t="36409" x="9567863" y="2389188"/>
          <p14:tracePt t="36417" x="9567863" y="2400300"/>
          <p14:tracePt t="36425" x="9567863" y="2411413"/>
          <p14:tracePt t="36447" x="9567863" y="2422525"/>
          <p14:tracePt t="36457" x="9556750" y="2432050"/>
          <p14:tracePt t="36470" x="9556750" y="2443163"/>
          <p14:tracePt t="36477" x="9556750" y="2454275"/>
          <p14:tracePt t="36486" x="9545638" y="2454275"/>
          <p14:tracePt t="36491" x="9545638" y="2465388"/>
          <p14:tracePt t="36500" x="9545638" y="2476500"/>
          <p14:tracePt t="36516" x="9534525" y="2487613"/>
          <p14:tracePt t="36521" x="9534525" y="2498725"/>
          <p14:tracePt t="36530" x="9523413" y="2509838"/>
          <p14:tracePt t="36544" x="9512300" y="2520950"/>
          <p14:tracePt t="36560" x="9512300" y="2532063"/>
          <p14:tracePt t="36568" x="9501188" y="2532063"/>
          <p14:tracePt t="36582" x="9490075" y="2532063"/>
          <p14:tracePt t="36597" x="9478963" y="2541588"/>
          <p14:tracePt t="36620" x="9469438" y="2563813"/>
          <p14:tracePt t="36627" x="9447213" y="2574925"/>
          <p14:tracePt t="36638" x="9424988" y="2586038"/>
          <p14:tracePt t="36644" x="9402763" y="2608263"/>
          <p14:tracePt t="36650" x="9391650" y="2608263"/>
          <p14:tracePt t="36660" x="9369425" y="2619375"/>
          <p14:tracePt t="36664" x="9348788" y="2641600"/>
          <p14:tracePt t="36675" x="9326563" y="2641600"/>
          <p14:tracePt t="36679" x="9304338" y="2651125"/>
          <p14:tracePt t="36688" x="9282113" y="2662238"/>
          <p14:tracePt t="36694" x="9259888" y="2662238"/>
          <p14:tracePt t="36704" x="9239250" y="2673350"/>
          <p14:tracePt t="36709" x="9217025" y="2684463"/>
          <p14:tracePt t="36718" x="9194800" y="2684463"/>
          <p14:tracePt t="36724" x="9172575" y="2684463"/>
          <p14:tracePt t="36730" x="9161463" y="2684463"/>
          <p14:tracePt t="36747" x="9150350" y="2684463"/>
          <p14:tracePt t="36762" x="9139238" y="2684463"/>
          <p14:tracePt t="36791" x="9129713" y="2684463"/>
          <p14:tracePt t="36800" x="9118600" y="2684463"/>
          <p14:tracePt t="36807" x="9107488" y="2684463"/>
          <p14:tracePt t="36815" x="9096375" y="2684463"/>
          <p14:tracePt t="36829" x="9085263" y="2684463"/>
          <p14:tracePt t="36847" x="9074150" y="2684463"/>
          <p14:tracePt t="37182" x="9063038" y="2684463"/>
          <p14:tracePt t="37197" x="9051925" y="2673350"/>
          <p14:tracePt t="37205" x="9029700" y="2673350"/>
          <p14:tracePt t="37212" x="9009063" y="2673350"/>
          <p14:tracePt t="37219" x="8986838" y="2662238"/>
          <p14:tracePt t="37227" x="8964613" y="2651125"/>
          <p14:tracePt t="37237" x="8931275" y="2641600"/>
          <p14:tracePt t="37242" x="8888413" y="2630488"/>
          <p14:tracePt t="37248" x="8855075" y="2608263"/>
          <p14:tracePt t="37258" x="8843963" y="2608263"/>
          <p14:tracePt t="37265" x="8821738" y="2597150"/>
          <p14:tracePt t="37273" x="8799513" y="2586038"/>
          <p14:tracePt t="37279" x="8778875" y="2586038"/>
          <p14:tracePt t="37294" x="8767763" y="2586038"/>
          <p14:tracePt t="37309" x="8756650" y="2574925"/>
          <p14:tracePt t="37318" x="8745538" y="2574925"/>
          <p14:tracePt t="37331" x="8745538" y="2563813"/>
          <p14:tracePt t="37338" x="8734425" y="2563813"/>
          <p14:tracePt t="37393" x="8734425" y="2532063"/>
          <p14:tracePt t="37402" x="8745538" y="2520950"/>
          <p14:tracePt t="37410" x="8756650" y="2498725"/>
          <p14:tracePt t="37422" x="8767763" y="2476500"/>
          <p14:tracePt t="37430" x="8778875" y="2465388"/>
          <p14:tracePt t="37439" x="8789988" y="2454275"/>
          <p14:tracePt t="37460" x="8789988" y="2443163"/>
          <p14:tracePt t="37474" x="8799513" y="2443163"/>
          <p14:tracePt t="37483" x="8810625" y="2432050"/>
          <p14:tracePt t="37534" x="8832850" y="2432050"/>
          <p14:tracePt t="37648" x="8843963" y="2432050"/>
          <p14:tracePt t="37919" x="8843963" y="2422525"/>
          <p14:tracePt t="38348" x="8866188" y="2411413"/>
          <p14:tracePt t="38355" x="8866188" y="2389188"/>
          <p14:tracePt t="38374" x="8866188" y="2378075"/>
          <p14:tracePt t="38427" x="8899525" y="2355850"/>
          <p14:tracePt t="38433" x="8899525" y="2344738"/>
          <p14:tracePt t="38450" x="8899525" y="2333625"/>
          <p14:tracePt t="38456" x="8909050" y="2333625"/>
          <p14:tracePt t="38510" x="8909050" y="2322513"/>
          <p14:tracePt t="38555" x="8920163" y="2322513"/>
          <p14:tracePt t="38645" x="8920163" y="2290763"/>
          <p14:tracePt t="38654" x="8920163" y="2279650"/>
          <p14:tracePt t="38659" x="8931275" y="2279650"/>
          <p14:tracePt t="38667" x="8931275" y="2257425"/>
          <p14:tracePt t="38674" x="8953500" y="2246313"/>
          <p14:tracePt t="38689" x="8953500" y="2201863"/>
          <p14:tracePt t="38696" x="8964613" y="2192338"/>
          <p14:tracePt t="38711" x="8975725" y="2181225"/>
          <p14:tracePt t="38727" x="8986838" y="2159000"/>
          <p14:tracePt t="38741" x="8997950" y="2159000"/>
          <p14:tracePt t="38749" x="9009063" y="2147888"/>
          <p14:tracePt t="38757" x="9009063" y="2136775"/>
          <p14:tracePt t="38764" x="9018588" y="2114550"/>
          <p14:tracePt t="38781" x="9029700" y="2092325"/>
          <p14:tracePt t="38789" x="9040813" y="2092325"/>
          <p14:tracePt t="38794" x="9040813" y="2082800"/>
          <p14:tracePt t="38803" x="9051925" y="2082800"/>
          <p14:tracePt t="38809" x="9051925" y="2071688"/>
          <p14:tracePt t="38825" x="9063038" y="2071688"/>
          <p14:tracePt t="38881" x="9074150" y="2060575"/>
          <p14:tracePt t="38969" x="9107488" y="2038350"/>
          <p14:tracePt t="38976" x="9107488" y="2027238"/>
          <p14:tracePt t="38983" x="9118600" y="2016125"/>
          <p14:tracePt t="38991" x="9129713" y="2016125"/>
          <p14:tracePt t="39004" x="9129713" y="2005013"/>
          <p14:tracePt t="39012" x="9139238" y="2005013"/>
          <p14:tracePt t="39066" x="9217025" y="2005013"/>
          <p14:tracePt t="39072" x="9239250" y="2005013"/>
          <p14:tracePt t="39080" x="9259888" y="2005013"/>
          <p14:tracePt t="39085" x="9271000" y="2005013"/>
          <p14:tracePt t="39094" x="9282113" y="2005013"/>
          <p14:tracePt t="39102" x="9293225" y="2005013"/>
          <p14:tracePt t="39154" x="9304338" y="2005013"/>
          <p14:tracePt t="39284" x="9337675" y="2005013"/>
          <p14:tracePt t="39288" x="9348788" y="2005013"/>
          <p14:tracePt t="39305" x="9358313" y="2005013"/>
          <p14:tracePt t="39313" x="9369425" y="2005013"/>
          <p14:tracePt t="39323" x="9380538" y="2005013"/>
          <p14:tracePt t="39335" x="9391650" y="2016125"/>
          <p14:tracePt t="39342" x="9402763" y="2016125"/>
          <p14:tracePt t="39352" x="9424988" y="2027238"/>
          <p14:tracePt t="39358" x="9447213" y="2038350"/>
          <p14:tracePt t="39364" x="9469438" y="2049463"/>
          <p14:tracePt t="39372" x="9478963" y="2060575"/>
          <p14:tracePt t="39379" x="9490075" y="2060575"/>
          <p14:tracePt t="39387" x="9501188" y="2060575"/>
          <p14:tracePt t="39394" x="9501188" y="2071688"/>
          <p14:tracePt t="39405" x="9512300" y="2071688"/>
          <p14:tracePt t="39419" x="9523413" y="2071688"/>
          <p14:tracePt t="39424" x="9523413" y="2082800"/>
          <p14:tracePt t="39435" x="9534525" y="2082800"/>
          <p14:tracePt t="39440" x="9534525" y="2092325"/>
          <p14:tracePt t="39445" x="9545638" y="2103438"/>
          <p14:tracePt t="39458" x="9556750" y="2103438"/>
          <p14:tracePt t="39462" x="9556750" y="2114550"/>
          <p14:tracePt t="39469" x="9567863" y="2114550"/>
          <p14:tracePt t="39484" x="9567863" y="2125663"/>
          <p14:tracePt t="39847" x="9578975" y="2159000"/>
          <p14:tracePt t="39852" x="9588500" y="2159000"/>
          <p14:tracePt t="39860" x="9588500" y="2170113"/>
          <p14:tracePt t="39950" x="9567863" y="2181225"/>
          <p14:tracePt t="39961" x="9556750" y="2192338"/>
          <p14:tracePt t="39971" x="9556750" y="2201863"/>
          <p14:tracePt t="39982" x="9534525" y="2235200"/>
          <p14:tracePt t="39990" x="9523413" y="2235200"/>
          <p14:tracePt t="39994" x="9501188" y="2257425"/>
          <p14:tracePt t="40003" x="9490075" y="2268538"/>
          <p14:tracePt t="40009" x="9469438" y="2290763"/>
          <p14:tracePt t="40021" x="9436100" y="2301875"/>
          <p14:tracePt t="40026" x="9424988" y="2311400"/>
          <p14:tracePt t="40032" x="9413875" y="2333625"/>
          <p14:tracePt t="40039" x="9391650" y="2355850"/>
          <p14:tracePt t="40048" x="9369425" y="2355850"/>
          <p14:tracePt t="40054" x="9358313" y="2378075"/>
          <p14:tracePt t="40062" x="9337675" y="2400300"/>
          <p14:tracePt t="40071" x="9326563" y="2400300"/>
          <p14:tracePt t="40076" x="9304338" y="2422525"/>
          <p14:tracePt t="40085" x="9282113" y="2432050"/>
          <p14:tracePt t="40092" x="9248775" y="2443163"/>
          <p14:tracePt t="40101" x="9239250" y="2454275"/>
          <p14:tracePt t="40107" x="9217025" y="2476500"/>
          <p14:tracePt t="40117" x="9205913" y="2476500"/>
          <p14:tracePt t="40122" x="9183688" y="2476500"/>
          <p14:tracePt t="40128" x="9161463" y="2498725"/>
          <p14:tracePt t="40138" x="9150350" y="2498725"/>
          <p14:tracePt t="40144" x="9139238" y="2498725"/>
          <p14:tracePt t="40160" x="9074150" y="2509838"/>
          <p14:tracePt t="40167" x="9063038" y="2509838"/>
          <p14:tracePt t="40176" x="9051925" y="2520950"/>
          <p14:tracePt t="40189" x="9040813" y="2520950"/>
          <p14:tracePt t="40200" x="9029700" y="2520950"/>
          <p14:tracePt t="40212" x="9018588" y="2520950"/>
          <p14:tracePt t="40219" x="9009063" y="2520950"/>
          <p14:tracePt t="40227" x="8997950" y="2520950"/>
          <p14:tracePt t="40235" x="8986838" y="2520950"/>
          <p14:tracePt t="40257" x="8975725" y="2509838"/>
          <p14:tracePt t="40267" x="8964613" y="2509838"/>
          <p14:tracePt t="40280" x="8953500" y="2509838"/>
          <p14:tracePt t="40400" x="8953500" y="2498725"/>
          <p14:tracePt t="40520" x="8953500" y="2476500"/>
          <p14:tracePt t="40534" x="8953500" y="2465388"/>
          <p14:tracePt t="40549" x="8964613" y="2465388"/>
          <p14:tracePt t="40602" x="8986838" y="2454275"/>
          <p14:tracePt t="41240" x="8997950" y="2454275"/>
          <p14:tracePt t="41682" x="8997950" y="2498725"/>
          <p14:tracePt t="41850" x="8997950" y="2509838"/>
          <p14:tracePt t="41908" x="8866188" y="2509838"/>
          <p14:tracePt t="41913" x="8843963" y="2509838"/>
          <p14:tracePt t="41924" x="8821738" y="2509838"/>
          <p14:tracePt t="41930" x="8789988" y="2509838"/>
          <p14:tracePt t="41938" x="8767763" y="2509838"/>
          <p14:tracePt t="41945" x="8745538" y="2509838"/>
          <p14:tracePt t="41953" x="8712200" y="2509838"/>
          <p14:tracePt t="41959" x="8689975" y="2509838"/>
          <p14:tracePt t="41967" x="8669338" y="2509838"/>
          <p14:tracePt t="41975" x="8647113" y="2509838"/>
          <p14:tracePt t="41986" x="8624888" y="2509838"/>
          <p14:tracePt t="42001" x="8602663" y="2509838"/>
          <p14:tracePt t="42012" x="8559800" y="2509838"/>
          <p14:tracePt t="42021" x="8537575" y="2498725"/>
          <p14:tracePt t="42027" x="8526463" y="2487613"/>
          <p14:tracePt t="42037" x="8504238" y="2487613"/>
          <p14:tracePt t="42042" x="8482013" y="2476500"/>
          <p14:tracePt t="42052" x="8459788" y="2476500"/>
          <p14:tracePt t="42057" x="8448675" y="2476500"/>
          <p14:tracePt t="42073" x="8439150" y="2465388"/>
          <p14:tracePt t="42081" x="8428038" y="2465388"/>
          <p14:tracePt t="42094" x="8416925" y="2465388"/>
          <p14:tracePt t="42109" x="8405813" y="2465388"/>
          <p14:tracePt t="42117" x="8394700" y="2465388"/>
          <p14:tracePt t="42132" x="8383588" y="2465388"/>
          <p14:tracePt t="42147" x="8372475" y="2465388"/>
          <p14:tracePt t="42156" x="8361363" y="2465388"/>
          <p14:tracePt t="42172" x="8339138" y="2465388"/>
          <p14:tracePt t="42176" x="8329613" y="2465388"/>
          <p14:tracePt t="42185" x="8318500" y="2465388"/>
          <p14:tracePt t="42192" x="8296275" y="2476500"/>
          <p14:tracePt t="42208" x="8285163" y="2476500"/>
          <p14:tracePt t="42214" x="8274050" y="2476500"/>
          <p14:tracePt t="42223" x="8262938" y="2487613"/>
          <p14:tracePt t="42242" x="8251825" y="2487613"/>
          <p14:tracePt t="42290" x="8220075" y="2498725"/>
          <p14:tracePt t="42305" x="8208963" y="2498725"/>
          <p14:tracePt t="42515" x="8208963" y="2509838"/>
          <p14:tracePt t="42522" x="8197850" y="2509838"/>
          <p14:tracePt t="42531" x="8186738" y="2509838"/>
          <p14:tracePt t="42537" x="8175625" y="2509838"/>
          <p14:tracePt t="42552" x="8164513" y="2532063"/>
          <p14:tracePt t="42559" x="8153400" y="2541588"/>
          <p14:tracePt t="42568" x="8142288" y="2563813"/>
          <p14:tracePt t="42573" x="8131175" y="2586038"/>
          <p14:tracePt t="42582" x="8108950" y="2619375"/>
          <p14:tracePt t="42590" x="8099425" y="2641600"/>
          <p14:tracePt t="42597" x="8088313" y="2684463"/>
          <p14:tracePt t="42606" x="8077200" y="2728913"/>
          <p14:tracePt t="42612" x="8066088" y="2751138"/>
          <p14:tracePt t="42622" x="8054975" y="2794000"/>
          <p14:tracePt t="42626" x="8054975" y="2805113"/>
          <p14:tracePt t="42634" x="8043863" y="2816225"/>
          <p14:tracePt t="42643" x="8032750" y="2827338"/>
          <p14:tracePt t="42650" x="8032750" y="2849563"/>
          <p14:tracePt t="42658" x="8032750" y="2860675"/>
          <p14:tracePt t="42665" x="8032750" y="2892425"/>
          <p14:tracePt t="42670" x="8032750" y="2914650"/>
          <p14:tracePt t="42678" x="8032750" y="2959100"/>
          <p14:tracePt t="42688" x="8032750" y="2981325"/>
          <p14:tracePt t="42694" x="8032750" y="3035300"/>
          <p14:tracePt t="42702" x="8043863" y="3057525"/>
          <p14:tracePt t="42710" x="8043863" y="3090863"/>
          <p14:tracePt t="42718" x="8043863" y="3100388"/>
          <p14:tracePt t="42733" x="8043863" y="3122613"/>
          <p14:tracePt t="42755" x="8043863" y="3133725"/>
          <p14:tracePt t="42770" x="8043863" y="3144838"/>
          <p14:tracePt t="42783" x="8043863" y="3155950"/>
          <p14:tracePt t="42794" x="8043863" y="3167063"/>
          <p14:tracePt t="42804" x="8043863" y="3178175"/>
          <p14:tracePt t="42810" x="8032750" y="3189288"/>
          <p14:tracePt t="42829" x="8032750" y="3200400"/>
          <p14:tracePt t="42882" x="8032750" y="3211513"/>
          <p14:tracePt t="43033" x="8043863" y="3276600"/>
          <p14:tracePt t="43038" x="8043863" y="3287713"/>
          <p14:tracePt t="43051" x="8054975" y="3309938"/>
          <p14:tracePt t="43054" x="8066088" y="3330575"/>
          <p14:tracePt t="43106" x="8066088" y="3341688"/>
          <p14:tracePt t="43312" x="8088313" y="3341688"/>
          <p14:tracePt t="43320" x="8099425" y="3330575"/>
          <p14:tracePt t="43324" x="8099425" y="3321050"/>
          <p14:tracePt t="43332" x="8120063" y="3321050"/>
          <p14:tracePt t="43344" x="8153400" y="3287713"/>
          <p14:tracePt t="43351" x="8197850" y="3276600"/>
          <p14:tracePt t="43356" x="8240713" y="3254375"/>
          <p14:tracePt t="43364" x="8296275" y="3221038"/>
          <p14:tracePt t="43369" x="8361363" y="3211513"/>
          <p14:tracePt t="43378" x="8439150" y="3178175"/>
          <p14:tracePt t="43384" x="8493125" y="3167063"/>
          <p14:tracePt t="43391" x="8537575" y="3155950"/>
          <p14:tracePt t="43401" x="8591550" y="3144838"/>
          <p14:tracePt t="43408" x="8624888" y="3144838"/>
          <p14:tracePt t="43414" x="8658225" y="3144838"/>
          <p14:tracePt t="43422" x="8678863" y="3144838"/>
          <p14:tracePt t="43431" x="8712200" y="3144838"/>
          <p14:tracePt t="43437" x="8734425" y="3144838"/>
          <p14:tracePt t="43444" x="8767763" y="3144838"/>
          <p14:tracePt t="43453" x="8778875" y="3144838"/>
          <p14:tracePt t="43463" x="8789988" y="3144838"/>
          <p14:tracePt t="43469" x="8799513" y="3144838"/>
          <p14:tracePt t="43479" x="8810625" y="3144838"/>
          <p14:tracePt t="43486" x="8821738" y="3144838"/>
          <p14:tracePt t="43494" x="8832850" y="3144838"/>
          <p14:tracePt t="43512" x="8843963" y="3144838"/>
          <p14:tracePt t="43520" x="8855075" y="3144838"/>
          <p14:tracePt t="43572" x="8866188" y="3144838"/>
          <p14:tracePt t="43687" x="8899525" y="3155950"/>
          <p14:tracePt t="43701" x="8909050" y="3167063"/>
          <p14:tracePt t="43707" x="8909050" y="3178175"/>
          <p14:tracePt t="43829" x="8931275" y="3178175"/>
          <p14:tracePt t="43849" x="8942388" y="3178175"/>
          <p14:tracePt t="43857" x="8942388" y="3189288"/>
          <p14:tracePt t="43874" x="8953500" y="3189288"/>
          <p14:tracePt t="43888" x="8953500" y="3200400"/>
          <p14:tracePt t="44471" x="8942388" y="3200400"/>
          <p14:tracePt t="44478" x="8931275" y="3200400"/>
          <p14:tracePt t="44484" x="8920163" y="3200400"/>
          <p14:tracePt t="44492" x="8899525" y="3200400"/>
          <p14:tracePt t="44499" x="8888413" y="3200400"/>
          <p14:tracePt t="44508" x="8877300" y="3200400"/>
          <p14:tracePt t="44514" x="8855075" y="3200400"/>
          <p14:tracePt t="44522" x="8843963" y="3200400"/>
          <p14:tracePt t="44529" x="8832850" y="3200400"/>
          <p14:tracePt t="44545" x="8810625" y="3200400"/>
          <p14:tracePt t="44552" x="8799513" y="3200400"/>
          <p14:tracePt t="44559" x="8789988" y="3189288"/>
          <p14:tracePt t="44567" x="8778875" y="3189288"/>
          <p14:tracePt t="44575" x="8767763" y="3189288"/>
          <p14:tracePt t="44582" x="8745538" y="3189288"/>
          <p14:tracePt t="44641" x="8723313" y="3178175"/>
          <p14:tracePt t="44687" x="8701088" y="3167063"/>
          <p14:tracePt t="44732" x="8734425" y="3133725"/>
          <p14:tracePt t="44740" x="8756650" y="3122613"/>
          <p14:tracePt t="44748" x="8767763" y="3122613"/>
          <p14:tracePt t="44755" x="8789988" y="3100388"/>
          <p14:tracePt t="44770" x="8810625" y="3090863"/>
          <p14:tracePt t="44776" x="8832850" y="3079750"/>
          <p14:tracePt t="44784" x="8843963" y="3079750"/>
          <p14:tracePt t="44793" x="8877300" y="3079750"/>
          <p14:tracePt t="44799" x="8899525" y="3068638"/>
          <p14:tracePt t="44809" x="8964613" y="3057525"/>
          <p14:tracePt t="44814" x="9018588" y="3035300"/>
          <p14:tracePt t="44823" x="9107488" y="3024188"/>
          <p14:tracePt t="44830" x="9172575" y="3024188"/>
          <p14:tracePt t="44837" x="9293225" y="2990850"/>
          <p14:tracePt t="44845" x="9402763" y="2981325"/>
          <p14:tracePt t="44854" x="9512300" y="2981325"/>
          <p14:tracePt t="44860" x="9610725" y="2959100"/>
          <p14:tracePt t="44867" x="9698038" y="2959100"/>
          <p14:tracePt t="44875" x="9742488" y="2959100"/>
          <p14:tracePt t="44881" x="9829800" y="2959100"/>
          <p14:tracePt t="44895" x="9885363" y="2959100"/>
          <p14:tracePt t="44897" x="9918700" y="2959100"/>
          <p14:tracePt t="44904" x="9950450" y="2959100"/>
          <p14:tracePt t="44912" x="9972675" y="2970213"/>
          <p14:tracePt t="44919" x="10006013" y="2981325"/>
          <p14:tracePt t="44927" x="10048875" y="2981325"/>
          <p14:tracePt t="44934" x="10082213" y="2990850"/>
          <p14:tracePt t="44943" x="10104438" y="3013075"/>
          <p14:tracePt t="44950" x="10158413" y="3024188"/>
          <p14:tracePt t="44958" x="10180638" y="3035300"/>
          <p14:tracePt t="44965" x="10225088" y="3046413"/>
          <p14:tracePt t="44972" x="10247313" y="3057525"/>
          <p14:tracePt t="44981" x="10290175" y="3079750"/>
          <p14:tracePt t="44987" x="10334625" y="3090863"/>
          <p14:tracePt t="44997" x="10356850" y="3111500"/>
          <p14:tracePt t="45006" x="10388600" y="3144838"/>
          <p14:tracePt t="45010" x="10421938" y="3167063"/>
          <p14:tracePt t="45018" x="10455275" y="3178175"/>
          <p14:tracePt t="45025" x="10477500" y="3200400"/>
          <p14:tracePt t="45032" x="10498138" y="3211513"/>
          <p14:tracePt t="45041" x="10520363" y="3211513"/>
          <p14:tracePt t="45047" x="10531475" y="3221038"/>
          <p14:tracePt t="45055" x="10542588" y="3221038"/>
          <p14:tracePt t="45062" x="10542588" y="3232150"/>
          <p14:tracePt t="45070" x="10553700" y="3243263"/>
          <p14:tracePt t="45077" x="10564813" y="3243263"/>
          <p14:tracePt t="45085" x="10575925" y="3254375"/>
          <p14:tracePt t="45092" x="10575925" y="3265488"/>
          <p14:tracePt t="45099" x="10575925" y="3276600"/>
          <p14:tracePt t="45109" x="10587038" y="3287713"/>
          <p14:tracePt t="45124" x="10598150" y="3298825"/>
          <p14:tracePt t="45745" x="10575925" y="3298825"/>
          <p14:tracePt t="45761" x="10564813" y="3298825"/>
          <p14:tracePt t="45768" x="10564813" y="3287713"/>
          <p14:tracePt t="45775" x="10553700" y="3287713"/>
          <p14:tracePt t="45783" x="10542588" y="3287713"/>
          <p14:tracePt t="45790" x="10531475" y="3287713"/>
          <p14:tracePt t="45797" x="10520363" y="3276600"/>
          <p14:tracePt t="45853" x="10498138" y="3265488"/>
          <p14:tracePt t="45900" x="10477500" y="3265488"/>
          <p14:tracePt t="45943" x="10421938" y="3254375"/>
          <p14:tracePt t="45957" x="10410825" y="3254375"/>
          <p14:tracePt t="45964" x="10399713" y="3254375"/>
          <p14:tracePt t="45974" x="10388600" y="3254375"/>
          <p14:tracePt t="45986" x="10377488" y="3254375"/>
          <p14:tracePt t="45994" x="10356850" y="3254375"/>
          <p14:tracePt t="46003" x="10345738" y="3243263"/>
          <p14:tracePt t="46032" x="10258425" y="3243263"/>
          <p14:tracePt t="46040" x="10247313" y="3243263"/>
          <p14:tracePt t="46050" x="10236200" y="3232150"/>
          <p14:tracePt t="46060" x="10202863" y="3232150"/>
          <p14:tracePt t="46070" x="10180638" y="3232150"/>
          <p14:tracePt t="46077" x="10169525" y="3232150"/>
          <p14:tracePt t="46085" x="10158413" y="3232150"/>
          <p14:tracePt t="46092" x="10148888" y="3232150"/>
          <p14:tracePt t="46100" x="10126663" y="3232150"/>
          <p14:tracePt t="46108" x="10104438" y="3232150"/>
          <p14:tracePt t="46115" x="10082213" y="3232150"/>
          <p14:tracePt t="46122" x="10071100" y="3232150"/>
          <p14:tracePt t="46130" x="10059988" y="3232150"/>
          <p14:tracePt t="46139" x="10037763" y="3254375"/>
          <p14:tracePt t="46147" x="10037763" y="3265488"/>
          <p14:tracePt t="46150" x="10017125" y="3276600"/>
          <p14:tracePt t="46159" x="9972675" y="3298825"/>
          <p14:tracePt t="46168" x="9961563" y="3309938"/>
          <p14:tracePt t="46174" x="9939338" y="3321050"/>
          <p14:tracePt t="46184" x="9907588" y="3341688"/>
          <p14:tracePt t="46191" x="9863138" y="3363913"/>
          <p14:tracePt t="46198" x="9840913" y="3375025"/>
          <p14:tracePt t="46205" x="9798050" y="3397250"/>
          <p14:tracePt t="46212" x="9764713" y="3419475"/>
          <p14:tracePt t="46219" x="9731375" y="3430588"/>
          <p14:tracePt t="46228" x="9720263" y="3440113"/>
          <p14:tracePt t="46234" x="9709150" y="3451225"/>
          <p14:tracePt t="46242" x="9698038" y="3451225"/>
          <p14:tracePt t="46250" x="9688513" y="3451225"/>
          <p14:tracePt t="46257" x="9677400" y="3451225"/>
          <p14:tracePt t="46264" x="9677400" y="3462338"/>
          <p14:tracePt t="46274" x="9666288" y="3473450"/>
          <p14:tracePt t="46279" x="9655175" y="3473450"/>
          <p14:tracePt t="46288" x="9644063" y="3484563"/>
          <p14:tracePt t="46294" x="9621838" y="3484563"/>
          <p14:tracePt t="46305" x="9610725" y="3495675"/>
          <p14:tracePt t="46310" x="9599613" y="3506788"/>
          <p14:tracePt t="46324" x="9588500" y="3506788"/>
          <p14:tracePt t="46416" x="9567863" y="3517900"/>
          <p14:tracePt t="46944" x="9556750" y="3517900"/>
          <p14:tracePt t="46951" x="9545638" y="3517900"/>
          <p14:tracePt t="46961" x="9534525" y="3517900"/>
          <p14:tracePt t="46977" x="9523413" y="3517900"/>
          <p14:tracePt t="46985" x="9512300" y="3517900"/>
          <p14:tracePt t="46992" x="9501188" y="3517900"/>
          <p14:tracePt t="46999" x="9490075" y="3517900"/>
          <p14:tracePt t="47006" x="9469438" y="3517900"/>
          <p14:tracePt t="47015" x="9458325" y="3517900"/>
          <p14:tracePt t="47038" x="9436100" y="3495675"/>
          <p14:tracePt t="47047" x="9424988" y="3484563"/>
          <p14:tracePt t="47058" x="9413875" y="3473450"/>
          <p14:tracePt t="47064" x="9413875" y="3462338"/>
          <p14:tracePt t="47069" x="9402763" y="3451225"/>
          <p14:tracePt t="47082" x="9402763" y="3440113"/>
          <p14:tracePt t="47090" x="9391650" y="3430588"/>
          <p14:tracePt t="47105" x="9391650" y="3419475"/>
          <p14:tracePt t="47119" x="9391650" y="3408363"/>
          <p14:tracePt t="47134" x="9391650" y="3397250"/>
          <p14:tracePt t="47142" x="9391650" y="3386138"/>
          <p14:tracePt t="47166" x="9402763" y="3386138"/>
          <p14:tracePt t="47183" x="9413875" y="3386138"/>
          <p14:tracePt t="47190" x="9413875" y="3375025"/>
          <p14:tracePt t="47194" x="9424988" y="3375025"/>
          <p14:tracePt t="47201" x="9424988" y="3363913"/>
          <p14:tracePt t="47216" x="9436100" y="3363913"/>
          <p14:tracePt t="47224" x="9436100" y="3352800"/>
          <p14:tracePt t="47239" x="9447213" y="3341688"/>
          <p14:tracePt t="47248" x="9458325" y="3341688"/>
          <p14:tracePt t="47254" x="9469438" y="3330575"/>
          <p14:tracePt t="47263" x="9478963" y="3330575"/>
          <p14:tracePt t="47270" x="9490075" y="3321050"/>
          <p14:tracePt t="47284" x="9501188" y="3321050"/>
          <p14:tracePt t="47292" x="9512300" y="3321050"/>
          <p14:tracePt t="47300" x="9523413" y="3321050"/>
          <p14:tracePt t="47307" x="9534525" y="3321050"/>
          <p14:tracePt t="47313" x="9545638" y="3321050"/>
          <p14:tracePt t="47321" x="9556750" y="3321050"/>
          <p14:tracePt t="47332" x="9567863" y="3321050"/>
          <p14:tracePt t="47344" x="9578975" y="3321050"/>
          <p14:tracePt t="47354" x="9588500" y="3321050"/>
          <p14:tracePt t="48921" x="9578975" y="3321050"/>
          <p14:tracePt t="48927" x="9567863" y="3321050"/>
          <p14:tracePt t="48935" x="9556750" y="3321050"/>
          <p14:tracePt t="48942" x="9545638" y="3321050"/>
          <p14:tracePt t="48953" x="9512300" y="3321050"/>
          <p14:tracePt t="48958" x="9490075" y="3330575"/>
          <p14:tracePt t="48965" x="9469438" y="3330575"/>
          <p14:tracePt t="48971" x="9447213" y="3330575"/>
          <p14:tracePt t="48980" x="9424988" y="3341688"/>
          <p14:tracePt t="48987" x="9391650" y="3341688"/>
          <p14:tracePt t="48998" x="9369425" y="3341688"/>
          <p14:tracePt t="49016" x="9282113" y="3352800"/>
          <p14:tracePt t="49025" x="9259888" y="3352800"/>
          <p14:tracePt t="49034" x="9248775" y="3363913"/>
          <p14:tracePt t="49039" x="9239250" y="3363913"/>
          <p14:tracePt t="49048" x="9228138" y="3363913"/>
          <p14:tracePt t="49054" x="9217025" y="3363913"/>
          <p14:tracePt t="49074" x="9205913" y="3363913"/>
          <p14:tracePt t="49091" x="9194800" y="3363913"/>
          <p14:tracePt t="49110" x="9183688" y="3363913"/>
          <p14:tracePt t="49159" x="9172575" y="3363913"/>
          <p14:tracePt t="49467" x="9150350" y="3363913"/>
          <p14:tracePt t="49510" x="9139238" y="3363913"/>
          <p14:tracePt t="49559" x="9129713" y="3363913"/>
          <p14:tracePt t="49609" x="9118600" y="3363913"/>
          <p14:tracePt t="49616" x="9107488" y="3363913"/>
          <p14:tracePt t="49670" x="9096375" y="3363913"/>
          <p14:tracePt t="49715" x="9085263" y="3363913"/>
          <p14:tracePt t="50226" x="9085263" y="3298825"/>
          <p14:tracePt t="50233" x="9085263" y="3287713"/>
          <p14:tracePt t="50247" x="9085263" y="3276600"/>
          <p14:tracePt t="50501" x="9096375" y="3276600"/>
          <p14:tracePt t="50652" x="9107488" y="3276600"/>
          <p14:tracePt t="50749" x="9129713" y="3309938"/>
          <p14:tracePt t="50757" x="9129713" y="3321050"/>
          <p14:tracePt t="50772" x="9139238" y="3330575"/>
          <p14:tracePt t="50786" x="9139238" y="3341688"/>
          <p14:tracePt t="50951" x="9139238" y="3352800"/>
          <p14:tracePt t="51064" x="9139238" y="3363913"/>
          <p14:tracePt t="51958" x="9248775" y="3341688"/>
          <p14:tracePt t="51966" x="9293225" y="3330575"/>
          <p14:tracePt t="51971" x="9369425" y="3321050"/>
          <p14:tracePt t="51979" x="9501188" y="3298825"/>
          <p14:tracePt t="51985" x="9588500" y="3287713"/>
          <p14:tracePt t="51994" x="9666288" y="3265488"/>
          <p14:tracePt t="52003" x="9731375" y="3265488"/>
          <p14:tracePt t="52010" x="9775825" y="3243263"/>
          <p14:tracePt t="52018" x="9809163" y="3243263"/>
          <p14:tracePt t="52027" x="9818688" y="3243263"/>
          <p14:tracePt t="52040" x="9829800" y="3232150"/>
          <p14:tracePt t="52092" x="9840913" y="3232150"/>
          <p14:tracePt t="53429" x="9829800" y="3232150"/>
          <p14:tracePt t="53622" x="9829800" y="3254375"/>
          <p14:tracePt t="53637" x="9818688" y="3265488"/>
          <p14:tracePt t="53644" x="9818688" y="3276600"/>
          <p14:tracePt t="53706" x="9809163" y="3287713"/>
          <p14:tracePt t="53854" x="9798050" y="3287713"/>
          <p14:tracePt t="53861" x="9786938" y="3287713"/>
          <p14:tracePt t="54336" x="9786938" y="3330575"/>
          <p14:tracePt t="54343" x="9775825" y="3330575"/>
          <p14:tracePt t="54349" x="9775825" y="3341688"/>
          <p14:tracePt t="54438" x="9775825" y="3352800"/>
          <p14:tracePt t="54521" x="9764713" y="3430588"/>
          <p14:tracePt t="54527" x="9764713" y="3462338"/>
          <p14:tracePt t="54535" x="9764713" y="3495675"/>
          <p14:tracePt t="54542" x="9764713" y="3582988"/>
          <p14:tracePt t="54550" x="9775825" y="3649663"/>
          <p14:tracePt t="54557" x="9786938" y="3748088"/>
          <p14:tracePt t="54565" x="9818688" y="3857625"/>
          <p14:tracePt t="54572" x="9852025" y="3933825"/>
          <p14:tracePt t="54579" x="9863138" y="4043363"/>
          <p14:tracePt t="54588" x="9918700" y="4141788"/>
          <p14:tracePt t="54596" x="9961563" y="4219575"/>
          <p14:tracePt t="54603" x="10006013" y="4284663"/>
          <p14:tracePt t="54609" x="10028238" y="4329113"/>
          <p14:tracePt t="54617" x="10037763" y="4360863"/>
          <p14:tracePt t="54625" x="10048875" y="4394200"/>
          <p14:tracePt t="54633" x="10048875" y="4405313"/>
          <p14:tracePt t="54639" x="10048875" y="4416425"/>
          <p14:tracePt t="54647" x="10048875" y="4427538"/>
          <p14:tracePt t="54655" x="10048875" y="4438650"/>
          <p14:tracePt t="54716" x="10048875" y="4449763"/>
          <p14:tracePt t="54723" x="10028238" y="4459288"/>
          <p14:tracePt t="54730" x="10006013" y="4470400"/>
          <p14:tracePt t="54739" x="9994900" y="4481513"/>
          <p14:tracePt t="54746" x="9983788" y="4481513"/>
          <p14:tracePt t="54797" x="9896475" y="4579938"/>
          <p14:tracePt t="54806" x="9874250" y="4624388"/>
          <p14:tracePt t="54812" x="9840913" y="4678363"/>
          <p14:tracePt t="54822" x="9829800" y="4722813"/>
          <p14:tracePt t="54827" x="9829800" y="4733925"/>
          <p14:tracePt t="54843" x="9809163" y="4767263"/>
          <p14:tracePt t="54851" x="9809163" y="4778375"/>
          <p14:tracePt t="54865" x="9809163" y="4789488"/>
          <p14:tracePt t="54917" x="9809163" y="4799013"/>
          <p14:tracePt t="54925" x="9809163" y="4810125"/>
          <p14:tracePt t="54932" x="9798050" y="4821238"/>
          <p14:tracePt t="54949" x="9798050" y="4843463"/>
          <p14:tracePt t="54963" x="9786938" y="4887913"/>
          <p14:tracePt t="54972" x="9786938" y="4908550"/>
          <p14:tracePt t="54977" x="9775825" y="4941888"/>
          <p14:tracePt t="54984" x="9775825" y="4964113"/>
          <p14:tracePt t="54991" x="9753600" y="4986338"/>
          <p14:tracePt t="55007" x="9753600" y="5018088"/>
          <p14:tracePt t="55014" x="9742488" y="5018088"/>
          <p14:tracePt t="55029" x="9731375" y="5040313"/>
          <p14:tracePt t="55082" x="9688513" y="5073650"/>
          <p14:tracePt t="55090" x="9677400" y="5073650"/>
          <p14:tracePt t="55105" x="9666288" y="5073650"/>
          <p14:tracePt t="55112" x="9655175" y="5073650"/>
          <p14:tracePt t="55134" x="9632950" y="5073650"/>
          <p14:tracePt t="55189" x="9567863" y="5073650"/>
          <p14:tracePt t="55196" x="9556750" y="5073650"/>
          <p14:tracePt t="55205" x="9556750" y="5062538"/>
          <p14:tracePt t="55212" x="9545638" y="5062538"/>
          <p14:tracePt t="55220" x="9534525" y="5062538"/>
          <p14:tracePt t="55228" x="9523413" y="5062538"/>
          <p14:tracePt t="55234" x="9512300" y="5051425"/>
          <p14:tracePt t="55242" x="9501188" y="5040313"/>
          <p14:tracePt t="55249" x="9490075" y="5040313"/>
          <p14:tracePt t="55264" x="9478963" y="5040313"/>
          <p14:tracePt t="55273" x="9469438" y="5029200"/>
          <p14:tracePt t="55280" x="9447213" y="5029200"/>
          <p14:tracePt t="55294" x="9436100" y="5018088"/>
          <p14:tracePt t="55303" x="9424988" y="5018088"/>
          <p14:tracePt t="55317" x="9413875" y="5018088"/>
          <p14:tracePt t="55340" x="9402763" y="5008563"/>
          <p14:tracePt t="55346" x="9391650" y="5008563"/>
          <p14:tracePt t="55361" x="9369425" y="4997450"/>
          <p14:tracePt t="55369" x="9358313" y="4997450"/>
          <p14:tracePt t="55384" x="9348788" y="4997450"/>
          <p14:tracePt t="55393" x="9337675" y="4997450"/>
          <p14:tracePt t="55408" x="9326563" y="4986338"/>
          <p14:tracePt t="55425" x="9315450" y="4975225"/>
          <p14:tracePt t="55429" x="9304338" y="4975225"/>
          <p14:tracePt t="55444" x="9293225" y="4975225"/>
          <p14:tracePt t="55452" x="9282113" y="4964113"/>
          <p14:tracePt t="55461" x="9271000" y="4964113"/>
          <p14:tracePt t="55478" x="9259888" y="4964113"/>
          <p14:tracePt t="55483" x="9259888" y="4953000"/>
          <p14:tracePt t="55494" x="9248775" y="4953000"/>
          <p14:tracePt t="55499" x="9239250" y="4953000"/>
          <p14:tracePt t="55504" x="9228138" y="4941888"/>
          <p14:tracePt t="55512" x="9217025" y="4941888"/>
          <p14:tracePt t="55519" x="9205913" y="4941888"/>
          <p14:tracePt t="55526" x="9194800" y="4941888"/>
          <p14:tracePt t="55534" x="9194800" y="4930775"/>
          <p14:tracePt t="66761" x="9239250" y="5095875"/>
          <p14:tracePt t="66769" x="9282113" y="5578475"/>
          <p14:tracePt t="66772" x="9282113" y="5610225"/>
          <p14:tracePt t="66785" x="9293225" y="5654675"/>
          <p14:tracePt t="66795" x="9293225" y="5676900"/>
          <p14:tracePt t="66799" x="9293225" y="5697538"/>
          <p14:tracePt t="66815" x="9293225" y="5708650"/>
          <p14:tracePt t="66821" x="9293225" y="5730875"/>
          <p14:tracePt t="66829" x="9304338" y="5753100"/>
          <p14:tracePt t="66836" x="9304338" y="5775325"/>
          <p14:tracePt t="66846" x="9315450" y="5840413"/>
          <p14:tracePt t="66852" x="9326563" y="5884863"/>
          <p14:tracePt t="66858" x="9358313" y="5961063"/>
          <p14:tracePt t="66867" x="9358313" y="5983288"/>
          <p14:tracePt t="66875" x="9358313" y="6037263"/>
          <p14:tracePt t="66890" x="9358313" y="6048375"/>
          <p14:tracePt t="66900" x="9369425" y="6059488"/>
          <p14:tracePt t="66915" x="9369425" y="6081713"/>
          <p14:tracePt t="66927" x="9369425" y="6103938"/>
          <p14:tracePt t="66934" x="9380538" y="6103938"/>
          <p14:tracePt t="66942" x="9380538" y="6137275"/>
          <p14:tracePt t="66951" x="9380538" y="6180138"/>
          <p14:tracePt t="66957" x="9391650" y="6202363"/>
          <p14:tracePt t="66971" x="9391650" y="6224588"/>
          <p14:tracePt t="66979" x="9391650" y="6235700"/>
          <p14:tracePt t="67152" x="9304338" y="6180138"/>
          <p14:tracePt t="67158" x="9271000" y="6157913"/>
          <p14:tracePt t="67168" x="9259888" y="6157913"/>
          <p14:tracePt t="67175" x="9228138" y="6137275"/>
          <p14:tracePt t="67182" x="9205913" y="6126163"/>
          <p14:tracePt t="67190" x="9194800" y="6115050"/>
          <p14:tracePt t="67197" x="9172575" y="6092825"/>
          <p14:tracePt t="67207" x="9139238" y="6081713"/>
          <p14:tracePt t="67215" x="9118600" y="6059488"/>
          <p14:tracePt t="67224" x="9096375" y="6037263"/>
          <p14:tracePt t="67237" x="9074150" y="6027738"/>
          <p14:tracePt t="67289" x="9063038" y="6016625"/>
          <p14:tracePt t="67535" x="9074150" y="6016625"/>
          <p14:tracePt t="67542" x="9085263" y="6016625"/>
          <p14:tracePt t="67550" x="9096375" y="6016625"/>
          <p14:tracePt t="67556" x="9118600" y="6016625"/>
          <p14:tracePt t="67564" x="9161463" y="6016625"/>
          <p14:tracePt t="67571" x="9183688" y="6016625"/>
          <p14:tracePt t="67581" x="9217025" y="6016625"/>
          <p14:tracePt t="67586" x="9239250" y="6016625"/>
          <p14:tracePt t="67597" x="9259888" y="6016625"/>
          <p14:tracePt t="67601" x="9271000" y="6016625"/>
          <p14:tracePt t="67610" x="9282113" y="6016625"/>
          <p14:tracePt t="67615" x="9293225" y="6016625"/>
          <p14:tracePt t="67624" x="9315450" y="6016625"/>
          <p14:tracePt t="67631" x="9326563" y="6016625"/>
          <p14:tracePt t="67639" x="9337675" y="6016625"/>
          <p14:tracePt t="67647" x="9348788" y="6016625"/>
          <p14:tracePt t="67656" x="9358313" y="6016625"/>
          <p14:tracePt t="67664" x="9369425" y="6016625"/>
          <p14:tracePt t="67670" x="9391650" y="6016625"/>
          <p14:tracePt t="67685" x="9402763" y="6016625"/>
          <p14:tracePt t="67692" x="9424988" y="6016625"/>
          <p14:tracePt t="67707" x="9436100" y="6016625"/>
          <p14:tracePt t="67722" x="9447213" y="6016625"/>
          <p14:tracePt t="67737" x="9458325" y="6016625"/>
          <p14:tracePt t="67747" x="9469438" y="6016625"/>
          <p14:tracePt t="67867" x="9478963" y="6027738"/>
          <p14:tracePt t="88850" x="9512300" y="6027738"/>
          <p14:tracePt t="88858" x="9545638" y="6048375"/>
          <p14:tracePt t="88865" x="9621838" y="6092825"/>
          <p14:tracePt t="88873" x="9655175" y="6092825"/>
          <p14:tracePt t="88882" x="9709150" y="6126163"/>
          <p14:tracePt t="88887" x="9764713" y="6157913"/>
          <p14:tracePt t="88895" x="9798050" y="6180138"/>
          <p14:tracePt t="88902" x="9829800" y="6202363"/>
          <p14:tracePt t="88911" x="9874250" y="6235700"/>
          <p14:tracePt t="88917" x="9907588" y="6267450"/>
          <p14:tracePt t="88925" x="9961563" y="6300788"/>
          <p14:tracePt t="88934" x="9983788" y="6334125"/>
          <p14:tracePt t="88942" x="10006013" y="6345238"/>
          <p14:tracePt t="88946" x="10037763" y="6376988"/>
          <p14:tracePt t="88955" x="10071100" y="6410325"/>
          <p14:tracePt t="88961" x="10093325" y="6443663"/>
          <p14:tracePt t="88971" x="10126663" y="6477000"/>
          <p14:tracePt t="88977" x="10137775" y="6519863"/>
          <p14:tracePt t="88985" x="10148888" y="6553200"/>
          <p14:tracePt t="88992" x="10158413" y="6575425"/>
          <p14:tracePt t="89000" x="10158413" y="6586538"/>
          <p14:tracePt t="89006" x="10158413" y="6596063"/>
          <p14:tracePt t="89014" x="10158413" y="6607175"/>
          <p14:tracePt t="89023" x="10158413" y="6618288"/>
          <p14:tracePt t="89076" x="10148888" y="6629400"/>
          <p14:tracePt t="89119" x="10093325" y="6629400"/>
          <p14:tracePt t="89165" x="10048875" y="6596063"/>
          <p14:tracePt t="89172" x="10028238" y="6575425"/>
          <p14:tracePt t="89180" x="9983788" y="6530975"/>
          <p14:tracePt t="89187" x="9961563" y="6497638"/>
          <p14:tracePt t="89194" x="9939338" y="6465888"/>
          <p14:tracePt t="89201" x="9928225" y="6443663"/>
          <p14:tracePt t="89211" x="9907588" y="6410325"/>
          <p14:tracePt t="89217" x="9896475" y="6388100"/>
          <p14:tracePt t="89225" x="9896475" y="6376988"/>
          <p14:tracePt t="89231" x="9885363" y="6334125"/>
          <p14:tracePt t="89241" x="9885363" y="6323013"/>
          <p14:tracePt t="89247" x="9885363" y="6311900"/>
          <p14:tracePt t="89257" x="9885363" y="6289675"/>
          <p14:tracePt t="89262" x="9885363" y="6267450"/>
          <p14:tracePt t="89270" x="9885363" y="6246813"/>
          <p14:tracePt t="89285" x="9885363" y="6235700"/>
          <p14:tracePt t="89379" x="9907588" y="6202363"/>
          <p14:tracePt t="89661" x="9907588" y="6191250"/>
          <p14:tracePt t="89720" x="9840913" y="6157913"/>
          <p14:tracePt t="89728" x="9829800" y="6146800"/>
          <p14:tracePt t="89736" x="9809163" y="6146800"/>
          <p14:tracePt t="89741" x="9775825" y="6137275"/>
          <p14:tracePt t="89749" x="9742488" y="6126163"/>
          <p14:tracePt t="89758" x="9720263" y="6103938"/>
          <p14:tracePt t="89764" x="9698038" y="6103938"/>
          <p14:tracePt t="89775" x="9666288" y="6092825"/>
          <p14:tracePt t="89779" x="9644063" y="6081713"/>
          <p14:tracePt t="89788" x="9632950" y="6081713"/>
          <p14:tracePt t="89794" x="9610725" y="6070600"/>
          <p14:tracePt t="89803" x="9599613" y="6059488"/>
          <p14:tracePt t="89810" x="9588500" y="6059488"/>
          <p14:tracePt t="89818" x="9567863" y="6048375"/>
          <p14:tracePt t="89832" x="9545638" y="6037263"/>
          <p14:tracePt t="89841" x="9534525" y="6037263"/>
          <p14:tracePt t="89847" x="9523413" y="6037263"/>
          <p14:tracePt t="89858" x="9512300" y="6027738"/>
          <p14:tracePt t="89975" x="9512300" y="6016625"/>
          <p14:tracePt t="90059" x="9501188" y="6246813"/>
          <p14:tracePt t="90067" x="9501188" y="6300788"/>
          <p14:tracePt t="90073" x="9501188" y="6367463"/>
          <p14:tracePt t="90080" x="9501188" y="6454775"/>
          <p14:tracePt t="90088" x="9501188" y="6497638"/>
          <p14:tracePt t="90095" x="9512300" y="6575425"/>
          <p14:tracePt t="90103" x="9545638" y="6651625"/>
          <p14:tracePt t="90110" x="9545638" y="6673850"/>
          <p14:tracePt t="90118" x="9556750" y="6716713"/>
          <p14:tracePt t="90126" x="9567863" y="6772275"/>
          <p14:tracePt t="90132" x="9588500" y="6826250"/>
          <p14:tracePt t="90141" x="9599613" y="6892925"/>
          <p14:tracePt t="90147" x="9610725" y="6926263"/>
          <p14:tracePt t="90156" x="9621838" y="6980238"/>
          <p14:tracePt t="90163" x="9632950" y="7045325"/>
          <p14:tracePt t="90168" x="9632950" y="7100888"/>
          <p14:tracePt t="90177" x="9655175" y="7156450"/>
          <p14:tracePt t="90184" x="9655175" y="7188200"/>
          <p14:tracePt t="90194" x="9655175" y="7210425"/>
          <p14:tracePt t="90202" x="9655175" y="7232650"/>
          <p14:tracePt t="90207" x="9655175" y="7254875"/>
          <p14:tracePt t="90215" x="9666288" y="7275513"/>
          <p14:tracePt t="90225" x="9666288" y="7286625"/>
          <p14:tracePt t="90230" x="9666288" y="7308850"/>
          <p14:tracePt t="90238" x="9666288" y="7331075"/>
          <p14:tracePt t="90245" x="9677400" y="7353300"/>
          <p14:tracePt t="90252" x="9677400" y="7375525"/>
          <p14:tracePt t="90260" x="9677400" y="7385050"/>
          <p14:tracePt t="90269" x="9677400" y="7396163"/>
          <p14:tracePt t="90426" x="9666288" y="7375525"/>
          <p14:tracePt t="90431" x="9655175" y="7375525"/>
          <p14:tracePt t="90441" x="9655175" y="7364413"/>
          <p14:tracePt t="90448" x="9644063" y="7364413"/>
          <p14:tracePt t="90468" x="9632950" y="7364413"/>
          <p14:tracePt t="90477" x="9621838" y="7353300"/>
          <p14:tracePt t="90484" x="9621838" y="7342188"/>
          <p14:tracePt t="90502" x="9621838" y="7331075"/>
          <p14:tracePt t="90509" x="9621838" y="7319963"/>
          <p14:tracePt t="90514" x="9610725" y="7319963"/>
          <p14:tracePt t="90524" x="9610725" y="7308850"/>
          <p14:tracePt t="90538" x="9610725" y="7297738"/>
          <p14:tracePt t="90553" x="9599613" y="7297738"/>
          <p14:tracePt t="90582" x="9599613" y="7286625"/>
          <p14:tracePt t="90590" x="9599613" y="7275513"/>
          <p14:tracePt t="90609" x="9599613" y="7265988"/>
          <p14:tracePt t="90619" x="9599613" y="7254875"/>
          <p14:tracePt t="90672" x="9599613" y="7243763"/>
          <p14:tracePt t="90679" x="9599613" y="7232650"/>
          <p14:tracePt t="91228" x="9655175" y="7221538"/>
          <p14:tracePt t="91234" x="9666288" y="7210425"/>
          <p14:tracePt t="91242" x="9677400" y="7210425"/>
          <p14:tracePt t="91252" x="9698038" y="7199313"/>
          <p14:tracePt t="91257" x="9753600" y="7188200"/>
          <p14:tracePt t="91266" x="9786938" y="7165975"/>
          <p14:tracePt t="91272" x="9818688" y="7156450"/>
          <p14:tracePt t="91280" x="9874250" y="7145338"/>
          <p14:tracePt t="91288" x="9928225" y="7134225"/>
          <p14:tracePt t="91295" x="9994900" y="7134225"/>
          <p14:tracePt t="91302" x="10082213" y="7134225"/>
          <p14:tracePt t="91308" x="10169525" y="7134225"/>
          <p14:tracePt t="91321" x="10225088" y="7134225"/>
          <p14:tracePt t="91324" x="10301288" y="7123113"/>
          <p14:tracePt t="91335" x="10388600" y="7123113"/>
          <p14:tracePt t="91340" x="10466388" y="7123113"/>
          <p14:tracePt t="91348" x="10531475" y="7123113"/>
          <p14:tracePt t="91355" x="10598150" y="7123113"/>
          <p14:tracePt t="91363" x="10641013" y="7134225"/>
          <p14:tracePt t="91370" x="10717213" y="7145338"/>
          <p14:tracePt t="91377" x="10837863" y="7165975"/>
          <p14:tracePt t="91394" x="10947400" y="7188200"/>
          <p14:tracePt t="91403" x="10980738" y="7188200"/>
          <p14:tracePt t="91413" x="11002963" y="7188200"/>
          <p14:tracePt t="91425" x="11025188" y="7188200"/>
          <p14:tracePt t="91475" x="11036300" y="7188200"/>
          <p14:tracePt t="91482" x="11047413" y="7188200"/>
          <p14:tracePt t="91602" x="11058525" y="7188200"/>
          <p14:tracePt t="91715" x="11090275" y="7188200"/>
          <p14:tracePt t="91722" x="11112500" y="7188200"/>
          <p14:tracePt t="91731" x="11134725" y="7177088"/>
          <p14:tracePt t="91737" x="11156950" y="7165975"/>
          <p14:tracePt t="91746" x="11177588" y="7165975"/>
          <p14:tracePt t="91754" x="11199813" y="7156450"/>
          <p14:tracePt t="91761" x="11222038" y="7156450"/>
          <p14:tracePt t="91769" x="11244263" y="7156450"/>
          <p14:tracePt t="91785" x="11287125" y="7145338"/>
          <p14:tracePt t="91789" x="11309350" y="7134225"/>
          <p14:tracePt t="91796" x="11331575" y="7123113"/>
          <p14:tracePt t="91805" x="11353800" y="7123113"/>
          <p14:tracePt t="91813" x="11376025" y="7123113"/>
          <p14:tracePt t="91827" x="11387138" y="7123113"/>
          <p14:tracePt t="91882" x="11398250" y="7123113"/>
          <p14:tracePt t="91992" x="11398250" y="7112000"/>
          <p14:tracePt t="92074" x="11430000" y="7100888"/>
          <p14:tracePt t="92081" x="11441113" y="7100888"/>
          <p14:tracePt t="92097" x="11452225" y="7100888"/>
          <p14:tracePt t="92111" x="11452225" y="7089775"/>
          <p14:tracePt t="92118" x="11463338" y="7089775"/>
          <p14:tracePt t="92133" x="11474450" y="7089775"/>
          <p14:tracePt t="92225" x="11496675" y="7089775"/>
          <p14:tracePt t="92430" x="11507788" y="7078663"/>
          <p14:tracePt t="92434" x="11528425" y="7078663"/>
          <p14:tracePt t="92444" x="11550650" y="7078663"/>
          <p14:tracePt t="92451" x="11583988" y="7067550"/>
          <p14:tracePt t="92457" x="11626850" y="7067550"/>
          <p14:tracePt t="92465" x="11715750" y="7045325"/>
          <p14:tracePt t="92473" x="11825288" y="7035800"/>
          <p14:tracePt t="92480" x="11945938" y="7002463"/>
          <p14:tracePt t="92488" x="12011025" y="6991350"/>
          <p14:tracePt t="92495" x="12087225" y="6969125"/>
          <p14:tracePt t="92502" x="12153900" y="6969125"/>
          <p14:tracePt t="92509" x="12207875" y="6958013"/>
          <p14:tracePt t="92519" x="12252325" y="6958013"/>
          <p14:tracePt t="92529" x="12296775" y="6946900"/>
          <p14:tracePt t="92532" x="12328525" y="6946900"/>
          <p14:tracePt t="92540" x="12372975" y="6946900"/>
          <p14:tracePt t="92547" x="12395200" y="6946900"/>
          <p14:tracePt t="92556" x="12417425" y="6946900"/>
          <p14:tracePt t="92563" x="12426950" y="6946900"/>
          <p14:tracePt t="92570" x="12438063" y="6946900"/>
          <p14:tracePt t="92577" x="12449175" y="6946900"/>
          <p14:tracePt t="92632" x="12493625" y="6946900"/>
          <p14:tracePt t="92645" x="12515850" y="6946900"/>
          <p14:tracePt t="92660" x="12526963" y="6946900"/>
          <p14:tracePt t="92670" x="12536488" y="6958013"/>
          <p14:tracePt t="92787" x="12536488" y="6969125"/>
          <p14:tracePt t="92794" x="12547600" y="6969125"/>
          <p14:tracePt t="93786" x="12547600" y="6935788"/>
          <p14:tracePt t="93795" x="12536488" y="6935788"/>
          <p14:tracePt t="93845" x="12536488" y="6926263"/>
          <p14:tracePt t="93929" x="12526963" y="6915150"/>
          <p14:tracePt t="94295" x="12493625" y="6904038"/>
          <p14:tracePt t="94302" x="12482513" y="6892925"/>
          <p14:tracePt t="94312" x="12471400" y="6892925"/>
          <p14:tracePt t="94317" x="12460288" y="6881813"/>
          <p14:tracePt t="94325" x="12449175" y="6881813"/>
          <p14:tracePt t="94334" x="12426950" y="6870700"/>
          <p14:tracePt t="94340" x="12395200" y="6870700"/>
          <p14:tracePt t="94349" x="12339638" y="6859588"/>
          <p14:tracePt t="94356" x="12274550" y="6848475"/>
          <p14:tracePt t="94362" x="12176125" y="6848475"/>
          <p14:tracePt t="94371" x="12066588" y="6826250"/>
          <p14:tracePt t="94377" x="11957050" y="6816725"/>
          <p14:tracePt t="94386" x="11890375" y="6816725"/>
          <p14:tracePt t="94392" x="11758613" y="6816725"/>
          <p14:tracePt t="94401" x="11637963" y="6816725"/>
          <p14:tracePt t="94408" x="11550650" y="6816725"/>
          <p14:tracePt t="94418" x="11485563" y="6794500"/>
          <p14:tracePt t="94430" x="11364913" y="6794500"/>
          <p14:tracePt t="94440" x="11277600" y="6783388"/>
          <p14:tracePt t="94452" x="11079163" y="6750050"/>
          <p14:tracePt t="94462" x="10958513" y="6716713"/>
          <p14:tracePt t="94467" x="10848975" y="6684963"/>
          <p14:tracePt t="94475" x="10772775" y="6684963"/>
          <p14:tracePt t="94481" x="10641013" y="6651625"/>
          <p14:tracePt t="94492" x="10531475" y="6651625"/>
          <p14:tracePt t="94497" x="10433050" y="6640513"/>
          <p14:tracePt t="94506" x="10323513" y="6618288"/>
          <p14:tracePt t="94513" x="10279063" y="6618288"/>
          <p14:tracePt t="94521" x="10191750" y="6607175"/>
          <p14:tracePt t="94528" x="10126663" y="6607175"/>
          <p14:tracePt t="94534" x="10059988" y="6607175"/>
          <p14:tracePt t="94544" x="10006013" y="6596063"/>
          <p14:tracePt t="94550" x="9950450" y="6596063"/>
          <p14:tracePt t="94558" x="9907588" y="6596063"/>
          <p14:tracePt t="94566" x="9840913" y="6596063"/>
          <p14:tracePt t="94581" x="9698038" y="6596063"/>
          <p14:tracePt t="94590" x="9621838" y="6596063"/>
          <p14:tracePt t="94594" x="9556750" y="6596063"/>
          <p14:tracePt t="94603" x="9501188" y="6596063"/>
          <p14:tracePt t="94610" x="9458325" y="6596063"/>
          <p14:tracePt t="94618" x="9402763" y="6596063"/>
          <p14:tracePt t="94625" x="9337675" y="6596063"/>
          <p14:tracePt t="94635" x="9293225" y="6596063"/>
          <p14:tracePt t="94640" x="9239250" y="6596063"/>
          <p14:tracePt t="94647" x="9194800" y="6596063"/>
          <p14:tracePt t="94657" x="9139238" y="6596063"/>
          <p14:tracePt t="94662" x="9096375" y="6596063"/>
          <p14:tracePt t="94671" x="9029700" y="6596063"/>
          <p14:tracePt t="94677" x="8975725" y="6596063"/>
          <p14:tracePt t="94688" x="8953500" y="6596063"/>
          <p14:tracePt t="94693" x="8931275" y="6596063"/>
          <p14:tracePt t="94702" x="8909050" y="6596063"/>
          <p14:tracePt t="94714" x="8899525" y="6596063"/>
          <p14:tracePt t="94730" x="8899525" y="6607175"/>
          <p14:tracePt t="94823" x="8888413" y="6640513"/>
          <p14:tracePt t="94829" x="8877300" y="6651625"/>
          <p14:tracePt t="94835" x="8877300" y="6684963"/>
          <p14:tracePt t="94842" x="8877300" y="6707188"/>
          <p14:tracePt t="94851" x="8866188" y="6716713"/>
          <p14:tracePt t="94857" x="8866188" y="6750050"/>
          <p14:tracePt t="94866" x="8866188" y="6772275"/>
          <p14:tracePt t="94873" x="8866188" y="6794500"/>
          <p14:tracePt t="94880" x="8866188" y="6816725"/>
          <p14:tracePt t="94887" x="8866188" y="6848475"/>
          <p14:tracePt t="94895" x="8866188" y="6892925"/>
          <p14:tracePt t="94903" x="8877300" y="6915150"/>
          <p14:tracePt t="94917" x="8899525" y="6969125"/>
          <p14:tracePt t="94925" x="8920163" y="7002463"/>
          <p14:tracePt t="94932" x="8942388" y="7024688"/>
          <p14:tracePt t="94940" x="8964613" y="7045325"/>
          <p14:tracePt t="94956" x="9018588" y="7089775"/>
          <p14:tracePt t="94965" x="9040813" y="7112000"/>
          <p14:tracePt t="94969" x="9063038" y="7134225"/>
          <p14:tracePt t="94977" x="9085263" y="7156450"/>
          <p14:tracePt t="94988" x="9107488" y="7188200"/>
          <p14:tracePt t="94995" x="9129713" y="7199313"/>
          <p14:tracePt t="95001" x="9150350" y="7221538"/>
          <p14:tracePt t="95008" x="9194800" y="7243763"/>
          <p14:tracePt t="95015" x="9228138" y="7254875"/>
          <p14:tracePt t="95023" x="9248775" y="7275513"/>
          <p14:tracePt t="95033" x="9282113" y="7286625"/>
          <p14:tracePt t="95038" x="9304338" y="7297738"/>
          <p14:tracePt t="95046" x="9326563" y="7308850"/>
          <p14:tracePt t="95053" x="9358313" y="7319963"/>
          <p14:tracePt t="95067" x="9369425" y="7331075"/>
          <p14:tracePt t="95075" x="9391650" y="7342188"/>
          <p14:tracePt t="95083" x="9402763" y="7353300"/>
          <p14:tracePt t="95090" x="9424988" y="7364413"/>
          <p14:tracePt t="95096" x="9447213" y="7364413"/>
          <p14:tracePt t="95105" x="9469438" y="7375525"/>
          <p14:tracePt t="95112" x="9490075" y="7385050"/>
          <p14:tracePt t="95122" x="9512300" y="7396163"/>
          <p14:tracePt t="95128" x="9523413" y="7407275"/>
          <p14:tracePt t="95137" x="9534525" y="7407275"/>
          <p14:tracePt t="95142" x="9545638" y="7418388"/>
          <p14:tracePt t="95153" x="9556750" y="7429500"/>
          <p14:tracePt t="95166" x="9567863" y="7429500"/>
          <p14:tracePt t="95173" x="9578975" y="7429500"/>
          <p14:tracePt t="95180" x="9588500" y="7440613"/>
          <p14:tracePt t="95188" x="9599613" y="7440613"/>
          <p14:tracePt t="95195" x="9610725" y="7451725"/>
          <p14:tracePt t="95204" x="9621838" y="7451725"/>
          <p14:tracePt t="95210" x="9632950" y="7462838"/>
          <p14:tracePt t="95225" x="9644063" y="7473950"/>
          <p14:tracePt t="95277" x="9655175" y="7473950"/>
          <p14:tracePt t="95427" x="9644063" y="7496175"/>
          <p14:tracePt t="95435" x="9632950" y="7496175"/>
          <p14:tracePt t="95444" x="9621838" y="7505700"/>
          <p14:tracePt t="95457" x="9621838" y="7516813"/>
          <p14:tracePt t="95510" x="9610725" y="7516813"/>
          <p14:tracePt t="95556" x="9567863" y="7516813"/>
          <p14:tracePt t="95562" x="9556750" y="7516813"/>
          <p14:tracePt t="95573" x="9545638" y="7516813"/>
          <p14:tracePt t="95579" x="9534525" y="7516813"/>
          <p14:tracePt t="95788" x="9545638" y="7505700"/>
          <p14:tracePt t="95803" x="9556750" y="7505700"/>
          <p14:tracePt t="95809" x="9567863" y="7505700"/>
          <p14:tracePt t="95819" x="9588500" y="7505700"/>
          <p14:tracePt t="95832" x="9610725" y="7496175"/>
          <p14:tracePt t="95839" x="9632950" y="7485063"/>
          <p14:tracePt t="95849" x="9655175" y="7485063"/>
          <p14:tracePt t="95853" x="9677400" y="7485063"/>
          <p14:tracePt t="95862" x="9688513" y="7485063"/>
          <p14:tracePt t="95870" x="9709150" y="7485063"/>
          <p14:tracePt t="95877" x="9731375" y="7473950"/>
          <p14:tracePt t="95885" x="9775825" y="7473950"/>
          <p14:tracePt t="95892" x="9818688" y="7473950"/>
          <p14:tracePt t="95908" x="9918700" y="7462838"/>
          <p14:tracePt t="95914" x="9950450" y="7462838"/>
          <p14:tracePt t="95924" x="9994900" y="7462838"/>
          <p14:tracePt t="95929" x="10037763" y="7462838"/>
          <p14:tracePt t="95938" x="10071100" y="7462838"/>
          <p14:tracePt t="95945" x="10104438" y="7462838"/>
          <p14:tracePt t="95953" x="10126663" y="7462838"/>
          <p14:tracePt t="95960" x="10137775" y="7462838"/>
          <p14:tracePt t="95968" x="10148888" y="7462838"/>
          <p14:tracePt t="95985" x="10158413" y="7462838"/>
          <p14:tracePt t="95990" x="10169525" y="7462838"/>
          <p14:tracePt t="96007" x="10180638" y="7462838"/>
          <p14:tracePt t="96013" x="10202863" y="7462838"/>
          <p14:tracePt t="96020" x="10225088" y="7462838"/>
          <p14:tracePt t="96028" x="10236200" y="7462838"/>
          <p14:tracePt t="96035" x="10247313" y="7462838"/>
          <p14:tracePt t="96042" x="10258425" y="7462838"/>
          <p14:tracePt t="96049" x="10267950" y="7462838"/>
          <p14:tracePt t="96222" x="10279063" y="7462838"/>
          <p14:tracePt t="96237" x="10290175" y="7462838"/>
          <p14:tracePt t="96244" x="10301288" y="7451725"/>
          <p14:tracePt t="96299" x="10334625" y="7440613"/>
          <p14:tracePt t="96305" x="10334625" y="7429500"/>
          <p14:tracePt t="96317" x="10345738" y="7429500"/>
          <p14:tracePt t="96321" x="10367963" y="7429500"/>
          <p14:tracePt t="96328" x="10388600" y="7407275"/>
          <p14:tracePt t="96336" x="10399713" y="7407275"/>
          <p14:tracePt t="96343" x="10421938" y="7407275"/>
          <p14:tracePt t="96352" x="10433050" y="7396163"/>
          <p14:tracePt t="96358" x="10444163" y="7396163"/>
          <p14:tracePt t="96372" x="10455275" y="7396163"/>
          <p14:tracePt t="96380" x="10466388" y="7385050"/>
          <p14:tracePt t="96388" x="10488613" y="7385050"/>
          <p14:tracePt t="96395" x="10509250" y="7385050"/>
          <p14:tracePt t="96403" x="10553700" y="7375525"/>
          <p14:tracePt t="96409" x="10587038" y="7364413"/>
          <p14:tracePt t="96420" x="10618788" y="7364413"/>
          <p14:tracePt t="96429" x="10652125" y="7364413"/>
          <p14:tracePt t="96441" x="10728325" y="7364413"/>
          <p14:tracePt t="96457" x="10761663" y="7364413"/>
          <p14:tracePt t="96464" x="10860088" y="7364413"/>
          <p14:tracePt t="96468" x="10904538" y="7364413"/>
          <p14:tracePt t="96478" x="10947400" y="7364413"/>
          <p14:tracePt t="96486" x="11002963" y="7364413"/>
          <p14:tracePt t="96492" x="11058525" y="7364413"/>
          <p14:tracePt t="96503" x="11090275" y="7364413"/>
          <p14:tracePt t="96509" x="11123613" y="7364413"/>
          <p14:tracePt t="96514" x="11145838" y="7364413"/>
          <p14:tracePt t="96522" x="11168063" y="7364413"/>
          <p14:tracePt t="96531" x="11210925" y="7375525"/>
          <p14:tracePt t="96538" x="11255375" y="7375525"/>
          <p14:tracePt t="96545" x="11309350" y="7385050"/>
          <p14:tracePt t="96553" x="11342688" y="7385050"/>
          <p14:tracePt t="96559" x="11376025" y="7385050"/>
          <p14:tracePt t="96569" x="11398250" y="7396163"/>
          <p14:tracePt t="96575" x="11418888" y="7396163"/>
          <p14:tracePt t="96583" x="11441113" y="7407275"/>
          <p14:tracePt t="96598" x="11452225" y="7407275"/>
          <p14:tracePt t="96605" x="11463338" y="7407275"/>
          <p14:tracePt t="96612" x="11474450" y="7407275"/>
          <p14:tracePt t="96620" x="11474450" y="7418388"/>
          <p14:tracePt t="96628" x="11485563" y="7418388"/>
          <p14:tracePt t="96642" x="11496675" y="7418388"/>
          <p14:tracePt t="96657" x="11507788" y="7418388"/>
          <p14:tracePt t="96663" x="11517313" y="7429500"/>
          <p14:tracePt t="96674" x="11539538" y="7440613"/>
          <p14:tracePt t="96681" x="11550650" y="7440613"/>
          <p14:tracePt t="96689" x="11561763" y="7440613"/>
          <p14:tracePt t="96703" x="11572875" y="7451725"/>
          <p14:tracePt t="96710" x="11583988" y="7451725"/>
          <p14:tracePt t="96763" x="11626850" y="7462838"/>
          <p14:tracePt t="96772" x="11637963" y="7462838"/>
          <p14:tracePt t="96781" x="11649075" y="7462838"/>
          <p14:tracePt t="96789" x="11660188" y="7473950"/>
          <p14:tracePt t="96795" x="11671300" y="7473950"/>
          <p14:tracePt t="96800" x="11682413" y="7473950"/>
          <p14:tracePt t="96807" x="11704638" y="7473950"/>
          <p14:tracePt t="96815" x="11715750" y="7473950"/>
          <p14:tracePt t="96823" x="11737975" y="7473950"/>
          <p14:tracePt t="96830" x="11747500" y="7473950"/>
          <p14:tracePt t="96838" x="11758613" y="7485063"/>
          <p14:tracePt t="96845" x="11780838" y="7485063"/>
          <p14:tracePt t="96853" x="11825288" y="7485063"/>
          <p14:tracePt t="96860" x="11847513" y="7485063"/>
          <p14:tracePt t="96868" x="11879263" y="7496175"/>
          <p14:tracePt t="96876" x="11901488" y="7496175"/>
          <p14:tracePt t="96882" x="11923713" y="7496175"/>
          <p14:tracePt t="96890" x="11957050" y="7496175"/>
          <p14:tracePt t="96899" x="11977688" y="7505700"/>
          <p14:tracePt t="96906" x="11988800" y="7505700"/>
          <p14:tracePt t="96912" x="11999913" y="7505700"/>
          <p14:tracePt t="96920" x="12011025" y="7505700"/>
          <p14:tracePt t="96927" x="12022138" y="7505700"/>
          <p14:tracePt t="96936" x="12033250" y="7505700"/>
          <p14:tracePt t="96942" x="12044363" y="7505700"/>
          <p14:tracePt t="96957" x="12055475" y="7505700"/>
          <p14:tracePt t="97014" x="12066588" y="7505700"/>
          <p14:tracePt t="97093" x="12077700" y="7505700"/>
          <p14:tracePt t="97259" x="12077700" y="7485063"/>
          <p14:tracePt t="97302" x="12077700" y="7473950"/>
          <p14:tracePt t="97416" x="12087225" y="7440613"/>
          <p14:tracePt t="97460" x="12098338" y="7440613"/>
          <p14:tracePt t="97506" x="12120563" y="7440613"/>
          <p14:tracePt t="97515" x="12131675" y="7440613"/>
          <p14:tracePt t="97519" x="12142788" y="7440613"/>
          <p14:tracePt t="97529" x="12153900" y="7440613"/>
          <p14:tracePt t="97543" x="12176125" y="7440613"/>
          <p14:tracePt t="97555" x="12187238" y="7440613"/>
          <p14:tracePt t="97559" x="12218988" y="7440613"/>
          <p14:tracePt t="97565" x="12230100" y="7440613"/>
          <p14:tracePt t="97572" x="12241213" y="7440613"/>
          <p14:tracePt t="97580" x="12252325" y="7440613"/>
          <p14:tracePt t="97588" x="12263438" y="7440613"/>
          <p14:tracePt t="97640" x="12274550" y="7440613"/>
          <p14:tracePt t="98106" x="12207875" y="7440613"/>
          <p14:tracePt t="98116" x="12196763" y="7440613"/>
          <p14:tracePt t="98120" x="12176125" y="7440613"/>
          <p14:tracePt t="98129" x="12165013" y="7440613"/>
          <p14:tracePt t="98144" x="12142788" y="7429500"/>
          <p14:tracePt t="98151" x="12120563" y="7429500"/>
          <p14:tracePt t="98157" x="12098338" y="7429500"/>
          <p14:tracePt t="98165" x="12077700" y="7418388"/>
          <p14:tracePt t="98172" x="12055475" y="7418388"/>
          <p14:tracePt t="98180" x="12022138" y="7418388"/>
          <p14:tracePt t="98188" x="12011025" y="7418388"/>
          <p14:tracePt t="98197" x="11988800" y="7407275"/>
          <p14:tracePt t="98203" x="11966575" y="7407275"/>
          <p14:tracePt t="98213" x="11945938" y="7396163"/>
          <p14:tracePt t="98217" x="11934825" y="7396163"/>
          <p14:tracePt t="98223" x="11912600" y="7396163"/>
          <p14:tracePt t="98233" x="11890375" y="7385050"/>
          <p14:tracePt t="98240" x="11879263" y="7385050"/>
          <p14:tracePt t="98250" x="11868150" y="7375525"/>
          <p14:tracePt t="98255" x="11825288" y="7364413"/>
          <p14:tracePt t="98265" x="11814175" y="7364413"/>
          <p14:tracePt t="98269" x="11780838" y="7353300"/>
          <p14:tracePt t="98284" x="11758613" y="7353300"/>
          <p14:tracePt t="98293" x="11737975" y="7342188"/>
          <p14:tracePt t="98308" x="11726863" y="7342188"/>
          <p14:tracePt t="98322" x="11715750" y="7331075"/>
          <p14:tracePt t="98337" x="11704638" y="7331075"/>
          <p14:tracePt t="98352" x="11693525" y="7331075"/>
          <p14:tracePt t="98490" x="11637963" y="7319963"/>
          <p14:tracePt t="98497" x="11626850" y="7319963"/>
          <p14:tracePt t="98502" x="11617325" y="7308850"/>
          <p14:tracePt t="98510" x="11606213" y="7308850"/>
          <p14:tracePt t="98518" x="11595100" y="7297738"/>
          <p14:tracePt t="98526" x="11583988" y="7286625"/>
          <p14:tracePt t="98533" x="11583988" y="7275513"/>
          <p14:tracePt t="98540" x="11561763" y="7265988"/>
          <p14:tracePt t="98548" x="11561763" y="7254875"/>
          <p14:tracePt t="98555" x="11561763" y="7243763"/>
          <p14:tracePt t="98562" x="11561763" y="7232650"/>
          <p14:tracePt t="98570" x="11561763" y="7221538"/>
          <p14:tracePt t="98577" x="11561763" y="7210425"/>
          <p14:tracePt t="98586" x="11561763" y="7199313"/>
          <p14:tracePt t="98592" x="11583988" y="7177088"/>
          <p14:tracePt t="98600" x="11595100" y="7165975"/>
          <p14:tracePt t="98608" x="11626850" y="7145338"/>
          <p14:tracePt t="98616" x="11660188" y="7123113"/>
          <p14:tracePt t="98622" x="11737975" y="7100888"/>
          <p14:tracePt t="98633" x="11803063" y="7078663"/>
          <p14:tracePt t="98638" x="11868150" y="7078663"/>
          <p14:tracePt t="98647" x="11945938" y="7078663"/>
          <p14:tracePt t="98652" x="11988800" y="7078663"/>
          <p14:tracePt t="98661" x="12022138" y="7078663"/>
          <p14:tracePt t="98667" x="12077700" y="7078663"/>
          <p14:tracePt t="98673" x="12109450" y="7078663"/>
          <p14:tracePt t="98682" x="12165013" y="7100888"/>
          <p14:tracePt t="98687" x="12187238" y="7112000"/>
          <p14:tracePt t="98694" x="12207875" y="7123113"/>
          <p14:tracePt t="98702" x="12218988" y="7123113"/>
          <p14:tracePt t="98710" x="12241213" y="7134225"/>
          <p14:tracePt t="98718" x="12252325" y="7134225"/>
          <p14:tracePt t="98726" x="12285663" y="7145338"/>
          <p14:tracePt t="98732" x="12285663" y="7156450"/>
          <p14:tracePt t="98741" x="12296775" y="7156450"/>
          <p14:tracePt t="98747" x="12317413" y="7156450"/>
          <p14:tracePt t="98755" x="12328525" y="7165975"/>
          <p14:tracePt t="98764" x="12350750" y="7177088"/>
          <p14:tracePt t="98770" x="12361863" y="7188200"/>
          <p14:tracePt t="98778" x="12384088" y="7199313"/>
          <p14:tracePt t="98785" x="12384088" y="7210425"/>
          <p14:tracePt t="98793" x="12384088" y="7221538"/>
          <p14:tracePt t="98800" x="12395200" y="7232650"/>
          <p14:tracePt t="98809" x="12406313" y="7232650"/>
          <p14:tracePt t="98825" x="12406313" y="7254875"/>
          <p14:tracePt t="98838" x="12406313" y="7265988"/>
          <p14:tracePt t="98845" x="12395200" y="7275513"/>
          <p14:tracePt t="98860" x="12384088" y="7286625"/>
          <p14:tracePt t="98866" x="12361863" y="7297738"/>
          <p14:tracePt t="98876" x="12350750" y="7319963"/>
          <p14:tracePt t="98882" x="12328525" y="7331075"/>
          <p14:tracePt t="98891" x="12317413" y="7342188"/>
          <p14:tracePt t="98897" x="12296775" y="7353300"/>
          <p14:tracePt t="98905" x="12274550" y="7375525"/>
          <p14:tracePt t="98913" x="12241213" y="7385050"/>
          <p14:tracePt t="98919" x="12230100" y="7396163"/>
          <p14:tracePt t="98928" x="12196763" y="7407275"/>
          <p14:tracePt t="98935" x="12153900" y="7429500"/>
          <p14:tracePt t="98943" x="12131675" y="7440613"/>
          <p14:tracePt t="98950" x="12109450" y="7440613"/>
          <p14:tracePt t="98959" x="12087225" y="7451725"/>
          <p14:tracePt t="98965" x="12066588" y="7462838"/>
          <p14:tracePt t="98974" x="12044363" y="7462838"/>
          <p14:tracePt t="98980" x="12011025" y="7473950"/>
          <p14:tracePt t="98987" x="11966575" y="7473950"/>
          <p14:tracePt t="98995" x="11923713" y="7473950"/>
          <p14:tracePt t="99016" x="11857038" y="7485063"/>
          <p14:tracePt t="99021" x="11803063" y="7485063"/>
          <p14:tracePt t="99029" x="11769725" y="7485063"/>
          <p14:tracePt t="99034" x="11737975" y="7485063"/>
          <p14:tracePt t="99043" x="11726863" y="7485063"/>
          <p14:tracePt t="99050" x="11715750" y="7485063"/>
          <p14:tracePt t="99058" x="11704638" y="7485063"/>
          <p14:tracePt t="99065" x="11682413" y="7485063"/>
          <p14:tracePt t="99072" x="11671300" y="7485063"/>
          <p14:tracePt t="99082" x="11649075" y="7485063"/>
          <p14:tracePt t="99087" x="11626850" y="7485063"/>
          <p14:tracePt t="99095" x="11617325" y="7485063"/>
          <p14:tracePt t="99101" x="11606213" y="7473950"/>
          <p14:tracePt t="99113" x="11583988" y="7473950"/>
          <p14:tracePt t="99117" x="11561763" y="7462838"/>
          <p14:tracePt t="99123" x="11561763" y="7451725"/>
          <p14:tracePt t="99141" x="11550650" y="7451725"/>
          <p14:tracePt t="99154" x="11539538" y="7451725"/>
          <p14:tracePt t="99164" x="11528425" y="7440613"/>
          <p14:tracePt t="99170" x="11517313" y="7440613"/>
          <p14:tracePt t="99179" x="11517313" y="7429500"/>
          <p14:tracePt t="99193" x="11507788" y="7429500"/>
          <p14:tracePt t="99200" x="11507788" y="7418388"/>
          <p14:tracePt t="99215" x="11496675" y="7407275"/>
          <p14:tracePt t="99222" x="11496675" y="7396163"/>
          <p14:tracePt t="99236" x="11496675" y="7385050"/>
          <p14:tracePt t="99242" x="11485563" y="7385050"/>
          <p14:tracePt t="99249" x="11474450" y="7375525"/>
          <p14:tracePt t="99259" x="11463338" y="7342188"/>
          <p14:tracePt t="99264" x="11463338" y="7331075"/>
          <p14:tracePt t="99273" x="11452225" y="7308850"/>
          <p14:tracePt t="99279" x="11452225" y="7297738"/>
          <p14:tracePt t="99287" x="11452225" y="7275513"/>
          <p14:tracePt t="99295" x="11452225" y="7265988"/>
          <p14:tracePt t="99302" x="11452225" y="7254875"/>
          <p14:tracePt t="99309" x="11452225" y="7243763"/>
          <p14:tracePt t="99317" x="11452225" y="7221538"/>
          <p14:tracePt t="99326" x="11452225" y="7210425"/>
          <p14:tracePt t="99332" x="11452225" y="7188200"/>
          <p14:tracePt t="99342" x="11452225" y="7165975"/>
          <p14:tracePt t="99347" x="11452225" y="7156450"/>
          <p14:tracePt t="99355" x="11452225" y="7134225"/>
          <p14:tracePt t="99363" x="11452225" y="7123113"/>
          <p14:tracePt t="99369" x="11452225" y="7100888"/>
          <p14:tracePt t="99377" x="11452225" y="7089775"/>
          <p14:tracePt t="99384" x="11452225" y="7078663"/>
          <p14:tracePt t="99393" x="11452225" y="7067550"/>
          <p14:tracePt t="99426" x="11452225" y="7056438"/>
          <p14:tracePt t="99433" x="11452225" y="7045325"/>
          <p14:tracePt t="99437" x="11463338" y="7035800"/>
          <p14:tracePt t="99445" x="11463338" y="7024688"/>
          <p14:tracePt t="99452" x="11474450" y="7013575"/>
          <p14:tracePt t="99467" x="11474450" y="7002463"/>
          <p14:tracePt t="99523" x="11496675" y="7002463"/>
          <p14:tracePt t="99531" x="11517313" y="7002463"/>
          <p14:tracePt t="99541" x="11539538" y="7002463"/>
          <p14:tracePt t="99545" x="11561763" y="7002463"/>
          <p14:tracePt t="99551" x="11595100" y="7002463"/>
          <p14:tracePt t="99561" x="11617325" y="7002463"/>
          <p14:tracePt t="99564" x="11649075" y="7013575"/>
          <p14:tracePt t="99573" x="11671300" y="7024688"/>
          <p14:tracePt t="99580" x="11693525" y="7035800"/>
          <p14:tracePt t="99587" x="11737975" y="7045325"/>
          <p14:tracePt t="99594" x="11758613" y="7056438"/>
          <p14:tracePt t="99602" x="11780838" y="7067550"/>
          <p14:tracePt t="99609" x="11803063" y="7067550"/>
          <p14:tracePt t="99617" x="11814175" y="7078663"/>
          <p14:tracePt t="99625" x="11814175" y="7089775"/>
          <p14:tracePt t="99633" x="11825288" y="7089775"/>
          <p14:tracePt t="99642" x="11836400" y="7100888"/>
          <p14:tracePt t="99647" x="11847513" y="7100888"/>
          <p14:tracePt t="99655" x="11857038" y="7100888"/>
          <p14:tracePt t="99662" x="11857038" y="7112000"/>
          <p14:tracePt t="99670" x="11857038" y="7123113"/>
          <p14:tracePt t="100510" x="11825288" y="7123113"/>
          <p14:tracePt t="100518" x="11814175" y="7123113"/>
          <p14:tracePt t="100525" x="11758613" y="7112000"/>
          <p14:tracePt t="100533" x="11726863" y="7112000"/>
          <p14:tracePt t="100540" x="11682413" y="7112000"/>
          <p14:tracePt t="100549" x="11637963" y="7112000"/>
          <p14:tracePt t="100555" x="11550650" y="7112000"/>
          <p14:tracePt t="100563" x="11463338" y="7134225"/>
          <p14:tracePt t="100570" x="11342688" y="7145338"/>
          <p14:tracePt t="100578" x="11233150" y="7177088"/>
          <p14:tracePt t="100585" x="11156950" y="7210425"/>
          <p14:tracePt t="100593" x="11036300" y="7243763"/>
          <p14:tracePt t="100600" x="10904538" y="7275513"/>
          <p14:tracePt t="100608" x="10806113" y="7308850"/>
          <p14:tracePt t="100616" x="10739438" y="7342188"/>
          <p14:tracePt t="100622" x="10641013" y="7375525"/>
          <p14:tracePt t="100631" x="10564813" y="7385050"/>
          <p14:tracePt t="100637" x="10498138" y="7418388"/>
          <p14:tracePt t="100645" x="10399713" y="7451725"/>
          <p14:tracePt t="100652" x="10290175" y="7462838"/>
          <p14:tracePt t="100660" x="10169525" y="7473950"/>
          <p14:tracePt t="100667" x="10082213" y="7496175"/>
          <p14:tracePt t="100675" x="9950450" y="7505700"/>
          <p14:tracePt t="100683" x="9809163" y="7527925"/>
          <p14:tracePt t="100690" x="9698038" y="7527925"/>
          <p14:tracePt t="100699" x="9567863" y="7527925"/>
          <p14:tracePt t="100715" x="9348788" y="7527925"/>
          <p14:tracePt t="100720" x="9239250" y="7516813"/>
          <p14:tracePt t="100728" x="9139238" y="7505700"/>
          <p14:tracePt t="100735" x="9074150" y="7496175"/>
          <p14:tracePt t="100742" x="9040813" y="7485063"/>
          <p14:tracePt t="100757" x="8964613" y="7485063"/>
          <p14:tracePt t="100766" x="8942388" y="7485063"/>
          <p14:tracePt t="100773" x="8931275" y="7485063"/>
          <p14:tracePt t="100833" x="8920163" y="7485063"/>
          <p14:tracePt t="100879" x="8843963" y="7505700"/>
          <p14:tracePt t="100889" x="8832850" y="7505700"/>
          <p14:tracePt t="100977" x="8821738" y="7505700"/>
          <p14:tracePt t="101022" x="8799513" y="7527925"/>
          <p14:tracePt t="101029" x="8789988" y="7539038"/>
          <p14:tracePt t="101052" x="8789988" y="7550150"/>
          <p14:tracePt t="101059" x="8789988" y="7561263"/>
          <p14:tracePt t="101066" x="8789988" y="7572375"/>
          <p14:tracePt t="101074" x="8789988" y="7594600"/>
          <p14:tracePt t="101085" x="8789988" y="7615238"/>
          <p14:tracePt t="101090" x="8789988" y="7637463"/>
          <p14:tracePt t="101097" x="8789988" y="7659688"/>
          <p14:tracePt t="101112" x="8789988" y="7670800"/>
          <p14:tracePt t="101120" x="8789988" y="7681913"/>
          <p14:tracePt t="101127" x="8789988" y="7693025"/>
          <p14:tracePt t="101142" x="8789988" y="7704138"/>
          <p14:tracePt t="101153" x="8799513" y="7715250"/>
          <p14:tracePt t="101158" x="8810625" y="7735888"/>
          <p14:tracePt t="101165" x="8821738" y="7758113"/>
          <p14:tracePt t="101172" x="8832850" y="7780338"/>
          <p14:tracePt t="101180" x="8843963" y="7802563"/>
          <p14:tracePt t="101188" x="8855075" y="7824788"/>
          <p14:tracePt t="101194" x="8877300" y="7834313"/>
          <p14:tracePt t="101203" x="8877300" y="7845425"/>
          <p14:tracePt t="101209" x="8888413" y="7867650"/>
          <p14:tracePt t="101233" x="8899525" y="7867650"/>
          <p14:tracePt t="101670" x="9051925" y="7856538"/>
          <p14:tracePt t="101674" x="9074150" y="7856538"/>
          <p14:tracePt t="101683" x="9129713" y="7856538"/>
          <p14:tracePt t="101692" x="9161463" y="7856538"/>
          <p14:tracePt t="101698" x="9205913" y="7856538"/>
          <p14:tracePt t="101704" x="9228138" y="7856538"/>
          <p14:tracePt t="101715" x="9282113" y="7856538"/>
          <p14:tracePt t="101720" x="9304338" y="7856538"/>
          <p14:tracePt t="101727" x="9337675" y="7856538"/>
          <p14:tracePt t="101733" x="9358313" y="7856538"/>
          <p14:tracePt t="101742" x="9380538" y="7856538"/>
          <p14:tracePt t="101750" x="9402763" y="7856538"/>
          <p14:tracePt t="101758" x="9413875" y="7845425"/>
          <p14:tracePt t="101772" x="9424988" y="7834313"/>
          <p14:tracePt t="101781" x="9447213" y="7834313"/>
          <p14:tracePt t="101786" x="9458325" y="7834313"/>
          <p14:tracePt t="101796" x="9469438" y="7834313"/>
          <p14:tracePt t="101802" x="9478963" y="7834313"/>
          <p14:tracePt t="101901" x="9501188" y="7834313"/>
          <p14:tracePt t="101953" x="9534525" y="7824788"/>
          <p14:tracePt t="101961" x="9545638" y="7813675"/>
          <p14:tracePt t="101969" x="9556750" y="7813675"/>
          <p14:tracePt t="101998" x="9567863" y="7813675"/>
          <p14:tracePt t="102246" x="9610725" y="7813675"/>
          <p14:tracePt t="102253" x="9621838" y="7813675"/>
          <p14:tracePt t="102262" x="9632950" y="7813675"/>
          <p14:tracePt t="102267" x="9644063" y="7813675"/>
          <p14:tracePt t="102282" x="9655175" y="7813675"/>
          <p14:tracePt t="102290" x="9666288" y="7813675"/>
          <p14:tracePt t="102297" x="9677400" y="7813675"/>
          <p14:tracePt t="102304" x="9688513" y="7813675"/>
          <p14:tracePt t="102313" x="9698038" y="7813675"/>
          <p14:tracePt t="102319" x="9720263" y="7813675"/>
          <p14:tracePt t="102334" x="9731375" y="7813675"/>
          <p14:tracePt t="102342" x="9753600" y="7813675"/>
          <p14:tracePt t="102350" x="9775825" y="7813675"/>
          <p14:tracePt t="102357" x="9786938" y="7813675"/>
          <p14:tracePt t="102366" x="9798050" y="7813675"/>
          <p14:tracePt t="102378" x="9809163" y="7813675"/>
          <p14:tracePt t="102747" x="9829800" y="7813675"/>
          <p14:tracePt t="102754" x="9840913" y="7813675"/>
          <p14:tracePt t="103002" x="9874250" y="7802563"/>
          <p14:tracePt t="103009" x="9874250" y="7791450"/>
          <p14:tracePt t="103018" x="9885363" y="7791450"/>
          <p14:tracePt t="103175" x="9896475" y="779145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0D5C1-30F0-7522-6B19-42A8BD751FC8}"/>
              </a:ext>
            </a:extLst>
          </p:cNvPr>
          <p:cNvSpPr>
            <a:spLocks noGrp="1"/>
          </p:cNvSpPr>
          <p:nvPr>
            <p:ph type="title"/>
          </p:nvPr>
        </p:nvSpPr>
        <p:spPr/>
        <p:txBody>
          <a:bodyPr/>
          <a:lstStyle/>
          <a:p>
            <a:r>
              <a:rPr lang="en-US" dirty="0"/>
              <a:t>Physics-constrained deep neural networks (PCDNN)</a:t>
            </a:r>
          </a:p>
        </p:txBody>
      </p:sp>
      <p:pic>
        <p:nvPicPr>
          <p:cNvPr id="5" name="Picture 4">
            <a:extLst>
              <a:ext uri="{FF2B5EF4-FFF2-40B4-BE49-F238E27FC236}">
                <a16:creationId xmlns:a16="http://schemas.microsoft.com/office/drawing/2014/main" id="{D7103CC0-227C-A784-92C4-4A591C527A13}"/>
              </a:ext>
            </a:extLst>
          </p:cNvPr>
          <p:cNvPicPr>
            <a:picLocks noChangeAspect="1"/>
          </p:cNvPicPr>
          <p:nvPr/>
        </p:nvPicPr>
        <p:blipFill>
          <a:blip r:embed="rId5"/>
          <a:stretch>
            <a:fillRect/>
          </a:stretch>
        </p:blipFill>
        <p:spPr>
          <a:xfrm>
            <a:off x="1316726" y="1883088"/>
            <a:ext cx="5998474" cy="3741905"/>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485A987-A77E-6534-0306-1EC9B2971071}"/>
                  </a:ext>
                </a:extLst>
              </p:cNvPr>
              <p:cNvSpPr txBox="1"/>
              <p:nvPr/>
            </p:nvSpPr>
            <p:spPr>
              <a:xfrm>
                <a:off x="1230460" y="7018804"/>
                <a:ext cx="6048707" cy="381515"/>
              </a:xfrm>
              <a:prstGeom prst="rect">
                <a:avLst/>
              </a:prstGeom>
              <a:noFill/>
            </p:spPr>
            <p:txBody>
              <a:bodyPr wrap="none" rtlCol="0">
                <a:spAutoFit/>
              </a:bodyPr>
              <a:lstStyle/>
              <a:p>
                <a14:m>
                  <m:oMath xmlns:m="http://schemas.openxmlformats.org/officeDocument/2006/math">
                    <m:sSub>
                      <m:sSubPr>
                        <m:ctrlPr>
                          <a:rPr lang="en-US" sz="1800" i="1">
                            <a:solidFill>
                              <a:prstClr val="black"/>
                            </a:solidFill>
                            <a:latin typeface="Cambria Math" panose="02040503050406030204" pitchFamily="18" charset="0"/>
                          </a:rPr>
                        </m:ctrlPr>
                      </m:sSubPr>
                      <m:e>
                        <m:r>
                          <a:rPr lang="en-US" sz="1800" i="1">
                            <a:solidFill>
                              <a:prstClr val="black"/>
                            </a:solidFill>
                            <a:latin typeface="Cambria Math" panose="02040503050406030204" pitchFamily="18" charset="0"/>
                          </a:rPr>
                          <m:t>𝑐</m:t>
                        </m:r>
                      </m:e>
                      <m:sub>
                        <m:r>
                          <a:rPr lang="en-US" sz="1800" i="1">
                            <a:solidFill>
                              <a:prstClr val="black"/>
                            </a:solidFill>
                            <a:latin typeface="Cambria Math" panose="02040503050406030204" pitchFamily="18" charset="0"/>
                          </a:rPr>
                          <m:t>𝑖</m:t>
                        </m:r>
                      </m:sub>
                    </m:sSub>
                    <m:r>
                      <a:rPr lang="en-US" sz="1800" i="1">
                        <a:solidFill>
                          <a:prstClr val="black"/>
                        </a:solidFill>
                        <a:latin typeface="Cambria Math" panose="02040503050406030204" pitchFamily="18" charset="0"/>
                      </a:rPr>
                      <m:t>=</m:t>
                    </m:r>
                    <m:sSub>
                      <m:sSubPr>
                        <m:ctrlPr>
                          <a:rPr lang="en-US" sz="1800" i="1">
                            <a:solidFill>
                              <a:prstClr val="black"/>
                            </a:solidFill>
                            <a:latin typeface="Cambria Math" panose="02040503050406030204" pitchFamily="18" charset="0"/>
                          </a:rPr>
                        </m:ctrlPr>
                      </m:sSubPr>
                      <m:e>
                        <m:r>
                          <a:rPr lang="en-US" sz="1800" i="1">
                            <a:solidFill>
                              <a:prstClr val="black"/>
                            </a:solidFill>
                            <a:latin typeface="Cambria Math" panose="02040503050406030204" pitchFamily="18" charset="0"/>
                          </a:rPr>
                          <m:t>𝑐</m:t>
                        </m:r>
                      </m:e>
                      <m:sub>
                        <m:r>
                          <a:rPr lang="en-US" sz="1800" i="1">
                            <a:solidFill>
                              <a:prstClr val="black"/>
                            </a:solidFill>
                            <a:latin typeface="Cambria Math" panose="02040503050406030204" pitchFamily="18" charset="0"/>
                          </a:rPr>
                          <m:t>𝑖</m:t>
                        </m:r>
                      </m:sub>
                    </m:sSub>
                    <m:r>
                      <a:rPr lang="en-US" sz="1800" i="1">
                        <a:solidFill>
                          <a:prstClr val="black"/>
                        </a:solidFill>
                        <a:latin typeface="Cambria Math" panose="02040503050406030204" pitchFamily="18" charset="0"/>
                      </a:rPr>
                      <m:t>(</m:t>
                    </m:r>
                    <m:sSub>
                      <m:sSubPr>
                        <m:ctrlPr>
                          <a:rPr lang="en-US" sz="1800" i="1">
                            <a:solidFill>
                              <a:prstClr val="black"/>
                            </a:solidFill>
                            <a:latin typeface="Cambria Math" panose="02040503050406030204" pitchFamily="18" charset="0"/>
                          </a:rPr>
                        </m:ctrlPr>
                      </m:sSubPr>
                      <m:e>
                        <m:r>
                          <a:rPr lang="en-US" sz="1800" i="1">
                            <a:solidFill>
                              <a:prstClr val="black"/>
                            </a:solidFill>
                            <a:latin typeface="Cambria Math" panose="02040503050406030204" pitchFamily="18" charset="0"/>
                          </a:rPr>
                          <m:t>𝑡</m:t>
                        </m:r>
                        <m:r>
                          <a:rPr lang="en-US" sz="1800" i="1">
                            <a:solidFill>
                              <a:prstClr val="black"/>
                            </a:solidFill>
                            <a:latin typeface="Cambria Math" panose="02040503050406030204" pitchFamily="18" charset="0"/>
                          </a:rPr>
                          <m:t>,</m:t>
                        </m:r>
                        <m:r>
                          <a:rPr lang="en-US" sz="1800" i="1">
                            <a:solidFill>
                              <a:prstClr val="black"/>
                            </a:solidFill>
                            <a:latin typeface="Cambria Math" panose="02040503050406030204" pitchFamily="18" charset="0"/>
                          </a:rPr>
                          <m:t>𝑐</m:t>
                        </m:r>
                      </m:e>
                      <m:sub>
                        <m:r>
                          <a:rPr lang="en-US" sz="1800" i="1">
                            <a:solidFill>
                              <a:prstClr val="black"/>
                            </a:solidFill>
                            <a:latin typeface="Cambria Math" panose="02040503050406030204" pitchFamily="18" charset="0"/>
                          </a:rPr>
                          <m:t>𝑖</m:t>
                        </m:r>
                        <m:r>
                          <a:rPr lang="en-US" sz="1800" i="1">
                            <a:solidFill>
                              <a:prstClr val="black"/>
                            </a:solidFill>
                            <a:latin typeface="Cambria Math" panose="02040503050406030204" pitchFamily="18" charset="0"/>
                          </a:rPr>
                          <m:t>,0</m:t>
                        </m:r>
                      </m:sub>
                    </m:sSub>
                    <m:r>
                      <a:rPr lang="en-US" sz="1800" i="1">
                        <a:solidFill>
                          <a:prstClr val="black"/>
                        </a:solidFill>
                        <a:latin typeface="Cambria Math" panose="02040503050406030204" pitchFamily="18" charset="0"/>
                      </a:rPr>
                      <m:t>,</m:t>
                    </m:r>
                    <m:r>
                      <a:rPr lang="en-US" sz="1800" i="1">
                        <a:solidFill>
                          <a:prstClr val="black"/>
                        </a:solidFill>
                        <a:latin typeface="Cambria Math" panose="02040503050406030204" pitchFamily="18" charset="0"/>
                      </a:rPr>
                      <m:t>𝐼</m:t>
                    </m:r>
                    <m:r>
                      <a:rPr lang="en-US" sz="1800" i="1">
                        <a:solidFill>
                          <a:prstClr val="black"/>
                        </a:solidFill>
                        <a:latin typeface="Cambria Math" panose="02040503050406030204" pitchFamily="18" charset="0"/>
                      </a:rPr>
                      <m:t>, </m:t>
                    </m:r>
                    <m:r>
                      <a:rPr lang="en-US" sz="1800" i="1">
                        <a:solidFill>
                          <a:prstClr val="black"/>
                        </a:solidFill>
                        <a:latin typeface="Cambria Math" panose="02040503050406030204" pitchFamily="18" charset="0"/>
                      </a:rPr>
                      <m:t>𝑢</m:t>
                    </m:r>
                    <m:r>
                      <a:rPr lang="en-US" sz="1800" i="1">
                        <a:solidFill>
                          <a:prstClr val="black"/>
                        </a:solidFill>
                        <a:latin typeface="Cambria Math" panose="02040503050406030204" pitchFamily="18" charset="0"/>
                      </a:rPr>
                      <m:t>;</m:t>
                    </m:r>
                    <m:r>
                      <a:rPr lang="en-US" sz="1800" b="1" i="1">
                        <a:solidFill>
                          <a:prstClr val="black"/>
                        </a:solidFill>
                        <a:latin typeface="Cambria Math" panose="02040503050406030204" pitchFamily="18" charset="0"/>
                      </a:rPr>
                      <m:t>𝝁</m:t>
                    </m:r>
                    <m:r>
                      <a:rPr lang="en-US" sz="1800" i="1">
                        <a:solidFill>
                          <a:prstClr val="black"/>
                        </a:solidFill>
                        <a:latin typeface="Cambria Math" panose="02040503050406030204" pitchFamily="18" charset="0"/>
                      </a:rPr>
                      <m:t>)</m:t>
                    </m:r>
                  </m:oMath>
                </a14:m>
                <a:r>
                  <a:rPr lang="en-US" sz="1800" dirty="0">
                    <a:solidFill>
                      <a:prstClr val="black"/>
                    </a:solidFill>
                    <a:latin typeface="Calibri" panose="020F0502020204030204"/>
                  </a:rPr>
                  <a:t>, </a:t>
                </a:r>
                <a14:m>
                  <m:oMath xmlns:m="http://schemas.openxmlformats.org/officeDocument/2006/math">
                    <m:r>
                      <a:rPr lang="en-US" sz="1800" i="1" dirty="0">
                        <a:solidFill>
                          <a:prstClr val="black"/>
                        </a:solidFill>
                        <a:latin typeface="Cambria Math" panose="02040503050406030204" pitchFamily="18" charset="0"/>
                      </a:rPr>
                      <m:t>𝑖</m:t>
                    </m:r>
                    <m:r>
                      <a:rPr lang="en-US" sz="1800" i="1" dirty="0">
                        <a:solidFill>
                          <a:prstClr val="black"/>
                        </a:solidFill>
                        <a:latin typeface="Cambria Math" panose="02040503050406030204" pitchFamily="18" charset="0"/>
                      </a:rPr>
                      <m:t>=</m:t>
                    </m:r>
                    <m:r>
                      <a:rPr lang="en-US" sz="1800" i="1" dirty="0">
                        <a:solidFill>
                          <a:prstClr val="black"/>
                        </a:solidFill>
                        <a:latin typeface="Cambria Math" panose="02040503050406030204" pitchFamily="18" charset="0"/>
                      </a:rPr>
                      <m:t>𝑉</m:t>
                    </m:r>
                    <m:d>
                      <m:dPr>
                        <m:ctrlPr>
                          <a:rPr lang="en-US" sz="1800" i="1" dirty="0">
                            <a:solidFill>
                              <a:prstClr val="black"/>
                            </a:solidFill>
                            <a:latin typeface="Cambria Math" panose="02040503050406030204" pitchFamily="18" charset="0"/>
                          </a:rPr>
                        </m:ctrlPr>
                      </m:dPr>
                      <m:e>
                        <m:r>
                          <a:rPr lang="en-US" sz="1800" i="1" dirty="0">
                            <a:solidFill>
                              <a:prstClr val="black"/>
                            </a:solidFill>
                            <a:latin typeface="Cambria Math" panose="02040503050406030204" pitchFamily="18" charset="0"/>
                          </a:rPr>
                          <m:t>𝐼𝐼</m:t>
                        </m:r>
                      </m:e>
                    </m:d>
                    <m:r>
                      <a:rPr lang="en-US" sz="1800" i="1" dirty="0">
                        <a:solidFill>
                          <a:prstClr val="black"/>
                        </a:solidFill>
                        <a:latin typeface="Cambria Math" panose="02040503050406030204" pitchFamily="18" charset="0"/>
                      </a:rPr>
                      <m:t>, </m:t>
                    </m:r>
                    <m:r>
                      <a:rPr lang="en-US" sz="1800" i="1" dirty="0">
                        <a:solidFill>
                          <a:prstClr val="black"/>
                        </a:solidFill>
                        <a:latin typeface="Cambria Math" panose="02040503050406030204" pitchFamily="18" charset="0"/>
                      </a:rPr>
                      <m:t>𝑉</m:t>
                    </m:r>
                    <m:d>
                      <m:dPr>
                        <m:ctrlPr>
                          <a:rPr lang="en-US" sz="1800" i="1" dirty="0">
                            <a:solidFill>
                              <a:prstClr val="black"/>
                            </a:solidFill>
                            <a:latin typeface="Cambria Math" panose="02040503050406030204" pitchFamily="18" charset="0"/>
                          </a:rPr>
                        </m:ctrlPr>
                      </m:dPr>
                      <m:e>
                        <m:r>
                          <a:rPr lang="en-US" sz="1800" i="1" dirty="0">
                            <a:solidFill>
                              <a:prstClr val="black"/>
                            </a:solidFill>
                            <a:latin typeface="Cambria Math" panose="02040503050406030204" pitchFamily="18" charset="0"/>
                          </a:rPr>
                          <m:t>𝐼𝐼𝐼</m:t>
                        </m:r>
                      </m:e>
                    </m:d>
                    <m:r>
                      <a:rPr lang="en-US" sz="1800" i="1" dirty="0">
                        <a:solidFill>
                          <a:prstClr val="black"/>
                        </a:solidFill>
                        <a:latin typeface="Cambria Math" panose="02040503050406030204" pitchFamily="18" charset="0"/>
                      </a:rPr>
                      <m:t>,</m:t>
                    </m:r>
                    <m:r>
                      <a:rPr lang="en-US" sz="1800" i="1" dirty="0">
                        <a:solidFill>
                          <a:prstClr val="black"/>
                        </a:solidFill>
                        <a:latin typeface="Cambria Math" panose="02040503050406030204" pitchFamily="18" charset="0"/>
                      </a:rPr>
                      <m:t>𝑉</m:t>
                    </m:r>
                    <m:d>
                      <m:dPr>
                        <m:ctrlPr>
                          <a:rPr lang="en-US" sz="1800" i="1" dirty="0">
                            <a:solidFill>
                              <a:prstClr val="black"/>
                            </a:solidFill>
                            <a:latin typeface="Cambria Math" panose="02040503050406030204" pitchFamily="18" charset="0"/>
                          </a:rPr>
                        </m:ctrlPr>
                      </m:dPr>
                      <m:e>
                        <m:r>
                          <a:rPr lang="en-US" sz="1800" i="1" dirty="0">
                            <a:solidFill>
                              <a:prstClr val="black"/>
                            </a:solidFill>
                            <a:latin typeface="Cambria Math" panose="02040503050406030204" pitchFamily="18" charset="0"/>
                          </a:rPr>
                          <m:t>𝐼𝑉</m:t>
                        </m:r>
                      </m:e>
                    </m:d>
                    <m:r>
                      <a:rPr lang="en-US" sz="1800" i="1" dirty="0">
                        <a:solidFill>
                          <a:prstClr val="black"/>
                        </a:solidFill>
                        <a:latin typeface="Cambria Math" panose="02040503050406030204" pitchFamily="18" charset="0"/>
                      </a:rPr>
                      <m:t>,</m:t>
                    </m:r>
                    <m:r>
                      <a:rPr lang="en-US" sz="1800" i="1" dirty="0">
                        <a:solidFill>
                          <a:prstClr val="black"/>
                        </a:solidFill>
                        <a:latin typeface="Cambria Math" panose="02040503050406030204" pitchFamily="18" charset="0"/>
                      </a:rPr>
                      <m:t>𝑉</m:t>
                    </m:r>
                    <m:d>
                      <m:dPr>
                        <m:ctrlPr>
                          <a:rPr lang="en-US" sz="1800" i="1" dirty="0">
                            <a:solidFill>
                              <a:prstClr val="black"/>
                            </a:solidFill>
                            <a:latin typeface="Cambria Math" panose="02040503050406030204" pitchFamily="18" charset="0"/>
                          </a:rPr>
                        </m:ctrlPr>
                      </m:dPr>
                      <m:e>
                        <m:r>
                          <a:rPr lang="en-US" sz="1800" i="1" dirty="0">
                            <a:solidFill>
                              <a:prstClr val="black"/>
                            </a:solidFill>
                            <a:latin typeface="Cambria Math" panose="02040503050406030204" pitchFamily="18" charset="0"/>
                          </a:rPr>
                          <m:t>𝑉</m:t>
                        </m:r>
                      </m:e>
                    </m:d>
                    <m:r>
                      <a:rPr lang="en-US" sz="1800" i="1" dirty="0">
                        <a:solidFill>
                          <a:prstClr val="black"/>
                        </a:solidFill>
                        <a:latin typeface="Cambria Math" panose="02040503050406030204" pitchFamily="18" charset="0"/>
                      </a:rPr>
                      <m:t>,</m:t>
                    </m:r>
                    <m:sSup>
                      <m:sSupPr>
                        <m:ctrlPr>
                          <a:rPr lang="en-US" sz="1800" i="1" dirty="0">
                            <a:solidFill>
                              <a:prstClr val="black"/>
                            </a:solidFill>
                            <a:latin typeface="Cambria Math" panose="02040503050406030204" pitchFamily="18" charset="0"/>
                          </a:rPr>
                        </m:ctrlPr>
                      </m:sSupPr>
                      <m:e>
                        <m:r>
                          <a:rPr lang="en-US" sz="1800" i="1" dirty="0">
                            <a:solidFill>
                              <a:prstClr val="black"/>
                            </a:solidFill>
                            <a:latin typeface="Cambria Math" panose="02040503050406030204" pitchFamily="18" charset="0"/>
                          </a:rPr>
                          <m:t>𝐻</m:t>
                        </m:r>
                      </m:e>
                      <m:sup>
                        <m:r>
                          <a:rPr lang="en-US" sz="1800" i="1" dirty="0">
                            <a:solidFill>
                              <a:prstClr val="black"/>
                            </a:solidFill>
                            <a:latin typeface="Cambria Math" panose="02040503050406030204" pitchFamily="18" charset="0"/>
                          </a:rPr>
                          <m:t>+</m:t>
                        </m:r>
                      </m:sup>
                    </m:sSup>
                    <m:r>
                      <a:rPr lang="en-US" sz="1800" i="1" dirty="0">
                        <a:solidFill>
                          <a:prstClr val="black"/>
                        </a:solidFill>
                        <a:latin typeface="Cambria Math" panose="02040503050406030204" pitchFamily="18" charset="0"/>
                      </a:rPr>
                      <m:t>,</m:t>
                    </m:r>
                    <m:sSub>
                      <m:sSubPr>
                        <m:ctrlPr>
                          <a:rPr lang="en-US" sz="1800" i="1" dirty="0">
                            <a:solidFill>
                              <a:prstClr val="black"/>
                            </a:solidFill>
                            <a:latin typeface="Cambria Math" panose="02040503050406030204" pitchFamily="18" charset="0"/>
                          </a:rPr>
                        </m:ctrlPr>
                      </m:sSubPr>
                      <m:e>
                        <m:r>
                          <a:rPr lang="en-US" sz="1800" i="1" dirty="0">
                            <a:solidFill>
                              <a:prstClr val="black"/>
                            </a:solidFill>
                            <a:latin typeface="Cambria Math" panose="02040503050406030204" pitchFamily="18" charset="0"/>
                          </a:rPr>
                          <m:t>𝐻</m:t>
                        </m:r>
                      </m:e>
                      <m:sub>
                        <m:r>
                          <a:rPr lang="en-US" sz="1800" i="1" dirty="0">
                            <a:solidFill>
                              <a:prstClr val="black"/>
                            </a:solidFill>
                            <a:latin typeface="Cambria Math" panose="02040503050406030204" pitchFamily="18" charset="0"/>
                          </a:rPr>
                          <m:t>2</m:t>
                        </m:r>
                      </m:sub>
                    </m:sSub>
                    <m:r>
                      <a:rPr lang="en-US" sz="1800" i="1" dirty="0">
                        <a:solidFill>
                          <a:prstClr val="black"/>
                        </a:solidFill>
                        <a:latin typeface="Cambria Math" panose="02040503050406030204" pitchFamily="18" charset="0"/>
                      </a:rPr>
                      <m:t>𝑂</m:t>
                    </m:r>
                  </m:oMath>
                </a14:m>
                <a:endParaRPr lang="en-US" sz="1800" dirty="0">
                  <a:solidFill>
                    <a:prstClr val="black"/>
                  </a:solidFill>
                  <a:latin typeface="Calibri" panose="020F0502020204030204"/>
                </a:endParaRPr>
              </a:p>
            </p:txBody>
          </p:sp>
        </mc:Choice>
        <mc:Fallback xmlns="">
          <p:sp>
            <p:nvSpPr>
              <p:cNvPr id="6" name="TextBox 5">
                <a:extLst>
                  <a:ext uri="{FF2B5EF4-FFF2-40B4-BE49-F238E27FC236}">
                    <a16:creationId xmlns:a16="http://schemas.microsoft.com/office/drawing/2014/main" id="{9485A987-A77E-6534-0306-1EC9B2971071}"/>
                  </a:ext>
                </a:extLst>
              </p:cNvPr>
              <p:cNvSpPr txBox="1">
                <a:spLocks noRot="1" noChangeAspect="1" noMove="1" noResize="1" noEditPoints="1" noAdjustHandles="1" noChangeArrowheads="1" noChangeShapeType="1" noTextEdit="1"/>
              </p:cNvSpPr>
              <p:nvPr/>
            </p:nvSpPr>
            <p:spPr>
              <a:xfrm>
                <a:off x="1230460" y="7018804"/>
                <a:ext cx="6048707" cy="381515"/>
              </a:xfrm>
              <a:prstGeom prst="rect">
                <a:avLst/>
              </a:prstGeom>
              <a:blipFill>
                <a:blip r:embed="rId6"/>
                <a:stretch>
                  <a:fillRect t="-6452" b="-22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16E89C8-3BCB-9AF5-3875-AE4E556767DC}"/>
                  </a:ext>
                </a:extLst>
              </p:cNvPr>
              <p:cNvSpPr txBox="1"/>
              <p:nvPr/>
            </p:nvSpPr>
            <p:spPr>
              <a:xfrm>
                <a:off x="1224689" y="5781437"/>
                <a:ext cx="6464004" cy="381515"/>
              </a:xfrm>
              <a:prstGeom prst="rect">
                <a:avLst/>
              </a:prstGeom>
              <a:noFill/>
            </p:spPr>
            <p:txBody>
              <a:bodyPr wrap="square" rtlCol="0">
                <a:spAutoFit/>
              </a:bodyPr>
              <a:lstStyle/>
              <a:p>
                <a14:m>
                  <m:oMath xmlns:m="http://schemas.openxmlformats.org/officeDocument/2006/math">
                    <m:r>
                      <a:rPr lang="en-US" sz="1800" b="1" i="1" smtClean="0">
                        <a:solidFill>
                          <a:srgbClr val="000000"/>
                        </a:solidFill>
                        <a:latin typeface="Cambria Math" panose="02040503050406030204" pitchFamily="18" charset="0"/>
                      </a:rPr>
                      <m:t>𝒙</m:t>
                    </m:r>
                  </m:oMath>
                </a14:m>
                <a:r>
                  <a:rPr lang="en-US" sz="1800" dirty="0">
                    <a:solidFill>
                      <a:srgbClr val="000000"/>
                    </a:solidFill>
                    <a:cs typeface="Arial" panose="020B0604020202020204" pitchFamily="34" charset="0"/>
                  </a:rPr>
                  <a:t>: inputs of operating conditions (current </a:t>
                </a:r>
                <a14:m>
                  <m:oMath xmlns:m="http://schemas.openxmlformats.org/officeDocument/2006/math">
                    <m:r>
                      <a:rPr lang="en-US" sz="1800" i="1">
                        <a:solidFill>
                          <a:prstClr val="black"/>
                        </a:solidFill>
                        <a:latin typeface="Cambria Math" panose="02040503050406030204" pitchFamily="18" charset="0"/>
                      </a:rPr>
                      <m:t>𝐼</m:t>
                    </m:r>
                  </m:oMath>
                </a14:m>
                <a:r>
                  <a:rPr lang="en-US" sz="1800" dirty="0">
                    <a:solidFill>
                      <a:srgbClr val="000000"/>
                    </a:solidFill>
                    <a:cs typeface="Arial" panose="020B0604020202020204" pitchFamily="34" charset="0"/>
                  </a:rPr>
                  <a:t>, flow rate </a:t>
                </a:r>
                <a14:m>
                  <m:oMath xmlns:m="http://schemas.openxmlformats.org/officeDocument/2006/math">
                    <m:r>
                      <a:rPr lang="en-US" sz="1800" i="1">
                        <a:solidFill>
                          <a:prstClr val="black"/>
                        </a:solidFill>
                        <a:latin typeface="Cambria Math" panose="02040503050406030204" pitchFamily="18" charset="0"/>
                      </a:rPr>
                      <m:t>𝑢</m:t>
                    </m:r>
                  </m:oMath>
                </a14:m>
                <a:r>
                  <a:rPr lang="en-US" sz="1800" dirty="0">
                    <a:solidFill>
                      <a:srgbClr val="000000"/>
                    </a:solidFill>
                    <a:cs typeface="Arial" panose="020B0604020202020204" pitchFamily="34" charset="0"/>
                  </a:rPr>
                  <a:t>, </a:t>
                </a:r>
                <a14:m>
                  <m:oMath xmlns:m="http://schemas.openxmlformats.org/officeDocument/2006/math">
                    <m:sSub>
                      <m:sSubPr>
                        <m:ctrlPr>
                          <a:rPr lang="en-US" sz="1800" i="1">
                            <a:solidFill>
                              <a:prstClr val="black"/>
                            </a:solidFill>
                            <a:latin typeface="Cambria Math" panose="02040503050406030204" pitchFamily="18" charset="0"/>
                          </a:rPr>
                        </m:ctrlPr>
                      </m:sSubPr>
                      <m:e>
                        <m:r>
                          <a:rPr lang="en-US" sz="1800" i="1">
                            <a:solidFill>
                              <a:prstClr val="black"/>
                            </a:solidFill>
                            <a:latin typeface="Cambria Math" panose="02040503050406030204" pitchFamily="18" charset="0"/>
                          </a:rPr>
                          <m:t>𝑐</m:t>
                        </m:r>
                      </m:e>
                      <m:sub>
                        <m:r>
                          <a:rPr lang="en-US" sz="1800" i="1">
                            <a:solidFill>
                              <a:prstClr val="black"/>
                            </a:solidFill>
                            <a:latin typeface="Cambria Math" panose="02040503050406030204" pitchFamily="18" charset="0"/>
                          </a:rPr>
                          <m:t>𝑖</m:t>
                        </m:r>
                        <m:r>
                          <a:rPr lang="en-US" sz="1800" i="1">
                            <a:solidFill>
                              <a:prstClr val="black"/>
                            </a:solidFill>
                            <a:latin typeface="Cambria Math" panose="02040503050406030204" pitchFamily="18" charset="0"/>
                          </a:rPr>
                          <m:t>,0</m:t>
                        </m:r>
                      </m:sub>
                    </m:sSub>
                  </m:oMath>
                </a14:m>
                <a:r>
                  <a:rPr lang="en-US" sz="1800" dirty="0">
                    <a:solidFill>
                      <a:srgbClr val="000000"/>
                    </a:solidFill>
                    <a:cs typeface="Arial" panose="020B0604020202020204" pitchFamily="34" charset="0"/>
                  </a:rPr>
                  <a:t>)</a:t>
                </a:r>
              </a:p>
            </p:txBody>
          </p:sp>
        </mc:Choice>
        <mc:Fallback xmlns="">
          <p:sp>
            <p:nvSpPr>
              <p:cNvPr id="7" name="TextBox 6">
                <a:extLst>
                  <a:ext uri="{FF2B5EF4-FFF2-40B4-BE49-F238E27FC236}">
                    <a16:creationId xmlns:a16="http://schemas.microsoft.com/office/drawing/2014/main" id="{916E89C8-3BCB-9AF5-3875-AE4E556767DC}"/>
                  </a:ext>
                </a:extLst>
              </p:cNvPr>
              <p:cNvSpPr txBox="1">
                <a:spLocks noRot="1" noChangeAspect="1" noMove="1" noResize="1" noEditPoints="1" noAdjustHandles="1" noChangeArrowheads="1" noChangeShapeType="1" noTextEdit="1"/>
              </p:cNvSpPr>
              <p:nvPr/>
            </p:nvSpPr>
            <p:spPr>
              <a:xfrm>
                <a:off x="1224689" y="5781437"/>
                <a:ext cx="6464004" cy="381515"/>
              </a:xfrm>
              <a:prstGeom prst="rect">
                <a:avLst/>
              </a:prstGeom>
              <a:blipFill>
                <a:blip r:embed="rId7"/>
                <a:stretch>
                  <a:fillRect t="-9677" b="-19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E3C1E4AF-55F1-CF48-D928-04B030659784}"/>
                  </a:ext>
                </a:extLst>
              </p:cNvPr>
              <p:cNvSpPr/>
              <p:nvPr/>
            </p:nvSpPr>
            <p:spPr>
              <a:xfrm>
                <a:off x="1206814" y="6406212"/>
                <a:ext cx="6096000" cy="369332"/>
              </a:xfrm>
              <a:prstGeom prst="rect">
                <a:avLst/>
              </a:prstGeom>
            </p:spPr>
            <p:txBody>
              <a:bodyPr>
                <a:spAutoFit/>
              </a:bodyPr>
              <a:lstStyle/>
              <a:p>
                <a14:m>
                  <m:oMath xmlns:m="http://schemas.openxmlformats.org/officeDocument/2006/math">
                    <m:r>
                      <a:rPr lang="en-US" sz="1800" i="1" dirty="0">
                        <a:solidFill>
                          <a:srgbClr val="000000"/>
                        </a:solidFill>
                        <a:latin typeface="Cambria Math" panose="02040503050406030204" pitchFamily="18" charset="0"/>
                        <a:ea typeface="Cambria Math" panose="02040503050406030204" pitchFamily="18" charset="0"/>
                      </a:rPr>
                      <m:t>ℳ</m:t>
                    </m:r>
                  </m:oMath>
                </a14:m>
                <a:r>
                  <a:rPr lang="en-US" sz="1800" dirty="0">
                    <a:solidFill>
                      <a:srgbClr val="000000"/>
                    </a:solidFill>
                  </a:rPr>
                  <a:t>: the given numerical modes to compute concentrations</a:t>
                </a:r>
              </a:p>
            </p:txBody>
          </p:sp>
        </mc:Choice>
        <mc:Fallback xmlns="">
          <p:sp>
            <p:nvSpPr>
              <p:cNvPr id="8" name="Rectangle 7">
                <a:extLst>
                  <a:ext uri="{FF2B5EF4-FFF2-40B4-BE49-F238E27FC236}">
                    <a16:creationId xmlns:a16="http://schemas.microsoft.com/office/drawing/2014/main" id="{E3C1E4AF-55F1-CF48-D928-04B030659784}"/>
                  </a:ext>
                </a:extLst>
              </p:cNvPr>
              <p:cNvSpPr>
                <a:spLocks noRot="1" noChangeAspect="1" noMove="1" noResize="1" noEditPoints="1" noAdjustHandles="1" noChangeArrowheads="1" noChangeShapeType="1" noTextEdit="1"/>
              </p:cNvSpPr>
              <p:nvPr/>
            </p:nvSpPr>
            <p:spPr>
              <a:xfrm>
                <a:off x="1206814" y="6406212"/>
                <a:ext cx="6096000" cy="369332"/>
              </a:xfrm>
              <a:prstGeom prst="rect">
                <a:avLst/>
              </a:prstGeom>
              <a:blipFill>
                <a:blip r:embed="rId8"/>
                <a:stretch>
                  <a:fillRect t="-6667" b="-26667"/>
                </a:stretch>
              </a:blipFill>
            </p:spPr>
            <p:txBody>
              <a:bodyPr/>
              <a:lstStyle/>
              <a:p>
                <a:r>
                  <a:rPr lang="en-US">
                    <a:noFill/>
                  </a:rPr>
                  <a:t> </a:t>
                </a:r>
              </a:p>
            </p:txBody>
          </p:sp>
        </mc:Fallback>
      </mc:AlternateContent>
      <p:sp>
        <p:nvSpPr>
          <p:cNvPr id="35" name="Rectangle 34">
            <a:extLst>
              <a:ext uri="{FF2B5EF4-FFF2-40B4-BE49-F238E27FC236}">
                <a16:creationId xmlns:a16="http://schemas.microsoft.com/office/drawing/2014/main" id="{92E4BFC5-5A5E-7652-68EA-44F6C6DE375F}"/>
              </a:ext>
            </a:extLst>
          </p:cNvPr>
          <p:cNvSpPr/>
          <p:nvPr/>
        </p:nvSpPr>
        <p:spPr>
          <a:xfrm>
            <a:off x="1081184" y="7697057"/>
            <a:ext cx="7885016" cy="523220"/>
          </a:xfrm>
          <a:prstGeom prst="rect">
            <a:avLst/>
          </a:prstGeom>
        </p:spPr>
        <p:txBody>
          <a:bodyPr wrap="square">
            <a:spAutoFit/>
          </a:bodyPr>
          <a:lstStyle/>
          <a:p>
            <a:r>
              <a:rPr lang="en-US" sz="1400" dirty="0">
                <a:solidFill>
                  <a:srgbClr val="222222"/>
                </a:solidFill>
              </a:rPr>
              <a:t>He, Q., </a:t>
            </a:r>
            <a:r>
              <a:rPr lang="en-US" sz="1400" dirty="0" err="1">
                <a:solidFill>
                  <a:srgbClr val="222222"/>
                </a:solidFill>
              </a:rPr>
              <a:t>Stinis</a:t>
            </a:r>
            <a:r>
              <a:rPr lang="en-US" sz="1400" dirty="0">
                <a:solidFill>
                  <a:srgbClr val="222222"/>
                </a:solidFill>
              </a:rPr>
              <a:t>, P., &amp; Tartakovsky, A. M. (2022). Physics-constrained deep neural network method for estimating parameters in a redox flow battery. </a:t>
            </a:r>
            <a:r>
              <a:rPr lang="en-US" sz="1400" i="1" dirty="0">
                <a:solidFill>
                  <a:srgbClr val="222222"/>
                </a:solidFill>
              </a:rPr>
              <a:t>Journal of Power Sources</a:t>
            </a:r>
            <a:r>
              <a:rPr lang="en-US" sz="1400" dirty="0">
                <a:solidFill>
                  <a:srgbClr val="222222"/>
                </a:solidFill>
              </a:rPr>
              <a:t>, </a:t>
            </a:r>
            <a:r>
              <a:rPr lang="en-US" sz="1400" i="1" dirty="0">
                <a:solidFill>
                  <a:srgbClr val="222222"/>
                </a:solidFill>
              </a:rPr>
              <a:t>528</a:t>
            </a:r>
            <a:r>
              <a:rPr lang="en-US" sz="1400" dirty="0">
                <a:solidFill>
                  <a:srgbClr val="222222"/>
                </a:solidFill>
              </a:rPr>
              <a:t>, 231147.</a:t>
            </a:r>
            <a:endParaRPr lang="en-US" sz="1400" dirty="0"/>
          </a:p>
        </p:txBody>
      </p:sp>
      <p:sp>
        <p:nvSpPr>
          <p:cNvPr id="9" name="TextBox 8">
            <a:extLst>
              <a:ext uri="{FF2B5EF4-FFF2-40B4-BE49-F238E27FC236}">
                <a16:creationId xmlns:a16="http://schemas.microsoft.com/office/drawing/2014/main" id="{BEA6310E-AC37-044B-F3DF-74B81CAFAC32}"/>
              </a:ext>
            </a:extLst>
          </p:cNvPr>
          <p:cNvSpPr txBox="1"/>
          <p:nvPr/>
        </p:nvSpPr>
        <p:spPr>
          <a:xfrm>
            <a:off x="9254841" y="1641016"/>
            <a:ext cx="3744936" cy="415498"/>
          </a:xfrm>
          <a:prstGeom prst="rect">
            <a:avLst/>
          </a:prstGeom>
          <a:noFill/>
        </p:spPr>
        <p:txBody>
          <a:bodyPr wrap="none" rtlCol="0">
            <a:spAutoFit/>
          </a:bodyPr>
          <a:lstStyle/>
          <a:p>
            <a:r>
              <a:rPr lang="en-US" b="1" dirty="0">
                <a:solidFill>
                  <a:srgbClr val="000000"/>
                </a:solidFill>
                <a:cs typeface="Arial" panose="020B0604020202020204" pitchFamily="34" charset="0"/>
              </a:rPr>
              <a:t>Proposed PCDNN approach</a:t>
            </a:r>
          </a:p>
        </p:txBody>
      </p:sp>
      <p:cxnSp>
        <p:nvCxnSpPr>
          <p:cNvPr id="48" name="Straight Connector 47">
            <a:extLst>
              <a:ext uri="{FF2B5EF4-FFF2-40B4-BE49-F238E27FC236}">
                <a16:creationId xmlns:a16="http://schemas.microsoft.com/office/drawing/2014/main" id="{683C8006-937E-4B32-2243-15A9F34A8197}"/>
              </a:ext>
            </a:extLst>
          </p:cNvPr>
          <p:cNvCxnSpPr/>
          <p:nvPr/>
        </p:nvCxnSpPr>
        <p:spPr>
          <a:xfrm>
            <a:off x="1181414" y="7684357"/>
            <a:ext cx="3491491"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A363E001-774C-839E-C0B7-F963915AF8C1}"/>
                  </a:ext>
                </a:extLst>
              </p:cNvPr>
              <p:cNvSpPr txBox="1"/>
              <p:nvPr/>
            </p:nvSpPr>
            <p:spPr>
              <a:xfrm>
                <a:off x="8787894" y="5223965"/>
                <a:ext cx="4775474" cy="369332"/>
              </a:xfrm>
              <a:prstGeom prst="rect">
                <a:avLst/>
              </a:prstGeom>
              <a:noFill/>
            </p:spPr>
            <p:txBody>
              <a:bodyPr wrap="none" rtlCol="0">
                <a:spAutoFit/>
              </a:bodyPr>
              <a:lstStyle/>
              <a:p>
                <a14:m>
                  <m:oMath xmlns:m="http://schemas.openxmlformats.org/officeDocument/2006/math">
                    <m:r>
                      <a:rPr lang="en-US" i="1">
                        <a:solidFill>
                          <a:prstClr val="black"/>
                        </a:solidFill>
                        <a:latin typeface="Cambria Math" panose="02040503050406030204" pitchFamily="18" charset="0"/>
                      </a:rPr>
                      <m:t>𝑁</m:t>
                    </m:r>
                    <m:r>
                      <a:rPr lang="en-US" i="1">
                        <a:solidFill>
                          <a:prstClr val="black"/>
                        </a:solidFill>
                        <a:latin typeface="Cambria Math" panose="02040503050406030204" pitchFamily="18" charset="0"/>
                      </a:rPr>
                      <m:t>:</m:t>
                    </m:r>
                  </m:oMath>
                </a14:m>
                <a:r>
                  <a:rPr lang="en-US" dirty="0">
                    <a:solidFill>
                      <a:prstClr val="black"/>
                    </a:solidFill>
                    <a:latin typeface="Calibri" panose="020F0502020204030204"/>
                  </a:rPr>
                  <a:t> total number of data points in an SOC-V curve</a:t>
                </a:r>
              </a:p>
            </p:txBody>
          </p:sp>
        </mc:Choice>
        <mc:Fallback xmlns="">
          <p:sp>
            <p:nvSpPr>
              <p:cNvPr id="38" name="TextBox 37">
                <a:extLst>
                  <a:ext uri="{FF2B5EF4-FFF2-40B4-BE49-F238E27FC236}">
                    <a16:creationId xmlns:a16="http://schemas.microsoft.com/office/drawing/2014/main" id="{A363E001-774C-839E-C0B7-F963915AF8C1}"/>
                  </a:ext>
                </a:extLst>
              </p:cNvPr>
              <p:cNvSpPr txBox="1">
                <a:spLocks noRot="1" noChangeAspect="1" noMove="1" noResize="1" noEditPoints="1" noAdjustHandles="1" noChangeArrowheads="1" noChangeShapeType="1" noTextEdit="1"/>
              </p:cNvSpPr>
              <p:nvPr/>
            </p:nvSpPr>
            <p:spPr>
              <a:xfrm>
                <a:off x="8787894" y="5223965"/>
                <a:ext cx="4775474" cy="369332"/>
              </a:xfrm>
              <a:prstGeom prst="rect">
                <a:avLst/>
              </a:prstGeom>
              <a:blipFill>
                <a:blip r:embed="rId9"/>
                <a:stretch>
                  <a:fillRect t="-10000" r="-16223" b="-4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A240F891-DD27-C6C9-D664-7B0DAEA485D3}"/>
                  </a:ext>
                </a:extLst>
              </p:cNvPr>
              <p:cNvSpPr txBox="1"/>
              <p:nvPr/>
            </p:nvSpPr>
            <p:spPr>
              <a:xfrm>
                <a:off x="7947473" y="3862324"/>
                <a:ext cx="5998474" cy="790345"/>
              </a:xfrm>
              <a:prstGeom prst="rect">
                <a:avLst/>
              </a:prstGeom>
              <a:no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solidFill>
                                <a:srgbClr val="000000"/>
                              </a:solidFill>
                              <a:latin typeface="Cambria Math" panose="02040503050406030204" pitchFamily="18" charset="0"/>
                              <a:ea typeface="Cambria Math" panose="02040503050406030204" pitchFamily="18" charset="0"/>
                            </a:rPr>
                          </m:ctrlPr>
                        </m:sSubPr>
                        <m:e>
                          <m:r>
                            <a:rPr lang="en-US" i="1">
                              <a:solidFill>
                                <a:srgbClr val="000000"/>
                              </a:solidFill>
                              <a:latin typeface="Cambria Math" panose="02040503050406030204" pitchFamily="18" charset="0"/>
                              <a:ea typeface="Cambria Math" panose="02040503050406030204" pitchFamily="18" charset="0"/>
                            </a:rPr>
                            <m:t>ℒ</m:t>
                          </m:r>
                        </m:e>
                        <m:sub>
                          <m:r>
                            <a:rPr lang="en-US" i="1" dirty="0">
                              <a:solidFill>
                                <a:srgbClr val="000000"/>
                              </a:solidFill>
                              <a:latin typeface="Cambria Math" panose="02040503050406030204" pitchFamily="18" charset="0"/>
                              <a:ea typeface="Cambria Math" panose="02040503050406030204" pitchFamily="18" charset="0"/>
                            </a:rPr>
                            <m:t>ℳ</m:t>
                          </m:r>
                        </m:sub>
                      </m:sSub>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𝜃</m:t>
                          </m:r>
                        </m:e>
                      </m:d>
                      <m:r>
                        <a:rPr lang="en-US" i="1">
                          <a:solidFill>
                            <a:prstClr val="black"/>
                          </a:solidFill>
                          <a:latin typeface="Cambria Math" panose="02040503050406030204" pitchFamily="18" charset="0"/>
                        </a:rPr>
                        <m:t>=</m:t>
                      </m:r>
                      <m:f>
                        <m:fPr>
                          <m:ctrlPr>
                            <a:rPr lang="en-US" i="1">
                              <a:solidFill>
                                <a:prstClr val="black"/>
                              </a:solidFill>
                              <a:latin typeface="Cambria Math" panose="02040503050406030204" pitchFamily="18" charset="0"/>
                            </a:rPr>
                          </m:ctrlPr>
                        </m:fPr>
                        <m:num>
                          <m:r>
                            <a:rPr lang="en-US" i="1">
                              <a:solidFill>
                                <a:prstClr val="black"/>
                              </a:solidFill>
                              <a:latin typeface="Cambria Math" panose="02040503050406030204" pitchFamily="18" charset="0"/>
                            </a:rPr>
                            <m:t>1</m:t>
                          </m:r>
                        </m:num>
                        <m:den>
                          <m:r>
                            <a:rPr lang="en-US" i="1">
                              <a:solidFill>
                                <a:prstClr val="black"/>
                              </a:solidFill>
                              <a:latin typeface="Cambria Math" panose="02040503050406030204" pitchFamily="18" charset="0"/>
                            </a:rPr>
                            <m:t>𝑁</m:t>
                          </m:r>
                        </m:den>
                      </m:f>
                      <m:nary>
                        <m:naryPr>
                          <m:chr m:val="∑"/>
                          <m:limLoc m:val="subSup"/>
                          <m:ctrlPr>
                            <a:rPr lang="en-US" i="1">
                              <a:solidFill>
                                <a:prstClr val="black"/>
                              </a:solidFill>
                              <a:latin typeface="Cambria Math" panose="02040503050406030204" pitchFamily="18" charset="0"/>
                            </a:rPr>
                          </m:ctrlPr>
                        </m:naryPr>
                        <m:sub>
                          <m:r>
                            <m:rPr>
                              <m:brk m:alnAt="1"/>
                            </m:rPr>
                            <a:rPr lang="en-US" i="1">
                              <a:solidFill>
                                <a:prstClr val="black"/>
                              </a:solidFill>
                              <a:latin typeface="Cambria Math" panose="02040503050406030204" pitchFamily="18" charset="0"/>
                            </a:rPr>
                            <m:t>𝑗</m:t>
                          </m:r>
                          <m:r>
                            <a:rPr lang="en-US" i="1">
                              <a:solidFill>
                                <a:prstClr val="black"/>
                              </a:solidFill>
                              <a:latin typeface="Cambria Math" panose="02040503050406030204" pitchFamily="18" charset="0"/>
                            </a:rPr>
                            <m:t>=1</m:t>
                          </m:r>
                        </m:sub>
                        <m:sup>
                          <m:r>
                            <a:rPr lang="en-US" i="1">
                              <a:solidFill>
                                <a:prstClr val="black"/>
                              </a:solidFill>
                              <a:latin typeface="Cambria Math" panose="02040503050406030204" pitchFamily="18" charset="0"/>
                            </a:rPr>
                            <m:t>𝑁</m:t>
                          </m:r>
                        </m:sup>
                        <m:e>
                          <m:sSup>
                            <m:sSupPr>
                              <m:ctrlPr>
                                <a:rPr lang="en-US" i="1">
                                  <a:solidFill>
                                    <a:prstClr val="black"/>
                                  </a:solidFill>
                                  <a:latin typeface="Cambria Math" panose="02040503050406030204" pitchFamily="18" charset="0"/>
                                </a:rPr>
                              </m:ctrlPr>
                            </m:sSupPr>
                            <m:e>
                              <m:d>
                                <m:dPr>
                                  <m:begChr m:val="‖"/>
                                  <m:endChr m:val="‖"/>
                                  <m:ctrlPr>
                                    <a:rPr lang="en-US" i="1">
                                      <a:solidFill>
                                        <a:prstClr val="black"/>
                                      </a:solidFill>
                                      <a:latin typeface="Cambria Math" panose="02040503050406030204" pitchFamily="18" charset="0"/>
                                    </a:rPr>
                                  </m:ctrlPr>
                                </m:dPr>
                                <m:e>
                                  <m:sSubSup>
                                    <m:sSubSupPr>
                                      <m:ctrlPr>
                                        <a:rPr lang="en-US" i="1">
                                          <a:solidFill>
                                            <a:srgbClr val="000000"/>
                                          </a:solidFill>
                                          <a:latin typeface="Cambria Math" panose="02040503050406030204" pitchFamily="18" charset="0"/>
                                        </a:rPr>
                                      </m:ctrlPr>
                                    </m:sSubSup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𝐸</m:t>
                                          </m:r>
                                        </m:e>
                                      </m:acc>
                                    </m:e>
                                    <m:sub>
                                      <m:r>
                                        <a:rPr lang="en-US" i="1" dirty="0">
                                          <a:solidFill>
                                            <a:srgbClr val="000000"/>
                                          </a:solidFill>
                                          <a:latin typeface="Cambria Math" panose="02040503050406030204" pitchFamily="18" charset="0"/>
                                          <a:ea typeface="Cambria Math" panose="02040503050406030204" pitchFamily="18" charset="0"/>
                                        </a:rPr>
                                        <m:t>ℳ</m:t>
                                      </m:r>
                                    </m:sub>
                                    <m:sup>
                                      <m:r>
                                        <a:rPr lang="en-US" i="1">
                                          <a:solidFill>
                                            <a:srgbClr val="000000"/>
                                          </a:solidFill>
                                          <a:latin typeface="Cambria Math" panose="02040503050406030204" pitchFamily="18" charset="0"/>
                                        </a:rPr>
                                        <m:t>𝐶𝑒𝑙𝑙</m:t>
                                      </m:r>
                                    </m:sup>
                                  </m:sSubSup>
                                  <m:d>
                                    <m:dPr>
                                      <m:ctrlPr>
                                        <a:rPr lang="en-US" i="1">
                                          <a:solidFill>
                                            <a:prstClr val="black"/>
                                          </a:solidFill>
                                          <a:latin typeface="Cambria Math" panose="02040503050406030204" pitchFamily="18" charset="0"/>
                                        </a:rPr>
                                      </m:ctrlPr>
                                    </m:dPr>
                                    <m:e>
                                      <m:sSub>
                                        <m:sSubPr>
                                          <m:ctrlPr>
                                            <a:rPr lang="en-US"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𝑡</m:t>
                                          </m:r>
                                        </m:e>
                                        <m:sub>
                                          <m:r>
                                            <a:rPr lang="en-US" i="1">
                                              <a:solidFill>
                                                <a:prstClr val="black"/>
                                              </a:solidFill>
                                              <a:latin typeface="Cambria Math" panose="02040503050406030204" pitchFamily="18" charset="0"/>
                                            </a:rPr>
                                            <m:t>𝑗</m:t>
                                          </m:r>
                                        </m:sub>
                                      </m:sSub>
                                      <m:r>
                                        <a:rPr lang="en-US" i="1">
                                          <a:solidFill>
                                            <a:prstClr val="black"/>
                                          </a:solidFill>
                                          <a:latin typeface="Cambria Math" panose="02040503050406030204" pitchFamily="18" charset="0"/>
                                        </a:rPr>
                                        <m:t>,</m:t>
                                      </m:r>
                                      <m:sSub>
                                        <m:sSubPr>
                                          <m:ctrlPr>
                                            <a:rPr lang="en-US" i="1">
                                              <a:solidFill>
                                                <a:prstClr val="black"/>
                                              </a:solidFill>
                                              <a:latin typeface="Cambria Math" panose="02040503050406030204" pitchFamily="18" charset="0"/>
                                            </a:rPr>
                                          </m:ctrlPr>
                                        </m:sSubPr>
                                        <m:e>
                                          <m:r>
                                            <a:rPr lang="en-US" b="1" i="1">
                                              <a:solidFill>
                                                <a:prstClr val="black"/>
                                              </a:solidFill>
                                              <a:latin typeface="Cambria Math" panose="02040503050406030204" pitchFamily="18" charset="0"/>
                                            </a:rPr>
                                            <m:t>𝒙</m:t>
                                          </m:r>
                                        </m:e>
                                        <m:sub>
                                          <m:r>
                                            <a:rPr lang="en-US" i="1">
                                              <a:solidFill>
                                                <a:prstClr val="black"/>
                                              </a:solidFill>
                                              <a:latin typeface="Cambria Math" panose="02040503050406030204" pitchFamily="18" charset="0"/>
                                            </a:rPr>
                                            <m:t>𝑗</m:t>
                                          </m:r>
                                        </m:sub>
                                      </m:sSub>
                                      <m:r>
                                        <a:rPr lang="en-US" i="1">
                                          <a:solidFill>
                                            <a:prstClr val="black"/>
                                          </a:solidFill>
                                          <a:latin typeface="Cambria Math" panose="02040503050406030204" pitchFamily="18" charset="0"/>
                                        </a:rPr>
                                        <m:t>;</m:t>
                                      </m:r>
                                      <m:r>
                                        <a:rPr lang="en-US" i="1">
                                          <a:solidFill>
                                            <a:prstClr val="black"/>
                                          </a:solidFill>
                                          <a:latin typeface="Cambria Math" panose="02040503050406030204" pitchFamily="18" charset="0"/>
                                        </a:rPr>
                                        <m:t>𝜃</m:t>
                                      </m:r>
                                    </m:e>
                                  </m:d>
                                  <m:r>
                                    <a:rPr lang="en-US" i="1">
                                      <a:solidFill>
                                        <a:prstClr val="black"/>
                                      </a:solidFill>
                                      <a:latin typeface="Cambria Math" panose="02040503050406030204" pitchFamily="18" charset="0"/>
                                    </a:rPr>
                                    <m:t>−</m:t>
                                  </m:r>
                                  <m:sSup>
                                    <m:sSupPr>
                                      <m:ctrlPr>
                                        <a:rPr lang="en-US" i="1">
                                          <a:solidFill>
                                            <a:prstClr val="black"/>
                                          </a:solidFill>
                                          <a:latin typeface="Cambria Math" panose="02040503050406030204" pitchFamily="18" charset="0"/>
                                        </a:rPr>
                                      </m:ctrlPr>
                                    </m:sSupPr>
                                    <m:e>
                                      <m:r>
                                        <a:rPr lang="en-US" i="1">
                                          <a:solidFill>
                                            <a:prstClr val="black"/>
                                          </a:solidFill>
                                          <a:latin typeface="Cambria Math" panose="02040503050406030204" pitchFamily="18" charset="0"/>
                                        </a:rPr>
                                        <m:t>𝐸</m:t>
                                      </m:r>
                                    </m:e>
                                    <m:sup>
                                      <m:r>
                                        <a:rPr lang="en-US" i="1">
                                          <a:solidFill>
                                            <a:prstClr val="black"/>
                                          </a:solidFill>
                                          <a:latin typeface="Cambria Math" panose="02040503050406030204" pitchFamily="18" charset="0"/>
                                        </a:rPr>
                                        <m:t>∗</m:t>
                                      </m:r>
                                    </m:sup>
                                  </m:sSup>
                                  <m:d>
                                    <m:dPr>
                                      <m:ctrlPr>
                                        <a:rPr lang="en-US" i="1">
                                          <a:solidFill>
                                            <a:prstClr val="black"/>
                                          </a:solidFill>
                                          <a:latin typeface="Cambria Math" panose="02040503050406030204" pitchFamily="18" charset="0"/>
                                        </a:rPr>
                                      </m:ctrlPr>
                                    </m:dPr>
                                    <m:e>
                                      <m:sSub>
                                        <m:sSubPr>
                                          <m:ctrlPr>
                                            <a:rPr lang="en-US"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𝑡</m:t>
                                          </m:r>
                                        </m:e>
                                        <m:sub>
                                          <m:r>
                                            <a:rPr lang="en-US" i="1">
                                              <a:solidFill>
                                                <a:prstClr val="black"/>
                                              </a:solidFill>
                                              <a:latin typeface="Cambria Math" panose="02040503050406030204" pitchFamily="18" charset="0"/>
                                            </a:rPr>
                                            <m:t>𝑗</m:t>
                                          </m:r>
                                        </m:sub>
                                      </m:sSub>
                                      <m:r>
                                        <a:rPr lang="en-US" i="1">
                                          <a:solidFill>
                                            <a:prstClr val="black"/>
                                          </a:solidFill>
                                          <a:latin typeface="Cambria Math" panose="02040503050406030204" pitchFamily="18" charset="0"/>
                                        </a:rPr>
                                        <m:t>,</m:t>
                                      </m:r>
                                      <m:sSub>
                                        <m:sSubPr>
                                          <m:ctrlPr>
                                            <a:rPr lang="en-US" i="1">
                                              <a:solidFill>
                                                <a:prstClr val="black"/>
                                              </a:solidFill>
                                              <a:latin typeface="Cambria Math" panose="02040503050406030204" pitchFamily="18" charset="0"/>
                                            </a:rPr>
                                          </m:ctrlPr>
                                        </m:sSubPr>
                                        <m:e>
                                          <m:r>
                                            <a:rPr lang="en-US" b="1" i="1">
                                              <a:solidFill>
                                                <a:prstClr val="black"/>
                                              </a:solidFill>
                                              <a:latin typeface="Cambria Math" panose="02040503050406030204" pitchFamily="18" charset="0"/>
                                            </a:rPr>
                                            <m:t>𝒙</m:t>
                                          </m:r>
                                        </m:e>
                                        <m:sub>
                                          <m:r>
                                            <a:rPr lang="en-US" i="1">
                                              <a:solidFill>
                                                <a:prstClr val="black"/>
                                              </a:solidFill>
                                              <a:latin typeface="Cambria Math" panose="02040503050406030204" pitchFamily="18" charset="0"/>
                                            </a:rPr>
                                            <m:t>𝑗</m:t>
                                          </m:r>
                                        </m:sub>
                                      </m:sSub>
                                    </m:e>
                                  </m:d>
                                </m:e>
                              </m:d>
                            </m:e>
                            <m:sup>
                              <m:r>
                                <a:rPr lang="en-US" i="1">
                                  <a:solidFill>
                                    <a:prstClr val="black"/>
                                  </a:solidFill>
                                  <a:latin typeface="Cambria Math" panose="02040503050406030204" pitchFamily="18" charset="0"/>
                                </a:rPr>
                                <m:t>2</m:t>
                              </m:r>
                            </m:sup>
                          </m:sSup>
                        </m:e>
                      </m:nary>
                    </m:oMath>
                  </m:oMathPara>
                </a14:m>
                <a:endParaRPr lang="en-US"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39" name="TextBox 38">
                <a:extLst>
                  <a:ext uri="{FF2B5EF4-FFF2-40B4-BE49-F238E27FC236}">
                    <a16:creationId xmlns:a16="http://schemas.microsoft.com/office/drawing/2014/main" id="{A240F891-DD27-C6C9-D664-7B0DAEA485D3}"/>
                  </a:ext>
                </a:extLst>
              </p:cNvPr>
              <p:cNvSpPr txBox="1">
                <a:spLocks noRot="1" noChangeAspect="1" noMove="1" noResize="1" noEditPoints="1" noAdjustHandles="1" noChangeArrowheads="1" noChangeShapeType="1" noTextEdit="1"/>
              </p:cNvSpPr>
              <p:nvPr/>
            </p:nvSpPr>
            <p:spPr>
              <a:xfrm>
                <a:off x="7947473" y="3862324"/>
                <a:ext cx="5998474" cy="790345"/>
              </a:xfrm>
              <a:prstGeom prst="rect">
                <a:avLst/>
              </a:prstGeom>
              <a:blipFill>
                <a:blip r:embed="rId10"/>
                <a:stretch>
                  <a:fillRect t="-137500" b="-201563"/>
                </a:stretch>
              </a:blipFill>
              <a:ln>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B9662781-DD30-5356-1745-CF0D72DB201F}"/>
                  </a:ext>
                </a:extLst>
              </p:cNvPr>
              <p:cNvSpPr txBox="1"/>
              <p:nvPr/>
            </p:nvSpPr>
            <p:spPr>
              <a:xfrm>
                <a:off x="8699500" y="2093400"/>
                <a:ext cx="3701078" cy="455509"/>
              </a:xfrm>
              <a:prstGeom prst="rect">
                <a:avLst/>
              </a:prstGeom>
              <a:noFill/>
            </p:spPr>
            <p:txBody>
              <a:bodyPr wrap="none" rtlCol="0">
                <a:spAutoFit/>
              </a:bodyPr>
              <a:lstStyle/>
              <a:p>
                <a:r>
                  <a:rPr lang="en-US" sz="2000" dirty="0">
                    <a:solidFill>
                      <a:prstClr val="black"/>
                    </a:solidFill>
                    <a:cs typeface="Arial" panose="020B0604020202020204" pitchFamily="34" charset="0"/>
                  </a:rPr>
                  <a:t>Inputs</a:t>
                </a:r>
                <a:r>
                  <a:rPr lang="en-US" dirty="0">
                    <a:solidFill>
                      <a:prstClr val="black"/>
                    </a:solidFill>
                    <a:latin typeface="Calibri" panose="020F0502020204030204"/>
                  </a:rPr>
                  <a:t>:    </a:t>
                </a:r>
                <a14:m>
                  <m:oMath xmlns:m="http://schemas.openxmlformats.org/officeDocument/2006/math">
                    <m:r>
                      <a:rPr lang="en-US" b="1" i="1">
                        <a:solidFill>
                          <a:prstClr val="black"/>
                        </a:solidFill>
                        <a:latin typeface="Cambria Math" panose="02040503050406030204" pitchFamily="18" charset="0"/>
                      </a:rPr>
                      <m:t>𝒙</m:t>
                    </m:r>
                    <m:r>
                      <a:rPr lang="en-US" b="1" i="1">
                        <a:solidFill>
                          <a:prstClr val="black"/>
                        </a:solidFill>
                        <a:latin typeface="Cambria Math" panose="02040503050406030204" pitchFamily="18" charset="0"/>
                      </a:rPr>
                      <m:t>=</m:t>
                    </m:r>
                    <m:d>
                      <m:dPr>
                        <m:begChr m:val="{"/>
                        <m:endChr m:val="}"/>
                        <m:ctrlPr>
                          <a:rPr lang="en-US" b="1" i="1">
                            <a:solidFill>
                              <a:prstClr val="black"/>
                            </a:solidFill>
                            <a:latin typeface="Cambria Math" panose="02040503050406030204" pitchFamily="18" charset="0"/>
                          </a:rPr>
                        </m:ctrlPr>
                      </m:dPr>
                      <m:e>
                        <m:sSub>
                          <m:sSubPr>
                            <m:ctrlPr>
                              <a:rPr lang="en-US"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𝑐</m:t>
                            </m:r>
                          </m:e>
                          <m:sub>
                            <m:r>
                              <a:rPr lang="en-US" i="1">
                                <a:solidFill>
                                  <a:prstClr val="black"/>
                                </a:solidFill>
                                <a:latin typeface="Cambria Math" panose="02040503050406030204" pitchFamily="18" charset="0"/>
                              </a:rPr>
                              <m:t>𝑖</m:t>
                            </m:r>
                            <m:r>
                              <a:rPr lang="en-US" i="1">
                                <a:solidFill>
                                  <a:prstClr val="black"/>
                                </a:solidFill>
                                <a:latin typeface="Cambria Math" panose="02040503050406030204" pitchFamily="18" charset="0"/>
                              </a:rPr>
                              <m:t>,0</m:t>
                            </m:r>
                          </m:sub>
                        </m:sSub>
                        <m:r>
                          <a:rPr lang="en-US" i="1">
                            <a:solidFill>
                              <a:prstClr val="black"/>
                            </a:solidFill>
                            <a:latin typeface="Cambria Math" panose="02040503050406030204" pitchFamily="18" charset="0"/>
                          </a:rPr>
                          <m:t>,</m:t>
                        </m:r>
                        <m:r>
                          <a:rPr lang="en-US" i="1">
                            <a:solidFill>
                              <a:prstClr val="black"/>
                            </a:solidFill>
                            <a:latin typeface="Cambria Math" panose="02040503050406030204" pitchFamily="18" charset="0"/>
                          </a:rPr>
                          <m:t>𝐼</m:t>
                        </m:r>
                        <m:r>
                          <a:rPr lang="en-US" i="1">
                            <a:solidFill>
                              <a:prstClr val="black"/>
                            </a:solidFill>
                            <a:latin typeface="Cambria Math" panose="02040503050406030204" pitchFamily="18" charset="0"/>
                          </a:rPr>
                          <m:t>,</m:t>
                        </m:r>
                        <m:r>
                          <a:rPr lang="en-US" i="1">
                            <a:solidFill>
                              <a:prstClr val="black"/>
                            </a:solidFill>
                            <a:latin typeface="Cambria Math" panose="02040503050406030204" pitchFamily="18" charset="0"/>
                          </a:rPr>
                          <m:t>𝑢</m:t>
                        </m:r>
                      </m:e>
                    </m:d>
                  </m:oMath>
                </a14:m>
                <a:r>
                  <a:rPr lang="en-US" dirty="0">
                    <a:solidFill>
                      <a:prstClr val="black"/>
                    </a:solidFill>
                    <a:latin typeface="Calibri" panose="020F0502020204030204"/>
                  </a:rPr>
                  <a:t>, </a:t>
                </a:r>
                <a14:m>
                  <m:oMath xmlns:m="http://schemas.openxmlformats.org/officeDocument/2006/math">
                    <m:r>
                      <m:rPr>
                        <m:sty m:val="p"/>
                      </m:rPr>
                      <a:rPr lang="en-US">
                        <a:solidFill>
                          <a:prstClr val="black"/>
                        </a:solidFill>
                        <a:latin typeface="Cambria Math" panose="02040503050406030204" pitchFamily="18" charset="0"/>
                      </a:rPr>
                      <m:t>SOC</m:t>
                    </m:r>
                    <m:d>
                      <m:dPr>
                        <m:ctrlPr>
                          <a:rPr lang="en-US" i="1">
                            <a:solidFill>
                              <a:prstClr val="black"/>
                            </a:solidFill>
                            <a:latin typeface="Cambria Math" panose="02040503050406030204" pitchFamily="18" charset="0"/>
                          </a:rPr>
                        </m:ctrlPr>
                      </m:dPr>
                      <m:e>
                        <m:r>
                          <a:rPr lang="en-US" i="1">
                            <a:solidFill>
                              <a:prstClr val="black"/>
                            </a:solidFill>
                            <a:latin typeface="Cambria Math" panose="02040503050406030204" pitchFamily="18" charset="0"/>
                          </a:rPr>
                          <m:t>𝑡</m:t>
                        </m:r>
                      </m:e>
                    </m:d>
                  </m:oMath>
                </a14:m>
                <a:endParaRPr lang="en-US" b="1" dirty="0">
                  <a:solidFill>
                    <a:prstClr val="black"/>
                  </a:solidFill>
                  <a:latin typeface="Calibri" panose="020F0502020204030204"/>
                </a:endParaRPr>
              </a:p>
            </p:txBody>
          </p:sp>
        </mc:Choice>
        <mc:Fallback xmlns="">
          <p:sp>
            <p:nvSpPr>
              <p:cNvPr id="40" name="TextBox 39">
                <a:extLst>
                  <a:ext uri="{FF2B5EF4-FFF2-40B4-BE49-F238E27FC236}">
                    <a16:creationId xmlns:a16="http://schemas.microsoft.com/office/drawing/2014/main" id="{B9662781-DD30-5356-1745-CF0D72DB201F}"/>
                  </a:ext>
                </a:extLst>
              </p:cNvPr>
              <p:cNvSpPr txBox="1">
                <a:spLocks noRot="1" noChangeAspect="1" noMove="1" noResize="1" noEditPoints="1" noAdjustHandles="1" noChangeArrowheads="1" noChangeShapeType="1" noTextEdit="1"/>
              </p:cNvSpPr>
              <p:nvPr/>
            </p:nvSpPr>
            <p:spPr>
              <a:xfrm>
                <a:off x="8699500" y="2093400"/>
                <a:ext cx="3701078" cy="455509"/>
              </a:xfrm>
              <a:prstGeom prst="rect">
                <a:avLst/>
              </a:prstGeom>
              <a:blipFill>
                <a:blip r:embed="rId11"/>
                <a:stretch>
                  <a:fillRect l="-1365" b="-243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10DB5A0C-9969-FAF5-9F8E-A441BDC98FC6}"/>
                  </a:ext>
                </a:extLst>
              </p:cNvPr>
              <p:cNvSpPr txBox="1"/>
              <p:nvPr/>
            </p:nvSpPr>
            <p:spPr>
              <a:xfrm>
                <a:off x="11175631" y="3274352"/>
                <a:ext cx="225100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a:solidFill>
                                <a:srgbClr val="FF0000"/>
                              </a:solidFill>
                              <a:latin typeface="Cambria Math" panose="02040503050406030204" pitchFamily="18" charset="0"/>
                              <a:ea typeface="Cambria Math" panose="02040503050406030204" pitchFamily="18" charset="0"/>
                            </a:rPr>
                          </m:ctrlPr>
                        </m:accPr>
                        <m:e>
                          <m:r>
                            <a:rPr lang="en-US" b="1" i="1">
                              <a:solidFill>
                                <a:srgbClr val="FF0000"/>
                              </a:solidFill>
                              <a:latin typeface="Cambria Math" panose="02040503050406030204" pitchFamily="18" charset="0"/>
                              <a:ea typeface="Cambria Math" panose="02040503050406030204" pitchFamily="18" charset="0"/>
                            </a:rPr>
                            <m:t>𝝁</m:t>
                          </m:r>
                        </m:e>
                      </m:acc>
                      <m:r>
                        <a:rPr lang="en-US" i="1">
                          <a:solidFill>
                            <a:srgbClr val="FF0000"/>
                          </a:solidFill>
                          <a:latin typeface="Cambria Math" panose="02040503050406030204" pitchFamily="18" charset="0"/>
                          <a:ea typeface="Cambria Math" panose="02040503050406030204" pitchFamily="18" charset="0"/>
                        </a:rPr>
                        <m:t>(</m:t>
                      </m:r>
                      <m:r>
                        <a:rPr lang="en-US" b="1" i="1">
                          <a:solidFill>
                            <a:srgbClr val="FF0000"/>
                          </a:solidFill>
                          <a:latin typeface="Cambria Math" panose="02040503050406030204" pitchFamily="18" charset="0"/>
                        </a:rPr>
                        <m:t>𝒙</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ea typeface="Cambria Math" panose="02040503050406030204" pitchFamily="18" charset="0"/>
                        </a:rPr>
                        <m:t>𝜃</m:t>
                      </m:r>
                      <m:r>
                        <a:rPr lang="en-US" i="1">
                          <a:solidFill>
                            <a:srgbClr val="FF0000"/>
                          </a:solidFill>
                          <a:latin typeface="Cambria Math" panose="02040503050406030204" pitchFamily="18" charset="0"/>
                          <a:ea typeface="Cambria Math" panose="02040503050406030204" pitchFamily="18" charset="0"/>
                        </a:rPr>
                        <m:t>)=</m:t>
                      </m:r>
                      <m:r>
                        <a:rPr lang="en-US" i="1">
                          <a:solidFill>
                            <a:srgbClr val="FF0000"/>
                          </a:solidFill>
                          <a:latin typeface="Cambria Math" panose="02040503050406030204" pitchFamily="18" charset="0"/>
                          <a:ea typeface="Cambria Math" panose="02040503050406030204" pitchFamily="18" charset="0"/>
                        </a:rPr>
                        <m:t>𝒩𝒩</m:t>
                      </m:r>
                      <m:r>
                        <a:rPr lang="en-US" i="1">
                          <a:solidFill>
                            <a:srgbClr val="FF0000"/>
                          </a:solidFill>
                          <a:latin typeface="Cambria Math" panose="02040503050406030204" pitchFamily="18" charset="0"/>
                          <a:ea typeface="Cambria Math" panose="02040503050406030204" pitchFamily="18" charset="0"/>
                        </a:rPr>
                        <m:t>(</m:t>
                      </m:r>
                      <m:r>
                        <a:rPr lang="en-US" b="1" i="1">
                          <a:solidFill>
                            <a:srgbClr val="FF0000"/>
                          </a:solidFill>
                          <a:latin typeface="Cambria Math" panose="02040503050406030204" pitchFamily="18" charset="0"/>
                        </a:rPr>
                        <m:t>𝒙</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ea typeface="Cambria Math" panose="02040503050406030204" pitchFamily="18" charset="0"/>
                        </a:rPr>
                        <m:t>𝜃</m:t>
                      </m:r>
                      <m:r>
                        <a:rPr lang="en-US" i="1">
                          <a:solidFill>
                            <a:srgbClr val="FF0000"/>
                          </a:solidFill>
                          <a:latin typeface="Cambria Math" panose="02040503050406030204" pitchFamily="18" charset="0"/>
                          <a:ea typeface="Cambria Math" panose="02040503050406030204" pitchFamily="18" charset="0"/>
                        </a:rPr>
                        <m:t>)</m:t>
                      </m:r>
                    </m:oMath>
                  </m:oMathPara>
                </a14:m>
                <a:endParaRPr lang="en-US" dirty="0">
                  <a:solidFill>
                    <a:srgbClr val="FF0000"/>
                  </a:solidFill>
                  <a:latin typeface="Calibri" panose="020F0502020204030204"/>
                </a:endParaRPr>
              </a:p>
            </p:txBody>
          </p:sp>
        </mc:Choice>
        <mc:Fallback xmlns="">
          <p:sp>
            <p:nvSpPr>
              <p:cNvPr id="41" name="TextBox 40">
                <a:extLst>
                  <a:ext uri="{FF2B5EF4-FFF2-40B4-BE49-F238E27FC236}">
                    <a16:creationId xmlns:a16="http://schemas.microsoft.com/office/drawing/2014/main" id="{10DB5A0C-9969-FAF5-9F8E-A441BDC98FC6}"/>
                  </a:ext>
                </a:extLst>
              </p:cNvPr>
              <p:cNvSpPr txBox="1">
                <a:spLocks noRot="1" noChangeAspect="1" noMove="1" noResize="1" noEditPoints="1" noAdjustHandles="1" noChangeArrowheads="1" noChangeShapeType="1" noTextEdit="1"/>
              </p:cNvSpPr>
              <p:nvPr/>
            </p:nvSpPr>
            <p:spPr>
              <a:xfrm>
                <a:off x="11175631" y="3274352"/>
                <a:ext cx="2251001" cy="369332"/>
              </a:xfrm>
              <a:prstGeom prst="rect">
                <a:avLst/>
              </a:prstGeom>
              <a:blipFill>
                <a:blip r:embed="rId12"/>
                <a:stretch>
                  <a:fillRect t="-6452" r="-12849" b="-29032"/>
                </a:stretch>
              </a:blipFill>
            </p:spPr>
            <p:txBody>
              <a:bodyPr/>
              <a:lstStyle/>
              <a:p>
                <a:r>
                  <a:rPr lang="en-US">
                    <a:noFill/>
                  </a:rPr>
                  <a:t> </a:t>
                </a:r>
              </a:p>
            </p:txBody>
          </p:sp>
        </mc:Fallback>
      </mc:AlternateContent>
      <p:sp>
        <p:nvSpPr>
          <p:cNvPr id="42" name="TextBox 41">
            <a:extLst>
              <a:ext uri="{FF2B5EF4-FFF2-40B4-BE49-F238E27FC236}">
                <a16:creationId xmlns:a16="http://schemas.microsoft.com/office/drawing/2014/main" id="{BA983C8F-4044-F34A-BFA1-F771249877C9}"/>
              </a:ext>
            </a:extLst>
          </p:cNvPr>
          <p:cNvSpPr txBox="1"/>
          <p:nvPr/>
        </p:nvSpPr>
        <p:spPr>
          <a:xfrm>
            <a:off x="8705413" y="3274352"/>
            <a:ext cx="2494594" cy="400110"/>
          </a:xfrm>
          <a:prstGeom prst="rect">
            <a:avLst/>
          </a:prstGeom>
          <a:noFill/>
        </p:spPr>
        <p:txBody>
          <a:bodyPr wrap="none" rtlCol="0">
            <a:spAutoFit/>
          </a:bodyPr>
          <a:lstStyle/>
          <a:p>
            <a:r>
              <a:rPr lang="en-US" sz="2000" dirty="0">
                <a:solidFill>
                  <a:prstClr val="black"/>
                </a:solidFill>
                <a:cs typeface="Arial" panose="020B0604020202020204" pitchFamily="34" charset="0"/>
              </a:rPr>
              <a:t>DNN approximation:</a:t>
            </a:r>
            <a:endParaRPr lang="en-US" sz="2000" b="1" dirty="0">
              <a:solidFill>
                <a:prstClr val="black"/>
              </a:solidFill>
              <a:cs typeface="Arial" panose="020B0604020202020204" pitchFamily="34" charset="0"/>
            </a:endParaRPr>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51529F60-D9F9-2A00-2051-EA7EEAAA9D51}"/>
                  </a:ext>
                </a:extLst>
              </p:cNvPr>
              <p:cNvSpPr txBox="1"/>
              <p:nvPr/>
            </p:nvSpPr>
            <p:spPr>
              <a:xfrm>
                <a:off x="8699500" y="2707526"/>
                <a:ext cx="4386778" cy="445122"/>
              </a:xfrm>
              <a:prstGeom prst="rect">
                <a:avLst/>
              </a:prstGeom>
              <a:noFill/>
            </p:spPr>
            <p:txBody>
              <a:bodyPr wrap="none" rtlCol="0">
                <a:spAutoFit/>
              </a:bodyPr>
              <a:lstStyle/>
              <a:p>
                <a:r>
                  <a:rPr lang="en-US" sz="2000" dirty="0">
                    <a:solidFill>
                      <a:prstClr val="black"/>
                    </a:solidFill>
                    <a:cs typeface="Arial" panose="020B0604020202020204" pitchFamily="34" charset="0"/>
                  </a:rPr>
                  <a:t>Model parameters: </a:t>
                </a:r>
                <a14:m>
                  <m:oMath xmlns:m="http://schemas.openxmlformats.org/officeDocument/2006/math">
                    <m:r>
                      <a:rPr lang="en-US" sz="2000" b="1" i="1">
                        <a:solidFill>
                          <a:schemeClr val="accent2"/>
                        </a:solidFill>
                        <a:latin typeface="Cambria Math" panose="02040503050406030204" pitchFamily="18" charset="0"/>
                      </a:rPr>
                      <m:t>𝝁</m:t>
                    </m:r>
                    <m:r>
                      <a:rPr lang="en-US" sz="2000" b="1" i="1">
                        <a:solidFill>
                          <a:schemeClr val="accent2"/>
                        </a:solidFill>
                        <a:latin typeface="Cambria Math" panose="02040503050406030204" pitchFamily="18" charset="0"/>
                      </a:rPr>
                      <m:t>=</m:t>
                    </m:r>
                    <m:d>
                      <m:dPr>
                        <m:begChr m:val="{"/>
                        <m:endChr m:val="}"/>
                        <m:ctrlPr>
                          <a:rPr lang="en-US" sz="2000" b="1" i="1">
                            <a:solidFill>
                              <a:schemeClr val="accent2"/>
                            </a:solidFill>
                            <a:latin typeface="Cambria Math" panose="02040503050406030204" pitchFamily="18" charset="0"/>
                          </a:rPr>
                        </m:ctrlPr>
                      </m:dPr>
                      <m:e>
                        <m:r>
                          <a:rPr lang="en-US" sz="2000" i="1">
                            <a:solidFill>
                              <a:schemeClr val="accent2"/>
                            </a:solidFill>
                            <a:latin typeface="Cambria Math" panose="02040503050406030204" pitchFamily="18" charset="0"/>
                          </a:rPr>
                          <m:t>𝑆</m:t>
                        </m:r>
                        <m:r>
                          <a:rPr lang="en-US" sz="2000" i="1">
                            <a:solidFill>
                              <a:schemeClr val="accent2"/>
                            </a:solidFill>
                            <a:latin typeface="Cambria Math" panose="02040503050406030204" pitchFamily="18" charset="0"/>
                          </a:rPr>
                          <m:t>,</m:t>
                        </m:r>
                        <m:sSub>
                          <m:sSubPr>
                            <m:ctrlPr>
                              <a:rPr lang="en-US" sz="2000" i="1">
                                <a:solidFill>
                                  <a:schemeClr val="accent2"/>
                                </a:solidFill>
                                <a:latin typeface="Cambria Math" panose="02040503050406030204" pitchFamily="18" charset="0"/>
                              </a:rPr>
                            </m:ctrlPr>
                          </m:sSubPr>
                          <m:e>
                            <m:r>
                              <a:rPr lang="en-US" sz="2000" i="1">
                                <a:solidFill>
                                  <a:schemeClr val="accent2"/>
                                </a:solidFill>
                                <a:latin typeface="Cambria Math" panose="02040503050406030204" pitchFamily="18" charset="0"/>
                              </a:rPr>
                              <m:t>𝑘</m:t>
                            </m:r>
                          </m:e>
                          <m:sub>
                            <m:r>
                              <a:rPr lang="en-US" sz="2000" b="0" i="1" smtClean="0">
                                <a:solidFill>
                                  <a:schemeClr val="accent2"/>
                                </a:solidFill>
                                <a:latin typeface="Cambria Math" panose="02040503050406030204" pitchFamily="18" charset="0"/>
                              </a:rPr>
                              <m:t>𝑛</m:t>
                            </m:r>
                          </m:sub>
                        </m:sSub>
                        <m:r>
                          <a:rPr lang="en-US" sz="2000" i="1">
                            <a:solidFill>
                              <a:schemeClr val="accent2"/>
                            </a:solidFill>
                            <a:latin typeface="Cambria Math" panose="02040503050406030204" pitchFamily="18" charset="0"/>
                          </a:rPr>
                          <m:t>,</m:t>
                        </m:r>
                        <m:sSub>
                          <m:sSubPr>
                            <m:ctrlPr>
                              <a:rPr lang="en-US" sz="2000" i="1">
                                <a:solidFill>
                                  <a:schemeClr val="accent2"/>
                                </a:solidFill>
                                <a:latin typeface="Cambria Math" panose="02040503050406030204" pitchFamily="18" charset="0"/>
                              </a:rPr>
                            </m:ctrlPr>
                          </m:sSubPr>
                          <m:e>
                            <m:r>
                              <a:rPr lang="en-US" sz="2000" i="1">
                                <a:solidFill>
                                  <a:schemeClr val="accent2"/>
                                </a:solidFill>
                                <a:latin typeface="Cambria Math" panose="02040503050406030204" pitchFamily="18" charset="0"/>
                              </a:rPr>
                              <m:t>𝑘</m:t>
                            </m:r>
                          </m:e>
                          <m:sub>
                            <m:r>
                              <a:rPr lang="en-US" sz="2000" b="0" i="1" smtClean="0">
                                <a:solidFill>
                                  <a:schemeClr val="accent2"/>
                                </a:solidFill>
                                <a:latin typeface="Cambria Math" panose="02040503050406030204" pitchFamily="18" charset="0"/>
                              </a:rPr>
                              <m:t>𝑝</m:t>
                            </m:r>
                          </m:sub>
                        </m:sSub>
                        <m:r>
                          <a:rPr lang="en-US" sz="2000" i="1">
                            <a:solidFill>
                              <a:schemeClr val="accent2"/>
                            </a:solidFill>
                            <a:latin typeface="Cambria Math" panose="02040503050406030204" pitchFamily="18" charset="0"/>
                          </a:rPr>
                          <m:t>,</m:t>
                        </m:r>
                        <m:sSub>
                          <m:sSubPr>
                            <m:ctrlPr>
                              <a:rPr lang="en-US" sz="2000" i="1">
                                <a:solidFill>
                                  <a:schemeClr val="accent2"/>
                                </a:solidFill>
                                <a:latin typeface="Cambria Math" panose="02040503050406030204" pitchFamily="18" charset="0"/>
                              </a:rPr>
                            </m:ctrlPr>
                          </m:sSubPr>
                          <m:e>
                            <m:r>
                              <a:rPr lang="en-US" sz="2000" i="1">
                                <a:solidFill>
                                  <a:schemeClr val="accent2"/>
                                </a:solidFill>
                                <a:latin typeface="Cambria Math" panose="02040503050406030204" pitchFamily="18" charset="0"/>
                              </a:rPr>
                              <m:t>𝜎</m:t>
                            </m:r>
                          </m:e>
                          <m:sub>
                            <m:r>
                              <a:rPr lang="en-US" sz="2000" b="0" i="1" smtClean="0">
                                <a:solidFill>
                                  <a:schemeClr val="accent2"/>
                                </a:solidFill>
                                <a:latin typeface="Cambria Math" panose="02040503050406030204" pitchFamily="18" charset="0"/>
                              </a:rPr>
                              <m:t>𝑒</m:t>
                            </m:r>
                          </m:sub>
                        </m:sSub>
                      </m:e>
                    </m:d>
                  </m:oMath>
                </a14:m>
                <a:endParaRPr lang="en-US" sz="2000" dirty="0">
                  <a:cs typeface="Arial" panose="020B0604020202020204" pitchFamily="34" charset="0"/>
                </a:endParaRPr>
              </a:p>
            </p:txBody>
          </p:sp>
        </mc:Choice>
        <mc:Fallback xmlns="">
          <p:sp>
            <p:nvSpPr>
              <p:cNvPr id="45" name="TextBox 44">
                <a:extLst>
                  <a:ext uri="{FF2B5EF4-FFF2-40B4-BE49-F238E27FC236}">
                    <a16:creationId xmlns:a16="http://schemas.microsoft.com/office/drawing/2014/main" id="{51529F60-D9F9-2A00-2051-EA7EEAAA9D51}"/>
                  </a:ext>
                </a:extLst>
              </p:cNvPr>
              <p:cNvSpPr txBox="1">
                <a:spLocks noRot="1" noChangeAspect="1" noMove="1" noResize="1" noEditPoints="1" noAdjustHandles="1" noChangeArrowheads="1" noChangeShapeType="1" noTextEdit="1"/>
              </p:cNvSpPr>
              <p:nvPr/>
            </p:nvSpPr>
            <p:spPr>
              <a:xfrm>
                <a:off x="8699500" y="2707526"/>
                <a:ext cx="4386778" cy="445122"/>
              </a:xfrm>
              <a:prstGeom prst="rect">
                <a:avLst/>
              </a:prstGeom>
              <a:blipFill>
                <a:blip r:embed="rId13"/>
                <a:stretch>
                  <a:fillRect l="-1153" t="-2778"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1E1BDD4E-4B5E-DE17-330B-DD468FF0A245}"/>
                  </a:ext>
                </a:extLst>
              </p:cNvPr>
              <p:cNvSpPr txBox="1"/>
              <p:nvPr/>
            </p:nvSpPr>
            <p:spPr>
              <a:xfrm>
                <a:off x="8765923" y="4804612"/>
                <a:ext cx="2334806" cy="369332"/>
              </a:xfrm>
              <a:prstGeom prst="rect">
                <a:avLst/>
              </a:prstGeom>
              <a:noFill/>
            </p:spPr>
            <p:txBody>
              <a:bodyPr wrap="none" rtlCol="0">
                <a:spAutoFit/>
              </a:bodyPr>
              <a:lstStyle/>
              <a:p>
                <a14:m>
                  <m:oMath xmlns:m="http://schemas.openxmlformats.org/officeDocument/2006/math">
                    <m:sSup>
                      <m:sSupPr>
                        <m:ctrlPr>
                          <a:rPr lang="en-US" i="1">
                            <a:solidFill>
                              <a:prstClr val="black"/>
                            </a:solidFill>
                            <a:latin typeface="Cambria Math" panose="02040503050406030204" pitchFamily="18" charset="0"/>
                          </a:rPr>
                        </m:ctrlPr>
                      </m:sSupPr>
                      <m:e>
                        <m:r>
                          <a:rPr lang="en-US" i="1">
                            <a:solidFill>
                              <a:prstClr val="black"/>
                            </a:solidFill>
                            <a:latin typeface="Cambria Math" panose="02040503050406030204" pitchFamily="18" charset="0"/>
                          </a:rPr>
                          <m:t>𝐸</m:t>
                        </m:r>
                      </m:e>
                      <m:sup>
                        <m:r>
                          <a:rPr lang="en-US" i="1">
                            <a:solidFill>
                              <a:prstClr val="black"/>
                            </a:solidFill>
                            <a:latin typeface="Cambria Math" panose="02040503050406030204" pitchFamily="18" charset="0"/>
                          </a:rPr>
                          <m:t>∗</m:t>
                        </m:r>
                      </m:sup>
                    </m:sSup>
                    <m:r>
                      <a:rPr lang="en-US" i="1">
                        <a:solidFill>
                          <a:prstClr val="black"/>
                        </a:solidFill>
                        <a:latin typeface="Cambria Math" panose="02040503050406030204" pitchFamily="18" charset="0"/>
                      </a:rPr>
                      <m:t>:</m:t>
                    </m:r>
                  </m:oMath>
                </a14:m>
                <a:r>
                  <a:rPr lang="en-US" dirty="0">
                    <a:solidFill>
                      <a:prstClr val="black"/>
                    </a:solidFill>
                    <a:latin typeface="Calibri" panose="020F0502020204030204"/>
                  </a:rPr>
                  <a:t> Measurement data</a:t>
                </a:r>
              </a:p>
            </p:txBody>
          </p:sp>
        </mc:Choice>
        <mc:Fallback xmlns="">
          <p:sp>
            <p:nvSpPr>
              <p:cNvPr id="46" name="TextBox 45">
                <a:extLst>
                  <a:ext uri="{FF2B5EF4-FFF2-40B4-BE49-F238E27FC236}">
                    <a16:creationId xmlns:a16="http://schemas.microsoft.com/office/drawing/2014/main" id="{1E1BDD4E-4B5E-DE17-330B-DD468FF0A245}"/>
                  </a:ext>
                </a:extLst>
              </p:cNvPr>
              <p:cNvSpPr txBox="1">
                <a:spLocks noRot="1" noChangeAspect="1" noMove="1" noResize="1" noEditPoints="1" noAdjustHandles="1" noChangeArrowheads="1" noChangeShapeType="1" noTextEdit="1"/>
              </p:cNvSpPr>
              <p:nvPr/>
            </p:nvSpPr>
            <p:spPr>
              <a:xfrm>
                <a:off x="8765923" y="4804612"/>
                <a:ext cx="2334806" cy="369332"/>
              </a:xfrm>
              <a:prstGeom prst="rect">
                <a:avLst/>
              </a:prstGeom>
              <a:blipFill>
                <a:blip r:embed="rId14"/>
                <a:stretch>
                  <a:fillRect t="-10000" r="-16757" b="-43333"/>
                </a:stretch>
              </a:blipFill>
            </p:spPr>
            <p:txBody>
              <a:bodyPr/>
              <a:lstStyle/>
              <a:p>
                <a:r>
                  <a:rPr lang="en-US">
                    <a:noFill/>
                  </a:rPr>
                  <a:t> </a:t>
                </a:r>
              </a:p>
            </p:txBody>
          </p:sp>
        </mc:Fallback>
      </mc:AlternateContent>
      <p:sp>
        <p:nvSpPr>
          <p:cNvPr id="47" name="TextBox 46">
            <a:extLst>
              <a:ext uri="{FF2B5EF4-FFF2-40B4-BE49-F238E27FC236}">
                <a16:creationId xmlns:a16="http://schemas.microsoft.com/office/drawing/2014/main" id="{493A9BDB-0CE0-10A3-3F08-487FA6EB6855}"/>
              </a:ext>
            </a:extLst>
          </p:cNvPr>
          <p:cNvSpPr txBox="1"/>
          <p:nvPr/>
        </p:nvSpPr>
        <p:spPr>
          <a:xfrm>
            <a:off x="8699500" y="5886596"/>
            <a:ext cx="4676280" cy="400110"/>
          </a:xfrm>
          <a:prstGeom prst="rect">
            <a:avLst/>
          </a:prstGeom>
          <a:noFill/>
        </p:spPr>
        <p:txBody>
          <a:bodyPr wrap="none" rtlCol="0">
            <a:spAutoFit/>
          </a:bodyPr>
          <a:lstStyle/>
          <a:p>
            <a:pPr marL="342900" indent="-342900">
              <a:buFont typeface="Arial" panose="020B0604020202020204" pitchFamily="34" charset="0"/>
              <a:buChar char="•"/>
            </a:pPr>
            <a:r>
              <a:rPr lang="en-US" sz="2000" dirty="0">
                <a:solidFill>
                  <a:schemeClr val="accent2"/>
                </a:solidFill>
              </a:rPr>
              <a:t>Positivity-preserving output neurons:</a:t>
            </a:r>
          </a:p>
        </p:txBody>
      </p:sp>
      <p:pic>
        <p:nvPicPr>
          <p:cNvPr id="49" name="Picture 48">
            <a:extLst>
              <a:ext uri="{FF2B5EF4-FFF2-40B4-BE49-F238E27FC236}">
                <a16:creationId xmlns:a16="http://schemas.microsoft.com/office/drawing/2014/main" id="{75D88F93-E586-50AC-232A-BA28E95846E8}"/>
              </a:ext>
            </a:extLst>
          </p:cNvPr>
          <p:cNvPicPr>
            <a:picLocks noChangeAspect="1"/>
          </p:cNvPicPr>
          <p:nvPr/>
        </p:nvPicPr>
        <p:blipFill rotWithShape="1">
          <a:blip r:embed="rId15"/>
          <a:srcRect r="43331" b="-20427"/>
          <a:stretch/>
        </p:blipFill>
        <p:spPr>
          <a:xfrm>
            <a:off x="9966541" y="6351399"/>
            <a:ext cx="2562112" cy="550594"/>
          </a:xfrm>
          <a:prstGeom prst="rect">
            <a:avLst/>
          </a:prstGeom>
        </p:spPr>
      </p:pic>
      <p:pic>
        <p:nvPicPr>
          <p:cNvPr id="50" name="Picture 49">
            <a:extLst>
              <a:ext uri="{FF2B5EF4-FFF2-40B4-BE49-F238E27FC236}">
                <a16:creationId xmlns:a16="http://schemas.microsoft.com/office/drawing/2014/main" id="{DFEBA035-15E5-FF63-AD13-7B6F9C3C6D12}"/>
              </a:ext>
            </a:extLst>
          </p:cNvPr>
          <p:cNvPicPr>
            <a:picLocks noChangeAspect="1"/>
          </p:cNvPicPr>
          <p:nvPr/>
        </p:nvPicPr>
        <p:blipFill rotWithShape="1">
          <a:blip r:embed="rId16"/>
          <a:srcRect t="-1" r="50168" b="-13113"/>
          <a:stretch/>
        </p:blipFill>
        <p:spPr>
          <a:xfrm>
            <a:off x="9847354" y="6808526"/>
            <a:ext cx="2034324" cy="764778"/>
          </a:xfrm>
          <a:prstGeom prst="rect">
            <a:avLst/>
          </a:prstGeom>
        </p:spPr>
      </p:pic>
      <p:sp>
        <p:nvSpPr>
          <p:cNvPr id="22" name="TextBox 21">
            <a:extLst>
              <a:ext uri="{FF2B5EF4-FFF2-40B4-BE49-F238E27FC236}">
                <a16:creationId xmlns:a16="http://schemas.microsoft.com/office/drawing/2014/main" id="{48030843-424F-4164-B0DB-B9E26EC917BE}"/>
              </a:ext>
            </a:extLst>
          </p:cNvPr>
          <p:cNvSpPr txBox="1"/>
          <p:nvPr/>
        </p:nvSpPr>
        <p:spPr>
          <a:xfrm>
            <a:off x="5375560" y="1287135"/>
            <a:ext cx="2405124" cy="1061829"/>
          </a:xfrm>
          <a:prstGeom prst="rect">
            <a:avLst/>
          </a:prstGeom>
          <a:noFill/>
        </p:spPr>
        <p:txBody>
          <a:bodyPr wrap="square" rtlCol="0">
            <a:spAutoFit/>
          </a:bodyPr>
          <a:lstStyle/>
          <a:p>
            <a:pPr algn="ctr"/>
            <a:r>
              <a:rPr lang="en-US" b="1" dirty="0">
                <a:solidFill>
                  <a:srgbClr val="000000"/>
                </a:solidFill>
                <a:cs typeface="Arial" panose="020B0604020202020204" pitchFamily="34" charset="0"/>
              </a:rPr>
              <a:t>Physics-based model constrain: 0D Model</a:t>
            </a:r>
          </a:p>
        </p:txBody>
      </p:sp>
      <p:sp>
        <p:nvSpPr>
          <p:cNvPr id="10" name="Arrow: Down 9">
            <a:extLst>
              <a:ext uri="{FF2B5EF4-FFF2-40B4-BE49-F238E27FC236}">
                <a16:creationId xmlns:a16="http://schemas.microsoft.com/office/drawing/2014/main" id="{AE6D9014-E47A-4C89-847F-22A9829215B1}"/>
              </a:ext>
            </a:extLst>
          </p:cNvPr>
          <p:cNvSpPr/>
          <p:nvPr/>
        </p:nvSpPr>
        <p:spPr>
          <a:xfrm rot="1769560">
            <a:off x="6128618" y="2241521"/>
            <a:ext cx="165100" cy="4704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Audio 14">
            <a:hlinkClick r:id="" action="ppaction://media"/>
            <a:extLst>
              <a:ext uri="{FF2B5EF4-FFF2-40B4-BE49-F238E27FC236}">
                <a16:creationId xmlns:a16="http://schemas.microsoft.com/office/drawing/2014/main" id="{0387B623-9278-4D19-BE5E-A46C07514411}"/>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4071600" y="7670800"/>
            <a:ext cx="406400" cy="406400"/>
          </a:xfrm>
          <a:prstGeom prst="rect">
            <a:avLst/>
          </a:prstGeom>
        </p:spPr>
      </p:pic>
    </p:spTree>
    <p:extLst>
      <p:ext uri="{BB962C8B-B14F-4D97-AF65-F5344CB8AC3E}">
        <p14:creationId xmlns:p14="http://schemas.microsoft.com/office/powerpoint/2010/main" val="338844885"/>
      </p:ext>
    </p:extLst>
  </p:cSld>
  <p:clrMapOvr>
    <a:masterClrMapping/>
  </p:clrMapOvr>
  <p:transition spd="med" advTm="7187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extLst>
    <p:ext uri="{3A86A75C-4F4B-4683-9AE1-C65F6400EC91}">
      <p14:laserTraceLst xmlns:p14="http://schemas.microsoft.com/office/powerpoint/2010/main">
        <p14:tracePtLst>
          <p14:tracePt t="39" x="7967663" y="2782888"/>
          <p14:tracePt t="93" x="7978775" y="2782888"/>
          <p14:tracePt t="7743" x="7978775" y="2771775"/>
          <p14:tracePt t="8141" x="7999413" y="2673350"/>
          <p14:tracePt t="8149" x="8010525" y="2651125"/>
          <p14:tracePt t="8155" x="8010525" y="2630488"/>
          <p14:tracePt t="8163" x="8021638" y="2619375"/>
          <p14:tracePt t="8173" x="8032750" y="2597150"/>
          <p14:tracePt t="8177" x="8032750" y="2574925"/>
          <p14:tracePt t="8186" x="8043863" y="2541588"/>
          <p14:tracePt t="8193" x="8054975" y="2532063"/>
          <p14:tracePt t="8201" x="8066088" y="2509838"/>
          <p14:tracePt t="8216" x="8066088" y="2476500"/>
          <p14:tracePt t="8223" x="8077200" y="2465388"/>
          <p14:tracePt t="8232" x="8099425" y="2432050"/>
          <p14:tracePt t="8238" x="8108950" y="2400300"/>
          <p14:tracePt t="8250" x="8120063" y="2389188"/>
          <p14:tracePt t="8253" x="8142288" y="2355850"/>
          <p14:tracePt t="8262" x="8153400" y="2301875"/>
          <p14:tracePt t="8268" x="8186738" y="2279650"/>
          <p14:tracePt t="8277" x="8208963" y="2224088"/>
          <p14:tracePt t="8284" x="8220075" y="2201863"/>
          <p14:tracePt t="8291" x="8229600" y="2170113"/>
          <p14:tracePt t="8300" x="8251825" y="2147888"/>
          <p14:tracePt t="8306" x="8262938" y="2125663"/>
          <p14:tracePt t="8316" x="8262938" y="2114550"/>
          <p14:tracePt t="8320" x="8262938" y="2092325"/>
          <p14:tracePt t="8329" x="8274050" y="2092325"/>
          <p14:tracePt t="8336" x="8285163" y="2082800"/>
          <p14:tracePt t="8342" x="8285163" y="2060575"/>
          <p14:tracePt t="8351" x="8307388" y="2049463"/>
          <p14:tracePt t="8357" x="8329613" y="2027238"/>
          <p14:tracePt t="8364" x="8339138" y="2005013"/>
          <p14:tracePt t="8371" x="8361363" y="1982788"/>
          <p14:tracePt t="8386" x="8383588" y="1951038"/>
          <p14:tracePt t="8395" x="8394700" y="1939925"/>
          <p14:tracePt t="8430" x="8416925" y="1939925"/>
          <p14:tracePt t="8433" x="8416925" y="1928813"/>
          <p14:tracePt t="8439" x="8428038" y="1917700"/>
          <p14:tracePt t="8494" x="8439150" y="1906588"/>
          <p14:tracePt t="8501" x="8448675" y="1895475"/>
          <p14:tracePt t="8510" x="8459788" y="1884363"/>
          <p14:tracePt t="8525" x="8482013" y="1884363"/>
          <p14:tracePt t="8531" x="8482013" y="1873250"/>
          <p14:tracePt t="8547" x="8493125" y="1873250"/>
          <p14:tracePt t="8562" x="8515350" y="1873250"/>
          <p14:tracePt t="8571" x="8526463" y="1862138"/>
          <p14:tracePt t="8576" x="8537575" y="1862138"/>
          <p14:tracePt t="8584" x="8559800" y="1852613"/>
          <p14:tracePt t="8591" x="8580438" y="1852613"/>
          <p14:tracePt t="8599" x="8602663" y="1830388"/>
          <p14:tracePt t="8606" x="8636000" y="1830388"/>
          <p14:tracePt t="8616" x="8669338" y="1819275"/>
          <p14:tracePt t="8621" x="8712200" y="1797050"/>
          <p14:tracePt t="8632" x="8734425" y="1785938"/>
          <p14:tracePt t="8638" x="8778875" y="1774825"/>
          <p14:tracePt t="8642" x="8877300" y="1763713"/>
          <p14:tracePt t="8653" x="8942388" y="1731963"/>
          <p14:tracePt t="8658" x="9040813" y="1698625"/>
          <p14:tracePt t="8669" x="9139238" y="1665288"/>
          <p14:tracePt t="8673" x="9205913" y="1654175"/>
          <p14:tracePt t="8682" x="9271000" y="1654175"/>
          <p14:tracePt t="8690" x="9369425" y="1643063"/>
          <p14:tracePt t="8696" x="9436100" y="1622425"/>
          <p14:tracePt t="8706" x="9556750" y="1611313"/>
          <p14:tracePt t="8711" x="9666288" y="1589088"/>
          <p14:tracePt t="8721" x="9742488" y="1577975"/>
          <p14:tracePt t="8727" x="9874250" y="1577975"/>
          <p14:tracePt t="8736" x="9983788" y="1566863"/>
          <p14:tracePt t="8743" x="10115550" y="1544638"/>
          <p14:tracePt t="8749" x="10290175" y="1512888"/>
          <p14:tracePt t="8758" x="10455275" y="1490663"/>
          <p14:tracePt t="8764" x="10696575" y="1479550"/>
          <p14:tracePt t="8772" x="10969625" y="1435100"/>
          <p14:tracePt t="8783" x="11188700" y="1403350"/>
          <p14:tracePt t="8790" x="11441113" y="1358900"/>
          <p14:tracePt t="8800" x="11617325" y="1347788"/>
          <p14:tracePt t="8808" x="11857038" y="1293813"/>
          <p14:tracePt t="8816" x="11977688" y="1260475"/>
          <p14:tracePt t="8823" x="12066588" y="1260475"/>
          <p14:tracePt t="8831" x="12098338" y="1249363"/>
          <p14:tracePt t="8839" x="12120563" y="1249363"/>
          <p14:tracePt t="8846" x="12131675" y="1249363"/>
          <p14:tracePt t="8854" x="12142788" y="1249363"/>
          <p14:tracePt t="8862" x="12165013" y="1249363"/>
          <p14:tracePt t="8869" x="12187238" y="1249363"/>
          <p14:tracePt t="8884" x="12230100" y="1249363"/>
          <p14:tracePt t="8893" x="12317413" y="1249363"/>
          <p14:tracePt t="8901" x="12406313" y="1260475"/>
          <p14:tracePt t="8906" x="12471400" y="1260475"/>
          <p14:tracePt t="8915" x="12536488" y="1282700"/>
          <p14:tracePt t="8922" x="12614275" y="1282700"/>
          <p14:tracePt t="8929" x="12657138" y="1293813"/>
          <p14:tracePt t="8936" x="12734925" y="1303338"/>
          <p14:tracePt t="8942" x="12766675" y="1303338"/>
          <p14:tracePt t="8952" x="12822238" y="1314450"/>
          <p14:tracePt t="8959" x="12855575" y="1325563"/>
          <p14:tracePt t="8968" x="12887325" y="1325563"/>
          <p14:tracePt t="8973" x="12909550" y="1336675"/>
          <p14:tracePt t="8983" x="12942888" y="1347788"/>
          <p14:tracePt t="8988" x="12976225" y="1370013"/>
          <p14:tracePt t="8997" x="12996863" y="1381125"/>
          <p14:tracePt t="9004" x="13019088" y="1392238"/>
          <p14:tracePt t="9014" x="13041313" y="1392238"/>
          <p14:tracePt t="9021" x="13063538" y="1403350"/>
          <p14:tracePt t="9026" x="13096875" y="1412875"/>
          <p14:tracePt t="9035" x="13106400" y="1412875"/>
          <p14:tracePt t="9041" x="13128625" y="1412875"/>
          <p14:tracePt t="9050" x="13150850" y="1423988"/>
          <p14:tracePt t="9056" x="13173075" y="1423988"/>
          <p14:tracePt t="9066" x="13195300" y="1435100"/>
          <p14:tracePt t="9071" x="13227050" y="1457325"/>
          <p14:tracePt t="9079" x="13249275" y="1457325"/>
          <p14:tracePt t="9086" x="13282613" y="1468438"/>
          <p14:tracePt t="9092" x="13304838" y="1479550"/>
          <p14:tracePt t="9101" x="13325475" y="1479550"/>
          <p14:tracePt t="9110" x="13347700" y="1490663"/>
          <p14:tracePt t="9118" x="13369925" y="1501775"/>
          <p14:tracePt t="9123" x="13392150" y="1501775"/>
          <p14:tracePt t="9132" x="13403263" y="1512888"/>
          <p14:tracePt t="9138" x="13414375" y="1512888"/>
          <p14:tracePt t="9148" x="13425488" y="1512888"/>
          <p14:tracePt t="9153" x="13436600" y="1522413"/>
          <p14:tracePt t="9176" x="13446125" y="1522413"/>
          <p14:tracePt t="9183" x="13446125" y="1533525"/>
          <p14:tracePt t="9191" x="13457238" y="1533525"/>
          <p14:tracePt t="9243" x="13468350" y="1544638"/>
          <p14:tracePt t="9410" x="13468350" y="1611313"/>
          <p14:tracePt t="9423" x="13468350" y="1622425"/>
          <p14:tracePt t="9431" x="13468350" y="1633538"/>
          <p14:tracePt t="9438" x="13457238" y="1633538"/>
          <p14:tracePt t="9452" x="13446125" y="1654175"/>
          <p14:tracePt t="9468" x="13425488" y="1676400"/>
          <p14:tracePt t="9476" x="13414375" y="1687513"/>
          <p14:tracePt t="9482" x="13392150" y="1698625"/>
          <p14:tracePt t="9491" x="13369925" y="1720850"/>
          <p14:tracePt t="9501" x="13347700" y="1743075"/>
          <p14:tracePt t="9505" x="13325475" y="1752600"/>
          <p14:tracePt t="9516" x="13282613" y="1785938"/>
          <p14:tracePt t="9520" x="13249275" y="1797050"/>
          <p14:tracePt t="9527" x="13206413" y="1830388"/>
          <p14:tracePt t="9536" x="13173075" y="1852613"/>
          <p14:tracePt t="9543" x="13117513" y="1873250"/>
          <p14:tracePt t="9552" x="13063538" y="1906588"/>
          <p14:tracePt t="9558" x="13007975" y="1928813"/>
          <p14:tracePt t="9567" x="12965113" y="1939925"/>
          <p14:tracePt t="9573" x="12942888" y="1939925"/>
          <p14:tracePt t="9582" x="12887325" y="1973263"/>
          <p14:tracePt t="9588" x="12866688" y="1993900"/>
          <p14:tracePt t="9597" x="12811125" y="1993900"/>
          <p14:tracePt t="9614" x="12701588" y="2027238"/>
          <p14:tracePt t="9620" x="12646025" y="2038350"/>
          <p14:tracePt t="9625" x="12592050" y="2060575"/>
          <p14:tracePt t="9635" x="12547600" y="2060575"/>
          <p14:tracePt t="9641" x="12471400" y="2071688"/>
          <p14:tracePt t="9649" x="12426950" y="2092325"/>
          <p14:tracePt t="9655" x="12395200" y="2092325"/>
          <p14:tracePt t="9665" x="12339638" y="2092325"/>
          <p14:tracePt t="9672" x="12296775" y="2092325"/>
          <p14:tracePt t="9677" x="12241213" y="2092325"/>
          <p14:tracePt t="9686" x="12196763" y="2103438"/>
          <p14:tracePt t="9693" x="12120563" y="2103438"/>
          <p14:tracePt t="9701" x="12087225" y="2103438"/>
          <p14:tracePt t="9708" x="12044363" y="2103438"/>
          <p14:tracePt t="9725" x="11957050" y="2114550"/>
          <p14:tracePt t="9732" x="11923713" y="2114550"/>
          <p14:tracePt t="9740" x="11879263" y="2114550"/>
          <p14:tracePt t="9746" x="11868150" y="2114550"/>
          <p14:tracePt t="9755" x="11825288" y="2114550"/>
          <p14:tracePt t="9764" x="11814175" y="2114550"/>
          <p14:tracePt t="9769" x="11791950" y="2114550"/>
          <p14:tracePt t="9775" x="11780838" y="2114550"/>
          <p14:tracePt t="9783" x="11758613" y="2114550"/>
          <p14:tracePt t="9795" x="11747500" y="2114550"/>
          <p14:tracePt t="9811" x="11704638" y="2114550"/>
          <p14:tracePt t="9820" x="11693525" y="2103438"/>
          <p14:tracePt t="9835" x="11671300" y="2103438"/>
          <p14:tracePt t="9956" x="11660188" y="2092325"/>
          <p14:tracePt t="10354" x="11561763" y="2082800"/>
          <p14:tracePt t="10361" x="11528425" y="2082800"/>
          <p14:tracePt t="10370" x="11496675" y="2071688"/>
          <p14:tracePt t="10376" x="11474450" y="2071688"/>
          <p14:tracePt t="10393" x="11430000" y="2060575"/>
          <p14:tracePt t="10400" x="11398250" y="2060575"/>
          <p14:tracePt t="10408" x="11376025" y="2060575"/>
          <p14:tracePt t="10414" x="11353800" y="2060575"/>
          <p14:tracePt t="10423" x="11320463" y="2060575"/>
          <p14:tracePt t="10429" x="11266488" y="2060575"/>
          <p14:tracePt t="10438" x="11233150" y="2060575"/>
          <p14:tracePt t="10443" x="11177588" y="2060575"/>
          <p14:tracePt t="10460" x="11079163" y="2060575"/>
          <p14:tracePt t="10466" x="11036300" y="2060575"/>
          <p14:tracePt t="10473" x="10980738" y="2049463"/>
          <p14:tracePt t="10481" x="10937875" y="2049463"/>
          <p14:tracePt t="10487" x="10871200" y="2049463"/>
          <p14:tracePt t="10495" x="10795000" y="2027238"/>
          <p14:tracePt t="10504" x="10728325" y="2027238"/>
          <p14:tracePt t="10511" x="10663238" y="2016125"/>
          <p14:tracePt t="10519" x="10607675" y="2016125"/>
          <p14:tracePt t="10526" x="10542588" y="2005013"/>
          <p14:tracePt t="10536" x="10488613" y="1993900"/>
          <p14:tracePt t="10541" x="10421938" y="1962150"/>
          <p14:tracePt t="10547" x="10367963" y="1951038"/>
          <p14:tracePt t="10557" x="10290175" y="1939925"/>
          <p14:tracePt t="10564" x="10258425" y="1939925"/>
          <p14:tracePt t="10572" x="10169525" y="1906588"/>
          <p14:tracePt t="10579" x="10104438" y="1895475"/>
          <p14:tracePt t="10587" x="10028238" y="1873250"/>
          <p14:tracePt t="10593" x="9961563" y="1873250"/>
          <p14:tracePt t="10602" x="9896475" y="1862138"/>
          <p14:tracePt t="10608" x="9840913" y="1862138"/>
          <p14:tracePt t="10616" x="9798050" y="1862138"/>
          <p14:tracePt t="10624" x="9709150" y="1852613"/>
          <p14:tracePt t="10630" x="9644063" y="1852613"/>
          <p14:tracePt t="10640" x="9578975" y="1852613"/>
          <p14:tracePt t="10645" x="9501188" y="1852613"/>
          <p14:tracePt t="10653" x="9469438" y="1852613"/>
          <p14:tracePt t="10661" x="9424988" y="1852613"/>
          <p14:tracePt t="10670" x="9358313" y="1852613"/>
          <p14:tracePt t="10676" x="9304338" y="1852613"/>
          <p14:tracePt t="10685" x="9259888" y="1852613"/>
          <p14:tracePt t="10690" x="9239250" y="1852613"/>
          <p14:tracePt t="10696" x="9183688" y="1852613"/>
          <p14:tracePt t="10706" x="9150350" y="1852613"/>
          <p14:tracePt t="10713" x="9129713" y="1852613"/>
          <p14:tracePt t="10721" x="9096375" y="1852613"/>
          <p14:tracePt t="10728" x="9074150" y="1852613"/>
          <p14:tracePt t="10738" x="9063038" y="1852613"/>
          <p14:tracePt t="10743" x="9040813" y="1852613"/>
          <p14:tracePt t="10753" x="9009063" y="1852613"/>
          <p14:tracePt t="10766" x="8986838" y="1873250"/>
          <p14:tracePt t="10780" x="8964613" y="1884363"/>
          <p14:tracePt t="10789" x="8953500" y="1895475"/>
          <p14:tracePt t="10797" x="8942388" y="1895475"/>
          <p14:tracePt t="10803" x="8931275" y="1906588"/>
          <p14:tracePt t="10816" x="8909050" y="1917700"/>
          <p14:tracePt t="10827" x="8877300" y="1962150"/>
          <p14:tracePt t="10834" x="8843963" y="1993900"/>
          <p14:tracePt t="10841" x="8810625" y="2027238"/>
          <p14:tracePt t="10851" x="8767763" y="2082800"/>
          <p14:tracePt t="10857" x="8701088" y="2170113"/>
          <p14:tracePt t="10863" x="8636000" y="2268538"/>
          <p14:tracePt t="10871" x="8613775" y="2322513"/>
          <p14:tracePt t="10878" x="8559800" y="2432050"/>
          <p14:tracePt t="10891" x="8504238" y="2586038"/>
          <p14:tracePt t="10904" x="8482013" y="2673350"/>
          <p14:tracePt t="10908" x="8470900" y="2751138"/>
          <p14:tracePt t="10917" x="8470900" y="2816225"/>
          <p14:tracePt t="10923" x="8470900" y="2881313"/>
          <p14:tracePt t="10931" x="8470900" y="2947988"/>
          <p14:tracePt t="10939" x="8470900" y="3057525"/>
          <p14:tracePt t="10946" x="8470900" y="3155950"/>
          <p14:tracePt t="10954" x="8493125" y="3221038"/>
          <p14:tracePt t="10961" x="8526463" y="3363913"/>
          <p14:tracePt t="10969" x="8580438" y="3517900"/>
          <p14:tracePt t="10976" x="8647113" y="3660775"/>
          <p14:tracePt t="10984" x="8734425" y="3802063"/>
          <p14:tracePt t="10991" x="8799513" y="3944938"/>
          <p14:tracePt t="10999" x="8888413" y="4043363"/>
          <p14:tracePt t="11006" x="8997950" y="4164013"/>
          <p14:tracePt t="11013" x="9118600" y="4273550"/>
          <p14:tracePt t="11021" x="9259888" y="4371975"/>
          <p14:tracePt t="11028" x="9402763" y="4503738"/>
          <p14:tracePt t="11036" x="9545638" y="4591050"/>
          <p14:tracePt t="11043" x="9621838" y="4657725"/>
          <p14:tracePt t="11052" x="9764713" y="4722813"/>
          <p14:tracePt t="11058" x="9907588" y="4789488"/>
          <p14:tracePt t="11066" x="10037763" y="4865688"/>
          <p14:tracePt t="11073" x="10180638" y="4930775"/>
          <p14:tracePt t="11082" x="10279063" y="4964113"/>
          <p14:tracePt t="11089" x="10433050" y="5040313"/>
          <p14:tracePt t="11095" x="10575925" y="5106988"/>
          <p14:tracePt t="11103" x="10696575" y="5160963"/>
          <p14:tracePt t="11111" x="10828338" y="5205413"/>
          <p14:tracePt t="11119" x="10947400" y="5259388"/>
          <p14:tracePt t="11125" x="11047413" y="5270500"/>
          <p14:tracePt t="11135" x="11199813" y="5303838"/>
          <p14:tracePt t="11141" x="11353800" y="5326063"/>
          <p14:tracePt t="11151" x="11507788" y="5348288"/>
          <p14:tracePt t="11157" x="11704638" y="5380038"/>
          <p14:tracePt t="11163" x="11879263" y="5402263"/>
          <p14:tracePt t="11172" x="12033250" y="5402263"/>
          <p14:tracePt t="11178" x="12207875" y="5402263"/>
          <p14:tracePt t="11188" x="12395200" y="5413375"/>
          <p14:tracePt t="11193" x="12547600" y="5413375"/>
          <p14:tracePt t="11205" x="12701588" y="5413375"/>
          <p14:tracePt t="11208" x="12811125" y="5413375"/>
          <p14:tracePt t="11216" x="12898438" y="5413375"/>
          <p14:tracePt t="11223" x="13030200" y="5413375"/>
          <p14:tracePt t="11231" x="13139738" y="5391150"/>
          <p14:tracePt t="11240" x="13260388" y="5380038"/>
          <p14:tracePt t="11246" x="13369925" y="5348288"/>
          <p14:tracePt t="11253" x="13446125" y="5326063"/>
          <p14:tracePt t="11263" x="13535025" y="5314950"/>
          <p14:tracePt t="11267" x="13566775" y="5303838"/>
          <p14:tracePt t="11277" x="13622338" y="5292725"/>
          <p14:tracePt t="11284" x="13676313" y="5281613"/>
          <p14:tracePt t="11294" x="13709650" y="5248275"/>
          <p14:tracePt t="11298" x="13742988" y="5238750"/>
          <p14:tracePt t="11312" x="13830300" y="5205413"/>
          <p14:tracePt t="11324" x="13885863" y="5194300"/>
          <p14:tracePt t="11328" x="13917613" y="5172075"/>
          <p14:tracePt t="11337" x="13962063" y="5149850"/>
          <p14:tracePt t="11343" x="13984288" y="5138738"/>
          <p14:tracePt t="11352" x="14016038" y="5129213"/>
          <p14:tracePt t="11358" x="14038263" y="5106988"/>
          <p14:tracePt t="11369" x="14060488" y="5095875"/>
          <p14:tracePt t="11373" x="14071600" y="5084763"/>
          <p14:tracePt t="11381" x="14082713" y="5084763"/>
          <p14:tracePt t="11568" x="14071600" y="5084763"/>
          <p14:tracePt t="11575" x="14049375" y="5084763"/>
          <p14:tracePt t="11582" x="14027150" y="5084763"/>
          <p14:tracePt t="11592" x="13984288" y="5084763"/>
          <p14:tracePt t="11598" x="13950950" y="5073650"/>
          <p14:tracePt t="11605" x="13874750" y="5062538"/>
          <p14:tracePt t="11614" x="13785850" y="5062538"/>
          <p14:tracePt t="11621" x="13720763" y="5062538"/>
          <p14:tracePt t="11628" x="13633450" y="5062538"/>
          <p14:tracePt t="11637" x="13546138" y="5051425"/>
          <p14:tracePt t="11643" x="13468350" y="5051425"/>
          <p14:tracePt t="11652" x="13381038" y="5051425"/>
          <p14:tracePt t="11658" x="13293725" y="5051425"/>
          <p14:tracePt t="11666" x="13184188" y="5051425"/>
          <p14:tracePt t="11673" x="13074650" y="5051425"/>
          <p14:tracePt t="11682" x="12965113" y="5051425"/>
          <p14:tracePt t="11689" x="12811125" y="5051425"/>
          <p14:tracePt t="11696" x="12657138" y="5051425"/>
          <p14:tracePt t="11704" x="12493625" y="5073650"/>
          <p14:tracePt t="11711" x="12361863" y="5084763"/>
          <p14:tracePt t="11719" x="12230100" y="5106988"/>
          <p14:tracePt t="11726" x="12165013" y="5106988"/>
          <p14:tracePt t="11737" x="12055475" y="5106988"/>
          <p14:tracePt t="11741" x="11957050" y="5118100"/>
          <p14:tracePt t="11747" x="11890375" y="5118100"/>
          <p14:tracePt t="11757" x="11825288" y="5118100"/>
          <p14:tracePt t="11763" x="11758613" y="5118100"/>
          <p14:tracePt t="11772" x="11704638" y="5118100"/>
          <p14:tracePt t="11778" x="11637963" y="5118100"/>
          <p14:tracePt t="11787" x="11572875" y="5118100"/>
          <p14:tracePt t="11795" x="11474450" y="5095875"/>
          <p14:tracePt t="11802" x="11342688" y="5051425"/>
          <p14:tracePt t="11815" x="11177588" y="5008563"/>
          <p14:tracePt t="11821" x="11068050" y="4964113"/>
          <p14:tracePt t="11825" x="10904538" y="4887913"/>
          <p14:tracePt t="11832" x="10707688" y="4821238"/>
          <p14:tracePt t="11838" x="10542588" y="4722813"/>
          <p14:tracePt t="11849" x="10356850" y="4613275"/>
          <p14:tracePt t="11853" x="10258425" y="4537075"/>
          <p14:tracePt t="11862" x="10093325" y="4405313"/>
          <p14:tracePt t="11868" x="9950450" y="4295775"/>
          <p14:tracePt t="11876" x="9829800" y="4208463"/>
          <p14:tracePt t="11884" x="9742488" y="4130675"/>
          <p14:tracePt t="11893" x="9666288" y="4065588"/>
          <p14:tracePt t="11897" x="9621838" y="4010025"/>
          <p14:tracePt t="11908" x="9567863" y="3956050"/>
          <p14:tracePt t="11913" x="9523413" y="3911600"/>
          <p14:tracePt t="11920" x="9501188" y="3879850"/>
          <p14:tracePt t="11927" x="9478963" y="3835400"/>
          <p14:tracePt t="11937" x="9478963" y="3824288"/>
          <p14:tracePt t="11943" x="9469438" y="3813175"/>
          <p14:tracePt t="11950" x="9458325" y="3790950"/>
          <p14:tracePt t="11959" x="9447213" y="3770313"/>
          <p14:tracePt t="11966" x="9447213" y="3759200"/>
          <p14:tracePt t="11973" x="9436100" y="3748088"/>
          <p14:tracePt t="11981" x="9436100" y="3736975"/>
          <p14:tracePt t="11989" x="9436100" y="3714750"/>
          <p14:tracePt t="12003" x="9424988" y="3703638"/>
          <p14:tracePt t="12011" x="9424988" y="3681413"/>
          <p14:tracePt t="12020" x="9424988" y="3660775"/>
          <p14:tracePt t="12025" x="9413875" y="3638550"/>
          <p14:tracePt t="12036" x="9391650" y="3605213"/>
          <p14:tracePt t="12040" x="9348788" y="3551238"/>
          <p14:tracePt t="12047" x="9326563" y="3473450"/>
          <p14:tracePt t="12057" x="9282113" y="3397250"/>
          <p14:tracePt t="12064" x="9228138" y="3321050"/>
          <p14:tracePt t="12071" x="9172575" y="3243263"/>
          <p14:tracePt t="12079" x="9096375" y="3100388"/>
          <p14:tracePt t="12084" x="9018588" y="3001963"/>
          <p14:tracePt t="12092" x="8964613" y="2925763"/>
          <p14:tracePt t="12102" x="8942388" y="2914650"/>
          <p14:tracePt t="12108" x="8942388" y="2903538"/>
          <p14:tracePt t="12117" x="8931275" y="2881313"/>
          <p14:tracePt t="12124" x="8920163" y="2881313"/>
          <p14:tracePt t="12130" x="8920163" y="2871788"/>
          <p14:tracePt t="12192" x="8909050" y="2827338"/>
          <p14:tracePt t="12201" x="8899525" y="2827338"/>
          <p14:tracePt t="12214" x="8899525" y="2816225"/>
          <p14:tracePt t="12303" x="8888413" y="2816225"/>
          <p14:tracePt t="12453" x="8888413" y="2805113"/>
          <p14:tracePt t="12882" x="8899525" y="2794000"/>
          <p14:tracePt t="12888" x="8909050" y="2794000"/>
          <p14:tracePt t="12896" x="8931275" y="2782888"/>
          <p14:tracePt t="12903" x="8986838" y="2782888"/>
          <p14:tracePt t="12914" x="9018588" y="2782888"/>
          <p14:tracePt t="12923" x="9074150" y="2771775"/>
          <p14:tracePt t="12929" x="9118600" y="2771775"/>
          <p14:tracePt t="12934" x="9172575" y="2771775"/>
          <p14:tracePt t="12941" x="9217025" y="2771775"/>
          <p14:tracePt t="12948" x="9271000" y="2771775"/>
          <p14:tracePt t="12958" x="9304338" y="2782888"/>
          <p14:tracePt t="12963" x="9337675" y="2782888"/>
          <p14:tracePt t="12973" x="9391650" y="2794000"/>
          <p14:tracePt t="12978" x="9402763" y="2805113"/>
          <p14:tracePt t="12985" x="9424988" y="2805113"/>
          <p14:tracePt t="12992" x="9436100" y="2805113"/>
          <p14:tracePt t="12999" x="9447213" y="2805113"/>
          <p14:tracePt t="13006" x="9458325" y="2805113"/>
          <p14:tracePt t="13013" x="9469438" y="2816225"/>
          <p14:tracePt t="13022" x="9490075" y="2816225"/>
          <p14:tracePt t="13028" x="9501188" y="2816225"/>
          <p14:tracePt t="13036" x="9512300" y="2816225"/>
          <p14:tracePt t="13043" x="9523413" y="2827338"/>
          <p14:tracePt t="13052" x="9545638" y="2827338"/>
          <p14:tracePt t="13067" x="9556750" y="2827338"/>
          <p14:tracePt t="13074" x="9556750" y="2838450"/>
          <p14:tracePt t="13757" x="9578975" y="2838450"/>
          <p14:tracePt t="13801" x="9588500" y="2838450"/>
          <p14:tracePt t="13914" x="9599613" y="2838450"/>
          <p14:tracePt t="14026" x="9610725" y="2838450"/>
          <p14:tracePt t="14033" x="9632950" y="2838450"/>
          <p14:tracePt t="14041" x="9655175" y="2838450"/>
          <p14:tracePt t="14048" x="9666288" y="2838450"/>
          <p14:tracePt t="14057" x="9688513" y="2838450"/>
          <p14:tracePt t="14063" x="9709150" y="2838450"/>
          <p14:tracePt t="14072" x="9731375" y="2838450"/>
          <p14:tracePt t="14078" x="9764713" y="2838450"/>
          <p14:tracePt t="14086" x="9786938" y="2838450"/>
          <p14:tracePt t="14094" x="9818688" y="2838450"/>
          <p14:tracePt t="14101" x="9829800" y="2838450"/>
          <p14:tracePt t="14109" x="9874250" y="2838450"/>
          <p14:tracePt t="14116" x="9896475" y="2838450"/>
          <p14:tracePt t="14124" x="9939338" y="2838450"/>
          <p14:tracePt t="14131" x="9972675" y="2838450"/>
          <p14:tracePt t="14139" x="10017125" y="2838450"/>
          <p14:tracePt t="14146" x="10048875" y="2838450"/>
          <p14:tracePt t="14156" x="10093325" y="2860675"/>
          <p14:tracePt t="14161" x="10148888" y="2860675"/>
          <p14:tracePt t="14169" x="10213975" y="2860675"/>
          <p14:tracePt t="14176" x="10258425" y="2860675"/>
          <p14:tracePt t="14183" x="10334625" y="2871788"/>
          <p14:tracePt t="14191" x="10367963" y="2871788"/>
          <p14:tracePt t="14208" x="10455275" y="2881313"/>
          <p14:tracePt t="14214" x="10488613" y="2881313"/>
          <p14:tracePt t="14223" x="10509250" y="2881313"/>
          <p14:tracePt t="14229" x="10520363" y="2881313"/>
          <p14:tracePt t="14237" x="10531475" y="2881313"/>
          <p14:tracePt t="14244" x="10542588" y="2881313"/>
          <p14:tracePt t="14251" x="10553700" y="2881313"/>
          <p14:tracePt t="14260" x="10575925" y="2881313"/>
          <p14:tracePt t="14267" x="10598150" y="2881313"/>
          <p14:tracePt t="14274" x="10618788" y="2881313"/>
          <p14:tracePt t="14281" x="10641013" y="2881313"/>
          <p14:tracePt t="14291" x="10674350" y="2881313"/>
          <p14:tracePt t="14296" x="10717213" y="2881313"/>
          <p14:tracePt t="14307" x="10750550" y="2881313"/>
          <p14:tracePt t="14312" x="10806113" y="2892425"/>
          <p14:tracePt t="14320" x="10837863" y="2892425"/>
          <p14:tracePt t="14326" x="10893425" y="2892425"/>
          <p14:tracePt t="14334" x="10926763" y="2892425"/>
          <p14:tracePt t="14341" x="10969625" y="2892425"/>
          <p14:tracePt t="14349" x="10991850" y="2892425"/>
          <p14:tracePt t="14357" x="11036300" y="2892425"/>
          <p14:tracePt t="14364" x="11068050" y="2892425"/>
          <p14:tracePt t="14373" x="11101388" y="2892425"/>
          <p14:tracePt t="14379" x="11134725" y="2892425"/>
          <p14:tracePt t="14386" x="11168063" y="2892425"/>
          <p14:tracePt t="14394" x="11210925" y="2892425"/>
          <p14:tracePt t="14402" x="11233150" y="2892425"/>
          <p14:tracePt t="14417" x="11255375" y="2892425"/>
          <p14:tracePt t="14424" x="11277600" y="2892425"/>
          <p14:tracePt t="14431" x="11298238" y="2892425"/>
          <p14:tracePt t="14439" x="11320463" y="2892425"/>
          <p14:tracePt t="14455" x="11353800" y="2892425"/>
          <p14:tracePt t="14462" x="11376025" y="2892425"/>
          <p14:tracePt t="14476" x="11398250" y="2892425"/>
          <p14:tracePt t="14484" x="11418888" y="2892425"/>
          <p14:tracePt t="14491" x="11430000" y="2892425"/>
          <p14:tracePt t="14499" x="11452225" y="2892425"/>
          <p14:tracePt t="14507" x="11474450" y="2892425"/>
          <p14:tracePt t="14514" x="11507788" y="2892425"/>
          <p14:tracePt t="14523" x="11539538" y="2892425"/>
          <p14:tracePt t="14529" x="11572875" y="2892425"/>
          <p14:tracePt t="14537" x="11617325" y="2892425"/>
          <p14:tracePt t="14544" x="11649075" y="2892425"/>
          <p14:tracePt t="14551" x="11682413" y="2892425"/>
          <p14:tracePt t="14559" x="11715750" y="2892425"/>
          <p14:tracePt t="14566" x="11747500" y="2892425"/>
          <p14:tracePt t="14573" x="11769725" y="2892425"/>
          <p14:tracePt t="14582" x="11780838" y="2892425"/>
          <p14:tracePt t="14589" x="11803063" y="2892425"/>
          <p14:tracePt t="14596" x="11814175" y="2892425"/>
          <p14:tracePt t="14607" x="11825288" y="2892425"/>
          <p14:tracePt t="14611" x="11847513" y="2892425"/>
          <p14:tracePt t="14627" x="11857038" y="2892425"/>
          <p14:tracePt t="14634" x="11879263" y="2881313"/>
          <p14:tracePt t="14641" x="11901488" y="2881313"/>
          <p14:tracePt t="14650" x="11945938" y="2881313"/>
          <p14:tracePt t="14657" x="11966575" y="2860675"/>
          <p14:tracePt t="14664" x="11977688" y="2860675"/>
          <p14:tracePt t="14673" x="12011025" y="2849563"/>
          <p14:tracePt t="14679" x="12022138" y="2849563"/>
          <p14:tracePt t="14687" x="12066588" y="2838450"/>
          <p14:tracePt t="14694" x="12087225" y="2816225"/>
          <p14:tracePt t="14702" x="12109450" y="2805113"/>
          <p14:tracePt t="14709" x="12131675" y="2805113"/>
          <p14:tracePt t="14716" x="12153900" y="2794000"/>
          <p14:tracePt t="14724" x="12176125" y="2782888"/>
          <p14:tracePt t="14732" x="12187238" y="2782888"/>
          <p14:tracePt t="14740" x="12196763" y="2771775"/>
          <p14:tracePt t="14747" x="12207875" y="2771775"/>
          <p14:tracePt t="14755" x="12207875" y="2762250"/>
          <p14:tracePt t="14769" x="12218988" y="2762250"/>
          <p14:tracePt t="14777" x="12230100" y="2762250"/>
          <p14:tracePt t="14785" x="12241213" y="2751138"/>
          <p14:tracePt t="14794" x="12252325" y="2751138"/>
          <p14:tracePt t="14806" x="12274550" y="2751138"/>
          <p14:tracePt t="14814" x="12296775" y="2740025"/>
          <p14:tracePt t="14829" x="12306300" y="2728913"/>
          <p14:tracePt t="14838" x="12328525" y="2728913"/>
          <p14:tracePt t="14844" x="12339638" y="2728913"/>
          <p14:tracePt t="14852" x="12350750" y="2728913"/>
          <p14:tracePt t="14945" x="12449175" y="2695575"/>
          <p14:tracePt t="14952" x="12460288" y="2684463"/>
          <p14:tracePt t="14959" x="12471400" y="2684463"/>
          <p14:tracePt t="15010" x="12482513" y="2684463"/>
          <p14:tracePt t="15096" x="12482513" y="2673350"/>
          <p14:tracePt t="15558" x="12493625" y="2673350"/>
          <p14:tracePt t="15565" x="12504738" y="2673350"/>
          <p14:tracePt t="15580" x="12515850" y="2673350"/>
          <p14:tracePt t="15633" x="12526963" y="2673350"/>
          <p14:tracePt t="15640" x="12536488" y="2673350"/>
          <p14:tracePt t="15708" x="12547600" y="2673350"/>
          <p14:tracePt t="15753" x="12558713" y="2673350"/>
          <p14:tracePt t="15842" x="12569825" y="2673350"/>
          <p14:tracePt t="15849" x="12580938" y="2673350"/>
          <p14:tracePt t="16167" x="12580938" y="2641600"/>
          <p14:tracePt t="16248" x="12580938" y="2608263"/>
          <p14:tracePt t="16256" x="12580938" y="2597150"/>
          <p14:tracePt t="16263" x="12580938" y="2586038"/>
          <p14:tracePt t="17014" x="12592050" y="2586038"/>
          <p14:tracePt t="17021" x="12614275" y="2574925"/>
          <p14:tracePt t="17029" x="12614275" y="2563813"/>
          <p14:tracePt t="17036" x="12625388" y="2563813"/>
          <p14:tracePt t="17043" x="12625388" y="2552700"/>
          <p14:tracePt t="17253" x="12625388" y="2541588"/>
          <p14:tracePt t="17260" x="12625388" y="2532063"/>
          <p14:tracePt t="17275" x="12625388" y="2520950"/>
          <p14:tracePt t="17329" x="12614275" y="2498725"/>
          <p14:tracePt t="17373" x="12603163" y="2487613"/>
          <p14:tracePt t="17643" x="12580938" y="2487613"/>
          <p14:tracePt t="17658" x="12569825" y="2487613"/>
          <p14:tracePt t="17877" x="12558713" y="2487613"/>
          <p14:tracePt t="17890" x="12526963" y="2487613"/>
          <p14:tracePt t="17901" x="12493625" y="2487613"/>
          <p14:tracePt t="17906" x="12426950" y="2476500"/>
          <p14:tracePt t="17912" x="12372975" y="2476500"/>
          <p14:tracePt t="17924" x="12306300" y="2476500"/>
          <p14:tracePt t="17927" x="12274550" y="2476500"/>
          <p14:tracePt t="17934" x="12207875" y="2476500"/>
          <p14:tracePt t="17943" x="12131675" y="2465388"/>
          <p14:tracePt t="17951" x="12066588" y="2465388"/>
          <p14:tracePt t="17958" x="11999913" y="2443163"/>
          <p14:tracePt t="17967" x="11957050" y="2443163"/>
          <p14:tracePt t="17973" x="11912600" y="2443163"/>
          <p14:tracePt t="17983" x="11879263" y="2443163"/>
          <p14:tracePt t="17988" x="11857038" y="2443163"/>
          <p14:tracePt t="17995" x="11836400" y="2443163"/>
          <p14:tracePt t="18003" x="11814175" y="2443163"/>
          <p14:tracePt t="18010" x="11791950" y="2443163"/>
          <p14:tracePt t="18020" x="11758613" y="2443163"/>
          <p14:tracePt t="18025" x="11715750" y="2454275"/>
          <p14:tracePt t="18033" x="11671300" y="2476500"/>
          <p14:tracePt t="18041" x="11595100" y="2487613"/>
          <p14:tracePt t="18049" x="11550650" y="2498725"/>
          <p14:tracePt t="18055" x="11474450" y="2509838"/>
          <p14:tracePt t="18066" x="11430000" y="2520950"/>
          <p14:tracePt t="18070" x="11353800" y="2552700"/>
          <p14:tracePt t="18078" x="11277600" y="2563813"/>
          <p14:tracePt t="18087" x="11210925" y="2586038"/>
          <p14:tracePt t="18093" x="11156950" y="2597150"/>
          <p14:tracePt t="18102" x="11134725" y="2608263"/>
          <p14:tracePt t="18108" x="11112500" y="2608263"/>
          <p14:tracePt t="18119" x="11079163" y="2619375"/>
          <p14:tracePt t="18124" x="11058525" y="2630488"/>
          <p14:tracePt t="18132" x="11002963" y="2641600"/>
          <p14:tracePt t="18139" x="10969625" y="2651125"/>
          <p14:tracePt t="18145" x="10947400" y="2651125"/>
          <p14:tracePt t="18153" x="10915650" y="2662238"/>
          <p14:tracePt t="18160" x="10882313" y="2662238"/>
          <p14:tracePt t="18169" x="10837863" y="2684463"/>
          <p14:tracePt t="18175" x="10817225" y="2684463"/>
          <p14:tracePt t="18183" x="10783888" y="2684463"/>
          <p14:tracePt t="18190" x="10761663" y="2695575"/>
          <p14:tracePt t="18199" x="10728325" y="2695575"/>
          <p14:tracePt t="18205" x="10696575" y="2695575"/>
          <p14:tracePt t="18213" x="10674350" y="2706688"/>
          <p14:tracePt t="18220" x="10652125" y="2706688"/>
          <p14:tracePt t="18227" x="10641013" y="2706688"/>
          <p14:tracePt t="18236" x="10618788" y="2706688"/>
          <p14:tracePt t="18243" x="10598150" y="2706688"/>
          <p14:tracePt t="18249" x="10587038" y="2706688"/>
          <p14:tracePt t="18258" x="10575925" y="2706688"/>
          <p14:tracePt t="18266" x="10564813" y="2706688"/>
          <p14:tracePt t="18273" x="10553700" y="2706688"/>
          <p14:tracePt t="18282" x="10542588" y="2706688"/>
          <p14:tracePt t="18288" x="10520363" y="2706688"/>
          <p14:tracePt t="18296" x="10498138" y="2706688"/>
          <p14:tracePt t="18303" x="10477500" y="2706688"/>
          <p14:tracePt t="18311" x="10466388" y="2706688"/>
          <p14:tracePt t="18319" x="10444163" y="2695575"/>
          <p14:tracePt t="18325" x="10421938" y="2695575"/>
          <p14:tracePt t="18334" x="10421938" y="2684463"/>
          <p14:tracePt t="18340" x="10410825" y="2684463"/>
          <p14:tracePt t="18351" x="10399713" y="2684463"/>
          <p14:tracePt t="18355" x="10399713" y="2673350"/>
          <p14:tracePt t="18367" x="10388600" y="2673350"/>
          <p14:tracePt t="18377" x="10377488" y="2673350"/>
          <p14:tracePt t="18386" x="10356850" y="2673350"/>
          <p14:tracePt t="18398" x="10356850" y="2662238"/>
          <p14:tracePt t="18407" x="10323513" y="2651125"/>
          <p14:tracePt t="18419" x="10301288" y="2641600"/>
          <p14:tracePt t="18424" x="10279063" y="2619375"/>
          <p14:tracePt t="18433" x="10258425" y="2608263"/>
          <p14:tracePt t="18438" x="10236200" y="2597150"/>
          <p14:tracePt t="18447" x="10225088" y="2586038"/>
          <p14:tracePt t="18453" x="10202863" y="2563813"/>
          <p14:tracePt t="18461" x="10180638" y="2541588"/>
          <p14:tracePt t="18469" x="10169525" y="2532063"/>
          <p14:tracePt t="18476" x="10158413" y="2532063"/>
          <p14:tracePt t="18482" x="10148888" y="2509838"/>
          <p14:tracePt t="18490" x="10137775" y="2509838"/>
          <p14:tracePt t="18497" x="10115550" y="2498725"/>
          <p14:tracePt t="18505" x="10115550" y="2487613"/>
          <p14:tracePt t="18515" x="10115550" y="2476500"/>
          <p14:tracePt t="18528" x="10104438" y="2465388"/>
          <p14:tracePt t="18543" x="10104438" y="2443163"/>
          <p14:tracePt t="18558" x="10093325" y="2443163"/>
          <p14:tracePt t="18573" x="10093325" y="2432050"/>
          <p14:tracePt t="18696" x="10093325" y="2400300"/>
          <p14:tracePt t="18708" x="10093325" y="2389188"/>
          <p14:tracePt t="18716" x="10093325" y="2378075"/>
          <p14:tracePt t="18733" x="10104438" y="2366963"/>
          <p14:tracePt t="18783" x="10115550" y="2333625"/>
          <p14:tracePt t="18790" x="10126663" y="2333625"/>
          <p14:tracePt t="18800" x="10126663" y="2322513"/>
          <p14:tracePt t="18814" x="10137775" y="2322513"/>
          <p14:tracePt t="18824" x="10148888" y="2311400"/>
          <p14:tracePt t="18836" x="10180638" y="2301875"/>
          <p14:tracePt t="18843" x="10191750" y="2290763"/>
          <p14:tracePt t="18851" x="10202863" y="2279650"/>
          <p14:tracePt t="18866" x="10213975" y="2279650"/>
          <p14:tracePt t="18873" x="10213975" y="2268538"/>
          <p14:tracePt t="18882" x="10225088" y="2268538"/>
          <p14:tracePt t="18888" x="10236200" y="2246313"/>
          <p14:tracePt t="18897" x="10247313" y="2235200"/>
          <p14:tracePt t="18904" x="10267950" y="2224088"/>
          <p14:tracePt t="18913" x="10279063" y="2224088"/>
          <p14:tracePt t="18935" x="10279063" y="2212975"/>
          <p14:tracePt t="18941" x="10290175" y="2212975"/>
          <p14:tracePt t="18994" x="10301288" y="2201863"/>
          <p14:tracePt t="19001" x="10312400" y="2192338"/>
          <p14:tracePt t="19018" x="10323513" y="2181225"/>
          <p14:tracePt t="19069" x="10367963" y="2170113"/>
          <p14:tracePt t="19077" x="10377488" y="2159000"/>
          <p14:tracePt t="19144" x="10388600" y="2159000"/>
          <p14:tracePt t="19309" x="10433050" y="2159000"/>
          <p14:tracePt t="19323" x="10444163" y="2159000"/>
          <p14:tracePt t="19331" x="10466388" y="2159000"/>
          <p14:tracePt t="19339" x="10477500" y="2159000"/>
          <p14:tracePt t="19348" x="10488613" y="2159000"/>
          <p14:tracePt t="19361" x="10498138" y="2159000"/>
          <p14:tracePt t="19368" x="10509250" y="2159000"/>
          <p14:tracePt t="19375" x="10531475" y="2159000"/>
          <p14:tracePt t="19383" x="10542588" y="2159000"/>
          <p14:tracePt t="19390" x="10564813" y="2159000"/>
          <p14:tracePt t="19399" x="10587038" y="2170113"/>
          <p14:tracePt t="19415" x="10607675" y="2181225"/>
          <p14:tracePt t="19421" x="10618788" y="2181225"/>
          <p14:tracePt t="19428" x="10629900" y="2192338"/>
          <p14:tracePt t="19437" x="10641013" y="2192338"/>
          <p14:tracePt t="19445" x="10652125" y="2201863"/>
          <p14:tracePt t="19452" x="10663238" y="2201863"/>
          <p14:tracePt t="19458" x="10674350" y="2201863"/>
          <p14:tracePt t="19464" x="10685463" y="2212975"/>
          <p14:tracePt t="19482" x="10696575" y="2224088"/>
          <p14:tracePt t="19544" x="10739438" y="2235200"/>
          <p14:tracePt t="19553" x="10739438" y="2246313"/>
          <p14:tracePt t="19563" x="10750550" y="2246313"/>
          <p14:tracePt t="19577" x="10750550" y="2257425"/>
          <p14:tracePt t="19587" x="10761663" y="2268538"/>
          <p14:tracePt t="19594" x="10772775" y="2279650"/>
          <p14:tracePt t="19601" x="10783888" y="2290763"/>
          <p14:tracePt t="19616" x="10783888" y="2301875"/>
          <p14:tracePt t="19623" x="10783888" y="2311400"/>
          <p14:tracePt t="19647" x="10783888" y="2322513"/>
          <p14:tracePt t="19655" x="10783888" y="2333625"/>
          <p14:tracePt t="19662" x="10783888" y="2344738"/>
          <p14:tracePt t="19669" x="10783888" y="2355850"/>
          <p14:tracePt t="19676" x="10783888" y="2366963"/>
          <p14:tracePt t="19684" x="10783888" y="2378075"/>
          <p14:tracePt t="19701" x="10783888" y="2389188"/>
          <p14:tracePt t="19706" x="10783888" y="2411413"/>
          <p14:tracePt t="19715" x="10783888" y="2422525"/>
          <p14:tracePt t="19721" x="10783888" y="2432050"/>
          <p14:tracePt t="19727" x="10772775" y="2432050"/>
          <p14:tracePt t="19736" x="10772775" y="2454275"/>
          <p14:tracePt t="19744" x="10761663" y="2476500"/>
          <p14:tracePt t="19751" x="10750550" y="2487613"/>
          <p14:tracePt t="19769" x="10739438" y="2509838"/>
          <p14:tracePt t="19773" x="10728325" y="2520950"/>
          <p14:tracePt t="19783" x="10717213" y="2532063"/>
          <p14:tracePt t="19788" x="10717213" y="2541588"/>
          <p14:tracePt t="19803" x="10707688" y="2552700"/>
          <p14:tracePt t="19811" x="10696575" y="2563813"/>
          <p14:tracePt t="19820" x="10685463" y="2574925"/>
          <p14:tracePt t="19830" x="10674350" y="2574925"/>
          <p14:tracePt t="19841" x="10663238" y="2586038"/>
          <p14:tracePt t="19857" x="10629900" y="2619375"/>
          <p14:tracePt t="19866" x="10618788" y="2619375"/>
          <p14:tracePt t="19871" x="10618788" y="2630488"/>
          <p14:tracePt t="19881" x="10607675" y="2630488"/>
          <p14:tracePt t="19889" x="10607675" y="2641600"/>
          <p14:tracePt t="19898" x="10598150" y="2641600"/>
          <p14:tracePt t="19947" x="10553700" y="2641600"/>
          <p14:tracePt t="19953" x="10531475" y="2641600"/>
          <p14:tracePt t="19968" x="10509250" y="2641600"/>
          <p14:tracePt t="19976" x="10498138" y="2641600"/>
          <p14:tracePt t="19991" x="10488613" y="2641600"/>
          <p14:tracePt t="20000" x="10477500" y="2630488"/>
          <p14:tracePt t="20005" x="10466388" y="2630488"/>
          <p14:tracePt t="20015" x="10455275" y="2619375"/>
          <p14:tracePt t="20030" x="10433050" y="2608263"/>
          <p14:tracePt t="20038" x="10421938" y="2608263"/>
          <p14:tracePt t="20043" x="10421938" y="2597150"/>
          <p14:tracePt t="20059" x="10388600" y="2574925"/>
          <p14:tracePt t="20069" x="10377488" y="2563813"/>
          <p14:tracePt t="20082" x="10367963" y="2563813"/>
          <p14:tracePt t="20099" x="10356850" y="2552700"/>
          <p14:tracePt t="20103" x="10345738" y="2552700"/>
          <p14:tracePt t="20119" x="10345738" y="2541588"/>
          <p14:tracePt t="20128" x="10345738" y="2532063"/>
          <p14:tracePt t="20136" x="10334625" y="2520950"/>
          <p14:tracePt t="20141" x="10323513" y="2520950"/>
          <p14:tracePt t="20151" x="10323513" y="2509838"/>
          <p14:tracePt t="20166" x="10312400" y="2509838"/>
          <p14:tracePt t="20217" x="10290175" y="2487613"/>
          <p14:tracePt t="20231" x="10279063" y="2487613"/>
          <p14:tracePt t="20238" x="10279063" y="2476500"/>
          <p14:tracePt t="20292" x="10267950" y="2465388"/>
          <p14:tracePt t="21004" x="10388600" y="2476500"/>
          <p14:tracePt t="21011" x="10410825" y="2487613"/>
          <p14:tracePt t="21018" x="10421938" y="2487613"/>
          <p14:tracePt t="21030" x="10444163" y="2487613"/>
          <p14:tracePt t="21033" x="10444163" y="2498725"/>
          <p14:tracePt t="21041" x="10466388" y="2498725"/>
          <p14:tracePt t="21050" x="10488613" y="2509838"/>
          <p14:tracePt t="21057" x="10498138" y="2509838"/>
          <p14:tracePt t="21064" x="10520363" y="2509838"/>
          <p14:tracePt t="21071" x="10542588" y="2520950"/>
          <p14:tracePt t="21079" x="10564813" y="2532063"/>
          <p14:tracePt t="21087" x="10598150" y="2541588"/>
          <p14:tracePt t="21097" x="10618788" y="2552700"/>
          <p14:tracePt t="21101" x="10641013" y="2552700"/>
          <p14:tracePt t="21110" x="10652125" y="2563813"/>
          <p14:tracePt t="21116" x="10663238" y="2563813"/>
          <p14:tracePt t="21121" x="10674350" y="2563813"/>
          <p14:tracePt t="21131" x="10685463" y="2563813"/>
          <p14:tracePt t="21138" x="10696575" y="2563813"/>
          <p14:tracePt t="21313" x="10696575" y="2574925"/>
          <p14:tracePt t="21470" x="10739438" y="2574925"/>
          <p14:tracePt t="21477" x="10750550" y="2574925"/>
          <p14:tracePt t="21487" x="10750550" y="2586038"/>
          <p14:tracePt t="21490" x="10761663" y="2586038"/>
          <p14:tracePt t="21506" x="10772775" y="2586038"/>
          <p14:tracePt t="21521" x="10783888" y="2586038"/>
          <p14:tracePt t="21536" x="10795000" y="2586038"/>
          <p14:tracePt t="21551" x="10806113" y="2586038"/>
          <p14:tracePt t="22228" x="10882313" y="2586038"/>
          <p14:tracePt t="22234" x="10893425" y="2586038"/>
          <p14:tracePt t="22243" x="10904538" y="2586038"/>
          <p14:tracePt t="22249" x="10926763" y="2586038"/>
          <p14:tracePt t="22257" x="10947400" y="2586038"/>
          <p14:tracePt t="22267" x="10969625" y="2586038"/>
          <p14:tracePt t="22272" x="10991850" y="2586038"/>
          <p14:tracePt t="22280" x="11002963" y="2574925"/>
          <p14:tracePt t="22286" x="11025188" y="2574925"/>
          <p14:tracePt t="22298" x="11036300" y="2574925"/>
          <p14:tracePt t="22311" x="11058525" y="2574925"/>
          <p14:tracePt t="22316" x="11068050" y="2574925"/>
          <p14:tracePt t="22329" x="11079163" y="2574925"/>
          <p14:tracePt t="22339" x="11090275" y="2574925"/>
          <p14:tracePt t="22399" x="11101388" y="2574925"/>
          <p14:tracePt t="22443" x="11112500" y="2574925"/>
          <p14:tracePt t="23238" x="11123613" y="2574925"/>
          <p14:tracePt t="23252" x="11134725" y="2563813"/>
          <p14:tracePt t="23259" x="11145838" y="2563813"/>
          <p14:tracePt t="23267" x="11156950" y="2563813"/>
          <p14:tracePt t="23274" x="11177588" y="2563813"/>
          <p14:tracePt t="23281" x="11199813" y="2563813"/>
          <p14:tracePt t="23290" x="11233150" y="2563813"/>
          <p14:tracePt t="23296" x="11277600" y="2563813"/>
          <p14:tracePt t="23304" x="11320463" y="2563813"/>
          <p14:tracePt t="23311" x="11331575" y="2563813"/>
          <p14:tracePt t="23320" x="11387138" y="2563813"/>
          <p14:tracePt t="23326" x="11418888" y="2563813"/>
          <p14:tracePt t="23335" x="11474450" y="2563813"/>
          <p14:tracePt t="23341" x="11496675" y="2563813"/>
          <p14:tracePt t="23349" x="11517313" y="2563813"/>
          <p14:tracePt t="23357" x="11539538" y="2563813"/>
          <p14:tracePt t="23373" x="11561763" y="2563813"/>
          <p14:tracePt t="23379" x="11572875" y="2563813"/>
          <p14:tracePt t="23387" x="11583988" y="2563813"/>
          <p14:tracePt t="23394" x="11583988" y="2574925"/>
          <p14:tracePt t="23402" x="11595100" y="2574925"/>
          <p14:tracePt t="23409" x="11606213" y="2574925"/>
          <p14:tracePt t="23416" x="11617325" y="2574925"/>
          <p14:tracePt t="23432" x="11626850" y="2574925"/>
          <p14:tracePt t="23441" x="11626850" y="2586038"/>
          <p14:tracePt t="23446" x="11637963" y="2586038"/>
          <p14:tracePt t="23604" x="11649075" y="2586038"/>
          <p14:tracePt t="23650" x="11726863" y="2586038"/>
          <p14:tracePt t="23657" x="11737975" y="2597150"/>
          <p14:tracePt t="23663" x="11758613" y="2597150"/>
          <p14:tracePt t="23674" x="11780838" y="2597150"/>
          <p14:tracePt t="23679" x="11803063" y="2597150"/>
          <p14:tracePt t="23686" x="11825288" y="2597150"/>
          <p14:tracePt t="23694" x="11847513" y="2597150"/>
          <p14:tracePt t="23701" x="11857038" y="2597150"/>
          <p14:tracePt t="23708" x="11868150" y="2597150"/>
          <p14:tracePt t="23724" x="11879263" y="2597150"/>
          <p14:tracePt t="23777" x="11934825" y="2597150"/>
          <p14:tracePt t="23791" x="11945938" y="2597150"/>
          <p14:tracePt t="23799" x="11966575" y="2597150"/>
          <p14:tracePt t="23807" x="11977688" y="2597150"/>
          <p14:tracePt t="23830" x="11988800" y="2597150"/>
          <p14:tracePt t="23883" x="12022138" y="2597150"/>
          <p14:tracePt t="23891" x="12033250" y="2597150"/>
          <p14:tracePt t="23898" x="12044363" y="2597150"/>
          <p14:tracePt t="23905" x="12055475" y="2597150"/>
          <p14:tracePt t="23914" x="12066588" y="2597150"/>
          <p14:tracePt t="23927" x="12077700" y="2597150"/>
          <p14:tracePt t="23935" x="12087225" y="2597150"/>
          <p14:tracePt t="23950" x="12098338" y="2597150"/>
          <p14:tracePt t="23959" x="12109450" y="2597150"/>
          <p14:tracePt t="23965" x="12120563" y="2597150"/>
          <p14:tracePt t="23975" x="12131675" y="2597150"/>
          <p14:tracePt t="23988" x="12142788" y="2597150"/>
          <p14:tracePt t="23995" x="12153900" y="2597150"/>
          <p14:tracePt t="24002" x="12165013" y="2597150"/>
          <p14:tracePt t="24056" x="12176125" y="2597150"/>
          <p14:tracePt t="26111" x="12153900" y="2597150"/>
          <p14:tracePt t="26120" x="12142788" y="2597150"/>
          <p14:tracePt t="26125" x="12131675" y="2608263"/>
          <p14:tracePt t="26134" x="12120563" y="2608263"/>
          <p14:tracePt t="26144" x="12109450" y="2608263"/>
          <p14:tracePt t="26153" x="12098338" y="2608263"/>
          <p14:tracePt t="26165" x="12066588" y="2619375"/>
          <p14:tracePt t="26171" x="12044363" y="2619375"/>
          <p14:tracePt t="26179" x="12022138" y="2630488"/>
          <p14:tracePt t="26188" x="11988800" y="2630488"/>
          <p14:tracePt t="26193" x="11934825" y="2630488"/>
          <p14:tracePt t="26201" x="11868150" y="2641600"/>
          <p14:tracePt t="26210" x="11780838" y="2641600"/>
          <p14:tracePt t="26216" x="11704638" y="2651125"/>
          <p14:tracePt t="26224" x="11595100" y="2673350"/>
          <p14:tracePt t="26233" x="11441113" y="2684463"/>
          <p14:tracePt t="26240" x="11287125" y="2717800"/>
          <p14:tracePt t="26246" x="11101388" y="2762250"/>
          <p14:tracePt t="26255" x="10926763" y="2794000"/>
          <p14:tracePt t="26261" x="10817225" y="2805113"/>
          <p14:tracePt t="26272" x="10641013" y="2827338"/>
          <p14:tracePt t="26278" x="10509250" y="2827338"/>
          <p14:tracePt t="26285" x="10367963" y="2849563"/>
          <p14:tracePt t="26294" x="10301288" y="2849563"/>
          <p14:tracePt t="26300" x="10236200" y="2849563"/>
          <p14:tracePt t="26309" x="10202863" y="2849563"/>
          <p14:tracePt t="26314" x="10148888" y="2849563"/>
          <p14:tracePt t="26322" x="10104438" y="2849563"/>
          <p14:tracePt t="26329" x="10048875" y="2849563"/>
          <p14:tracePt t="26336" x="10017125" y="2849563"/>
          <p14:tracePt t="26343" x="9983788" y="2849563"/>
          <p14:tracePt t="26352" x="9961563" y="2838450"/>
          <p14:tracePt t="26359" x="9928225" y="2838450"/>
          <p14:tracePt t="26367" x="9885363" y="2838450"/>
          <p14:tracePt t="26373" x="9863138" y="2838450"/>
          <p14:tracePt t="26382" x="9818688" y="2827338"/>
          <p14:tracePt t="26393" x="9809163" y="2827338"/>
          <p14:tracePt t="26403" x="9753600" y="2816225"/>
          <p14:tracePt t="26414" x="9731375" y="2805113"/>
          <p14:tracePt t="26419" x="9709150" y="2805113"/>
          <p14:tracePt t="26428" x="9698038" y="2805113"/>
          <p14:tracePt t="26435" x="9688513" y="2805113"/>
          <p14:tracePt t="26451" x="9666288" y="2805113"/>
          <p14:tracePt t="26460" x="9655175" y="2805113"/>
          <p14:tracePt t="26468" x="9632950" y="2794000"/>
          <p14:tracePt t="26475" x="9599613" y="2794000"/>
          <p14:tracePt t="26479" x="9578975" y="2794000"/>
          <p14:tracePt t="26488" x="9545638" y="2782888"/>
          <p14:tracePt t="26495" x="9523413" y="2782888"/>
          <p14:tracePt t="26503" x="9490075" y="2782888"/>
          <p14:tracePt t="26509" x="9458325" y="2771775"/>
          <p14:tracePt t="26524" x="9436100" y="2771775"/>
          <p14:tracePt t="26530" x="9424988" y="2771775"/>
          <p14:tracePt t="26539" x="9402763" y="2771775"/>
          <p14:tracePt t="26549" x="9391650" y="2771775"/>
          <p14:tracePt t="26553" x="9369425" y="2771775"/>
          <p14:tracePt t="26563" x="9337675" y="2771775"/>
          <p14:tracePt t="26569" x="9315450" y="2771775"/>
          <p14:tracePt t="26576" x="9282113" y="2771775"/>
          <p14:tracePt t="26587" x="9259888" y="2771775"/>
          <p14:tracePt t="26593" x="9248775" y="2771775"/>
          <p14:tracePt t="26598" x="9239250" y="2771775"/>
          <p14:tracePt t="26653" x="9228138" y="2771775"/>
          <p14:tracePt t="26660" x="9205913" y="2782888"/>
          <p14:tracePt t="26668" x="9194800" y="2816225"/>
          <p14:tracePt t="26673" x="9183688" y="2871788"/>
          <p14:tracePt t="26683" x="9183688" y="2914650"/>
          <p14:tracePt t="26688" x="9183688" y="2970213"/>
          <p14:tracePt t="26696" x="9183688" y="3001963"/>
          <p14:tracePt t="26703" x="9194800" y="3046413"/>
          <p14:tracePt t="26715" x="9217025" y="3079750"/>
          <p14:tracePt t="26719" x="9239250" y="3100388"/>
          <p14:tracePt t="26727" x="9282113" y="3133725"/>
          <p14:tracePt t="26733" x="9348788" y="3167063"/>
          <p14:tracePt t="26742" x="9413875" y="3211513"/>
          <p14:tracePt t="26750" x="9490075" y="3254375"/>
          <p14:tracePt t="26756" x="9578975" y="3287713"/>
          <p14:tracePt t="26763" x="9655175" y="3330575"/>
          <p14:tracePt t="26771" x="9731375" y="3363913"/>
          <p14:tracePt t="26786" x="9818688" y="3408363"/>
          <p14:tracePt t="26793" x="9874250" y="3419475"/>
          <p14:tracePt t="26801" x="9907588" y="3440113"/>
          <p14:tracePt t="26808" x="9950450" y="3451225"/>
          <p14:tracePt t="26817" x="9983788" y="3462338"/>
          <p14:tracePt t="26823" x="10006013" y="3462338"/>
          <p14:tracePt t="26831" x="10037763" y="3473450"/>
          <p14:tracePt t="26840" x="10059988" y="3473450"/>
          <p14:tracePt t="26848" x="10093325" y="3484563"/>
          <p14:tracePt t="26853" x="10115550" y="3484563"/>
          <p14:tracePt t="26866" x="10137775" y="3484563"/>
          <p14:tracePt t="26878" x="10180638" y="3484563"/>
          <p14:tracePt t="26896" x="10290175" y="3484563"/>
          <p14:tracePt t="26906" x="10399713" y="3484563"/>
          <p14:tracePt t="26915" x="10433050" y="3484563"/>
          <p14:tracePt t="26923" x="10466388" y="3473450"/>
          <p14:tracePt t="26929" x="10520363" y="3462338"/>
          <p14:tracePt t="26936" x="10542588" y="3451225"/>
          <p14:tracePt t="26945" x="10587038" y="3451225"/>
          <p14:tracePt t="26951" x="10629900" y="3451225"/>
          <p14:tracePt t="26957" x="10663238" y="3440113"/>
          <p14:tracePt t="26968" x="10696575" y="3430588"/>
          <p14:tracePt t="26973" x="10728325" y="3430588"/>
          <p14:tracePt t="26981" x="10772775" y="3419475"/>
          <p14:tracePt t="26988" x="10795000" y="3419475"/>
          <p14:tracePt t="26997" x="10806113" y="3419475"/>
          <p14:tracePt t="27003" x="10806113" y="3408363"/>
          <p14:tracePt t="27013" x="10817225" y="3408363"/>
          <p14:tracePt t="27018" x="10837863" y="3408363"/>
          <p14:tracePt t="27027" x="10893425" y="3408363"/>
          <p14:tracePt t="27034" x="10926763" y="3408363"/>
          <p14:tracePt t="27042" x="10958513" y="3408363"/>
          <p14:tracePt t="27049" x="11025188" y="3408363"/>
          <p14:tracePt t="27056" x="11090275" y="3408363"/>
          <p14:tracePt t="27064" x="11145838" y="3408363"/>
          <p14:tracePt t="27071" x="11177588" y="3408363"/>
          <p14:tracePt t="27080" x="11210925" y="3408363"/>
          <p14:tracePt t="27086" x="11233150" y="3408363"/>
          <p14:tracePt t="27095" x="11244263" y="3408363"/>
          <p14:tracePt t="27101" x="11277600" y="3408363"/>
          <p14:tracePt t="27107" x="11309350" y="3408363"/>
          <p14:tracePt t="27116" x="11342688" y="3408363"/>
          <p14:tracePt t="27124" x="11376025" y="3408363"/>
          <p14:tracePt t="27131" x="11418888" y="3419475"/>
          <p14:tracePt t="27138" x="11452225" y="3419475"/>
          <p14:tracePt t="27146" x="11517313" y="3430588"/>
          <p14:tracePt t="27153" x="11572875" y="3440113"/>
          <p14:tracePt t="27162" x="11660188" y="3440113"/>
          <p14:tracePt t="27168" x="11704638" y="3440113"/>
          <p14:tracePt t="27175" x="11758613" y="3440113"/>
          <p14:tracePt t="27183" x="11803063" y="3440113"/>
          <p14:tracePt t="27193" x="11868150" y="3440113"/>
          <p14:tracePt t="27198" x="11923713" y="3440113"/>
          <p14:tracePt t="27205" x="11966575" y="3462338"/>
          <p14:tracePt t="27216" x="12011025" y="3462338"/>
          <p14:tracePt t="27221" x="12044363" y="3462338"/>
          <p14:tracePt t="27229" x="12077700" y="3462338"/>
          <p14:tracePt t="27236" x="12109450" y="3462338"/>
          <p14:tracePt t="27246" x="12131675" y="3462338"/>
          <p14:tracePt t="27251" x="12153900" y="3462338"/>
          <p14:tracePt t="27258" x="12165013" y="3462338"/>
          <p14:tracePt t="27268" x="12187238" y="3462338"/>
          <p14:tracePt t="27281" x="12218988" y="3462338"/>
          <p14:tracePt t="27288" x="12263438" y="3462338"/>
          <p14:tracePt t="27297" x="12296775" y="3462338"/>
          <p14:tracePt t="27303" x="12328525" y="3462338"/>
          <p14:tracePt t="27313" x="12372975" y="3462338"/>
          <p14:tracePt t="27318" x="12417425" y="3473450"/>
          <p14:tracePt t="27326" x="12460288" y="3473450"/>
          <p14:tracePt t="27333" x="12493625" y="3473450"/>
          <p14:tracePt t="27340" x="12526963" y="3484563"/>
          <p14:tracePt t="27349" x="12536488" y="3484563"/>
          <p14:tracePt t="27355" x="12580938" y="3484563"/>
          <p14:tracePt t="27363" x="12603163" y="3484563"/>
          <p14:tracePt t="27379" x="12625388" y="3484563"/>
          <p14:tracePt t="27385" x="12636500" y="3484563"/>
          <p14:tracePt t="27395" x="12646025" y="3484563"/>
          <p14:tracePt t="27400" x="12668250" y="3484563"/>
          <p14:tracePt t="27407" x="12690475" y="3484563"/>
          <p14:tracePt t="27415" x="12723813" y="3484563"/>
          <p14:tracePt t="27423" x="12766675" y="3484563"/>
          <p14:tracePt t="27432" x="12788900" y="3484563"/>
          <p14:tracePt t="27438" x="12833350" y="3484563"/>
          <p14:tracePt t="27446" x="12866688" y="3462338"/>
          <p14:tracePt t="27455" x="12876213" y="3462338"/>
          <p14:tracePt t="27465" x="12898438" y="3462338"/>
          <p14:tracePt t="27477" x="12920663" y="3451225"/>
          <p14:tracePt t="27484" x="12942888" y="3451225"/>
          <p14:tracePt t="27491" x="12954000" y="3440113"/>
          <p14:tracePt t="27499" x="12976225" y="3430588"/>
          <p14:tracePt t="27505" x="12985750" y="3419475"/>
          <p14:tracePt t="27513" x="12996863" y="3408363"/>
          <p14:tracePt t="27529" x="12996863" y="3397250"/>
          <p14:tracePt t="27535" x="13007975" y="3397250"/>
          <p14:tracePt t="27546" x="13019088" y="3386138"/>
          <p14:tracePt t="27551" x="13030200" y="3386138"/>
          <p14:tracePt t="27557" x="13041313" y="3375025"/>
          <p14:tracePt t="27567" x="13063538" y="3352800"/>
          <p14:tracePt t="27574" x="13074650" y="3341688"/>
          <p14:tracePt t="27582" x="13096875" y="3330575"/>
          <p14:tracePt t="27588" x="13096875" y="3321050"/>
          <p14:tracePt t="27595" x="13106400" y="3287713"/>
          <p14:tracePt t="27602" x="13117513" y="3276600"/>
          <p14:tracePt t="27615" x="13139738" y="3265488"/>
          <p14:tracePt t="27619" x="13150850" y="3243263"/>
          <p14:tracePt t="27628" x="13173075" y="3232150"/>
          <p14:tracePt t="27634" x="13173075" y="3211513"/>
          <p14:tracePt t="27648" x="13184188" y="3211513"/>
          <p14:tracePt t="27655" x="13184188" y="3200400"/>
          <p14:tracePt t="27663" x="13195300" y="3200400"/>
          <p14:tracePt t="27670" x="13195300" y="3189288"/>
          <p14:tracePt t="27679" x="13195300" y="3178175"/>
          <p14:tracePt t="27770" x="13195300" y="3133725"/>
          <p14:tracePt t="27779" x="13195300" y="3122613"/>
          <p14:tracePt t="27791" x="13184188" y="3122613"/>
          <p14:tracePt t="27799" x="13184188" y="3111500"/>
          <p14:tracePt t="27806" x="13173075" y="3111500"/>
          <p14:tracePt t="27858" x="13161963" y="3100388"/>
          <p14:tracePt t="27880" x="13139738" y="3090863"/>
          <p14:tracePt t="27890" x="13139738" y="3079750"/>
          <p14:tracePt t="27896" x="13128625" y="3079750"/>
          <p14:tracePt t="27913" x="13117513" y="3068638"/>
          <p14:tracePt t="27926" x="13096875" y="3068638"/>
          <p14:tracePt t="27955" x="13085763" y="3068638"/>
          <p14:tracePt t="27970" x="13085763" y="3057525"/>
          <p14:tracePt t="27985" x="13074650" y="3057525"/>
          <p14:tracePt t="27995" x="13074650" y="3046413"/>
          <p14:tracePt t="28007" x="13063538" y="3046413"/>
          <p14:tracePt t="28024" x="13063538" y="3035300"/>
          <p14:tracePt t="28038" x="13052425" y="3035300"/>
          <p14:tracePt t="28046" x="13052425" y="3024188"/>
          <p14:tracePt t="28053" x="13041313" y="3024188"/>
          <p14:tracePt t="28106" x="13030200" y="3024188"/>
          <p14:tracePt t="28113" x="13030200" y="3013075"/>
          <p14:tracePt t="28173" x="12996863" y="2990850"/>
          <p14:tracePt t="28182" x="12985750" y="2990850"/>
          <p14:tracePt t="28190" x="12976225" y="2981325"/>
          <p14:tracePt t="28196" x="12965113" y="2981325"/>
          <p14:tracePt t="28203" x="12942888" y="2981325"/>
          <p14:tracePt t="28215" x="12931775" y="2970213"/>
          <p14:tracePt t="28226" x="12920663" y="2959100"/>
          <p14:tracePt t="28233" x="12909550" y="2959100"/>
          <p14:tracePt t="28241" x="12898438" y="2959100"/>
          <p14:tracePt t="28249" x="12887325" y="2947988"/>
          <p14:tracePt t="28255" x="12876213" y="2947988"/>
          <p14:tracePt t="28270" x="12866688" y="2947988"/>
          <p14:tracePt t="28281" x="12866688" y="2936875"/>
          <p14:tracePt t="28297" x="12855575" y="2936875"/>
          <p14:tracePt t="28301" x="12844463" y="2936875"/>
          <p14:tracePt t="28307" x="12833350" y="2925763"/>
          <p14:tracePt t="28315" x="12822238" y="2925763"/>
          <p14:tracePt t="28323" x="12811125" y="2914650"/>
          <p14:tracePt t="28332" x="12788900" y="2903538"/>
          <p14:tracePt t="28346" x="12777788" y="2903538"/>
          <p14:tracePt t="28354" x="12766675" y="2903538"/>
          <p14:tracePt t="28362" x="12746038" y="2892425"/>
          <p14:tracePt t="28368" x="12712700" y="2892425"/>
          <p14:tracePt t="28377" x="12701588" y="2881313"/>
          <p14:tracePt t="28383" x="12690475" y="2881313"/>
          <p14:tracePt t="28395" x="12668250" y="2881313"/>
          <p14:tracePt t="28403" x="12646025" y="2871788"/>
          <p14:tracePt t="28407" x="12625388" y="2860675"/>
          <p14:tracePt t="28416" x="12592050" y="2849563"/>
          <p14:tracePt t="28420" x="12558713" y="2838450"/>
          <p14:tracePt t="28430" x="12536488" y="2838450"/>
          <p14:tracePt t="28436" x="12493625" y="2827338"/>
          <p14:tracePt t="28445" x="12460288" y="2827338"/>
          <p14:tracePt t="28452" x="12426950" y="2805113"/>
          <p14:tracePt t="28457" x="12406313" y="2794000"/>
          <p14:tracePt t="28467" x="12384088" y="2794000"/>
          <p14:tracePt t="28473" x="12361863" y="2794000"/>
          <p14:tracePt t="28481" x="12339638" y="2794000"/>
          <p14:tracePt t="28489" x="12306300" y="2782888"/>
          <p14:tracePt t="28498" x="12285663" y="2782888"/>
          <p14:tracePt t="28504" x="12274550" y="2782888"/>
          <p14:tracePt t="28513" x="12241213" y="2782888"/>
          <p14:tracePt t="28518" x="12230100" y="2782888"/>
          <p14:tracePt t="28528" x="12196763" y="2771775"/>
          <p14:tracePt t="28533" x="12153900" y="2771775"/>
          <p14:tracePt t="28541" x="12120563" y="2771775"/>
          <p14:tracePt t="28549" x="12077700" y="2771775"/>
          <p14:tracePt t="28556" x="12033250" y="2771775"/>
          <p14:tracePt t="28565" x="11999913" y="2771775"/>
          <p14:tracePt t="28571" x="11957050" y="2771775"/>
          <p14:tracePt t="28579" x="11923713" y="2771775"/>
          <p14:tracePt t="28587" x="11890375" y="2771775"/>
          <p14:tracePt t="28596" x="11857038" y="2794000"/>
          <p14:tracePt t="28602" x="11836400" y="2794000"/>
          <p14:tracePt t="28609" x="11814175" y="2805113"/>
          <p14:tracePt t="28616" x="11780838" y="2805113"/>
          <p14:tracePt t="28623" x="11737975" y="2816225"/>
          <p14:tracePt t="28632" x="11704638" y="2827338"/>
          <p14:tracePt t="28638" x="11671300" y="2827338"/>
          <p14:tracePt t="28646" x="11649075" y="2838450"/>
          <p14:tracePt t="28653" x="11606213" y="2849563"/>
          <p14:tracePt t="28662" x="11583988" y="2849563"/>
          <p14:tracePt t="28668" x="11561763" y="2860675"/>
          <p14:tracePt t="28677" x="11539538" y="2860675"/>
          <p14:tracePt t="28683" x="11528425" y="2860675"/>
          <p14:tracePt t="28693" x="11517313" y="2871788"/>
          <p14:tracePt t="28697" x="11496675" y="2871788"/>
          <p14:tracePt t="28705" x="11485563" y="2871788"/>
          <p14:tracePt t="28713" x="11474450" y="2871788"/>
          <p14:tracePt t="28721" x="11463338" y="2881313"/>
          <p14:tracePt t="28737" x="11452225" y="2881313"/>
          <p14:tracePt t="29164" x="11407775" y="2881313"/>
          <p14:tracePt t="29172" x="11353800" y="2892425"/>
          <p14:tracePt t="29178" x="11309350" y="2892425"/>
          <p14:tracePt t="29188" x="11244263" y="2903538"/>
          <p14:tracePt t="29194" x="11145838" y="2914650"/>
          <p14:tracePt t="29201" x="11058525" y="2936875"/>
          <p14:tracePt t="29208" x="11002963" y="2947988"/>
          <p14:tracePt t="29220" x="10915650" y="2981325"/>
          <p14:tracePt t="29227" x="10772775" y="3013075"/>
          <p14:tracePt t="29233" x="10618788" y="3068638"/>
          <p14:tracePt t="29241" x="10410825" y="3122613"/>
          <p14:tracePt t="29245" x="10093325" y="3211513"/>
          <p14:tracePt t="29254" x="9775825" y="3298825"/>
          <p14:tracePt t="29260" x="9205913" y="3440113"/>
          <p14:tracePt t="29270" x="8580438" y="3616325"/>
          <p14:tracePt t="29276" x="7999413" y="3790950"/>
          <p14:tracePt t="29285" x="7550150" y="3922713"/>
          <p14:tracePt t="29293" x="7156450" y="4021138"/>
          <p14:tracePt t="29298" x="6970713" y="4054475"/>
          <p14:tracePt t="29306" x="6718300" y="4119563"/>
          <p14:tracePt t="29313" x="6465888" y="4152900"/>
          <p14:tracePt t="29321" x="6291263" y="4197350"/>
          <p14:tracePt t="29328" x="6159500" y="4229100"/>
          <p14:tracePt t="29336" x="6061075" y="4262438"/>
          <p14:tracePt t="29343" x="6027738" y="4273550"/>
          <p14:tracePt t="29352" x="6005513" y="4273550"/>
          <p14:tracePt t="29359" x="5983288" y="4273550"/>
          <p14:tracePt t="29374" x="5961063" y="4273550"/>
          <p14:tracePt t="29381" x="5940425" y="4273550"/>
          <p14:tracePt t="29390" x="5895975" y="4295775"/>
          <p14:tracePt t="29395" x="5851525" y="4306888"/>
          <p14:tracePt t="29403" x="5808663" y="4318000"/>
          <p14:tracePt t="29411" x="5730875" y="4329113"/>
          <p14:tracePt t="29421" x="5643563" y="4349750"/>
          <p14:tracePt t="29426" x="5567363" y="4360863"/>
          <p14:tracePt t="29433" x="5457825" y="4371975"/>
          <p14:tracePt t="29456" x="5073650" y="4438650"/>
          <p14:tracePt t="29464" x="4941888" y="4459288"/>
          <p14:tracePt t="29473" x="4865688" y="4470400"/>
          <p14:tracePt t="29480" x="4733925" y="4470400"/>
          <p14:tracePt t="29486" x="4691063" y="4470400"/>
          <p14:tracePt t="29494" x="4679950" y="4470400"/>
          <p14:tracePt t="29508" x="4668838" y="4470400"/>
          <p14:tracePt t="29561" x="4657725" y="4470400"/>
          <p14:tracePt t="29606" x="4657725" y="4459288"/>
          <p14:tracePt t="29613" x="4657725" y="4416425"/>
          <p14:tracePt t="29623" x="4668838" y="4394200"/>
          <p14:tracePt t="29629" x="4679950" y="4349750"/>
          <p14:tracePt t="29638" x="4711700" y="4295775"/>
          <p14:tracePt t="29644" x="4733925" y="4251325"/>
          <p14:tracePt t="29654" x="4778375" y="4197350"/>
          <p14:tracePt t="29659" x="4800600" y="4141788"/>
          <p14:tracePt t="29665" x="4832350" y="4098925"/>
          <p14:tracePt t="29673" x="4854575" y="4054475"/>
          <p14:tracePt t="29681" x="4865688" y="4021138"/>
          <p14:tracePt t="29690" x="4899025" y="3967163"/>
          <p14:tracePt t="29697" x="4921250" y="3933825"/>
          <p14:tracePt t="29703" x="4941888" y="3889375"/>
          <p14:tracePt t="29711" x="4953000" y="3868738"/>
          <p14:tracePt t="29719" x="4964113" y="3824288"/>
          <p14:tracePt t="29727" x="4964113" y="3802063"/>
          <p14:tracePt t="29732" x="4975225" y="3779838"/>
          <p14:tracePt t="29741" x="4975225" y="3748088"/>
          <p14:tracePt t="29749" x="4986338" y="3703638"/>
          <p14:tracePt t="29756" x="4997450" y="3681413"/>
          <p14:tracePt t="29763" x="4997450" y="3649663"/>
          <p14:tracePt t="29771" x="5008563" y="3616325"/>
          <p14:tracePt t="29778" x="5019675" y="3594100"/>
          <p14:tracePt t="29787" x="5019675" y="3551238"/>
          <p14:tracePt t="29794" x="5041900" y="3529013"/>
          <p14:tracePt t="29803" x="5041900" y="3506788"/>
          <p14:tracePt t="29815" x="5041900" y="3495675"/>
          <p14:tracePt t="29826" x="5041900" y="3473450"/>
          <p14:tracePt t="29831" x="5041900" y="3462338"/>
          <p14:tracePt t="29839" x="5041900" y="3440113"/>
          <p14:tracePt t="29846" x="5041900" y="3419475"/>
          <p14:tracePt t="29855" x="5041900" y="3397250"/>
          <p14:tracePt t="29861" x="5041900" y="3375025"/>
          <p14:tracePt t="29873" x="5041900" y="3363913"/>
          <p14:tracePt t="29877" x="5041900" y="3341688"/>
          <p14:tracePt t="29894" x="5041900" y="3309938"/>
          <p14:tracePt t="29903" x="5041900" y="3298825"/>
          <p14:tracePt t="29913" x="5041900" y="3276600"/>
          <p14:tracePt t="29926" x="5041900" y="3243263"/>
          <p14:tracePt t="29933" x="5041900" y="3232150"/>
          <p14:tracePt t="29938" x="5030788" y="3221038"/>
          <p14:tracePt t="29943" x="5030788" y="3200400"/>
          <p14:tracePt t="29950" x="5030788" y="3189288"/>
          <p14:tracePt t="29957" x="5019675" y="3178175"/>
          <p14:tracePt t="29964" x="5019675" y="3167063"/>
          <p14:tracePt t="29972" x="5008563" y="3144838"/>
          <p14:tracePt t="29980" x="4997450" y="3122613"/>
          <p14:tracePt t="29990" x="4997450" y="3100388"/>
          <p14:tracePt t="29996" x="4986338" y="3068638"/>
          <p14:tracePt t="30005" x="4964113" y="3046413"/>
          <p14:tracePt t="30011" x="4953000" y="3013075"/>
          <p14:tracePt t="30021" x="4941888" y="2990850"/>
          <p14:tracePt t="30026" x="4932363" y="2970213"/>
          <p14:tracePt t="30035" x="4910138" y="2947988"/>
          <p14:tracePt t="30041" x="4887913" y="2914650"/>
          <p14:tracePt t="30050" x="4876800" y="2881313"/>
          <p14:tracePt t="30058" x="4865688" y="2860675"/>
          <p14:tracePt t="30063" x="4854575" y="2827338"/>
          <p14:tracePt t="30072" x="4854575" y="2816225"/>
          <p14:tracePt t="30078" x="4854575" y="2782888"/>
          <p14:tracePt t="30087" x="4854575" y="2771775"/>
          <p14:tracePt t="30094" x="4854575" y="2751138"/>
          <p14:tracePt t="30103" x="4854575" y="2740025"/>
          <p14:tracePt t="30110" x="4854575" y="2728913"/>
          <p14:tracePt t="30116" x="4854575" y="2717800"/>
          <p14:tracePt t="30125" x="4854575" y="2706688"/>
          <p14:tracePt t="30132" x="4854575" y="2695575"/>
          <p14:tracePt t="30137" x="4854575" y="2684463"/>
          <p14:tracePt t="30145" x="4854575" y="2673350"/>
          <p14:tracePt t="30169" x="4854575" y="2662238"/>
          <p14:tracePt t="30198" x="4854575" y="2651125"/>
          <p14:tracePt t="30215" x="4854575" y="2641600"/>
          <p14:tracePt t="30221" x="4865688" y="2630488"/>
          <p14:tracePt t="30232" x="4876800" y="2630488"/>
          <p14:tracePt t="30237" x="4876800" y="2619375"/>
          <p14:tracePt t="30244" x="4876800" y="2608263"/>
          <p14:tracePt t="30252" x="4887913" y="2608263"/>
          <p14:tracePt t="30320" x="4997450" y="2532063"/>
          <p14:tracePt t="30328" x="5030788" y="2487613"/>
          <p14:tracePt t="30337" x="5051425" y="2465388"/>
          <p14:tracePt t="30341" x="5106988" y="2443163"/>
          <p14:tracePt t="30349" x="5129213" y="2432050"/>
          <p14:tracePt t="30359" x="5160963" y="2411413"/>
          <p14:tracePt t="30363" x="5172075" y="2411413"/>
          <p14:tracePt t="30371" x="5194300" y="2411413"/>
          <p14:tracePt t="30378" x="5205413" y="2411413"/>
          <p14:tracePt t="30389" x="5227638" y="2411413"/>
          <p14:tracePt t="30394" x="5249863" y="2400300"/>
          <p14:tracePt t="30404" x="5292725" y="2400300"/>
          <p14:tracePt t="30408" x="5326063" y="2400300"/>
          <p14:tracePt t="30414" x="5370513" y="2389188"/>
          <p14:tracePt t="30424" x="5413375" y="2389188"/>
          <p14:tracePt t="30431" x="5446713" y="2389188"/>
          <p14:tracePt t="30439" x="5468938" y="2389188"/>
          <p14:tracePt t="30448" x="5500688" y="2389188"/>
          <p14:tracePt t="30455" x="5511800" y="2389188"/>
          <p14:tracePt t="30461" x="5522913" y="2389188"/>
          <p14:tracePt t="30471" x="5534025" y="2389188"/>
          <p14:tracePt t="30475" x="5556250" y="2389188"/>
          <p14:tracePt t="30484" x="5578475" y="2389188"/>
          <p14:tracePt t="30491" x="5611813" y="2389188"/>
          <p14:tracePt t="30499" x="5643563" y="2389188"/>
          <p14:tracePt t="30504" x="5688013" y="2400300"/>
          <p14:tracePt t="30513" x="5721350" y="2400300"/>
          <p14:tracePt t="30521" x="5764213" y="2400300"/>
          <p14:tracePt t="30528" x="5797550" y="2400300"/>
          <p14:tracePt t="30536" x="5819775" y="2400300"/>
          <p14:tracePt t="30544" x="5830888" y="2400300"/>
          <p14:tracePt t="30597" x="5884863" y="2422525"/>
          <p14:tracePt t="30604" x="5918200" y="2432050"/>
          <p14:tracePt t="30612" x="5961063" y="2443163"/>
          <p14:tracePt t="30619" x="5994400" y="2476500"/>
          <p14:tracePt t="30626" x="6016625" y="2487613"/>
          <p14:tracePt t="30636" x="6038850" y="2509838"/>
          <p14:tracePt t="30642" x="6049963" y="2520950"/>
          <p14:tracePt t="30649" x="6061075" y="2520950"/>
          <p14:tracePt t="30659" x="6070600" y="2532063"/>
          <p14:tracePt t="30664" x="6081713" y="2541588"/>
          <p14:tracePt t="30672" x="6092825" y="2552700"/>
          <p14:tracePt t="30678" x="6092825" y="2563813"/>
          <p14:tracePt t="30687" x="6092825" y="2574925"/>
          <p14:tracePt t="30693" x="6103938" y="2574925"/>
          <p14:tracePt t="30702" x="6126163" y="2597150"/>
          <p14:tracePt t="30716" x="6137275" y="2619375"/>
          <p14:tracePt t="30725" x="6137275" y="2630488"/>
          <p14:tracePt t="30730" x="6148388" y="2651125"/>
          <p14:tracePt t="30739" x="6148388" y="2673350"/>
          <p14:tracePt t="30745" x="6148388" y="2684463"/>
          <p14:tracePt t="30753" x="6159500" y="2717800"/>
          <p14:tracePt t="30760" x="6159500" y="2728913"/>
          <p14:tracePt t="30771" x="6159500" y="2751138"/>
          <p14:tracePt t="30776" x="6170613" y="2771775"/>
          <p14:tracePt t="30784" x="6170613" y="2794000"/>
          <p14:tracePt t="30792" x="6170613" y="2827338"/>
          <p14:tracePt t="30798" x="6181725" y="2849563"/>
          <p14:tracePt t="30806" x="6181725" y="2871788"/>
          <p14:tracePt t="30813" x="6191250" y="2881313"/>
          <p14:tracePt t="30821" x="6191250" y="2892425"/>
          <p14:tracePt t="30828" x="6191250" y="2914650"/>
          <p14:tracePt t="30837" x="6191250" y="2936875"/>
          <p14:tracePt t="30843" x="6191250" y="2959100"/>
          <p14:tracePt t="30855" x="6191250" y="2970213"/>
          <p14:tracePt t="30860" x="6191250" y="2990850"/>
          <p14:tracePt t="30865" x="6191250" y="3013075"/>
          <p14:tracePt t="30873" x="6191250" y="3024188"/>
          <p14:tracePt t="30880" x="6191250" y="3035300"/>
          <p14:tracePt t="30894" x="6191250" y="3046413"/>
          <p14:tracePt t="30903" x="6191250" y="3068638"/>
          <p14:tracePt t="30912" x="6191250" y="3111500"/>
          <p14:tracePt t="30917" x="6191250" y="3133725"/>
          <p14:tracePt t="30924" x="6191250" y="3167063"/>
          <p14:tracePt t="30933" x="6191250" y="3211513"/>
          <p14:tracePt t="30939" x="6191250" y="3232150"/>
          <p14:tracePt t="30948" x="6191250" y="3254375"/>
          <p14:tracePt t="30955" x="6191250" y="3287713"/>
          <p14:tracePt t="30963" x="6191250" y="3309938"/>
          <p14:tracePt t="30971" x="6191250" y="3330575"/>
          <p14:tracePt t="30978" x="6191250" y="3341688"/>
          <p14:tracePt t="30984" x="6191250" y="3352800"/>
          <p14:tracePt t="30994" x="6191250" y="3375025"/>
          <p14:tracePt t="31002" x="6191250" y="3397250"/>
          <p14:tracePt t="31008" x="6191250" y="3419475"/>
          <p14:tracePt t="31014" x="6191250" y="3451225"/>
          <p14:tracePt t="31023" x="6191250" y="3473450"/>
          <p14:tracePt t="31031" x="6191250" y="3495675"/>
          <p14:tracePt t="31039" x="6191250" y="3529013"/>
          <p14:tracePt t="31046" x="6181725" y="3560763"/>
          <p14:tracePt t="31054" x="6170613" y="3582988"/>
          <p14:tracePt t="31061" x="6159500" y="3627438"/>
          <p14:tracePt t="31076" x="6148388" y="3649663"/>
          <p14:tracePt t="31085" x="6137275" y="3660775"/>
          <p14:tracePt t="31093" x="6137275" y="3681413"/>
          <p14:tracePt t="31099" x="6126163" y="3692525"/>
          <p14:tracePt t="31106" x="6103938" y="3714750"/>
          <p14:tracePt t="31113" x="6092825" y="3736975"/>
          <p14:tracePt t="31123" x="6081713" y="3770313"/>
          <p14:tracePt t="31129" x="6061075" y="3790950"/>
          <p14:tracePt t="31137" x="6038850" y="3835400"/>
          <p14:tracePt t="31143" x="6016625" y="3868738"/>
          <p14:tracePt t="31151" x="5994400" y="3900488"/>
          <p14:tracePt t="31158" x="5994400" y="3911600"/>
          <p14:tracePt t="31164" x="5983288" y="3933825"/>
          <p14:tracePt t="31175" x="5972175" y="3956050"/>
          <p14:tracePt t="31181" x="5961063" y="3978275"/>
          <p14:tracePt t="31189" x="5951538" y="3989388"/>
          <p14:tracePt t="31196" x="5940425" y="4000500"/>
          <p14:tracePt t="31205" x="5929313" y="4010025"/>
          <p14:tracePt t="31213" x="5929313" y="4021138"/>
          <p14:tracePt t="31217" x="5918200" y="4021138"/>
          <p14:tracePt t="31228" x="5895975" y="4032250"/>
          <p14:tracePt t="31234" x="5884863" y="4054475"/>
          <p14:tracePt t="31241" x="5884863" y="4065588"/>
          <p14:tracePt t="31248" x="5862638" y="4076700"/>
          <p14:tracePt t="31256" x="5862638" y="4087813"/>
          <p14:tracePt t="31264" x="5851525" y="4110038"/>
          <p14:tracePt t="31272" x="5830888" y="4119563"/>
          <p14:tracePt t="31280" x="5819775" y="4130675"/>
          <p14:tracePt t="31286" x="5797550" y="4141788"/>
          <p14:tracePt t="31294" x="5775325" y="4152900"/>
          <p14:tracePt t="31301" x="5764213" y="4164013"/>
          <p14:tracePt t="31309" x="5741988" y="4175125"/>
          <p14:tracePt t="31314" x="5710238" y="4186238"/>
          <p14:tracePt t="31323" x="5699125" y="4186238"/>
          <p14:tracePt t="31330" x="5665788" y="4197350"/>
          <p14:tracePt t="31340" x="5643563" y="4197350"/>
          <p14:tracePt t="31346" x="5621338" y="4208463"/>
          <p14:tracePt t="31354" x="5589588" y="4208463"/>
          <p14:tracePt t="31361" x="5567363" y="4208463"/>
          <p14:tracePt t="31370" x="5556250" y="4208463"/>
          <p14:tracePt t="31376" x="5534025" y="4208463"/>
          <p14:tracePt t="31385" x="5500688" y="4208463"/>
          <p14:tracePt t="31391" x="5480050" y="4208463"/>
          <p14:tracePt t="31399" x="5468938" y="4208463"/>
          <p14:tracePt t="31405" x="5435600" y="4197350"/>
          <p14:tracePt t="31413" x="5424488" y="4197350"/>
          <p14:tracePt t="31420" x="5413375" y="4175125"/>
          <p14:tracePt t="31428" x="5402263" y="4175125"/>
          <p14:tracePt t="31438" x="5391150" y="4164013"/>
          <p14:tracePt t="31443" x="5381625" y="4152900"/>
          <p14:tracePt t="31453" x="5370513" y="4152900"/>
          <p14:tracePt t="31458" x="5359400" y="4152900"/>
          <p14:tracePt t="31464" x="5348288" y="4130675"/>
          <p14:tracePt t="31473" x="5314950" y="4110038"/>
          <p14:tracePt t="31480" x="5292725" y="4076700"/>
          <p14:tracePt t="31489" x="5272088" y="4054475"/>
          <p14:tracePt t="31495" x="5227638" y="4021138"/>
          <p14:tracePt t="31505" x="5216525" y="4000500"/>
          <p14:tracePt t="31511" x="5194300" y="3978275"/>
          <p14:tracePt t="31519" x="5172075" y="3956050"/>
          <p14:tracePt t="31526" x="5160963" y="3944938"/>
          <p14:tracePt t="31535" x="5151438" y="3922713"/>
          <p14:tracePt t="31542" x="5140325" y="3900488"/>
          <p14:tracePt t="31549" x="5129213" y="3889375"/>
          <p14:tracePt t="31556" x="5118100" y="3868738"/>
          <p14:tracePt t="31563" x="5106988" y="3835400"/>
          <p14:tracePt t="31572" x="5095875" y="3813175"/>
          <p14:tracePt t="31578" x="5084763" y="3779838"/>
          <p14:tracePt t="31586" x="5073650" y="3770313"/>
          <p14:tracePt t="31593" x="5062538" y="3736975"/>
          <p14:tracePt t="31603" x="5051425" y="3703638"/>
          <p14:tracePt t="31608" x="5051425" y="3681413"/>
          <p14:tracePt t="31615" x="5041900" y="3649663"/>
          <p14:tracePt t="31624" x="5030788" y="3605213"/>
          <p14:tracePt t="31631" x="5019675" y="3571875"/>
          <p14:tracePt t="31639" x="5008563" y="3517900"/>
          <p14:tracePt t="31645" x="5008563" y="3473450"/>
          <p14:tracePt t="31652" x="4997450" y="3419475"/>
          <p14:tracePt t="31660" x="4975225" y="3375025"/>
          <p14:tracePt t="31671" x="4953000" y="3330575"/>
          <p14:tracePt t="31676" x="4953000" y="3298825"/>
          <p14:tracePt t="31686" x="4941888" y="3265488"/>
          <p14:tracePt t="31691" x="4932363" y="3221038"/>
          <p14:tracePt t="31698" x="4921250" y="3189288"/>
          <p14:tracePt t="31707" x="4921250" y="3178175"/>
          <p14:tracePt t="31713" x="4921250" y="3144838"/>
          <p14:tracePt t="31728" x="4921250" y="3122613"/>
          <p14:tracePt t="31735" x="4921250" y="3100388"/>
          <p14:tracePt t="31743" x="4921250" y="3090863"/>
          <p14:tracePt t="31753" x="4921250" y="3068638"/>
          <p14:tracePt t="31758" x="4921250" y="3057525"/>
          <p14:tracePt t="31766" x="4921250" y="3046413"/>
          <p14:tracePt t="31774" x="4921250" y="3024188"/>
          <p14:tracePt t="31781" x="4921250" y="3001963"/>
          <p14:tracePt t="31789" x="4921250" y="2981325"/>
          <p14:tracePt t="31795" x="4921250" y="2947988"/>
          <p14:tracePt t="31804" x="4921250" y="2925763"/>
          <p14:tracePt t="31810" x="4921250" y="2903538"/>
          <p14:tracePt t="31819" x="4921250" y="2881313"/>
          <p14:tracePt t="31826" x="4921250" y="2871788"/>
          <p14:tracePt t="31836" x="4921250" y="2849563"/>
          <p14:tracePt t="31840" x="4921250" y="2838450"/>
          <p14:tracePt t="31849" x="4921250" y="2827338"/>
          <p14:tracePt t="31864" x="4921250" y="2805113"/>
          <p14:tracePt t="31871" x="4921250" y="2771775"/>
          <p14:tracePt t="31878" x="4921250" y="2751138"/>
          <p14:tracePt t="31890" x="4921250" y="2728913"/>
          <p14:tracePt t="31901" x="4921250" y="2706688"/>
          <p14:tracePt t="31917" x="4932363" y="2608263"/>
          <p14:tracePt t="31923" x="4932363" y="2586038"/>
          <p14:tracePt t="31932" x="4932363" y="2563813"/>
          <p14:tracePt t="31947" x="4932363" y="2552700"/>
          <p14:tracePt t="31954" x="4932363" y="2541588"/>
          <p14:tracePt t="32006" x="4932363" y="2520950"/>
          <p14:tracePt t="32840" x="5073650" y="2520950"/>
          <p14:tracePt t="32847" x="5095875" y="2520950"/>
          <p14:tracePt t="32856" x="5140325" y="2520950"/>
          <p14:tracePt t="32861" x="5172075" y="2520950"/>
          <p14:tracePt t="32868" x="5205413" y="2520950"/>
          <p14:tracePt t="32878" x="5238750" y="2509838"/>
          <p14:tracePt t="32883" x="5272088" y="2509838"/>
          <p14:tracePt t="32903" x="5292725" y="2509838"/>
          <p14:tracePt t="32914" x="5303838" y="2509838"/>
          <p14:tracePt t="32921" x="5326063" y="2509838"/>
          <p14:tracePt t="32929" x="5348288" y="2509838"/>
          <p14:tracePt t="32936" x="5359400" y="2509838"/>
          <p14:tracePt t="32944" x="5381625" y="2509838"/>
          <p14:tracePt t="32951" x="5391150" y="2509838"/>
          <p14:tracePt t="32959" x="5402263" y="2509838"/>
          <p14:tracePt t="32966" x="5413375" y="2509838"/>
          <p14:tracePt t="32974" x="5424488" y="2509838"/>
          <p14:tracePt t="32979" x="5435600" y="2509838"/>
          <p14:tracePt t="32995" x="5446713" y="2509838"/>
          <p14:tracePt t="33003" x="5457825" y="2509838"/>
          <p14:tracePt t="33011" x="5468938" y="2509838"/>
          <p14:tracePt t="33018" x="5468938" y="2520950"/>
          <p14:tracePt t="33028" x="5480050" y="2520950"/>
          <p14:tracePt t="33033" x="5500688" y="2520950"/>
          <p14:tracePt t="33039" x="5511800" y="2520950"/>
          <p14:tracePt t="33048" x="5522913" y="2532063"/>
          <p14:tracePt t="33056" x="5534025" y="2532063"/>
          <p14:tracePt t="33274" x="5556250" y="2532063"/>
          <p14:tracePt t="33284" x="5567363" y="2541588"/>
          <p14:tracePt t="33290" x="5578475" y="2541588"/>
          <p14:tracePt t="33304" x="5589588" y="2541588"/>
          <p14:tracePt t="33315" x="5600700" y="2541588"/>
          <p14:tracePt t="33333" x="5611813" y="2541588"/>
          <p14:tracePt t="33348" x="5621338" y="2541588"/>
          <p14:tracePt t="33363" x="5632450" y="2541588"/>
          <p14:tracePt t="33418" x="5654675" y="2541588"/>
          <p14:tracePt t="33462" x="5665788" y="2541588"/>
          <p14:tracePt t="33469" x="5676900" y="2541588"/>
          <p14:tracePt t="33522" x="5699125" y="2541588"/>
          <p14:tracePt t="33537" x="5710238" y="2541588"/>
          <p14:tracePt t="33590" x="5721350" y="2541588"/>
          <p14:tracePt t="33754" x="5730875" y="2541588"/>
          <p14:tracePt t="34277" x="6070600" y="2740025"/>
          <p14:tracePt t="34284" x="6148388" y="2771775"/>
          <p14:tracePt t="34291" x="6246813" y="2816225"/>
          <p14:tracePt t="34299" x="6345238" y="2849563"/>
          <p14:tracePt t="34306" x="6454775" y="2892425"/>
          <p14:tracePt t="34315" x="6553200" y="2947988"/>
          <p14:tracePt t="34321" x="6630988" y="2981325"/>
          <p14:tracePt t="34331" x="6684963" y="3001963"/>
          <p14:tracePt t="34337" x="6805613" y="3057525"/>
          <p14:tracePt t="34344" x="6881813" y="3100388"/>
          <p14:tracePt t="34352" x="6959600" y="3144838"/>
          <p14:tracePt t="34360" x="7046913" y="3178175"/>
          <p14:tracePt t="34369" x="7123113" y="3221038"/>
          <p14:tracePt t="34376" x="7167563" y="3232150"/>
          <p14:tracePt t="34385" x="7232650" y="3254375"/>
          <p14:tracePt t="34391" x="7265988" y="3276600"/>
          <p14:tracePt t="34401" x="7319963" y="3287713"/>
          <p14:tracePt t="34414" x="7408863" y="3298825"/>
          <p14:tracePt t="34421" x="7451725" y="3309938"/>
          <p14:tracePt t="34433" x="7507288" y="3321050"/>
          <p14:tracePt t="34437" x="7550150" y="3321050"/>
          <p14:tracePt t="34445" x="7572375" y="3321050"/>
          <p14:tracePt t="34453" x="7605713" y="3321050"/>
          <p14:tracePt t="34458" x="7659688" y="3330575"/>
          <p14:tracePt t="34470" x="7726363" y="3330575"/>
          <p14:tracePt t="34473" x="7824788" y="3352800"/>
          <p14:tracePt t="34482" x="7934325" y="3352800"/>
          <p14:tracePt t="34490" x="8021638" y="3352800"/>
          <p14:tracePt t="34501" x="8142288" y="3352800"/>
          <p14:tracePt t="34509" x="8175625" y="3352800"/>
          <p14:tracePt t="34516" x="8229600" y="3341688"/>
          <p14:tracePt t="34524" x="8285163" y="3321050"/>
          <p14:tracePt t="34532" x="8372475" y="3309938"/>
          <p14:tracePt t="34539" x="8515350" y="3276600"/>
          <p14:tracePt t="34548" x="8602663" y="3265488"/>
          <p14:tracePt t="34554" x="8799513" y="3243263"/>
          <p14:tracePt t="34562" x="9051925" y="3189288"/>
          <p14:tracePt t="34569" x="9304338" y="3144838"/>
          <p14:tracePt t="34577" x="9599613" y="3100388"/>
          <p14:tracePt t="34583" x="9896475" y="3057525"/>
          <p14:tracePt t="34591" x="10048875" y="3024188"/>
          <p14:tracePt t="34599" x="10225088" y="2990850"/>
          <p14:tracePt t="34606" x="10367963" y="2970213"/>
          <p14:tracePt t="34614" x="10455275" y="2970213"/>
          <p14:tracePt t="34622" x="10488613" y="2959100"/>
          <p14:tracePt t="34714" x="10531475" y="2947988"/>
          <p14:tracePt t="34727" x="10531475" y="2936875"/>
          <p14:tracePt t="34848" x="10564813" y="2936875"/>
          <p14:tracePt t="34854" x="10575925" y="2936875"/>
          <p14:tracePt t="34862" x="10587038" y="2936875"/>
          <p14:tracePt t="34869" x="10598150" y="2936875"/>
          <p14:tracePt t="34876" x="10607675" y="2936875"/>
          <p14:tracePt t="34899" x="10618788" y="2936875"/>
          <p14:tracePt t="34953" x="10696575" y="2959100"/>
          <p14:tracePt t="34961" x="10717213" y="2970213"/>
          <p14:tracePt t="34967" x="10728325" y="2970213"/>
          <p14:tracePt t="34974" x="10761663" y="3001963"/>
          <p14:tracePt t="34989" x="10783888" y="3013075"/>
          <p14:tracePt t="34998" x="10795000" y="3013075"/>
          <p14:tracePt t="35050" x="10806113" y="3013075"/>
          <p14:tracePt t="35095" x="10828338" y="3024188"/>
          <p14:tracePt t="35102" x="10837863" y="3024188"/>
          <p14:tracePt t="35109" x="10848975" y="3024188"/>
          <p14:tracePt t="35139" x="10871200" y="3024188"/>
          <p14:tracePt t="35147" x="10893425" y="3024188"/>
          <p14:tracePt t="35154" x="10915650" y="3024188"/>
          <p14:tracePt t="35162" x="10937875" y="3024188"/>
          <p14:tracePt t="35169" x="10958513" y="3024188"/>
          <p14:tracePt t="35177" x="10991850" y="3024188"/>
          <p14:tracePt t="35184" x="11025188" y="3024188"/>
          <p14:tracePt t="35192" x="11068050" y="3024188"/>
          <p14:tracePt t="35199" x="11079163" y="3024188"/>
          <p14:tracePt t="35207" x="11123613" y="3024188"/>
          <p14:tracePt t="35214" x="11156950" y="3024188"/>
          <p14:tracePt t="35222" x="11188700" y="3024188"/>
          <p14:tracePt t="35231" x="11210925" y="3013075"/>
          <p14:tracePt t="35237" x="11244263" y="3013075"/>
          <p14:tracePt t="35244" x="11266488" y="3013075"/>
          <p14:tracePt t="35252" x="11309350" y="3013075"/>
          <p14:tracePt t="35259" x="11342688" y="3013075"/>
          <p14:tracePt t="35266" x="11376025" y="3013075"/>
          <p14:tracePt t="35273" x="11418888" y="3013075"/>
          <p14:tracePt t="35281" x="11463338" y="3013075"/>
          <p14:tracePt t="35289" x="11485563" y="3001963"/>
          <p14:tracePt t="35298" x="11496675" y="3001963"/>
          <p14:tracePt t="35304" x="11507788" y="3001963"/>
          <p14:tracePt t="35313" x="11517313" y="3001963"/>
          <p14:tracePt t="35320" x="11539538" y="3001963"/>
          <p14:tracePt t="35328" x="11550650" y="3001963"/>
          <p14:tracePt t="35335" x="11572875" y="3001963"/>
          <p14:tracePt t="35350" x="11626850" y="3001963"/>
          <p14:tracePt t="35359" x="11660188" y="3001963"/>
          <p14:tracePt t="35368" x="11693525" y="3001963"/>
          <p14:tracePt t="35374" x="11726863" y="3001963"/>
          <p14:tracePt t="35382" x="11737975" y="3001963"/>
          <p14:tracePt t="35387" x="11758613" y="3001963"/>
          <p14:tracePt t="35395" x="11780838" y="3001963"/>
          <p14:tracePt t="35402" x="11803063" y="3001963"/>
          <p14:tracePt t="35410" x="11836400" y="3001963"/>
          <p14:tracePt t="35426" x="11879263" y="3001963"/>
          <p14:tracePt t="35433" x="11912600" y="3001963"/>
          <p14:tracePt t="35440" x="11923713" y="3001963"/>
          <p14:tracePt t="35449" x="11945938" y="3001963"/>
          <p14:tracePt t="35457" x="11977688" y="3013075"/>
          <p14:tracePt t="35466" x="11999913" y="3013075"/>
          <p14:tracePt t="35470" x="12033250" y="3013075"/>
          <p14:tracePt t="35478" x="12087225" y="3013075"/>
          <p14:tracePt t="35485" x="12120563" y="3024188"/>
          <p14:tracePt t="35493" x="12176125" y="3024188"/>
          <p14:tracePt t="35500" x="12207875" y="3024188"/>
          <p14:tracePt t="35507" x="12241213" y="3046413"/>
          <p14:tracePt t="35515" x="12296775" y="3046413"/>
          <p14:tracePt t="35523" x="12328525" y="3057525"/>
          <p14:tracePt t="35532" x="12361863" y="3057525"/>
          <p14:tracePt t="35537" x="12395200" y="3057525"/>
          <p14:tracePt t="35544" x="12426950" y="3057525"/>
          <p14:tracePt t="35552" x="12460288" y="3068638"/>
          <p14:tracePt t="35560" x="12493625" y="3068638"/>
          <p14:tracePt t="35568" x="12526963" y="3068638"/>
          <p14:tracePt t="35575" x="12558713" y="3068638"/>
          <p14:tracePt t="35582" x="12592050" y="3068638"/>
          <p14:tracePt t="35590" x="12636500" y="3068638"/>
          <p14:tracePt t="35600" x="12668250" y="3068638"/>
          <p14:tracePt t="35605" x="12690475" y="3068638"/>
          <p14:tracePt t="35614" x="12723813" y="3068638"/>
          <p14:tracePt t="35619" x="12746038" y="3068638"/>
          <p14:tracePt t="35628" x="12766675" y="3068638"/>
          <p14:tracePt t="35635" x="12777788" y="3068638"/>
          <p14:tracePt t="35650" x="12800013" y="3068638"/>
          <p14:tracePt t="35658" x="12822238" y="3068638"/>
          <p14:tracePt t="35665" x="12855575" y="3068638"/>
          <p14:tracePt t="35673" x="12909550" y="3079750"/>
          <p14:tracePt t="35683" x="12931775" y="3079750"/>
          <p14:tracePt t="35688" x="12965113" y="3079750"/>
          <p14:tracePt t="35694" x="12985750" y="3079750"/>
          <p14:tracePt t="35702" x="12996863" y="3079750"/>
          <p14:tracePt t="35710" x="13019088" y="3079750"/>
          <p14:tracePt t="35718" x="13030200" y="3079750"/>
          <p14:tracePt t="35725" x="13041313" y="3068638"/>
          <p14:tracePt t="35732" x="13052425" y="3068638"/>
          <p14:tracePt t="35740" x="13074650" y="3068638"/>
          <p14:tracePt t="35749" x="13096875" y="3068638"/>
          <p14:tracePt t="35755" x="13117513" y="3057525"/>
          <p14:tracePt t="35763" x="13139738" y="3057525"/>
          <p14:tracePt t="35777" x="13150850" y="3057525"/>
          <p14:tracePt t="35793" x="13161963" y="3057525"/>
          <p14:tracePt t="35800" x="13161963" y="3046413"/>
          <p14:tracePt t="35853" x="13173075" y="3046413"/>
          <p14:tracePt t="36124" x="13173075" y="3068638"/>
          <p14:tracePt t="36130" x="13173075" y="3079750"/>
          <p14:tracePt t="36139" x="13161963" y="3090863"/>
          <p14:tracePt t="36146" x="13150850" y="3090863"/>
          <p14:tracePt t="36153" x="13139738" y="3111500"/>
          <p14:tracePt t="36165" x="13117513" y="3122613"/>
          <p14:tracePt t="36170" x="13085763" y="3122613"/>
          <p14:tracePt t="36176" x="13052425" y="3155950"/>
          <p14:tracePt t="36183" x="12996863" y="3167063"/>
          <p14:tracePt t="36191" x="12898438" y="3200400"/>
          <p14:tracePt t="36201" x="12866688" y="3200400"/>
          <p14:tracePt t="36207" x="12855575" y="3200400"/>
          <p14:tracePt t="45072" x="12614275" y="3068638"/>
          <p14:tracePt t="45077" x="12482513" y="2970213"/>
          <p14:tracePt t="45081" x="12449175" y="2970213"/>
          <p14:tracePt t="45092" x="12438063" y="2959100"/>
          <p14:tracePt t="45098" x="12426950" y="2959100"/>
          <p14:tracePt t="45108" x="12417425" y="2959100"/>
          <p14:tracePt t="45114" x="12406313" y="2947988"/>
          <p14:tracePt t="45121" x="12384088" y="2936875"/>
          <p14:tracePt t="45129" x="12350750" y="2914650"/>
          <p14:tracePt t="45138" x="12296775" y="2881313"/>
          <p14:tracePt t="45144" x="12218988" y="2860675"/>
          <p14:tracePt t="45152" x="12153900" y="2838450"/>
          <p14:tracePt t="45159" x="12033250" y="2827338"/>
          <p14:tracePt t="45166" x="11857038" y="2794000"/>
          <p14:tracePt t="45176" x="11637963" y="2771775"/>
          <p14:tracePt t="45182" x="11331575" y="2751138"/>
          <p14:tracePt t="45189" x="10937875" y="2751138"/>
          <p14:tracePt t="45197" x="10717213" y="2751138"/>
          <p14:tracePt t="45211" x="10279063" y="2751138"/>
          <p14:tracePt t="45219" x="10148888" y="2751138"/>
          <p14:tracePt t="45227" x="10093325" y="2751138"/>
          <p14:tracePt t="45243" x="10048875" y="2751138"/>
          <p14:tracePt t="45249" x="10037763" y="2751138"/>
          <p14:tracePt t="45257" x="10028238" y="2751138"/>
          <p14:tracePt t="45272" x="10006013" y="2751138"/>
          <p14:tracePt t="45280" x="9994900" y="2751138"/>
          <p14:tracePt t="45287" x="9972675" y="2751138"/>
          <p14:tracePt t="45295" x="9950450" y="2762250"/>
          <p14:tracePt t="45302" x="9918700" y="2762250"/>
          <p14:tracePt t="45310" x="9863138" y="2771775"/>
          <p14:tracePt t="45317" x="9818688" y="2794000"/>
          <p14:tracePt t="45326" x="9764713" y="2805113"/>
          <p14:tracePt t="45332" x="9688513" y="2827338"/>
          <p14:tracePt t="45339" x="9556750" y="2871788"/>
          <p14:tracePt t="45347" x="9436100" y="2914650"/>
          <p14:tracePt t="45354" x="9282113" y="2947988"/>
          <p14:tracePt t="45362" x="9118600" y="3001963"/>
          <p14:tracePt t="45369" x="9029700" y="3035300"/>
          <p14:tracePt t="45377" x="8843963" y="3068638"/>
          <p14:tracePt t="45386" x="8647113" y="3122613"/>
          <p14:tracePt t="45396" x="8394700" y="3189288"/>
          <p14:tracePt t="45400" x="7999413" y="3254375"/>
          <p14:tracePt t="45407" x="7605713" y="3352800"/>
          <p14:tracePt t="45416" x="7331075" y="3440113"/>
          <p14:tracePt t="45423" x="6937375" y="3540125"/>
          <p14:tracePt t="45431" x="6530975" y="3638550"/>
          <p14:tracePt t="45438" x="6224588" y="3725863"/>
          <p14:tracePt t="45445" x="5951538" y="3813175"/>
          <p14:tracePt t="45453" x="5786438" y="3868738"/>
          <p14:tracePt t="45461" x="5589588" y="3922713"/>
          <p14:tracePt t="45469" x="5391150" y="3978275"/>
          <p14:tracePt t="45476" x="5227638" y="4010025"/>
          <p14:tracePt t="45484" x="5118100" y="4065588"/>
          <p14:tracePt t="45493" x="5062538" y="4087813"/>
          <p14:tracePt t="45501" x="5041900" y="4098925"/>
          <p14:tracePt t="45507" x="5030788" y="4098925"/>
          <p14:tracePt t="45626" x="4832350" y="4152900"/>
          <p14:tracePt t="45635" x="4733925" y="4186238"/>
          <p14:tracePt t="45640" x="4613275" y="4240213"/>
          <p14:tracePt t="45647" x="4471988" y="4273550"/>
          <p14:tracePt t="45656" x="4340225" y="4329113"/>
          <p14:tracePt t="45663" x="4241800" y="4371975"/>
          <p14:tracePt t="45671" x="4164013" y="4383088"/>
          <p14:tracePt t="45678" x="4098925" y="4405313"/>
          <p14:tracePt t="45686" x="4043363" y="4416425"/>
          <p14:tracePt t="45695" x="4022725" y="4416425"/>
          <p14:tracePt t="45701" x="4000500" y="4427538"/>
          <p14:tracePt t="45707" x="3989388" y="4427538"/>
          <p14:tracePt t="45723" x="3967163" y="4427538"/>
          <p14:tracePt t="45731" x="3944938" y="4427538"/>
          <p14:tracePt t="45738" x="3933825" y="4427538"/>
          <p14:tracePt t="45746" x="3922713" y="4416425"/>
          <p14:tracePt t="45753" x="3913188" y="4416425"/>
          <p14:tracePt t="45762" x="3902075" y="4416425"/>
          <p14:tracePt t="45768" x="3902075" y="4405313"/>
          <p14:tracePt t="45776" x="3890963" y="4405313"/>
          <p14:tracePt t="45790" x="3879850" y="4405313"/>
          <p14:tracePt t="45799" x="3868738" y="4394200"/>
          <p14:tracePt t="45806" x="3857625" y="4394200"/>
          <p14:tracePt t="45813" x="3846513" y="4371975"/>
          <p14:tracePt t="45823" x="3824288" y="4371975"/>
          <p14:tracePt t="45830" x="3802063" y="4360863"/>
          <p14:tracePt t="45836" x="3792538" y="4340225"/>
          <p14:tracePt t="45845" x="3781425" y="4318000"/>
          <p14:tracePt t="45851" x="3770313" y="4306888"/>
          <p14:tracePt t="45859" x="3759200" y="4306888"/>
          <p14:tracePt t="45866" x="3748088" y="4295775"/>
          <p14:tracePt t="45873" x="3748088" y="4284663"/>
          <p14:tracePt t="45881" x="3736975" y="4273550"/>
          <p14:tracePt t="45899" x="3714750" y="4273550"/>
          <p14:tracePt t="45913" x="3683000" y="4262438"/>
          <p14:tracePt t="45918" x="3660775" y="4251325"/>
          <p14:tracePt t="45929" x="3627438" y="4240213"/>
          <p14:tracePt t="45933" x="3605213" y="4229100"/>
          <p14:tracePt t="45940" x="3551238" y="4197350"/>
          <p14:tracePt t="45950" x="3495675" y="4175125"/>
          <p14:tracePt t="45955" x="3419475" y="4141788"/>
          <p14:tracePt t="45965" x="3386138" y="4130675"/>
          <p14:tracePt t="45970" x="3352800" y="4110038"/>
          <p14:tracePt t="45980" x="3321050" y="4098925"/>
          <p14:tracePt t="45985" x="3287713" y="4076700"/>
          <p14:tracePt t="45995" x="3276600" y="4065588"/>
          <p14:tracePt t="46000" x="3265488" y="4065588"/>
          <p14:tracePt t="46019" x="3254375" y="4065588"/>
          <p14:tracePt t="46027" x="3243263" y="4054475"/>
          <p14:tracePt t="46036" x="3232150" y="4043363"/>
          <p14:tracePt t="46041" x="3222625" y="4043363"/>
          <p14:tracePt t="46046" x="3211513" y="4032250"/>
          <p14:tracePt t="46054" x="3189288" y="4032250"/>
          <p14:tracePt t="46061" x="3189288" y="4021138"/>
          <p14:tracePt t="46078" x="3167063" y="4010025"/>
          <p14:tracePt t="46085" x="3155950" y="4010025"/>
          <p14:tracePt t="46091" x="3144838" y="4000500"/>
          <p14:tracePt t="46101" x="3133725" y="3989388"/>
          <p14:tracePt t="46113" x="3122613" y="3967163"/>
          <p14:tracePt t="46129" x="3122613" y="3956050"/>
          <p14:tracePt t="46135" x="3101975" y="3933825"/>
          <p14:tracePt t="46146" x="3090863" y="3911600"/>
          <p14:tracePt t="46150" x="3068638" y="3900488"/>
          <p14:tracePt t="46160" x="3057525" y="3879850"/>
          <p14:tracePt t="46167" x="3035300" y="3868738"/>
          <p14:tracePt t="46174" x="3024188" y="3857625"/>
          <p14:tracePt t="46181" x="3013075" y="3835400"/>
          <p14:tracePt t="46196" x="3003550" y="3813175"/>
          <p14:tracePt t="46203" x="2992438" y="3790950"/>
          <p14:tracePt t="46213" x="2981325" y="3770313"/>
          <p14:tracePt t="46218" x="2970213" y="3748088"/>
          <p14:tracePt t="46226" x="2959100" y="3703638"/>
          <p14:tracePt t="46233" x="2947988" y="3681413"/>
          <p14:tracePt t="46240" x="2936875" y="3660775"/>
          <p14:tracePt t="46249" x="2914650" y="3627438"/>
          <p14:tracePt t="46256" x="2892425" y="3605213"/>
          <p14:tracePt t="46263" x="2871788" y="3582988"/>
          <p14:tracePt t="46270" x="2860675" y="3540125"/>
          <p14:tracePt t="46281" x="2838450" y="3517900"/>
          <p14:tracePt t="46288" x="2827338" y="3495675"/>
          <p14:tracePt t="46293" x="2816225" y="3473450"/>
          <p14:tracePt t="46302" x="2816225" y="3440113"/>
          <p14:tracePt t="46310" x="2805113" y="3419475"/>
          <p14:tracePt t="46316" x="2805113" y="3397250"/>
          <p14:tracePt t="46323" x="2794000" y="3363913"/>
          <p14:tracePt t="46332" x="2794000" y="3298825"/>
          <p14:tracePt t="46339" x="2794000" y="3200400"/>
          <p14:tracePt t="46346" x="2794000" y="3133725"/>
          <p14:tracePt t="46353" x="2794000" y="3046413"/>
          <p14:tracePt t="46362" x="2794000" y="3001963"/>
          <p14:tracePt t="46368" x="2782888" y="2925763"/>
          <p14:tracePt t="46379" x="2782888" y="2892425"/>
          <p14:tracePt t="46383" x="2762250" y="2849563"/>
          <p14:tracePt t="46391" x="2762250" y="2838450"/>
          <p14:tracePt t="46398" x="2751138" y="2794000"/>
          <p14:tracePt t="46404" x="2751138" y="2771775"/>
          <p14:tracePt t="46414" x="2751138" y="2762250"/>
          <p14:tracePt t="46421" x="2751138" y="2728913"/>
          <p14:tracePt t="46431" x="2751138" y="2706688"/>
          <p14:tracePt t="46436" x="2751138" y="2684463"/>
          <p14:tracePt t="46445" x="2751138" y="2662238"/>
          <p14:tracePt t="46459" x="2751138" y="2641600"/>
          <p14:tracePt t="46466" x="2751138" y="2619375"/>
          <p14:tracePt t="46473" x="2751138" y="2597150"/>
          <p14:tracePt t="46481" x="2751138" y="2574925"/>
          <p14:tracePt t="46488" x="2751138" y="2563813"/>
          <p14:tracePt t="46497" x="2751138" y="2552700"/>
          <p14:tracePt t="46504" x="2751138" y="2541588"/>
          <p14:tracePt t="46798" x="2838450" y="2541588"/>
          <p14:tracePt t="46806" x="2860675" y="2541588"/>
          <p14:tracePt t="46820" x="2925763" y="2541588"/>
          <p14:tracePt t="46825" x="2959100" y="2541588"/>
          <p14:tracePt t="46834" x="3013075" y="2541588"/>
          <p14:tracePt t="46842" x="3035300" y="2541588"/>
          <p14:tracePt t="46849" x="3068638" y="2563813"/>
          <p14:tracePt t="46860" x="3090863" y="2563813"/>
          <p14:tracePt t="46863" x="3113088" y="2574925"/>
          <p14:tracePt t="46872" x="3133725" y="2574925"/>
          <p14:tracePt t="46878" x="3155950" y="2574925"/>
          <p14:tracePt t="46887" x="3167063" y="2574925"/>
          <p14:tracePt t="46893" x="3189288" y="2574925"/>
          <p14:tracePt t="46903" x="3211513" y="2574925"/>
          <p14:tracePt t="46909" x="3232150" y="2574925"/>
          <p14:tracePt t="46916" x="3254375" y="2574925"/>
          <p14:tracePt t="46923" x="3265488" y="2574925"/>
          <p14:tracePt t="46932" x="3276600" y="2574925"/>
          <p14:tracePt t="46941" x="3309938" y="2574925"/>
          <p14:tracePt t="46946" x="3321050" y="2574925"/>
          <p14:tracePt t="46954" x="3352800" y="2574925"/>
          <p14:tracePt t="46962" x="3363913" y="2574925"/>
          <p14:tracePt t="46969" x="3375025" y="2574925"/>
          <p14:tracePt t="46978" x="3397250" y="2574925"/>
          <p14:tracePt t="46984" x="3419475" y="2574925"/>
          <p14:tracePt t="46991" x="3441700" y="2574925"/>
          <p14:tracePt t="46999" x="3462338" y="2574925"/>
          <p14:tracePt t="47006" x="3473450" y="2574925"/>
          <p14:tracePt t="47014" x="3484563" y="2574925"/>
          <p14:tracePt t="47022" x="3495675" y="2574925"/>
          <p14:tracePt t="47033" x="3506788" y="2574925"/>
          <p14:tracePt t="47047" x="3517900" y="2574925"/>
          <p14:tracePt t="47127" x="3551238" y="2586038"/>
          <p14:tracePt t="47133" x="3551238" y="2597150"/>
          <p14:tracePt t="47189" x="3562350" y="2597150"/>
          <p14:tracePt t="47197" x="3562350" y="2608263"/>
          <p14:tracePt t="47201" x="3571875" y="2619375"/>
          <p14:tracePt t="47210" x="3571875" y="2630488"/>
          <p14:tracePt t="47215" x="3582988" y="2641600"/>
          <p14:tracePt t="47234" x="3582988" y="2651125"/>
          <p14:tracePt t="47246" x="3582988" y="2662238"/>
          <p14:tracePt t="47263" x="3594100" y="2695575"/>
          <p14:tracePt t="47268" x="3605213" y="2717800"/>
          <p14:tracePt t="47281" x="3616325" y="2740025"/>
          <p14:tracePt t="47284" x="3638550" y="2771775"/>
          <p14:tracePt t="47291" x="3649663" y="2816225"/>
          <p14:tracePt t="47300" x="3660775" y="2849563"/>
          <p14:tracePt t="47307" x="3671888" y="2871788"/>
          <p14:tracePt t="47317" x="3671888" y="2892425"/>
          <p14:tracePt t="47323" x="3683000" y="2925763"/>
          <p14:tracePt t="47332" x="3683000" y="2947988"/>
          <p14:tracePt t="47336" x="3683000" y="2970213"/>
          <p14:tracePt t="47342" x="3683000" y="3001963"/>
          <p14:tracePt t="47354" x="3683000" y="3057525"/>
          <p14:tracePt t="47360" x="3692525" y="3090863"/>
          <p14:tracePt t="47366" x="3703638" y="3144838"/>
          <p14:tracePt t="47374" x="3703638" y="3189288"/>
          <p14:tracePt t="47383" x="3714750" y="3243263"/>
          <p14:tracePt t="47391" x="3714750" y="3287713"/>
          <p14:tracePt t="47400" x="3725863" y="3309938"/>
          <p14:tracePt t="47404" x="3725863" y="3363913"/>
          <p14:tracePt t="47410" x="3725863" y="3408363"/>
          <p14:tracePt t="47420" x="3725863" y="3440113"/>
          <p14:tracePt t="47427" x="3725863" y="3495675"/>
          <p14:tracePt t="47435" x="3736975" y="3551238"/>
          <p14:tracePt t="47443" x="3736975" y="3582988"/>
          <p14:tracePt t="47453" x="3759200" y="3627438"/>
          <p14:tracePt t="47457" x="3759200" y="3649663"/>
          <p14:tracePt t="47466" x="3759200" y="3681413"/>
          <p14:tracePt t="47471" x="3759200" y="3703638"/>
          <p14:tracePt t="47480" x="3759200" y="3748088"/>
          <p14:tracePt t="47486" x="3759200" y="3770313"/>
          <p14:tracePt t="47494" x="3759200" y="3779838"/>
          <p14:tracePt t="47502" x="3748088" y="3857625"/>
          <p14:tracePt t="47509" x="3748088" y="3922713"/>
          <p14:tracePt t="47515" x="3748088" y="4010025"/>
          <p14:tracePt t="47526" x="3748088" y="4076700"/>
          <p14:tracePt t="47531" x="3759200" y="4130675"/>
          <p14:tracePt t="47539" x="3759200" y="4175125"/>
          <p14:tracePt t="47546" x="3759200" y="4229100"/>
          <p14:tracePt t="47556" x="3759200" y="4262438"/>
          <p14:tracePt t="47563" x="3748088" y="4295775"/>
          <p14:tracePt t="47570" x="3748088" y="4318000"/>
          <p14:tracePt t="47578" x="3748088" y="4329113"/>
          <p14:tracePt t="47584" x="3748088" y="4349750"/>
          <p14:tracePt t="47592" x="3748088" y="4383088"/>
          <p14:tracePt t="47603" x="3736975" y="4405313"/>
          <p14:tracePt t="47609" x="3736975" y="4427538"/>
          <p14:tracePt t="47614" x="3725863" y="4449763"/>
          <p14:tracePt t="47620" x="3703638" y="4481513"/>
          <p14:tracePt t="47630" x="3692525" y="4503738"/>
          <p14:tracePt t="47644" x="3683000" y="4548188"/>
          <p14:tracePt t="47653" x="3683000" y="4559300"/>
          <p14:tracePt t="47658" x="3671888" y="4568825"/>
          <p14:tracePt t="47666" x="3660775" y="4579938"/>
          <p14:tracePt t="47674" x="3660775" y="4591050"/>
          <p14:tracePt t="47681" x="3638550" y="4591050"/>
          <p14:tracePt t="47690" x="3627438" y="4602163"/>
          <p14:tracePt t="47696" x="3616325" y="4613275"/>
          <p14:tracePt t="47704" x="3605213" y="4624388"/>
          <p14:tracePt t="47710" x="3571875" y="4635500"/>
          <p14:tracePt t="47721" x="3551238" y="4657725"/>
          <p14:tracePt t="47726" x="3517900" y="4689475"/>
          <p14:tracePt t="47734" x="3484563" y="4700588"/>
          <p14:tracePt t="47743" x="3441700" y="4722813"/>
          <p14:tracePt t="47750" x="3430588" y="4733925"/>
          <p14:tracePt t="47757" x="3386138" y="4733925"/>
          <p14:tracePt t="47763" x="3363913" y="4745038"/>
          <p14:tracePt t="47773" x="3332163" y="4756150"/>
          <p14:tracePt t="47778" x="3309938" y="4767263"/>
          <p14:tracePt t="47787" x="3265488" y="4767263"/>
          <p14:tracePt t="47794" x="3243263" y="4778375"/>
          <p14:tracePt t="47804" x="3189288" y="4789488"/>
          <p14:tracePt t="47810" x="3133725" y="4789488"/>
          <p14:tracePt t="47815" x="3101975" y="4799013"/>
          <p14:tracePt t="47825" x="3068638" y="4799013"/>
          <p14:tracePt t="47831" x="3046413" y="4799013"/>
          <p14:tracePt t="47838" x="3013075" y="4799013"/>
          <p14:tracePt t="47844" x="2992438" y="4799013"/>
          <p14:tracePt t="47854" x="2981325" y="4810125"/>
          <p14:tracePt t="47860" x="2970213" y="4810125"/>
          <p14:tracePt t="47872" x="2959100" y="4810125"/>
          <p14:tracePt t="47876" x="2947988" y="4810125"/>
          <p14:tracePt t="47891" x="2936875" y="4810125"/>
          <p14:tracePt t="47902" x="2925763" y="4810125"/>
          <p14:tracePt t="47908" x="2914650" y="4799013"/>
          <p14:tracePt t="47923" x="2892425" y="4799013"/>
          <p14:tracePt t="47930" x="2882900" y="4799013"/>
          <p14:tracePt t="47937" x="2882900" y="4789488"/>
          <p14:tracePt t="47943" x="2871788" y="4789488"/>
          <p14:tracePt t="47953" x="2871788" y="4778375"/>
          <p14:tracePt t="47961" x="2860675" y="4778375"/>
          <p14:tracePt t="47965" x="2860675" y="4767263"/>
          <p14:tracePt t="47974" x="2838450" y="4756150"/>
          <p14:tracePt t="47989" x="2827338" y="4756150"/>
          <p14:tracePt t="47996" x="2827338" y="4745038"/>
          <p14:tracePt t="48048" x="2805113" y="4722813"/>
          <p14:tracePt t="48056" x="2794000" y="4722813"/>
          <p14:tracePt t="48064" x="2782888" y="4722813"/>
          <p14:tracePt t="48071" x="2782888" y="4711700"/>
          <p14:tracePt t="48102" x="2773363" y="4711700"/>
          <p14:tracePt t="48109" x="2762250" y="4711700"/>
          <p14:tracePt t="48115" x="2762250" y="4700588"/>
          <p14:tracePt t="48124" x="2751138" y="4689475"/>
          <p14:tracePt t="48131" x="2740025" y="4678363"/>
          <p14:tracePt t="48140" x="2728913" y="4668838"/>
          <p14:tracePt t="48146" x="2728913" y="4657725"/>
          <p14:tracePt t="48156" x="2717800" y="4657725"/>
          <p14:tracePt t="48160" x="2706688" y="4657725"/>
          <p14:tracePt t="48170" x="2695575" y="4646613"/>
          <p14:tracePt t="48176" x="2684463" y="4635500"/>
          <p14:tracePt t="48191" x="2673350" y="4624388"/>
          <p14:tracePt t="48214" x="2663825" y="4613275"/>
          <p14:tracePt t="48221" x="2663825" y="4602163"/>
          <p14:tracePt t="48228" x="2663825" y="4591050"/>
          <p14:tracePt t="48236" x="2652713" y="4591050"/>
          <p14:tracePt t="48242" x="2652713" y="4579938"/>
          <p14:tracePt t="48251" x="2641600" y="4568825"/>
          <p14:tracePt t="48257" x="2630488" y="4537075"/>
          <p14:tracePt t="48263" x="2630488" y="4525963"/>
          <p14:tracePt t="48271" x="2619375" y="4503738"/>
          <p14:tracePt t="48279" x="2619375" y="4492625"/>
          <p14:tracePt t="48287" x="2608263" y="4470400"/>
          <p14:tracePt t="48340" x="2608263" y="4438650"/>
          <p14:tracePt t="48348" x="2608263" y="4416425"/>
          <p14:tracePt t="48363" x="2608263" y="4394200"/>
          <p14:tracePt t="48379" x="2608263" y="4371975"/>
          <p14:tracePt t="48387" x="2608263" y="4360863"/>
          <p14:tracePt t="48393" x="2597150" y="4349750"/>
          <p14:tracePt t="48400" x="2597150" y="4340225"/>
          <p14:tracePt t="48407" x="2597150" y="4329113"/>
          <p14:tracePt t="48416" x="2597150" y="4318000"/>
          <p14:tracePt t="48433" x="2597150" y="4306888"/>
          <p14:tracePt t="48440" x="2597150" y="4295775"/>
          <p14:tracePt t="48453" x="2597150" y="4284663"/>
          <p14:tracePt t="48466" x="2597150" y="4273550"/>
          <p14:tracePt t="48473" x="2597150" y="4251325"/>
          <p14:tracePt t="48484" x="2597150" y="4229100"/>
          <p14:tracePt t="48492" x="2597150" y="4219575"/>
          <p14:tracePt t="48498" x="2597150" y="4197350"/>
          <p14:tracePt t="48506" x="2597150" y="4186238"/>
          <p14:tracePt t="48513" x="2597150" y="4175125"/>
          <p14:tracePt t="48521" x="2597150" y="4164013"/>
          <p14:tracePt t="48537" x="2597150" y="4152900"/>
          <p14:tracePt t="48544" x="2597150" y="4141788"/>
          <p14:tracePt t="48553" x="2597150" y="4130675"/>
          <p14:tracePt t="48558" x="2597150" y="4119563"/>
          <p14:tracePt t="48566" x="2619375" y="4087813"/>
          <p14:tracePt t="48573" x="2619375" y="4065588"/>
          <p14:tracePt t="48583" x="2663825" y="4010025"/>
          <p14:tracePt t="48595" x="2740025" y="3933825"/>
          <p14:tracePt t="48604" x="2794000" y="3879850"/>
          <p14:tracePt t="48611" x="2827338" y="3857625"/>
          <p14:tracePt t="48620" x="2871788" y="3835400"/>
          <p14:tracePt t="48626" x="2936875" y="3802063"/>
          <p14:tracePt t="48635" x="3035300" y="3759200"/>
          <p14:tracePt t="48641" x="3133725" y="3692525"/>
          <p14:tracePt t="48652" x="3321050" y="3616325"/>
          <p14:tracePt t="48658" x="3473450" y="3582988"/>
          <p14:tracePt t="48663" x="3703638" y="3484563"/>
          <p14:tracePt t="48671" x="4022725" y="3397250"/>
          <p14:tracePt t="48678" x="4340225" y="3298825"/>
          <p14:tracePt t="48687" x="4691063" y="3211513"/>
          <p14:tracePt t="48693" x="5129213" y="3133725"/>
          <p14:tracePt t="48704" x="5370513" y="3090863"/>
          <p14:tracePt t="48708" x="5851525" y="3013075"/>
          <p14:tracePt t="48715" x="6311900" y="2959100"/>
          <p14:tracePt t="48724" x="6783388" y="2914650"/>
          <p14:tracePt t="48740" x="7639050" y="2782888"/>
          <p14:tracePt t="48747" x="7858125" y="2762250"/>
          <p14:tracePt t="48756" x="8229600" y="2717800"/>
          <p14:tracePt t="48761" x="8778875" y="2662238"/>
          <p14:tracePt t="48770" x="9458325" y="2641600"/>
          <p14:tracePt t="48776" x="10191750" y="2574925"/>
          <p14:tracePt t="48785" x="10947400" y="2541588"/>
          <p14:tracePt t="48792" x="11309350" y="2541588"/>
          <p14:tracePt t="48799" x="11901488" y="2520950"/>
          <p14:tracePt t="48806" x="12196763" y="2476500"/>
          <p14:tracePt t="48813" x="12350750" y="2476500"/>
          <p14:tracePt t="48821" x="12417425" y="2476500"/>
          <p14:tracePt t="48828" x="12438063" y="2465388"/>
          <p14:tracePt t="48836" x="12449175" y="2465388"/>
          <p14:tracePt t="48889" x="12482513" y="2465388"/>
          <p14:tracePt t="48903" x="12493625" y="2465388"/>
          <p14:tracePt t="48956" x="12547600" y="2487613"/>
          <p14:tracePt t="48965" x="12569825" y="2498725"/>
          <p14:tracePt t="48971" x="12614275" y="2552700"/>
          <p14:tracePt t="48978" x="12657138" y="2630488"/>
          <p14:tracePt t="48987" x="12701588" y="2717800"/>
          <p14:tracePt t="48993" x="12734925" y="2816225"/>
          <p14:tracePt t="49003" x="12766675" y="2892425"/>
          <p14:tracePt t="49009" x="12777788" y="2959100"/>
          <p14:tracePt t="49014" x="12800013" y="3035300"/>
          <p14:tracePt t="49025" x="12811125" y="3079750"/>
          <p14:tracePt t="49030" x="12822238" y="3122613"/>
          <p14:tracePt t="49040" x="12833350" y="3144838"/>
          <p14:tracePt t="49046" x="12833350" y="3167063"/>
          <p14:tracePt t="49065" x="12833350" y="3178175"/>
          <p14:tracePt t="49075" x="12833350" y="3189288"/>
          <p14:tracePt t="49083" x="12833350" y="3200400"/>
          <p14:tracePt t="49092" x="12822238" y="3200400"/>
          <p14:tracePt t="49102" x="12822238" y="3211513"/>
          <p14:tracePt t="49106" x="12811125" y="3211513"/>
          <p14:tracePt t="49113" x="12800013" y="3211513"/>
          <p14:tracePt t="49121" x="12800013" y="3221038"/>
          <p14:tracePt t="49128" x="12766675" y="3232150"/>
          <p14:tracePt t="49137" x="12723813" y="3232150"/>
          <p14:tracePt t="49143" x="12657138" y="3243263"/>
          <p14:tracePt t="49151" x="12592050" y="3254375"/>
          <p14:tracePt t="49157" x="12515850" y="3276600"/>
          <p14:tracePt t="49165" x="12426950" y="3276600"/>
          <p14:tracePt t="49175" x="12384088" y="3276600"/>
          <p14:tracePt t="49183" x="12296775" y="3276600"/>
          <p14:tracePt t="49190" x="12187238" y="3287713"/>
          <p14:tracePt t="49197" x="12077700" y="3287713"/>
          <p14:tracePt t="49204" x="11977688" y="3287713"/>
          <p14:tracePt t="49220" x="11825288" y="3287713"/>
          <p14:tracePt t="49227" x="11737975" y="3287713"/>
          <p14:tracePt t="49234" x="11693525" y="3287713"/>
          <p14:tracePt t="49241" x="11637963" y="3287713"/>
          <p14:tracePt t="49249" x="11617325" y="3287713"/>
          <p14:tracePt t="49255" x="11595100" y="3276600"/>
          <p14:tracePt t="49263" x="11583988" y="3265488"/>
          <p14:tracePt t="49271" x="11561763" y="3265488"/>
          <p14:tracePt t="49278" x="11550650" y="3265488"/>
          <p14:tracePt t="49286" x="11539538" y="3254375"/>
          <p14:tracePt t="49293" x="11528425" y="3254375"/>
          <p14:tracePt t="49303" x="11517313" y="3254375"/>
          <p14:tracePt t="49314" x="11507788" y="3243263"/>
          <p14:tracePt t="49332" x="11496675" y="3243263"/>
          <p14:tracePt t="49340" x="11485563" y="3243263"/>
          <p14:tracePt t="49346" x="11474450" y="3232150"/>
          <p14:tracePt t="49361" x="11452225" y="3221038"/>
          <p14:tracePt t="49370" x="11441113" y="3221038"/>
          <p14:tracePt t="49376" x="11418888" y="3211513"/>
          <p14:tracePt t="49385" x="11407775" y="3200400"/>
          <p14:tracePt t="49392" x="11398250" y="3189288"/>
          <p14:tracePt t="49402" x="11387138" y="3189288"/>
          <p14:tracePt t="49408" x="11387138" y="3178175"/>
          <p14:tracePt t="49467" x="11353800" y="3167063"/>
          <p14:tracePt t="49481" x="11342688" y="3155950"/>
          <p14:tracePt t="49496" x="11331575" y="3155950"/>
          <p14:tracePt t="49503" x="11320463" y="3155950"/>
          <p14:tracePt t="49514" x="11309350" y="3155950"/>
          <p14:tracePt t="49533" x="11298238" y="3155950"/>
          <p14:tracePt t="49548" x="11298238" y="3144838"/>
          <p14:tracePt t="49556" x="11287125" y="3144838"/>
          <p14:tracePt t="49564" x="11277600" y="3144838"/>
          <p14:tracePt t="49572" x="11266488" y="3133725"/>
          <p14:tracePt t="49579" x="11255375" y="3133725"/>
          <p14:tracePt t="49591" x="11255375" y="3122613"/>
          <p14:tracePt t="49595" x="11244263" y="3122613"/>
          <p14:tracePt t="49646" x="11222038" y="3111500"/>
          <p14:tracePt t="49669" x="11210925" y="3111500"/>
          <p14:tracePt t="49676" x="11210925" y="3100388"/>
          <p14:tracePt t="49684" x="11199813" y="3100388"/>
          <p14:tracePt t="49691" x="11188700" y="3100388"/>
          <p14:tracePt t="49706" x="11177588" y="3100388"/>
          <p14:tracePt t="49758" x="11156950" y="3090863"/>
          <p14:tracePt t="49805" x="11079163" y="3079750"/>
          <p14:tracePt t="49818" x="11068050" y="3079750"/>
          <p14:tracePt t="49825" x="11047413" y="3079750"/>
          <p14:tracePt t="49834" x="11036300" y="3079750"/>
          <p14:tracePt t="49841" x="11025188" y="3079750"/>
          <p14:tracePt t="49849" x="11014075" y="3079750"/>
          <p14:tracePt t="49855" x="11002963" y="3068638"/>
          <p14:tracePt t="49871" x="10991850" y="3068638"/>
          <p14:tracePt t="49878" x="10980738" y="3068638"/>
          <p14:tracePt t="49894" x="10969625" y="3068638"/>
          <p14:tracePt t="49947" x="10926763" y="3068638"/>
          <p14:tracePt t="49954" x="10915650" y="3068638"/>
          <p14:tracePt t="49969" x="10904538" y="3068638"/>
          <p14:tracePt t="50022" x="10893425" y="3057525"/>
          <p14:tracePt t="50300" x="10871200" y="3024188"/>
          <p14:tracePt t="50307" x="10871200" y="3013075"/>
          <p14:tracePt t="50314" x="10871200" y="3001963"/>
          <p14:tracePt t="50322" x="10860088" y="3001963"/>
          <p14:tracePt t="50329" x="10860088" y="2990850"/>
          <p14:tracePt t="50347" x="10860088" y="2981325"/>
          <p14:tracePt t="50555" x="10848975" y="2970213"/>
          <p14:tracePt t="50599" x="10848975" y="2959100"/>
          <p14:tracePt t="52384" x="10837863" y="2959100"/>
          <p14:tracePt t="52401" x="10828338" y="2959100"/>
          <p14:tracePt t="52407" x="10817225" y="2959100"/>
          <p14:tracePt t="52414" x="10806113" y="2959100"/>
          <p14:tracePt t="52423" x="10772775" y="2981325"/>
          <p14:tracePt t="52430" x="10750550" y="2990850"/>
          <p14:tracePt t="52436" x="10717213" y="3013075"/>
          <p14:tracePt t="52445" x="10674350" y="3035300"/>
          <p14:tracePt t="52451" x="10641013" y="3068638"/>
          <p14:tracePt t="52460" x="10564813" y="3100388"/>
          <p14:tracePt t="52466" x="10509250" y="3122613"/>
          <p14:tracePt t="52477" x="10433050" y="3155950"/>
          <p14:tracePt t="52483" x="10377488" y="3200400"/>
          <p14:tracePt t="52489" x="10301288" y="3232150"/>
          <p14:tracePt t="52498" x="10247313" y="3254375"/>
          <p14:tracePt t="52503" x="10191750" y="3298825"/>
          <p14:tracePt t="52512" x="10115550" y="3330575"/>
          <p14:tracePt t="52519" x="10037763" y="3375025"/>
          <p14:tracePt t="52530" x="9983788" y="3408363"/>
          <p14:tracePt t="52534" x="9939338" y="3430588"/>
          <p14:tracePt t="52543" x="9840913" y="3462338"/>
          <p14:tracePt t="52551" x="9720263" y="3506788"/>
          <p14:tracePt t="52557" x="9632950" y="3540125"/>
          <p14:tracePt t="52566" x="9512300" y="3594100"/>
          <p14:tracePt t="52570" x="9369425" y="3660775"/>
          <p14:tracePt t="52583" x="9293225" y="3692525"/>
          <p14:tracePt t="52586" x="9161463" y="3759200"/>
          <p14:tracePt t="52593" x="8997950" y="3835400"/>
          <p14:tracePt t="52601" x="8855075" y="3900488"/>
          <p14:tracePt t="52610" x="8734425" y="3956050"/>
          <p14:tracePt t="52618" x="8580438" y="4021138"/>
          <p14:tracePt t="52623" x="8482013" y="4054475"/>
          <p14:tracePt t="52632" x="8329613" y="4110038"/>
          <p14:tracePt t="52639" x="8186738" y="4141788"/>
          <p14:tracePt t="52647" x="8054975" y="4197350"/>
          <p14:tracePt t="52653" x="7956550" y="4229100"/>
          <p14:tracePt t="52666" x="7869238" y="4240213"/>
          <p14:tracePt t="52672" x="7813675" y="4251325"/>
          <p14:tracePt t="52677" x="7780338" y="4251325"/>
          <p14:tracePt t="52686" x="7737475" y="4262438"/>
          <p14:tracePt t="52699" x="7726363" y="4262438"/>
          <p14:tracePt t="52710" x="7704138" y="4262438"/>
          <p14:tracePt t="52715" x="7693025" y="4262438"/>
          <p14:tracePt t="52725" x="7670800" y="4262438"/>
          <p14:tracePt t="52730" x="7639050" y="4251325"/>
          <p14:tracePt t="52736" x="7616825" y="4240213"/>
          <p14:tracePt t="52753" x="7550150" y="4229100"/>
          <p14:tracePt t="52759" x="7518400" y="4229100"/>
          <p14:tracePt t="52767" x="7496175" y="4219575"/>
          <p14:tracePt t="52775" x="7496175" y="4208463"/>
          <p14:tracePt t="52784" x="7473950" y="4197350"/>
          <p14:tracePt t="52791" x="7451725" y="4186238"/>
          <p14:tracePt t="52803" x="7429500" y="4186238"/>
          <p14:tracePt t="52812" x="7408863" y="4175125"/>
          <p14:tracePt t="52819" x="7397750" y="4175125"/>
          <p14:tracePt t="52826" x="7375525" y="4164013"/>
          <p14:tracePt t="52834" x="7364413" y="4164013"/>
          <p14:tracePt t="52842" x="7353300" y="4152900"/>
          <p14:tracePt t="52849" x="7331075" y="4141788"/>
          <p14:tracePt t="52857" x="7310438" y="4130675"/>
          <p14:tracePt t="52864" x="7288213" y="4110038"/>
          <p14:tracePt t="52871" x="7243763" y="4110038"/>
          <p14:tracePt t="52880" x="7200900" y="4076700"/>
          <p14:tracePt t="52894" x="7100888" y="4054475"/>
          <p14:tracePt t="52902" x="7046913" y="4043363"/>
          <p14:tracePt t="52911" x="7002463" y="4010025"/>
          <p14:tracePt t="52926" x="6892925" y="3978275"/>
          <p14:tracePt t="52935" x="6838950" y="3944938"/>
          <p14:tracePt t="52938" x="6761163" y="3922713"/>
          <p14:tracePt t="52950" x="6684963" y="3889375"/>
          <p14:tracePt t="52953" x="6630988" y="3857625"/>
          <p14:tracePt t="52964" x="6564313" y="3835400"/>
          <p14:tracePt t="52969" x="6553200" y="3824288"/>
          <p14:tracePt t="52980" x="6521450" y="3824288"/>
          <p14:tracePt t="53067" x="6421438" y="3759200"/>
          <p14:tracePt t="53081" x="6389688" y="3725863"/>
          <p14:tracePt t="53091" x="6378575" y="3714750"/>
          <p14:tracePt t="53102" x="6356350" y="3692525"/>
          <p14:tracePt t="53113" x="6356350" y="3660775"/>
          <p14:tracePt t="53126" x="6345238" y="3660775"/>
          <p14:tracePt t="53138" x="6345238" y="3649663"/>
          <p14:tracePt t="53156" x="6334125" y="3638550"/>
          <p14:tracePt t="53172" x="6334125" y="3627438"/>
          <p14:tracePt t="53185" x="6334125" y="3616325"/>
          <p14:tracePt t="53193" x="6334125" y="3605213"/>
          <p14:tracePt t="53201" x="6334125" y="3582988"/>
          <p14:tracePt t="53217" x="6334125" y="3560763"/>
          <p14:tracePt t="53224" x="6334125" y="3551238"/>
          <p14:tracePt t="53231" x="6334125" y="3540125"/>
          <p14:tracePt t="53239" x="6334125" y="3517900"/>
          <p14:tracePt t="53246" x="6334125" y="3506788"/>
          <p14:tracePt t="53255" x="6334125" y="3495675"/>
          <p14:tracePt t="53262" x="6334125" y="3484563"/>
          <p14:tracePt t="53269" x="6334125" y="3473450"/>
          <p14:tracePt t="53284" x="6334125" y="3462338"/>
          <p14:tracePt t="53292" x="6334125" y="3451225"/>
          <p14:tracePt t="53344" x="6345238" y="3430588"/>
          <p14:tracePt t="53351" x="6345238" y="3419475"/>
          <p14:tracePt t="53366" x="6345238" y="3408363"/>
          <p14:tracePt t="53375" x="6345238" y="3397250"/>
          <p14:tracePt t="53382" x="6356350" y="3397250"/>
          <p14:tracePt t="53397" x="6367463" y="3386138"/>
          <p14:tracePt t="53449" x="6389688" y="3341688"/>
          <p14:tracePt t="53456" x="6400800" y="3330575"/>
          <p14:tracePt t="53464" x="6410325" y="3321050"/>
          <p14:tracePt t="53472" x="6410325" y="3309938"/>
          <p14:tracePt t="53494" x="6421438" y="3298825"/>
          <p14:tracePt t="53501" x="6421438" y="3287713"/>
          <p14:tracePt t="53510" x="6432550" y="3265488"/>
          <p14:tracePt t="53518" x="6432550" y="3254375"/>
          <p14:tracePt t="53524" x="6454775" y="3243263"/>
          <p14:tracePt t="53532" x="6454775" y="3221038"/>
          <p14:tracePt t="53539" x="6477000" y="3211513"/>
          <p14:tracePt t="53546" x="6488113" y="3200400"/>
          <p14:tracePt t="53554" x="6510338" y="3189288"/>
          <p14:tracePt t="53570" x="6521450" y="3189288"/>
          <p14:tracePt t="53577" x="6530975" y="3189288"/>
          <p14:tracePt t="53583" x="6542088" y="3189288"/>
          <p14:tracePt t="53593" x="6575425" y="3178175"/>
          <p14:tracePt t="53598" x="6597650" y="3178175"/>
          <p14:tracePt t="53605" x="6640513" y="3178175"/>
          <p14:tracePt t="53613" x="6707188" y="3178175"/>
          <p14:tracePt t="53624" x="6740525" y="3178175"/>
          <p14:tracePt t="53628" x="6794500" y="3189288"/>
          <p14:tracePt t="53634" x="6850063" y="3200400"/>
          <p14:tracePt t="53643" x="6881813" y="3211513"/>
          <p14:tracePt t="53651" x="6915150" y="3221038"/>
          <p14:tracePt t="53659" x="6959600" y="3232150"/>
          <p14:tracePt t="53666" x="6970713" y="3232150"/>
          <p14:tracePt t="53675" x="7013575" y="3254375"/>
          <p14:tracePt t="53682" x="7046913" y="3265488"/>
          <p14:tracePt t="53690" x="7080250" y="3265488"/>
          <p14:tracePt t="53699" x="7100888" y="3276600"/>
          <p14:tracePt t="53705" x="7145338" y="3287713"/>
          <p14:tracePt t="53712" x="7167563" y="3287713"/>
          <p14:tracePt t="53720" x="7189788" y="3298825"/>
          <p14:tracePt t="53728" x="7210425" y="3309938"/>
          <p14:tracePt t="53734" x="7232650" y="3309938"/>
          <p14:tracePt t="53745" x="7232650" y="3321050"/>
          <p14:tracePt t="53759" x="7265988" y="3330575"/>
          <p14:tracePt t="53765" x="7277100" y="3330575"/>
          <p14:tracePt t="53774" x="7288213" y="3330575"/>
          <p14:tracePt t="53785" x="7299325" y="3330575"/>
          <p14:tracePt t="53801" x="7299325" y="3341688"/>
          <p14:tracePt t="53816" x="7310438" y="3352800"/>
          <p14:tracePt t="53831" x="7319963" y="3352800"/>
          <p14:tracePt t="53847" x="7319963" y="3363913"/>
          <p14:tracePt t="55353" x="7386638" y="3363913"/>
          <p14:tracePt t="55360" x="7408863" y="3352800"/>
          <p14:tracePt t="55367" x="7429500" y="3352800"/>
          <p14:tracePt t="55375" x="7462838" y="3352800"/>
          <p14:tracePt t="55384" x="7485063" y="3341688"/>
          <p14:tracePt t="55391" x="7518400" y="3330575"/>
          <p14:tracePt t="55397" x="7529513" y="3330575"/>
          <p14:tracePt t="55405" x="7540625" y="3330575"/>
          <p14:tracePt t="55412" x="7550150" y="3330575"/>
          <p14:tracePt t="55504" x="7583488" y="3330575"/>
          <p14:tracePt t="55511" x="7594600" y="3330575"/>
          <p14:tracePt t="55517" x="7605713" y="3330575"/>
          <p14:tracePt t="55532" x="7616825" y="3330575"/>
          <p14:tracePt t="55541" x="7627938" y="3330575"/>
          <p14:tracePt t="55547" x="7650163" y="3330575"/>
          <p14:tracePt t="55555" x="7659688" y="3330575"/>
          <p14:tracePt t="55562" x="7670800" y="3330575"/>
          <p14:tracePt t="55570" x="7681913" y="3330575"/>
          <p14:tracePt t="55577" x="7704138" y="3330575"/>
          <p14:tracePt t="55584" x="7715250" y="3330575"/>
          <p14:tracePt t="55592" x="7726363" y="3330575"/>
          <p14:tracePt t="55600" x="7737475" y="3330575"/>
          <p14:tracePt t="55607" x="7759700" y="3330575"/>
          <p14:tracePt t="55614" x="7769225" y="3330575"/>
          <p14:tracePt t="55624" x="7780338" y="3330575"/>
          <p14:tracePt t="55629" x="7791450" y="3330575"/>
          <p14:tracePt t="55637" x="7813675" y="3330575"/>
          <p14:tracePt t="55644" x="7835900" y="3330575"/>
          <p14:tracePt t="55652" x="7858125" y="3330575"/>
          <p14:tracePt t="55659" x="7880350" y="3330575"/>
          <p14:tracePt t="55667" x="7900988" y="3330575"/>
          <p14:tracePt t="55674" x="7934325" y="3330575"/>
          <p14:tracePt t="55682" x="7956550" y="3330575"/>
          <p14:tracePt t="55691" x="7967663" y="3330575"/>
          <p14:tracePt t="55698" x="7978775" y="3330575"/>
          <p14:tracePt t="55705" x="7999413" y="3330575"/>
          <p14:tracePt t="55712" x="8021638" y="3330575"/>
          <p14:tracePt t="55720" x="8032750" y="3330575"/>
          <p14:tracePt t="55727" x="8043863" y="3330575"/>
          <p14:tracePt t="55734" x="8066088" y="3330575"/>
          <p14:tracePt t="55742" x="8077200" y="3330575"/>
          <p14:tracePt t="55749" x="8099425" y="3330575"/>
          <p14:tracePt t="55765" x="8108950" y="3330575"/>
          <p14:tracePt t="55774" x="8120063" y="3330575"/>
          <p14:tracePt t="55825" x="8131175" y="3330575"/>
          <p14:tracePt t="55833" x="8142288" y="3330575"/>
          <p14:tracePt t="55847" x="8153400" y="3330575"/>
          <p14:tracePt t="55915" x="8175625" y="3330575"/>
          <p14:tracePt t="55923" x="8186738" y="3330575"/>
          <p14:tracePt t="55933" x="8197850" y="3330575"/>
          <p14:tracePt t="55940" x="8208963" y="3330575"/>
          <p14:tracePt t="55954" x="8220075" y="3330575"/>
          <p14:tracePt t="56007" x="8240713" y="3330575"/>
          <p14:tracePt t="56015" x="8262938" y="3330575"/>
          <p14:tracePt t="56029" x="8274050" y="3330575"/>
          <p14:tracePt t="56036" x="8296275" y="3330575"/>
          <p14:tracePt t="56045" x="8307388" y="3330575"/>
          <p14:tracePt t="56051" x="8329613" y="3330575"/>
          <p14:tracePt t="56066" x="8339138" y="3330575"/>
          <p14:tracePt t="56074" x="8350250" y="3330575"/>
          <p14:tracePt t="56081" x="8361363" y="3330575"/>
          <p14:tracePt t="56090" x="8372475" y="3330575"/>
          <p14:tracePt t="56096" x="8383588" y="3330575"/>
          <p14:tracePt t="56104" x="8394700" y="3330575"/>
          <p14:tracePt t="56135" x="8416925" y="3330575"/>
          <p14:tracePt t="56145" x="8439150" y="3330575"/>
          <p14:tracePt t="56151" x="8448675" y="3330575"/>
          <p14:tracePt t="56155" x="8459788" y="3341688"/>
          <p14:tracePt t="56164" x="8470900" y="3341688"/>
          <p14:tracePt t="56172" x="8493125" y="3341688"/>
          <p14:tracePt t="56178" x="8515350" y="3352800"/>
          <p14:tracePt t="56186" x="8537575" y="3352800"/>
          <p14:tracePt t="56195" x="8548688" y="3352800"/>
          <p14:tracePt t="56214" x="8591550" y="3363913"/>
          <p14:tracePt t="56218" x="8624888" y="3375025"/>
          <p14:tracePt t="56225" x="8647113" y="3375025"/>
          <p14:tracePt t="56232" x="8669338" y="3386138"/>
          <p14:tracePt t="56238" x="8701088" y="3397250"/>
          <p14:tracePt t="56249" x="8723313" y="3397250"/>
          <p14:tracePt t="56254" x="8745538" y="3397250"/>
          <p14:tracePt t="56269" x="8789988" y="3419475"/>
          <p14:tracePt t="56278" x="8810625" y="3430588"/>
          <p14:tracePt t="56284" x="8832850" y="3430588"/>
          <p14:tracePt t="56291" x="8843963" y="3440113"/>
          <p14:tracePt t="56301" x="8866188" y="3440113"/>
          <p14:tracePt t="56305" x="8888413" y="3451225"/>
          <p14:tracePt t="56314" x="8909050" y="3462338"/>
          <p14:tracePt t="56322" x="8942388" y="3462338"/>
          <p14:tracePt t="56328" x="8964613" y="3473450"/>
          <p14:tracePt t="56338" x="8986838" y="3484563"/>
          <p14:tracePt t="56344" x="9009063" y="3495675"/>
          <p14:tracePt t="56354" x="9029700" y="3506788"/>
          <p14:tracePt t="56358" x="9051925" y="3506788"/>
          <p14:tracePt t="56367" x="9063038" y="3529013"/>
          <p14:tracePt t="56373" x="9085263" y="3529013"/>
          <p14:tracePt t="56382" x="9107488" y="3540125"/>
          <p14:tracePt t="56389" x="9129713" y="3551238"/>
          <p14:tracePt t="56397" x="9150350" y="3560763"/>
          <p14:tracePt t="56404" x="9172575" y="3571875"/>
          <p14:tracePt t="56413" x="9183688" y="3582988"/>
          <p14:tracePt t="56419" x="9194800" y="3594100"/>
          <p14:tracePt t="56429" x="9205913" y="3594100"/>
          <p14:tracePt t="56433" x="9228138" y="3594100"/>
          <p14:tracePt t="56444" x="9228138" y="3605213"/>
          <p14:tracePt t="56449" x="9228138" y="3616325"/>
          <p14:tracePt t="56457" x="9239250" y="3627438"/>
          <p14:tracePt t="56465" x="9248775" y="3638550"/>
          <p14:tracePt t="56472" x="9271000" y="3649663"/>
          <p14:tracePt t="56480" x="9282113" y="3660775"/>
          <p14:tracePt t="56486" x="9293225" y="3670300"/>
          <p14:tracePt t="56501" x="9304338" y="3681413"/>
          <p14:tracePt t="56512" x="9315450" y="3692525"/>
          <p14:tracePt t="56519" x="9326563" y="3703638"/>
          <p14:tracePt t="56524" x="9337675" y="3714750"/>
          <p14:tracePt t="56533" x="9337675" y="3725863"/>
          <p14:tracePt t="56538" x="9348788" y="3725863"/>
          <p14:tracePt t="56548" x="9348788" y="3736975"/>
          <p14:tracePt t="56599" x="9358313" y="3736975"/>
          <p14:tracePt t="56803" x="8855075" y="3736975"/>
          <p14:tracePt t="56818" x="8548688" y="3703638"/>
          <p14:tracePt t="56826" x="8361363" y="3660775"/>
          <p14:tracePt t="56831" x="8186738" y="3627438"/>
          <p14:tracePt t="56841" x="8010525" y="3571875"/>
          <p14:tracePt t="56846" x="7889875" y="3540125"/>
          <p14:tracePt t="56854" x="7759700" y="3473450"/>
          <p14:tracePt t="56861" x="7639050" y="3419475"/>
          <p14:tracePt t="56871" x="7540625" y="3352800"/>
          <p14:tracePt t="56876" x="7440613" y="3309938"/>
          <p14:tracePt t="56885" x="7342188" y="3254375"/>
          <p14:tracePt t="56890" x="7310438" y="3232150"/>
          <p14:tracePt t="56900" x="7265988" y="3211513"/>
          <p14:tracePt t="56915" x="7200900" y="3155950"/>
          <p14:tracePt t="56922" x="7178675" y="3144838"/>
          <p14:tracePt t="56930" x="7134225" y="3122613"/>
          <p14:tracePt t="56938" x="7112000" y="3111500"/>
          <p14:tracePt t="56945" x="7080250" y="3090863"/>
          <p14:tracePt t="56954" x="7035800" y="3079750"/>
          <p14:tracePt t="56959" x="7002463" y="3035300"/>
          <p14:tracePt t="56968" x="6970713" y="3013075"/>
          <p14:tracePt t="56973" x="6926263" y="3001963"/>
          <p14:tracePt t="56982" x="6904038" y="2990850"/>
          <p14:tracePt t="56987" x="6881813" y="2981325"/>
          <p14:tracePt t="56995" x="6861175" y="2970213"/>
          <p14:tracePt t="57005" x="6850063" y="2959100"/>
          <p14:tracePt t="57011" x="6838950" y="2959100"/>
          <p14:tracePt t="57020" x="6827838" y="2947988"/>
          <p14:tracePt t="57026" x="6805613" y="2936875"/>
          <p14:tracePt t="57035" x="6772275" y="2925763"/>
          <p14:tracePt t="57041" x="6740525" y="2903538"/>
          <p14:tracePt t="57050" x="6707188" y="2892425"/>
          <p14:tracePt t="57057" x="6651625" y="2860675"/>
          <p14:tracePt t="57065" x="6630988" y="2849563"/>
          <p14:tracePt t="57071" x="6597650" y="2838450"/>
          <p14:tracePt t="57078" x="6575425" y="2838450"/>
          <p14:tracePt t="57085" x="6553200" y="2827338"/>
          <p14:tracePt t="57094" x="6542088" y="2827338"/>
          <p14:tracePt t="57102" x="6530975" y="2816225"/>
          <p14:tracePt t="57109" x="6521450" y="2816225"/>
          <p14:tracePt t="57118" x="6510338" y="2816225"/>
          <p14:tracePt t="57124" x="6488113" y="2816225"/>
          <p14:tracePt t="57137" x="6465888" y="2816225"/>
          <p14:tracePt t="57147" x="6421438" y="2805113"/>
          <p14:tracePt t="57156" x="6410325" y="2805113"/>
          <p14:tracePt t="57163" x="6389688" y="2805113"/>
          <p14:tracePt t="57168" x="6378575" y="2805113"/>
          <p14:tracePt t="57177" x="6367463" y="2805113"/>
          <p14:tracePt t="57237" x="6246813" y="2914650"/>
          <p14:tracePt t="57246" x="6224588" y="2936875"/>
          <p14:tracePt t="57255" x="6202363" y="2981325"/>
          <p14:tracePt t="57263" x="6170613" y="3013075"/>
          <p14:tracePt t="57273" x="6137275" y="3090863"/>
          <p14:tracePt t="57283" x="6115050" y="3111500"/>
          <p14:tracePt t="57288" x="6103938" y="3144838"/>
          <p14:tracePt t="57299" x="6070600" y="3178175"/>
          <p14:tracePt t="57304" x="6061075" y="3232150"/>
          <p14:tracePt t="57313" x="6038850" y="3265488"/>
          <p14:tracePt t="57319" x="6027738" y="3309938"/>
          <p14:tracePt t="57326" x="6027738" y="3375025"/>
          <p14:tracePt t="57334" x="6027738" y="3440113"/>
          <p14:tracePt t="57343" x="6016625" y="3484563"/>
          <p14:tracePt t="57349" x="6016625" y="3560763"/>
          <p14:tracePt t="57356" x="6016625" y="3594100"/>
          <p14:tracePt t="57367" x="6027738" y="3616325"/>
          <p14:tracePt t="57375" x="6038850" y="3670300"/>
          <p14:tracePt t="57379" x="6061075" y="3703638"/>
          <p14:tracePt t="57389" x="6092825" y="3736975"/>
          <p14:tracePt t="57394" x="6148388" y="3779838"/>
          <p14:tracePt t="57403" x="6202363" y="3835400"/>
          <p14:tracePt t="57409" x="6224588" y="3879850"/>
          <p14:tracePt t="57417" x="6280150" y="3922713"/>
          <p14:tracePt t="57424" x="6323013" y="3978275"/>
          <p14:tracePt t="57433" x="6378575" y="4021138"/>
          <p14:tracePt t="57438" x="6432550" y="4065588"/>
          <p14:tracePt t="57445" x="6499225" y="4098925"/>
          <p14:tracePt t="57454" x="6521450" y="4110038"/>
          <p14:tracePt t="57471" x="6586538" y="4152900"/>
          <p14:tracePt t="57478" x="6630988" y="4164013"/>
          <p14:tracePt t="57485" x="6651625" y="4175125"/>
          <p14:tracePt t="57490" x="6673850" y="4186238"/>
          <p14:tracePt t="57504" x="6696075" y="4197350"/>
          <p14:tracePt t="57506" x="6729413" y="4208463"/>
          <p14:tracePt t="57516" x="6761163" y="4219575"/>
          <p14:tracePt t="57524" x="6805613" y="4219575"/>
          <p14:tracePt t="57529" x="6827838" y="4229100"/>
          <p14:tracePt t="57539" x="6850063" y="4229100"/>
          <p14:tracePt t="57544" x="6870700" y="4229100"/>
          <p14:tracePt t="57552" x="6881813" y="4229100"/>
          <p14:tracePt t="57560" x="6904038" y="4229100"/>
          <p14:tracePt t="57567" x="6915150" y="4229100"/>
          <p14:tracePt t="57580" x="6937375" y="4229100"/>
          <p14:tracePt t="57588" x="6948488" y="4229100"/>
          <p14:tracePt t="57598" x="6959600" y="4229100"/>
          <p14:tracePt t="57611" x="6970713" y="4229100"/>
          <p14:tracePt t="57619" x="6991350" y="4219575"/>
          <p14:tracePt t="57627" x="7013575" y="4208463"/>
          <p14:tracePt t="57636" x="7035800" y="4197350"/>
          <p14:tracePt t="57641" x="7058025" y="4164013"/>
          <p14:tracePt t="57650" x="7069138" y="4164013"/>
          <p14:tracePt t="57656" x="7080250" y="4152900"/>
          <p14:tracePt t="57665" x="7089775" y="4152900"/>
          <p14:tracePt t="57679" x="7100888" y="4130675"/>
          <p14:tracePt t="57687" x="7112000" y="4119563"/>
          <p14:tracePt t="57695" x="7123113" y="4110038"/>
          <p14:tracePt t="57701" x="7134225" y="4087813"/>
          <p14:tracePt t="57711" x="7156450" y="4065588"/>
          <p14:tracePt t="57717" x="7167563" y="4043363"/>
          <p14:tracePt t="57727" x="7189788" y="4021138"/>
          <p14:tracePt t="57733" x="7210425" y="4000500"/>
          <p14:tracePt t="57740" x="7221538" y="3978275"/>
          <p14:tracePt t="57747" x="7221538" y="3956050"/>
          <p14:tracePt t="57755" x="7232650" y="3933825"/>
          <p14:tracePt t="57762" x="7243763" y="3922713"/>
          <p14:tracePt t="57771" x="7243763" y="3911600"/>
          <p14:tracePt t="57776" x="7254875" y="3889375"/>
          <p14:tracePt t="57785" x="7265988" y="3868738"/>
          <p14:tracePt t="57793" x="7277100" y="3857625"/>
          <p14:tracePt t="57809" x="7277100" y="3846513"/>
          <p14:tracePt t="57816" x="7288213" y="3846513"/>
          <p14:tracePt t="57844" x="7299325" y="3835400"/>
          <p14:tracePt t="57851" x="7299325" y="3813175"/>
          <p14:tracePt t="57862" x="7310438" y="3802063"/>
          <p14:tracePt t="57866" x="7319963" y="3790950"/>
          <p14:tracePt t="57877" x="7331075" y="3770313"/>
          <p14:tracePt t="57881" x="7331075" y="3759200"/>
          <p14:tracePt t="57896" x="7342188" y="3748088"/>
          <p14:tracePt t="57904" x="7342188" y="3736975"/>
          <p14:tracePt t="57958" x="7342188" y="3714750"/>
          <p14:tracePt t="58039" x="7342188" y="3703638"/>
          <p14:tracePt t="58518" x="7364413" y="3703638"/>
          <p14:tracePt t="58526" x="7386638" y="3714750"/>
          <p14:tracePt t="58534" x="7419975" y="3759200"/>
          <p14:tracePt t="58542" x="7462838" y="3779838"/>
          <p14:tracePt t="58549" x="7529513" y="3824288"/>
          <p14:tracePt t="58558" x="7605713" y="3900488"/>
          <p14:tracePt t="58564" x="7681913" y="3944938"/>
          <p14:tracePt t="58570" x="7813675" y="4076700"/>
          <p14:tracePt t="58580" x="7912100" y="4197350"/>
          <p14:tracePt t="58586" x="7999413" y="4273550"/>
          <p14:tracePt t="58593" x="8054975" y="4349750"/>
          <p14:tracePt t="58600" x="8120063" y="4416425"/>
          <p14:tracePt t="58612" x="8153400" y="4438650"/>
          <p14:tracePt t="58618" x="8175625" y="4470400"/>
          <p14:tracePt t="58623" x="8208963" y="4514850"/>
          <p14:tracePt t="58631" x="8220075" y="4537075"/>
          <p14:tracePt t="58639" x="8229600" y="4548188"/>
          <p14:tracePt t="58646" x="8229600" y="4568825"/>
          <p14:tracePt t="58654" x="8229600" y="4579938"/>
          <p14:tracePt t="58661" x="8240713" y="4591050"/>
          <p14:tracePt t="58669" x="8251825" y="4613275"/>
          <p14:tracePt t="58677" x="8251825" y="4624388"/>
          <p14:tracePt t="58693" x="8262938" y="4635500"/>
          <p14:tracePt t="58699" x="8274050" y="4646613"/>
          <p14:tracePt t="58871" x="8296275" y="4646613"/>
          <p14:tracePt t="58879" x="8329613" y="4624388"/>
          <p14:tracePt t="58888" x="8350250" y="4613275"/>
          <p14:tracePt t="58894" x="8372475" y="4579938"/>
          <p14:tracePt t="58903" x="8416925" y="4548188"/>
          <p14:tracePt t="58912" x="8428038" y="4537075"/>
          <p14:tracePt t="58923" x="8459788" y="4481513"/>
          <p14:tracePt t="58934" x="8470900" y="4470400"/>
          <p14:tracePt t="58941" x="8470900" y="4449763"/>
          <p14:tracePt t="58946" x="8482013" y="4449763"/>
          <p14:tracePt t="58955" x="8482013" y="4427538"/>
          <p14:tracePt t="58970" x="8493125" y="4405313"/>
          <p14:tracePt t="58976" x="8493125" y="4383088"/>
          <p14:tracePt t="58985" x="8493125" y="4360863"/>
          <p14:tracePt t="58991" x="8493125" y="4349750"/>
          <p14:tracePt t="58999" x="8493125" y="4340225"/>
          <p14:tracePt t="59006" x="8493125" y="4318000"/>
          <p14:tracePt t="59014" x="8493125" y="4295775"/>
          <p14:tracePt t="59029" x="8493125" y="4273550"/>
          <p14:tracePt t="59036" x="8493125" y="4262438"/>
          <p14:tracePt t="59043" x="8493125" y="4229100"/>
          <p14:tracePt t="59050" x="8459788" y="4219575"/>
          <p14:tracePt t="59060" x="8448675" y="4197350"/>
          <p14:tracePt t="59066" x="8448675" y="4186238"/>
          <p14:tracePt t="59075" x="8439150" y="4175125"/>
          <p14:tracePt t="59081" x="8428038" y="4164013"/>
          <p14:tracePt t="59091" x="8416925" y="4164013"/>
          <p14:tracePt t="59098" x="8405813" y="4152900"/>
          <p14:tracePt t="59104" x="8394700" y="4152900"/>
          <p14:tracePt t="59118" x="8383588" y="4152900"/>
          <p14:tracePt t="59127" x="8383588" y="4141788"/>
          <p14:tracePt t="59133" x="8361363" y="4141788"/>
          <p14:tracePt t="59141" x="8339138" y="4141788"/>
          <p14:tracePt t="59152" x="8329613" y="4130675"/>
          <p14:tracePt t="59156" x="8318500" y="4119563"/>
          <p14:tracePt t="59165" x="8307388" y="4119563"/>
          <p14:tracePt t="59176" x="8296275" y="4119563"/>
          <p14:tracePt t="59180" x="8296275" y="4110038"/>
          <p14:tracePt t="59185" x="8285163" y="4110038"/>
          <p14:tracePt t="59194" x="8274050" y="4110038"/>
          <p14:tracePt t="59209" x="8262938" y="4110038"/>
          <p14:tracePt t="59216" x="8251825" y="4110038"/>
          <p14:tracePt t="59228" x="8240713" y="4110038"/>
          <p14:tracePt t="59232" x="8229600" y="4110038"/>
          <p14:tracePt t="59239" x="8220075" y="4110038"/>
          <p14:tracePt t="59246" x="8208963" y="4110038"/>
          <p14:tracePt t="59254" x="8186738" y="4119563"/>
          <p14:tracePt t="59260" x="8164513" y="4119563"/>
          <p14:tracePt t="59269" x="8142288" y="4130675"/>
          <p14:tracePt t="59275" x="8131175" y="4141788"/>
          <p14:tracePt t="59283" x="8108950" y="4152900"/>
          <p14:tracePt t="59299" x="8099425" y="4164013"/>
          <p14:tracePt t="59307" x="8066088" y="4186238"/>
          <p14:tracePt t="59314" x="8054975" y="4208463"/>
          <p14:tracePt t="59320" x="8021638" y="4240213"/>
          <p14:tracePt t="59331" x="7999413" y="4273550"/>
          <p14:tracePt t="59337" x="7989888" y="4295775"/>
          <p14:tracePt t="59345" x="7978775" y="4329113"/>
          <p14:tracePt t="59354" x="7967663" y="4349750"/>
          <p14:tracePt t="59358" x="7967663" y="4405313"/>
          <p14:tracePt t="59365" x="7967663" y="4438650"/>
          <p14:tracePt t="59375" x="7967663" y="4492625"/>
          <p14:tracePt t="59382" x="7978775" y="4514850"/>
          <p14:tracePt t="59389" x="8021638" y="4579938"/>
          <p14:tracePt t="59397" x="8066088" y="4635500"/>
          <p14:tracePt t="59406" x="8099425" y="4678363"/>
          <p14:tracePt t="59418" x="8142288" y="4733925"/>
          <p14:tracePt t="59422" x="8175625" y="4756150"/>
          <p14:tracePt t="59427" x="8208963" y="4799013"/>
          <p14:tracePt t="59434" x="8240713" y="4821238"/>
          <p14:tracePt t="59443" x="8262938" y="4843463"/>
          <p14:tracePt t="59449" x="8318500" y="4865688"/>
          <p14:tracePt t="59455" x="8339138" y="4899025"/>
          <p14:tracePt t="59463" x="8383588" y="4899025"/>
          <p14:tracePt t="59472" x="8405813" y="4919663"/>
          <p14:tracePt t="59486" x="8459788" y="4941888"/>
          <p14:tracePt t="59500" x="8515350" y="4953000"/>
          <p14:tracePt t="59508" x="8537575" y="4953000"/>
          <p14:tracePt t="59520" x="8569325" y="4953000"/>
          <p14:tracePt t="59524" x="8602663" y="4964113"/>
          <p14:tracePt t="59533" x="8613775" y="4964113"/>
          <p14:tracePt t="59542" x="8658225" y="4964113"/>
          <p14:tracePt t="59554" x="8689975" y="4964113"/>
          <p14:tracePt t="59561" x="8734425" y="4964113"/>
          <p14:tracePt t="59572" x="8745538" y="4964113"/>
          <p14:tracePt t="59579" x="8789988" y="4964113"/>
          <p14:tracePt t="59584" x="8810625" y="4964113"/>
          <p14:tracePt t="59592" x="8832850" y="4964113"/>
          <p14:tracePt t="59599" x="8866188" y="4964113"/>
          <p14:tracePt t="59605" x="8877300" y="4953000"/>
          <p14:tracePt t="59613" x="8899525" y="4953000"/>
          <p14:tracePt t="59620" x="8899525" y="4941888"/>
          <p14:tracePt t="59636" x="8899525" y="4930775"/>
          <p14:tracePt t="59649" x="8909050" y="4930775"/>
          <p14:tracePt t="59705" x="8920163" y="4908550"/>
          <p14:tracePt t="60583" x="8767763" y="4756150"/>
          <p14:tracePt t="60591" x="8723313" y="4722813"/>
          <p14:tracePt t="60596" x="8669338" y="4678363"/>
          <p14:tracePt t="60602" x="8624888" y="4624388"/>
          <p14:tracePt t="60610" x="8569325" y="4559300"/>
          <p14:tracePt t="60621" x="8526463" y="4503738"/>
          <p14:tracePt t="60626" x="8459788" y="4427538"/>
          <p14:tracePt t="60638" x="8383588" y="4349750"/>
          <p14:tracePt t="60643" x="8296275" y="4262438"/>
          <p14:tracePt t="60647" x="8229600" y="4186238"/>
          <p14:tracePt t="60658" x="8153400" y="4119563"/>
          <p14:tracePt t="60663" x="8099425" y="4076700"/>
          <p14:tracePt t="60674" x="8043863" y="4021138"/>
          <p14:tracePt t="60679" x="7978775" y="3978275"/>
          <p14:tracePt t="60688" x="7945438" y="3944938"/>
          <p14:tracePt t="60694" x="7900988" y="3900488"/>
          <p14:tracePt t="60701" x="7869238" y="3879850"/>
          <p14:tracePt t="60710" x="7847013" y="3868738"/>
          <p14:tracePt t="60716" x="7813675" y="3846513"/>
          <p14:tracePt t="60724" x="7780338" y="3802063"/>
          <p14:tracePt t="60730" x="7737475" y="3779838"/>
          <p14:tracePt t="60739" x="7715250" y="3770313"/>
          <p14:tracePt t="60746" x="7681913" y="3748088"/>
          <p14:tracePt t="60754" x="7650163" y="3714750"/>
          <p14:tracePt t="60761" x="7627938" y="3703638"/>
          <p14:tracePt t="60771" x="7594600" y="3681413"/>
          <p14:tracePt t="60776" x="7572375" y="3660775"/>
          <p14:tracePt t="60783" x="7529513" y="3649663"/>
          <p14:tracePt t="60791" x="7518400" y="3627438"/>
          <p14:tracePt t="60799" x="7485063" y="3605213"/>
          <p14:tracePt t="60811" x="7462838" y="3571875"/>
          <p14:tracePt t="60815" x="7419975" y="3551238"/>
          <p14:tracePt t="60823" x="7386638" y="3529013"/>
          <p14:tracePt t="60829" x="7353300" y="3495675"/>
          <p14:tracePt t="60839" x="7319963" y="3451225"/>
          <p14:tracePt t="60843" x="7288213" y="3419475"/>
          <p14:tracePt t="60853" x="7265988" y="3397250"/>
          <p14:tracePt t="60859" x="7232650" y="3352800"/>
          <p14:tracePt t="60866" x="7200900" y="3330575"/>
          <p14:tracePt t="60875" x="7178675" y="3309938"/>
          <p14:tracePt t="60881" x="7156450" y="3265488"/>
          <p14:tracePt t="60887" x="7145338" y="3243263"/>
          <p14:tracePt t="60896" x="7123113" y="3232150"/>
          <p14:tracePt t="60911" x="7100888" y="3211513"/>
          <p14:tracePt t="60926" x="7089775" y="3211513"/>
          <p14:tracePt t="60933" x="7089775" y="3200400"/>
          <p14:tracePt t="62149" x="7089775" y="3221038"/>
          <p14:tracePt t="62156" x="7089775" y="3254375"/>
          <p14:tracePt t="62171" x="7100888" y="3298825"/>
          <p14:tracePt t="62184" x="7112000" y="3330575"/>
          <p14:tracePt t="62190" x="7123113" y="3375025"/>
          <p14:tracePt t="62200" x="7134225" y="3440113"/>
          <p14:tracePt t="62205" x="7145338" y="3495675"/>
          <p14:tracePt t="62209" x="7145338" y="3540125"/>
          <p14:tracePt t="62215" x="7167563" y="3605213"/>
          <p14:tracePt t="62225" x="7178675" y="3703638"/>
          <p14:tracePt t="62232" x="7189788" y="3770313"/>
          <p14:tracePt t="62238" x="7210425" y="3879850"/>
          <p14:tracePt t="62246" x="7210425" y="3956050"/>
          <p14:tracePt t="62254" x="7210425" y="4043363"/>
          <p14:tracePt t="62271" x="7221538" y="4240213"/>
          <p14:tracePt t="62278" x="7221538" y="4329113"/>
          <p14:tracePt t="62285" x="7221538" y="4405313"/>
          <p14:tracePt t="62292" x="7221538" y="4449763"/>
          <p14:tracePt t="62300" x="7221538" y="4503738"/>
          <p14:tracePt t="62307" x="7221538" y="4568825"/>
          <p14:tracePt t="62314" x="7221538" y="4613275"/>
          <p14:tracePt t="62323" x="7221538" y="4668838"/>
          <p14:tracePt t="62331" x="7221538" y="4733925"/>
          <p14:tracePt t="62335" x="7221538" y="4745038"/>
          <p14:tracePt t="62345" x="7221538" y="4821238"/>
          <p14:tracePt t="62352" x="7210425" y="4865688"/>
          <p14:tracePt t="62360" x="7210425" y="4919663"/>
          <p14:tracePt t="62366" x="7200900" y="4964113"/>
          <p14:tracePt t="62374" x="7200900" y="5008563"/>
          <p14:tracePt t="62382" x="7189788" y="5040313"/>
          <p14:tracePt t="62388" x="7189788" y="5073650"/>
          <p14:tracePt t="62396" x="7167563" y="5106988"/>
          <p14:tracePt t="62405" x="7156450" y="5129213"/>
          <p14:tracePt t="62413" x="7156450" y="5138738"/>
          <p14:tracePt t="62420" x="7156450" y="5149850"/>
          <p14:tracePt t="62428" x="7145338" y="5160963"/>
          <p14:tracePt t="62434" x="7145338" y="5172075"/>
          <p14:tracePt t="62442" x="7145338" y="5183188"/>
          <p14:tracePt t="62457" x="7145338" y="5194300"/>
          <p14:tracePt t="62466" x="7134225" y="5194300"/>
          <p14:tracePt t="62471" x="7123113" y="5205413"/>
          <p14:tracePt t="62480" x="7123113" y="5216525"/>
          <p14:tracePt t="62486" x="7112000" y="5227638"/>
          <p14:tracePt t="62496" x="7100888" y="5248275"/>
          <p14:tracePt t="62502" x="7089775" y="5259388"/>
          <p14:tracePt t="62516" x="7089775" y="5270500"/>
          <p14:tracePt t="62525" x="7089775" y="5281613"/>
          <p14:tracePt t="62531" x="7089775" y="5292725"/>
          <p14:tracePt t="62586" x="7080250" y="5303838"/>
          <p14:tracePt t="62600" x="7069138" y="5314950"/>
          <p14:tracePt t="62616" x="7069138" y="5326063"/>
          <p14:tracePt t="62623" x="7058025" y="5326063"/>
          <p14:tracePt t="62629" x="7046913" y="5326063"/>
          <p14:tracePt t="62635" x="7035800" y="5337175"/>
          <p14:tracePt t="62644" x="7024688" y="5348288"/>
          <p14:tracePt t="62659" x="7013575" y="5368925"/>
          <p14:tracePt t="62667" x="6991350" y="5368925"/>
          <p14:tracePt t="62674" x="6980238" y="5380038"/>
          <p14:tracePt t="62682" x="6970713" y="5380038"/>
          <p14:tracePt t="62689" x="6948488" y="5380038"/>
          <p14:tracePt t="62697" x="6937375" y="5391150"/>
          <p14:tracePt t="62702" x="6926263" y="5391150"/>
          <p14:tracePt t="62712" x="6904038" y="5391150"/>
          <p14:tracePt t="62718" x="6881813" y="5391150"/>
          <p14:tracePt t="62726" x="6850063" y="5380038"/>
          <p14:tracePt t="62733" x="6816725" y="5368925"/>
          <p14:tracePt t="62742" x="6761163" y="5337175"/>
          <p14:tracePt t="62749" x="6729413" y="5326063"/>
          <p14:tracePt t="62758" x="6662738" y="5303838"/>
          <p14:tracePt t="62763" x="6619875" y="5259388"/>
          <p14:tracePt t="62772" x="6597650" y="5248275"/>
          <p14:tracePt t="62778" x="6575425" y="5227638"/>
          <p14:tracePt t="62794" x="6530975" y="5216525"/>
          <p14:tracePt t="62802" x="6521450" y="5205413"/>
          <p14:tracePt t="62810" x="6510338" y="5194300"/>
          <p14:tracePt t="62823" x="6499225" y="5194300"/>
          <p14:tracePt t="62832" x="6499225" y="5183188"/>
          <p14:tracePt t="62845" x="6477000" y="5183188"/>
          <p14:tracePt t="62855" x="6465888" y="5183188"/>
          <p14:tracePt t="62868" x="6454775" y="5183188"/>
          <p14:tracePt t="62877" x="6443663" y="5183188"/>
          <p14:tracePt t="62884" x="6443663" y="5172075"/>
          <p14:tracePt t="62891" x="6432550" y="5172075"/>
          <p14:tracePt t="62898" x="6421438" y="5172075"/>
          <p14:tracePt t="62912" x="6410325" y="5160963"/>
          <p14:tracePt t="62922" x="6400800" y="5160963"/>
          <p14:tracePt t="62935" x="6389688" y="5160963"/>
          <p14:tracePt t="62952" x="6378575" y="5160963"/>
          <p14:tracePt t="62959" x="6367463" y="5160963"/>
          <p14:tracePt t="62973" x="6356350" y="5160963"/>
          <p14:tracePt t="62990" x="6345238" y="5160963"/>
          <p14:tracePt t="63007" x="6334125" y="5160963"/>
          <p14:tracePt t="63013" x="6323013" y="5160963"/>
          <p14:tracePt t="63018" x="6311900" y="5160963"/>
          <p14:tracePt t="63035" x="6291263" y="5160963"/>
          <p14:tracePt t="63042" x="6269038" y="5160963"/>
          <p14:tracePt t="63048" x="6246813" y="5160963"/>
          <p14:tracePt t="63057" x="6224588" y="5160963"/>
          <p14:tracePt t="63063" x="6213475" y="5172075"/>
          <p14:tracePt t="63073" x="6191250" y="5172075"/>
          <p14:tracePt t="63079" x="6170613" y="5183188"/>
          <p14:tracePt t="63087" x="6159500" y="5183188"/>
          <p14:tracePt t="63094" x="6148388" y="5194300"/>
          <p14:tracePt t="63103" x="6137275" y="5194300"/>
          <p14:tracePt t="63133" x="6126163" y="5205413"/>
          <p14:tracePt t="63185" x="6092825" y="5238750"/>
          <p14:tracePt t="63200" x="6081713" y="5238750"/>
          <p14:tracePt t="63210" x="6081713" y="5248275"/>
          <p14:tracePt t="63214" x="6070600" y="5248275"/>
          <p14:tracePt t="63222" x="6070600" y="5259388"/>
          <p14:tracePt t="63229" x="6049963" y="5259388"/>
          <p14:tracePt t="63237" x="6049963" y="5270500"/>
          <p14:tracePt t="63244" x="6027738" y="5281613"/>
          <p14:tracePt t="63252" x="6016625" y="5303838"/>
          <p14:tracePt t="63262" x="6005513" y="5326063"/>
          <p14:tracePt t="63266" x="6005513" y="5337175"/>
          <p14:tracePt t="63274" x="5994400" y="5337175"/>
          <p14:tracePt t="63281" x="5983288" y="5337175"/>
          <p14:tracePt t="63296" x="5961063" y="5368925"/>
          <p14:tracePt t="63305" x="5961063" y="5413375"/>
          <p14:tracePt t="63312" x="5940425" y="5446713"/>
          <p14:tracePt t="63318" x="5907088" y="5478463"/>
          <p14:tracePt t="63328" x="5895975" y="5522913"/>
          <p14:tracePt t="63333" x="5884863" y="5545138"/>
          <p14:tracePt t="63343" x="5873750" y="5567363"/>
          <p14:tracePt t="63348" x="5862638" y="5588000"/>
          <p14:tracePt t="63358" x="5862638" y="5599113"/>
          <p14:tracePt t="63363" x="5851525" y="5599113"/>
          <p14:tracePt t="63372" x="5851525" y="5610225"/>
          <p14:tracePt t="63378" x="5851525" y="5621338"/>
          <p14:tracePt t="63390" x="5851525" y="5643563"/>
          <p14:tracePt t="63396" x="5851525" y="5665788"/>
          <p14:tracePt t="63401" x="5862638" y="5688013"/>
          <p14:tracePt t="63409" x="5873750" y="5697538"/>
          <p14:tracePt t="63415" x="5884863" y="5719763"/>
          <p14:tracePt t="63424" x="5895975" y="5741988"/>
          <p14:tracePt t="63431" x="5907088" y="5753100"/>
          <p14:tracePt t="63440" x="5918200" y="5764213"/>
          <p14:tracePt t="63446" x="5929313" y="5775325"/>
          <p14:tracePt t="63456" x="5929313" y="5786438"/>
          <p14:tracePt t="63506" x="5940425" y="5786438"/>
          <p14:tracePt t="64489" x="5951538" y="5786438"/>
          <p14:tracePt t="64640" x="5972175" y="5786438"/>
          <p14:tracePt t="64648" x="5983288" y="5786438"/>
          <p14:tracePt t="64654" x="5994400" y="5786438"/>
          <p14:tracePt t="64660" x="6005513" y="5775325"/>
          <p14:tracePt t="64677" x="6016625" y="5775325"/>
          <p14:tracePt t="65204" x="6334125" y="5489575"/>
          <p14:tracePt t="65210" x="6389688" y="5413375"/>
          <p14:tracePt t="65224" x="6542088" y="5172075"/>
          <p14:tracePt t="65232" x="6597650" y="5029200"/>
          <p14:tracePt t="65241" x="6630988" y="4854575"/>
          <p14:tracePt t="65246" x="6651625" y="4635500"/>
          <p14:tracePt t="65254" x="6651625" y="4481513"/>
          <p14:tracePt t="65262" x="6651625" y="4240213"/>
          <p14:tracePt t="65269" x="6651625" y="3978275"/>
          <p14:tracePt t="65278" x="6640513" y="3692525"/>
          <p14:tracePt t="65284" x="6630988" y="3451225"/>
          <p14:tracePt t="65291" x="6575425" y="3232150"/>
          <p14:tracePt t="65300" x="6553200" y="3057525"/>
          <p14:tracePt t="65306" x="6477000" y="2860675"/>
          <p14:tracePt t="65316" x="6389688" y="2740025"/>
          <p14:tracePt t="65320" x="6300788" y="2597150"/>
          <p14:tracePt t="65330" x="6191250" y="2432050"/>
          <p14:tracePt t="65336" x="6103938" y="2311400"/>
          <p14:tracePt t="65344" x="6005513" y="2147888"/>
          <p14:tracePt t="65351" x="5895975" y="2005013"/>
          <p14:tracePt t="65357" x="5786438" y="1862138"/>
          <p14:tracePt t="65365" x="5665788" y="1720850"/>
          <p14:tracePt t="65374" x="5468938" y="1544638"/>
          <p14:tracePt t="65380" x="5359400" y="1435100"/>
          <p14:tracePt t="65388" x="5260975" y="1314450"/>
          <p14:tracePt t="65396" x="5172075" y="1216025"/>
          <p14:tracePt t="65405" x="5095875" y="1117600"/>
          <p14:tracePt t="65411" x="5008563" y="1052513"/>
          <p14:tracePt t="65419" x="4932363" y="985838"/>
          <p14:tracePt t="65428" x="4899025" y="963613"/>
          <p14:tracePt t="65433" x="4854575" y="931863"/>
          <p14:tracePt t="65442" x="4832350" y="931863"/>
          <p14:tracePt t="65448" x="4811713" y="920750"/>
          <p14:tracePt t="65459" x="4800600" y="920750"/>
          <p14:tracePt t="65464" x="4789488" y="909638"/>
          <p14:tracePt t="65471" x="4778375" y="898525"/>
          <p14:tracePt t="65482" x="4756150" y="898525"/>
          <p14:tracePt t="65486" x="4745038" y="898525"/>
          <p14:tracePt t="65539" x="4722813" y="898525"/>
          <p14:tracePt t="65553" x="4711700" y="898525"/>
          <p14:tracePt t="65562" x="4691063" y="920750"/>
          <p14:tracePt t="65570" x="4657725" y="931863"/>
          <p14:tracePt t="65578" x="4624388" y="954088"/>
          <p14:tracePt t="65584" x="4581525" y="974725"/>
          <p14:tracePt t="65594" x="4537075" y="1008063"/>
          <p14:tracePt t="65599" x="4503738" y="1030288"/>
          <p14:tracePt t="65606" x="4460875" y="1052513"/>
          <p14:tracePt t="65616" x="4427538" y="1095375"/>
          <p14:tracePt t="65620" x="4394200" y="1117600"/>
          <p14:tracePt t="65628" x="4371975" y="1128713"/>
          <p14:tracePt t="65637" x="4329113" y="1162050"/>
          <p14:tracePt t="65646" x="4318000" y="1173163"/>
          <p14:tracePt t="65654" x="4295775" y="1193800"/>
          <p14:tracePt t="65659" x="4273550" y="1216025"/>
          <p14:tracePt t="65669" x="4252913" y="1238250"/>
          <p14:tracePt t="65674" x="4230688" y="1260475"/>
          <p14:tracePt t="65682" x="4208463" y="1271588"/>
          <p14:tracePt t="65689" x="4152900" y="1314450"/>
          <p14:tracePt t="65696" x="4098925" y="1358900"/>
          <p14:tracePt t="65705" x="3956050" y="1423988"/>
          <p14:tracePt t="65712" x="3759200" y="1522413"/>
          <p14:tracePt t="65718" x="3571875" y="1611313"/>
          <p14:tracePt t="65727" x="3473450" y="1665288"/>
          <p14:tracePt t="65734" x="3309938" y="1731963"/>
          <p14:tracePt t="65742" x="3167063" y="1819275"/>
          <p14:tracePt t="65749" x="3035300" y="1895475"/>
          <p14:tracePt t="65759" x="2914650" y="1962150"/>
          <p14:tracePt t="65763" x="2838450" y="2005013"/>
          <p14:tracePt t="65771" x="2782888" y="2027238"/>
          <p14:tracePt t="65780" x="2706688" y="2060575"/>
          <p14:tracePt t="65786" x="2673350" y="2082800"/>
          <p14:tracePt t="65798" x="2630488" y="2114550"/>
          <p14:tracePt t="65802" x="2608263" y="2125663"/>
          <p14:tracePt t="65816" x="2597150" y="2125663"/>
          <p14:tracePt t="65824" x="2597150" y="2136775"/>
          <p14:tracePt t="65877" x="2476500" y="2322513"/>
          <p14:tracePt t="65887" x="2454275" y="2378075"/>
          <p14:tracePt t="65891" x="2422525" y="2454275"/>
          <p14:tracePt t="65904" x="2411413" y="2487613"/>
          <p14:tracePt t="65907" x="2400300" y="2541588"/>
          <p14:tracePt t="65913" x="2389188" y="2586038"/>
          <p14:tracePt t="65927" x="2378075" y="2662238"/>
          <p14:tracePt t="65938" x="2378075" y="2728913"/>
          <p14:tracePt t="65943" x="2378075" y="2762250"/>
          <p14:tracePt t="65951" x="2378075" y="2794000"/>
          <p14:tracePt t="65960" x="2378075" y="2827338"/>
          <p14:tracePt t="65965" x="2378075" y="2849563"/>
          <p14:tracePt t="65975" x="2378075" y="2871788"/>
          <p14:tracePt t="65982" x="2378075" y="2892425"/>
          <p14:tracePt t="65989" x="2389188" y="2914650"/>
          <p14:tracePt t="65996" x="2389188" y="2936875"/>
          <p14:tracePt t="66004" x="2411413" y="2981325"/>
          <p14:tracePt t="66012" x="2433638" y="3024188"/>
          <p14:tracePt t="66019" x="2454275" y="3068638"/>
          <p14:tracePt t="66027" x="2487613" y="3122613"/>
          <p14:tracePt t="66033" x="2543175" y="3178175"/>
          <p14:tracePt t="66043" x="2586038" y="3232150"/>
          <p14:tracePt t="66048" x="2630488" y="3276600"/>
          <p14:tracePt t="66060" x="2663825" y="3309938"/>
          <p14:tracePt t="66070" x="2673350" y="3330575"/>
          <p14:tracePt t="66075" x="2695575" y="3352800"/>
          <p14:tracePt t="66082" x="2717800" y="3375025"/>
          <p14:tracePt t="66086" x="2728913" y="3386138"/>
          <p14:tracePt t="66097" x="2762250" y="3408363"/>
          <p14:tracePt t="66100" x="2782888" y="3430588"/>
          <p14:tracePt t="66111" x="2816225" y="3462338"/>
          <p14:tracePt t="66116" x="2860675" y="3484563"/>
          <p14:tracePt t="66124" x="2903538" y="3506788"/>
          <p14:tracePt t="66131" x="2925763" y="3551238"/>
          <p14:tracePt t="66140" x="2959100" y="3560763"/>
          <p14:tracePt t="66147" x="2981325" y="3582988"/>
          <p14:tracePt t="66160" x="2992438" y="3594100"/>
          <p14:tracePt t="66168" x="3003550" y="3605213"/>
          <p14:tracePt t="66290" x="3013075" y="3605213"/>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0D5C1-30F0-7522-6B19-42A8BD751FC8}"/>
              </a:ext>
            </a:extLst>
          </p:cNvPr>
          <p:cNvSpPr>
            <a:spLocks noGrp="1"/>
          </p:cNvSpPr>
          <p:nvPr>
            <p:ph type="title"/>
          </p:nvPr>
        </p:nvSpPr>
        <p:spPr/>
        <p:txBody>
          <a:bodyPr/>
          <a:lstStyle/>
          <a:p>
            <a:r>
              <a:rPr lang="en-US" dirty="0"/>
              <a:t>Physics-constrained deep neural networks (PCDNN)</a:t>
            </a:r>
          </a:p>
        </p:txBody>
      </p:sp>
      <p:pic>
        <p:nvPicPr>
          <p:cNvPr id="5" name="Picture 4">
            <a:extLst>
              <a:ext uri="{FF2B5EF4-FFF2-40B4-BE49-F238E27FC236}">
                <a16:creationId xmlns:a16="http://schemas.microsoft.com/office/drawing/2014/main" id="{D7103CC0-227C-A784-92C4-4A591C527A13}"/>
              </a:ext>
            </a:extLst>
          </p:cNvPr>
          <p:cNvPicPr>
            <a:picLocks noChangeAspect="1"/>
          </p:cNvPicPr>
          <p:nvPr/>
        </p:nvPicPr>
        <p:blipFill>
          <a:blip r:embed="rId5"/>
          <a:stretch>
            <a:fillRect/>
          </a:stretch>
        </p:blipFill>
        <p:spPr>
          <a:xfrm>
            <a:off x="1316726" y="1883088"/>
            <a:ext cx="5998474" cy="3741905"/>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485A987-A77E-6534-0306-1EC9B2971071}"/>
                  </a:ext>
                </a:extLst>
              </p:cNvPr>
              <p:cNvSpPr txBox="1"/>
              <p:nvPr/>
            </p:nvSpPr>
            <p:spPr>
              <a:xfrm>
                <a:off x="1230460" y="7018804"/>
                <a:ext cx="6048707" cy="381515"/>
              </a:xfrm>
              <a:prstGeom prst="rect">
                <a:avLst/>
              </a:prstGeom>
              <a:noFill/>
            </p:spPr>
            <p:txBody>
              <a:bodyPr wrap="none" rtlCol="0">
                <a:spAutoFit/>
              </a:bodyPr>
              <a:lstStyle/>
              <a:p>
                <a14:m>
                  <m:oMath xmlns:m="http://schemas.openxmlformats.org/officeDocument/2006/math">
                    <m:sSub>
                      <m:sSubPr>
                        <m:ctrlPr>
                          <a:rPr lang="en-US" sz="1800" i="1">
                            <a:solidFill>
                              <a:prstClr val="black"/>
                            </a:solidFill>
                            <a:latin typeface="Cambria Math" panose="02040503050406030204" pitchFamily="18" charset="0"/>
                          </a:rPr>
                        </m:ctrlPr>
                      </m:sSubPr>
                      <m:e>
                        <m:r>
                          <a:rPr lang="en-US" sz="1800" i="1">
                            <a:solidFill>
                              <a:prstClr val="black"/>
                            </a:solidFill>
                            <a:latin typeface="Cambria Math" panose="02040503050406030204" pitchFamily="18" charset="0"/>
                          </a:rPr>
                          <m:t>𝑐</m:t>
                        </m:r>
                      </m:e>
                      <m:sub>
                        <m:r>
                          <a:rPr lang="en-US" sz="1800" i="1">
                            <a:solidFill>
                              <a:prstClr val="black"/>
                            </a:solidFill>
                            <a:latin typeface="Cambria Math" panose="02040503050406030204" pitchFamily="18" charset="0"/>
                          </a:rPr>
                          <m:t>𝑖</m:t>
                        </m:r>
                      </m:sub>
                    </m:sSub>
                    <m:r>
                      <a:rPr lang="en-US" sz="1800" i="1">
                        <a:solidFill>
                          <a:prstClr val="black"/>
                        </a:solidFill>
                        <a:latin typeface="Cambria Math" panose="02040503050406030204" pitchFamily="18" charset="0"/>
                      </a:rPr>
                      <m:t>=</m:t>
                    </m:r>
                    <m:sSub>
                      <m:sSubPr>
                        <m:ctrlPr>
                          <a:rPr lang="en-US" sz="1800" i="1">
                            <a:solidFill>
                              <a:prstClr val="black"/>
                            </a:solidFill>
                            <a:latin typeface="Cambria Math" panose="02040503050406030204" pitchFamily="18" charset="0"/>
                          </a:rPr>
                        </m:ctrlPr>
                      </m:sSubPr>
                      <m:e>
                        <m:r>
                          <a:rPr lang="en-US" sz="1800" i="1">
                            <a:solidFill>
                              <a:prstClr val="black"/>
                            </a:solidFill>
                            <a:latin typeface="Cambria Math" panose="02040503050406030204" pitchFamily="18" charset="0"/>
                          </a:rPr>
                          <m:t>𝑐</m:t>
                        </m:r>
                      </m:e>
                      <m:sub>
                        <m:r>
                          <a:rPr lang="en-US" sz="1800" i="1">
                            <a:solidFill>
                              <a:prstClr val="black"/>
                            </a:solidFill>
                            <a:latin typeface="Cambria Math" panose="02040503050406030204" pitchFamily="18" charset="0"/>
                          </a:rPr>
                          <m:t>𝑖</m:t>
                        </m:r>
                      </m:sub>
                    </m:sSub>
                    <m:r>
                      <a:rPr lang="en-US" sz="1800" i="1">
                        <a:solidFill>
                          <a:prstClr val="black"/>
                        </a:solidFill>
                        <a:latin typeface="Cambria Math" panose="02040503050406030204" pitchFamily="18" charset="0"/>
                      </a:rPr>
                      <m:t>(</m:t>
                    </m:r>
                    <m:sSub>
                      <m:sSubPr>
                        <m:ctrlPr>
                          <a:rPr lang="en-US" sz="1800" i="1">
                            <a:solidFill>
                              <a:prstClr val="black"/>
                            </a:solidFill>
                            <a:latin typeface="Cambria Math" panose="02040503050406030204" pitchFamily="18" charset="0"/>
                          </a:rPr>
                        </m:ctrlPr>
                      </m:sSubPr>
                      <m:e>
                        <m:r>
                          <a:rPr lang="en-US" sz="1800" i="1">
                            <a:solidFill>
                              <a:prstClr val="black"/>
                            </a:solidFill>
                            <a:latin typeface="Cambria Math" panose="02040503050406030204" pitchFamily="18" charset="0"/>
                          </a:rPr>
                          <m:t>𝑡</m:t>
                        </m:r>
                        <m:r>
                          <a:rPr lang="en-US" sz="1800" i="1">
                            <a:solidFill>
                              <a:prstClr val="black"/>
                            </a:solidFill>
                            <a:latin typeface="Cambria Math" panose="02040503050406030204" pitchFamily="18" charset="0"/>
                          </a:rPr>
                          <m:t>,</m:t>
                        </m:r>
                        <m:r>
                          <a:rPr lang="en-US" sz="1800" i="1">
                            <a:solidFill>
                              <a:prstClr val="black"/>
                            </a:solidFill>
                            <a:latin typeface="Cambria Math" panose="02040503050406030204" pitchFamily="18" charset="0"/>
                          </a:rPr>
                          <m:t>𝑐</m:t>
                        </m:r>
                      </m:e>
                      <m:sub>
                        <m:r>
                          <a:rPr lang="en-US" sz="1800" i="1">
                            <a:solidFill>
                              <a:prstClr val="black"/>
                            </a:solidFill>
                            <a:latin typeface="Cambria Math" panose="02040503050406030204" pitchFamily="18" charset="0"/>
                          </a:rPr>
                          <m:t>𝑖</m:t>
                        </m:r>
                        <m:r>
                          <a:rPr lang="en-US" sz="1800" i="1">
                            <a:solidFill>
                              <a:prstClr val="black"/>
                            </a:solidFill>
                            <a:latin typeface="Cambria Math" panose="02040503050406030204" pitchFamily="18" charset="0"/>
                          </a:rPr>
                          <m:t>,0</m:t>
                        </m:r>
                      </m:sub>
                    </m:sSub>
                    <m:r>
                      <a:rPr lang="en-US" sz="1800" i="1">
                        <a:solidFill>
                          <a:prstClr val="black"/>
                        </a:solidFill>
                        <a:latin typeface="Cambria Math" panose="02040503050406030204" pitchFamily="18" charset="0"/>
                      </a:rPr>
                      <m:t>,</m:t>
                    </m:r>
                    <m:r>
                      <a:rPr lang="en-US" sz="1800" i="1">
                        <a:solidFill>
                          <a:prstClr val="black"/>
                        </a:solidFill>
                        <a:latin typeface="Cambria Math" panose="02040503050406030204" pitchFamily="18" charset="0"/>
                      </a:rPr>
                      <m:t>𝐼</m:t>
                    </m:r>
                    <m:r>
                      <a:rPr lang="en-US" sz="1800" i="1">
                        <a:solidFill>
                          <a:prstClr val="black"/>
                        </a:solidFill>
                        <a:latin typeface="Cambria Math" panose="02040503050406030204" pitchFamily="18" charset="0"/>
                      </a:rPr>
                      <m:t>, </m:t>
                    </m:r>
                    <m:r>
                      <a:rPr lang="en-US" sz="1800" i="1">
                        <a:solidFill>
                          <a:prstClr val="black"/>
                        </a:solidFill>
                        <a:latin typeface="Cambria Math" panose="02040503050406030204" pitchFamily="18" charset="0"/>
                      </a:rPr>
                      <m:t>𝑢</m:t>
                    </m:r>
                    <m:r>
                      <a:rPr lang="en-US" sz="1800" i="1">
                        <a:solidFill>
                          <a:prstClr val="black"/>
                        </a:solidFill>
                        <a:latin typeface="Cambria Math" panose="02040503050406030204" pitchFamily="18" charset="0"/>
                      </a:rPr>
                      <m:t>;</m:t>
                    </m:r>
                    <m:r>
                      <a:rPr lang="en-US" sz="1800" b="1" i="1">
                        <a:solidFill>
                          <a:prstClr val="black"/>
                        </a:solidFill>
                        <a:latin typeface="Cambria Math" panose="02040503050406030204" pitchFamily="18" charset="0"/>
                      </a:rPr>
                      <m:t>𝝁</m:t>
                    </m:r>
                    <m:r>
                      <a:rPr lang="en-US" sz="1800" i="1">
                        <a:solidFill>
                          <a:prstClr val="black"/>
                        </a:solidFill>
                        <a:latin typeface="Cambria Math" panose="02040503050406030204" pitchFamily="18" charset="0"/>
                      </a:rPr>
                      <m:t>)</m:t>
                    </m:r>
                  </m:oMath>
                </a14:m>
                <a:r>
                  <a:rPr lang="en-US" sz="1800" dirty="0">
                    <a:solidFill>
                      <a:prstClr val="black"/>
                    </a:solidFill>
                    <a:latin typeface="Calibri" panose="020F0502020204030204"/>
                  </a:rPr>
                  <a:t>, </a:t>
                </a:r>
                <a14:m>
                  <m:oMath xmlns:m="http://schemas.openxmlformats.org/officeDocument/2006/math">
                    <m:r>
                      <a:rPr lang="en-US" sz="1800" i="1" dirty="0">
                        <a:solidFill>
                          <a:prstClr val="black"/>
                        </a:solidFill>
                        <a:latin typeface="Cambria Math" panose="02040503050406030204" pitchFamily="18" charset="0"/>
                      </a:rPr>
                      <m:t>𝑖</m:t>
                    </m:r>
                    <m:r>
                      <a:rPr lang="en-US" sz="1800" i="1" dirty="0">
                        <a:solidFill>
                          <a:prstClr val="black"/>
                        </a:solidFill>
                        <a:latin typeface="Cambria Math" panose="02040503050406030204" pitchFamily="18" charset="0"/>
                      </a:rPr>
                      <m:t>=</m:t>
                    </m:r>
                    <m:r>
                      <a:rPr lang="en-US" sz="1800" i="1" dirty="0">
                        <a:solidFill>
                          <a:prstClr val="black"/>
                        </a:solidFill>
                        <a:latin typeface="Cambria Math" panose="02040503050406030204" pitchFamily="18" charset="0"/>
                      </a:rPr>
                      <m:t>𝑉</m:t>
                    </m:r>
                    <m:d>
                      <m:dPr>
                        <m:ctrlPr>
                          <a:rPr lang="en-US" sz="1800" i="1" dirty="0">
                            <a:solidFill>
                              <a:prstClr val="black"/>
                            </a:solidFill>
                            <a:latin typeface="Cambria Math" panose="02040503050406030204" pitchFamily="18" charset="0"/>
                          </a:rPr>
                        </m:ctrlPr>
                      </m:dPr>
                      <m:e>
                        <m:r>
                          <a:rPr lang="en-US" sz="1800" i="1" dirty="0">
                            <a:solidFill>
                              <a:prstClr val="black"/>
                            </a:solidFill>
                            <a:latin typeface="Cambria Math" panose="02040503050406030204" pitchFamily="18" charset="0"/>
                          </a:rPr>
                          <m:t>𝐼𝐼</m:t>
                        </m:r>
                      </m:e>
                    </m:d>
                    <m:r>
                      <a:rPr lang="en-US" sz="1800" i="1" dirty="0">
                        <a:solidFill>
                          <a:prstClr val="black"/>
                        </a:solidFill>
                        <a:latin typeface="Cambria Math" panose="02040503050406030204" pitchFamily="18" charset="0"/>
                      </a:rPr>
                      <m:t>, </m:t>
                    </m:r>
                    <m:r>
                      <a:rPr lang="en-US" sz="1800" i="1" dirty="0">
                        <a:solidFill>
                          <a:prstClr val="black"/>
                        </a:solidFill>
                        <a:latin typeface="Cambria Math" panose="02040503050406030204" pitchFamily="18" charset="0"/>
                      </a:rPr>
                      <m:t>𝑉</m:t>
                    </m:r>
                    <m:d>
                      <m:dPr>
                        <m:ctrlPr>
                          <a:rPr lang="en-US" sz="1800" i="1" dirty="0">
                            <a:solidFill>
                              <a:prstClr val="black"/>
                            </a:solidFill>
                            <a:latin typeface="Cambria Math" panose="02040503050406030204" pitchFamily="18" charset="0"/>
                          </a:rPr>
                        </m:ctrlPr>
                      </m:dPr>
                      <m:e>
                        <m:r>
                          <a:rPr lang="en-US" sz="1800" i="1" dirty="0">
                            <a:solidFill>
                              <a:prstClr val="black"/>
                            </a:solidFill>
                            <a:latin typeface="Cambria Math" panose="02040503050406030204" pitchFamily="18" charset="0"/>
                          </a:rPr>
                          <m:t>𝐼𝐼𝐼</m:t>
                        </m:r>
                      </m:e>
                    </m:d>
                    <m:r>
                      <a:rPr lang="en-US" sz="1800" i="1" dirty="0">
                        <a:solidFill>
                          <a:prstClr val="black"/>
                        </a:solidFill>
                        <a:latin typeface="Cambria Math" panose="02040503050406030204" pitchFamily="18" charset="0"/>
                      </a:rPr>
                      <m:t>,</m:t>
                    </m:r>
                    <m:r>
                      <a:rPr lang="en-US" sz="1800" i="1" dirty="0">
                        <a:solidFill>
                          <a:prstClr val="black"/>
                        </a:solidFill>
                        <a:latin typeface="Cambria Math" panose="02040503050406030204" pitchFamily="18" charset="0"/>
                      </a:rPr>
                      <m:t>𝑉</m:t>
                    </m:r>
                    <m:d>
                      <m:dPr>
                        <m:ctrlPr>
                          <a:rPr lang="en-US" sz="1800" i="1" dirty="0">
                            <a:solidFill>
                              <a:prstClr val="black"/>
                            </a:solidFill>
                            <a:latin typeface="Cambria Math" panose="02040503050406030204" pitchFamily="18" charset="0"/>
                          </a:rPr>
                        </m:ctrlPr>
                      </m:dPr>
                      <m:e>
                        <m:r>
                          <a:rPr lang="en-US" sz="1800" i="1" dirty="0">
                            <a:solidFill>
                              <a:prstClr val="black"/>
                            </a:solidFill>
                            <a:latin typeface="Cambria Math" panose="02040503050406030204" pitchFamily="18" charset="0"/>
                          </a:rPr>
                          <m:t>𝐼𝑉</m:t>
                        </m:r>
                      </m:e>
                    </m:d>
                    <m:r>
                      <a:rPr lang="en-US" sz="1800" i="1" dirty="0">
                        <a:solidFill>
                          <a:prstClr val="black"/>
                        </a:solidFill>
                        <a:latin typeface="Cambria Math" panose="02040503050406030204" pitchFamily="18" charset="0"/>
                      </a:rPr>
                      <m:t>,</m:t>
                    </m:r>
                    <m:r>
                      <a:rPr lang="en-US" sz="1800" i="1" dirty="0">
                        <a:solidFill>
                          <a:prstClr val="black"/>
                        </a:solidFill>
                        <a:latin typeface="Cambria Math" panose="02040503050406030204" pitchFamily="18" charset="0"/>
                      </a:rPr>
                      <m:t>𝑉</m:t>
                    </m:r>
                    <m:d>
                      <m:dPr>
                        <m:ctrlPr>
                          <a:rPr lang="en-US" sz="1800" i="1" dirty="0">
                            <a:solidFill>
                              <a:prstClr val="black"/>
                            </a:solidFill>
                            <a:latin typeface="Cambria Math" panose="02040503050406030204" pitchFamily="18" charset="0"/>
                          </a:rPr>
                        </m:ctrlPr>
                      </m:dPr>
                      <m:e>
                        <m:r>
                          <a:rPr lang="en-US" sz="1800" i="1" dirty="0">
                            <a:solidFill>
                              <a:prstClr val="black"/>
                            </a:solidFill>
                            <a:latin typeface="Cambria Math" panose="02040503050406030204" pitchFamily="18" charset="0"/>
                          </a:rPr>
                          <m:t>𝑉</m:t>
                        </m:r>
                      </m:e>
                    </m:d>
                    <m:r>
                      <a:rPr lang="en-US" sz="1800" i="1" dirty="0">
                        <a:solidFill>
                          <a:prstClr val="black"/>
                        </a:solidFill>
                        <a:latin typeface="Cambria Math" panose="02040503050406030204" pitchFamily="18" charset="0"/>
                      </a:rPr>
                      <m:t>,</m:t>
                    </m:r>
                    <m:sSup>
                      <m:sSupPr>
                        <m:ctrlPr>
                          <a:rPr lang="en-US" sz="1800" i="1" dirty="0">
                            <a:solidFill>
                              <a:prstClr val="black"/>
                            </a:solidFill>
                            <a:latin typeface="Cambria Math" panose="02040503050406030204" pitchFamily="18" charset="0"/>
                          </a:rPr>
                        </m:ctrlPr>
                      </m:sSupPr>
                      <m:e>
                        <m:r>
                          <a:rPr lang="en-US" sz="1800" i="1" dirty="0">
                            <a:solidFill>
                              <a:prstClr val="black"/>
                            </a:solidFill>
                            <a:latin typeface="Cambria Math" panose="02040503050406030204" pitchFamily="18" charset="0"/>
                          </a:rPr>
                          <m:t>𝐻</m:t>
                        </m:r>
                      </m:e>
                      <m:sup>
                        <m:r>
                          <a:rPr lang="en-US" sz="1800" i="1" dirty="0">
                            <a:solidFill>
                              <a:prstClr val="black"/>
                            </a:solidFill>
                            <a:latin typeface="Cambria Math" panose="02040503050406030204" pitchFamily="18" charset="0"/>
                          </a:rPr>
                          <m:t>+</m:t>
                        </m:r>
                      </m:sup>
                    </m:sSup>
                    <m:r>
                      <a:rPr lang="en-US" sz="1800" i="1" dirty="0">
                        <a:solidFill>
                          <a:prstClr val="black"/>
                        </a:solidFill>
                        <a:latin typeface="Cambria Math" panose="02040503050406030204" pitchFamily="18" charset="0"/>
                      </a:rPr>
                      <m:t>,</m:t>
                    </m:r>
                    <m:sSub>
                      <m:sSubPr>
                        <m:ctrlPr>
                          <a:rPr lang="en-US" sz="1800" i="1" dirty="0">
                            <a:solidFill>
                              <a:prstClr val="black"/>
                            </a:solidFill>
                            <a:latin typeface="Cambria Math" panose="02040503050406030204" pitchFamily="18" charset="0"/>
                          </a:rPr>
                        </m:ctrlPr>
                      </m:sSubPr>
                      <m:e>
                        <m:r>
                          <a:rPr lang="en-US" sz="1800" i="1" dirty="0">
                            <a:solidFill>
                              <a:prstClr val="black"/>
                            </a:solidFill>
                            <a:latin typeface="Cambria Math" panose="02040503050406030204" pitchFamily="18" charset="0"/>
                          </a:rPr>
                          <m:t>𝐻</m:t>
                        </m:r>
                      </m:e>
                      <m:sub>
                        <m:r>
                          <a:rPr lang="en-US" sz="1800" i="1" dirty="0">
                            <a:solidFill>
                              <a:prstClr val="black"/>
                            </a:solidFill>
                            <a:latin typeface="Cambria Math" panose="02040503050406030204" pitchFamily="18" charset="0"/>
                          </a:rPr>
                          <m:t>2</m:t>
                        </m:r>
                      </m:sub>
                    </m:sSub>
                    <m:r>
                      <a:rPr lang="en-US" sz="1800" i="1" dirty="0">
                        <a:solidFill>
                          <a:prstClr val="black"/>
                        </a:solidFill>
                        <a:latin typeface="Cambria Math" panose="02040503050406030204" pitchFamily="18" charset="0"/>
                      </a:rPr>
                      <m:t>𝑂</m:t>
                    </m:r>
                  </m:oMath>
                </a14:m>
                <a:endParaRPr lang="en-US" sz="1800" dirty="0">
                  <a:solidFill>
                    <a:prstClr val="black"/>
                  </a:solidFill>
                  <a:latin typeface="Calibri" panose="020F0502020204030204"/>
                </a:endParaRPr>
              </a:p>
            </p:txBody>
          </p:sp>
        </mc:Choice>
        <mc:Fallback xmlns="">
          <p:sp>
            <p:nvSpPr>
              <p:cNvPr id="6" name="TextBox 5">
                <a:extLst>
                  <a:ext uri="{FF2B5EF4-FFF2-40B4-BE49-F238E27FC236}">
                    <a16:creationId xmlns:a16="http://schemas.microsoft.com/office/drawing/2014/main" id="{9485A987-A77E-6534-0306-1EC9B2971071}"/>
                  </a:ext>
                </a:extLst>
              </p:cNvPr>
              <p:cNvSpPr txBox="1">
                <a:spLocks noRot="1" noChangeAspect="1" noMove="1" noResize="1" noEditPoints="1" noAdjustHandles="1" noChangeArrowheads="1" noChangeShapeType="1" noTextEdit="1"/>
              </p:cNvSpPr>
              <p:nvPr/>
            </p:nvSpPr>
            <p:spPr>
              <a:xfrm>
                <a:off x="1230460" y="7018804"/>
                <a:ext cx="6048707" cy="381515"/>
              </a:xfrm>
              <a:prstGeom prst="rect">
                <a:avLst/>
              </a:prstGeom>
              <a:blipFill>
                <a:blip r:embed="rId6"/>
                <a:stretch>
                  <a:fillRect t="-6452" b="-22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16E89C8-3BCB-9AF5-3875-AE4E556767DC}"/>
                  </a:ext>
                </a:extLst>
              </p:cNvPr>
              <p:cNvSpPr txBox="1"/>
              <p:nvPr/>
            </p:nvSpPr>
            <p:spPr>
              <a:xfrm>
                <a:off x="1224689" y="5781437"/>
                <a:ext cx="6464004" cy="381515"/>
              </a:xfrm>
              <a:prstGeom prst="rect">
                <a:avLst/>
              </a:prstGeom>
              <a:noFill/>
            </p:spPr>
            <p:txBody>
              <a:bodyPr wrap="square" rtlCol="0">
                <a:spAutoFit/>
              </a:bodyPr>
              <a:lstStyle/>
              <a:p>
                <a14:m>
                  <m:oMath xmlns:m="http://schemas.openxmlformats.org/officeDocument/2006/math">
                    <m:r>
                      <a:rPr lang="en-US" sz="1800" b="1" i="1" smtClean="0">
                        <a:solidFill>
                          <a:srgbClr val="000000"/>
                        </a:solidFill>
                        <a:latin typeface="Cambria Math" panose="02040503050406030204" pitchFamily="18" charset="0"/>
                      </a:rPr>
                      <m:t>𝒙</m:t>
                    </m:r>
                  </m:oMath>
                </a14:m>
                <a:r>
                  <a:rPr lang="en-US" sz="1800" dirty="0">
                    <a:solidFill>
                      <a:srgbClr val="000000"/>
                    </a:solidFill>
                    <a:cs typeface="Arial" panose="020B0604020202020204" pitchFamily="34" charset="0"/>
                  </a:rPr>
                  <a:t>: inputs of operating conditions (current </a:t>
                </a:r>
                <a14:m>
                  <m:oMath xmlns:m="http://schemas.openxmlformats.org/officeDocument/2006/math">
                    <m:r>
                      <a:rPr lang="en-US" sz="1800" i="1">
                        <a:solidFill>
                          <a:prstClr val="black"/>
                        </a:solidFill>
                        <a:latin typeface="Cambria Math" panose="02040503050406030204" pitchFamily="18" charset="0"/>
                      </a:rPr>
                      <m:t>𝐼</m:t>
                    </m:r>
                  </m:oMath>
                </a14:m>
                <a:r>
                  <a:rPr lang="en-US" sz="1800" dirty="0">
                    <a:solidFill>
                      <a:srgbClr val="000000"/>
                    </a:solidFill>
                    <a:cs typeface="Arial" panose="020B0604020202020204" pitchFamily="34" charset="0"/>
                  </a:rPr>
                  <a:t>, flow rate </a:t>
                </a:r>
                <a14:m>
                  <m:oMath xmlns:m="http://schemas.openxmlformats.org/officeDocument/2006/math">
                    <m:r>
                      <a:rPr lang="en-US" sz="1800" i="1">
                        <a:solidFill>
                          <a:prstClr val="black"/>
                        </a:solidFill>
                        <a:latin typeface="Cambria Math" panose="02040503050406030204" pitchFamily="18" charset="0"/>
                      </a:rPr>
                      <m:t>𝑢</m:t>
                    </m:r>
                  </m:oMath>
                </a14:m>
                <a:r>
                  <a:rPr lang="en-US" sz="1800" dirty="0">
                    <a:solidFill>
                      <a:srgbClr val="000000"/>
                    </a:solidFill>
                    <a:cs typeface="Arial" panose="020B0604020202020204" pitchFamily="34" charset="0"/>
                  </a:rPr>
                  <a:t>, </a:t>
                </a:r>
                <a14:m>
                  <m:oMath xmlns:m="http://schemas.openxmlformats.org/officeDocument/2006/math">
                    <m:sSub>
                      <m:sSubPr>
                        <m:ctrlPr>
                          <a:rPr lang="en-US" sz="1800" i="1">
                            <a:solidFill>
                              <a:prstClr val="black"/>
                            </a:solidFill>
                            <a:latin typeface="Cambria Math" panose="02040503050406030204" pitchFamily="18" charset="0"/>
                          </a:rPr>
                        </m:ctrlPr>
                      </m:sSubPr>
                      <m:e>
                        <m:r>
                          <a:rPr lang="en-US" sz="1800" i="1">
                            <a:solidFill>
                              <a:prstClr val="black"/>
                            </a:solidFill>
                            <a:latin typeface="Cambria Math" panose="02040503050406030204" pitchFamily="18" charset="0"/>
                          </a:rPr>
                          <m:t>𝑐</m:t>
                        </m:r>
                      </m:e>
                      <m:sub>
                        <m:r>
                          <a:rPr lang="en-US" sz="1800" i="1">
                            <a:solidFill>
                              <a:prstClr val="black"/>
                            </a:solidFill>
                            <a:latin typeface="Cambria Math" panose="02040503050406030204" pitchFamily="18" charset="0"/>
                          </a:rPr>
                          <m:t>𝑖</m:t>
                        </m:r>
                        <m:r>
                          <a:rPr lang="en-US" sz="1800" i="1">
                            <a:solidFill>
                              <a:prstClr val="black"/>
                            </a:solidFill>
                            <a:latin typeface="Cambria Math" panose="02040503050406030204" pitchFamily="18" charset="0"/>
                          </a:rPr>
                          <m:t>,0</m:t>
                        </m:r>
                      </m:sub>
                    </m:sSub>
                  </m:oMath>
                </a14:m>
                <a:r>
                  <a:rPr lang="en-US" sz="1800" dirty="0">
                    <a:solidFill>
                      <a:srgbClr val="000000"/>
                    </a:solidFill>
                    <a:cs typeface="Arial" panose="020B0604020202020204" pitchFamily="34" charset="0"/>
                  </a:rPr>
                  <a:t>)</a:t>
                </a:r>
              </a:p>
            </p:txBody>
          </p:sp>
        </mc:Choice>
        <mc:Fallback xmlns="">
          <p:sp>
            <p:nvSpPr>
              <p:cNvPr id="7" name="TextBox 6">
                <a:extLst>
                  <a:ext uri="{FF2B5EF4-FFF2-40B4-BE49-F238E27FC236}">
                    <a16:creationId xmlns:a16="http://schemas.microsoft.com/office/drawing/2014/main" id="{916E89C8-3BCB-9AF5-3875-AE4E556767DC}"/>
                  </a:ext>
                </a:extLst>
              </p:cNvPr>
              <p:cNvSpPr txBox="1">
                <a:spLocks noRot="1" noChangeAspect="1" noMove="1" noResize="1" noEditPoints="1" noAdjustHandles="1" noChangeArrowheads="1" noChangeShapeType="1" noTextEdit="1"/>
              </p:cNvSpPr>
              <p:nvPr/>
            </p:nvSpPr>
            <p:spPr>
              <a:xfrm>
                <a:off x="1224689" y="5781437"/>
                <a:ext cx="6464004" cy="381515"/>
              </a:xfrm>
              <a:prstGeom prst="rect">
                <a:avLst/>
              </a:prstGeom>
              <a:blipFill>
                <a:blip r:embed="rId7"/>
                <a:stretch>
                  <a:fillRect t="-9677" b="-19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E3C1E4AF-55F1-CF48-D928-04B030659784}"/>
                  </a:ext>
                </a:extLst>
              </p:cNvPr>
              <p:cNvSpPr/>
              <p:nvPr/>
            </p:nvSpPr>
            <p:spPr>
              <a:xfrm>
                <a:off x="1206814" y="6406212"/>
                <a:ext cx="6096000" cy="369332"/>
              </a:xfrm>
              <a:prstGeom prst="rect">
                <a:avLst/>
              </a:prstGeom>
            </p:spPr>
            <p:txBody>
              <a:bodyPr>
                <a:spAutoFit/>
              </a:bodyPr>
              <a:lstStyle/>
              <a:p>
                <a14:m>
                  <m:oMath xmlns:m="http://schemas.openxmlformats.org/officeDocument/2006/math">
                    <m:r>
                      <a:rPr lang="en-US" sz="1800" i="1" dirty="0">
                        <a:solidFill>
                          <a:srgbClr val="000000"/>
                        </a:solidFill>
                        <a:latin typeface="Cambria Math" panose="02040503050406030204" pitchFamily="18" charset="0"/>
                        <a:ea typeface="Cambria Math" panose="02040503050406030204" pitchFamily="18" charset="0"/>
                      </a:rPr>
                      <m:t>ℳ</m:t>
                    </m:r>
                  </m:oMath>
                </a14:m>
                <a:r>
                  <a:rPr lang="en-US" sz="1800" dirty="0">
                    <a:solidFill>
                      <a:srgbClr val="000000"/>
                    </a:solidFill>
                  </a:rPr>
                  <a:t>: the given numerical modes to compute concentrations</a:t>
                </a:r>
              </a:p>
            </p:txBody>
          </p:sp>
        </mc:Choice>
        <mc:Fallback xmlns="">
          <p:sp>
            <p:nvSpPr>
              <p:cNvPr id="8" name="Rectangle 7">
                <a:extLst>
                  <a:ext uri="{FF2B5EF4-FFF2-40B4-BE49-F238E27FC236}">
                    <a16:creationId xmlns:a16="http://schemas.microsoft.com/office/drawing/2014/main" id="{E3C1E4AF-55F1-CF48-D928-04B030659784}"/>
                  </a:ext>
                </a:extLst>
              </p:cNvPr>
              <p:cNvSpPr>
                <a:spLocks noRot="1" noChangeAspect="1" noMove="1" noResize="1" noEditPoints="1" noAdjustHandles="1" noChangeArrowheads="1" noChangeShapeType="1" noTextEdit="1"/>
              </p:cNvSpPr>
              <p:nvPr/>
            </p:nvSpPr>
            <p:spPr>
              <a:xfrm>
                <a:off x="1206814" y="6406212"/>
                <a:ext cx="6096000" cy="369332"/>
              </a:xfrm>
              <a:prstGeom prst="rect">
                <a:avLst/>
              </a:prstGeom>
              <a:blipFill>
                <a:blip r:embed="rId8"/>
                <a:stretch>
                  <a:fillRect t="-6667" b="-26667"/>
                </a:stretch>
              </a:blipFill>
            </p:spPr>
            <p:txBody>
              <a:bodyPr/>
              <a:lstStyle/>
              <a:p>
                <a:r>
                  <a:rPr lang="en-US">
                    <a:noFill/>
                  </a:rPr>
                  <a:t> </a:t>
                </a:r>
              </a:p>
            </p:txBody>
          </p:sp>
        </mc:Fallback>
      </mc:AlternateContent>
      <p:sp>
        <p:nvSpPr>
          <p:cNvPr id="3" name="Rounded Rectangle 2">
            <a:extLst>
              <a:ext uri="{FF2B5EF4-FFF2-40B4-BE49-F238E27FC236}">
                <a16:creationId xmlns:a16="http://schemas.microsoft.com/office/drawing/2014/main" id="{787C3835-9E3C-61C6-5F0E-25E843E2C3DD}"/>
              </a:ext>
            </a:extLst>
          </p:cNvPr>
          <p:cNvSpPr/>
          <p:nvPr/>
        </p:nvSpPr>
        <p:spPr>
          <a:xfrm>
            <a:off x="1949281" y="1664608"/>
            <a:ext cx="2312895" cy="680818"/>
          </a:xfrm>
          <a:prstGeom prst="roundRect">
            <a:avLst/>
          </a:prstGeom>
          <a:solidFill>
            <a:srgbClr val="00B0F0">
              <a:alpha val="5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EA6310E-AC37-044B-F3DF-74B81CAFAC32}"/>
              </a:ext>
            </a:extLst>
          </p:cNvPr>
          <p:cNvSpPr txBox="1"/>
          <p:nvPr/>
        </p:nvSpPr>
        <p:spPr>
          <a:xfrm>
            <a:off x="7555799" y="1587819"/>
            <a:ext cx="3340979" cy="415498"/>
          </a:xfrm>
          <a:prstGeom prst="rect">
            <a:avLst/>
          </a:prstGeom>
          <a:noFill/>
        </p:spPr>
        <p:txBody>
          <a:bodyPr wrap="none" rtlCol="0">
            <a:spAutoFit/>
          </a:bodyPr>
          <a:lstStyle/>
          <a:p>
            <a:r>
              <a:rPr lang="en-US" b="1" dirty="0">
                <a:solidFill>
                  <a:schemeClr val="accent2"/>
                </a:solidFill>
              </a:rPr>
              <a:t>Physics-based 0D Model</a:t>
            </a:r>
          </a:p>
        </p:txBody>
      </p:sp>
      <p:cxnSp>
        <p:nvCxnSpPr>
          <p:cNvPr id="48" name="Straight Connector 47">
            <a:extLst>
              <a:ext uri="{FF2B5EF4-FFF2-40B4-BE49-F238E27FC236}">
                <a16:creationId xmlns:a16="http://schemas.microsoft.com/office/drawing/2014/main" id="{683C8006-937E-4B32-2243-15A9F34A8197}"/>
              </a:ext>
            </a:extLst>
          </p:cNvPr>
          <p:cNvCxnSpPr/>
          <p:nvPr/>
        </p:nvCxnSpPr>
        <p:spPr>
          <a:xfrm>
            <a:off x="1181414" y="7684357"/>
            <a:ext cx="3491491" cy="0"/>
          </a:xfrm>
          <a:prstGeom prst="line">
            <a:avLst/>
          </a:prstGeom>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356953E1-2F63-7971-9246-6876BC408252}"/>
              </a:ext>
            </a:extLst>
          </p:cNvPr>
          <p:cNvSpPr/>
          <p:nvPr/>
        </p:nvSpPr>
        <p:spPr>
          <a:xfrm>
            <a:off x="1081184" y="7697057"/>
            <a:ext cx="7885016" cy="523220"/>
          </a:xfrm>
          <a:prstGeom prst="rect">
            <a:avLst/>
          </a:prstGeom>
        </p:spPr>
        <p:txBody>
          <a:bodyPr wrap="square">
            <a:spAutoFit/>
          </a:bodyPr>
          <a:lstStyle/>
          <a:p>
            <a:r>
              <a:rPr lang="en-US" sz="1400" dirty="0">
                <a:solidFill>
                  <a:srgbClr val="222222"/>
                </a:solidFill>
              </a:rPr>
              <a:t>He, Q., </a:t>
            </a:r>
            <a:r>
              <a:rPr lang="en-US" sz="1400" dirty="0" err="1">
                <a:solidFill>
                  <a:srgbClr val="222222"/>
                </a:solidFill>
              </a:rPr>
              <a:t>Stinis</a:t>
            </a:r>
            <a:r>
              <a:rPr lang="en-US" sz="1400" dirty="0">
                <a:solidFill>
                  <a:srgbClr val="222222"/>
                </a:solidFill>
              </a:rPr>
              <a:t>, P., &amp; Tartakovsky, A. M. (2022). Physics-constrained deep neural network method for estimating parameters in a redox flow battery. </a:t>
            </a:r>
            <a:r>
              <a:rPr lang="en-US" sz="1400" i="1" dirty="0">
                <a:solidFill>
                  <a:srgbClr val="222222"/>
                </a:solidFill>
              </a:rPr>
              <a:t>Journal of Power Sources</a:t>
            </a:r>
            <a:r>
              <a:rPr lang="en-US" sz="1400" dirty="0">
                <a:solidFill>
                  <a:srgbClr val="222222"/>
                </a:solidFill>
              </a:rPr>
              <a:t>, </a:t>
            </a:r>
            <a:r>
              <a:rPr lang="en-US" sz="1400" i="1" dirty="0">
                <a:solidFill>
                  <a:srgbClr val="222222"/>
                </a:solidFill>
              </a:rPr>
              <a:t>528</a:t>
            </a:r>
            <a:r>
              <a:rPr lang="en-US" sz="1400" dirty="0">
                <a:solidFill>
                  <a:srgbClr val="222222"/>
                </a:solidFill>
              </a:rPr>
              <a:t>, 231147.</a:t>
            </a:r>
            <a:endParaRPr lang="en-US" sz="1400" dirty="0"/>
          </a:p>
        </p:txBody>
      </p:sp>
      <p:grpSp>
        <p:nvGrpSpPr>
          <p:cNvPr id="53" name="Group 52">
            <a:extLst>
              <a:ext uri="{FF2B5EF4-FFF2-40B4-BE49-F238E27FC236}">
                <a16:creationId xmlns:a16="http://schemas.microsoft.com/office/drawing/2014/main" id="{4DC90D02-A977-1C0F-3ED6-AFAD7BDBC304}"/>
              </a:ext>
            </a:extLst>
          </p:cNvPr>
          <p:cNvGrpSpPr/>
          <p:nvPr/>
        </p:nvGrpSpPr>
        <p:grpSpPr>
          <a:xfrm>
            <a:off x="7555799" y="2159273"/>
            <a:ext cx="6802756" cy="5599244"/>
            <a:chOff x="7555799" y="2159273"/>
            <a:chExt cx="6802756" cy="5599244"/>
          </a:xfrm>
        </p:grpSpPr>
        <p:grpSp>
          <p:nvGrpSpPr>
            <p:cNvPr id="51" name="Group 50">
              <a:extLst>
                <a:ext uri="{FF2B5EF4-FFF2-40B4-BE49-F238E27FC236}">
                  <a16:creationId xmlns:a16="http://schemas.microsoft.com/office/drawing/2014/main" id="{D65E08F1-1742-7948-D9CC-31E6E4D627E4}"/>
                </a:ext>
              </a:extLst>
            </p:cNvPr>
            <p:cNvGrpSpPr/>
            <p:nvPr/>
          </p:nvGrpSpPr>
          <p:grpSpPr>
            <a:xfrm>
              <a:off x="7555799" y="2159273"/>
              <a:ext cx="6802756" cy="5599244"/>
              <a:chOff x="7555799" y="2159273"/>
              <a:chExt cx="6802756" cy="5599244"/>
            </a:xfrm>
          </p:grpSpPr>
          <p:grpSp>
            <p:nvGrpSpPr>
              <p:cNvPr id="10" name="Group 9">
                <a:extLst>
                  <a:ext uri="{FF2B5EF4-FFF2-40B4-BE49-F238E27FC236}">
                    <a16:creationId xmlns:a16="http://schemas.microsoft.com/office/drawing/2014/main" id="{98CF7E1D-D422-15CF-CCB3-41ECEB524C5A}"/>
                  </a:ext>
                </a:extLst>
              </p:cNvPr>
              <p:cNvGrpSpPr/>
              <p:nvPr/>
            </p:nvGrpSpPr>
            <p:grpSpPr>
              <a:xfrm>
                <a:off x="7555799" y="2159273"/>
                <a:ext cx="6802756" cy="4715702"/>
                <a:chOff x="7555799" y="2159273"/>
                <a:chExt cx="6802756" cy="4715702"/>
              </a:xfrm>
            </p:grpSpPr>
            <p:grpSp>
              <p:nvGrpSpPr>
                <p:cNvPr id="37" name="Group 36">
                  <a:extLst>
                    <a:ext uri="{FF2B5EF4-FFF2-40B4-BE49-F238E27FC236}">
                      <a16:creationId xmlns:a16="http://schemas.microsoft.com/office/drawing/2014/main" id="{3CE9202A-0033-E1F3-336E-21E9DED94127}"/>
                    </a:ext>
                  </a:extLst>
                </p:cNvPr>
                <p:cNvGrpSpPr/>
                <p:nvPr/>
              </p:nvGrpSpPr>
              <p:grpSpPr>
                <a:xfrm>
                  <a:off x="7624123" y="2679470"/>
                  <a:ext cx="6734432" cy="1445172"/>
                  <a:chOff x="5327478" y="1169082"/>
                  <a:chExt cx="6734432" cy="1445172"/>
                </a:xfrm>
              </p:grpSpPr>
              <p:sp>
                <p:nvSpPr>
                  <p:cNvPr id="38" name="TextBox 37">
                    <a:extLst>
                      <a:ext uri="{FF2B5EF4-FFF2-40B4-BE49-F238E27FC236}">
                        <a16:creationId xmlns:a16="http://schemas.microsoft.com/office/drawing/2014/main" id="{5CF7D1D5-DED1-5E93-999D-418BB9584FAE}"/>
                      </a:ext>
                    </a:extLst>
                  </p:cNvPr>
                  <p:cNvSpPr txBox="1"/>
                  <p:nvPr/>
                </p:nvSpPr>
                <p:spPr>
                  <a:xfrm>
                    <a:off x="5327478" y="1169082"/>
                    <a:ext cx="6734432"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accent2"/>
                        </a:solidFill>
                      </a:rPr>
                      <a:t>Mass conservation of species in </a:t>
                    </a:r>
                    <a:r>
                      <a:rPr lang="en-US" sz="2000" u="sng" dirty="0">
                        <a:solidFill>
                          <a:schemeClr val="accent2"/>
                        </a:solidFill>
                      </a:rPr>
                      <a:t>reservoirs</a:t>
                    </a:r>
                    <a:r>
                      <a:rPr lang="en-US" sz="2000" dirty="0">
                        <a:solidFill>
                          <a:schemeClr val="accent2"/>
                        </a:solidFill>
                      </a:rPr>
                      <a:t> (control volume)</a:t>
                    </a:r>
                  </a:p>
                </p:txBody>
              </p:sp>
              <p:pic>
                <p:nvPicPr>
                  <p:cNvPr id="39" name="Picture 38">
                    <a:extLst>
                      <a:ext uri="{FF2B5EF4-FFF2-40B4-BE49-F238E27FC236}">
                        <a16:creationId xmlns:a16="http://schemas.microsoft.com/office/drawing/2014/main" id="{3EF536E8-C81D-2A29-33ED-E698CF0C9128}"/>
                      </a:ext>
                    </a:extLst>
                  </p:cNvPr>
                  <p:cNvPicPr>
                    <a:picLocks noChangeAspect="1"/>
                  </p:cNvPicPr>
                  <p:nvPr/>
                </p:nvPicPr>
                <p:blipFill>
                  <a:blip r:embed="rId9"/>
                  <a:stretch>
                    <a:fillRect/>
                  </a:stretch>
                </p:blipFill>
                <p:spPr>
                  <a:xfrm>
                    <a:off x="6766042" y="1691324"/>
                    <a:ext cx="3314464" cy="922930"/>
                  </a:xfrm>
                  <a:prstGeom prst="rect">
                    <a:avLst/>
                  </a:prstGeom>
                </p:spPr>
              </p:pic>
            </p:grpSp>
            <p:grpSp>
              <p:nvGrpSpPr>
                <p:cNvPr id="40" name="Group 39">
                  <a:extLst>
                    <a:ext uri="{FF2B5EF4-FFF2-40B4-BE49-F238E27FC236}">
                      <a16:creationId xmlns:a16="http://schemas.microsoft.com/office/drawing/2014/main" id="{945B0193-2D4E-DD61-2790-75B0D0EA5723}"/>
                    </a:ext>
                  </a:extLst>
                </p:cNvPr>
                <p:cNvGrpSpPr/>
                <p:nvPr/>
              </p:nvGrpSpPr>
              <p:grpSpPr>
                <a:xfrm>
                  <a:off x="7624123" y="4154662"/>
                  <a:ext cx="6734432" cy="2080178"/>
                  <a:chOff x="5366582" y="1947046"/>
                  <a:chExt cx="7191632" cy="2080178"/>
                </a:xfrm>
              </p:grpSpPr>
              <p:sp>
                <p:nvSpPr>
                  <p:cNvPr id="41" name="TextBox 40">
                    <a:extLst>
                      <a:ext uri="{FF2B5EF4-FFF2-40B4-BE49-F238E27FC236}">
                        <a16:creationId xmlns:a16="http://schemas.microsoft.com/office/drawing/2014/main" id="{28B3A126-FAB8-DCE8-A60B-83ADB55E2E6D}"/>
                      </a:ext>
                    </a:extLst>
                  </p:cNvPr>
                  <p:cNvSpPr txBox="1"/>
                  <p:nvPr/>
                </p:nvSpPr>
                <p:spPr>
                  <a:xfrm>
                    <a:off x="5366582" y="1947046"/>
                    <a:ext cx="7191632"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accent2"/>
                        </a:solidFill>
                      </a:rPr>
                      <a:t>Mass conservation of species in electrodes (involves chemical reactions):</a:t>
                    </a:r>
                  </a:p>
                </p:txBody>
              </p:sp>
              <p:pic>
                <p:nvPicPr>
                  <p:cNvPr id="42" name="Picture 41">
                    <a:extLst>
                      <a:ext uri="{FF2B5EF4-FFF2-40B4-BE49-F238E27FC236}">
                        <a16:creationId xmlns:a16="http://schemas.microsoft.com/office/drawing/2014/main" id="{334EFD69-43C2-18ED-ACEF-C50B566FB1BB}"/>
                      </a:ext>
                    </a:extLst>
                  </p:cNvPr>
                  <p:cNvPicPr>
                    <a:picLocks noChangeAspect="1"/>
                  </p:cNvPicPr>
                  <p:nvPr/>
                </p:nvPicPr>
                <p:blipFill>
                  <a:blip r:embed="rId10"/>
                  <a:stretch>
                    <a:fillRect/>
                  </a:stretch>
                </p:blipFill>
                <p:spPr>
                  <a:xfrm>
                    <a:off x="6277082" y="2713845"/>
                    <a:ext cx="5370632" cy="1313379"/>
                  </a:xfrm>
                  <a:prstGeom prst="rect">
                    <a:avLst/>
                  </a:prstGeom>
                </p:spPr>
              </p:pic>
            </p:grpSp>
            <p:sp>
              <p:nvSpPr>
                <p:cNvPr id="45" name="TextBox 44">
                  <a:extLst>
                    <a:ext uri="{FF2B5EF4-FFF2-40B4-BE49-F238E27FC236}">
                      <a16:creationId xmlns:a16="http://schemas.microsoft.com/office/drawing/2014/main" id="{5DDB1243-4E0E-E6D1-14BF-5621C0D38444}"/>
                    </a:ext>
                  </a:extLst>
                </p:cNvPr>
                <p:cNvSpPr txBox="1"/>
                <p:nvPr/>
              </p:nvSpPr>
              <p:spPr>
                <a:xfrm>
                  <a:off x="7624123" y="6474865"/>
                  <a:ext cx="2337499" cy="400110"/>
                </a:xfrm>
                <a:prstGeom prst="rect">
                  <a:avLst/>
                </a:prstGeom>
                <a:noFill/>
              </p:spPr>
              <p:txBody>
                <a:bodyPr wrap="none" rtlCol="0">
                  <a:spAutoFit/>
                </a:bodyPr>
                <a:lstStyle/>
                <a:p>
                  <a:pPr marL="285750" indent="-285750">
                    <a:buFont typeface="Arial" panose="020B0604020202020204" pitchFamily="34" charset="0"/>
                    <a:buChar char="•"/>
                  </a:pPr>
                  <a:r>
                    <a:rPr lang="en-US" sz="2000" dirty="0">
                      <a:solidFill>
                        <a:schemeClr val="accent2"/>
                      </a:solidFill>
                    </a:rPr>
                    <a:t>State of Charge:</a:t>
                  </a:r>
                </a:p>
              </p:txBody>
            </p:sp>
            <p:sp>
              <p:nvSpPr>
                <p:cNvPr id="47" name="TextBox 46">
                  <a:extLst>
                    <a:ext uri="{FF2B5EF4-FFF2-40B4-BE49-F238E27FC236}">
                      <a16:creationId xmlns:a16="http://schemas.microsoft.com/office/drawing/2014/main" id="{6A57D6F6-DD40-4EED-68DF-31FF4C645745}"/>
                    </a:ext>
                  </a:extLst>
                </p:cNvPr>
                <p:cNvSpPr txBox="1"/>
                <p:nvPr/>
              </p:nvSpPr>
              <p:spPr>
                <a:xfrm>
                  <a:off x="7555799" y="2159273"/>
                  <a:ext cx="5734455" cy="400110"/>
                </a:xfrm>
                <a:prstGeom prst="rect">
                  <a:avLst/>
                </a:prstGeom>
                <a:noFill/>
              </p:spPr>
              <p:txBody>
                <a:bodyPr wrap="none" rtlCol="0">
                  <a:spAutoFit/>
                </a:bodyPr>
                <a:lstStyle/>
                <a:p>
                  <a:r>
                    <a:rPr lang="en-US" sz="2000" dirty="0">
                      <a:solidFill>
                        <a:srgbClr val="FF0000"/>
                      </a:solidFill>
                    </a:rPr>
                    <a:t>Assumption: </a:t>
                  </a:r>
                  <a:r>
                    <a:rPr lang="en-US" sz="2000" dirty="0">
                      <a:solidFill>
                        <a:schemeClr val="accent2"/>
                      </a:solidFill>
                    </a:rPr>
                    <a:t>Space-independent ([Shah 2011]) </a:t>
                  </a:r>
                </a:p>
              </p:txBody>
            </p:sp>
          </p:grpSp>
          <p:pic>
            <p:nvPicPr>
              <p:cNvPr id="50" name="Picture 49">
                <a:extLst>
                  <a:ext uri="{FF2B5EF4-FFF2-40B4-BE49-F238E27FC236}">
                    <a16:creationId xmlns:a16="http://schemas.microsoft.com/office/drawing/2014/main" id="{78EEE2AF-8696-377E-4171-12DAA42EB216}"/>
                  </a:ext>
                </a:extLst>
              </p:cNvPr>
              <p:cNvPicPr>
                <a:picLocks noChangeAspect="1"/>
              </p:cNvPicPr>
              <p:nvPr/>
            </p:nvPicPr>
            <p:blipFill>
              <a:blip r:embed="rId11"/>
              <a:stretch>
                <a:fillRect/>
              </a:stretch>
            </p:blipFill>
            <p:spPr>
              <a:xfrm>
                <a:off x="9062687" y="7042120"/>
                <a:ext cx="4937760" cy="716397"/>
              </a:xfrm>
              <a:prstGeom prst="rect">
                <a:avLst/>
              </a:prstGeom>
            </p:spPr>
          </p:pic>
        </p:grpSp>
        <p:pic>
          <p:nvPicPr>
            <p:cNvPr id="52" name="Picture 51">
              <a:extLst>
                <a:ext uri="{FF2B5EF4-FFF2-40B4-BE49-F238E27FC236}">
                  <a16:creationId xmlns:a16="http://schemas.microsoft.com/office/drawing/2014/main" id="{498274C3-6E4A-3F5A-F039-B40C17829F71}"/>
                </a:ext>
              </a:extLst>
            </p:cNvPr>
            <p:cNvPicPr>
              <a:picLocks noChangeAspect="1"/>
            </p:cNvPicPr>
            <p:nvPr/>
          </p:nvPicPr>
          <p:blipFill>
            <a:blip r:embed="rId12"/>
            <a:stretch>
              <a:fillRect/>
            </a:stretch>
          </p:blipFill>
          <p:spPr>
            <a:xfrm>
              <a:off x="9961621" y="6297764"/>
              <a:ext cx="3081279" cy="719529"/>
            </a:xfrm>
            <a:prstGeom prst="rect">
              <a:avLst/>
            </a:prstGeom>
          </p:spPr>
        </p:pic>
      </p:grpSp>
      <p:pic>
        <p:nvPicPr>
          <p:cNvPr id="14" name="Audio 13">
            <a:hlinkClick r:id="" action="ppaction://media"/>
            <a:extLst>
              <a:ext uri="{FF2B5EF4-FFF2-40B4-BE49-F238E27FC236}">
                <a16:creationId xmlns:a16="http://schemas.microsoft.com/office/drawing/2014/main" id="{3C92034B-1FBA-4C17-96E2-BEDA502685B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071600" y="7670800"/>
            <a:ext cx="406400" cy="406400"/>
          </a:xfrm>
          <a:prstGeom prst="rect">
            <a:avLst/>
          </a:prstGeom>
        </p:spPr>
      </p:pic>
    </p:spTree>
    <p:extLst>
      <p:ext uri="{BB962C8B-B14F-4D97-AF65-F5344CB8AC3E}">
        <p14:creationId xmlns:p14="http://schemas.microsoft.com/office/powerpoint/2010/main" val="1648687416"/>
      </p:ext>
    </p:extLst>
  </p:cSld>
  <p:clrMapOvr>
    <a:masterClrMapping/>
  </p:clrMapOvr>
  <p:transition spd="med" advTm="3456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extLst>
    <p:ext uri="{3A86A75C-4F4B-4683-9AE1-C65F6400EC91}">
      <p14:laserTraceLst xmlns:p14="http://schemas.microsoft.com/office/powerpoint/2010/main">
        <p14:tracePtLst>
          <p14:tracePt t="7367" x="3211513" y="3560763"/>
          <p14:tracePt t="7377" x="3408363" y="3484563"/>
          <p14:tracePt t="7389" x="3616325" y="3397250"/>
          <p14:tracePt t="7402" x="4197350" y="3287713"/>
          <p14:tracePt t="7409" x="4548188" y="3200400"/>
          <p14:tracePt t="7419" x="4711700" y="3167063"/>
          <p14:tracePt t="7426" x="4843463" y="3133725"/>
          <p14:tracePt t="7432" x="5140325" y="3046413"/>
          <p14:tracePt t="7438" x="5292725" y="3035300"/>
          <p14:tracePt t="7448" x="5446713" y="3013075"/>
          <p14:tracePt t="7453" x="5534025" y="3001963"/>
          <p14:tracePt t="7460" x="5654675" y="2981325"/>
          <p14:tracePt t="7475" x="5830888" y="2970213"/>
          <p14:tracePt t="7481" x="5961063" y="2970213"/>
          <p14:tracePt t="7489" x="6049963" y="2970213"/>
          <p14:tracePt t="7496" x="6202363" y="2970213"/>
          <p14:tracePt t="7504" x="6300788" y="2970213"/>
          <p14:tracePt t="7509" x="6367463" y="2981325"/>
          <p14:tracePt t="7517" x="6465888" y="3001963"/>
          <p14:tracePt t="7524" x="6510338" y="3013075"/>
          <p14:tracePt t="7534" x="6586538" y="3013075"/>
          <p14:tracePt t="7539" x="6651625" y="3024188"/>
          <p14:tracePt t="7547" x="6740525" y="3024188"/>
          <p14:tracePt t="7552" x="6816725" y="3046413"/>
          <p14:tracePt t="7560" x="6904038" y="3079750"/>
          <p14:tracePt t="7566" x="6959600" y="3079750"/>
          <p14:tracePt t="7574" x="7035800" y="3079750"/>
          <p14:tracePt t="7584" x="7080250" y="3079750"/>
          <p14:tracePt t="7594" x="7167563" y="3090863"/>
          <p14:tracePt t="7602" x="7189788" y="3090863"/>
          <p14:tracePt t="7609" x="7210425" y="3090863"/>
          <p14:tracePt t="7619" x="7232650" y="3090863"/>
          <p14:tracePt t="7623" x="7243763" y="3090863"/>
          <p14:tracePt t="7631" x="7265988" y="3090863"/>
          <p14:tracePt t="7638" x="7288213" y="3090863"/>
          <p14:tracePt t="7645" x="7310438" y="3090863"/>
          <p14:tracePt t="7652" x="7342188" y="3090863"/>
          <p14:tracePt t="7659" x="7397750" y="3090863"/>
          <p14:tracePt t="7666" x="7429500" y="3090863"/>
          <p14:tracePt t="7673" x="7485063" y="3057525"/>
          <p14:tracePt t="7680" x="7540625" y="3046413"/>
          <p14:tracePt t="7687" x="7583488" y="3035300"/>
          <p14:tracePt t="7695" x="7639050" y="3024188"/>
          <p14:tracePt t="7702" x="7659688" y="3013075"/>
          <p14:tracePt t="7709" x="7726363" y="3001963"/>
          <p14:tracePt t="7715" x="7780338" y="2981325"/>
          <p14:tracePt t="7725" x="7802563" y="2981325"/>
          <p14:tracePt t="7729" x="7835900" y="2970213"/>
          <p14:tracePt t="7737" x="7869238" y="2959100"/>
          <p14:tracePt t="7745" x="7889875" y="2936875"/>
          <p14:tracePt t="7751" x="7912100" y="2925763"/>
          <p14:tracePt t="7759" x="7934325" y="2914650"/>
          <p14:tracePt t="7767" x="7978775" y="2914650"/>
          <p14:tracePt t="7774" x="7989888" y="2914650"/>
          <p14:tracePt t="7787" x="8010525" y="2903538"/>
          <p14:tracePt t="7795" x="8021638" y="2903538"/>
          <p14:tracePt t="7808" x="8032750" y="2903538"/>
          <p14:tracePt t="7830" x="8043863" y="2881313"/>
          <p14:tracePt t="7837" x="8043863" y="2871788"/>
          <p14:tracePt t="8399" x="8131175" y="2805113"/>
          <p14:tracePt t="8405" x="8251825" y="2717800"/>
          <p14:tracePt t="8416" x="8416925" y="2651125"/>
          <p14:tracePt t="8426" x="8678863" y="2509838"/>
          <p14:tracePt t="8433" x="8810625" y="2454275"/>
          <p14:tracePt t="8445" x="8931275" y="2422525"/>
          <p14:tracePt t="8449" x="9009063" y="2378075"/>
          <p14:tracePt t="8458" x="9085263" y="2355850"/>
          <p14:tracePt t="8463" x="9129713" y="2333625"/>
          <p14:tracePt t="8468" x="9248775" y="2290763"/>
          <p14:tracePt t="8475" x="9282113" y="2279650"/>
          <p14:tracePt t="8486" x="9358313" y="2235200"/>
          <p14:tracePt t="8492" x="9424988" y="2201863"/>
          <p14:tracePt t="8498" x="9469438" y="2192338"/>
          <p14:tracePt t="8508" x="9523413" y="2170113"/>
          <p14:tracePt t="8513" x="9545638" y="2159000"/>
          <p14:tracePt t="8517" x="9578975" y="2147888"/>
          <p14:tracePt t="8525" x="9610725" y="2125663"/>
          <p14:tracePt t="8535" x="9632950" y="2103438"/>
          <p14:tracePt t="8539" x="9655175" y="2103438"/>
          <p14:tracePt t="8549" x="9677400" y="2092325"/>
          <p14:tracePt t="8556" x="9698038" y="2082800"/>
          <p14:tracePt t="8562" x="9742488" y="2071688"/>
          <p14:tracePt t="8572" x="9764713" y="2060575"/>
          <p14:tracePt t="8580" x="9798050" y="2049463"/>
          <p14:tracePt t="8585" x="9852025" y="2038350"/>
          <p14:tracePt t="8594" x="9885363" y="2027238"/>
          <p14:tracePt t="8598" x="9918700" y="2016125"/>
          <p14:tracePt t="8605" x="9939338" y="1993900"/>
          <p14:tracePt t="8614" x="9983788" y="1993900"/>
          <p14:tracePt t="8618" x="10006013" y="1973263"/>
          <p14:tracePt t="8630" x="10037763" y="1973263"/>
          <p14:tracePt t="8633" x="10059988" y="1973263"/>
          <p14:tracePt t="8642" x="10082213" y="1973263"/>
          <p14:tracePt t="8650" x="10104438" y="1973263"/>
          <p14:tracePt t="8662" x="10115550" y="1973263"/>
          <p14:tracePt t="8676" x="10137775" y="1973263"/>
          <p14:tracePt t="8683" x="10148888" y="1973263"/>
          <p14:tracePt t="8690" x="10158413" y="1973263"/>
          <p14:tracePt t="8712" x="10169525" y="1973263"/>
          <p14:tracePt t="8733" x="10180638" y="1973263"/>
          <p14:tracePt t="8762" x="10191750" y="1973263"/>
          <p14:tracePt t="8797" x="10202863" y="1973263"/>
          <p14:tracePt t="8819" x="10213975" y="1973263"/>
          <p14:tracePt t="8847" x="10225088" y="1973263"/>
          <p14:tracePt t="8883" x="10236200" y="1973263"/>
          <p14:tracePt t="9885" x="10082213" y="1895475"/>
          <p14:tracePt t="9892" x="9983788" y="1830388"/>
          <p14:tracePt t="9906" x="9666288" y="1720850"/>
          <p14:tracePt t="9916" x="9248775" y="1622425"/>
          <p14:tracePt t="9922" x="9074150" y="1611313"/>
          <p14:tracePt t="9927" x="8899525" y="1589088"/>
          <p14:tracePt t="9935" x="8789988" y="1577975"/>
          <p14:tracePt t="9942" x="8591550" y="1577975"/>
          <p14:tracePt t="9952" x="8459788" y="1577975"/>
          <p14:tracePt t="9956" x="8307388" y="1577975"/>
          <p14:tracePt t="9966" x="8131175" y="1600200"/>
          <p14:tracePt t="9973" x="7978775" y="1600200"/>
          <p14:tracePt t="9976" x="7900988" y="1600200"/>
          <p14:tracePt t="9983" x="7813675" y="1611313"/>
          <p14:tracePt t="9991" x="7737475" y="1643063"/>
          <p14:tracePt t="9998" x="7670800" y="1654175"/>
          <p14:tracePt t="10005" x="7572375" y="1676400"/>
          <p14:tracePt t="10013" x="7507288" y="1687513"/>
          <p14:tracePt t="10019" x="7408863" y="1709738"/>
          <p14:tracePt t="10028" x="7299325" y="1720850"/>
          <p14:tracePt t="10034" x="7243763" y="1731963"/>
          <p14:tracePt t="10042" x="7156450" y="1731963"/>
          <p14:tracePt t="10050" x="7112000" y="1743075"/>
          <p14:tracePt t="10057" x="7069138" y="1752600"/>
          <p14:tracePt t="10064" x="7002463" y="1785938"/>
          <p14:tracePt t="10071" x="6970713" y="1797050"/>
          <p14:tracePt t="10079" x="6892925" y="1830388"/>
          <p14:tracePt t="10084" x="6861175" y="1841500"/>
          <p14:tracePt t="10094" x="6805613" y="1862138"/>
          <p14:tracePt t="10099" x="6707188" y="1917700"/>
          <p14:tracePt t="10114" x="6586538" y="1973263"/>
          <p14:tracePt t="10124" x="6510338" y="2016125"/>
          <p14:tracePt t="10134" x="6367463" y="2103438"/>
          <p14:tracePt t="10144" x="6345238" y="2125663"/>
          <p14:tracePt t="10149" x="6300788" y="2159000"/>
          <p14:tracePt t="10159" x="6257925" y="2192338"/>
          <p14:tracePt t="10162" x="6235700" y="2212975"/>
          <p14:tracePt t="10170" x="6213475" y="2235200"/>
          <p14:tracePt t="10177" x="6159500" y="2268538"/>
          <p14:tracePt t="10184" x="6137275" y="2301875"/>
          <p14:tracePt t="10193" x="6115050" y="2322513"/>
          <p14:tracePt t="10197" x="6081713" y="2366963"/>
          <p14:tracePt t="10206" x="6061075" y="2389188"/>
          <p14:tracePt t="10212" x="6038850" y="2411413"/>
          <p14:tracePt t="10220" x="6016625" y="2465388"/>
          <p14:tracePt t="10227" x="5983288" y="2498725"/>
          <p14:tracePt t="10234" x="5940425" y="2586038"/>
          <p14:tracePt t="10244" x="5907088" y="2619375"/>
          <p14:tracePt t="10251" x="5895975" y="2662238"/>
          <p14:tracePt t="10256" x="5884863" y="2706688"/>
          <p14:tracePt t="10263" x="5873750" y="2728913"/>
          <p14:tracePt t="10270" x="5862638" y="2771775"/>
          <p14:tracePt t="10276" x="5830888" y="2838450"/>
          <p14:tracePt t="10286" x="5819775" y="2860675"/>
          <p14:tracePt t="10292" x="5797550" y="2892425"/>
          <p14:tracePt t="10306" x="5753100" y="2990850"/>
          <p14:tracePt t="10318" x="5710238" y="3090863"/>
          <p14:tracePt t="10330" x="5665788" y="3133725"/>
          <p14:tracePt t="10335" x="5643563" y="3167063"/>
          <p14:tracePt t="10342" x="5611813" y="3232150"/>
          <p14:tracePt t="10346" x="5589588" y="3287713"/>
          <p14:tracePt t="10364" x="5556250" y="3397250"/>
          <p14:tracePt t="10369" x="5534025" y="3440113"/>
          <p14:tracePt t="10382" x="5511800" y="3517900"/>
          <p14:tracePt t="10393" x="5511800" y="3540125"/>
          <p14:tracePt t="10404" x="5500688" y="3560763"/>
          <p14:tracePt t="10413" x="5491163" y="3627438"/>
          <p14:tracePt t="10418" x="5480050" y="3660775"/>
          <p14:tracePt t="10424" x="5468938" y="3681413"/>
          <p14:tracePt t="10431" x="5468938" y="3692525"/>
          <p14:tracePt t="10439" x="5457825" y="3725863"/>
          <p14:tracePt t="10447" x="5457825" y="3748088"/>
          <p14:tracePt t="10460" x="5457825" y="3770313"/>
          <p14:tracePt t="10471" x="5446713" y="3779838"/>
          <p14:tracePt t="10477" x="5446713" y="3813175"/>
          <p14:tracePt t="10488" x="5446713" y="3846513"/>
          <p14:tracePt t="10502" x="5446713" y="3857625"/>
          <p14:tracePt t="10507" x="5446713" y="3868738"/>
          <p14:tracePt t="10512" x="5446713" y="3922713"/>
          <p14:tracePt t="10521" x="5446713" y="3944938"/>
          <p14:tracePt t="10526" x="5446713" y="3967163"/>
          <p14:tracePt t="10533" x="5446713" y="3989388"/>
          <p14:tracePt t="10549" x="5446713" y="4000500"/>
          <p14:tracePt t="10554" x="5446713" y="4021138"/>
          <p14:tracePt t="10560" x="5446713" y="4043363"/>
          <p14:tracePt t="10571" x="5446713" y="4054475"/>
          <p14:tracePt t="10577" x="5446713" y="4065588"/>
          <p14:tracePt t="10584" x="5446713" y="4076700"/>
          <p14:tracePt t="10599" x="5446713" y="4087813"/>
          <p14:tracePt t="10611" x="5446713" y="4098925"/>
          <p14:tracePt t="10634" x="5446713" y="4119563"/>
          <p14:tracePt t="10661" x="5446713" y="4130675"/>
          <p14:tracePt t="10670" x="5446713" y="4141788"/>
          <p14:tracePt t="10675" x="5457825" y="4152900"/>
          <p14:tracePt t="10682" x="5468938" y="4152900"/>
          <p14:tracePt t="10689" x="5500688" y="4164013"/>
          <p14:tracePt t="10696" x="5511800" y="4164013"/>
          <p14:tracePt t="10704" x="5556250" y="4186238"/>
          <p14:tracePt t="10710" x="5578475" y="4186238"/>
          <p14:tracePt t="10716" x="5600700" y="4197350"/>
          <p14:tracePt t="10723" x="5621338" y="4197350"/>
          <p14:tracePt t="10733" x="5654675" y="4208463"/>
          <p14:tracePt t="10741" x="5676900" y="4208463"/>
          <p14:tracePt t="10745" x="5699125" y="4229100"/>
          <p14:tracePt t="10756" x="5721350" y="4240213"/>
          <p14:tracePt t="10761" x="5741988" y="4251325"/>
          <p14:tracePt t="10768" x="5764213" y="4251325"/>
          <p14:tracePt t="10775" x="5775325" y="4251325"/>
          <p14:tracePt t="10783" x="5786438" y="4251325"/>
          <p14:tracePt t="10792" x="5797550" y="4251325"/>
          <p14:tracePt t="10802" x="5808663" y="4251325"/>
          <p14:tracePt t="10817" x="5819775" y="4251325"/>
          <p14:tracePt t="10832" x="5830888" y="4251325"/>
          <p14:tracePt t="10866" x="5840413" y="4251325"/>
          <p14:tracePt t="10881" x="5862638" y="4251325"/>
          <p14:tracePt t="10917" x="5873750" y="4251325"/>
          <p14:tracePt t="10991" x="5884863" y="4251325"/>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0D5C1-30F0-7522-6B19-42A8BD751FC8}"/>
              </a:ext>
            </a:extLst>
          </p:cNvPr>
          <p:cNvSpPr>
            <a:spLocks noGrp="1"/>
          </p:cNvSpPr>
          <p:nvPr>
            <p:ph type="title"/>
          </p:nvPr>
        </p:nvSpPr>
        <p:spPr/>
        <p:txBody>
          <a:bodyPr/>
          <a:lstStyle/>
          <a:p>
            <a:r>
              <a:rPr lang="en-US" dirty="0"/>
              <a:t>Physics-constrained deep neural networks (PCDNN)</a:t>
            </a:r>
          </a:p>
        </p:txBody>
      </p:sp>
      <p:pic>
        <p:nvPicPr>
          <p:cNvPr id="5" name="Picture 4">
            <a:extLst>
              <a:ext uri="{FF2B5EF4-FFF2-40B4-BE49-F238E27FC236}">
                <a16:creationId xmlns:a16="http://schemas.microsoft.com/office/drawing/2014/main" id="{D7103CC0-227C-A784-92C4-4A591C527A13}"/>
              </a:ext>
            </a:extLst>
          </p:cNvPr>
          <p:cNvPicPr>
            <a:picLocks noChangeAspect="1"/>
          </p:cNvPicPr>
          <p:nvPr/>
        </p:nvPicPr>
        <p:blipFill>
          <a:blip r:embed="rId5"/>
          <a:stretch>
            <a:fillRect/>
          </a:stretch>
        </p:blipFill>
        <p:spPr>
          <a:xfrm>
            <a:off x="1316726" y="1883088"/>
            <a:ext cx="5998474" cy="3741905"/>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485A987-A77E-6534-0306-1EC9B2971071}"/>
                  </a:ext>
                </a:extLst>
              </p:cNvPr>
              <p:cNvSpPr txBox="1"/>
              <p:nvPr/>
            </p:nvSpPr>
            <p:spPr>
              <a:xfrm>
                <a:off x="1230460" y="7018804"/>
                <a:ext cx="6048707" cy="381515"/>
              </a:xfrm>
              <a:prstGeom prst="rect">
                <a:avLst/>
              </a:prstGeom>
              <a:noFill/>
            </p:spPr>
            <p:txBody>
              <a:bodyPr wrap="none" rtlCol="0">
                <a:spAutoFit/>
              </a:bodyPr>
              <a:lstStyle/>
              <a:p>
                <a14:m>
                  <m:oMath xmlns:m="http://schemas.openxmlformats.org/officeDocument/2006/math">
                    <m:sSub>
                      <m:sSubPr>
                        <m:ctrlPr>
                          <a:rPr lang="en-US" sz="1800" i="1">
                            <a:solidFill>
                              <a:prstClr val="black"/>
                            </a:solidFill>
                            <a:latin typeface="Cambria Math" panose="02040503050406030204" pitchFamily="18" charset="0"/>
                          </a:rPr>
                        </m:ctrlPr>
                      </m:sSubPr>
                      <m:e>
                        <m:r>
                          <a:rPr lang="en-US" sz="1800" i="1">
                            <a:solidFill>
                              <a:prstClr val="black"/>
                            </a:solidFill>
                            <a:latin typeface="Cambria Math" panose="02040503050406030204" pitchFamily="18" charset="0"/>
                          </a:rPr>
                          <m:t>𝑐</m:t>
                        </m:r>
                      </m:e>
                      <m:sub>
                        <m:r>
                          <a:rPr lang="en-US" sz="1800" i="1">
                            <a:solidFill>
                              <a:prstClr val="black"/>
                            </a:solidFill>
                            <a:latin typeface="Cambria Math" panose="02040503050406030204" pitchFamily="18" charset="0"/>
                          </a:rPr>
                          <m:t>𝑖</m:t>
                        </m:r>
                      </m:sub>
                    </m:sSub>
                    <m:r>
                      <a:rPr lang="en-US" sz="1800" i="1">
                        <a:solidFill>
                          <a:prstClr val="black"/>
                        </a:solidFill>
                        <a:latin typeface="Cambria Math" panose="02040503050406030204" pitchFamily="18" charset="0"/>
                      </a:rPr>
                      <m:t>=</m:t>
                    </m:r>
                    <m:sSub>
                      <m:sSubPr>
                        <m:ctrlPr>
                          <a:rPr lang="en-US" sz="1800" i="1">
                            <a:solidFill>
                              <a:prstClr val="black"/>
                            </a:solidFill>
                            <a:latin typeface="Cambria Math" panose="02040503050406030204" pitchFamily="18" charset="0"/>
                          </a:rPr>
                        </m:ctrlPr>
                      </m:sSubPr>
                      <m:e>
                        <m:r>
                          <a:rPr lang="en-US" sz="1800" i="1">
                            <a:solidFill>
                              <a:prstClr val="black"/>
                            </a:solidFill>
                            <a:latin typeface="Cambria Math" panose="02040503050406030204" pitchFamily="18" charset="0"/>
                          </a:rPr>
                          <m:t>𝑐</m:t>
                        </m:r>
                      </m:e>
                      <m:sub>
                        <m:r>
                          <a:rPr lang="en-US" sz="1800" i="1">
                            <a:solidFill>
                              <a:prstClr val="black"/>
                            </a:solidFill>
                            <a:latin typeface="Cambria Math" panose="02040503050406030204" pitchFamily="18" charset="0"/>
                          </a:rPr>
                          <m:t>𝑖</m:t>
                        </m:r>
                      </m:sub>
                    </m:sSub>
                    <m:r>
                      <a:rPr lang="en-US" sz="1800" i="1">
                        <a:solidFill>
                          <a:prstClr val="black"/>
                        </a:solidFill>
                        <a:latin typeface="Cambria Math" panose="02040503050406030204" pitchFamily="18" charset="0"/>
                      </a:rPr>
                      <m:t>(</m:t>
                    </m:r>
                    <m:sSub>
                      <m:sSubPr>
                        <m:ctrlPr>
                          <a:rPr lang="en-US" sz="1800" i="1">
                            <a:solidFill>
                              <a:prstClr val="black"/>
                            </a:solidFill>
                            <a:latin typeface="Cambria Math" panose="02040503050406030204" pitchFamily="18" charset="0"/>
                          </a:rPr>
                        </m:ctrlPr>
                      </m:sSubPr>
                      <m:e>
                        <m:r>
                          <a:rPr lang="en-US" sz="1800" i="1">
                            <a:solidFill>
                              <a:prstClr val="black"/>
                            </a:solidFill>
                            <a:latin typeface="Cambria Math" panose="02040503050406030204" pitchFamily="18" charset="0"/>
                          </a:rPr>
                          <m:t>𝑡</m:t>
                        </m:r>
                        <m:r>
                          <a:rPr lang="en-US" sz="1800" i="1">
                            <a:solidFill>
                              <a:prstClr val="black"/>
                            </a:solidFill>
                            <a:latin typeface="Cambria Math" panose="02040503050406030204" pitchFamily="18" charset="0"/>
                          </a:rPr>
                          <m:t>,</m:t>
                        </m:r>
                        <m:r>
                          <a:rPr lang="en-US" sz="1800" i="1">
                            <a:solidFill>
                              <a:prstClr val="black"/>
                            </a:solidFill>
                            <a:latin typeface="Cambria Math" panose="02040503050406030204" pitchFamily="18" charset="0"/>
                          </a:rPr>
                          <m:t>𝑐</m:t>
                        </m:r>
                      </m:e>
                      <m:sub>
                        <m:r>
                          <a:rPr lang="en-US" sz="1800" i="1">
                            <a:solidFill>
                              <a:prstClr val="black"/>
                            </a:solidFill>
                            <a:latin typeface="Cambria Math" panose="02040503050406030204" pitchFamily="18" charset="0"/>
                          </a:rPr>
                          <m:t>𝑖</m:t>
                        </m:r>
                        <m:r>
                          <a:rPr lang="en-US" sz="1800" i="1">
                            <a:solidFill>
                              <a:prstClr val="black"/>
                            </a:solidFill>
                            <a:latin typeface="Cambria Math" panose="02040503050406030204" pitchFamily="18" charset="0"/>
                          </a:rPr>
                          <m:t>,0</m:t>
                        </m:r>
                      </m:sub>
                    </m:sSub>
                    <m:r>
                      <a:rPr lang="en-US" sz="1800" i="1">
                        <a:solidFill>
                          <a:prstClr val="black"/>
                        </a:solidFill>
                        <a:latin typeface="Cambria Math" panose="02040503050406030204" pitchFamily="18" charset="0"/>
                      </a:rPr>
                      <m:t>,</m:t>
                    </m:r>
                    <m:r>
                      <a:rPr lang="en-US" sz="1800" i="1">
                        <a:solidFill>
                          <a:prstClr val="black"/>
                        </a:solidFill>
                        <a:latin typeface="Cambria Math" panose="02040503050406030204" pitchFamily="18" charset="0"/>
                      </a:rPr>
                      <m:t>𝐼</m:t>
                    </m:r>
                    <m:r>
                      <a:rPr lang="en-US" sz="1800" i="1">
                        <a:solidFill>
                          <a:prstClr val="black"/>
                        </a:solidFill>
                        <a:latin typeface="Cambria Math" panose="02040503050406030204" pitchFamily="18" charset="0"/>
                      </a:rPr>
                      <m:t>, </m:t>
                    </m:r>
                    <m:r>
                      <a:rPr lang="en-US" sz="1800" i="1">
                        <a:solidFill>
                          <a:prstClr val="black"/>
                        </a:solidFill>
                        <a:latin typeface="Cambria Math" panose="02040503050406030204" pitchFamily="18" charset="0"/>
                      </a:rPr>
                      <m:t>𝑢</m:t>
                    </m:r>
                    <m:r>
                      <a:rPr lang="en-US" sz="1800" i="1">
                        <a:solidFill>
                          <a:prstClr val="black"/>
                        </a:solidFill>
                        <a:latin typeface="Cambria Math" panose="02040503050406030204" pitchFamily="18" charset="0"/>
                      </a:rPr>
                      <m:t>;</m:t>
                    </m:r>
                    <m:r>
                      <a:rPr lang="en-US" sz="1800" b="1" i="1">
                        <a:solidFill>
                          <a:prstClr val="black"/>
                        </a:solidFill>
                        <a:latin typeface="Cambria Math" panose="02040503050406030204" pitchFamily="18" charset="0"/>
                      </a:rPr>
                      <m:t>𝝁</m:t>
                    </m:r>
                    <m:r>
                      <a:rPr lang="en-US" sz="1800" i="1">
                        <a:solidFill>
                          <a:prstClr val="black"/>
                        </a:solidFill>
                        <a:latin typeface="Cambria Math" panose="02040503050406030204" pitchFamily="18" charset="0"/>
                      </a:rPr>
                      <m:t>)</m:t>
                    </m:r>
                  </m:oMath>
                </a14:m>
                <a:r>
                  <a:rPr lang="en-US" sz="1800" dirty="0">
                    <a:solidFill>
                      <a:prstClr val="black"/>
                    </a:solidFill>
                    <a:latin typeface="Calibri" panose="020F0502020204030204"/>
                  </a:rPr>
                  <a:t>, </a:t>
                </a:r>
                <a14:m>
                  <m:oMath xmlns:m="http://schemas.openxmlformats.org/officeDocument/2006/math">
                    <m:r>
                      <a:rPr lang="en-US" sz="1800" i="1" dirty="0">
                        <a:solidFill>
                          <a:prstClr val="black"/>
                        </a:solidFill>
                        <a:latin typeface="Cambria Math" panose="02040503050406030204" pitchFamily="18" charset="0"/>
                      </a:rPr>
                      <m:t>𝑖</m:t>
                    </m:r>
                    <m:r>
                      <a:rPr lang="en-US" sz="1800" i="1" dirty="0">
                        <a:solidFill>
                          <a:prstClr val="black"/>
                        </a:solidFill>
                        <a:latin typeface="Cambria Math" panose="02040503050406030204" pitchFamily="18" charset="0"/>
                      </a:rPr>
                      <m:t>=</m:t>
                    </m:r>
                    <m:r>
                      <a:rPr lang="en-US" sz="1800" i="1" dirty="0">
                        <a:solidFill>
                          <a:prstClr val="black"/>
                        </a:solidFill>
                        <a:latin typeface="Cambria Math" panose="02040503050406030204" pitchFamily="18" charset="0"/>
                      </a:rPr>
                      <m:t>𝑉</m:t>
                    </m:r>
                    <m:d>
                      <m:dPr>
                        <m:ctrlPr>
                          <a:rPr lang="en-US" sz="1800" i="1" dirty="0">
                            <a:solidFill>
                              <a:prstClr val="black"/>
                            </a:solidFill>
                            <a:latin typeface="Cambria Math" panose="02040503050406030204" pitchFamily="18" charset="0"/>
                          </a:rPr>
                        </m:ctrlPr>
                      </m:dPr>
                      <m:e>
                        <m:r>
                          <a:rPr lang="en-US" sz="1800" i="1" dirty="0">
                            <a:solidFill>
                              <a:prstClr val="black"/>
                            </a:solidFill>
                            <a:latin typeface="Cambria Math" panose="02040503050406030204" pitchFamily="18" charset="0"/>
                          </a:rPr>
                          <m:t>𝐼𝐼</m:t>
                        </m:r>
                      </m:e>
                    </m:d>
                    <m:r>
                      <a:rPr lang="en-US" sz="1800" i="1" dirty="0">
                        <a:solidFill>
                          <a:prstClr val="black"/>
                        </a:solidFill>
                        <a:latin typeface="Cambria Math" panose="02040503050406030204" pitchFamily="18" charset="0"/>
                      </a:rPr>
                      <m:t>, </m:t>
                    </m:r>
                    <m:r>
                      <a:rPr lang="en-US" sz="1800" i="1" dirty="0">
                        <a:solidFill>
                          <a:prstClr val="black"/>
                        </a:solidFill>
                        <a:latin typeface="Cambria Math" panose="02040503050406030204" pitchFamily="18" charset="0"/>
                      </a:rPr>
                      <m:t>𝑉</m:t>
                    </m:r>
                    <m:d>
                      <m:dPr>
                        <m:ctrlPr>
                          <a:rPr lang="en-US" sz="1800" i="1" dirty="0">
                            <a:solidFill>
                              <a:prstClr val="black"/>
                            </a:solidFill>
                            <a:latin typeface="Cambria Math" panose="02040503050406030204" pitchFamily="18" charset="0"/>
                          </a:rPr>
                        </m:ctrlPr>
                      </m:dPr>
                      <m:e>
                        <m:r>
                          <a:rPr lang="en-US" sz="1800" i="1" dirty="0">
                            <a:solidFill>
                              <a:prstClr val="black"/>
                            </a:solidFill>
                            <a:latin typeface="Cambria Math" panose="02040503050406030204" pitchFamily="18" charset="0"/>
                          </a:rPr>
                          <m:t>𝐼𝐼𝐼</m:t>
                        </m:r>
                      </m:e>
                    </m:d>
                    <m:r>
                      <a:rPr lang="en-US" sz="1800" i="1" dirty="0">
                        <a:solidFill>
                          <a:prstClr val="black"/>
                        </a:solidFill>
                        <a:latin typeface="Cambria Math" panose="02040503050406030204" pitchFamily="18" charset="0"/>
                      </a:rPr>
                      <m:t>,</m:t>
                    </m:r>
                    <m:r>
                      <a:rPr lang="en-US" sz="1800" i="1" dirty="0">
                        <a:solidFill>
                          <a:prstClr val="black"/>
                        </a:solidFill>
                        <a:latin typeface="Cambria Math" panose="02040503050406030204" pitchFamily="18" charset="0"/>
                      </a:rPr>
                      <m:t>𝑉</m:t>
                    </m:r>
                    <m:d>
                      <m:dPr>
                        <m:ctrlPr>
                          <a:rPr lang="en-US" sz="1800" i="1" dirty="0">
                            <a:solidFill>
                              <a:prstClr val="black"/>
                            </a:solidFill>
                            <a:latin typeface="Cambria Math" panose="02040503050406030204" pitchFamily="18" charset="0"/>
                          </a:rPr>
                        </m:ctrlPr>
                      </m:dPr>
                      <m:e>
                        <m:r>
                          <a:rPr lang="en-US" sz="1800" i="1" dirty="0">
                            <a:solidFill>
                              <a:prstClr val="black"/>
                            </a:solidFill>
                            <a:latin typeface="Cambria Math" panose="02040503050406030204" pitchFamily="18" charset="0"/>
                          </a:rPr>
                          <m:t>𝐼𝑉</m:t>
                        </m:r>
                      </m:e>
                    </m:d>
                    <m:r>
                      <a:rPr lang="en-US" sz="1800" i="1" dirty="0">
                        <a:solidFill>
                          <a:prstClr val="black"/>
                        </a:solidFill>
                        <a:latin typeface="Cambria Math" panose="02040503050406030204" pitchFamily="18" charset="0"/>
                      </a:rPr>
                      <m:t>,</m:t>
                    </m:r>
                    <m:r>
                      <a:rPr lang="en-US" sz="1800" i="1" dirty="0">
                        <a:solidFill>
                          <a:prstClr val="black"/>
                        </a:solidFill>
                        <a:latin typeface="Cambria Math" panose="02040503050406030204" pitchFamily="18" charset="0"/>
                      </a:rPr>
                      <m:t>𝑉</m:t>
                    </m:r>
                    <m:d>
                      <m:dPr>
                        <m:ctrlPr>
                          <a:rPr lang="en-US" sz="1800" i="1" dirty="0">
                            <a:solidFill>
                              <a:prstClr val="black"/>
                            </a:solidFill>
                            <a:latin typeface="Cambria Math" panose="02040503050406030204" pitchFamily="18" charset="0"/>
                          </a:rPr>
                        </m:ctrlPr>
                      </m:dPr>
                      <m:e>
                        <m:r>
                          <a:rPr lang="en-US" sz="1800" i="1" dirty="0">
                            <a:solidFill>
                              <a:prstClr val="black"/>
                            </a:solidFill>
                            <a:latin typeface="Cambria Math" panose="02040503050406030204" pitchFamily="18" charset="0"/>
                          </a:rPr>
                          <m:t>𝑉</m:t>
                        </m:r>
                      </m:e>
                    </m:d>
                    <m:r>
                      <a:rPr lang="en-US" sz="1800" i="1" dirty="0">
                        <a:solidFill>
                          <a:prstClr val="black"/>
                        </a:solidFill>
                        <a:latin typeface="Cambria Math" panose="02040503050406030204" pitchFamily="18" charset="0"/>
                      </a:rPr>
                      <m:t>,</m:t>
                    </m:r>
                    <m:sSup>
                      <m:sSupPr>
                        <m:ctrlPr>
                          <a:rPr lang="en-US" sz="1800" i="1" dirty="0">
                            <a:solidFill>
                              <a:prstClr val="black"/>
                            </a:solidFill>
                            <a:latin typeface="Cambria Math" panose="02040503050406030204" pitchFamily="18" charset="0"/>
                          </a:rPr>
                        </m:ctrlPr>
                      </m:sSupPr>
                      <m:e>
                        <m:r>
                          <a:rPr lang="en-US" sz="1800" i="1" dirty="0">
                            <a:solidFill>
                              <a:prstClr val="black"/>
                            </a:solidFill>
                            <a:latin typeface="Cambria Math" panose="02040503050406030204" pitchFamily="18" charset="0"/>
                          </a:rPr>
                          <m:t>𝐻</m:t>
                        </m:r>
                      </m:e>
                      <m:sup>
                        <m:r>
                          <a:rPr lang="en-US" sz="1800" i="1" dirty="0">
                            <a:solidFill>
                              <a:prstClr val="black"/>
                            </a:solidFill>
                            <a:latin typeface="Cambria Math" panose="02040503050406030204" pitchFamily="18" charset="0"/>
                          </a:rPr>
                          <m:t>+</m:t>
                        </m:r>
                      </m:sup>
                    </m:sSup>
                    <m:r>
                      <a:rPr lang="en-US" sz="1800" i="1" dirty="0">
                        <a:solidFill>
                          <a:prstClr val="black"/>
                        </a:solidFill>
                        <a:latin typeface="Cambria Math" panose="02040503050406030204" pitchFamily="18" charset="0"/>
                      </a:rPr>
                      <m:t>,</m:t>
                    </m:r>
                    <m:sSub>
                      <m:sSubPr>
                        <m:ctrlPr>
                          <a:rPr lang="en-US" sz="1800" i="1" dirty="0">
                            <a:solidFill>
                              <a:prstClr val="black"/>
                            </a:solidFill>
                            <a:latin typeface="Cambria Math" panose="02040503050406030204" pitchFamily="18" charset="0"/>
                          </a:rPr>
                        </m:ctrlPr>
                      </m:sSubPr>
                      <m:e>
                        <m:r>
                          <a:rPr lang="en-US" sz="1800" i="1" dirty="0">
                            <a:solidFill>
                              <a:prstClr val="black"/>
                            </a:solidFill>
                            <a:latin typeface="Cambria Math" panose="02040503050406030204" pitchFamily="18" charset="0"/>
                          </a:rPr>
                          <m:t>𝐻</m:t>
                        </m:r>
                      </m:e>
                      <m:sub>
                        <m:r>
                          <a:rPr lang="en-US" sz="1800" i="1" dirty="0">
                            <a:solidFill>
                              <a:prstClr val="black"/>
                            </a:solidFill>
                            <a:latin typeface="Cambria Math" panose="02040503050406030204" pitchFamily="18" charset="0"/>
                          </a:rPr>
                          <m:t>2</m:t>
                        </m:r>
                      </m:sub>
                    </m:sSub>
                    <m:r>
                      <a:rPr lang="en-US" sz="1800" i="1" dirty="0">
                        <a:solidFill>
                          <a:prstClr val="black"/>
                        </a:solidFill>
                        <a:latin typeface="Cambria Math" panose="02040503050406030204" pitchFamily="18" charset="0"/>
                      </a:rPr>
                      <m:t>𝑂</m:t>
                    </m:r>
                  </m:oMath>
                </a14:m>
                <a:endParaRPr lang="en-US" sz="1800" dirty="0">
                  <a:solidFill>
                    <a:prstClr val="black"/>
                  </a:solidFill>
                  <a:latin typeface="Calibri" panose="020F0502020204030204"/>
                </a:endParaRPr>
              </a:p>
            </p:txBody>
          </p:sp>
        </mc:Choice>
        <mc:Fallback xmlns="">
          <p:sp>
            <p:nvSpPr>
              <p:cNvPr id="6" name="TextBox 5">
                <a:extLst>
                  <a:ext uri="{FF2B5EF4-FFF2-40B4-BE49-F238E27FC236}">
                    <a16:creationId xmlns:a16="http://schemas.microsoft.com/office/drawing/2014/main" id="{9485A987-A77E-6534-0306-1EC9B2971071}"/>
                  </a:ext>
                </a:extLst>
              </p:cNvPr>
              <p:cNvSpPr txBox="1">
                <a:spLocks noRot="1" noChangeAspect="1" noMove="1" noResize="1" noEditPoints="1" noAdjustHandles="1" noChangeArrowheads="1" noChangeShapeType="1" noTextEdit="1"/>
              </p:cNvSpPr>
              <p:nvPr/>
            </p:nvSpPr>
            <p:spPr>
              <a:xfrm>
                <a:off x="1230460" y="7018804"/>
                <a:ext cx="6048707" cy="381515"/>
              </a:xfrm>
              <a:prstGeom prst="rect">
                <a:avLst/>
              </a:prstGeom>
              <a:blipFill>
                <a:blip r:embed="rId6"/>
                <a:stretch>
                  <a:fillRect t="-6452" b="-22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16E89C8-3BCB-9AF5-3875-AE4E556767DC}"/>
                  </a:ext>
                </a:extLst>
              </p:cNvPr>
              <p:cNvSpPr txBox="1"/>
              <p:nvPr/>
            </p:nvSpPr>
            <p:spPr>
              <a:xfrm>
                <a:off x="1224689" y="5781437"/>
                <a:ext cx="6464004" cy="381515"/>
              </a:xfrm>
              <a:prstGeom prst="rect">
                <a:avLst/>
              </a:prstGeom>
              <a:noFill/>
            </p:spPr>
            <p:txBody>
              <a:bodyPr wrap="square" rtlCol="0">
                <a:spAutoFit/>
              </a:bodyPr>
              <a:lstStyle/>
              <a:p>
                <a14:m>
                  <m:oMath xmlns:m="http://schemas.openxmlformats.org/officeDocument/2006/math">
                    <m:r>
                      <a:rPr lang="en-US" sz="1800" b="1" i="1" smtClean="0">
                        <a:solidFill>
                          <a:srgbClr val="000000"/>
                        </a:solidFill>
                        <a:latin typeface="Cambria Math" panose="02040503050406030204" pitchFamily="18" charset="0"/>
                      </a:rPr>
                      <m:t>𝒙</m:t>
                    </m:r>
                  </m:oMath>
                </a14:m>
                <a:r>
                  <a:rPr lang="en-US" sz="1800" dirty="0">
                    <a:solidFill>
                      <a:srgbClr val="000000"/>
                    </a:solidFill>
                    <a:cs typeface="Arial" panose="020B0604020202020204" pitchFamily="34" charset="0"/>
                  </a:rPr>
                  <a:t>: inputs of operating conditions (current </a:t>
                </a:r>
                <a14:m>
                  <m:oMath xmlns:m="http://schemas.openxmlformats.org/officeDocument/2006/math">
                    <m:r>
                      <a:rPr lang="en-US" sz="1800" i="1">
                        <a:solidFill>
                          <a:prstClr val="black"/>
                        </a:solidFill>
                        <a:latin typeface="Cambria Math" panose="02040503050406030204" pitchFamily="18" charset="0"/>
                      </a:rPr>
                      <m:t>𝐼</m:t>
                    </m:r>
                  </m:oMath>
                </a14:m>
                <a:r>
                  <a:rPr lang="en-US" sz="1800" dirty="0">
                    <a:solidFill>
                      <a:srgbClr val="000000"/>
                    </a:solidFill>
                    <a:cs typeface="Arial" panose="020B0604020202020204" pitchFamily="34" charset="0"/>
                  </a:rPr>
                  <a:t>, flow rate </a:t>
                </a:r>
                <a14:m>
                  <m:oMath xmlns:m="http://schemas.openxmlformats.org/officeDocument/2006/math">
                    <m:r>
                      <a:rPr lang="en-US" sz="1800" i="1">
                        <a:solidFill>
                          <a:prstClr val="black"/>
                        </a:solidFill>
                        <a:latin typeface="Cambria Math" panose="02040503050406030204" pitchFamily="18" charset="0"/>
                      </a:rPr>
                      <m:t>𝑢</m:t>
                    </m:r>
                  </m:oMath>
                </a14:m>
                <a:r>
                  <a:rPr lang="en-US" sz="1800" dirty="0">
                    <a:solidFill>
                      <a:srgbClr val="000000"/>
                    </a:solidFill>
                    <a:cs typeface="Arial" panose="020B0604020202020204" pitchFamily="34" charset="0"/>
                  </a:rPr>
                  <a:t>, </a:t>
                </a:r>
                <a14:m>
                  <m:oMath xmlns:m="http://schemas.openxmlformats.org/officeDocument/2006/math">
                    <m:sSub>
                      <m:sSubPr>
                        <m:ctrlPr>
                          <a:rPr lang="en-US" sz="1800" i="1">
                            <a:solidFill>
                              <a:prstClr val="black"/>
                            </a:solidFill>
                            <a:latin typeface="Cambria Math" panose="02040503050406030204" pitchFamily="18" charset="0"/>
                          </a:rPr>
                        </m:ctrlPr>
                      </m:sSubPr>
                      <m:e>
                        <m:r>
                          <a:rPr lang="en-US" sz="1800" i="1">
                            <a:solidFill>
                              <a:prstClr val="black"/>
                            </a:solidFill>
                            <a:latin typeface="Cambria Math" panose="02040503050406030204" pitchFamily="18" charset="0"/>
                          </a:rPr>
                          <m:t>𝑐</m:t>
                        </m:r>
                      </m:e>
                      <m:sub>
                        <m:r>
                          <a:rPr lang="en-US" sz="1800" i="1">
                            <a:solidFill>
                              <a:prstClr val="black"/>
                            </a:solidFill>
                            <a:latin typeface="Cambria Math" panose="02040503050406030204" pitchFamily="18" charset="0"/>
                          </a:rPr>
                          <m:t>𝑖</m:t>
                        </m:r>
                        <m:r>
                          <a:rPr lang="en-US" sz="1800" i="1">
                            <a:solidFill>
                              <a:prstClr val="black"/>
                            </a:solidFill>
                            <a:latin typeface="Cambria Math" panose="02040503050406030204" pitchFamily="18" charset="0"/>
                          </a:rPr>
                          <m:t>,0</m:t>
                        </m:r>
                      </m:sub>
                    </m:sSub>
                  </m:oMath>
                </a14:m>
                <a:r>
                  <a:rPr lang="en-US" sz="1800" dirty="0">
                    <a:solidFill>
                      <a:srgbClr val="000000"/>
                    </a:solidFill>
                    <a:cs typeface="Arial" panose="020B0604020202020204" pitchFamily="34" charset="0"/>
                  </a:rPr>
                  <a:t>)</a:t>
                </a:r>
              </a:p>
            </p:txBody>
          </p:sp>
        </mc:Choice>
        <mc:Fallback xmlns="">
          <p:sp>
            <p:nvSpPr>
              <p:cNvPr id="7" name="TextBox 6">
                <a:extLst>
                  <a:ext uri="{FF2B5EF4-FFF2-40B4-BE49-F238E27FC236}">
                    <a16:creationId xmlns:a16="http://schemas.microsoft.com/office/drawing/2014/main" id="{916E89C8-3BCB-9AF5-3875-AE4E556767DC}"/>
                  </a:ext>
                </a:extLst>
              </p:cNvPr>
              <p:cNvSpPr txBox="1">
                <a:spLocks noRot="1" noChangeAspect="1" noMove="1" noResize="1" noEditPoints="1" noAdjustHandles="1" noChangeArrowheads="1" noChangeShapeType="1" noTextEdit="1"/>
              </p:cNvSpPr>
              <p:nvPr/>
            </p:nvSpPr>
            <p:spPr>
              <a:xfrm>
                <a:off x="1224689" y="5781437"/>
                <a:ext cx="6464004" cy="381515"/>
              </a:xfrm>
              <a:prstGeom prst="rect">
                <a:avLst/>
              </a:prstGeom>
              <a:blipFill>
                <a:blip r:embed="rId7"/>
                <a:stretch>
                  <a:fillRect t="-9677" b="-19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E3C1E4AF-55F1-CF48-D928-04B030659784}"/>
                  </a:ext>
                </a:extLst>
              </p:cNvPr>
              <p:cNvSpPr/>
              <p:nvPr/>
            </p:nvSpPr>
            <p:spPr>
              <a:xfrm>
                <a:off x="1206814" y="6406212"/>
                <a:ext cx="6096000" cy="369332"/>
              </a:xfrm>
              <a:prstGeom prst="rect">
                <a:avLst/>
              </a:prstGeom>
            </p:spPr>
            <p:txBody>
              <a:bodyPr>
                <a:spAutoFit/>
              </a:bodyPr>
              <a:lstStyle/>
              <a:p>
                <a14:m>
                  <m:oMath xmlns:m="http://schemas.openxmlformats.org/officeDocument/2006/math">
                    <m:r>
                      <a:rPr lang="en-US" sz="1800" i="1" dirty="0">
                        <a:solidFill>
                          <a:srgbClr val="000000"/>
                        </a:solidFill>
                        <a:latin typeface="Cambria Math" panose="02040503050406030204" pitchFamily="18" charset="0"/>
                        <a:ea typeface="Cambria Math" panose="02040503050406030204" pitchFamily="18" charset="0"/>
                      </a:rPr>
                      <m:t>ℳ</m:t>
                    </m:r>
                  </m:oMath>
                </a14:m>
                <a:r>
                  <a:rPr lang="en-US" sz="1800" dirty="0">
                    <a:solidFill>
                      <a:srgbClr val="000000"/>
                    </a:solidFill>
                  </a:rPr>
                  <a:t>: the given numerical modes to compute concentrations</a:t>
                </a:r>
              </a:p>
            </p:txBody>
          </p:sp>
        </mc:Choice>
        <mc:Fallback xmlns="">
          <p:sp>
            <p:nvSpPr>
              <p:cNvPr id="8" name="Rectangle 7">
                <a:extLst>
                  <a:ext uri="{FF2B5EF4-FFF2-40B4-BE49-F238E27FC236}">
                    <a16:creationId xmlns:a16="http://schemas.microsoft.com/office/drawing/2014/main" id="{E3C1E4AF-55F1-CF48-D928-04B030659784}"/>
                  </a:ext>
                </a:extLst>
              </p:cNvPr>
              <p:cNvSpPr>
                <a:spLocks noRot="1" noChangeAspect="1" noMove="1" noResize="1" noEditPoints="1" noAdjustHandles="1" noChangeArrowheads="1" noChangeShapeType="1" noTextEdit="1"/>
              </p:cNvSpPr>
              <p:nvPr/>
            </p:nvSpPr>
            <p:spPr>
              <a:xfrm>
                <a:off x="1206814" y="6406212"/>
                <a:ext cx="6096000" cy="369332"/>
              </a:xfrm>
              <a:prstGeom prst="rect">
                <a:avLst/>
              </a:prstGeom>
              <a:blipFill>
                <a:blip r:embed="rId8"/>
                <a:stretch>
                  <a:fillRect t="-6667" b="-26667"/>
                </a:stretch>
              </a:blipFill>
            </p:spPr>
            <p:txBody>
              <a:bodyPr/>
              <a:lstStyle/>
              <a:p>
                <a:r>
                  <a:rPr lang="en-US">
                    <a:noFill/>
                  </a:rPr>
                  <a:t> </a:t>
                </a:r>
              </a:p>
            </p:txBody>
          </p:sp>
        </mc:Fallback>
      </mc:AlternateContent>
      <p:sp>
        <p:nvSpPr>
          <p:cNvPr id="35" name="Rectangle 34">
            <a:extLst>
              <a:ext uri="{FF2B5EF4-FFF2-40B4-BE49-F238E27FC236}">
                <a16:creationId xmlns:a16="http://schemas.microsoft.com/office/drawing/2014/main" id="{92E4BFC5-5A5E-7652-68EA-44F6C6DE375F}"/>
              </a:ext>
            </a:extLst>
          </p:cNvPr>
          <p:cNvSpPr/>
          <p:nvPr/>
        </p:nvSpPr>
        <p:spPr>
          <a:xfrm>
            <a:off x="1081184" y="7697057"/>
            <a:ext cx="7885016" cy="523220"/>
          </a:xfrm>
          <a:prstGeom prst="rect">
            <a:avLst/>
          </a:prstGeom>
        </p:spPr>
        <p:txBody>
          <a:bodyPr wrap="square">
            <a:spAutoFit/>
          </a:bodyPr>
          <a:lstStyle/>
          <a:p>
            <a:r>
              <a:rPr lang="en-US" sz="1400" dirty="0">
                <a:solidFill>
                  <a:srgbClr val="222222"/>
                </a:solidFill>
              </a:rPr>
              <a:t>He, Q., </a:t>
            </a:r>
            <a:r>
              <a:rPr lang="en-US" sz="1400" dirty="0" err="1">
                <a:solidFill>
                  <a:srgbClr val="222222"/>
                </a:solidFill>
              </a:rPr>
              <a:t>Stinis</a:t>
            </a:r>
            <a:r>
              <a:rPr lang="en-US" sz="1400" dirty="0">
                <a:solidFill>
                  <a:srgbClr val="222222"/>
                </a:solidFill>
              </a:rPr>
              <a:t>, P., &amp; Tartakovsky, A. M. (2022). Physics-constrained deep neural network method for estimating parameters in a redox flow battery. </a:t>
            </a:r>
            <a:r>
              <a:rPr lang="en-US" sz="1400" i="1" dirty="0">
                <a:solidFill>
                  <a:srgbClr val="222222"/>
                </a:solidFill>
              </a:rPr>
              <a:t>Journal of Power Sources</a:t>
            </a:r>
            <a:r>
              <a:rPr lang="en-US" sz="1400" dirty="0">
                <a:solidFill>
                  <a:srgbClr val="222222"/>
                </a:solidFill>
              </a:rPr>
              <a:t>, </a:t>
            </a:r>
            <a:r>
              <a:rPr lang="en-US" sz="1400" i="1" dirty="0">
                <a:solidFill>
                  <a:srgbClr val="222222"/>
                </a:solidFill>
              </a:rPr>
              <a:t>528</a:t>
            </a:r>
            <a:r>
              <a:rPr lang="en-US" sz="1400" dirty="0">
                <a:solidFill>
                  <a:srgbClr val="222222"/>
                </a:solidFill>
              </a:rPr>
              <a:t>, 231147.</a:t>
            </a:r>
            <a:endParaRPr lang="en-US" sz="1400" dirty="0"/>
          </a:p>
        </p:txBody>
      </p:sp>
      <p:sp>
        <p:nvSpPr>
          <p:cNvPr id="3" name="Rounded Rectangle 2">
            <a:extLst>
              <a:ext uri="{FF2B5EF4-FFF2-40B4-BE49-F238E27FC236}">
                <a16:creationId xmlns:a16="http://schemas.microsoft.com/office/drawing/2014/main" id="{787C3835-9E3C-61C6-5F0E-25E843E2C3DD}"/>
              </a:ext>
            </a:extLst>
          </p:cNvPr>
          <p:cNvSpPr/>
          <p:nvPr/>
        </p:nvSpPr>
        <p:spPr>
          <a:xfrm>
            <a:off x="4521200" y="2218974"/>
            <a:ext cx="1778000" cy="2314926"/>
          </a:xfrm>
          <a:prstGeom prst="roundRect">
            <a:avLst/>
          </a:prstGeom>
          <a:solidFill>
            <a:schemeClr val="tx2">
              <a:alpha val="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EA6310E-AC37-044B-F3DF-74B81CAFAC32}"/>
              </a:ext>
            </a:extLst>
          </p:cNvPr>
          <p:cNvSpPr txBox="1"/>
          <p:nvPr/>
        </p:nvSpPr>
        <p:spPr>
          <a:xfrm>
            <a:off x="7563209" y="1587819"/>
            <a:ext cx="2398413" cy="415498"/>
          </a:xfrm>
          <a:prstGeom prst="rect">
            <a:avLst/>
          </a:prstGeom>
          <a:noFill/>
        </p:spPr>
        <p:txBody>
          <a:bodyPr wrap="none" rtlCol="0">
            <a:spAutoFit/>
          </a:bodyPr>
          <a:lstStyle/>
          <a:p>
            <a:r>
              <a:rPr lang="en-US" b="1" dirty="0">
                <a:solidFill>
                  <a:srgbClr val="000000"/>
                </a:solidFill>
                <a:cs typeface="Arial" panose="020B0604020202020204" pitchFamily="34" charset="0"/>
              </a:rPr>
              <a:t>Reaction kinetics</a:t>
            </a:r>
            <a:endParaRPr lang="en-US" dirty="0">
              <a:cs typeface="Arial" panose="020B0604020202020204" pitchFamily="34" charset="0"/>
            </a:endParaRPr>
          </a:p>
        </p:txBody>
      </p:sp>
      <p:cxnSp>
        <p:nvCxnSpPr>
          <p:cNvPr id="48" name="Straight Connector 47">
            <a:extLst>
              <a:ext uri="{FF2B5EF4-FFF2-40B4-BE49-F238E27FC236}">
                <a16:creationId xmlns:a16="http://schemas.microsoft.com/office/drawing/2014/main" id="{683C8006-937E-4B32-2243-15A9F34A8197}"/>
              </a:ext>
            </a:extLst>
          </p:cNvPr>
          <p:cNvCxnSpPr/>
          <p:nvPr/>
        </p:nvCxnSpPr>
        <p:spPr>
          <a:xfrm>
            <a:off x="1181414" y="7684357"/>
            <a:ext cx="3491491"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F2FE1EE-1955-0DA8-4335-B6730F2C9957}"/>
              </a:ext>
            </a:extLst>
          </p:cNvPr>
          <p:cNvSpPr txBox="1"/>
          <p:nvPr/>
        </p:nvSpPr>
        <p:spPr>
          <a:xfrm>
            <a:off x="7688693" y="2241914"/>
            <a:ext cx="1943161" cy="400110"/>
          </a:xfrm>
          <a:prstGeom prst="rect">
            <a:avLst/>
          </a:prstGeom>
          <a:noFill/>
        </p:spPr>
        <p:txBody>
          <a:bodyPr wrap="none" rtlCol="0">
            <a:spAutoFit/>
          </a:bodyPr>
          <a:lstStyle/>
          <a:p>
            <a:pPr marL="342900" indent="-342900">
              <a:buFont typeface="Arial" panose="020B0604020202020204" pitchFamily="34" charset="0"/>
              <a:buChar char="•"/>
            </a:pPr>
            <a:r>
              <a:rPr lang="en-US" sz="2000" dirty="0">
                <a:solidFill>
                  <a:schemeClr val="accent2"/>
                </a:solidFill>
              </a:rPr>
              <a:t>Cell voltage:</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DD32CCC1-9084-0857-AB4A-81DC0D732FF8}"/>
                  </a:ext>
                </a:extLst>
              </p:cNvPr>
              <p:cNvSpPr txBox="1"/>
              <p:nvPr/>
            </p:nvSpPr>
            <p:spPr>
              <a:xfrm>
                <a:off x="9631854" y="2249946"/>
                <a:ext cx="4100417" cy="40562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000" b="0" i="1" smtClean="0">
                              <a:solidFill>
                                <a:schemeClr val="accent2"/>
                              </a:solidFill>
                              <a:latin typeface="Cambria Math" panose="02040503050406030204" pitchFamily="18" charset="0"/>
                            </a:rPr>
                          </m:ctrlPr>
                        </m:sSupPr>
                        <m:e>
                          <m:r>
                            <a:rPr lang="en-US" sz="2000" b="0" i="1" smtClean="0">
                              <a:solidFill>
                                <a:schemeClr val="accent2"/>
                              </a:solidFill>
                              <a:latin typeface="Cambria Math" panose="02040503050406030204" pitchFamily="18" charset="0"/>
                            </a:rPr>
                            <m:t>𝐸</m:t>
                          </m:r>
                        </m:e>
                        <m:sup>
                          <m:r>
                            <a:rPr lang="en-US" sz="2000" b="0" i="1" smtClean="0">
                              <a:solidFill>
                                <a:schemeClr val="accent2"/>
                              </a:solidFill>
                              <a:latin typeface="Cambria Math" panose="02040503050406030204" pitchFamily="18" charset="0"/>
                            </a:rPr>
                            <m:t>𝐶𝑒𝑙𝑙</m:t>
                          </m:r>
                        </m:sup>
                      </m:sSup>
                      <m:d>
                        <m:dPr>
                          <m:ctrlPr>
                            <a:rPr lang="en-US" sz="2000" i="1">
                              <a:solidFill>
                                <a:schemeClr val="accent2"/>
                              </a:solidFill>
                              <a:latin typeface="Cambria Math" panose="02040503050406030204" pitchFamily="18" charset="0"/>
                            </a:rPr>
                          </m:ctrlPr>
                        </m:dPr>
                        <m:e>
                          <m:r>
                            <a:rPr lang="en-US" sz="2000" i="1">
                              <a:solidFill>
                                <a:schemeClr val="accent2"/>
                              </a:solidFill>
                              <a:latin typeface="Cambria Math" panose="02040503050406030204" pitchFamily="18" charset="0"/>
                            </a:rPr>
                            <m:t>𝑡</m:t>
                          </m:r>
                          <m:r>
                            <a:rPr lang="en-US" sz="2000" i="1">
                              <a:solidFill>
                                <a:schemeClr val="accent2"/>
                              </a:solidFill>
                              <a:latin typeface="Cambria Math" panose="02040503050406030204" pitchFamily="18" charset="0"/>
                            </a:rPr>
                            <m:t>,</m:t>
                          </m:r>
                          <m:r>
                            <a:rPr lang="en-US" sz="2000" b="1" i="1">
                              <a:solidFill>
                                <a:schemeClr val="accent2"/>
                              </a:solidFill>
                              <a:latin typeface="Cambria Math" panose="02040503050406030204" pitchFamily="18" charset="0"/>
                            </a:rPr>
                            <m:t>𝒑</m:t>
                          </m:r>
                          <m:r>
                            <a:rPr lang="en-US" sz="2000" i="1">
                              <a:solidFill>
                                <a:schemeClr val="accent2"/>
                              </a:solidFill>
                              <a:latin typeface="Cambria Math" panose="02040503050406030204" pitchFamily="18" charset="0"/>
                            </a:rPr>
                            <m:t>;</m:t>
                          </m:r>
                          <m:r>
                            <a:rPr lang="en-US" sz="2000" b="1" i="1">
                              <a:solidFill>
                                <a:schemeClr val="accent2"/>
                              </a:solidFill>
                              <a:latin typeface="Cambria Math" panose="02040503050406030204" pitchFamily="18" charset="0"/>
                            </a:rPr>
                            <m:t>𝝁</m:t>
                          </m:r>
                        </m:e>
                      </m:d>
                      <m:r>
                        <a:rPr lang="en-US" sz="2000" i="1">
                          <a:solidFill>
                            <a:schemeClr val="accent2"/>
                          </a:solidFill>
                          <a:latin typeface="Cambria Math" panose="02040503050406030204" pitchFamily="18" charset="0"/>
                        </a:rPr>
                        <m:t>=</m:t>
                      </m:r>
                      <m:sSup>
                        <m:sSupPr>
                          <m:ctrlPr>
                            <a:rPr lang="en-US" sz="2000" i="1">
                              <a:solidFill>
                                <a:schemeClr val="accent2"/>
                              </a:solidFill>
                              <a:latin typeface="Cambria Math" panose="02040503050406030204" pitchFamily="18" charset="0"/>
                            </a:rPr>
                          </m:ctrlPr>
                        </m:sSupPr>
                        <m:e>
                          <m:r>
                            <a:rPr lang="en-US" sz="2000" i="1">
                              <a:solidFill>
                                <a:schemeClr val="accent2"/>
                              </a:solidFill>
                              <a:latin typeface="Cambria Math" panose="02040503050406030204" pitchFamily="18" charset="0"/>
                            </a:rPr>
                            <m:t>𝐸</m:t>
                          </m:r>
                        </m:e>
                        <m:sup>
                          <m:r>
                            <a:rPr lang="en-US" sz="2000" b="0" i="1" smtClean="0">
                              <a:solidFill>
                                <a:schemeClr val="accent2"/>
                              </a:solidFill>
                              <a:latin typeface="Cambria Math" panose="02040503050406030204" pitchFamily="18" charset="0"/>
                            </a:rPr>
                            <m:t>𝑂𝐶𝑉</m:t>
                          </m:r>
                        </m:sup>
                      </m:sSup>
                      <m:r>
                        <a:rPr lang="en-US" sz="2000" i="1">
                          <a:solidFill>
                            <a:schemeClr val="accent2"/>
                          </a:solidFill>
                          <a:latin typeface="Cambria Math" panose="02040503050406030204" pitchFamily="18" charset="0"/>
                        </a:rPr>
                        <m:t>+</m:t>
                      </m:r>
                      <m:sSup>
                        <m:sSupPr>
                          <m:ctrlPr>
                            <a:rPr lang="en-US" sz="2000" i="1">
                              <a:solidFill>
                                <a:schemeClr val="accent2"/>
                              </a:solidFill>
                              <a:latin typeface="Cambria Math" panose="02040503050406030204" pitchFamily="18" charset="0"/>
                            </a:rPr>
                          </m:ctrlPr>
                        </m:sSupPr>
                        <m:e>
                          <m:r>
                            <a:rPr lang="en-US" sz="2000" i="1">
                              <a:solidFill>
                                <a:schemeClr val="accent2"/>
                              </a:solidFill>
                              <a:latin typeface="Cambria Math" panose="02040503050406030204" pitchFamily="18" charset="0"/>
                            </a:rPr>
                            <m:t>𝜂</m:t>
                          </m:r>
                        </m:e>
                        <m:sup>
                          <m:r>
                            <a:rPr lang="en-US" sz="2000" i="1">
                              <a:solidFill>
                                <a:schemeClr val="accent2"/>
                              </a:solidFill>
                              <a:latin typeface="Cambria Math" panose="02040503050406030204" pitchFamily="18" charset="0"/>
                            </a:rPr>
                            <m:t>𝑎𝑐𝑡</m:t>
                          </m:r>
                        </m:sup>
                      </m:sSup>
                      <m:r>
                        <a:rPr lang="en-US" sz="2000" i="1">
                          <a:solidFill>
                            <a:schemeClr val="accent2"/>
                          </a:solidFill>
                          <a:latin typeface="Cambria Math" panose="02040503050406030204" pitchFamily="18" charset="0"/>
                        </a:rPr>
                        <m:t>+</m:t>
                      </m:r>
                      <m:sSup>
                        <m:sSupPr>
                          <m:ctrlPr>
                            <a:rPr lang="en-US" sz="2000" i="1">
                              <a:solidFill>
                                <a:schemeClr val="accent2"/>
                              </a:solidFill>
                              <a:latin typeface="Cambria Math" panose="02040503050406030204" pitchFamily="18" charset="0"/>
                            </a:rPr>
                          </m:ctrlPr>
                        </m:sSupPr>
                        <m:e>
                          <m:r>
                            <a:rPr lang="en-US" sz="2000" i="1">
                              <a:solidFill>
                                <a:schemeClr val="accent2"/>
                              </a:solidFill>
                              <a:latin typeface="Cambria Math" panose="02040503050406030204" pitchFamily="18" charset="0"/>
                            </a:rPr>
                            <m:t>𝜂</m:t>
                          </m:r>
                        </m:e>
                        <m:sup>
                          <m:r>
                            <a:rPr lang="en-US" sz="2000" i="1">
                              <a:solidFill>
                                <a:schemeClr val="accent2"/>
                              </a:solidFill>
                              <a:latin typeface="Cambria Math" panose="02040503050406030204" pitchFamily="18" charset="0"/>
                            </a:rPr>
                            <m:t>𝑜h𝑚</m:t>
                          </m:r>
                        </m:sup>
                      </m:sSup>
                    </m:oMath>
                  </m:oMathPara>
                </a14:m>
                <a:endParaRPr lang="en-US" sz="2000" dirty="0">
                  <a:solidFill>
                    <a:schemeClr val="accent2"/>
                  </a:solidFill>
                  <a:latin typeface="Calibri" panose="020F0502020204030204"/>
                </a:endParaRPr>
              </a:p>
            </p:txBody>
          </p:sp>
        </mc:Choice>
        <mc:Fallback xmlns="">
          <p:sp>
            <p:nvSpPr>
              <p:cNvPr id="22" name="TextBox 21">
                <a:extLst>
                  <a:ext uri="{FF2B5EF4-FFF2-40B4-BE49-F238E27FC236}">
                    <a16:creationId xmlns:a16="http://schemas.microsoft.com/office/drawing/2014/main" id="{DD32CCC1-9084-0857-AB4A-81DC0D732FF8}"/>
                  </a:ext>
                </a:extLst>
              </p:cNvPr>
              <p:cNvSpPr txBox="1">
                <a:spLocks noRot="1" noChangeAspect="1" noMove="1" noResize="1" noEditPoints="1" noAdjustHandles="1" noChangeArrowheads="1" noChangeShapeType="1" noTextEdit="1"/>
              </p:cNvSpPr>
              <p:nvPr/>
            </p:nvSpPr>
            <p:spPr>
              <a:xfrm>
                <a:off x="9631854" y="2249946"/>
                <a:ext cx="4100417" cy="405624"/>
              </a:xfrm>
              <a:prstGeom prst="rect">
                <a:avLst/>
              </a:prstGeom>
              <a:blipFill>
                <a:blip r:embed="rId9"/>
                <a:stretch>
                  <a:fillRect b="-6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D1C5614A-B00F-982A-228F-BBBEB16FBBD2}"/>
                  </a:ext>
                </a:extLst>
              </p:cNvPr>
              <p:cNvSpPr txBox="1"/>
              <p:nvPr/>
            </p:nvSpPr>
            <p:spPr>
              <a:xfrm>
                <a:off x="8746161" y="7242966"/>
                <a:ext cx="4315477" cy="445122"/>
              </a:xfrm>
              <a:prstGeom prst="rect">
                <a:avLst/>
              </a:prstGeom>
              <a:noFill/>
            </p:spPr>
            <p:txBody>
              <a:bodyPr wrap="none" rtlCol="0">
                <a:spAutoFit/>
              </a:bodyPr>
              <a:lstStyle/>
              <a:p>
                <a:r>
                  <a:rPr lang="en-US" sz="2000" dirty="0">
                    <a:solidFill>
                      <a:schemeClr val="accent2"/>
                    </a:solidFill>
                    <a:cs typeface="Arial" panose="020B0604020202020204" pitchFamily="34" charset="0"/>
                  </a:rPr>
                  <a:t>Model parameters: </a:t>
                </a:r>
                <a14:m>
                  <m:oMath xmlns:m="http://schemas.openxmlformats.org/officeDocument/2006/math">
                    <m:r>
                      <a:rPr lang="en-US" sz="2000" b="1" i="1">
                        <a:solidFill>
                          <a:schemeClr val="accent2"/>
                        </a:solidFill>
                        <a:latin typeface="Cambria Math" panose="02040503050406030204" pitchFamily="18" charset="0"/>
                      </a:rPr>
                      <m:t>𝝁</m:t>
                    </m:r>
                    <m:r>
                      <a:rPr lang="en-US" sz="2000" b="1" i="1">
                        <a:solidFill>
                          <a:schemeClr val="accent2"/>
                        </a:solidFill>
                        <a:latin typeface="Cambria Math" panose="02040503050406030204" pitchFamily="18" charset="0"/>
                      </a:rPr>
                      <m:t>=</m:t>
                    </m:r>
                    <m:d>
                      <m:dPr>
                        <m:begChr m:val="{"/>
                        <m:endChr m:val="}"/>
                        <m:ctrlPr>
                          <a:rPr lang="en-US" sz="2000" b="1" i="1">
                            <a:solidFill>
                              <a:schemeClr val="accent2"/>
                            </a:solidFill>
                            <a:latin typeface="Cambria Math" panose="02040503050406030204" pitchFamily="18" charset="0"/>
                          </a:rPr>
                        </m:ctrlPr>
                      </m:dPr>
                      <m:e>
                        <m:r>
                          <a:rPr lang="en-US" sz="2000" i="1">
                            <a:solidFill>
                              <a:schemeClr val="accent2"/>
                            </a:solidFill>
                            <a:latin typeface="Cambria Math" panose="02040503050406030204" pitchFamily="18" charset="0"/>
                          </a:rPr>
                          <m:t>𝑆</m:t>
                        </m:r>
                        <m:r>
                          <a:rPr lang="en-US" sz="2000" i="1">
                            <a:solidFill>
                              <a:schemeClr val="accent2"/>
                            </a:solidFill>
                            <a:latin typeface="Cambria Math" panose="02040503050406030204" pitchFamily="18" charset="0"/>
                          </a:rPr>
                          <m:t>,</m:t>
                        </m:r>
                        <m:sSub>
                          <m:sSubPr>
                            <m:ctrlPr>
                              <a:rPr lang="en-US" sz="2000" i="1">
                                <a:solidFill>
                                  <a:schemeClr val="accent2"/>
                                </a:solidFill>
                                <a:latin typeface="Cambria Math" panose="02040503050406030204" pitchFamily="18" charset="0"/>
                              </a:rPr>
                            </m:ctrlPr>
                          </m:sSubPr>
                          <m:e>
                            <m:r>
                              <a:rPr lang="en-US" sz="2000" i="1">
                                <a:solidFill>
                                  <a:schemeClr val="accent2"/>
                                </a:solidFill>
                                <a:latin typeface="Cambria Math" panose="02040503050406030204" pitchFamily="18" charset="0"/>
                              </a:rPr>
                              <m:t>𝑘</m:t>
                            </m:r>
                          </m:e>
                          <m:sub>
                            <m:r>
                              <a:rPr lang="en-US" sz="2000" b="0" i="1" smtClean="0">
                                <a:solidFill>
                                  <a:schemeClr val="accent2"/>
                                </a:solidFill>
                                <a:latin typeface="Cambria Math" panose="02040503050406030204" pitchFamily="18" charset="0"/>
                              </a:rPr>
                              <m:t>𝑛</m:t>
                            </m:r>
                          </m:sub>
                        </m:sSub>
                        <m:r>
                          <a:rPr lang="en-US" sz="2000" i="1">
                            <a:solidFill>
                              <a:schemeClr val="accent2"/>
                            </a:solidFill>
                            <a:latin typeface="Cambria Math" panose="02040503050406030204" pitchFamily="18" charset="0"/>
                          </a:rPr>
                          <m:t>,</m:t>
                        </m:r>
                        <m:sSub>
                          <m:sSubPr>
                            <m:ctrlPr>
                              <a:rPr lang="en-US" sz="2000" i="1">
                                <a:solidFill>
                                  <a:schemeClr val="accent2"/>
                                </a:solidFill>
                                <a:latin typeface="Cambria Math" panose="02040503050406030204" pitchFamily="18" charset="0"/>
                              </a:rPr>
                            </m:ctrlPr>
                          </m:sSubPr>
                          <m:e>
                            <m:r>
                              <a:rPr lang="en-US" sz="2000" i="1">
                                <a:solidFill>
                                  <a:schemeClr val="accent2"/>
                                </a:solidFill>
                                <a:latin typeface="Cambria Math" panose="02040503050406030204" pitchFamily="18" charset="0"/>
                              </a:rPr>
                              <m:t>𝑘</m:t>
                            </m:r>
                          </m:e>
                          <m:sub>
                            <m:r>
                              <a:rPr lang="en-US" sz="2000" b="0" i="1" smtClean="0">
                                <a:solidFill>
                                  <a:schemeClr val="accent2"/>
                                </a:solidFill>
                                <a:latin typeface="Cambria Math" panose="02040503050406030204" pitchFamily="18" charset="0"/>
                              </a:rPr>
                              <m:t>𝑝</m:t>
                            </m:r>
                          </m:sub>
                        </m:sSub>
                        <m:r>
                          <a:rPr lang="en-US" sz="2000" i="1">
                            <a:solidFill>
                              <a:schemeClr val="accent2"/>
                            </a:solidFill>
                            <a:latin typeface="Cambria Math" panose="02040503050406030204" pitchFamily="18" charset="0"/>
                          </a:rPr>
                          <m:t>,</m:t>
                        </m:r>
                        <m:sSub>
                          <m:sSubPr>
                            <m:ctrlPr>
                              <a:rPr lang="en-US" sz="2000" i="1">
                                <a:solidFill>
                                  <a:schemeClr val="accent2"/>
                                </a:solidFill>
                                <a:latin typeface="Cambria Math" panose="02040503050406030204" pitchFamily="18" charset="0"/>
                              </a:rPr>
                            </m:ctrlPr>
                          </m:sSubPr>
                          <m:e>
                            <m:r>
                              <a:rPr lang="en-US" sz="2000" i="1">
                                <a:solidFill>
                                  <a:schemeClr val="accent2"/>
                                </a:solidFill>
                                <a:latin typeface="Cambria Math" panose="02040503050406030204" pitchFamily="18" charset="0"/>
                              </a:rPr>
                              <m:t>𝜎</m:t>
                            </m:r>
                          </m:e>
                          <m:sub>
                            <m:r>
                              <a:rPr lang="en-US" sz="2000" b="0" i="1" smtClean="0">
                                <a:solidFill>
                                  <a:schemeClr val="accent2"/>
                                </a:solidFill>
                                <a:latin typeface="Cambria Math" panose="02040503050406030204" pitchFamily="18" charset="0"/>
                              </a:rPr>
                              <m:t>𝑒</m:t>
                            </m:r>
                          </m:sub>
                        </m:sSub>
                      </m:e>
                    </m:d>
                  </m:oMath>
                </a14:m>
                <a:endParaRPr lang="en-US" sz="2000" dirty="0">
                  <a:solidFill>
                    <a:schemeClr val="accent2"/>
                  </a:solidFill>
                  <a:cs typeface="Arial" panose="020B0604020202020204" pitchFamily="34" charset="0"/>
                </a:endParaRPr>
              </a:p>
            </p:txBody>
          </p:sp>
        </mc:Choice>
        <mc:Fallback xmlns="">
          <p:sp>
            <p:nvSpPr>
              <p:cNvPr id="34" name="TextBox 33">
                <a:extLst>
                  <a:ext uri="{FF2B5EF4-FFF2-40B4-BE49-F238E27FC236}">
                    <a16:creationId xmlns:a16="http://schemas.microsoft.com/office/drawing/2014/main" id="{D1C5614A-B00F-982A-228F-BBBEB16FBBD2}"/>
                  </a:ext>
                </a:extLst>
              </p:cNvPr>
              <p:cNvSpPr txBox="1">
                <a:spLocks noRot="1" noChangeAspect="1" noMove="1" noResize="1" noEditPoints="1" noAdjustHandles="1" noChangeArrowheads="1" noChangeShapeType="1" noTextEdit="1"/>
              </p:cNvSpPr>
              <p:nvPr/>
            </p:nvSpPr>
            <p:spPr>
              <a:xfrm>
                <a:off x="8746161" y="7242966"/>
                <a:ext cx="4315477" cy="445122"/>
              </a:xfrm>
              <a:prstGeom prst="rect">
                <a:avLst/>
              </a:prstGeom>
              <a:blipFill>
                <a:blip r:embed="rId10"/>
                <a:stretch>
                  <a:fillRect l="-1466" t="-2778" b="-16667"/>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2EA09380-799B-7452-632D-8274889EDE76}"/>
              </a:ext>
            </a:extLst>
          </p:cNvPr>
          <p:cNvGrpSpPr/>
          <p:nvPr/>
        </p:nvGrpSpPr>
        <p:grpSpPr>
          <a:xfrm>
            <a:off x="7688563" y="2965561"/>
            <a:ext cx="6494816" cy="4240229"/>
            <a:chOff x="7688563" y="2965561"/>
            <a:chExt cx="6494816" cy="4240229"/>
          </a:xfrm>
        </p:grpSpPr>
        <p:grpSp>
          <p:nvGrpSpPr>
            <p:cNvPr id="23" name="Group 22">
              <a:extLst>
                <a:ext uri="{FF2B5EF4-FFF2-40B4-BE49-F238E27FC236}">
                  <a16:creationId xmlns:a16="http://schemas.microsoft.com/office/drawing/2014/main" id="{1AC33530-DF63-4346-B919-FECCF47C77C7}"/>
                </a:ext>
              </a:extLst>
            </p:cNvPr>
            <p:cNvGrpSpPr/>
            <p:nvPr/>
          </p:nvGrpSpPr>
          <p:grpSpPr>
            <a:xfrm>
              <a:off x="7688693" y="2965561"/>
              <a:ext cx="6396495" cy="1359962"/>
              <a:chOff x="4888449" y="1474848"/>
              <a:chExt cx="6396495" cy="1359962"/>
            </a:xfrm>
          </p:grpSpPr>
          <p:sp>
            <p:nvSpPr>
              <p:cNvPr id="24" name="TextBox 23">
                <a:extLst>
                  <a:ext uri="{FF2B5EF4-FFF2-40B4-BE49-F238E27FC236}">
                    <a16:creationId xmlns:a16="http://schemas.microsoft.com/office/drawing/2014/main" id="{CB837023-81BB-14B3-CB58-57DD623F9536}"/>
                  </a:ext>
                </a:extLst>
              </p:cNvPr>
              <p:cNvSpPr txBox="1"/>
              <p:nvPr/>
            </p:nvSpPr>
            <p:spPr>
              <a:xfrm>
                <a:off x="4888449" y="1474848"/>
                <a:ext cx="6396495" cy="400110"/>
              </a:xfrm>
              <a:prstGeom prst="rect">
                <a:avLst/>
              </a:prstGeom>
              <a:noFill/>
            </p:spPr>
            <p:txBody>
              <a:bodyPr wrap="none" rtlCol="0">
                <a:spAutoFit/>
              </a:bodyPr>
              <a:lstStyle/>
              <a:p>
                <a:pPr marL="342900" indent="-342900">
                  <a:buFont typeface="Arial" panose="020B0604020202020204" pitchFamily="34" charset="0"/>
                  <a:buChar char="•"/>
                </a:pPr>
                <a:r>
                  <a:rPr lang="en-US" sz="2000" dirty="0">
                    <a:solidFill>
                      <a:schemeClr val="accent2"/>
                    </a:solidFill>
                  </a:rPr>
                  <a:t>Reversible open circuit voltage (Nernst’s equation): </a:t>
                </a:r>
              </a:p>
            </p:txBody>
          </p:sp>
          <p:pic>
            <p:nvPicPr>
              <p:cNvPr id="25" name="Picture 24">
                <a:extLst>
                  <a:ext uri="{FF2B5EF4-FFF2-40B4-BE49-F238E27FC236}">
                    <a16:creationId xmlns:a16="http://schemas.microsoft.com/office/drawing/2014/main" id="{94A80151-B7AF-5B46-2958-216B32C82690}"/>
                  </a:ext>
                </a:extLst>
              </p:cNvPr>
              <p:cNvPicPr>
                <a:picLocks noChangeAspect="1"/>
              </p:cNvPicPr>
              <p:nvPr/>
            </p:nvPicPr>
            <p:blipFill>
              <a:blip r:embed="rId11"/>
              <a:stretch>
                <a:fillRect/>
              </a:stretch>
            </p:blipFill>
            <p:spPr>
              <a:xfrm>
                <a:off x="5540233" y="1907654"/>
                <a:ext cx="5682997" cy="927156"/>
              </a:xfrm>
              <a:prstGeom prst="rect">
                <a:avLst/>
              </a:prstGeom>
            </p:spPr>
          </p:pic>
        </p:grpSp>
        <p:grpSp>
          <p:nvGrpSpPr>
            <p:cNvPr id="26" name="Group 25">
              <a:extLst>
                <a:ext uri="{FF2B5EF4-FFF2-40B4-BE49-F238E27FC236}">
                  <a16:creationId xmlns:a16="http://schemas.microsoft.com/office/drawing/2014/main" id="{8DE555DC-EC81-E4A6-7783-279C4BBCBB7E}"/>
                </a:ext>
              </a:extLst>
            </p:cNvPr>
            <p:cNvGrpSpPr/>
            <p:nvPr/>
          </p:nvGrpSpPr>
          <p:grpSpPr>
            <a:xfrm>
              <a:off x="7688563" y="4407607"/>
              <a:ext cx="6494816" cy="1649310"/>
              <a:chOff x="4733476" y="2043838"/>
              <a:chExt cx="6494816" cy="1649310"/>
            </a:xfrm>
          </p:grpSpPr>
          <p:sp>
            <p:nvSpPr>
              <p:cNvPr id="27" name="TextBox 26">
                <a:extLst>
                  <a:ext uri="{FF2B5EF4-FFF2-40B4-BE49-F238E27FC236}">
                    <a16:creationId xmlns:a16="http://schemas.microsoft.com/office/drawing/2014/main" id="{06F5BBFA-1D7F-5C5C-C231-F3CD58FB8036}"/>
                  </a:ext>
                </a:extLst>
              </p:cNvPr>
              <p:cNvSpPr txBox="1"/>
              <p:nvPr/>
            </p:nvSpPr>
            <p:spPr>
              <a:xfrm>
                <a:off x="4733476" y="2043838"/>
                <a:ext cx="6229847" cy="400110"/>
              </a:xfrm>
              <a:prstGeom prst="rect">
                <a:avLst/>
              </a:prstGeom>
              <a:noFill/>
            </p:spPr>
            <p:txBody>
              <a:bodyPr wrap="none" rtlCol="0">
                <a:spAutoFit/>
              </a:bodyPr>
              <a:lstStyle/>
              <a:p>
                <a:pPr marL="342900" indent="-342900">
                  <a:buFont typeface="Arial" panose="020B0604020202020204" pitchFamily="34" charset="0"/>
                  <a:buChar char="•"/>
                </a:pPr>
                <a:r>
                  <a:rPr lang="en-US" sz="2000" dirty="0">
                    <a:solidFill>
                      <a:schemeClr val="accent2"/>
                    </a:solidFill>
                  </a:rPr>
                  <a:t>Activation overpotential (Butler-Volmer equations):</a:t>
                </a:r>
              </a:p>
            </p:txBody>
          </p:sp>
          <p:pic>
            <p:nvPicPr>
              <p:cNvPr id="28" name="Picture 27">
                <a:extLst>
                  <a:ext uri="{FF2B5EF4-FFF2-40B4-BE49-F238E27FC236}">
                    <a16:creationId xmlns:a16="http://schemas.microsoft.com/office/drawing/2014/main" id="{36FD16FF-41CC-4478-0A29-33497ACF88D1}"/>
                  </a:ext>
                </a:extLst>
              </p:cNvPr>
              <p:cNvPicPr>
                <a:picLocks noChangeAspect="1"/>
              </p:cNvPicPr>
              <p:nvPr/>
            </p:nvPicPr>
            <p:blipFill>
              <a:blip r:embed="rId12"/>
              <a:stretch>
                <a:fillRect/>
              </a:stretch>
            </p:blipFill>
            <p:spPr>
              <a:xfrm>
                <a:off x="5024598" y="2582311"/>
                <a:ext cx="2488397" cy="673551"/>
              </a:xfrm>
              <a:prstGeom prst="rect">
                <a:avLst/>
              </a:prstGeom>
            </p:spPr>
          </p:pic>
          <p:pic>
            <p:nvPicPr>
              <p:cNvPr id="29" name="Picture 28">
                <a:extLst>
                  <a:ext uri="{FF2B5EF4-FFF2-40B4-BE49-F238E27FC236}">
                    <a16:creationId xmlns:a16="http://schemas.microsoft.com/office/drawing/2014/main" id="{53970052-3D2D-E9B7-0C95-B4F1E7B81DCC}"/>
                  </a:ext>
                </a:extLst>
              </p:cNvPr>
              <p:cNvPicPr>
                <a:picLocks noChangeAspect="1"/>
              </p:cNvPicPr>
              <p:nvPr/>
            </p:nvPicPr>
            <p:blipFill rotWithShape="1">
              <a:blip r:embed="rId13"/>
              <a:srcRect t="5160" b="56289"/>
              <a:stretch/>
            </p:blipFill>
            <p:spPr>
              <a:xfrm>
                <a:off x="7505549" y="2557653"/>
                <a:ext cx="3722743" cy="666231"/>
              </a:xfrm>
              <a:prstGeom prst="rect">
                <a:avLst/>
              </a:prstGeom>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414B87BE-D66D-5087-381B-BF2708C117F9}"/>
                      </a:ext>
                    </a:extLst>
                  </p:cNvPr>
                  <p:cNvSpPr txBox="1"/>
                  <p:nvPr/>
                </p:nvSpPr>
                <p:spPr>
                  <a:xfrm>
                    <a:off x="5477435" y="3293038"/>
                    <a:ext cx="1186094"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smtClean="0">
                              <a:solidFill>
                                <a:schemeClr val="accent2"/>
                              </a:solidFill>
                              <a:latin typeface="Cambria Math" panose="02040503050406030204" pitchFamily="18" charset="0"/>
                            </a:rPr>
                            <m:t>𝑗</m:t>
                          </m:r>
                          <m:r>
                            <a:rPr lang="en-US" sz="2000" i="1" smtClean="0">
                              <a:solidFill>
                                <a:schemeClr val="accent2"/>
                              </a:solidFill>
                              <a:latin typeface="Cambria Math" panose="02040503050406030204" pitchFamily="18" charset="0"/>
                            </a:rPr>
                            <m:t>=</m:t>
                          </m:r>
                          <m:r>
                            <a:rPr lang="en-US" sz="2000" i="1" smtClean="0">
                              <a:solidFill>
                                <a:schemeClr val="accent2"/>
                              </a:solidFill>
                              <a:latin typeface="Cambria Math" panose="02040503050406030204" pitchFamily="18" charset="0"/>
                            </a:rPr>
                            <m:t>𝐼</m:t>
                          </m:r>
                          <m:r>
                            <a:rPr lang="en-US" sz="2000" i="1" smtClean="0">
                              <a:solidFill>
                                <a:schemeClr val="accent2"/>
                              </a:solidFill>
                              <a:latin typeface="Cambria Math" panose="02040503050406030204" pitchFamily="18" charset="0"/>
                            </a:rPr>
                            <m:t>/</m:t>
                          </m:r>
                          <m:sSub>
                            <m:sSubPr>
                              <m:ctrlPr>
                                <a:rPr lang="en-US" sz="2000" i="1">
                                  <a:solidFill>
                                    <a:schemeClr val="accent2"/>
                                  </a:solidFill>
                                  <a:latin typeface="Cambria Math" panose="02040503050406030204" pitchFamily="18" charset="0"/>
                                </a:rPr>
                              </m:ctrlPr>
                            </m:sSubPr>
                            <m:e>
                              <m:r>
                                <a:rPr lang="en-US" sz="2000" i="1">
                                  <a:solidFill>
                                    <a:schemeClr val="accent2"/>
                                  </a:solidFill>
                                  <a:latin typeface="Cambria Math" panose="02040503050406030204" pitchFamily="18" charset="0"/>
                                </a:rPr>
                                <m:t>𝐴</m:t>
                              </m:r>
                            </m:e>
                            <m:sub>
                              <m:r>
                                <a:rPr lang="en-US" sz="2000" i="1">
                                  <a:solidFill>
                                    <a:schemeClr val="accent2"/>
                                  </a:solidFill>
                                  <a:latin typeface="Cambria Math" panose="02040503050406030204" pitchFamily="18" charset="0"/>
                                </a:rPr>
                                <m:t>𝑠</m:t>
                              </m:r>
                            </m:sub>
                          </m:sSub>
                        </m:oMath>
                      </m:oMathPara>
                    </a14:m>
                    <a:endParaRPr lang="en-US" sz="2000" dirty="0">
                      <a:solidFill>
                        <a:schemeClr val="accent2"/>
                      </a:solidFill>
                    </a:endParaRPr>
                  </a:p>
                </p:txBody>
              </p:sp>
            </mc:Choice>
            <mc:Fallback xmlns="">
              <p:sp>
                <p:nvSpPr>
                  <p:cNvPr id="30" name="TextBox 29">
                    <a:extLst>
                      <a:ext uri="{FF2B5EF4-FFF2-40B4-BE49-F238E27FC236}">
                        <a16:creationId xmlns:a16="http://schemas.microsoft.com/office/drawing/2014/main" id="{414B87BE-D66D-5087-381B-BF2708C117F9}"/>
                      </a:ext>
                    </a:extLst>
                  </p:cNvPr>
                  <p:cNvSpPr txBox="1">
                    <a:spLocks noRot="1" noChangeAspect="1" noMove="1" noResize="1" noEditPoints="1" noAdjustHandles="1" noChangeArrowheads="1" noChangeShapeType="1" noTextEdit="1"/>
                  </p:cNvSpPr>
                  <p:nvPr/>
                </p:nvSpPr>
                <p:spPr>
                  <a:xfrm>
                    <a:off x="5477435" y="3293038"/>
                    <a:ext cx="1186094" cy="400110"/>
                  </a:xfrm>
                  <a:prstGeom prst="rect">
                    <a:avLst/>
                  </a:prstGeom>
                  <a:blipFill>
                    <a:blip r:embed="rId14"/>
                    <a:stretch>
                      <a:fillRect b="-12121"/>
                    </a:stretch>
                  </a:blipFill>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BD7A2002-45DA-7957-CB83-F649F3C46E65}"/>
                </a:ext>
              </a:extLst>
            </p:cNvPr>
            <p:cNvGrpSpPr/>
            <p:nvPr/>
          </p:nvGrpSpPr>
          <p:grpSpPr>
            <a:xfrm>
              <a:off x="7692250" y="6317601"/>
              <a:ext cx="5983412" cy="888189"/>
              <a:chOff x="4737492" y="5311302"/>
              <a:chExt cx="5983412" cy="888189"/>
            </a:xfrm>
          </p:grpSpPr>
          <p:sp>
            <p:nvSpPr>
              <p:cNvPr id="32" name="TextBox 31">
                <a:extLst>
                  <a:ext uri="{FF2B5EF4-FFF2-40B4-BE49-F238E27FC236}">
                    <a16:creationId xmlns:a16="http://schemas.microsoft.com/office/drawing/2014/main" id="{C15D91C0-6AEA-7A9D-33B8-1A424F71791E}"/>
                  </a:ext>
                </a:extLst>
              </p:cNvPr>
              <p:cNvSpPr txBox="1"/>
              <p:nvPr/>
            </p:nvSpPr>
            <p:spPr>
              <a:xfrm>
                <a:off x="4737492" y="5534845"/>
                <a:ext cx="2140330" cy="400110"/>
              </a:xfrm>
              <a:prstGeom prst="rect">
                <a:avLst/>
              </a:prstGeom>
              <a:noFill/>
            </p:spPr>
            <p:txBody>
              <a:bodyPr wrap="none" rtlCol="0">
                <a:spAutoFit/>
              </a:bodyPr>
              <a:lstStyle/>
              <a:p>
                <a:pPr marL="342900" indent="-342900">
                  <a:buFont typeface="Arial" panose="020B0604020202020204" pitchFamily="34" charset="0"/>
                  <a:buChar char="•"/>
                </a:pPr>
                <a:r>
                  <a:rPr lang="en-US" sz="2000" dirty="0">
                    <a:solidFill>
                      <a:schemeClr val="accent2"/>
                    </a:solidFill>
                  </a:rPr>
                  <a:t>Ohmic losses:</a:t>
                </a:r>
              </a:p>
            </p:txBody>
          </p:sp>
          <p:pic>
            <p:nvPicPr>
              <p:cNvPr id="33" name="Picture 32">
                <a:extLst>
                  <a:ext uri="{FF2B5EF4-FFF2-40B4-BE49-F238E27FC236}">
                    <a16:creationId xmlns:a16="http://schemas.microsoft.com/office/drawing/2014/main" id="{BC9269A3-966D-E7AA-73E2-795FA19E9CE4}"/>
                  </a:ext>
                </a:extLst>
              </p:cNvPr>
              <p:cNvPicPr>
                <a:picLocks noChangeAspect="1"/>
              </p:cNvPicPr>
              <p:nvPr/>
            </p:nvPicPr>
            <p:blipFill>
              <a:blip r:embed="rId15"/>
              <a:stretch>
                <a:fillRect/>
              </a:stretch>
            </p:blipFill>
            <p:spPr>
              <a:xfrm>
                <a:off x="6998161" y="5311302"/>
                <a:ext cx="3722743" cy="888189"/>
              </a:xfrm>
              <a:prstGeom prst="rect">
                <a:avLst/>
              </a:prstGeom>
            </p:spPr>
          </p:pic>
        </p:grpSp>
        <p:pic>
          <p:nvPicPr>
            <p:cNvPr id="36" name="Picture 35">
              <a:extLst>
                <a:ext uri="{FF2B5EF4-FFF2-40B4-BE49-F238E27FC236}">
                  <a16:creationId xmlns:a16="http://schemas.microsoft.com/office/drawing/2014/main" id="{31A14447-BFCC-CAFB-C36C-01C2768EF2C9}"/>
                </a:ext>
              </a:extLst>
            </p:cNvPr>
            <p:cNvPicPr>
              <a:picLocks noChangeAspect="1"/>
            </p:cNvPicPr>
            <p:nvPr/>
          </p:nvPicPr>
          <p:blipFill rotWithShape="1">
            <a:blip r:embed="rId13"/>
            <a:srcRect t="50121"/>
            <a:stretch/>
          </p:blipFill>
          <p:spPr>
            <a:xfrm>
              <a:off x="10362445" y="5564080"/>
              <a:ext cx="3722743" cy="862000"/>
            </a:xfrm>
            <a:prstGeom prst="rect">
              <a:avLst/>
            </a:prstGeom>
          </p:spPr>
        </p:pic>
      </p:grpSp>
      <p:pic>
        <p:nvPicPr>
          <p:cNvPr id="12" name="Audio 11">
            <a:hlinkClick r:id="" action="ppaction://media"/>
            <a:extLst>
              <a:ext uri="{FF2B5EF4-FFF2-40B4-BE49-F238E27FC236}">
                <a16:creationId xmlns:a16="http://schemas.microsoft.com/office/drawing/2014/main" id="{CCE3F402-5B81-4864-94CD-B63F630898DE}"/>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4071600" y="7670800"/>
            <a:ext cx="406400" cy="406400"/>
          </a:xfrm>
          <a:prstGeom prst="rect">
            <a:avLst/>
          </a:prstGeom>
        </p:spPr>
      </p:pic>
    </p:spTree>
    <p:extLst>
      <p:ext uri="{BB962C8B-B14F-4D97-AF65-F5344CB8AC3E}">
        <p14:creationId xmlns:p14="http://schemas.microsoft.com/office/powerpoint/2010/main" val="2725038211"/>
      </p:ext>
    </p:extLst>
  </p:cSld>
  <p:clrMapOvr>
    <a:masterClrMapping/>
  </p:clrMapOvr>
  <p:transition spd="med" advTm="107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A53A3-D195-4014-BE90-468FDBE9D8BA}"/>
              </a:ext>
            </a:extLst>
          </p:cNvPr>
          <p:cNvSpPr>
            <a:spLocks noGrp="1"/>
          </p:cNvSpPr>
          <p:nvPr>
            <p:ph type="title"/>
          </p:nvPr>
        </p:nvSpPr>
        <p:spPr/>
        <p:txBody>
          <a:bodyPr/>
          <a:lstStyle/>
          <a:p>
            <a:r>
              <a:rPr lang="en-US" dirty="0"/>
              <a:t>PCDNN for flow battery voltage prediction</a:t>
            </a:r>
          </a:p>
        </p:txBody>
      </p:sp>
      <p:pic>
        <p:nvPicPr>
          <p:cNvPr id="6" name="Content Placeholder 5">
            <a:extLst>
              <a:ext uri="{FF2B5EF4-FFF2-40B4-BE49-F238E27FC236}">
                <a16:creationId xmlns:a16="http://schemas.microsoft.com/office/drawing/2014/main" id="{6BC90C2A-B407-4CC9-AFFC-3F24595188E5}"/>
              </a:ext>
            </a:extLst>
          </p:cNvPr>
          <p:cNvPicPr>
            <a:picLocks noGrp="1" noChangeAspect="1"/>
          </p:cNvPicPr>
          <p:nvPr>
            <p:ph sz="quarter" idx="20"/>
          </p:nvPr>
        </p:nvPicPr>
        <p:blipFill rotWithShape="1">
          <a:blip r:embed="rId5"/>
          <a:srcRect t="3146" r="33062"/>
          <a:stretch/>
        </p:blipFill>
        <p:spPr>
          <a:xfrm>
            <a:off x="5821362" y="1786292"/>
            <a:ext cx="8351838" cy="6308248"/>
          </a:xfrm>
        </p:spPr>
      </p:pic>
      <p:sp>
        <p:nvSpPr>
          <p:cNvPr id="4" name="Slide Number Placeholder 3">
            <a:extLst>
              <a:ext uri="{FF2B5EF4-FFF2-40B4-BE49-F238E27FC236}">
                <a16:creationId xmlns:a16="http://schemas.microsoft.com/office/drawing/2014/main" id="{08190B5E-0992-4BD3-AA72-C424695B549E}"/>
              </a:ext>
            </a:extLst>
          </p:cNvPr>
          <p:cNvSpPr>
            <a:spLocks noGrp="1"/>
          </p:cNvSpPr>
          <p:nvPr>
            <p:ph type="sldNum" sz="quarter" idx="21"/>
          </p:nvPr>
        </p:nvSpPr>
        <p:spPr/>
        <p:txBody>
          <a:bodyPr/>
          <a:lstStyle/>
          <a:p>
            <a:pPr>
              <a:defRPr/>
            </a:pPr>
            <a:fld id="{35827BBF-10F3-3248-A770-AD57E7518914}" type="slidenum">
              <a:rPr lang="en-US" smtClean="0"/>
              <a:pPr>
                <a:defRPr/>
              </a:pPr>
              <a:t>7</a:t>
            </a:fld>
            <a:endParaRPr lang="en-US" dirty="0"/>
          </a:p>
        </p:txBody>
      </p:sp>
      <p:sp>
        <p:nvSpPr>
          <p:cNvPr id="9" name="TextBox 8">
            <a:extLst>
              <a:ext uri="{FF2B5EF4-FFF2-40B4-BE49-F238E27FC236}">
                <a16:creationId xmlns:a16="http://schemas.microsoft.com/office/drawing/2014/main" id="{5BB117C9-8B3B-4455-9EE7-7BBF57F450D6}"/>
              </a:ext>
            </a:extLst>
          </p:cNvPr>
          <p:cNvSpPr txBox="1"/>
          <p:nvPr/>
        </p:nvSpPr>
        <p:spPr>
          <a:xfrm>
            <a:off x="1208713" y="2105683"/>
            <a:ext cx="4465974" cy="419031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dirty="0"/>
              <a:t>Baseline model is the physics-based 0D model prediction without parameter calibration</a:t>
            </a:r>
          </a:p>
          <a:p>
            <a:pPr marL="285750" indent="-285750">
              <a:lnSpc>
                <a:spcPct val="150000"/>
              </a:lnSpc>
              <a:buFont typeface="Arial" panose="020B0604020202020204" pitchFamily="34" charset="0"/>
              <a:buChar char="•"/>
            </a:pPr>
            <a:r>
              <a:rPr lang="en-US" sz="2000" dirty="0"/>
              <a:t> PCDNN has overall good accuracy for voltage prediction across the whole SOC range</a:t>
            </a:r>
          </a:p>
          <a:p>
            <a:pPr marL="285750" indent="-285750">
              <a:lnSpc>
                <a:spcPct val="150000"/>
              </a:lnSpc>
              <a:buFont typeface="Arial" panose="020B0604020202020204" pitchFamily="34" charset="0"/>
              <a:buChar char="•"/>
            </a:pPr>
            <a:r>
              <a:rPr lang="en-US" sz="2000" dirty="0"/>
              <a:t>PCDNN struggles at extreme SOC conditions (limited due to the physics-model simplifications)</a:t>
            </a:r>
          </a:p>
        </p:txBody>
      </p:sp>
      <p:sp>
        <p:nvSpPr>
          <p:cNvPr id="10" name="Oval 9">
            <a:extLst>
              <a:ext uri="{FF2B5EF4-FFF2-40B4-BE49-F238E27FC236}">
                <a16:creationId xmlns:a16="http://schemas.microsoft.com/office/drawing/2014/main" id="{2E2D9772-75A6-4443-945F-D68BA2F8BFB0}"/>
              </a:ext>
            </a:extLst>
          </p:cNvPr>
          <p:cNvSpPr/>
          <p:nvPr/>
        </p:nvSpPr>
        <p:spPr>
          <a:xfrm>
            <a:off x="6248400" y="6045200"/>
            <a:ext cx="927100" cy="9271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Arrow: Right 10">
            <a:extLst>
              <a:ext uri="{FF2B5EF4-FFF2-40B4-BE49-F238E27FC236}">
                <a16:creationId xmlns:a16="http://schemas.microsoft.com/office/drawing/2014/main" id="{3F283D5C-FA4B-4C23-8CAF-761015F41606}"/>
              </a:ext>
            </a:extLst>
          </p:cNvPr>
          <p:cNvSpPr/>
          <p:nvPr/>
        </p:nvSpPr>
        <p:spPr>
          <a:xfrm rot="1170996">
            <a:off x="5197942" y="5826775"/>
            <a:ext cx="983402" cy="20125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5" name="Audio 24">
            <a:hlinkClick r:id="" action="ppaction://media"/>
            <a:extLst>
              <a:ext uri="{FF2B5EF4-FFF2-40B4-BE49-F238E27FC236}">
                <a16:creationId xmlns:a16="http://schemas.microsoft.com/office/drawing/2014/main" id="{DB97506B-7C45-45D7-BC53-7604D8AC39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071600" y="7670800"/>
            <a:ext cx="406400" cy="406400"/>
          </a:xfrm>
          <a:prstGeom prst="rect">
            <a:avLst/>
          </a:prstGeom>
        </p:spPr>
      </p:pic>
    </p:spTree>
    <p:extLst>
      <p:ext uri="{BB962C8B-B14F-4D97-AF65-F5344CB8AC3E}">
        <p14:creationId xmlns:p14="http://schemas.microsoft.com/office/powerpoint/2010/main" val="2552304439"/>
      </p:ext>
    </p:extLst>
  </p:cSld>
  <p:clrMapOvr>
    <a:masterClrMapping/>
  </p:clrMapOvr>
  <p:transition spd="med" advTm="4653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extLst>
    <p:ext uri="{3A86A75C-4F4B-4683-9AE1-C65F6400EC91}">
      <p14:laserTraceLst xmlns:p14="http://schemas.microsoft.com/office/powerpoint/2010/main">
        <p14:tracePtLst>
          <p14:tracePt t="34" x="5775325" y="4689475"/>
          <p14:tracePt t="114" x="5840413" y="4668838"/>
          <p14:tracePt t="129" x="5851525" y="4668838"/>
          <p14:tracePt t="135" x="5862638" y="4668838"/>
          <p14:tracePt t="142" x="5873750" y="4668838"/>
          <p14:tracePt t="149" x="5884863" y="4668838"/>
          <p14:tracePt t="156" x="5918200" y="4668838"/>
          <p14:tracePt t="165" x="5929313" y="4668838"/>
          <p14:tracePt t="178" x="5940425" y="4668838"/>
          <p14:tracePt t="184" x="5951538" y="4668838"/>
          <p14:tracePt t="192" x="5961063" y="4668838"/>
          <p14:tracePt t="199" x="5972175" y="4668838"/>
          <p14:tracePt t="206" x="5983288" y="4668838"/>
          <p14:tracePt t="213" x="5994400" y="4668838"/>
          <p14:tracePt t="235" x="6005513" y="4678363"/>
          <p14:tracePt t="265" x="6005513" y="4689475"/>
          <p14:tracePt t="272" x="6016625" y="4689475"/>
          <p14:tracePt t="307" x="6027738" y="4689475"/>
          <p14:tracePt t="336" x="6027738" y="4700588"/>
          <p14:tracePt t="7168" x="6311900" y="4591050"/>
          <p14:tracePt t="7303" x="8613775" y="4284663"/>
          <p14:tracePt t="7310" x="8647113" y="4273550"/>
          <p14:tracePt t="7317" x="8669338" y="4262438"/>
          <p14:tracePt t="7325" x="8701088" y="4251325"/>
          <p14:tracePt t="7331" x="8723313" y="4229100"/>
          <p14:tracePt t="7338" x="8745538" y="4219575"/>
          <p14:tracePt t="7345" x="8767763" y="4219575"/>
          <p14:tracePt t="7352" x="8778875" y="4219575"/>
          <p14:tracePt t="7359" x="8799513" y="4219575"/>
          <p14:tracePt t="7367" x="8810625" y="4219575"/>
          <p14:tracePt t="7381" x="8821738" y="4219575"/>
          <p14:tracePt t="7411" x="8821738" y="4208463"/>
          <p14:tracePt t="7447" x="8832850" y="4197350"/>
          <p14:tracePt t="7455" x="8843963" y="4186238"/>
          <p14:tracePt t="7709" x="8986838" y="4164013"/>
          <p14:tracePt t="7715" x="9228138" y="4141788"/>
          <p14:tracePt t="7723" x="9501188" y="4076700"/>
          <p14:tracePt t="7731" x="9688513" y="4065588"/>
          <p14:tracePt t="7737" x="9818688" y="4043363"/>
          <p14:tracePt t="7745" x="9950450" y="4043363"/>
          <p14:tracePt t="7751" x="10104438" y="4043363"/>
          <p14:tracePt t="7759" x="10236200" y="4043363"/>
          <p14:tracePt t="7765" x="10410825" y="4043363"/>
          <p14:tracePt t="7773" x="10587038" y="4043363"/>
          <p14:tracePt t="7780" x="10717213" y="4043363"/>
          <p14:tracePt t="7787" x="10783888" y="4043363"/>
          <p14:tracePt t="7793" x="10871200" y="4054475"/>
          <p14:tracePt t="7801" x="10947400" y="4054475"/>
          <p14:tracePt t="7808" x="11014075" y="4065588"/>
          <p14:tracePt t="7815" x="11068050" y="4065588"/>
          <p14:tracePt t="7822" x="11101388" y="4065588"/>
          <p14:tracePt t="7832" x="11123613" y="4076700"/>
          <p14:tracePt t="7837" x="11145838" y="4076700"/>
          <p14:tracePt t="7844" x="11177588" y="4076700"/>
          <p14:tracePt t="7851" x="11199813" y="4076700"/>
          <p14:tracePt t="7858" x="11210925" y="4076700"/>
          <p14:tracePt t="7865" x="11233150" y="4076700"/>
          <p14:tracePt t="7872" x="11277600" y="4087813"/>
          <p14:tracePt t="7886" x="11298238" y="4087813"/>
          <p14:tracePt t="7890" x="11331575" y="4098925"/>
          <p14:tracePt t="7896" x="11376025" y="4110038"/>
          <p14:tracePt t="7901" x="11418888" y="4141788"/>
          <p14:tracePt t="7964" x="11704638" y="4767263"/>
          <p14:tracePt t="7971" x="11726863" y="4876800"/>
          <p14:tracePt t="7980" x="11737975" y="4975225"/>
          <p14:tracePt t="7985" x="11758613" y="5129213"/>
          <p14:tracePt t="7992" x="11769725" y="5216525"/>
          <p14:tracePt t="8000" x="11791950" y="5314950"/>
          <p14:tracePt t="8007" x="11803063" y="5380038"/>
          <p14:tracePt t="8014" x="11814175" y="5478463"/>
          <p14:tracePt t="8021" x="11847513" y="5545138"/>
          <p14:tracePt t="8030" x="11847513" y="5599113"/>
          <p14:tracePt t="8036" x="11857038" y="5697538"/>
          <p14:tracePt t="8043" x="11879263" y="5851525"/>
          <p14:tracePt t="8050" x="11879263" y="5949950"/>
          <p14:tracePt t="8057" x="11879263" y="6016625"/>
          <p14:tracePt t="8064" x="11890375" y="6081713"/>
          <p14:tracePt t="8071" x="11912600" y="6180138"/>
          <p14:tracePt t="8079" x="11923713" y="6224588"/>
          <p14:tracePt t="8085" x="11923713" y="6278563"/>
          <p14:tracePt t="8092" x="11934825" y="6311900"/>
          <p14:tracePt t="8099" x="11934825" y="6345238"/>
          <p14:tracePt t="8106" x="11934825" y="6388100"/>
          <p14:tracePt t="8114" x="11934825" y="6421438"/>
          <p14:tracePt t="8122" x="11934825" y="6443663"/>
          <p14:tracePt t="8135" x="11934825" y="6454775"/>
          <p14:tracePt t="8144" x="11934825" y="6465888"/>
          <p14:tracePt t="8149" x="11923713" y="6486525"/>
          <p14:tracePt t="8156" x="11901488" y="6497638"/>
          <p14:tracePt t="8163" x="11879263" y="6508750"/>
          <p14:tracePt t="8171" x="11825288" y="6519863"/>
          <p14:tracePt t="8179" x="11758613" y="6542088"/>
          <p14:tracePt t="8185" x="11649075" y="6542088"/>
          <p14:tracePt t="8195" x="11539538" y="6542088"/>
          <p14:tracePt t="8200" x="11364913" y="6542088"/>
          <p14:tracePt t="8209" x="11277600" y="6542088"/>
          <p14:tracePt t="8215" x="11156950" y="6542088"/>
          <p14:tracePt t="8220" x="11090275" y="6542088"/>
          <p14:tracePt t="8229" x="11002963" y="6530975"/>
          <p14:tracePt t="8260" x="10848975" y="6530975"/>
          <p14:tracePt t="8264" x="10783888" y="6530975"/>
          <p14:tracePt t="8273" x="10728325" y="6530975"/>
          <p14:tracePt t="8277" x="10663238" y="6530975"/>
          <p14:tracePt t="8289" x="10587038" y="6553200"/>
          <p14:tracePt t="8293" x="10553700" y="6553200"/>
          <p14:tracePt t="8300" x="10520363" y="6553200"/>
          <p14:tracePt t="8307" x="10488613" y="6553200"/>
          <p14:tracePt t="8315" x="10444163" y="6553200"/>
          <p14:tracePt t="8322" x="10433050" y="6553200"/>
          <p14:tracePt t="8329" x="10410825" y="6553200"/>
          <p14:tracePt t="8337" x="10367963" y="6553200"/>
          <p14:tracePt t="8343" x="10345738" y="6553200"/>
          <p14:tracePt t="8357" x="10334625" y="6553200"/>
          <p14:tracePt t="8365" x="10323513" y="6553200"/>
          <p14:tracePt t="8372" x="10301288" y="6553200"/>
          <p14:tracePt t="8377" x="10279063" y="6553200"/>
          <p14:tracePt t="8385" x="10258425" y="6553200"/>
          <p14:tracePt t="8394" x="10247313" y="6553200"/>
          <p14:tracePt t="8406" x="10236200" y="6553200"/>
          <p14:tracePt t="8415" x="10225088" y="6553200"/>
          <p14:tracePt t="8421" x="10213975" y="6553200"/>
          <p14:tracePt t="8427" x="10202863" y="6553200"/>
          <p14:tracePt t="8436" x="10191750" y="6553200"/>
          <p14:tracePt t="8441" x="10169525" y="6553200"/>
          <p14:tracePt t="8457" x="10158413" y="6553200"/>
          <p14:tracePt t="8466" x="10148888" y="6553200"/>
          <p14:tracePt t="8470" x="10137775" y="6553200"/>
          <p14:tracePt t="8478" x="10126663" y="6553200"/>
          <p14:tracePt t="8485" x="10115550" y="6553200"/>
          <p14:tracePt t="8500" x="10104438" y="6553200"/>
          <p14:tracePt t="8506" x="10082213" y="6553200"/>
          <p14:tracePt t="8516" x="10071100" y="6553200"/>
          <p14:tracePt t="8521" x="10059988" y="6553200"/>
          <p14:tracePt t="8527" x="10048875" y="6553200"/>
          <p14:tracePt t="8535" x="10037763" y="6553200"/>
          <p14:tracePt t="8570" x="10028238" y="6553200"/>
          <p14:tracePt t="8598" x="10017125" y="6553200"/>
          <p14:tracePt t="8620" x="10006013" y="6553200"/>
          <p14:tracePt t="8642" x="9983788" y="6553200"/>
          <p14:tracePt t="8656" x="9972675" y="6553200"/>
          <p14:tracePt t="8719" x="9961563" y="6553200"/>
          <p14:tracePt t="8748" x="9950450" y="6553200"/>
          <p14:tracePt t="8771" x="9939338" y="6553200"/>
          <p14:tracePt t="8804" x="9928225" y="6553200"/>
          <p14:tracePt t="8835" x="9918700" y="6553200"/>
          <p14:tracePt t="8847" x="9907588" y="6553200"/>
          <p14:tracePt t="8861" x="9885363" y="6553200"/>
          <p14:tracePt t="8869" x="9874250" y="6553200"/>
          <p14:tracePt t="8876" x="9863138" y="6553200"/>
          <p14:tracePt t="8892" x="9852025" y="6553200"/>
          <p14:tracePt t="8901" x="9840913" y="6553200"/>
          <p14:tracePt t="8917" x="9829800" y="6553200"/>
          <p14:tracePt t="8933" x="9818688" y="6553200"/>
          <p14:tracePt t="8947" x="9809163" y="6553200"/>
          <p14:tracePt t="8961" x="9786938" y="6553200"/>
          <p14:tracePt t="8983" x="9775825" y="6553200"/>
          <p14:tracePt t="9009" x="9764713" y="6553200"/>
          <p14:tracePt t="30547" x="9753600" y="6553200"/>
          <p14:tracePt t="31521" x="9731375" y="6564313"/>
          <p14:tracePt t="31529" x="9709150" y="6575425"/>
          <p14:tracePt t="31536" x="9688513" y="6596063"/>
          <p14:tracePt t="31544" x="9666288" y="6607175"/>
          <p14:tracePt t="31551" x="9610725" y="6629400"/>
          <p14:tracePt t="31560" x="9567863" y="6673850"/>
          <p14:tracePt t="31566" x="9469438" y="6716713"/>
          <p14:tracePt t="31571" x="9436100" y="6738938"/>
          <p14:tracePt t="31579" x="9369425" y="6772275"/>
          <p14:tracePt t="31586" x="9271000" y="6783388"/>
          <p14:tracePt t="31595" x="9172575" y="6837363"/>
          <p14:tracePt t="31602" x="9107488" y="6848475"/>
          <p14:tracePt t="31605" x="9051925" y="6870700"/>
          <p14:tracePt t="31615" x="8964613" y="6892925"/>
          <p14:tracePt t="31623" x="8909050" y="6915150"/>
          <p14:tracePt t="31628" x="8810625" y="6935788"/>
          <p14:tracePt t="31634" x="8778875" y="6958013"/>
          <p14:tracePt t="31645" x="8689975" y="6991350"/>
          <p14:tracePt t="31654" x="8636000" y="7013575"/>
          <p14:tracePt t="31658" x="8559800" y="7045325"/>
          <p14:tracePt t="31671" x="8416925" y="7100888"/>
          <p14:tracePt t="31679" x="8318500" y="7123113"/>
          <p14:tracePt t="31685" x="8274050" y="7134225"/>
          <p14:tracePt t="31694" x="8229600" y="7156450"/>
          <p14:tracePt t="31700" x="8164513" y="7165975"/>
          <p14:tracePt t="31707" x="8120063" y="7188200"/>
          <p14:tracePt t="31716" x="8077200" y="7199313"/>
          <p14:tracePt t="31720" x="8010525" y="7243763"/>
          <p14:tracePt t="31731" x="7978775" y="7254875"/>
          <p14:tracePt t="31738" x="7900988" y="7275513"/>
          <p14:tracePt t="31744" x="7858125" y="7286625"/>
          <p14:tracePt t="31751" x="7802563" y="7297738"/>
          <p14:tracePt t="31756" x="7704138" y="7319963"/>
          <p14:tracePt t="31763" x="7670800" y="7331075"/>
          <p14:tracePt t="31769" x="7605713" y="7342188"/>
          <p14:tracePt t="31780" x="7529513" y="7375525"/>
          <p14:tracePt t="31790" x="7485063" y="7385050"/>
          <p14:tracePt t="31795" x="7440613" y="7396163"/>
          <p14:tracePt t="31799" x="7397750" y="7407275"/>
          <p14:tracePt t="31806" x="7342188" y="7418388"/>
          <p14:tracePt t="31813" x="7310438" y="7440613"/>
          <p14:tracePt t="31822" x="7265988" y="7451725"/>
          <p14:tracePt t="31828" x="7200900" y="7462838"/>
          <p14:tracePt t="31836" x="7167563" y="7462838"/>
          <p14:tracePt t="31843" x="7134225" y="7473950"/>
          <p14:tracePt t="31855" x="7013575" y="7496175"/>
          <p14:tracePt t="31863" x="6959600" y="7516813"/>
          <p14:tracePt t="31871" x="6926263" y="7516813"/>
          <p14:tracePt t="31879" x="6892925" y="7527925"/>
          <p14:tracePt t="31886" x="6838950" y="7527925"/>
          <p14:tracePt t="31891" x="6805613" y="7539038"/>
          <p14:tracePt t="31900" x="6750050" y="7550150"/>
          <p14:tracePt t="31907" x="6684963" y="7561263"/>
          <p14:tracePt t="31919" x="6630988" y="7561263"/>
          <p14:tracePt t="31927" x="6575425" y="7561263"/>
          <p14:tracePt t="31935" x="6553200" y="7561263"/>
          <p14:tracePt t="31942" x="6530975" y="7561263"/>
          <p14:tracePt t="31949" x="6510338" y="7561263"/>
          <p14:tracePt t="31956" x="6477000" y="7561263"/>
          <p14:tracePt t="31964" x="6454775" y="7561263"/>
          <p14:tracePt t="31971" x="6443663" y="7561263"/>
          <p14:tracePt t="31978" x="6432550" y="7561263"/>
          <p14:tracePt t="31984" x="6421438" y="7561263"/>
          <p14:tracePt t="31991" x="6410325" y="7561263"/>
          <p14:tracePt t="31998" x="6378575" y="7561263"/>
          <p14:tracePt t="32008" x="6367463" y="7561263"/>
          <p14:tracePt t="32013" x="6345238" y="7561263"/>
          <p14:tracePt t="32028" x="6334125" y="7561263"/>
          <p14:tracePt t="32034" x="6323013" y="7561263"/>
          <p14:tracePt t="32043" x="6311900" y="7561263"/>
          <p14:tracePt t="32051" x="6300788" y="7561263"/>
          <p14:tracePt t="32057" x="6280150" y="7561263"/>
          <p14:tracePt t="32064" x="6269038" y="7561263"/>
          <p14:tracePt t="32069" x="6257925" y="7561263"/>
          <p14:tracePt t="32077" x="6246813" y="7561263"/>
          <p14:tracePt t="32084" x="6235700" y="7561263"/>
          <p14:tracePt t="32104" x="6181725" y="7550150"/>
          <p14:tracePt t="32122" x="6126163" y="7516813"/>
          <p14:tracePt t="32133" x="6092825" y="7485063"/>
          <p14:tracePt t="32140" x="6061075" y="7473950"/>
          <p14:tracePt t="32150" x="6049963" y="7473950"/>
          <p14:tracePt t="32154" x="6027738" y="7451725"/>
          <p14:tracePt t="32162" x="6016625" y="7440613"/>
          <p14:tracePt t="32171" x="6005513" y="7418388"/>
          <p14:tracePt t="32176" x="5961063" y="7375525"/>
          <p14:tracePt t="32185" x="5951538" y="7375525"/>
          <p14:tracePt t="32191" x="5940425" y="7353300"/>
          <p14:tracePt t="32197" x="5929313" y="7331075"/>
          <p14:tracePt t="32205" x="5918200" y="7308850"/>
          <p14:tracePt t="32213" x="5907088" y="7265988"/>
          <p14:tracePt t="32219" x="5895975" y="7232650"/>
          <p14:tracePt t="32229" x="5884863" y="7221538"/>
          <p14:tracePt t="32236" x="5884863" y="7199313"/>
          <p14:tracePt t="32239" x="5873750" y="7165975"/>
          <p14:tracePt t="32247" x="5873750" y="7145338"/>
          <p14:tracePt t="32255" x="5873750" y="7123113"/>
          <p14:tracePt t="32260" x="5873750" y="7112000"/>
          <p14:tracePt t="32268" x="5873750" y="7100888"/>
          <p14:tracePt t="32276" x="5873750" y="7056438"/>
          <p14:tracePt t="32286" x="5873750" y="7045325"/>
          <p14:tracePt t="32296" x="5851525" y="7024688"/>
          <p14:tracePt t="32304" x="5851525" y="7013575"/>
          <p14:tracePt t="32310" x="5851525" y="6991350"/>
          <p14:tracePt t="32317" x="5851525" y="6958013"/>
          <p14:tracePt t="32325" x="5851525" y="6946900"/>
          <p14:tracePt t="32333" x="5851525" y="6935788"/>
          <p14:tracePt t="32340" x="5851525" y="6926263"/>
          <p14:tracePt t="32347" x="5840413" y="6915150"/>
          <p14:tracePt t="32368" x="5840413" y="6904038"/>
          <p14:tracePt t="32377" x="5840413" y="6892925"/>
          <p14:tracePt t="32383" x="5840413" y="6881813"/>
          <p14:tracePt t="32390" x="5840413" y="6859588"/>
          <p14:tracePt t="32397" x="5840413" y="6848475"/>
          <p14:tracePt t="32403" x="5840413" y="6837363"/>
          <p14:tracePt t="32417" x="5840413" y="6826250"/>
          <p14:tracePt t="32426" x="5840413" y="6816725"/>
          <p14:tracePt t="32432" x="5840413" y="6805613"/>
          <p14:tracePt t="32445" x="5840413" y="6783388"/>
          <p14:tracePt t="32454" x="5840413" y="6772275"/>
          <p14:tracePt t="32468" x="5840413" y="6750050"/>
          <p14:tracePt t="32475" x="5840413" y="6738938"/>
          <p14:tracePt t="32482" x="5840413" y="6727825"/>
          <p14:tracePt t="32491" x="5840413" y="6716713"/>
          <p14:tracePt t="32496" x="5840413" y="6707188"/>
          <p14:tracePt t="32510" x="5840413" y="6673850"/>
          <p14:tracePt t="32518" x="5840413" y="6662738"/>
          <p14:tracePt t="32525" x="5840413" y="6651625"/>
          <p14:tracePt t="32532" x="5840413" y="6640513"/>
          <p14:tracePt t="32539" x="5840413" y="6607175"/>
          <p14:tracePt t="32546" x="5862638" y="6596063"/>
          <p14:tracePt t="32553" x="5873750" y="6564313"/>
          <p14:tracePt t="32560" x="5884863" y="6542088"/>
          <p14:tracePt t="32567" x="5918200" y="6530975"/>
          <p14:tracePt t="32576" x="5951538" y="6486525"/>
          <p14:tracePt t="32580" x="5983288" y="6477000"/>
          <p14:tracePt t="32589" x="6016625" y="6443663"/>
          <p14:tracePt t="32596" x="6061075" y="6399213"/>
          <p14:tracePt t="32602" x="6092825" y="6376988"/>
          <p14:tracePt t="32610" x="6126163" y="6367463"/>
          <p14:tracePt t="32617" x="6159500" y="6323013"/>
          <p14:tracePt t="32625" x="6181725" y="6311900"/>
          <p14:tracePt t="32630" x="6202363" y="6300788"/>
          <p14:tracePt t="32640" x="6246813" y="6289675"/>
          <p14:tracePt t="32646" x="6269038" y="6278563"/>
          <p14:tracePt t="32652" x="6291263" y="6267450"/>
          <p14:tracePt t="32666" x="6345238" y="6235700"/>
          <p14:tracePt t="32676" x="6356350" y="6224588"/>
          <p14:tracePt t="32682" x="6378575" y="6202363"/>
          <p14:tracePt t="32686" x="6400800" y="6191250"/>
          <p14:tracePt t="32701" x="6454775" y="6157913"/>
          <p14:tracePt t="32712" x="6488113" y="6146800"/>
          <p14:tracePt t="32717" x="6510338" y="6137275"/>
          <p14:tracePt t="32726" x="6510338" y="6126163"/>
          <p14:tracePt t="32731" x="6542088" y="6115050"/>
          <p14:tracePt t="32738" x="6597650" y="6092825"/>
          <p14:tracePt t="32746" x="6619875" y="6081713"/>
          <p14:tracePt t="32752" x="6662738" y="6048375"/>
          <p14:tracePt t="32759" x="6707188" y="6037263"/>
          <p14:tracePt t="32766" x="6729413" y="6027738"/>
          <p14:tracePt t="32773" x="6772275" y="6016625"/>
          <p14:tracePt t="32780" x="6783388" y="6016625"/>
          <p14:tracePt t="32786" x="6827838" y="6005513"/>
          <p14:tracePt t="32795" x="6861175" y="5994400"/>
          <p14:tracePt t="32803" x="6881813" y="5994400"/>
          <p14:tracePt t="32808" x="6904038" y="5972175"/>
          <p14:tracePt t="32815" x="6937375" y="5972175"/>
          <p14:tracePt t="32829" x="6980238" y="5961063"/>
          <p14:tracePt t="32838" x="7002463" y="5961063"/>
          <p14:tracePt t="32844" x="7035800" y="5961063"/>
          <p14:tracePt t="32851" x="7058025" y="5961063"/>
          <p14:tracePt t="32860" x="7080250" y="5961063"/>
          <p14:tracePt t="32865" x="7089775" y="5961063"/>
          <p14:tracePt t="32874" x="7100888" y="5961063"/>
          <p14:tracePt t="32888" x="7156450" y="5961063"/>
          <p14:tracePt t="32896" x="7167563" y="5983288"/>
          <p14:tracePt t="32902" x="7189788" y="5994400"/>
          <p14:tracePt t="32908" x="7210425" y="6005513"/>
          <p14:tracePt t="32925" x="7243763" y="6016625"/>
          <p14:tracePt t="32932" x="7277100" y="6027738"/>
          <p14:tracePt t="32937" x="7288213" y="6037263"/>
          <p14:tracePt t="32944" x="7299325" y="6037263"/>
          <p14:tracePt t="32951" x="7310438" y="6048375"/>
          <p14:tracePt t="32960" x="7331075" y="6059488"/>
          <p14:tracePt t="32973" x="7342188" y="6070600"/>
          <p14:tracePt t="32980" x="7364413" y="6081713"/>
          <p14:tracePt t="32986" x="7375525" y="6092825"/>
          <p14:tracePt t="32995" x="7386638" y="6103938"/>
          <p14:tracePt t="33001" x="7397750" y="6103938"/>
          <p14:tracePt t="33008" x="7408863" y="6115050"/>
          <p14:tracePt t="33016" x="7419975" y="6126163"/>
          <p14:tracePt t="33023" x="7419975" y="6137275"/>
          <p14:tracePt t="33029" x="7429500" y="6146800"/>
          <p14:tracePt t="33036" x="7440613" y="6146800"/>
          <p14:tracePt t="33046" x="7451725" y="6157913"/>
          <p14:tracePt t="33052" x="7473950" y="6180138"/>
          <p14:tracePt t="33057" x="7485063" y="6191250"/>
          <p14:tracePt t="33065" x="7496175" y="6202363"/>
          <p14:tracePt t="33071" x="7496175" y="6213475"/>
          <p14:tracePt t="33080" x="7507288" y="6224588"/>
          <p14:tracePt t="33092" x="7529513" y="6267450"/>
          <p14:tracePt t="33114" x="7540625" y="6289675"/>
          <p14:tracePt t="33122" x="7550150" y="6311900"/>
          <p14:tracePt t="33129" x="7550150" y="6334125"/>
          <p14:tracePt t="33137" x="7550150" y="6345238"/>
          <p14:tracePt t="33142" x="7572375" y="6356350"/>
          <p14:tracePt t="33149" x="7583488" y="6376988"/>
          <p14:tracePt t="33158" x="7583488" y="6399213"/>
          <p14:tracePt t="33172" x="7583488" y="6410325"/>
          <p14:tracePt t="33179" x="7583488" y="6432550"/>
          <p14:tracePt t="33185" x="7583488" y="6454775"/>
          <p14:tracePt t="33194" x="7583488" y="6465888"/>
          <p14:tracePt t="33200" x="7583488" y="6497638"/>
          <p14:tracePt t="33208" x="7583488" y="6508750"/>
          <p14:tracePt t="33213" x="7583488" y="6530975"/>
          <p14:tracePt t="33223" x="7583488" y="6542088"/>
          <p14:tracePt t="33228" x="7583488" y="6553200"/>
          <p14:tracePt t="33235" x="7583488" y="6575425"/>
          <p14:tracePt t="33242" x="7583488" y="6596063"/>
          <p14:tracePt t="33249" x="7583488" y="6607175"/>
          <p14:tracePt t="33257" x="7583488" y="6618288"/>
          <p14:tracePt t="33269" x="7583488" y="6629400"/>
          <p14:tracePt t="33277" x="7583488" y="6640513"/>
          <p14:tracePt t="33286" x="7583488" y="6651625"/>
          <p14:tracePt t="33292" x="7583488" y="6662738"/>
          <p14:tracePt t="33300" x="7583488" y="6673850"/>
          <p14:tracePt t="33312" x="7583488" y="6684963"/>
          <p14:tracePt t="33320" x="7583488" y="6696075"/>
          <p14:tracePt t="33326" x="7583488" y="6707188"/>
          <p14:tracePt t="33334" x="7583488" y="6716713"/>
          <p14:tracePt t="33342" x="7583488" y="6727825"/>
          <p14:tracePt t="33348" x="7561263" y="6738938"/>
          <p14:tracePt t="33358" x="7550150" y="6750050"/>
          <p14:tracePt t="33369" x="7540625" y="6783388"/>
          <p14:tracePt t="33378" x="7529513" y="6794500"/>
          <p14:tracePt t="33384" x="7529513" y="6805613"/>
          <p14:tracePt t="33392" x="7529513" y="6816725"/>
          <p14:tracePt t="33399" x="7529513" y="6826250"/>
          <p14:tracePt t="33407" x="7518400" y="6837363"/>
          <p14:tracePt t="33415" x="7507288" y="6848475"/>
          <p14:tracePt t="33419" x="7496175" y="6848475"/>
          <p14:tracePt t="33427" x="7485063" y="6870700"/>
          <p14:tracePt t="33434" x="7462838" y="6881813"/>
          <p14:tracePt t="33442" x="7451725" y="6892925"/>
          <p14:tracePt t="33448" x="7440613" y="6915150"/>
          <p14:tracePt t="33457" x="7429500" y="6926263"/>
          <p14:tracePt t="33464" x="7419975" y="6946900"/>
          <p14:tracePt t="33473" x="7375525" y="6980238"/>
          <p14:tracePt t="33478" x="7342188" y="6991350"/>
          <p14:tracePt t="33484" x="7319963" y="7002463"/>
          <p14:tracePt t="33492" x="7310438" y="7013575"/>
          <p14:tracePt t="33498" x="7299325" y="7024688"/>
          <p14:tracePt t="33507" x="7277100" y="7035800"/>
          <p14:tracePt t="33511" x="7254875" y="7045325"/>
          <p14:tracePt t="33518" x="7232650" y="7056438"/>
          <p14:tracePt t="33525" x="7221538" y="7067550"/>
          <p14:tracePt t="33532" x="7210425" y="7089775"/>
          <p14:tracePt t="33539" x="7200900" y="7089775"/>
          <p14:tracePt t="33546" x="7200900" y="7100888"/>
          <p14:tracePt t="33554" x="7189788" y="7100888"/>
          <p14:tracePt t="33560" x="7178675" y="7100888"/>
          <p14:tracePt t="33568" x="7167563" y="7100888"/>
          <p14:tracePt t="33575" x="7156450" y="7112000"/>
          <p14:tracePt t="33582" x="7134225" y="7112000"/>
          <p14:tracePt t="33590" x="7123113" y="7112000"/>
          <p14:tracePt t="33604" x="7112000" y="7112000"/>
          <p14:tracePt t="33611" x="7100888" y="7112000"/>
          <p14:tracePt t="33618" x="7080250" y="7112000"/>
          <p14:tracePt t="33625" x="7069138" y="7112000"/>
          <p14:tracePt t="33632" x="7058025" y="7112000"/>
          <p14:tracePt t="33639" x="7046913" y="7123113"/>
          <p14:tracePt t="33647" x="7035800" y="7123113"/>
          <p14:tracePt t="33657" x="7024688" y="7123113"/>
          <p14:tracePt t="33663" x="7013575" y="7123113"/>
          <p14:tracePt t="33669" x="7002463" y="7123113"/>
          <p14:tracePt t="33677" x="6991350" y="7123113"/>
          <p14:tracePt t="33683" x="6980238" y="7123113"/>
          <p14:tracePt t="33698" x="6970713" y="7123113"/>
          <p14:tracePt t="33708" x="6959600" y="7123113"/>
          <p14:tracePt t="33712" x="6937375" y="7123113"/>
          <p14:tracePt t="33726" x="6926263" y="7123113"/>
          <p14:tracePt t="33745" x="6915150" y="7123113"/>
          <p14:tracePt t="33767" x="6904038" y="7123113"/>
          <p14:tracePt t="33774" x="6904038" y="7134225"/>
          <p14:tracePt t="33823" x="6892925" y="7134225"/>
          <p14:tracePt t="33859" x="6881813" y="7134225"/>
          <p14:tracePt t="34978" x="6892925" y="7145338"/>
          <p14:tracePt t="34998" x="6904038" y="7145338"/>
          <p14:tracePt t="35006" x="6915150" y="7145338"/>
          <p14:tracePt t="35026" x="6937375" y="7145338"/>
          <p14:tracePt t="35063" x="6948488" y="7145338"/>
          <p14:tracePt t="35341" x="6948488" y="7156450"/>
          <p14:tracePt t="35349" x="6948488" y="7165975"/>
          <p14:tracePt t="35356" x="6948488" y="7177088"/>
          <p14:tracePt t="35361" x="6948488" y="7188200"/>
          <p14:tracePt t="35371" x="6948488" y="7199313"/>
          <p14:tracePt t="35378" x="6948488" y="7210425"/>
          <p14:tracePt t="35383" x="6948488" y="7221538"/>
          <p14:tracePt t="35391" x="6948488" y="7232650"/>
          <p14:tracePt t="35398" x="6948488" y="7243763"/>
          <p14:tracePt t="35411" x="6959600" y="7254875"/>
          <p14:tracePt t="35421" x="6959600" y="7265988"/>
          <p14:tracePt t="35425" x="6959600" y="7286625"/>
          <p14:tracePt t="35433" x="6959600" y="7297738"/>
          <p14:tracePt t="35442" x="6959600" y="7308850"/>
          <p14:tracePt t="35447" x="6959600" y="7319963"/>
          <p14:tracePt t="35461" x="6959600" y="7331075"/>
          <p14:tracePt t="35475" x="6970713" y="7342188"/>
          <p14:tracePt t="35484" x="6970713" y="7353300"/>
          <p14:tracePt t="35489" x="6970713" y="7364413"/>
          <p14:tracePt t="35497" x="6970713" y="7385050"/>
          <p14:tracePt t="35505" x="6970713" y="7407275"/>
          <p14:tracePt t="35518" x="6980238" y="7418388"/>
          <p14:tracePt t="35527" x="6980238" y="7429500"/>
          <p14:tracePt t="35535" x="6980238" y="7440613"/>
          <p14:tracePt t="35540" x="6980238" y="7451725"/>
          <p14:tracePt t="35548" x="6991350" y="7462838"/>
          <p14:tracePt t="35557" x="6991350" y="7485063"/>
          <p14:tracePt t="35569" x="6991350" y="7496175"/>
          <p14:tracePt t="35575" x="7002463" y="7505700"/>
          <p14:tracePt t="35582" x="7002463" y="7516813"/>
          <p14:tracePt t="35590" x="7002463" y="7527925"/>
          <p14:tracePt t="35617" x="7002463" y="7539038"/>
          <p14:tracePt t="35647" x="7002463" y="7550150"/>
          <p14:tracePt t="35747" x="7002463" y="7572375"/>
          <p14:tracePt t="37631" x="7013575" y="7539038"/>
          <p14:tracePt t="37637" x="7024688" y="7516813"/>
          <p14:tracePt t="37644" x="7046913" y="7473950"/>
          <p14:tracePt t="37652" x="7080250" y="7440613"/>
          <p14:tracePt t="37659" x="7100888" y="7418388"/>
          <p14:tracePt t="37666" x="7123113" y="7396163"/>
          <p14:tracePt t="37676" x="7134225" y="7375525"/>
          <p14:tracePt t="37683" x="7178675" y="7319963"/>
          <p14:tracePt t="37688" x="7200900" y="7308850"/>
          <p14:tracePt t="37695" x="7243763" y="7286625"/>
          <p14:tracePt t="37701" x="7265988" y="7275513"/>
          <p14:tracePt t="37707" x="7277100" y="7275513"/>
          <p14:tracePt t="37715" x="7299325" y="7275513"/>
          <p14:tracePt t="37721" x="7310438" y="7275513"/>
          <p14:tracePt t="37728" x="7319963" y="7275513"/>
          <p14:tracePt t="37736" x="7331075" y="7275513"/>
          <p14:tracePt t="37742" x="7342188" y="7275513"/>
          <p14:tracePt t="37751" x="7353300" y="7275513"/>
          <p14:tracePt t="37765" x="7364413" y="7275513"/>
          <p14:tracePt t="37779" x="7375525" y="7275513"/>
          <p14:tracePt t="37807" x="7386638" y="7275513"/>
          <p14:tracePt t="37843" x="7397750" y="7275513"/>
          <p14:tracePt t="45231" x="7046913" y="6826250"/>
          <p14:tracePt t="45238" x="6662738" y="6443663"/>
          <p14:tracePt t="45244" x="5830888" y="5610225"/>
          <p14:tracePt t="45251" x="5589588" y="5413375"/>
          <p14:tracePt t="45258" x="4778375" y="4427538"/>
          <p14:tracePt t="45265" x="4197350" y="4032250"/>
          <p14:tracePt t="45273" x="3913188" y="3790950"/>
          <p14:tracePt t="45280" x="3441700" y="3352800"/>
          <p14:tracePt t="45288" x="2882900" y="2782888"/>
          <p14:tracePt t="45294" x="2586038" y="2520950"/>
          <p14:tracePt t="45301" x="2333625" y="2290763"/>
          <p14:tracePt t="45308" x="1984375" y="1906588"/>
          <p14:tracePt t="45315" x="1819275" y="1743075"/>
          <p14:tracePt t="45324" x="1435100" y="1435100"/>
          <p14:tracePt t="45330" x="1238250" y="1271588"/>
          <p14:tracePt t="45339" x="1008063" y="1106488"/>
          <p14:tracePt t="45344" x="909638" y="1041400"/>
          <p14:tracePt t="45350" x="788988" y="931863"/>
          <p14:tracePt t="45358" x="603250" y="844550"/>
          <p14:tracePt t="45365" x="482600" y="755650"/>
          <p14:tracePt t="45373" x="384175" y="690563"/>
          <p14:tracePt t="45379" x="263525" y="603250"/>
          <p14:tracePt t="45386" x="165100" y="581025"/>
          <p14:tracePt t="45394" x="109538" y="536575"/>
          <p14:tracePt t="45401" x="76200" y="504825"/>
          <p14:tracePt t="45408" x="33338" y="471488"/>
          <p14:tracePt t="45415" x="11113" y="460375"/>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DFC084-6B26-A84A-98F1-838D0ADB54A4}"/>
              </a:ext>
            </a:extLst>
          </p:cNvPr>
          <p:cNvSpPr>
            <a:spLocks noGrp="1"/>
          </p:cNvSpPr>
          <p:nvPr>
            <p:ph type="sldNum" sz="quarter" idx="12"/>
          </p:nvPr>
        </p:nvSpPr>
        <p:spPr>
          <a:xfrm>
            <a:off x="11654322" y="3038033"/>
            <a:ext cx="453223" cy="457200"/>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fld id="{FE7A4BB3-E848-5A44-82DF-322201952CD8}" type="slidenum">
              <a:rPr lang="en-US" smtClean="0"/>
              <a:pPr/>
              <a:t>8</a:t>
            </a:fld>
            <a:endParaRPr lang="en-US" dirty="0"/>
          </a:p>
        </p:txBody>
      </p:sp>
      <p:sp>
        <p:nvSpPr>
          <p:cNvPr id="3" name="Title 2">
            <a:extLst>
              <a:ext uri="{FF2B5EF4-FFF2-40B4-BE49-F238E27FC236}">
                <a16:creationId xmlns:a16="http://schemas.microsoft.com/office/drawing/2014/main" id="{34FF1B58-4B5E-DF4C-88A0-D239C18A07A3}"/>
              </a:ext>
            </a:extLst>
          </p:cNvPr>
          <p:cNvSpPr>
            <a:spLocks noGrp="1"/>
          </p:cNvSpPr>
          <p:nvPr>
            <p:ph type="title"/>
          </p:nvPr>
        </p:nvSpPr>
        <p:spPr/>
        <p:txBody>
          <a:bodyPr/>
          <a:lstStyle/>
          <a:p>
            <a:r>
              <a:rPr lang="en-US" dirty="0" err="1"/>
              <a:t>eP</a:t>
            </a:r>
            <a:r>
              <a:rPr lang="en-US" altLang="zh-CN" dirty="0" err="1"/>
              <a:t>CD</a:t>
            </a:r>
            <a:r>
              <a:rPr lang="en-US" dirty="0" err="1"/>
              <a:t>NN</a:t>
            </a:r>
            <a:r>
              <a:rPr lang="en-US" dirty="0"/>
              <a:t>: Enhanced Physics-</a:t>
            </a:r>
            <a:r>
              <a:rPr lang="en-US" altLang="zh-CN" dirty="0"/>
              <a:t>Constrained</a:t>
            </a:r>
            <a:r>
              <a:rPr lang="en-US" dirty="0"/>
              <a:t> </a:t>
            </a:r>
            <a:r>
              <a:rPr lang="en-US" altLang="zh-CN" dirty="0"/>
              <a:t>Deep</a:t>
            </a:r>
            <a:r>
              <a:rPr lang="zh-CN" altLang="en-US" dirty="0"/>
              <a:t> </a:t>
            </a:r>
            <a:r>
              <a:rPr lang="en-US" dirty="0"/>
              <a:t>Neural Network Method</a:t>
            </a: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47E58FA3-91C1-1D49-93AB-840159573899}"/>
                  </a:ext>
                </a:extLst>
              </p:cNvPr>
              <p:cNvSpPr txBox="1"/>
              <p:nvPr/>
            </p:nvSpPr>
            <p:spPr>
              <a:xfrm>
                <a:off x="1876157" y="6677018"/>
                <a:ext cx="4864745" cy="690574"/>
              </a:xfrm>
              <a:prstGeom prst="rect">
                <a:avLst/>
              </a:prstGeom>
              <a:no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800" i="1">
                              <a:solidFill>
                                <a:srgbClr val="000000"/>
                              </a:solidFill>
                              <a:latin typeface="Cambria Math" panose="02040503050406030204" pitchFamily="18" charset="0"/>
                              <a:ea typeface="Cambria Math" panose="02040503050406030204" pitchFamily="18" charset="0"/>
                            </a:rPr>
                          </m:ctrlPr>
                        </m:sSubPr>
                        <m:e>
                          <m:r>
                            <a:rPr lang="en-US" sz="1800" i="1">
                              <a:solidFill>
                                <a:srgbClr val="000000"/>
                              </a:solidFill>
                              <a:latin typeface="Cambria Math" panose="02040503050406030204" pitchFamily="18" charset="0"/>
                              <a:ea typeface="Cambria Math" panose="02040503050406030204" pitchFamily="18" charset="0"/>
                            </a:rPr>
                            <m:t>ℒ</m:t>
                          </m:r>
                        </m:e>
                        <m:sub>
                          <m:r>
                            <a:rPr lang="en-US" sz="1800" i="1" dirty="0">
                              <a:solidFill>
                                <a:srgbClr val="000000"/>
                              </a:solidFill>
                              <a:latin typeface="Cambria Math" panose="02040503050406030204" pitchFamily="18" charset="0"/>
                              <a:ea typeface="Cambria Math" panose="02040503050406030204" pitchFamily="18" charset="0"/>
                            </a:rPr>
                            <m:t>ℳ</m:t>
                          </m:r>
                        </m:sub>
                      </m:sSub>
                      <m:d>
                        <m:dPr>
                          <m:ctrlPr>
                            <a:rPr lang="en-US" sz="1800" i="1">
                              <a:solidFill>
                                <a:srgbClr val="000000"/>
                              </a:solidFill>
                              <a:latin typeface="Cambria Math" panose="02040503050406030204" pitchFamily="18" charset="0"/>
                            </a:rPr>
                          </m:ctrlPr>
                        </m:dPr>
                        <m:e>
                          <m:r>
                            <a:rPr lang="en-US" sz="1800" b="1" i="1">
                              <a:solidFill>
                                <a:srgbClr val="000000"/>
                              </a:solidFill>
                              <a:latin typeface="Cambria Math" panose="02040503050406030204" pitchFamily="18" charset="0"/>
                            </a:rPr>
                            <m:t>𝜽</m:t>
                          </m:r>
                        </m:e>
                      </m:d>
                      <m:r>
                        <a:rPr lang="en-US" sz="1800" i="1">
                          <a:solidFill>
                            <a:prstClr val="black"/>
                          </a:solidFill>
                          <a:latin typeface="Cambria Math" panose="02040503050406030204" pitchFamily="18" charset="0"/>
                        </a:rPr>
                        <m:t>=</m:t>
                      </m:r>
                      <m:f>
                        <m:fPr>
                          <m:ctrlPr>
                            <a:rPr lang="en-US" sz="1800" i="1">
                              <a:solidFill>
                                <a:prstClr val="black"/>
                              </a:solidFill>
                              <a:latin typeface="Cambria Math" panose="02040503050406030204" pitchFamily="18" charset="0"/>
                            </a:rPr>
                          </m:ctrlPr>
                        </m:fPr>
                        <m:num>
                          <m:r>
                            <a:rPr lang="en-US" sz="1800" i="1">
                              <a:solidFill>
                                <a:prstClr val="black"/>
                              </a:solidFill>
                              <a:latin typeface="Cambria Math" panose="02040503050406030204" pitchFamily="18" charset="0"/>
                            </a:rPr>
                            <m:t>1</m:t>
                          </m:r>
                        </m:num>
                        <m:den>
                          <m:r>
                            <a:rPr lang="en-US" sz="1800" i="1">
                              <a:solidFill>
                                <a:prstClr val="black"/>
                              </a:solidFill>
                              <a:latin typeface="Cambria Math" panose="02040503050406030204" pitchFamily="18" charset="0"/>
                            </a:rPr>
                            <m:t>𝑁</m:t>
                          </m:r>
                        </m:den>
                      </m:f>
                      <m:nary>
                        <m:naryPr>
                          <m:chr m:val="∑"/>
                          <m:limLoc m:val="subSup"/>
                          <m:ctrlPr>
                            <a:rPr lang="en-US" sz="1800" i="1">
                              <a:solidFill>
                                <a:prstClr val="black"/>
                              </a:solidFill>
                              <a:latin typeface="Cambria Math" panose="02040503050406030204" pitchFamily="18" charset="0"/>
                            </a:rPr>
                          </m:ctrlPr>
                        </m:naryPr>
                        <m:sub>
                          <m:r>
                            <m:rPr>
                              <m:brk m:alnAt="1"/>
                            </m:rPr>
                            <a:rPr lang="en-US" sz="1800" i="1">
                              <a:solidFill>
                                <a:prstClr val="black"/>
                              </a:solidFill>
                              <a:latin typeface="Cambria Math" panose="02040503050406030204" pitchFamily="18" charset="0"/>
                            </a:rPr>
                            <m:t>𝑗</m:t>
                          </m:r>
                          <m:r>
                            <a:rPr lang="en-US" sz="1800" i="1">
                              <a:solidFill>
                                <a:prstClr val="black"/>
                              </a:solidFill>
                              <a:latin typeface="Cambria Math" panose="02040503050406030204" pitchFamily="18" charset="0"/>
                            </a:rPr>
                            <m:t>=1</m:t>
                          </m:r>
                        </m:sub>
                        <m:sup>
                          <m:r>
                            <a:rPr lang="en-US" sz="1800" i="1">
                              <a:solidFill>
                                <a:prstClr val="black"/>
                              </a:solidFill>
                              <a:latin typeface="Cambria Math" panose="02040503050406030204" pitchFamily="18" charset="0"/>
                            </a:rPr>
                            <m:t>𝑁</m:t>
                          </m:r>
                        </m:sup>
                        <m:e>
                          <m:sSup>
                            <m:sSupPr>
                              <m:ctrlPr>
                                <a:rPr lang="en-US" sz="1800" i="1">
                                  <a:solidFill>
                                    <a:prstClr val="black"/>
                                  </a:solidFill>
                                  <a:latin typeface="Cambria Math" panose="02040503050406030204" pitchFamily="18" charset="0"/>
                                </a:rPr>
                              </m:ctrlPr>
                            </m:sSupPr>
                            <m:e>
                              <m:d>
                                <m:dPr>
                                  <m:begChr m:val="‖"/>
                                  <m:endChr m:val="‖"/>
                                  <m:ctrlPr>
                                    <a:rPr lang="en-US" sz="1800" i="1">
                                      <a:solidFill>
                                        <a:prstClr val="black"/>
                                      </a:solidFill>
                                      <a:latin typeface="Cambria Math" panose="02040503050406030204" pitchFamily="18" charset="0"/>
                                    </a:rPr>
                                  </m:ctrlPr>
                                </m:dPr>
                                <m:e>
                                  <m:sSubSup>
                                    <m:sSubSupPr>
                                      <m:ctrlPr>
                                        <a:rPr lang="en-US" sz="1800" i="1">
                                          <a:solidFill>
                                            <a:srgbClr val="000000"/>
                                          </a:solidFill>
                                          <a:latin typeface="Cambria Math" panose="02040503050406030204" pitchFamily="18" charset="0"/>
                                        </a:rPr>
                                      </m:ctrlPr>
                                    </m:sSubSupPr>
                                    <m:e>
                                      <m:acc>
                                        <m:accPr>
                                          <m:chr m:val="̂"/>
                                          <m:ctrlPr>
                                            <a:rPr lang="en-US" sz="1800" i="1">
                                              <a:solidFill>
                                                <a:srgbClr val="000000"/>
                                              </a:solidFill>
                                              <a:latin typeface="Cambria Math" panose="02040503050406030204" pitchFamily="18" charset="0"/>
                                            </a:rPr>
                                          </m:ctrlPr>
                                        </m:accPr>
                                        <m:e>
                                          <m:r>
                                            <a:rPr lang="en-US" sz="1800" i="1">
                                              <a:solidFill>
                                                <a:srgbClr val="000000"/>
                                              </a:solidFill>
                                              <a:latin typeface="Cambria Math" panose="02040503050406030204" pitchFamily="18" charset="0"/>
                                            </a:rPr>
                                            <m:t>𝐸</m:t>
                                          </m:r>
                                        </m:e>
                                      </m:acc>
                                    </m:e>
                                    <m:sub>
                                      <m:r>
                                        <a:rPr lang="en-US" sz="1800" i="1" dirty="0">
                                          <a:solidFill>
                                            <a:srgbClr val="000000"/>
                                          </a:solidFill>
                                          <a:latin typeface="Cambria Math" panose="02040503050406030204" pitchFamily="18" charset="0"/>
                                          <a:ea typeface="Cambria Math" panose="02040503050406030204" pitchFamily="18" charset="0"/>
                                        </a:rPr>
                                        <m:t>ℳ</m:t>
                                      </m:r>
                                    </m:sub>
                                    <m:sup>
                                      <m:r>
                                        <a:rPr lang="en-US" sz="1800" i="1">
                                          <a:solidFill>
                                            <a:srgbClr val="000000"/>
                                          </a:solidFill>
                                          <a:latin typeface="Cambria Math" panose="02040503050406030204" pitchFamily="18" charset="0"/>
                                        </a:rPr>
                                        <m:t>𝐶𝑒𝑙𝑙</m:t>
                                      </m:r>
                                    </m:sup>
                                  </m:sSubSup>
                                  <m:d>
                                    <m:dPr>
                                      <m:ctrlPr>
                                        <a:rPr lang="en-US" sz="1800" i="1">
                                          <a:solidFill>
                                            <a:prstClr val="black"/>
                                          </a:solidFill>
                                          <a:latin typeface="Cambria Math" panose="02040503050406030204" pitchFamily="18" charset="0"/>
                                        </a:rPr>
                                      </m:ctrlPr>
                                    </m:dPr>
                                    <m:e>
                                      <m:sSub>
                                        <m:sSubPr>
                                          <m:ctrlPr>
                                            <a:rPr lang="en-US" sz="1800" i="1">
                                              <a:solidFill>
                                                <a:prstClr val="black"/>
                                              </a:solidFill>
                                              <a:latin typeface="Cambria Math" panose="02040503050406030204" pitchFamily="18" charset="0"/>
                                            </a:rPr>
                                          </m:ctrlPr>
                                        </m:sSubPr>
                                        <m:e>
                                          <m:r>
                                            <a:rPr lang="en-US" sz="1800" i="1">
                                              <a:solidFill>
                                                <a:prstClr val="black"/>
                                              </a:solidFill>
                                              <a:latin typeface="Cambria Math" panose="02040503050406030204" pitchFamily="18" charset="0"/>
                                            </a:rPr>
                                            <m:t>𝑡</m:t>
                                          </m:r>
                                        </m:e>
                                        <m:sub>
                                          <m:r>
                                            <a:rPr lang="en-US" sz="1800" i="1">
                                              <a:solidFill>
                                                <a:prstClr val="black"/>
                                              </a:solidFill>
                                              <a:latin typeface="Cambria Math" panose="02040503050406030204" pitchFamily="18" charset="0"/>
                                            </a:rPr>
                                            <m:t>𝑗</m:t>
                                          </m:r>
                                        </m:sub>
                                      </m:sSub>
                                      <m:r>
                                        <a:rPr lang="en-US" sz="1800" i="1">
                                          <a:solidFill>
                                            <a:prstClr val="black"/>
                                          </a:solidFill>
                                          <a:latin typeface="Cambria Math" panose="02040503050406030204" pitchFamily="18" charset="0"/>
                                        </a:rPr>
                                        <m:t>,</m:t>
                                      </m:r>
                                      <m:sSub>
                                        <m:sSubPr>
                                          <m:ctrlPr>
                                            <a:rPr lang="en-US" sz="1800" i="1">
                                              <a:solidFill>
                                                <a:prstClr val="black"/>
                                              </a:solidFill>
                                              <a:latin typeface="Cambria Math" panose="02040503050406030204" pitchFamily="18" charset="0"/>
                                            </a:rPr>
                                          </m:ctrlPr>
                                        </m:sSubPr>
                                        <m:e>
                                          <m:r>
                                            <a:rPr lang="en-US" sz="1800" b="1" i="1">
                                              <a:solidFill>
                                                <a:prstClr val="black"/>
                                              </a:solidFill>
                                              <a:latin typeface="Cambria Math" panose="02040503050406030204" pitchFamily="18" charset="0"/>
                                            </a:rPr>
                                            <m:t>𝒙</m:t>
                                          </m:r>
                                        </m:e>
                                        <m:sub>
                                          <m:r>
                                            <a:rPr lang="en-US" sz="1800" i="1">
                                              <a:solidFill>
                                                <a:prstClr val="black"/>
                                              </a:solidFill>
                                              <a:latin typeface="Cambria Math" panose="02040503050406030204" pitchFamily="18" charset="0"/>
                                            </a:rPr>
                                            <m:t>𝑗</m:t>
                                          </m:r>
                                        </m:sub>
                                      </m:sSub>
                                      <m:r>
                                        <a:rPr lang="en-US" sz="1800" i="1">
                                          <a:solidFill>
                                            <a:prstClr val="black"/>
                                          </a:solidFill>
                                          <a:latin typeface="Cambria Math" panose="02040503050406030204" pitchFamily="18" charset="0"/>
                                        </a:rPr>
                                        <m:t>;</m:t>
                                      </m:r>
                                      <m:r>
                                        <a:rPr lang="en-US" sz="1800" b="1" i="1">
                                          <a:solidFill>
                                            <a:prstClr val="black"/>
                                          </a:solidFill>
                                          <a:latin typeface="Cambria Math" panose="02040503050406030204" pitchFamily="18" charset="0"/>
                                        </a:rPr>
                                        <m:t>𝜽</m:t>
                                      </m:r>
                                    </m:e>
                                  </m:d>
                                  <m:r>
                                    <a:rPr lang="en-US" sz="1800" i="1">
                                      <a:solidFill>
                                        <a:prstClr val="black"/>
                                      </a:solidFill>
                                      <a:latin typeface="Cambria Math" panose="02040503050406030204" pitchFamily="18" charset="0"/>
                                    </a:rPr>
                                    <m:t>−</m:t>
                                  </m:r>
                                  <m:sSup>
                                    <m:sSupPr>
                                      <m:ctrlPr>
                                        <a:rPr lang="en-US" sz="1800" i="1">
                                          <a:solidFill>
                                            <a:prstClr val="black"/>
                                          </a:solidFill>
                                          <a:latin typeface="Cambria Math" panose="02040503050406030204" pitchFamily="18" charset="0"/>
                                        </a:rPr>
                                      </m:ctrlPr>
                                    </m:sSupPr>
                                    <m:e>
                                      <m:r>
                                        <a:rPr lang="en-US" sz="1800" i="1">
                                          <a:solidFill>
                                            <a:prstClr val="black"/>
                                          </a:solidFill>
                                          <a:latin typeface="Cambria Math" panose="02040503050406030204" pitchFamily="18" charset="0"/>
                                        </a:rPr>
                                        <m:t>𝐸</m:t>
                                      </m:r>
                                    </m:e>
                                    <m:sup>
                                      <m:r>
                                        <a:rPr lang="en-US" sz="1800" i="1">
                                          <a:solidFill>
                                            <a:prstClr val="black"/>
                                          </a:solidFill>
                                          <a:latin typeface="Cambria Math" panose="02040503050406030204" pitchFamily="18" charset="0"/>
                                        </a:rPr>
                                        <m:t>∗</m:t>
                                      </m:r>
                                    </m:sup>
                                  </m:sSup>
                                  <m:d>
                                    <m:dPr>
                                      <m:ctrlPr>
                                        <a:rPr lang="en-US" sz="1800" i="1">
                                          <a:solidFill>
                                            <a:prstClr val="black"/>
                                          </a:solidFill>
                                          <a:latin typeface="Cambria Math" panose="02040503050406030204" pitchFamily="18" charset="0"/>
                                        </a:rPr>
                                      </m:ctrlPr>
                                    </m:dPr>
                                    <m:e>
                                      <m:sSub>
                                        <m:sSubPr>
                                          <m:ctrlPr>
                                            <a:rPr lang="en-US" sz="1800" i="1">
                                              <a:solidFill>
                                                <a:prstClr val="black"/>
                                              </a:solidFill>
                                              <a:latin typeface="Cambria Math" panose="02040503050406030204" pitchFamily="18" charset="0"/>
                                            </a:rPr>
                                          </m:ctrlPr>
                                        </m:sSubPr>
                                        <m:e>
                                          <m:r>
                                            <a:rPr lang="en-US" sz="1800" i="1">
                                              <a:solidFill>
                                                <a:prstClr val="black"/>
                                              </a:solidFill>
                                              <a:latin typeface="Cambria Math" panose="02040503050406030204" pitchFamily="18" charset="0"/>
                                            </a:rPr>
                                            <m:t>𝑡</m:t>
                                          </m:r>
                                        </m:e>
                                        <m:sub>
                                          <m:r>
                                            <a:rPr lang="en-US" sz="1800" i="1">
                                              <a:solidFill>
                                                <a:prstClr val="black"/>
                                              </a:solidFill>
                                              <a:latin typeface="Cambria Math" panose="02040503050406030204" pitchFamily="18" charset="0"/>
                                            </a:rPr>
                                            <m:t>𝑗</m:t>
                                          </m:r>
                                        </m:sub>
                                      </m:sSub>
                                      <m:r>
                                        <a:rPr lang="en-US" sz="1800" i="1">
                                          <a:solidFill>
                                            <a:prstClr val="black"/>
                                          </a:solidFill>
                                          <a:latin typeface="Cambria Math" panose="02040503050406030204" pitchFamily="18" charset="0"/>
                                        </a:rPr>
                                        <m:t>,</m:t>
                                      </m:r>
                                      <m:sSub>
                                        <m:sSubPr>
                                          <m:ctrlPr>
                                            <a:rPr lang="en-US" sz="1800" i="1">
                                              <a:solidFill>
                                                <a:prstClr val="black"/>
                                              </a:solidFill>
                                              <a:latin typeface="Cambria Math" panose="02040503050406030204" pitchFamily="18" charset="0"/>
                                            </a:rPr>
                                          </m:ctrlPr>
                                        </m:sSubPr>
                                        <m:e>
                                          <m:r>
                                            <a:rPr lang="en-US" sz="1800" b="1" i="1">
                                              <a:solidFill>
                                                <a:prstClr val="black"/>
                                              </a:solidFill>
                                              <a:latin typeface="Cambria Math" panose="02040503050406030204" pitchFamily="18" charset="0"/>
                                            </a:rPr>
                                            <m:t>𝒙</m:t>
                                          </m:r>
                                        </m:e>
                                        <m:sub>
                                          <m:r>
                                            <a:rPr lang="en-US" sz="1800" i="1">
                                              <a:solidFill>
                                                <a:prstClr val="black"/>
                                              </a:solidFill>
                                              <a:latin typeface="Cambria Math" panose="02040503050406030204" pitchFamily="18" charset="0"/>
                                            </a:rPr>
                                            <m:t>𝑗</m:t>
                                          </m:r>
                                        </m:sub>
                                      </m:sSub>
                                    </m:e>
                                  </m:d>
                                </m:e>
                              </m:d>
                            </m:e>
                            <m:sup>
                              <m:r>
                                <a:rPr lang="en-US" sz="1800" i="1">
                                  <a:solidFill>
                                    <a:prstClr val="black"/>
                                  </a:solidFill>
                                  <a:latin typeface="Cambria Math" panose="02040503050406030204" pitchFamily="18" charset="0"/>
                                </a:rPr>
                                <m:t>2</m:t>
                              </m:r>
                            </m:sup>
                          </m:sSup>
                        </m:e>
                      </m:nary>
                    </m:oMath>
                  </m:oMathPara>
                </a14:m>
                <a:endParaRPr lang="en-US" sz="18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49" name="TextBox 48">
                <a:extLst>
                  <a:ext uri="{FF2B5EF4-FFF2-40B4-BE49-F238E27FC236}">
                    <a16:creationId xmlns:a16="http://schemas.microsoft.com/office/drawing/2014/main" id="{47E58FA3-91C1-1D49-93AB-840159573899}"/>
                  </a:ext>
                </a:extLst>
              </p:cNvPr>
              <p:cNvSpPr txBox="1">
                <a:spLocks noRot="1" noChangeAspect="1" noMove="1" noResize="1" noEditPoints="1" noAdjustHandles="1" noChangeArrowheads="1" noChangeShapeType="1" noTextEdit="1"/>
              </p:cNvSpPr>
              <p:nvPr/>
            </p:nvSpPr>
            <p:spPr>
              <a:xfrm>
                <a:off x="1876157" y="6677018"/>
                <a:ext cx="4864745" cy="690574"/>
              </a:xfrm>
              <a:prstGeom prst="rect">
                <a:avLst/>
              </a:prstGeom>
              <a:blipFill>
                <a:blip r:embed="rId6"/>
                <a:stretch>
                  <a:fillRect t="-132143" b="-194643"/>
                </a:stretch>
              </a:blipFill>
              <a:ln>
                <a:solidFill>
                  <a:srgbClr val="FF0000"/>
                </a:solidFill>
              </a:ln>
            </p:spPr>
            <p:txBody>
              <a:bodyPr/>
              <a:lstStyle/>
              <a:p>
                <a:r>
                  <a:rPr lang="en-US">
                    <a:noFill/>
                  </a:rPr>
                  <a:t> </a:t>
                </a:r>
              </a:p>
            </p:txBody>
          </p:sp>
        </mc:Fallback>
      </mc:AlternateContent>
      <p:sp>
        <p:nvSpPr>
          <p:cNvPr id="19" name="TextBox 18">
            <a:extLst>
              <a:ext uri="{FF2B5EF4-FFF2-40B4-BE49-F238E27FC236}">
                <a16:creationId xmlns:a16="http://schemas.microsoft.com/office/drawing/2014/main" id="{7CCC77A4-0AA2-324E-9338-BF46B6D9ED74}"/>
              </a:ext>
            </a:extLst>
          </p:cNvPr>
          <p:cNvSpPr txBox="1"/>
          <p:nvPr/>
        </p:nvSpPr>
        <p:spPr>
          <a:xfrm>
            <a:off x="967413" y="2044035"/>
            <a:ext cx="2379177" cy="415498"/>
          </a:xfrm>
          <a:prstGeom prst="rect">
            <a:avLst/>
          </a:prstGeom>
          <a:noFill/>
        </p:spPr>
        <p:txBody>
          <a:bodyPr wrap="none" rtlCol="0">
            <a:spAutoFit/>
          </a:bodyPr>
          <a:lstStyle/>
          <a:p>
            <a:r>
              <a:rPr lang="en-US" dirty="0" err="1"/>
              <a:t>ePCDNN</a:t>
            </a:r>
            <a:r>
              <a:rPr lang="en-US" dirty="0"/>
              <a:t> enables</a:t>
            </a:r>
            <a:r>
              <a:rPr lang="en-US" i="1" dirty="0"/>
              <a:t>:</a:t>
            </a:r>
          </a:p>
        </p:txBody>
      </p:sp>
      <p:sp>
        <p:nvSpPr>
          <p:cNvPr id="22" name="TextBox 21">
            <a:extLst>
              <a:ext uri="{FF2B5EF4-FFF2-40B4-BE49-F238E27FC236}">
                <a16:creationId xmlns:a16="http://schemas.microsoft.com/office/drawing/2014/main" id="{5C615B4F-AF7E-B648-B8A8-B1C11AA18FEB}"/>
              </a:ext>
            </a:extLst>
          </p:cNvPr>
          <p:cNvSpPr txBox="1"/>
          <p:nvPr/>
        </p:nvSpPr>
        <p:spPr>
          <a:xfrm>
            <a:off x="967413" y="2562218"/>
            <a:ext cx="4465974" cy="253396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800" dirty="0"/>
              <a:t>Fusing data and physical models</a:t>
            </a:r>
          </a:p>
          <a:p>
            <a:pPr marL="285750" indent="-285750">
              <a:lnSpc>
                <a:spcPct val="150000"/>
              </a:lnSpc>
              <a:buFont typeface="Arial" panose="020B0604020202020204" pitchFamily="34" charset="0"/>
              <a:buChar char="•"/>
            </a:pPr>
            <a:r>
              <a:rPr lang="en-US" sz="1800" dirty="0"/>
              <a:t>Mitigate physical model bias</a:t>
            </a:r>
          </a:p>
          <a:p>
            <a:pPr marL="285750" indent="-285750">
              <a:lnSpc>
                <a:spcPct val="150000"/>
              </a:lnSpc>
              <a:buFont typeface="Arial" panose="020B0604020202020204" pitchFamily="34" charset="0"/>
              <a:buChar char="•"/>
            </a:pPr>
            <a:r>
              <a:rPr lang="en-US" sz="1800" dirty="0"/>
              <a:t>Discovering hidden physics</a:t>
            </a:r>
          </a:p>
          <a:p>
            <a:pPr marL="285750" indent="-285750">
              <a:lnSpc>
                <a:spcPct val="150000"/>
              </a:lnSpc>
              <a:buFont typeface="Arial" panose="020B0604020202020204" pitchFamily="34" charset="0"/>
              <a:buChar char="•"/>
            </a:pPr>
            <a:r>
              <a:rPr lang="en-US" sz="1800" dirty="0"/>
              <a:t>Adapting to multi-fidelity data</a:t>
            </a:r>
          </a:p>
          <a:p>
            <a:pPr marL="285750" indent="-285750">
              <a:lnSpc>
                <a:spcPct val="150000"/>
              </a:lnSpc>
              <a:buFont typeface="Arial" panose="020B0604020202020204" pitchFamily="34" charset="0"/>
              <a:buChar char="•"/>
            </a:pPr>
            <a:r>
              <a:rPr lang="en-US" altLang="zh-CN" sz="1800" dirty="0"/>
              <a:t>Predicting</a:t>
            </a:r>
            <a:r>
              <a:rPr lang="zh-CN" altLang="en-US" sz="1800" dirty="0"/>
              <a:t> </a:t>
            </a:r>
            <a:r>
              <a:rPr lang="en-US" altLang="zh-CN" sz="1800" dirty="0"/>
              <a:t>unseen</a:t>
            </a:r>
            <a:r>
              <a:rPr lang="zh-CN" altLang="en-US" sz="1800" dirty="0"/>
              <a:t> </a:t>
            </a:r>
            <a:r>
              <a:rPr lang="en-US" altLang="zh-CN" sz="1800" dirty="0"/>
              <a:t>experiments (</a:t>
            </a:r>
            <a:r>
              <a:rPr lang="en-US" altLang="zh-CN" sz="1800" u="sng" dirty="0"/>
              <a:t>Better generalization</a:t>
            </a:r>
            <a:r>
              <a:rPr lang="en-US" altLang="zh-CN" sz="1800" dirty="0"/>
              <a:t>)</a:t>
            </a:r>
            <a:endParaRPr lang="en-US" sz="1800"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D44C3B1-C75F-5843-82A9-8203CF7AD99B}"/>
                  </a:ext>
                </a:extLst>
              </p:cNvPr>
              <p:cNvSpPr txBox="1"/>
              <p:nvPr/>
            </p:nvSpPr>
            <p:spPr>
              <a:xfrm>
                <a:off x="2041726" y="7367592"/>
                <a:ext cx="4580741" cy="369332"/>
              </a:xfrm>
              <a:prstGeom prst="rect">
                <a:avLst/>
              </a:prstGeom>
              <a:noFill/>
            </p:spPr>
            <p:txBody>
              <a:bodyPr wrap="none" rtlCol="0">
                <a:spAutoFit/>
              </a:bodyPr>
              <a:lstStyle/>
              <a:p>
                <a:r>
                  <a:rPr lang="en-US" altLang="zh-CN" sz="1800" dirty="0">
                    <a:solidFill>
                      <a:schemeClr val="accent2"/>
                    </a:solidFill>
                    <a:cs typeface="Arial" panose="020B0604020202020204" pitchFamily="34" charset="0"/>
                  </a:rPr>
                  <a:t>Minimize</a:t>
                </a:r>
                <a:r>
                  <a:rPr lang="zh-CN" altLang="en-US" sz="1800" dirty="0">
                    <a:solidFill>
                      <a:schemeClr val="accent2"/>
                    </a:solidFill>
                    <a:cs typeface="Arial" panose="020B0604020202020204" pitchFamily="34" charset="0"/>
                  </a:rPr>
                  <a:t> </a:t>
                </a:r>
                <a14:m>
                  <m:oMath xmlns:m="http://schemas.openxmlformats.org/officeDocument/2006/math">
                    <m:sSub>
                      <m:sSubPr>
                        <m:ctrlPr>
                          <a:rPr lang="en-US" sz="1800" i="1">
                            <a:solidFill>
                              <a:schemeClr val="accent2"/>
                            </a:solidFill>
                            <a:latin typeface="Cambria Math" panose="02040503050406030204" pitchFamily="18" charset="0"/>
                            <a:ea typeface="Cambria Math" panose="02040503050406030204" pitchFamily="18" charset="0"/>
                          </a:rPr>
                        </m:ctrlPr>
                      </m:sSubPr>
                      <m:e>
                        <m:r>
                          <a:rPr lang="en-US" sz="1800" i="1">
                            <a:solidFill>
                              <a:schemeClr val="accent2"/>
                            </a:solidFill>
                            <a:latin typeface="Cambria Math" panose="02040503050406030204" pitchFamily="18" charset="0"/>
                            <a:ea typeface="Cambria Math" panose="02040503050406030204" pitchFamily="18" charset="0"/>
                          </a:rPr>
                          <m:t>ℒ</m:t>
                        </m:r>
                      </m:e>
                      <m:sub>
                        <m:r>
                          <a:rPr lang="en-US" sz="1800" i="1" dirty="0">
                            <a:solidFill>
                              <a:schemeClr val="accent2"/>
                            </a:solidFill>
                            <a:latin typeface="Cambria Math" panose="02040503050406030204" pitchFamily="18" charset="0"/>
                            <a:ea typeface="Cambria Math" panose="02040503050406030204" pitchFamily="18" charset="0"/>
                          </a:rPr>
                          <m:t>ℳ</m:t>
                        </m:r>
                      </m:sub>
                    </m:sSub>
                    <m:r>
                      <a:rPr lang="en-US" sz="1800" i="1" dirty="0">
                        <a:solidFill>
                          <a:schemeClr val="accent2"/>
                        </a:solidFill>
                        <a:latin typeface="Cambria Math" panose="02040503050406030204" pitchFamily="18" charset="0"/>
                        <a:ea typeface="Cambria Math" panose="02040503050406030204" pitchFamily="18" charset="0"/>
                      </a:rPr>
                      <m:t> </m:t>
                    </m:r>
                  </m:oMath>
                </a14:m>
                <a:r>
                  <a:rPr lang="en-US" altLang="zh-CN" sz="1800" dirty="0">
                    <a:solidFill>
                      <a:schemeClr val="accent2"/>
                    </a:solidFill>
                    <a:cs typeface="Arial" panose="020B0604020202020204" pitchFamily="34" charset="0"/>
                  </a:rPr>
                  <a:t>to</a:t>
                </a:r>
                <a:r>
                  <a:rPr lang="zh-CN" altLang="en-US" sz="1800" dirty="0">
                    <a:solidFill>
                      <a:schemeClr val="accent2"/>
                    </a:solidFill>
                    <a:cs typeface="Arial" panose="020B0604020202020204" pitchFamily="34" charset="0"/>
                  </a:rPr>
                  <a:t> </a:t>
                </a:r>
                <a:r>
                  <a:rPr lang="en-US" altLang="zh-CN" sz="1800" dirty="0">
                    <a:solidFill>
                      <a:schemeClr val="accent2"/>
                    </a:solidFill>
                    <a:cs typeface="Arial" panose="020B0604020202020204" pitchFamily="34" charset="0"/>
                  </a:rPr>
                  <a:t>identify</a:t>
                </a:r>
                <a:r>
                  <a:rPr lang="zh-CN" altLang="en-US" sz="1800" dirty="0">
                    <a:solidFill>
                      <a:schemeClr val="accent2"/>
                    </a:solidFill>
                    <a:cs typeface="Arial" panose="020B0604020202020204" pitchFamily="34" charset="0"/>
                  </a:rPr>
                  <a:t> </a:t>
                </a:r>
                <a:r>
                  <a:rPr lang="en-US" altLang="zh-CN" sz="1800" dirty="0">
                    <a:solidFill>
                      <a:schemeClr val="accent2"/>
                    </a:solidFill>
                    <a:cs typeface="Arial" panose="020B0604020202020204" pitchFamily="34" charset="0"/>
                  </a:rPr>
                  <a:t>optimal</a:t>
                </a:r>
                <a:r>
                  <a:rPr lang="zh-CN" altLang="en-US" sz="1800" dirty="0">
                    <a:solidFill>
                      <a:schemeClr val="accent2"/>
                    </a:solidFill>
                    <a:cs typeface="Arial" panose="020B0604020202020204" pitchFamily="34" charset="0"/>
                  </a:rPr>
                  <a:t> </a:t>
                </a:r>
                <a:r>
                  <a:rPr lang="en-US" altLang="zh-CN" sz="1800" dirty="0">
                    <a:solidFill>
                      <a:schemeClr val="accent2"/>
                    </a:solidFill>
                    <a:cs typeface="Arial" panose="020B0604020202020204" pitchFamily="34" charset="0"/>
                  </a:rPr>
                  <a:t>parameters</a:t>
                </a:r>
                <a:endParaRPr lang="en-US" sz="1800" dirty="0">
                  <a:solidFill>
                    <a:schemeClr val="accent2"/>
                  </a:solidFill>
                  <a:cs typeface="Arial" panose="020B0604020202020204" pitchFamily="34" charset="0"/>
                </a:endParaRPr>
              </a:p>
            </p:txBody>
          </p:sp>
        </mc:Choice>
        <mc:Fallback xmlns="">
          <p:sp>
            <p:nvSpPr>
              <p:cNvPr id="8" name="TextBox 7">
                <a:extLst>
                  <a:ext uri="{FF2B5EF4-FFF2-40B4-BE49-F238E27FC236}">
                    <a16:creationId xmlns:a16="http://schemas.microsoft.com/office/drawing/2014/main" id="{BD44C3B1-C75F-5843-82A9-8203CF7AD99B}"/>
                  </a:ext>
                </a:extLst>
              </p:cNvPr>
              <p:cNvSpPr txBox="1">
                <a:spLocks noRot="1" noChangeAspect="1" noMove="1" noResize="1" noEditPoints="1" noAdjustHandles="1" noChangeArrowheads="1" noChangeShapeType="1" noTextEdit="1"/>
              </p:cNvSpPr>
              <p:nvPr/>
            </p:nvSpPr>
            <p:spPr>
              <a:xfrm>
                <a:off x="2041726" y="7367592"/>
                <a:ext cx="4580741" cy="369332"/>
              </a:xfrm>
              <a:prstGeom prst="rect">
                <a:avLst/>
              </a:prstGeom>
              <a:blipFill>
                <a:blip r:embed="rId7"/>
                <a:stretch>
                  <a:fillRect l="-1105" t="-10000" r="-276" b="-23333"/>
                </a:stretch>
              </a:blipFill>
            </p:spPr>
            <p:txBody>
              <a:bodyPr/>
              <a:lstStyle/>
              <a:p>
                <a:r>
                  <a:rPr lang="en-US">
                    <a:noFill/>
                  </a:rPr>
                  <a:t> </a:t>
                </a:r>
              </a:p>
            </p:txBody>
          </p:sp>
        </mc:Fallback>
      </mc:AlternateContent>
      <p:grpSp>
        <p:nvGrpSpPr>
          <p:cNvPr id="14" name="Group 13">
            <a:extLst>
              <a:ext uri="{FF2B5EF4-FFF2-40B4-BE49-F238E27FC236}">
                <a16:creationId xmlns:a16="http://schemas.microsoft.com/office/drawing/2014/main" id="{14116FFA-4DC2-9EA8-0708-9BC9624F3CEF}"/>
              </a:ext>
            </a:extLst>
          </p:cNvPr>
          <p:cNvGrpSpPr/>
          <p:nvPr/>
        </p:nvGrpSpPr>
        <p:grpSpPr>
          <a:xfrm>
            <a:off x="7174534" y="6647688"/>
            <a:ext cx="6430849" cy="1144118"/>
            <a:chOff x="7174534" y="6647688"/>
            <a:chExt cx="6430849" cy="1144118"/>
          </a:xfrm>
        </p:grpSpPr>
        <p:sp>
          <p:nvSpPr>
            <p:cNvPr id="15" name="Cross 14">
              <a:extLst>
                <a:ext uri="{FF2B5EF4-FFF2-40B4-BE49-F238E27FC236}">
                  <a16:creationId xmlns:a16="http://schemas.microsoft.com/office/drawing/2014/main" id="{CE8AB8F1-FA62-2A4C-8494-FC4DACC824EC}"/>
                </a:ext>
              </a:extLst>
            </p:cNvPr>
            <p:cNvSpPr/>
            <p:nvPr/>
          </p:nvSpPr>
          <p:spPr>
            <a:xfrm>
              <a:off x="7174534" y="6869682"/>
              <a:ext cx="400110" cy="400110"/>
            </a:xfrm>
            <a:prstGeom prst="plus">
              <a:avLst>
                <a:gd name="adj" fmla="val 40477"/>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E3EBEC3F-0857-4E4C-96E0-FBF31B532230}"/>
                </a:ext>
              </a:extLst>
            </p:cNvPr>
            <p:cNvGrpSpPr/>
            <p:nvPr/>
          </p:nvGrpSpPr>
          <p:grpSpPr>
            <a:xfrm>
              <a:off x="8016240" y="6647688"/>
              <a:ext cx="5589143" cy="1144118"/>
              <a:chOff x="7929327" y="6783771"/>
              <a:chExt cx="5589143" cy="1144118"/>
            </a:xfrm>
          </p:grpSpPr>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FA0AF17E-A785-D548-B855-17D36782C5A9}"/>
                      </a:ext>
                    </a:extLst>
                  </p:cNvPr>
                  <p:cNvSpPr txBox="1"/>
                  <p:nvPr/>
                </p:nvSpPr>
                <p:spPr>
                  <a:xfrm>
                    <a:off x="7929327" y="6783771"/>
                    <a:ext cx="5589143" cy="690574"/>
                  </a:xfrm>
                  <a:prstGeom prst="rect">
                    <a:avLst/>
                  </a:prstGeom>
                  <a:no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800" i="1" smtClean="0">
                                  <a:solidFill>
                                    <a:srgbClr val="000000"/>
                                  </a:solidFill>
                                  <a:latin typeface="Cambria Math" panose="02040503050406030204" pitchFamily="18" charset="0"/>
                                  <a:ea typeface="Cambria Math" panose="02040503050406030204" pitchFamily="18" charset="0"/>
                                </a:rPr>
                              </m:ctrlPr>
                            </m:sSubPr>
                            <m:e>
                              <m:r>
                                <a:rPr lang="en-US" sz="1800" i="1">
                                  <a:solidFill>
                                    <a:srgbClr val="000000"/>
                                  </a:solidFill>
                                  <a:latin typeface="Cambria Math" panose="02040503050406030204" pitchFamily="18" charset="0"/>
                                  <a:ea typeface="Cambria Math" panose="02040503050406030204" pitchFamily="18" charset="0"/>
                                </a:rPr>
                                <m:t>ℒ</m:t>
                              </m:r>
                            </m:e>
                            <m:sub>
                              <m:r>
                                <a:rPr lang="en-US" sz="1800" b="0" i="1" smtClean="0">
                                  <a:solidFill>
                                    <a:srgbClr val="000000"/>
                                  </a:solidFill>
                                  <a:latin typeface="Cambria Math" panose="02040503050406030204" pitchFamily="18" charset="0"/>
                                  <a:ea typeface="Cambria Math" panose="02040503050406030204" pitchFamily="18" charset="0"/>
                                </a:rPr>
                                <m:t>𝐻</m:t>
                              </m:r>
                            </m:sub>
                          </m:sSub>
                          <m:d>
                            <m:dPr>
                              <m:ctrlPr>
                                <a:rPr lang="en-US" sz="1800" i="1">
                                  <a:solidFill>
                                    <a:srgbClr val="000000"/>
                                  </a:solidFill>
                                  <a:latin typeface="Cambria Math" panose="02040503050406030204" pitchFamily="18" charset="0"/>
                                </a:rPr>
                              </m:ctrlPr>
                            </m:dPr>
                            <m:e>
                              <m:sSub>
                                <m:sSubPr>
                                  <m:ctrlPr>
                                    <a:rPr lang="en-US" altLang="zh-CN" sz="1800" b="0" i="1" smtClean="0">
                                      <a:solidFill>
                                        <a:srgbClr val="000000"/>
                                      </a:solidFill>
                                      <a:latin typeface="Cambria Math" panose="02040503050406030204" pitchFamily="18" charset="0"/>
                                    </a:rPr>
                                  </m:ctrlPr>
                                </m:sSubPr>
                                <m:e>
                                  <m:r>
                                    <a:rPr lang="en-US" sz="1800" b="1" i="1">
                                      <a:solidFill>
                                        <a:srgbClr val="000000"/>
                                      </a:solidFill>
                                      <a:latin typeface="Cambria Math" panose="02040503050406030204" pitchFamily="18" charset="0"/>
                                    </a:rPr>
                                    <m:t>𝜽</m:t>
                                  </m:r>
                                  <m:r>
                                    <a:rPr lang="en-US" altLang="zh-CN" sz="1800" b="0" i="1" smtClean="0">
                                      <a:solidFill>
                                        <a:srgbClr val="000000"/>
                                      </a:solidFill>
                                      <a:latin typeface="Cambria Math" panose="02040503050406030204" pitchFamily="18" charset="0"/>
                                    </a:rPr>
                                    <m:t>,</m:t>
                                  </m:r>
                                  <m:r>
                                    <a:rPr lang="en-US" sz="1800" i="1">
                                      <a:solidFill>
                                        <a:srgbClr val="000000"/>
                                      </a:solidFill>
                                      <a:latin typeface="Cambria Math" panose="02040503050406030204" pitchFamily="18" charset="0"/>
                                    </a:rPr>
                                    <m:t>𝜃</m:t>
                                  </m:r>
                                </m:e>
                                <m:sub>
                                  <m:r>
                                    <a:rPr lang="en-US" altLang="zh-CN" sz="1800" b="0" i="1" smtClean="0">
                                      <a:solidFill>
                                        <a:srgbClr val="000000"/>
                                      </a:solidFill>
                                      <a:latin typeface="Cambria Math" panose="02040503050406030204" pitchFamily="18" charset="0"/>
                                    </a:rPr>
                                    <m:t>𝐻</m:t>
                                  </m:r>
                                </m:sub>
                              </m:sSub>
                            </m:e>
                          </m:d>
                          <m:r>
                            <a:rPr lang="en-US" sz="1800" i="1">
                              <a:solidFill>
                                <a:prstClr val="black"/>
                              </a:solidFill>
                              <a:latin typeface="Cambria Math" panose="02040503050406030204" pitchFamily="18" charset="0"/>
                            </a:rPr>
                            <m:t>=</m:t>
                          </m:r>
                          <m:f>
                            <m:fPr>
                              <m:ctrlPr>
                                <a:rPr lang="en-US" sz="1800" i="1">
                                  <a:solidFill>
                                    <a:prstClr val="black"/>
                                  </a:solidFill>
                                  <a:latin typeface="Cambria Math" panose="02040503050406030204" pitchFamily="18" charset="0"/>
                                </a:rPr>
                              </m:ctrlPr>
                            </m:fPr>
                            <m:num>
                              <m:r>
                                <a:rPr lang="en-US" sz="1800" i="1">
                                  <a:solidFill>
                                    <a:prstClr val="black"/>
                                  </a:solidFill>
                                  <a:latin typeface="Cambria Math" panose="02040503050406030204" pitchFamily="18" charset="0"/>
                                </a:rPr>
                                <m:t>1</m:t>
                              </m:r>
                            </m:num>
                            <m:den>
                              <m:r>
                                <a:rPr lang="en-US" sz="1800" i="1">
                                  <a:solidFill>
                                    <a:prstClr val="black"/>
                                  </a:solidFill>
                                  <a:latin typeface="Cambria Math" panose="02040503050406030204" pitchFamily="18" charset="0"/>
                                </a:rPr>
                                <m:t>𝑁</m:t>
                              </m:r>
                            </m:den>
                          </m:f>
                          <m:nary>
                            <m:naryPr>
                              <m:chr m:val="∑"/>
                              <m:limLoc m:val="subSup"/>
                              <m:ctrlPr>
                                <a:rPr lang="en-US" sz="1800" i="1">
                                  <a:solidFill>
                                    <a:prstClr val="black"/>
                                  </a:solidFill>
                                  <a:latin typeface="Cambria Math" panose="02040503050406030204" pitchFamily="18" charset="0"/>
                                </a:rPr>
                              </m:ctrlPr>
                            </m:naryPr>
                            <m:sub>
                              <m:r>
                                <m:rPr>
                                  <m:brk m:alnAt="1"/>
                                </m:rPr>
                                <a:rPr lang="en-US" sz="1800" i="1">
                                  <a:solidFill>
                                    <a:prstClr val="black"/>
                                  </a:solidFill>
                                  <a:latin typeface="Cambria Math" panose="02040503050406030204" pitchFamily="18" charset="0"/>
                                </a:rPr>
                                <m:t>𝑗</m:t>
                              </m:r>
                              <m:r>
                                <a:rPr lang="en-US" sz="1800" i="1">
                                  <a:solidFill>
                                    <a:prstClr val="black"/>
                                  </a:solidFill>
                                  <a:latin typeface="Cambria Math" panose="02040503050406030204" pitchFamily="18" charset="0"/>
                                </a:rPr>
                                <m:t>=1</m:t>
                              </m:r>
                            </m:sub>
                            <m:sup>
                              <m:r>
                                <a:rPr lang="en-US" sz="1800" i="1">
                                  <a:solidFill>
                                    <a:prstClr val="black"/>
                                  </a:solidFill>
                                  <a:latin typeface="Cambria Math" panose="02040503050406030204" pitchFamily="18" charset="0"/>
                                </a:rPr>
                                <m:t>𝑁</m:t>
                              </m:r>
                            </m:sup>
                            <m:e>
                              <m:sSup>
                                <m:sSupPr>
                                  <m:ctrlPr>
                                    <a:rPr lang="en-US" sz="1800" i="1">
                                      <a:solidFill>
                                        <a:prstClr val="black"/>
                                      </a:solidFill>
                                      <a:latin typeface="Cambria Math" panose="02040503050406030204" pitchFamily="18" charset="0"/>
                                    </a:rPr>
                                  </m:ctrlPr>
                                </m:sSupPr>
                                <m:e>
                                  <m:d>
                                    <m:dPr>
                                      <m:begChr m:val="‖"/>
                                      <m:endChr m:val="‖"/>
                                      <m:ctrlPr>
                                        <a:rPr lang="en-US" sz="1800" i="1">
                                          <a:solidFill>
                                            <a:prstClr val="black"/>
                                          </a:solidFill>
                                          <a:latin typeface="Cambria Math" panose="02040503050406030204" pitchFamily="18" charset="0"/>
                                        </a:rPr>
                                      </m:ctrlPr>
                                    </m:dPr>
                                    <m:e>
                                      <m:sSubSup>
                                        <m:sSubSupPr>
                                          <m:ctrlPr>
                                            <a:rPr lang="en-US" sz="1800" i="1">
                                              <a:solidFill>
                                                <a:srgbClr val="000000"/>
                                              </a:solidFill>
                                              <a:latin typeface="Cambria Math" panose="02040503050406030204" pitchFamily="18" charset="0"/>
                                            </a:rPr>
                                          </m:ctrlPr>
                                        </m:sSubSupPr>
                                        <m:e>
                                          <m:acc>
                                            <m:accPr>
                                              <m:chr m:val="̂"/>
                                              <m:ctrlPr>
                                                <a:rPr lang="en-US" sz="1800" i="1">
                                                  <a:solidFill>
                                                    <a:srgbClr val="000000"/>
                                                  </a:solidFill>
                                                  <a:latin typeface="Cambria Math" panose="02040503050406030204" pitchFamily="18" charset="0"/>
                                                </a:rPr>
                                              </m:ctrlPr>
                                            </m:accPr>
                                            <m:e>
                                              <m:r>
                                                <a:rPr lang="en-US" sz="1800" i="1">
                                                  <a:solidFill>
                                                    <a:srgbClr val="000000"/>
                                                  </a:solidFill>
                                                  <a:latin typeface="Cambria Math" panose="02040503050406030204" pitchFamily="18" charset="0"/>
                                                </a:rPr>
                                                <m:t>𝐸</m:t>
                                              </m:r>
                                            </m:e>
                                          </m:acc>
                                        </m:e>
                                        <m:sub>
                                          <m:r>
                                            <a:rPr lang="en-US" sz="1800" b="0" i="1" smtClean="0">
                                              <a:solidFill>
                                                <a:srgbClr val="000000"/>
                                              </a:solidFill>
                                              <a:latin typeface="Cambria Math" panose="02040503050406030204" pitchFamily="18" charset="0"/>
                                            </a:rPr>
                                            <m:t>𝐻</m:t>
                                          </m:r>
                                        </m:sub>
                                        <m:sup>
                                          <m:r>
                                            <a:rPr lang="en-US" sz="1800" i="1">
                                              <a:solidFill>
                                                <a:srgbClr val="000000"/>
                                              </a:solidFill>
                                              <a:latin typeface="Cambria Math" panose="02040503050406030204" pitchFamily="18" charset="0"/>
                                            </a:rPr>
                                            <m:t>𝐶𝑒𝑙𝑙</m:t>
                                          </m:r>
                                        </m:sup>
                                      </m:sSubSup>
                                      <m:d>
                                        <m:dPr>
                                          <m:ctrlPr>
                                            <a:rPr lang="en-US" sz="1800" i="1">
                                              <a:solidFill>
                                                <a:prstClr val="black"/>
                                              </a:solidFill>
                                              <a:latin typeface="Cambria Math" panose="02040503050406030204" pitchFamily="18" charset="0"/>
                                            </a:rPr>
                                          </m:ctrlPr>
                                        </m:dPr>
                                        <m:e>
                                          <m:sSub>
                                            <m:sSubPr>
                                              <m:ctrlPr>
                                                <a:rPr lang="en-US" sz="1800" i="1">
                                                  <a:solidFill>
                                                    <a:prstClr val="black"/>
                                                  </a:solidFill>
                                                  <a:latin typeface="Cambria Math" panose="02040503050406030204" pitchFamily="18" charset="0"/>
                                                </a:rPr>
                                              </m:ctrlPr>
                                            </m:sSubPr>
                                            <m:e>
                                              <m:r>
                                                <a:rPr lang="en-US" sz="1800" i="1">
                                                  <a:solidFill>
                                                    <a:prstClr val="black"/>
                                                  </a:solidFill>
                                                  <a:latin typeface="Cambria Math" panose="02040503050406030204" pitchFamily="18" charset="0"/>
                                                </a:rPr>
                                                <m:t>𝑡</m:t>
                                              </m:r>
                                            </m:e>
                                            <m:sub>
                                              <m:r>
                                                <a:rPr lang="en-US" sz="1800" i="1">
                                                  <a:solidFill>
                                                    <a:prstClr val="black"/>
                                                  </a:solidFill>
                                                  <a:latin typeface="Cambria Math" panose="02040503050406030204" pitchFamily="18" charset="0"/>
                                                </a:rPr>
                                                <m:t>𝑗</m:t>
                                              </m:r>
                                            </m:sub>
                                          </m:sSub>
                                          <m:r>
                                            <a:rPr lang="en-US" sz="1800" i="1">
                                              <a:solidFill>
                                                <a:prstClr val="black"/>
                                              </a:solidFill>
                                              <a:latin typeface="Cambria Math" panose="02040503050406030204" pitchFamily="18" charset="0"/>
                                            </a:rPr>
                                            <m:t>,</m:t>
                                          </m:r>
                                          <m:sSub>
                                            <m:sSubPr>
                                              <m:ctrlPr>
                                                <a:rPr lang="en-US" sz="1800" i="1">
                                                  <a:solidFill>
                                                    <a:prstClr val="black"/>
                                                  </a:solidFill>
                                                  <a:latin typeface="Cambria Math" panose="02040503050406030204" pitchFamily="18" charset="0"/>
                                                </a:rPr>
                                              </m:ctrlPr>
                                            </m:sSubPr>
                                            <m:e>
                                              <m:r>
                                                <a:rPr lang="en-US" sz="1800" b="1" i="1">
                                                  <a:solidFill>
                                                    <a:prstClr val="black"/>
                                                  </a:solidFill>
                                                  <a:latin typeface="Cambria Math" panose="02040503050406030204" pitchFamily="18" charset="0"/>
                                                </a:rPr>
                                                <m:t>𝒙</m:t>
                                              </m:r>
                                            </m:e>
                                            <m:sub>
                                              <m:r>
                                                <a:rPr lang="en-US" sz="1800" i="1">
                                                  <a:solidFill>
                                                    <a:prstClr val="black"/>
                                                  </a:solidFill>
                                                  <a:latin typeface="Cambria Math" panose="02040503050406030204" pitchFamily="18" charset="0"/>
                                                </a:rPr>
                                                <m:t>𝑗</m:t>
                                              </m:r>
                                            </m:sub>
                                          </m:sSub>
                                          <m:r>
                                            <a:rPr lang="en-US" sz="1800" i="1">
                                              <a:solidFill>
                                                <a:prstClr val="black"/>
                                              </a:solidFill>
                                              <a:latin typeface="Cambria Math" panose="02040503050406030204" pitchFamily="18" charset="0"/>
                                            </a:rPr>
                                            <m:t>;</m:t>
                                          </m:r>
                                          <m:sSub>
                                            <m:sSubPr>
                                              <m:ctrlPr>
                                                <a:rPr lang="en-US" altLang="zh-CN" sz="1800" i="1">
                                                  <a:solidFill>
                                                    <a:srgbClr val="000000"/>
                                                  </a:solidFill>
                                                  <a:latin typeface="Cambria Math" panose="02040503050406030204" pitchFamily="18" charset="0"/>
                                                </a:rPr>
                                              </m:ctrlPr>
                                            </m:sSubPr>
                                            <m:e>
                                              <m:r>
                                                <a:rPr lang="en-US" sz="1800" b="1" i="1">
                                                  <a:solidFill>
                                                    <a:srgbClr val="000000"/>
                                                  </a:solidFill>
                                                  <a:latin typeface="Cambria Math" panose="02040503050406030204" pitchFamily="18" charset="0"/>
                                                </a:rPr>
                                                <m:t>𝜽</m:t>
                                              </m:r>
                                              <m:r>
                                                <a:rPr lang="en-US" altLang="zh-CN" sz="1800" b="0" i="1" smtClean="0">
                                                  <a:solidFill>
                                                    <a:srgbClr val="000000"/>
                                                  </a:solidFill>
                                                  <a:latin typeface="Cambria Math" panose="02040503050406030204" pitchFamily="18" charset="0"/>
                                                </a:rPr>
                                                <m:t>,</m:t>
                                              </m:r>
                                              <m:r>
                                                <a:rPr lang="en-US" sz="1800" i="1">
                                                  <a:solidFill>
                                                    <a:srgbClr val="000000"/>
                                                  </a:solidFill>
                                                  <a:latin typeface="Cambria Math" panose="02040503050406030204" pitchFamily="18" charset="0"/>
                                                </a:rPr>
                                                <m:t>𝜃</m:t>
                                              </m:r>
                                            </m:e>
                                            <m:sub>
                                              <m:r>
                                                <a:rPr lang="en-US" altLang="zh-CN" sz="1800" i="1">
                                                  <a:solidFill>
                                                    <a:srgbClr val="000000"/>
                                                  </a:solidFill>
                                                  <a:latin typeface="Cambria Math" panose="02040503050406030204" pitchFamily="18" charset="0"/>
                                                </a:rPr>
                                                <m:t>𝐻</m:t>
                                              </m:r>
                                            </m:sub>
                                          </m:sSub>
                                        </m:e>
                                      </m:d>
                                      <m:r>
                                        <a:rPr lang="en-US" sz="1800" i="1">
                                          <a:solidFill>
                                            <a:prstClr val="black"/>
                                          </a:solidFill>
                                          <a:latin typeface="Cambria Math" panose="02040503050406030204" pitchFamily="18" charset="0"/>
                                        </a:rPr>
                                        <m:t>−</m:t>
                                      </m:r>
                                      <m:sSubSup>
                                        <m:sSubSupPr>
                                          <m:ctrlPr>
                                            <a:rPr lang="en-US" sz="1800" b="0" i="1" smtClean="0">
                                              <a:solidFill>
                                                <a:prstClr val="black"/>
                                              </a:solidFill>
                                              <a:latin typeface="Cambria Math" panose="02040503050406030204" pitchFamily="18" charset="0"/>
                                            </a:rPr>
                                          </m:ctrlPr>
                                        </m:sSubSupPr>
                                        <m:e>
                                          <m:r>
                                            <a:rPr lang="en-US" sz="1800" i="1">
                                              <a:solidFill>
                                                <a:prstClr val="black"/>
                                              </a:solidFill>
                                              <a:latin typeface="Cambria Math" panose="02040503050406030204" pitchFamily="18" charset="0"/>
                                            </a:rPr>
                                            <m:t>𝐸</m:t>
                                          </m:r>
                                        </m:e>
                                        <m:sub>
                                          <m:r>
                                            <a:rPr lang="en-US" sz="1800" b="0" i="1" smtClean="0">
                                              <a:solidFill>
                                                <a:prstClr val="black"/>
                                              </a:solidFill>
                                              <a:latin typeface="Cambria Math" panose="02040503050406030204" pitchFamily="18" charset="0"/>
                                            </a:rPr>
                                            <m:t>𝐻</m:t>
                                          </m:r>
                                        </m:sub>
                                        <m:sup>
                                          <m:r>
                                            <a:rPr lang="en-US" sz="1800" i="1">
                                              <a:solidFill>
                                                <a:prstClr val="black"/>
                                              </a:solidFill>
                                              <a:latin typeface="Cambria Math" panose="02040503050406030204" pitchFamily="18" charset="0"/>
                                            </a:rPr>
                                            <m:t>∗</m:t>
                                          </m:r>
                                        </m:sup>
                                      </m:sSubSup>
                                      <m:d>
                                        <m:dPr>
                                          <m:ctrlPr>
                                            <a:rPr lang="en-US" sz="1800" i="1">
                                              <a:solidFill>
                                                <a:prstClr val="black"/>
                                              </a:solidFill>
                                              <a:latin typeface="Cambria Math" panose="02040503050406030204" pitchFamily="18" charset="0"/>
                                            </a:rPr>
                                          </m:ctrlPr>
                                        </m:dPr>
                                        <m:e>
                                          <m:sSub>
                                            <m:sSubPr>
                                              <m:ctrlPr>
                                                <a:rPr lang="en-US" sz="1800" i="1">
                                                  <a:solidFill>
                                                    <a:prstClr val="black"/>
                                                  </a:solidFill>
                                                  <a:latin typeface="Cambria Math" panose="02040503050406030204" pitchFamily="18" charset="0"/>
                                                </a:rPr>
                                              </m:ctrlPr>
                                            </m:sSubPr>
                                            <m:e>
                                              <m:r>
                                                <a:rPr lang="en-US" sz="1800" i="1">
                                                  <a:solidFill>
                                                    <a:prstClr val="black"/>
                                                  </a:solidFill>
                                                  <a:latin typeface="Cambria Math" panose="02040503050406030204" pitchFamily="18" charset="0"/>
                                                </a:rPr>
                                                <m:t>𝑡</m:t>
                                              </m:r>
                                            </m:e>
                                            <m:sub>
                                              <m:r>
                                                <a:rPr lang="en-US" sz="1800" i="1">
                                                  <a:solidFill>
                                                    <a:prstClr val="black"/>
                                                  </a:solidFill>
                                                  <a:latin typeface="Cambria Math" panose="02040503050406030204" pitchFamily="18" charset="0"/>
                                                </a:rPr>
                                                <m:t>𝑗</m:t>
                                              </m:r>
                                            </m:sub>
                                          </m:sSub>
                                          <m:r>
                                            <a:rPr lang="en-US" sz="1800" i="1">
                                              <a:solidFill>
                                                <a:prstClr val="black"/>
                                              </a:solidFill>
                                              <a:latin typeface="Cambria Math" panose="02040503050406030204" pitchFamily="18" charset="0"/>
                                            </a:rPr>
                                            <m:t>,</m:t>
                                          </m:r>
                                          <m:sSub>
                                            <m:sSubPr>
                                              <m:ctrlPr>
                                                <a:rPr lang="en-US" sz="1800" i="1">
                                                  <a:solidFill>
                                                    <a:prstClr val="black"/>
                                                  </a:solidFill>
                                                  <a:latin typeface="Cambria Math" panose="02040503050406030204" pitchFamily="18" charset="0"/>
                                                </a:rPr>
                                              </m:ctrlPr>
                                            </m:sSubPr>
                                            <m:e>
                                              <m:r>
                                                <a:rPr lang="en-US" sz="1800" b="1" i="1">
                                                  <a:solidFill>
                                                    <a:prstClr val="black"/>
                                                  </a:solidFill>
                                                  <a:latin typeface="Cambria Math" panose="02040503050406030204" pitchFamily="18" charset="0"/>
                                                </a:rPr>
                                                <m:t>𝒙</m:t>
                                              </m:r>
                                            </m:e>
                                            <m:sub>
                                              <m:r>
                                                <a:rPr lang="en-US" sz="1800" i="1">
                                                  <a:solidFill>
                                                    <a:prstClr val="black"/>
                                                  </a:solidFill>
                                                  <a:latin typeface="Cambria Math" panose="02040503050406030204" pitchFamily="18" charset="0"/>
                                                </a:rPr>
                                                <m:t>𝑗</m:t>
                                              </m:r>
                                            </m:sub>
                                          </m:sSub>
                                        </m:e>
                                      </m:d>
                                    </m:e>
                                  </m:d>
                                </m:e>
                                <m:sup>
                                  <m:r>
                                    <a:rPr lang="en-US" sz="1800" i="1">
                                      <a:solidFill>
                                        <a:prstClr val="black"/>
                                      </a:solidFill>
                                      <a:latin typeface="Cambria Math" panose="02040503050406030204" pitchFamily="18" charset="0"/>
                                    </a:rPr>
                                    <m:t>2</m:t>
                                  </m:r>
                                </m:sup>
                              </m:sSup>
                            </m:e>
                          </m:nary>
                        </m:oMath>
                      </m:oMathPara>
                    </a14:m>
                    <a:endParaRPr lang="en-US" sz="18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55" name="TextBox 54">
                    <a:extLst>
                      <a:ext uri="{FF2B5EF4-FFF2-40B4-BE49-F238E27FC236}">
                        <a16:creationId xmlns:a16="http://schemas.microsoft.com/office/drawing/2014/main" id="{FA0AF17E-A785-D548-B855-17D36782C5A9}"/>
                      </a:ext>
                    </a:extLst>
                  </p:cNvPr>
                  <p:cNvSpPr txBox="1">
                    <a:spLocks noRot="1" noChangeAspect="1" noMove="1" noResize="1" noEditPoints="1" noAdjustHandles="1" noChangeArrowheads="1" noChangeShapeType="1" noTextEdit="1"/>
                  </p:cNvSpPr>
                  <p:nvPr/>
                </p:nvSpPr>
                <p:spPr>
                  <a:xfrm>
                    <a:off x="7929327" y="6783771"/>
                    <a:ext cx="5589143" cy="690574"/>
                  </a:xfrm>
                  <a:prstGeom prst="rect">
                    <a:avLst/>
                  </a:prstGeom>
                  <a:blipFill>
                    <a:blip r:embed="rId8"/>
                    <a:stretch>
                      <a:fillRect/>
                    </a:stretch>
                  </a:blipFill>
                  <a:ln>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33FCC7D4-A2F2-9C47-AEA9-1931183F8975}"/>
                      </a:ext>
                    </a:extLst>
                  </p:cNvPr>
                  <p:cNvSpPr txBox="1"/>
                  <p:nvPr/>
                </p:nvSpPr>
                <p:spPr>
                  <a:xfrm>
                    <a:off x="8062296" y="7558557"/>
                    <a:ext cx="4929747" cy="369332"/>
                  </a:xfrm>
                  <a:prstGeom prst="rect">
                    <a:avLst/>
                  </a:prstGeom>
                  <a:noFill/>
                </p:spPr>
                <p:txBody>
                  <a:bodyPr wrap="none" rtlCol="0">
                    <a:spAutoFit/>
                  </a:bodyPr>
                  <a:lstStyle/>
                  <a:p>
                    <a:r>
                      <a:rPr lang="en-US" altLang="zh-CN" sz="1800" dirty="0">
                        <a:solidFill>
                          <a:schemeClr val="accent2"/>
                        </a:solidFill>
                        <a:cs typeface="Arial" panose="020B0604020202020204" pitchFamily="34" charset="0"/>
                      </a:rPr>
                      <a:t>Minimize</a:t>
                    </a:r>
                    <a:r>
                      <a:rPr lang="zh-CN" altLang="en-US" sz="1800" dirty="0">
                        <a:solidFill>
                          <a:schemeClr val="accent2"/>
                        </a:solidFill>
                        <a:cs typeface="Arial" panose="020B0604020202020204" pitchFamily="34" charset="0"/>
                      </a:rPr>
                      <a:t> </a:t>
                    </a:r>
                    <a14:m>
                      <m:oMath xmlns:m="http://schemas.openxmlformats.org/officeDocument/2006/math">
                        <m:sSub>
                          <m:sSubPr>
                            <m:ctrlPr>
                              <a:rPr lang="en-US" sz="1800" i="1">
                                <a:solidFill>
                                  <a:schemeClr val="accent2"/>
                                </a:solidFill>
                                <a:latin typeface="Cambria Math" panose="02040503050406030204" pitchFamily="18" charset="0"/>
                                <a:ea typeface="Cambria Math" panose="02040503050406030204" pitchFamily="18" charset="0"/>
                              </a:rPr>
                            </m:ctrlPr>
                          </m:sSubPr>
                          <m:e>
                            <m:r>
                              <a:rPr lang="en-US" sz="1800" i="1">
                                <a:solidFill>
                                  <a:schemeClr val="accent2"/>
                                </a:solidFill>
                                <a:latin typeface="Cambria Math" panose="02040503050406030204" pitchFamily="18" charset="0"/>
                                <a:ea typeface="Cambria Math" panose="02040503050406030204" pitchFamily="18" charset="0"/>
                              </a:rPr>
                              <m:t>ℒ</m:t>
                            </m:r>
                          </m:e>
                          <m:sub>
                            <m:r>
                              <a:rPr lang="en-US" sz="1800" i="1">
                                <a:solidFill>
                                  <a:schemeClr val="accent2"/>
                                </a:solidFill>
                                <a:latin typeface="Cambria Math" panose="02040503050406030204" pitchFamily="18" charset="0"/>
                                <a:ea typeface="Cambria Math" panose="02040503050406030204" pitchFamily="18" charset="0"/>
                              </a:rPr>
                              <m:t>𝐻</m:t>
                            </m:r>
                          </m:sub>
                        </m:sSub>
                      </m:oMath>
                    </a14:m>
                    <a:r>
                      <a:rPr lang="zh-CN" altLang="en-US" sz="1800" dirty="0">
                        <a:solidFill>
                          <a:schemeClr val="accent2"/>
                        </a:solidFill>
                        <a:cs typeface="Arial" panose="020B0604020202020204" pitchFamily="34" charset="0"/>
                      </a:rPr>
                      <a:t> </a:t>
                    </a:r>
                    <a:r>
                      <a:rPr lang="en-US" altLang="zh-CN" sz="1800" dirty="0">
                        <a:solidFill>
                          <a:schemeClr val="accent2"/>
                        </a:solidFill>
                        <a:cs typeface="Arial" panose="020B0604020202020204" pitchFamily="34" charset="0"/>
                      </a:rPr>
                      <a:t>to</a:t>
                    </a:r>
                    <a:r>
                      <a:rPr lang="zh-CN" altLang="en-US" sz="1800" dirty="0">
                        <a:solidFill>
                          <a:schemeClr val="accent2"/>
                        </a:solidFill>
                        <a:cs typeface="Arial" panose="020B0604020202020204" pitchFamily="34" charset="0"/>
                      </a:rPr>
                      <a:t> </a:t>
                    </a:r>
                    <a:r>
                      <a:rPr lang="en-US" altLang="zh-CN" sz="1800" dirty="0">
                        <a:solidFill>
                          <a:schemeClr val="accent2"/>
                        </a:solidFill>
                        <a:cs typeface="Arial" panose="020B0604020202020204" pitchFamily="34" charset="0"/>
                      </a:rPr>
                      <a:t>achieve</a:t>
                    </a:r>
                    <a:r>
                      <a:rPr lang="zh-CN" altLang="en-US" sz="1800" dirty="0">
                        <a:solidFill>
                          <a:schemeClr val="accent2"/>
                        </a:solidFill>
                        <a:cs typeface="Arial" panose="020B0604020202020204" pitchFamily="34" charset="0"/>
                      </a:rPr>
                      <a:t> </a:t>
                    </a:r>
                    <a:r>
                      <a:rPr lang="en-US" altLang="zh-CN" sz="1800" dirty="0">
                        <a:solidFill>
                          <a:schemeClr val="accent2"/>
                        </a:solidFill>
                        <a:cs typeface="Arial" panose="020B0604020202020204" pitchFamily="34" charset="0"/>
                      </a:rPr>
                      <a:t>best</a:t>
                    </a:r>
                    <a:r>
                      <a:rPr lang="zh-CN" altLang="en-US" sz="1800" dirty="0">
                        <a:solidFill>
                          <a:schemeClr val="accent2"/>
                        </a:solidFill>
                        <a:cs typeface="Arial" panose="020B0604020202020204" pitchFamily="34" charset="0"/>
                      </a:rPr>
                      <a:t> </a:t>
                    </a:r>
                    <a:r>
                      <a:rPr lang="en-US" altLang="zh-CN" sz="1800" dirty="0">
                        <a:solidFill>
                          <a:schemeClr val="accent2"/>
                        </a:solidFill>
                        <a:cs typeface="Arial" panose="020B0604020202020204" pitchFamily="34" charset="0"/>
                      </a:rPr>
                      <a:t>voltage</a:t>
                    </a:r>
                    <a:r>
                      <a:rPr lang="zh-CN" altLang="en-US" sz="1800" dirty="0">
                        <a:solidFill>
                          <a:schemeClr val="accent2"/>
                        </a:solidFill>
                        <a:cs typeface="Arial" panose="020B0604020202020204" pitchFamily="34" charset="0"/>
                      </a:rPr>
                      <a:t> </a:t>
                    </a:r>
                    <a:r>
                      <a:rPr lang="en-US" altLang="zh-CN" sz="1800" dirty="0">
                        <a:solidFill>
                          <a:schemeClr val="accent2"/>
                        </a:solidFill>
                        <a:cs typeface="Arial" panose="020B0604020202020204" pitchFamily="34" charset="0"/>
                      </a:rPr>
                      <a:t>prediction</a:t>
                    </a:r>
                    <a:endParaRPr lang="en-US" sz="1800" dirty="0">
                      <a:solidFill>
                        <a:schemeClr val="accent2"/>
                      </a:solidFill>
                      <a:cs typeface="Arial" panose="020B0604020202020204" pitchFamily="34" charset="0"/>
                    </a:endParaRPr>
                  </a:p>
                </p:txBody>
              </p:sp>
            </mc:Choice>
            <mc:Fallback xmlns="">
              <p:sp>
                <p:nvSpPr>
                  <p:cNvPr id="76" name="TextBox 75">
                    <a:extLst>
                      <a:ext uri="{FF2B5EF4-FFF2-40B4-BE49-F238E27FC236}">
                        <a16:creationId xmlns:a16="http://schemas.microsoft.com/office/drawing/2014/main" id="{33FCC7D4-A2F2-9C47-AEA9-1931183F8975}"/>
                      </a:ext>
                    </a:extLst>
                  </p:cNvPr>
                  <p:cNvSpPr txBox="1">
                    <a:spLocks noRot="1" noChangeAspect="1" noMove="1" noResize="1" noEditPoints="1" noAdjustHandles="1" noChangeArrowheads="1" noChangeShapeType="1" noTextEdit="1"/>
                  </p:cNvSpPr>
                  <p:nvPr/>
                </p:nvSpPr>
                <p:spPr>
                  <a:xfrm>
                    <a:off x="8062296" y="7558557"/>
                    <a:ext cx="4929747" cy="369332"/>
                  </a:xfrm>
                  <a:prstGeom prst="rect">
                    <a:avLst/>
                  </a:prstGeom>
                  <a:blipFill>
                    <a:blip r:embed="rId9"/>
                    <a:stretch>
                      <a:fillRect l="-1028" t="-6667" r="-257" b="-26667"/>
                    </a:stretch>
                  </a:blipFill>
                </p:spPr>
                <p:txBody>
                  <a:bodyPr/>
                  <a:lstStyle/>
                  <a:p>
                    <a:r>
                      <a:rPr lang="en-US">
                        <a:noFill/>
                      </a:rPr>
                      <a:t> </a:t>
                    </a:r>
                  </a:p>
                </p:txBody>
              </p:sp>
            </mc:Fallback>
          </mc:AlternateContent>
        </p:grpSp>
      </p:grpSp>
      <p:pic>
        <p:nvPicPr>
          <p:cNvPr id="21" name="Picture 20">
            <a:extLst>
              <a:ext uri="{FF2B5EF4-FFF2-40B4-BE49-F238E27FC236}">
                <a16:creationId xmlns:a16="http://schemas.microsoft.com/office/drawing/2014/main" id="{307DA510-2A94-B32C-A3E1-34CD74B996DE}"/>
              </a:ext>
            </a:extLst>
          </p:cNvPr>
          <p:cNvPicPr>
            <a:picLocks noChangeAspect="1"/>
          </p:cNvPicPr>
          <p:nvPr/>
        </p:nvPicPr>
        <p:blipFill>
          <a:blip r:embed="rId10"/>
          <a:stretch>
            <a:fillRect/>
          </a:stretch>
        </p:blipFill>
        <p:spPr>
          <a:xfrm>
            <a:off x="5433387" y="1726778"/>
            <a:ext cx="5798557" cy="4114800"/>
          </a:xfrm>
          <a:prstGeom prst="rect">
            <a:avLst/>
          </a:prstGeom>
        </p:spPr>
      </p:pic>
      <p:pic>
        <p:nvPicPr>
          <p:cNvPr id="23" name="Picture 22">
            <a:extLst>
              <a:ext uri="{FF2B5EF4-FFF2-40B4-BE49-F238E27FC236}">
                <a16:creationId xmlns:a16="http://schemas.microsoft.com/office/drawing/2014/main" id="{114B5F4C-912E-5685-5296-6C0305F535A4}"/>
              </a:ext>
            </a:extLst>
          </p:cNvPr>
          <p:cNvPicPr>
            <a:picLocks noChangeAspect="1"/>
          </p:cNvPicPr>
          <p:nvPr/>
        </p:nvPicPr>
        <p:blipFill>
          <a:blip r:embed="rId11"/>
          <a:stretch>
            <a:fillRect/>
          </a:stretch>
        </p:blipFill>
        <p:spPr>
          <a:xfrm>
            <a:off x="11231944" y="1726778"/>
            <a:ext cx="3026979" cy="4114800"/>
          </a:xfrm>
          <a:prstGeom prst="rect">
            <a:avLst/>
          </a:prstGeom>
        </p:spPr>
      </p:pic>
      <p:pic>
        <p:nvPicPr>
          <p:cNvPr id="16" name="Audio 15">
            <a:hlinkClick r:id="" action="ppaction://media"/>
            <a:extLst>
              <a:ext uri="{FF2B5EF4-FFF2-40B4-BE49-F238E27FC236}">
                <a16:creationId xmlns:a16="http://schemas.microsoft.com/office/drawing/2014/main" id="{F1C6E0EE-5612-4EA9-8057-C352C6596C16}"/>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4071600" y="7670800"/>
            <a:ext cx="406400" cy="406400"/>
          </a:xfrm>
          <a:prstGeom prst="rect">
            <a:avLst/>
          </a:prstGeom>
        </p:spPr>
      </p:pic>
    </p:spTree>
    <p:custDataLst>
      <p:tags r:id="rId1"/>
    </p:custDataLst>
    <p:extLst>
      <p:ext uri="{BB962C8B-B14F-4D97-AF65-F5344CB8AC3E}">
        <p14:creationId xmlns:p14="http://schemas.microsoft.com/office/powerpoint/2010/main" val="3600541413"/>
      </p:ext>
    </p:extLst>
  </p:cSld>
  <p:clrMapOvr>
    <a:masterClrMapping/>
  </p:clrMapOvr>
  <mc:AlternateContent xmlns:mc="http://schemas.openxmlformats.org/markup-compatibility/2006">
    <mc:Choice xmlns:p14="http://schemas.microsoft.com/office/powerpoint/2010/main" Requires="p14">
      <p:transition spd="med" p14:dur="700" advTm="61310">
        <p:fade/>
      </p:transition>
    </mc:Choice>
    <mc:Fallback>
      <p:transition spd="med" advTm="613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extLst>
    <p:ext uri="{3A86A75C-4F4B-4683-9AE1-C65F6400EC91}">
      <p14:laserTraceLst xmlns:p14="http://schemas.microsoft.com/office/powerpoint/2010/main">
        <p14:tracePtLst>
          <p14:tracePt t="16378" x="6081713" y="5402263"/>
          <p14:tracePt t="16385" x="6443663" y="5270500"/>
          <p14:tracePt t="16395" x="6651625" y="5183188"/>
          <p14:tracePt t="16402" x="7069138" y="5095875"/>
          <p14:tracePt t="16408" x="7704138" y="5029200"/>
          <p14:tracePt t="16414" x="7900988" y="5029200"/>
          <p14:tracePt t="16420" x="8175625" y="5040313"/>
          <p14:tracePt t="16434" x="9172575" y="5227638"/>
          <p14:tracePt t="16443" x="9436100" y="5292725"/>
          <p14:tracePt t="16449" x="9621838" y="5357813"/>
          <p14:tracePt t="16457" x="10267950" y="5545138"/>
          <p14:tracePt t="16464" x="10367963" y="5578475"/>
          <p14:tracePt t="16471" x="10564813" y="5665788"/>
          <p14:tracePt t="16480" x="10728325" y="5697538"/>
          <p14:tracePt t="16484" x="10837863" y="5730875"/>
          <p14:tracePt t="16493" x="10980738" y="5807075"/>
          <p14:tracePt t="16499" x="11079163" y="5840413"/>
          <p14:tracePt t="16506" x="11210925" y="5873750"/>
          <p14:tracePt t="16513" x="11298238" y="5884863"/>
          <p14:tracePt t="16520" x="11353800" y="5895975"/>
          <p14:tracePt t="16529" x="11387138" y="5907088"/>
          <p14:tracePt t="16534" x="11430000" y="5938838"/>
          <p14:tracePt t="16544" x="11474450" y="5949950"/>
          <p14:tracePt t="16549" x="11517313" y="5961063"/>
          <p14:tracePt t="16555" x="11550650" y="5972175"/>
          <p14:tracePt t="16563" x="11583988" y="5972175"/>
          <p14:tracePt t="16571" x="11606213" y="5972175"/>
          <p14:tracePt t="16576" x="11671300" y="5983288"/>
          <p14:tracePt t="16585" x="11704638" y="5994400"/>
          <p14:tracePt t="16593" x="11769725" y="5994400"/>
          <p14:tracePt t="16599" x="11814175" y="6005513"/>
          <p14:tracePt t="16606" x="11879263" y="6005513"/>
          <p14:tracePt t="16614" x="11923713" y="6027738"/>
          <p14:tracePt t="16620" x="11966575" y="6027738"/>
          <p14:tracePt t="16630" x="12011025" y="6037263"/>
          <p14:tracePt t="16635" x="12044363" y="6048375"/>
          <p14:tracePt t="16642" x="12066588" y="6048375"/>
          <p14:tracePt t="16648" x="12109450" y="6070600"/>
          <p14:tracePt t="16655" x="12131675" y="6070600"/>
          <p14:tracePt t="16662" x="12165013" y="6070600"/>
          <p14:tracePt t="16669" x="12187238" y="6081713"/>
          <p14:tracePt t="16679" x="12218988" y="6081713"/>
          <p14:tracePt t="16685" x="12241213" y="6092825"/>
          <p14:tracePt t="16691" x="12274550" y="6092825"/>
          <p14:tracePt t="16700" x="12285663" y="6092825"/>
          <p14:tracePt t="16705" x="12306300" y="6092825"/>
          <p14:tracePt t="16713" x="12317413" y="6092825"/>
          <p14:tracePt t="16721" x="12328525" y="6103938"/>
          <p14:tracePt t="16726" x="12339638" y="6103938"/>
          <p14:tracePt t="16761" x="12350750" y="6103938"/>
          <p14:tracePt t="16804" x="12372975" y="6103938"/>
          <p14:tracePt t="16833" x="12384088" y="6103938"/>
          <p14:tracePt t="16935" x="12395200" y="6103938"/>
          <p14:tracePt t="17469" x="12395200" y="5983288"/>
          <p14:tracePt t="17474" x="12395200" y="5786438"/>
          <p14:tracePt t="17480" x="12395200" y="5610225"/>
          <p14:tracePt t="17487" x="12384088" y="5413375"/>
          <p14:tracePt t="17493" x="12361863" y="5138738"/>
          <p14:tracePt t="17501" x="12361863" y="4899025"/>
          <p14:tracePt t="17509" x="12350750" y="4722813"/>
          <p14:tracePt t="17514" x="12350750" y="4525963"/>
          <p14:tracePt t="17522" x="12350750" y="4371975"/>
          <p14:tracePt t="17537" x="12328525" y="3933825"/>
          <p14:tracePt t="17545" x="12328525" y="3759200"/>
          <p14:tracePt t="17552" x="12328525" y="3649663"/>
          <p14:tracePt t="17558" x="12328525" y="3495675"/>
          <p14:tracePt t="17565" x="12328525" y="3321050"/>
          <p14:tracePt t="17573" x="12317413" y="3167063"/>
          <p14:tracePt t="17582" x="12296775" y="2990850"/>
          <p14:tracePt t="17586" x="12296775" y="2838450"/>
          <p14:tracePt t="17593" x="12296775" y="2728913"/>
          <p14:tracePt t="17601" x="12296775" y="2673350"/>
          <p14:tracePt t="17608" x="12285663" y="2608263"/>
          <p14:tracePt t="17616" x="12263438" y="2532063"/>
          <p14:tracePt t="17623" x="12263438" y="2520950"/>
          <p14:tracePt t="17631" x="12263438" y="2465388"/>
          <p14:tracePt t="17638" x="12241213" y="2411413"/>
          <p14:tracePt t="17645" x="12230100" y="2389188"/>
          <p14:tracePt t="17651" x="12230100" y="2355850"/>
          <p14:tracePt t="17658" x="12230100" y="2333625"/>
          <p14:tracePt t="17665" x="12218988" y="2311400"/>
          <p14:tracePt t="17672" x="12218988" y="2301875"/>
          <p14:tracePt t="17680" x="12218988" y="2290763"/>
          <p14:tracePt t="17686" x="12218988" y="2279650"/>
          <p14:tracePt t="17730" x="12218988" y="2257425"/>
          <p14:tracePt t="18212" x="12230100" y="2235200"/>
          <p14:tracePt t="18220" x="12274550" y="2192338"/>
          <p14:tracePt t="18229" x="12296775" y="2181225"/>
          <p14:tracePt t="18234" x="12328525" y="2159000"/>
          <p14:tracePt t="18241" x="12350750" y="2136775"/>
          <p14:tracePt t="18250" x="12372975" y="2125663"/>
          <p14:tracePt t="18256" x="12384088" y="2114550"/>
          <p14:tracePt t="18263" x="12395200" y="2103438"/>
          <p14:tracePt t="18270" x="12417425" y="2092325"/>
          <p14:tracePt t="18277" x="12438063" y="2092325"/>
          <p14:tracePt t="18284" x="12449175" y="2092325"/>
          <p14:tracePt t="18313" x="12460288" y="2092325"/>
          <p14:tracePt t="18341" x="12471400" y="2092325"/>
          <p14:tracePt t="18378" x="12482513" y="2092325"/>
          <p14:tracePt t="22579" x="12384088" y="2071688"/>
          <p14:tracePt t="22585" x="12207875" y="2027238"/>
          <p14:tracePt t="22593" x="11988800" y="2016125"/>
          <p14:tracePt t="22601" x="11857038" y="2016125"/>
          <p14:tracePt t="22607" x="11747500" y="2016125"/>
          <p14:tracePt t="22616" x="11637963" y="2016125"/>
          <p14:tracePt t="22621" x="11572875" y="2016125"/>
          <p14:tracePt t="22631" x="11485563" y="2016125"/>
          <p14:tracePt t="22636" x="11407775" y="2016125"/>
          <p14:tracePt t="22644" x="11320463" y="2016125"/>
          <p14:tracePt t="22651" x="11266488" y="2027238"/>
          <p14:tracePt t="22658" x="11156950" y="2049463"/>
          <p14:tracePt t="22664" x="11101388" y="2060575"/>
          <p14:tracePt t="22671" x="11058525" y="2071688"/>
          <p14:tracePt t="22682" x="11002963" y="2082800"/>
          <p14:tracePt t="22686" x="10969625" y="2092325"/>
          <p14:tracePt t="22694" x="10915650" y="2103438"/>
          <p14:tracePt t="22703" x="10882313" y="2125663"/>
          <p14:tracePt t="22708" x="10848975" y="2136775"/>
          <p14:tracePt t="22714" x="10795000" y="2147888"/>
          <p14:tracePt t="22722" x="10772775" y="2159000"/>
          <p14:tracePt t="22728" x="10761663" y="2170113"/>
          <p14:tracePt t="22736" x="10750550" y="2181225"/>
          <p14:tracePt t="22743" x="10728325" y="2192338"/>
          <p14:tracePt t="22749" x="10707688" y="2201863"/>
          <p14:tracePt t="22756" x="10696575" y="2212975"/>
          <p14:tracePt t="22766" x="10696575" y="2224088"/>
          <p14:tracePt t="22772" x="10685463" y="2235200"/>
          <p14:tracePt t="22778" x="10674350" y="2246313"/>
          <p14:tracePt t="22791" x="10652125" y="2268538"/>
          <p14:tracePt t="22801" x="10641013" y="2268538"/>
          <p14:tracePt t="22807" x="10629900" y="2290763"/>
          <p14:tracePt t="22815" x="10607675" y="2311400"/>
          <p14:tracePt t="22832" x="10587038" y="2333625"/>
          <p14:tracePt t="22843" x="10575925" y="2378075"/>
          <p14:tracePt t="22856" x="10575925" y="2432050"/>
          <p14:tracePt t="22863" x="10575925" y="2487613"/>
          <p14:tracePt t="22872" x="10575925" y="2532063"/>
          <p14:tracePt t="22877" x="10575925" y="2552700"/>
          <p14:tracePt t="22885" x="10575925" y="2586038"/>
          <p14:tracePt t="22892" x="10575925" y="2608263"/>
          <p14:tracePt t="22899" x="10575925" y="2641600"/>
          <p14:tracePt t="22905" x="10575925" y="2662238"/>
          <p14:tracePt t="22914" x="10575925" y="2706688"/>
          <p14:tracePt t="22920" x="10587038" y="2740025"/>
          <p14:tracePt t="22930" x="10587038" y="2782888"/>
          <p14:tracePt t="22936" x="10598150" y="2860675"/>
          <p14:tracePt t="22944" x="10598150" y="2925763"/>
          <p14:tracePt t="22948" x="10598150" y="2959100"/>
          <p14:tracePt t="22956" x="10598150" y="3024188"/>
          <p14:tracePt t="22966" x="10598150" y="3068638"/>
          <p14:tracePt t="22976" x="10598150" y="3178175"/>
          <p14:tracePt t="22984" x="10598150" y="3211513"/>
          <p14:tracePt t="22992" x="10598150" y="3243263"/>
          <p14:tracePt t="22998" x="10598150" y="3298825"/>
          <p14:tracePt t="23005" x="10598150" y="3330575"/>
          <p14:tracePt t="23014" x="10598150" y="3363913"/>
          <p14:tracePt t="23020" x="10598150" y="3397250"/>
          <p14:tracePt t="23035" x="10587038" y="3451225"/>
          <p14:tracePt t="23042" x="10587038" y="3473450"/>
          <p14:tracePt t="23048" x="10587038" y="3517900"/>
          <p14:tracePt t="23056" x="10587038" y="3540125"/>
          <p14:tracePt t="23062" x="10575925" y="3540125"/>
          <p14:tracePt t="23070" x="10575925" y="3560763"/>
          <p14:tracePt t="23076" x="10575925" y="3571875"/>
          <p14:tracePt t="23086" x="10575925" y="3605213"/>
          <p14:tracePt t="23094" x="10564813" y="3616325"/>
          <p14:tracePt t="23104" x="10564813" y="3627438"/>
          <p14:tracePt t="23113" x="10564813" y="3638550"/>
          <p14:tracePt t="23119" x="10564813" y="3649663"/>
          <p14:tracePt t="23141" x="10564813" y="3660775"/>
          <p14:tracePt t="23205" x="10564813" y="3670300"/>
          <p14:tracePt t="24216" x="10629900" y="3660775"/>
          <p14:tracePt t="24223" x="10783888" y="3616325"/>
          <p14:tracePt t="24230" x="10926763" y="3582988"/>
          <p14:tracePt t="24238" x="11079163" y="3517900"/>
          <p14:tracePt t="24244" x="11222038" y="3484563"/>
          <p14:tracePt t="24251" x="11353800" y="3451225"/>
          <p14:tracePt t="24257" x="11474450" y="3430588"/>
          <p14:tracePt t="24265" x="11539538" y="3419475"/>
          <p14:tracePt t="24271" x="11671300" y="3386138"/>
          <p14:tracePt t="24280" x="11747500" y="3352800"/>
          <p14:tracePt t="24285" x="11847513" y="3341688"/>
          <p14:tracePt t="24295" x="11957050" y="3321050"/>
          <p14:tracePt t="24306" x="12066588" y="3309938"/>
          <p14:tracePt t="24316" x="12087225" y="3309938"/>
          <p14:tracePt t="24322" x="12109450" y="3309938"/>
          <p14:tracePt t="24329" x="12120563" y="3309938"/>
          <p14:tracePt t="24339" x="12165013" y="3298825"/>
          <p14:tracePt t="24353" x="12176125" y="3298825"/>
          <p14:tracePt t="24359" x="12187238" y="3298825"/>
          <p14:tracePt t="24386" x="12196763" y="3298825"/>
          <p14:tracePt t="24424" x="12207875" y="3298825"/>
          <p14:tracePt t="24456" x="12218988" y="3298825"/>
          <p14:tracePt t="27777" x="12306300" y="3462338"/>
          <p14:tracePt t="27785" x="12339638" y="3560763"/>
          <p14:tracePt t="27792" x="12417425" y="3725863"/>
          <p14:tracePt t="27799" x="12449175" y="3879850"/>
          <p14:tracePt t="27806" x="12482513" y="4076700"/>
          <p14:tracePt t="27819" x="12504738" y="4427538"/>
          <p14:tracePt t="27828" x="12515850" y="4548188"/>
          <p14:tracePt t="27833" x="12515850" y="4657725"/>
          <p14:tracePt t="27843" x="12547600" y="4810125"/>
          <p14:tracePt t="27857" x="12569825" y="5008563"/>
          <p14:tracePt t="27870" x="12580938" y="5194300"/>
          <p14:tracePt t="27877" x="12603163" y="5303838"/>
          <p14:tracePt t="27881" x="12603163" y="5357813"/>
          <p14:tracePt t="27892" x="12614275" y="5402263"/>
          <p14:tracePt t="27896" x="12614275" y="5457825"/>
          <p14:tracePt t="27905" x="12614275" y="5478463"/>
          <p14:tracePt t="27915" x="12614275" y="5500688"/>
          <p14:tracePt t="27922" x="12614275" y="5522913"/>
          <p14:tracePt t="27927" x="12614275" y="5556250"/>
          <p14:tracePt t="27935" x="12614275" y="5578475"/>
          <p14:tracePt t="27941" x="12614275" y="5588000"/>
          <p14:tracePt t="27963" x="12614275" y="5610225"/>
          <p14:tracePt t="27970" x="12614275" y="5643563"/>
          <p14:tracePt t="27976" x="12614275" y="5654675"/>
          <p14:tracePt t="27984" x="12603163" y="5676900"/>
          <p14:tracePt t="27990" x="12592050" y="5688013"/>
          <p14:tracePt t="28001" x="12580938" y="5688013"/>
          <p14:tracePt t="28007" x="12558713" y="5697538"/>
          <p14:tracePt t="28011" x="12558713" y="5708650"/>
          <p14:tracePt t="28020" x="12547600" y="5719763"/>
          <p14:tracePt t="28025" x="12536488" y="5741988"/>
          <p14:tracePt t="28037" x="12526963" y="5753100"/>
          <p14:tracePt t="28041" x="12515850" y="5764213"/>
          <p14:tracePt t="28049" x="12504738" y="5764213"/>
          <p14:tracePt t="28056" x="12493625" y="5764213"/>
          <p14:tracePt t="28070" x="12471400" y="5764213"/>
          <p14:tracePt t="28077" x="12460288" y="5764213"/>
          <p14:tracePt t="28085" x="12449175" y="5764213"/>
          <p14:tracePt t="28091" x="12438063" y="5764213"/>
          <p14:tracePt t="28098" x="12417425" y="5764213"/>
          <p14:tracePt t="28121" x="12395200" y="5764213"/>
          <p14:tracePt t="28134" x="12372975" y="5764213"/>
          <p14:tracePt t="28141" x="12361863" y="5764213"/>
          <p14:tracePt t="28146" x="12350750" y="5764213"/>
          <p14:tracePt t="28162" x="12339638" y="5764213"/>
          <p14:tracePt t="28170" x="12328525" y="5764213"/>
          <p14:tracePt t="28179" x="12317413" y="5764213"/>
          <p14:tracePt t="28186" x="12296775" y="5764213"/>
          <p14:tracePt t="28191" x="12274550" y="5764213"/>
          <p14:tracePt t="28196" x="12263438" y="5764213"/>
          <p14:tracePt t="28211" x="12241213" y="5753100"/>
          <p14:tracePt t="28218" x="12230100" y="5753100"/>
          <p14:tracePt t="28228" x="12218988" y="5730875"/>
          <p14:tracePt t="28235" x="12187238" y="5719763"/>
          <p14:tracePt t="28242" x="12176125" y="5719763"/>
          <p14:tracePt t="28250" x="12165013" y="5708650"/>
          <p14:tracePt t="28255" x="12153900" y="5708650"/>
          <p14:tracePt t="28263" x="12142788" y="5697538"/>
          <p14:tracePt t="28269" x="12131675" y="5697538"/>
          <p14:tracePt t="28275" x="12131675" y="5688013"/>
          <p14:tracePt t="28283" x="12120563" y="5688013"/>
          <p14:tracePt t="28290" x="12120563" y="5676900"/>
          <p14:tracePt t="28319" x="12098338" y="5654675"/>
          <p14:tracePt t="28324" x="12087225" y="5632450"/>
          <p14:tracePt t="28331" x="12087225" y="5621338"/>
          <p14:tracePt t="28341" x="12077700" y="5599113"/>
          <p14:tracePt t="28346" x="12077700" y="5588000"/>
          <p14:tracePt t="28354" x="12066588" y="5567363"/>
          <p14:tracePt t="28367" x="12066588" y="5556250"/>
          <p14:tracePt t="28376" x="12066588" y="5522913"/>
          <p14:tracePt t="28384" x="12055475" y="5511800"/>
          <p14:tracePt t="28389" x="12055475" y="5500688"/>
          <p14:tracePt t="28397" x="12055475" y="5478463"/>
          <p14:tracePt t="28404" x="12055475" y="5457825"/>
          <p14:tracePt t="28418" x="12055475" y="5435600"/>
          <p14:tracePt t="28424" x="12055475" y="5413375"/>
          <p14:tracePt t="28435" x="12055475" y="5402263"/>
          <p14:tracePt t="28446" x="12055475" y="5380038"/>
          <p14:tracePt t="28453" x="12055475" y="5368925"/>
          <p14:tracePt t="28462" x="12066588" y="5357813"/>
          <p14:tracePt t="28469" x="12066588" y="5348288"/>
          <p14:tracePt t="28473" x="12077700" y="5314950"/>
          <p14:tracePt t="28482" x="12087225" y="5303838"/>
          <p14:tracePt t="28488" x="12109450" y="5292725"/>
          <p14:tracePt t="28497" x="12131675" y="5270500"/>
          <p14:tracePt t="28503" x="12153900" y="5259388"/>
          <p14:tracePt t="28512" x="12176125" y="5248275"/>
          <p14:tracePt t="28516" x="12230100" y="5205413"/>
          <p14:tracePt t="28524" x="12263438" y="5194300"/>
          <p14:tracePt t="28530" x="12296775" y="5183188"/>
          <p14:tracePt t="28537" x="12317413" y="5172075"/>
          <p14:tracePt t="28548" x="12372975" y="5160963"/>
          <p14:tracePt t="28554" x="12395200" y="5149850"/>
          <p14:tracePt t="28563" x="12426950" y="5138738"/>
          <p14:tracePt t="28573" x="12471400" y="5129213"/>
          <p14:tracePt t="28583" x="12526963" y="5129213"/>
          <p14:tracePt t="28589" x="12558713" y="5129213"/>
          <p14:tracePt t="28596" x="12580938" y="5129213"/>
          <p14:tracePt t="28602" x="12603163" y="5129213"/>
          <p14:tracePt t="28611" x="12625388" y="5129213"/>
          <p14:tracePt t="28617" x="12646025" y="5129213"/>
          <p14:tracePt t="28625" x="12679363" y="5138738"/>
          <p14:tracePt t="28631" x="12701588" y="5149850"/>
          <p14:tracePt t="28638" x="12723813" y="5160963"/>
          <p14:tracePt t="28646" x="12734925" y="5160963"/>
          <p14:tracePt t="28653" x="12746038" y="5172075"/>
          <p14:tracePt t="28659" x="12757150" y="5172075"/>
          <p14:tracePt t="28665" x="12777788" y="5172075"/>
          <p14:tracePt t="28681" x="12788900" y="5183188"/>
          <p14:tracePt t="28689" x="12800013" y="5183188"/>
          <p14:tracePt t="28709" x="12800013" y="5205413"/>
          <p14:tracePt t="28716" x="12811125" y="5205413"/>
          <p14:tracePt t="28744" x="12811125" y="5216525"/>
          <p14:tracePt t="28751" x="12822238" y="5216525"/>
          <p14:tracePt t="28780" x="12822238" y="5227638"/>
          <p14:tracePt t="28786" x="12833350" y="5227638"/>
          <p14:tracePt t="28869" x="12833350" y="5238750"/>
          <p14:tracePt t="30615" x="12690475" y="5238750"/>
          <p14:tracePt t="30624" x="12515850" y="5238750"/>
          <p14:tracePt t="30632" x="12317413" y="5248275"/>
          <p14:tracePt t="30637" x="12142788" y="5270500"/>
          <p14:tracePt t="30642" x="11868150" y="5314950"/>
          <p14:tracePt t="30650" x="11637963" y="5348288"/>
          <p14:tracePt t="30656" x="11398250" y="5380038"/>
          <p14:tracePt t="30665" x="11298238" y="5413375"/>
          <p14:tracePt t="30672" x="11145838" y="5446713"/>
          <p14:tracePt t="30679" x="10958513" y="5500688"/>
          <p14:tracePt t="30687" x="10806113" y="5545138"/>
          <p14:tracePt t="30694" x="10652125" y="5610225"/>
          <p14:tracePt t="30699" x="10553700" y="5621338"/>
          <p14:tracePt t="30710" x="10377488" y="5676900"/>
          <p14:tracePt t="30714" x="10279063" y="5708650"/>
          <p14:tracePt t="30720" x="10169525" y="5730875"/>
          <p14:tracePt t="30728" x="10071100" y="5764213"/>
          <p14:tracePt t="30735" x="9961563" y="5797550"/>
          <p14:tracePt t="30743" x="9840913" y="5807075"/>
          <p14:tracePt t="30751" x="9753600" y="5818188"/>
          <p14:tracePt t="30757" x="9698038" y="5840413"/>
          <p14:tracePt t="30763" x="9666288" y="5840413"/>
          <p14:tracePt t="30771" x="9644063" y="5840413"/>
          <p14:tracePt t="30778" x="9621838" y="5840413"/>
          <p14:tracePt t="30785" x="9588500" y="5840413"/>
          <p14:tracePt t="30793" x="9578975" y="5840413"/>
          <p14:tracePt t="30799" x="9567863" y="5840413"/>
          <p14:tracePt t="30805" x="9556750" y="5840413"/>
          <p14:tracePt t="30821" x="9545638" y="5840413"/>
          <p14:tracePt t="30842" x="9534525" y="5840413"/>
          <p14:tracePt t="30866" x="9523413" y="5840413"/>
          <p14:tracePt t="30891" x="9501188" y="5840413"/>
          <p14:tracePt t="30913" x="9490075" y="5840413"/>
          <p14:tracePt t="30928" x="9478963" y="5840413"/>
          <p14:tracePt t="30942" x="9469438" y="5840413"/>
          <p14:tracePt t="30950" x="9458325" y="5840413"/>
          <p14:tracePt t="30956" x="9447213" y="5840413"/>
          <p14:tracePt t="30964" x="9436100" y="5851525"/>
          <p14:tracePt t="30971" x="9424988" y="5851525"/>
          <p14:tracePt t="30978" x="9413875" y="5851525"/>
          <p14:tracePt t="30987" x="9369425" y="5851525"/>
          <p14:tracePt t="30992" x="9348788" y="5862638"/>
          <p14:tracePt t="31004" x="9248775" y="5895975"/>
          <p14:tracePt t="31013" x="9161463" y="5907088"/>
          <p14:tracePt t="31022" x="9051925" y="5927725"/>
          <p14:tracePt t="31027" x="8942388" y="5938838"/>
          <p14:tracePt t="31035" x="8866188" y="5949950"/>
          <p14:tracePt t="31041" x="8799513" y="5972175"/>
          <p14:tracePt t="31051" x="8723313" y="5983288"/>
          <p14:tracePt t="31066" x="8613775" y="6037263"/>
          <p14:tracePt t="31073" x="8559800" y="6059488"/>
          <p14:tracePt t="31083" x="8439150" y="6103938"/>
          <p14:tracePt t="31098" x="8350250" y="6137275"/>
          <p14:tracePt t="31108" x="8296275" y="6180138"/>
          <p14:tracePt t="31118" x="8240713" y="6191250"/>
          <p14:tracePt t="31129" x="8164513" y="6246813"/>
          <p14:tracePt t="31134" x="8120063" y="6267450"/>
          <p14:tracePt t="31144" x="8077200" y="6323013"/>
          <p14:tracePt t="31148" x="8032750" y="6367463"/>
          <p14:tracePt t="31156" x="7967663" y="6465888"/>
          <p14:tracePt t="31163" x="7956550" y="6497638"/>
          <p14:tracePt t="31169" x="7945438" y="6553200"/>
          <p14:tracePt t="31178" x="7945438" y="6596063"/>
          <p14:tracePt t="31184" x="7945438" y="6651625"/>
          <p14:tracePt t="31199" x="7989888" y="6772275"/>
          <p14:tracePt t="31205" x="8043863" y="6826250"/>
          <p14:tracePt t="31211" x="8108950" y="6904038"/>
          <p14:tracePt t="31222" x="8208963" y="6969125"/>
          <p14:tracePt t="31226" x="8285163" y="7056438"/>
          <p14:tracePt t="31233" x="8339138" y="7089775"/>
          <p14:tracePt t="31240" x="8428038" y="7199313"/>
          <p14:tracePt t="31247" x="8482013" y="7254875"/>
          <p14:tracePt t="31255" x="8569325" y="7353300"/>
          <p14:tracePt t="31261" x="8669338" y="7440613"/>
          <p14:tracePt t="31270" x="8832850" y="7572375"/>
          <p14:tracePt t="31275" x="9018588" y="7659688"/>
          <p14:tracePt t="31283" x="9183688" y="7747000"/>
          <p14:tracePt t="31290" x="9358313" y="7824788"/>
          <p14:tracePt t="31299" x="9523413" y="7889875"/>
          <p14:tracePt t="31304" x="9720263" y="7945438"/>
          <p14:tracePt t="31311" x="10202863" y="8043863"/>
          <p14:tracePt t="31322" x="10542588" y="8108950"/>
          <p14:tracePt t="31327" x="10707688" y="8142288"/>
          <p14:tracePt t="31336" x="10991850" y="8207375"/>
          <p14:tracePt t="31754" x="13731875" y="8164513"/>
          <p14:tracePt t="31760" x="13742988" y="8120063"/>
          <p14:tracePt t="31769" x="13776325" y="8054975"/>
          <p14:tracePt t="31776" x="13785850" y="8032750"/>
          <p14:tracePt t="31783" x="13796963" y="7999413"/>
          <p14:tracePt t="31788" x="13808075" y="7954963"/>
          <p14:tracePt t="31795" x="13852525" y="7923213"/>
          <p14:tracePt t="31803" x="13863638" y="7900988"/>
          <p14:tracePt t="31811" x="13874750" y="7845425"/>
          <p14:tracePt t="31816" x="13885863" y="7824788"/>
          <p14:tracePt t="31825" x="13895388" y="7802563"/>
          <p14:tracePt t="31830" x="13906500" y="7769225"/>
          <p14:tracePt t="31840" x="13917613" y="7735888"/>
          <p14:tracePt t="31844" x="13928725" y="7715250"/>
          <p14:tracePt t="31854" x="13939838" y="7681913"/>
          <p14:tracePt t="31858" x="13962063" y="7659688"/>
          <p14:tracePt t="31876" x="13984288" y="7605713"/>
          <p14:tracePt t="31884" x="13995400" y="7583488"/>
          <p14:tracePt t="31891" x="13995400" y="7561263"/>
          <p14:tracePt t="31896" x="13995400" y="7550150"/>
          <p14:tracePt t="31903" x="13995400" y="7539038"/>
          <p14:tracePt t="31908" x="13995400" y="7527925"/>
          <p14:tracePt t="31916" x="13995400" y="7516813"/>
          <p14:tracePt t="31923" x="14006513" y="7496175"/>
          <p14:tracePt t="31930" x="14006513" y="7485063"/>
          <p14:tracePt t="31937" x="14006513" y="7462838"/>
          <p14:tracePt t="31944" x="14006513" y="7451725"/>
          <p14:tracePt t="31953" x="14006513" y="7429500"/>
          <p14:tracePt t="31958" x="14016038" y="7396163"/>
          <p14:tracePt t="31966" x="14016038" y="7375525"/>
          <p14:tracePt t="31973" x="14016038" y="7353300"/>
          <p14:tracePt t="31981" x="14016038" y="7331075"/>
          <p14:tracePt t="31987" x="14016038" y="7319963"/>
          <p14:tracePt t="31995" x="14016038" y="7286625"/>
          <p14:tracePt t="32008" x="14027150" y="7275513"/>
          <p14:tracePt t="32016" x="14027150" y="7265988"/>
          <p14:tracePt t="32022" x="14027150" y="7254875"/>
          <p14:tracePt t="32044" x="14027150" y="7243763"/>
          <p14:tracePt t="32079" x="14027150" y="7232650"/>
          <p14:tracePt t="34021" x="13950950" y="7177088"/>
          <p14:tracePt t="34028" x="13698538" y="6980238"/>
          <p14:tracePt t="34036" x="13600113" y="6915150"/>
          <p14:tracePt t="34043" x="13414375" y="6826250"/>
          <p14:tracePt t="34050" x="13293725" y="6761163"/>
          <p14:tracePt t="34060" x="13215938" y="6696075"/>
          <p14:tracePt t="34064" x="13096875" y="6629400"/>
          <p14:tracePt t="34071" x="12976225" y="6519863"/>
          <p14:tracePt t="34077" x="12788900" y="6410325"/>
          <p14:tracePt t="34091" x="12614275" y="6323013"/>
          <p14:tracePt t="34100" x="12274550" y="6137275"/>
          <p14:tracePt t="34107" x="12087225" y="6059488"/>
          <p14:tracePt t="34114" x="11977688" y="6027738"/>
          <p14:tracePt t="34120" x="11769725" y="5938838"/>
          <p14:tracePt t="34130" x="11617325" y="5884863"/>
          <p14:tracePt t="34135" x="11430000" y="5829300"/>
          <p14:tracePt t="34144" x="11320463" y="5786438"/>
          <p14:tracePt t="34150" x="11134725" y="5730875"/>
          <p14:tracePt t="34157" x="11058525" y="5697538"/>
          <p14:tracePt t="34166" x="10980738" y="5654675"/>
          <p14:tracePt t="34170" x="10882313" y="5588000"/>
          <p14:tracePt t="34178" x="10772775" y="5534025"/>
          <p14:tracePt t="34183" x="10652125" y="5467350"/>
          <p14:tracePt t="34191" x="10575925" y="5435600"/>
          <p14:tracePt t="34199" x="10477500" y="5402263"/>
          <p14:tracePt t="34209" x="10444163" y="5391150"/>
          <p14:tracePt t="34213" x="10410825" y="5357813"/>
          <p14:tracePt t="34222" x="10356850" y="5348288"/>
          <p14:tracePt t="34228" x="10323513" y="5337175"/>
          <p14:tracePt t="34235" x="10301288" y="5326063"/>
          <p14:tracePt t="34241" x="10258425" y="5326063"/>
          <p14:tracePt t="34254" x="10247313" y="5314950"/>
          <p14:tracePt t="34262" x="10236200" y="5314950"/>
          <p14:tracePt t="34270" x="10225088" y="5314950"/>
          <p14:tracePt t="34277" x="10213975" y="5314950"/>
          <p14:tracePt t="35768" x="10082213" y="5270500"/>
          <p14:tracePt t="35778" x="9939338" y="5238750"/>
          <p14:tracePt t="35782" x="9764713" y="5205413"/>
          <p14:tracePt t="35790" x="9588500" y="5183188"/>
          <p14:tracePt t="35797" x="9271000" y="5138738"/>
          <p14:tracePt t="35805" x="9063038" y="5138738"/>
          <p14:tracePt t="35811" x="8855075" y="5160963"/>
          <p14:tracePt t="35819" x="8701088" y="5183188"/>
          <p14:tracePt t="35826" x="8548688" y="5205413"/>
          <p14:tracePt t="35832" x="8394700" y="5238750"/>
          <p14:tracePt t="35842" x="8229600" y="5270500"/>
          <p14:tracePt t="35847" x="8099425" y="5303838"/>
          <p14:tracePt t="35855" x="7978775" y="5337175"/>
          <p14:tracePt t="35861" x="7869238" y="5368925"/>
          <p14:tracePt t="35868" x="7835900" y="5391150"/>
          <p14:tracePt t="35875" x="7748588" y="5424488"/>
          <p14:tracePt t="35882" x="7650163" y="5489575"/>
          <p14:tracePt t="35898" x="7429500" y="5556250"/>
          <p14:tracePt t="35904" x="7364413" y="5588000"/>
          <p14:tracePt t="35910" x="7243763" y="5632450"/>
          <p14:tracePt t="35918" x="7189788" y="5665788"/>
          <p14:tracePt t="35925" x="7100888" y="5676900"/>
          <p14:tracePt t="35932" x="7058025" y="5688013"/>
          <p14:tracePt t="35940" x="7024688" y="5708650"/>
          <p14:tracePt t="35947" x="6991350" y="5730875"/>
          <p14:tracePt t="35955" x="6970713" y="5753100"/>
          <p14:tracePt t="35960" x="6937375" y="5764213"/>
          <p14:tracePt t="35975" x="6926263" y="5764213"/>
          <p14:tracePt t="35981" x="6915150" y="5775325"/>
          <p14:tracePt t="35990" x="6904038" y="5775325"/>
          <p14:tracePt t="35997" x="6881813" y="5775325"/>
          <p14:tracePt t="36003" x="6870700" y="5775325"/>
          <p14:tracePt t="36017" x="6861175" y="5786438"/>
          <p14:tracePt t="36025" x="6850063" y="5786438"/>
          <p14:tracePt t="36040" x="6838950" y="5797550"/>
          <p14:tracePt t="36055" x="6827838" y="5797550"/>
          <p14:tracePt t="36069" x="6827838" y="5807075"/>
          <p14:tracePt t="36077" x="6816725" y="5807075"/>
          <p14:tracePt t="36105" x="6805613" y="5818188"/>
          <p14:tracePt t="36140" x="6805613" y="5829300"/>
          <p14:tracePt t="36169" x="6783388" y="5829300"/>
          <p14:tracePt t="36176" x="6783388" y="5851525"/>
          <p14:tracePt t="36255" x="6783388" y="5862638"/>
          <p14:tracePt t="36633" x="6750050" y="5938838"/>
          <p14:tracePt t="36640" x="6718300" y="6115050"/>
          <p14:tracePt t="36647" x="6707188" y="6235700"/>
          <p14:tracePt t="36654" x="6707188" y="6345238"/>
          <p14:tracePt t="36662" x="6707188" y="6432550"/>
          <p14:tracePt t="36673" x="6707188" y="6596063"/>
          <p14:tracePt t="36683" x="6707188" y="6640513"/>
          <p14:tracePt t="36690" x="6707188" y="6696075"/>
          <p14:tracePt t="36695" x="6707188" y="6716713"/>
          <p14:tracePt t="36704" x="6718300" y="6761163"/>
          <p14:tracePt t="36708" x="6729413" y="6783388"/>
          <p14:tracePt t="36719" x="6740525" y="6805613"/>
          <p14:tracePt t="36724" x="6750050" y="6826250"/>
          <p14:tracePt t="36730" x="6772275" y="6870700"/>
          <p14:tracePt t="36739" x="6816725" y="6904038"/>
          <p14:tracePt t="36744" x="6892925" y="6935788"/>
          <p14:tracePt t="36754" x="6959600" y="6969125"/>
          <p14:tracePt t="36758" x="7100888" y="7002463"/>
          <p14:tracePt t="36768" x="7254875" y="7045325"/>
          <p14:tracePt t="36775" x="7364413" y="7045325"/>
          <p14:tracePt t="36782" x="7473950" y="7045325"/>
          <p14:tracePt t="36789" x="7605713" y="7045325"/>
          <p14:tracePt t="36794" x="7659688" y="7045325"/>
          <p14:tracePt t="36802" x="7759700" y="7045325"/>
          <p14:tracePt t="36810" x="7824788" y="7045325"/>
          <p14:tracePt t="36819" x="7945438" y="7024688"/>
          <p14:tracePt t="36823" x="8032750" y="7024688"/>
          <p14:tracePt t="36830" x="8120063" y="7013575"/>
          <p14:tracePt t="36837" x="8197850" y="7002463"/>
          <p14:tracePt t="36847" x="8262938" y="6980238"/>
          <p14:tracePt t="36851" x="8307388" y="6980238"/>
          <p14:tracePt t="36859" x="8339138" y="6969125"/>
          <p14:tracePt t="36866" x="8361363" y="6969125"/>
          <p14:tracePt t="36874" x="8383588" y="6958013"/>
          <p14:tracePt t="36883" x="8416925" y="6946900"/>
          <p14:tracePt t="36888" x="8428038" y="6935788"/>
          <p14:tracePt t="36895" x="8439150" y="6935788"/>
          <p14:tracePt t="36901" x="8448675" y="6935788"/>
          <p14:tracePt t="36912" x="8459788" y="6935788"/>
          <p14:tracePt t="36945" x="8470900" y="6915150"/>
          <p14:tracePt t="36975" x="8470900" y="6904038"/>
          <p14:tracePt t="37008" x="8482013" y="6892925"/>
          <p14:tracePt t="37044" x="8493125" y="6881813"/>
          <p14:tracePt t="37477" x="8636000" y="6826250"/>
          <p14:tracePt t="37485" x="8920163" y="6750050"/>
          <p14:tracePt t="37493" x="9040813" y="6696075"/>
          <p14:tracePt t="37501" x="9172575" y="6662738"/>
          <p14:tracePt t="37506" x="9337675" y="6629400"/>
          <p14:tracePt t="37514" x="9621838" y="6542088"/>
          <p14:tracePt t="37520" x="9907588" y="6432550"/>
          <p14:tracePt t="37528" x="10169525" y="6376988"/>
          <p14:tracePt t="37534" x="10323513" y="6334125"/>
          <p14:tracePt t="37541" x="10466388" y="6267450"/>
          <p14:tracePt t="37549" x="10641013" y="6213475"/>
          <p14:tracePt t="37555" x="10806113" y="6180138"/>
          <p14:tracePt t="37565" x="10937875" y="6115050"/>
          <p14:tracePt t="37570" x="11123613" y="6059488"/>
          <p14:tracePt t="37579" x="11188700" y="6037263"/>
          <p14:tracePt t="37587" x="11331575" y="6005513"/>
          <p14:tracePt t="37597" x="11474450" y="5949950"/>
          <p14:tracePt t="37605" x="11528425" y="5938838"/>
          <p14:tracePt t="37613" x="11649075" y="5907088"/>
          <p14:tracePt t="37617" x="11693525" y="5907088"/>
          <p14:tracePt t="37643" x="11857038" y="5907088"/>
          <p14:tracePt t="37650" x="11879263" y="5907088"/>
          <p14:tracePt t="37656" x="11901488" y="5907088"/>
          <p14:tracePt t="37665" x="11923713" y="5907088"/>
          <p14:tracePt t="37672" x="11945938" y="5907088"/>
          <p14:tracePt t="37679" x="11957050" y="5907088"/>
          <p14:tracePt t="37683" x="11966575" y="5907088"/>
          <p14:tracePt t="37705" x="11977688" y="5907088"/>
          <p14:tracePt t="37741" x="11988800" y="5907088"/>
          <p14:tracePt t="37769" x="11999913" y="5907088"/>
          <p14:tracePt t="38231" x="12153900" y="5895975"/>
          <p14:tracePt t="38238" x="12328525" y="5895975"/>
          <p14:tracePt t="38246" x="12438063" y="5895975"/>
          <p14:tracePt t="38253" x="12547600" y="5918200"/>
          <p14:tracePt t="38259" x="12668250" y="5927725"/>
          <p14:tracePt t="38270" x="12734925" y="5938838"/>
          <p14:tracePt t="38276" x="12822238" y="5961063"/>
          <p14:tracePt t="38282" x="12898438" y="5972175"/>
          <p14:tracePt t="38290" x="12965113" y="5983288"/>
          <p14:tracePt t="38296" x="13041313" y="6005513"/>
          <p14:tracePt t="38302" x="13128625" y="6016625"/>
          <p14:tracePt t="38312" x="13161963" y="6037263"/>
          <p14:tracePt t="38317" x="13238163" y="6059488"/>
          <p14:tracePt t="38325" x="13293725" y="6070600"/>
          <p14:tracePt t="38332" x="13325475" y="6081713"/>
          <p14:tracePt t="38338" x="13381038" y="6092825"/>
          <p14:tracePt t="38345" x="13425488" y="6103938"/>
          <p14:tracePt t="38354" x="13457238" y="6126163"/>
          <p14:tracePt t="38358" x="13490575" y="6137275"/>
          <p14:tracePt t="38365" x="13523913" y="6169025"/>
          <p14:tracePt t="38374" x="13546138" y="6180138"/>
          <p14:tracePt t="38380" x="13555663" y="6180138"/>
          <p14:tracePt t="38395" x="13600113" y="6202363"/>
          <p14:tracePt t="38404" x="13611225" y="6202363"/>
          <p14:tracePt t="38408" x="13622338" y="6202363"/>
          <p14:tracePt t="38423" x="13633450" y="6213475"/>
          <p14:tracePt t="38451" x="13644563" y="6224588"/>
          <p14:tracePt t="38458" x="13655675" y="6224588"/>
          <p14:tracePt t="38466" x="13676313" y="6235700"/>
          <p14:tracePt t="38475" x="13698538" y="6246813"/>
          <p14:tracePt t="38481" x="13709650" y="6246813"/>
          <p14:tracePt t="38487" x="13720763" y="6267450"/>
          <p14:tracePt t="38495" x="13731875" y="6278563"/>
          <p14:tracePt t="38500" x="13742988" y="6289675"/>
          <p14:tracePt t="38507" x="13742988" y="6300788"/>
          <p14:tracePt t="38515" x="13754100" y="6300788"/>
          <p14:tracePt t="38523" x="13765213" y="6300788"/>
          <p14:tracePt t="38530" x="13765213" y="6311900"/>
          <p14:tracePt t="38536" x="13776325" y="6311900"/>
          <p14:tracePt t="38545" x="13776325" y="6323013"/>
          <p14:tracePt t="38550" x="13796963" y="6323013"/>
          <p14:tracePt t="38557" x="13819188" y="6334125"/>
          <p14:tracePt t="38565" x="13830300" y="6345238"/>
          <p14:tracePt t="38574" x="13841413" y="6367463"/>
          <p14:tracePt t="38585" x="13852525" y="6388100"/>
          <p14:tracePt t="38601" x="13874750" y="6399213"/>
          <p14:tracePt t="38609" x="13906500" y="6421438"/>
          <p14:tracePt t="38616" x="13917613" y="6432550"/>
          <p14:tracePt t="38622" x="13939838" y="6454775"/>
          <p14:tracePt t="38633" x="13950950" y="6477000"/>
          <p14:tracePt t="38643" x="13973175" y="6508750"/>
          <p14:tracePt t="38652" x="13984288" y="6530975"/>
          <p14:tracePt t="38658" x="14006513" y="6542088"/>
          <p14:tracePt t="38667" x="14016038" y="6553200"/>
          <p14:tracePt t="38672" x="14016038" y="6564313"/>
          <p14:tracePt t="38679" x="14027150" y="6575425"/>
          <p14:tracePt t="38691" x="14027150" y="6607175"/>
          <p14:tracePt t="38702" x="14027150" y="6618288"/>
          <p14:tracePt t="38710" x="14027150" y="6629400"/>
          <p14:tracePt t="38714" x="14027150" y="6640513"/>
          <p14:tracePt t="38721" x="14038263" y="6651625"/>
          <p14:tracePt t="38736" x="14038263" y="6673850"/>
          <p14:tracePt t="38744" x="14049375" y="6684963"/>
          <p14:tracePt t="38748" x="14049375" y="6696075"/>
          <p14:tracePt t="38757" x="14049375" y="6707188"/>
          <p14:tracePt t="38764" x="14049375" y="6716713"/>
          <p14:tracePt t="38773" x="14049375" y="6727825"/>
          <p14:tracePt t="38791" x="14049375" y="6750050"/>
          <p14:tracePt t="38795" x="14049375" y="6761163"/>
          <p14:tracePt t="38799" x="14049375" y="6783388"/>
          <p14:tracePt t="38808" x="14049375" y="6794500"/>
          <p14:tracePt t="38814" x="14049375" y="6805613"/>
          <p14:tracePt t="38822" x="14049375" y="6816725"/>
          <p14:tracePt t="38828" x="14049375" y="6826250"/>
          <p14:tracePt t="38837" x="14049375" y="6848475"/>
          <p14:tracePt t="38845" x="14049375" y="6881813"/>
          <p14:tracePt t="38849" x="14049375" y="6892925"/>
          <p14:tracePt t="38856" x="14038263" y="6904038"/>
          <p14:tracePt t="38864" x="14027150" y="6915150"/>
          <p14:tracePt t="38872" x="14027150" y="6935788"/>
          <p14:tracePt t="38877" x="14027150" y="6946900"/>
          <p14:tracePt t="38889" x="14016038" y="6946900"/>
          <p14:tracePt t="38902" x="13995400" y="6980238"/>
          <p14:tracePt t="38910" x="13984288" y="7002463"/>
          <p14:tracePt t="38912" x="13973175" y="7024688"/>
          <p14:tracePt t="38919" x="13962063" y="7045325"/>
          <p14:tracePt t="38927" x="13950950" y="7067550"/>
          <p14:tracePt t="38933" x="13939838" y="7112000"/>
          <p14:tracePt t="38939" x="13928725" y="7123113"/>
          <p14:tracePt t="38947" x="13917613" y="7123113"/>
          <p14:tracePt t="38954" x="13906500" y="7156450"/>
          <p14:tracePt t="38960" x="13885863" y="7165975"/>
          <p14:tracePt t="38968" x="13874750" y="7210425"/>
          <p14:tracePt t="38975" x="13863638" y="7210425"/>
          <p14:tracePt t="38983" x="13852525" y="7232650"/>
          <p14:tracePt t="38990" x="13841413" y="7243763"/>
          <p14:tracePt t="38998" x="13819188" y="7265988"/>
          <p14:tracePt t="39004" x="13796963" y="7319963"/>
          <p14:tracePt t="39012" x="13776325" y="7342188"/>
          <p14:tracePt t="39019" x="13742988" y="7364413"/>
          <p14:tracePt t="39026" x="13709650" y="7385050"/>
          <p14:tracePt t="39033" x="13676313" y="7418388"/>
          <p14:tracePt t="39040" x="13622338" y="7451725"/>
          <p14:tracePt t="39046" x="13600113" y="7485063"/>
          <p14:tracePt t="39054" x="13555663" y="7505700"/>
          <p14:tracePt t="39061" x="13512800" y="7527925"/>
          <p14:tracePt t="39069" x="13468350" y="7572375"/>
          <p14:tracePt t="39075" x="13414375" y="7583488"/>
          <p14:tracePt t="39083" x="13347700" y="7605713"/>
          <p14:tracePt t="39090" x="13227050" y="7626350"/>
          <p14:tracePt t="39097" x="13161963" y="7637463"/>
          <p14:tracePt t="39104" x="13106400" y="7648575"/>
          <p14:tracePt t="39112" x="12996863" y="7670800"/>
          <p14:tracePt t="39120" x="12920663" y="7681913"/>
          <p14:tracePt t="39127" x="12887325" y="7704138"/>
          <p14:tracePt t="39140" x="12757150" y="7704138"/>
          <p14:tracePt t="39150" x="12690475" y="7704138"/>
          <p14:tracePt t="39156" x="12592050" y="7704138"/>
          <p14:tracePt t="39164" x="12482513" y="7704138"/>
          <p14:tracePt t="39172" x="12395200" y="7704138"/>
          <p14:tracePt t="39177" x="12285663" y="7704138"/>
          <p14:tracePt t="39184" x="12176125" y="7704138"/>
          <p14:tracePt t="39190" x="12109450" y="7704138"/>
          <p14:tracePt t="39201" x="12044363" y="7704138"/>
          <p14:tracePt t="39207" x="11999913" y="7693025"/>
          <p14:tracePt t="39214" x="11957050" y="7693025"/>
          <p14:tracePt t="39222" x="11923713" y="7693025"/>
          <p14:tracePt t="39232" x="11857038" y="7681913"/>
          <p14:tracePt t="39241" x="11814175" y="7681913"/>
          <p14:tracePt t="39248" x="11780838" y="7681913"/>
          <p14:tracePt t="39254" x="11769725" y="7681913"/>
          <p14:tracePt t="39262" x="11747500" y="7670800"/>
          <p14:tracePt t="39267" x="11715750" y="7670800"/>
          <p14:tracePt t="39276" x="11704638" y="7670800"/>
          <p14:tracePt t="39292" x="11682413" y="7670800"/>
          <p14:tracePt t="39298" x="11671300" y="7670800"/>
          <p14:tracePt t="39313" x="11660188" y="7670800"/>
          <p14:tracePt t="39321" x="11649075" y="7670800"/>
          <p14:tracePt t="39326" x="11637963" y="7670800"/>
          <p14:tracePt t="39336" x="11617325" y="7670800"/>
          <p14:tracePt t="39348" x="11606213" y="7670800"/>
          <p14:tracePt t="39362" x="11595100" y="7670800"/>
          <p14:tracePt t="39418" x="11583988" y="7670800"/>
          <p14:tracePt t="39432" x="11583988" y="7659688"/>
          <p14:tracePt t="39447" x="11572875" y="7659688"/>
          <p14:tracePt t="39483" x="11572875" y="7648575"/>
          <p14:tracePt t="46072" x="11496675" y="7561263"/>
          <p14:tracePt t="46079" x="11387138" y="7462838"/>
          <p14:tracePt t="46087" x="11320463" y="7375525"/>
          <p14:tracePt t="46095" x="11199813" y="7232650"/>
          <p14:tracePt t="46101" x="11112500" y="7112000"/>
          <p14:tracePt t="46108" x="11014075" y="7035800"/>
          <p14:tracePt t="46116" x="10848975" y="6904038"/>
          <p14:tracePt t="46123" x="10728325" y="6783388"/>
          <p14:tracePt t="46131" x="10663238" y="6716713"/>
          <p14:tracePt t="46137" x="10542588" y="6596063"/>
          <p14:tracePt t="46144" x="10410825" y="6454775"/>
          <p14:tracePt t="46151" x="10312400" y="6388100"/>
          <p14:tracePt t="46158" x="10148888" y="6235700"/>
          <p14:tracePt t="46167" x="10071100" y="6180138"/>
          <p14:tracePt t="46172" x="9885363" y="6027738"/>
          <p14:tracePt t="46181" x="9764713" y="5961063"/>
          <p14:tracePt t="46187" x="9644063" y="5851525"/>
          <p14:tracePt t="46195" x="9567863" y="5818188"/>
          <p14:tracePt t="46201" x="9490075" y="5775325"/>
          <p14:tracePt t="46208" x="9436100" y="5719763"/>
          <p14:tracePt t="46215" x="9369425" y="5676900"/>
          <p14:tracePt t="46222" x="9259888" y="5621338"/>
          <p14:tracePt t="46230" x="9172575" y="5556250"/>
          <p14:tracePt t="46236" x="9139238" y="5534025"/>
          <p14:tracePt t="46244" x="9085263" y="5511800"/>
          <p14:tracePt t="46250" x="9040813" y="5500688"/>
          <p14:tracePt t="46257" x="8997950" y="5478463"/>
          <p14:tracePt t="46265" x="8975725" y="5457825"/>
          <p14:tracePt t="46272" x="8931275" y="5446713"/>
          <p14:tracePt t="46279" x="8909050" y="5446713"/>
          <p14:tracePt t="46286" x="8888413" y="5446713"/>
          <p14:tracePt t="46292" x="8866188" y="5446713"/>
          <p14:tracePt t="46300" x="8855075" y="5446713"/>
          <p14:tracePt t="46307" x="8843963" y="5446713"/>
          <p14:tracePt t="46315" x="8821738" y="5446713"/>
          <p14:tracePt t="46329" x="8810625" y="5446713"/>
          <p14:tracePt t="46336" x="8799513" y="5446713"/>
          <p14:tracePt t="46343" x="8789988" y="5446713"/>
          <p14:tracePt t="46350" x="8778875" y="5446713"/>
          <p14:tracePt t="46358" x="8767763" y="5446713"/>
          <p14:tracePt t="46371" x="8756650" y="5446713"/>
          <p14:tracePt t="46423" x="8734425" y="5446713"/>
          <p14:tracePt t="46472" x="8745538" y="5446713"/>
          <p14:tracePt t="52070" x="8745538" y="5402263"/>
          <p14:tracePt t="52077" x="8745538" y="5348288"/>
          <p14:tracePt t="52084" x="8745538" y="5314950"/>
          <p14:tracePt t="52094" x="8745538" y="5303838"/>
          <p14:tracePt t="52110" x="8745538" y="5270500"/>
          <p14:tracePt t="52119" x="8745538" y="5259388"/>
          <p14:tracePt t="52128" x="8745538" y="5248275"/>
          <p14:tracePt t="52133" x="8745538" y="5227638"/>
          <p14:tracePt t="52146" x="8745538" y="5183188"/>
          <p14:tracePt t="52155" x="8745538" y="5160963"/>
          <p14:tracePt t="52163" x="8745538" y="5118100"/>
          <p14:tracePt t="52170" x="8756650" y="5062538"/>
          <p14:tracePt t="52177" x="8767763" y="4953000"/>
          <p14:tracePt t="52184" x="8778875" y="4908550"/>
          <p14:tracePt t="52191" x="8778875" y="4865688"/>
          <p14:tracePt t="52198" x="8789988" y="4799013"/>
          <p14:tracePt t="52204" x="8810625" y="4745038"/>
          <p14:tracePt t="52212" x="8821738" y="4657725"/>
          <p14:tracePt t="52218" x="8832850" y="4635500"/>
          <p14:tracePt t="52226" x="8832850" y="4591050"/>
          <p14:tracePt t="52233" x="8843963" y="4548188"/>
          <p14:tracePt t="52242" x="8843963" y="4525963"/>
          <p14:tracePt t="52249" x="8866188" y="4492625"/>
          <p14:tracePt t="52254" x="8866188" y="4470400"/>
          <p14:tracePt t="52261" x="8888413" y="4427538"/>
          <p14:tracePt t="52269" x="8888413" y="4394200"/>
          <p14:tracePt t="52275" x="8888413" y="4371975"/>
          <p14:tracePt t="52283" x="8888413" y="4349750"/>
          <p14:tracePt t="52288" x="8888413" y="4329113"/>
          <p14:tracePt t="52304" x="8888413" y="4318000"/>
          <p14:tracePt t="52311" x="8888413" y="4306888"/>
          <p14:tracePt t="52318" x="8888413" y="4295775"/>
          <p14:tracePt t="52327" x="8888413" y="4284663"/>
          <p14:tracePt t="52333" x="8888413" y="4273550"/>
          <p14:tracePt t="52339" x="8888413" y="4262438"/>
          <p14:tracePt t="52354" x="8888413" y="4229100"/>
          <p14:tracePt t="52361" x="8888413" y="4219575"/>
          <p14:tracePt t="52368" x="8888413" y="4186238"/>
          <p14:tracePt t="52376" x="8888413" y="4164013"/>
          <p14:tracePt t="52382" x="8888413" y="4098925"/>
          <p14:tracePt t="52392" x="8888413" y="4065588"/>
          <p14:tracePt t="52398" x="8899525" y="4043363"/>
          <p14:tracePt t="52406" x="8899525" y="3989388"/>
          <p14:tracePt t="52410" x="8909050" y="3967163"/>
          <p14:tracePt t="52420" x="8909050" y="3933825"/>
          <p14:tracePt t="52424" x="8920163" y="3911600"/>
          <p14:tracePt t="52433" x="8920163" y="3868738"/>
          <p14:tracePt t="52438" x="8931275" y="3835400"/>
          <p14:tracePt t="52446" x="8931275" y="3824288"/>
          <p14:tracePt t="52454" x="8931275" y="3759200"/>
          <p14:tracePt t="52462" x="8931275" y="3736975"/>
          <p14:tracePt t="52467" x="8942388" y="3714750"/>
          <p14:tracePt t="52481" x="8942388" y="3660775"/>
          <p14:tracePt t="52484" x="8942388" y="3616325"/>
          <p14:tracePt t="52489" x="8953500" y="3594100"/>
          <p14:tracePt t="52495" x="8953500" y="3540125"/>
          <p14:tracePt t="52503" x="8953500" y="3506788"/>
          <p14:tracePt t="52512" x="8953500" y="3484563"/>
          <p14:tracePt t="52517" x="8964613" y="3462338"/>
          <p14:tracePt t="52524" x="8964613" y="3430588"/>
          <p14:tracePt t="52533" x="8986838" y="3386138"/>
          <p14:tracePt t="52546" x="8986838" y="3363913"/>
          <p14:tracePt t="52555" x="8986838" y="3341688"/>
          <p14:tracePt t="52560" x="8986838" y="3321050"/>
          <p14:tracePt t="52568" x="8997950" y="3287713"/>
          <p14:tracePt t="52574" x="9009063" y="3276600"/>
          <p14:tracePt t="52582" x="9018588" y="3254375"/>
          <p14:tracePt t="52590" x="9018588" y="3243263"/>
          <p14:tracePt t="52596" x="9018588" y="3221038"/>
          <p14:tracePt t="52603" x="9029700" y="3211513"/>
          <p14:tracePt t="52610" x="9040813" y="3189288"/>
          <p14:tracePt t="52618" x="9051925" y="3189288"/>
          <p14:tracePt t="52624" x="9051925" y="3178175"/>
          <p14:tracePt t="52632" x="9051925" y="3167063"/>
          <p14:tracePt t="52639" x="9063038" y="3155950"/>
          <p14:tracePt t="52645" x="9085263" y="3144838"/>
          <p14:tracePt t="52654" x="9096375" y="3122613"/>
          <p14:tracePt t="52659" x="9107488" y="3111500"/>
          <p14:tracePt t="52668" x="9118600" y="3079750"/>
          <p14:tracePt t="52673" x="9129713" y="3068638"/>
          <p14:tracePt t="52682" x="9150350" y="3057525"/>
          <p14:tracePt t="52688" x="9172575" y="3035300"/>
          <p14:tracePt t="52699" x="9194800" y="3024188"/>
          <p14:tracePt t="52705" x="9217025" y="3013075"/>
          <p14:tracePt t="52711" x="9228138" y="3001963"/>
          <p14:tracePt t="52718" x="9259888" y="2970213"/>
          <p14:tracePt t="52723" x="9282113" y="2959100"/>
          <p14:tracePt t="52732" x="9315450" y="2947988"/>
          <p14:tracePt t="52739" x="9337675" y="2936875"/>
          <p14:tracePt t="52745" x="9358313" y="2925763"/>
          <p14:tracePt t="52760" x="9391650" y="2903538"/>
          <p14:tracePt t="52766" x="9413875" y="2903538"/>
          <p14:tracePt t="52775" x="9436100" y="2892425"/>
          <p14:tracePt t="52782" x="9458325" y="2892425"/>
          <p14:tracePt t="52788" x="9490075" y="2871788"/>
          <p14:tracePt t="52794" x="9523413" y="2871788"/>
          <p14:tracePt t="52801" x="9545638" y="2871788"/>
          <p14:tracePt t="52811" x="9567863" y="2871788"/>
          <p14:tracePt t="52819" x="9588500" y="2871788"/>
          <p14:tracePt t="52823" x="9677400" y="2871788"/>
          <p14:tracePt t="52831" x="9698038" y="2871788"/>
          <p14:tracePt t="52838" x="9731375" y="2881313"/>
          <p14:tracePt t="52845" x="9753600" y="2881313"/>
          <p14:tracePt t="52852" x="9818688" y="2903538"/>
          <p14:tracePt t="52860" x="9863138" y="2914650"/>
          <p14:tracePt t="52868" x="9885363" y="2925763"/>
          <p14:tracePt t="52874" x="9928225" y="2936875"/>
          <p14:tracePt t="52882" x="9950450" y="2947988"/>
          <p14:tracePt t="52888" x="9972675" y="2959100"/>
          <p14:tracePt t="52897" x="9994900" y="2981325"/>
          <p14:tracePt t="52909" x="10071100" y="3013075"/>
          <p14:tracePt t="52918" x="10082213" y="3024188"/>
          <p14:tracePt t="52924" x="10104438" y="3046413"/>
          <p14:tracePt t="52929" x="10126663" y="3090863"/>
          <p14:tracePt t="52944" x="10180638" y="3133725"/>
          <p14:tracePt t="52955" x="10202863" y="3167063"/>
          <p14:tracePt t="52959" x="10225088" y="3211513"/>
          <p14:tracePt t="52966" x="10236200" y="3254375"/>
          <p14:tracePt t="52971" x="10247313" y="3298825"/>
          <p14:tracePt t="52979" x="10290175" y="3352800"/>
          <p14:tracePt t="52987" x="10301288" y="3440113"/>
          <p14:tracePt t="52993" x="10323513" y="3495675"/>
          <p14:tracePt t="53002" x="10334625" y="3540125"/>
          <p14:tracePt t="53008" x="10345738" y="3616325"/>
          <p14:tracePt t="53015" x="10345738" y="3649663"/>
          <p14:tracePt t="53021" x="10356850" y="3714750"/>
          <p14:tracePt t="53030" x="10367963" y="3748088"/>
          <p14:tracePt t="53035" x="10388600" y="3824288"/>
          <p14:tracePt t="53048" x="10410825" y="3857625"/>
          <p14:tracePt t="53054" x="10421938" y="3911600"/>
          <p14:tracePt t="53061" x="10433050" y="4000500"/>
          <p14:tracePt t="53073" x="10455275" y="4098925"/>
          <p14:tracePt t="53081" x="10455275" y="4186238"/>
          <p14:tracePt t="53087" x="10455275" y="4219575"/>
          <p14:tracePt t="53093" x="10455275" y="4273550"/>
          <p14:tracePt t="53101" x="10455275" y="4318000"/>
          <p14:tracePt t="53108" x="10455275" y="4371975"/>
          <p14:tracePt t="53115" x="10455275" y="4405313"/>
          <p14:tracePt t="53122" x="10455275" y="4438650"/>
          <p14:tracePt t="53127" x="10455275" y="4481513"/>
          <p14:tracePt t="53136" x="10433050" y="4503738"/>
          <p14:tracePt t="53144" x="10421938" y="4525963"/>
          <p14:tracePt t="53158" x="10399713" y="4559300"/>
          <p14:tracePt t="53165" x="10388600" y="4579938"/>
          <p14:tracePt t="53172" x="10388600" y="4591050"/>
          <p14:tracePt t="53179" x="10367963" y="4613275"/>
          <p14:tracePt t="53186" x="10345738" y="4635500"/>
          <p14:tracePt t="53192" x="10290175" y="4678363"/>
          <p14:tracePt t="53200" x="10267950" y="4689475"/>
          <p14:tracePt t="53209" x="10225088" y="4700588"/>
          <p14:tracePt t="53214" x="10191750" y="4711700"/>
          <p14:tracePt t="53222" x="10137775" y="4722813"/>
          <p14:tracePt t="53228" x="10104438" y="4745038"/>
          <p14:tracePt t="53239" x="10071100" y="4756150"/>
          <p14:tracePt t="53244" x="10017125" y="4767263"/>
          <p14:tracePt t="53253" x="9983788" y="4767263"/>
          <p14:tracePt t="53256" x="9950450" y="4767263"/>
          <p14:tracePt t="53270" x="9874250" y="4767263"/>
          <p14:tracePt t="53279" x="9852025" y="4767263"/>
          <p14:tracePt t="53295" x="9840913" y="4767263"/>
          <p14:tracePt t="53300" x="9829800" y="4767263"/>
          <p14:tracePt t="53310" x="9809163" y="4767263"/>
          <p14:tracePt t="53315" x="9798050" y="4767263"/>
          <p14:tracePt t="53321" x="9786938" y="4767263"/>
          <p14:tracePt t="53335" x="9775825" y="4767263"/>
          <p14:tracePt t="53344" x="9764713" y="4767263"/>
          <p14:tracePt t="53349" x="9753600" y="4767263"/>
          <p14:tracePt t="53357" x="9742488" y="4767263"/>
          <p14:tracePt t="53364" x="9731375" y="4767263"/>
          <p14:tracePt t="53386" x="9709150" y="4767263"/>
          <p14:tracePt t="53427" x="9698038" y="4767263"/>
          <p14:tracePt t="53458" x="9688513" y="4767263"/>
          <p14:tracePt t="53492" x="9677400" y="4767263"/>
          <p14:tracePt t="53528" x="9666288" y="4767263"/>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E2B05-167B-F148-33D2-9ED1CA94A46E}"/>
              </a:ext>
            </a:extLst>
          </p:cNvPr>
          <p:cNvSpPr>
            <a:spLocks noGrp="1"/>
          </p:cNvSpPr>
          <p:nvPr>
            <p:ph type="title"/>
          </p:nvPr>
        </p:nvSpPr>
        <p:spPr/>
        <p:txBody>
          <a:bodyPr/>
          <a:lstStyle/>
          <a:p>
            <a:r>
              <a:rPr lang="en-US" dirty="0">
                <a:cs typeface="Calibri" panose="020F0502020204030204" pitchFamily="34" charset="0"/>
              </a:rPr>
              <a:t>Modeling of experimental tests</a:t>
            </a:r>
            <a:endParaRPr lang="en-US" dirty="0"/>
          </a:p>
        </p:txBody>
      </p:sp>
      <p:sp>
        <p:nvSpPr>
          <p:cNvPr id="5" name="TextBox 4">
            <a:extLst>
              <a:ext uri="{FF2B5EF4-FFF2-40B4-BE49-F238E27FC236}">
                <a16:creationId xmlns:a16="http://schemas.microsoft.com/office/drawing/2014/main" id="{BD6539AC-4AD8-9495-0AFC-A86224380E2A}"/>
              </a:ext>
            </a:extLst>
          </p:cNvPr>
          <p:cNvSpPr txBox="1"/>
          <p:nvPr/>
        </p:nvSpPr>
        <p:spPr>
          <a:xfrm>
            <a:off x="1811734" y="2023255"/>
            <a:ext cx="4016406" cy="646331"/>
          </a:xfrm>
          <a:prstGeom prst="rect">
            <a:avLst/>
          </a:prstGeom>
          <a:noFill/>
        </p:spPr>
        <p:txBody>
          <a:bodyPr wrap="square" rtlCol="0">
            <a:spAutoFit/>
          </a:bodyPr>
          <a:lstStyle/>
          <a:p>
            <a:pPr marL="238115" indent="-238115">
              <a:buFont typeface="Wingdings" pitchFamily="2" charset="2"/>
              <a:buChar char="§"/>
            </a:pPr>
            <a:r>
              <a:rPr lang="en-US" altLang="zh-CN" dirty="0"/>
              <a:t>Comparison</a:t>
            </a:r>
            <a:r>
              <a:rPr lang="zh-CN" altLang="en-US" dirty="0"/>
              <a:t> </a:t>
            </a:r>
            <a:r>
              <a:rPr lang="en-US" altLang="zh-CN" dirty="0"/>
              <a:t>of</a:t>
            </a:r>
            <a:r>
              <a:rPr lang="zh-CN" altLang="en-US" dirty="0"/>
              <a:t> </a:t>
            </a:r>
            <a:r>
              <a:rPr lang="en-US" altLang="zh-CN" dirty="0"/>
              <a:t>PCDNN</a:t>
            </a:r>
            <a:r>
              <a:rPr lang="zh-CN" altLang="en-US" dirty="0"/>
              <a:t> </a:t>
            </a:r>
            <a:r>
              <a:rPr lang="en-US" altLang="zh-CN" dirty="0"/>
              <a:t>&amp;</a:t>
            </a:r>
            <a:r>
              <a:rPr lang="zh-CN" altLang="en-US" dirty="0"/>
              <a:t> </a:t>
            </a:r>
            <a:r>
              <a:rPr lang="en-US" altLang="zh-CN" dirty="0" err="1"/>
              <a:t>ePCDNN</a:t>
            </a:r>
            <a:r>
              <a:rPr lang="zh-CN" altLang="en-US" dirty="0"/>
              <a:t> </a:t>
            </a:r>
            <a:r>
              <a:rPr lang="en-US" altLang="zh-CN" dirty="0"/>
              <a:t>for</a:t>
            </a:r>
            <a:r>
              <a:rPr lang="zh-CN" altLang="en-US" dirty="0"/>
              <a:t> </a:t>
            </a:r>
            <a:r>
              <a:rPr lang="en-US" altLang="zh-CN" dirty="0"/>
              <a:t>12</a:t>
            </a:r>
            <a:r>
              <a:rPr lang="zh-CN" altLang="en-US" dirty="0"/>
              <a:t> </a:t>
            </a:r>
            <a:r>
              <a:rPr lang="en-US" altLang="zh-CN" dirty="0"/>
              <a:t>experiments</a:t>
            </a:r>
            <a:endParaRPr lang="en-US" dirty="0"/>
          </a:p>
        </p:txBody>
      </p:sp>
      <p:pic>
        <p:nvPicPr>
          <p:cNvPr id="6" name="Picture 5">
            <a:extLst>
              <a:ext uri="{FF2B5EF4-FFF2-40B4-BE49-F238E27FC236}">
                <a16:creationId xmlns:a16="http://schemas.microsoft.com/office/drawing/2014/main" id="{39267FA1-27B6-DA31-5EC6-385B7858FF71}"/>
              </a:ext>
            </a:extLst>
          </p:cNvPr>
          <p:cNvPicPr>
            <a:picLocks noChangeAspect="1"/>
          </p:cNvPicPr>
          <p:nvPr/>
        </p:nvPicPr>
        <p:blipFill>
          <a:blip r:embed="rId6"/>
          <a:stretch>
            <a:fillRect/>
          </a:stretch>
        </p:blipFill>
        <p:spPr>
          <a:xfrm>
            <a:off x="1313289" y="2999784"/>
            <a:ext cx="4514851" cy="3392979"/>
          </a:xfrm>
          <a:prstGeom prst="rect">
            <a:avLst/>
          </a:prstGeom>
        </p:spPr>
      </p:pic>
      <p:grpSp>
        <p:nvGrpSpPr>
          <p:cNvPr id="35" name="Group 34">
            <a:extLst>
              <a:ext uri="{FF2B5EF4-FFF2-40B4-BE49-F238E27FC236}">
                <a16:creationId xmlns:a16="http://schemas.microsoft.com/office/drawing/2014/main" id="{D778D13C-8AF9-0C2F-46F6-A154EEB8B364}"/>
              </a:ext>
            </a:extLst>
          </p:cNvPr>
          <p:cNvGrpSpPr/>
          <p:nvPr/>
        </p:nvGrpSpPr>
        <p:grpSpPr>
          <a:xfrm>
            <a:off x="6115504" y="2023255"/>
            <a:ext cx="8514896" cy="4727107"/>
            <a:chOff x="6115504" y="2023255"/>
            <a:chExt cx="8514896" cy="4727107"/>
          </a:xfrm>
        </p:grpSpPr>
        <p:grpSp>
          <p:nvGrpSpPr>
            <p:cNvPr id="24" name="Group 23">
              <a:extLst>
                <a:ext uri="{FF2B5EF4-FFF2-40B4-BE49-F238E27FC236}">
                  <a16:creationId xmlns:a16="http://schemas.microsoft.com/office/drawing/2014/main" id="{3D4D2662-310D-1136-F86E-20FF79762D5A}"/>
                </a:ext>
              </a:extLst>
            </p:cNvPr>
            <p:cNvGrpSpPr/>
            <p:nvPr/>
          </p:nvGrpSpPr>
          <p:grpSpPr>
            <a:xfrm>
              <a:off x="6115504" y="2864948"/>
              <a:ext cx="4572000" cy="3438939"/>
              <a:chOff x="4174929" y="2745125"/>
              <a:chExt cx="4572000" cy="3438939"/>
            </a:xfrm>
          </p:grpSpPr>
          <p:pic>
            <p:nvPicPr>
              <p:cNvPr id="25" name="Picture 24">
                <a:extLst>
                  <a:ext uri="{FF2B5EF4-FFF2-40B4-BE49-F238E27FC236}">
                    <a16:creationId xmlns:a16="http://schemas.microsoft.com/office/drawing/2014/main" id="{9080C665-193F-CEE1-D2A0-03B972D8836F}"/>
                  </a:ext>
                </a:extLst>
              </p:cNvPr>
              <p:cNvPicPr>
                <a:picLocks noChangeAspect="1"/>
              </p:cNvPicPr>
              <p:nvPr/>
            </p:nvPicPr>
            <p:blipFill>
              <a:blip r:embed="rId7"/>
              <a:stretch>
                <a:fillRect/>
              </a:stretch>
            </p:blipFill>
            <p:spPr>
              <a:xfrm>
                <a:off x="4174929" y="2745125"/>
                <a:ext cx="4572000" cy="3438939"/>
              </a:xfrm>
              <a:prstGeom prst="rect">
                <a:avLst/>
              </a:prstGeom>
            </p:spPr>
          </p:pic>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53D7568A-F809-D3BB-CD87-F45E1F6E6C12}"/>
                      </a:ext>
                    </a:extLst>
                  </p:cNvPr>
                  <p:cNvSpPr txBox="1"/>
                  <p:nvPr/>
                </p:nvSpPr>
                <p:spPr>
                  <a:xfrm>
                    <a:off x="5392921" y="2967705"/>
                    <a:ext cx="242662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800" b="0" i="1" dirty="0" smtClean="0">
                              <a:solidFill>
                                <a:schemeClr val="accent2"/>
                              </a:solidFill>
                              <a:latin typeface="Cambria Math" panose="02040503050406030204" pitchFamily="18" charset="0"/>
                            </a:rPr>
                            <m:t>𝑅𝑆𝑀𝐸</m:t>
                          </m:r>
                          <m:r>
                            <a:rPr lang="zh-CN" altLang="en-US" sz="1800" b="0" i="1" dirty="0">
                              <a:solidFill>
                                <a:schemeClr val="accent2"/>
                              </a:solidFill>
                              <a:latin typeface="Cambria Math" panose="02040503050406030204" pitchFamily="18" charset="0"/>
                            </a:rPr>
                            <m:t> </m:t>
                          </m:r>
                          <m:r>
                            <a:rPr lang="en-US" altLang="zh-CN" sz="1800" b="0" i="1" dirty="0" smtClean="0">
                              <a:solidFill>
                                <a:schemeClr val="accent2"/>
                              </a:solidFill>
                              <a:latin typeface="Cambria Math" panose="02040503050406030204" pitchFamily="18" charset="0"/>
                            </a:rPr>
                            <m:t>=5.139×</m:t>
                          </m:r>
                          <m:sSup>
                            <m:sSupPr>
                              <m:ctrlPr>
                                <a:rPr lang="en-US" altLang="zh-CN" sz="1800" i="1" dirty="0" smtClean="0">
                                  <a:solidFill>
                                    <a:schemeClr val="accent2"/>
                                  </a:solidFill>
                                  <a:latin typeface="Cambria Math" panose="02040503050406030204" pitchFamily="18" charset="0"/>
                                </a:rPr>
                              </m:ctrlPr>
                            </m:sSupPr>
                            <m:e>
                              <m:r>
                                <a:rPr lang="en-US" altLang="zh-CN" sz="1800" b="0" i="1" dirty="0" smtClean="0">
                                  <a:solidFill>
                                    <a:schemeClr val="accent2"/>
                                  </a:solidFill>
                                  <a:latin typeface="Cambria Math" panose="02040503050406030204" pitchFamily="18" charset="0"/>
                                </a:rPr>
                                <m:t>10</m:t>
                              </m:r>
                            </m:e>
                            <m:sup>
                              <m:r>
                                <a:rPr lang="en-US" altLang="zh-CN" sz="1800" b="0" i="1" dirty="0" smtClean="0">
                                  <a:solidFill>
                                    <a:schemeClr val="accent2"/>
                                  </a:solidFill>
                                  <a:latin typeface="Cambria Math" panose="02040503050406030204" pitchFamily="18" charset="0"/>
                                </a:rPr>
                                <m:t>−2</m:t>
                              </m:r>
                            </m:sup>
                          </m:sSup>
                        </m:oMath>
                      </m:oMathPara>
                    </a14:m>
                    <a:endParaRPr lang="en-US" altLang="zh-CN" sz="1800" i="1" dirty="0">
                      <a:solidFill>
                        <a:schemeClr val="accent2"/>
                      </a:solidFill>
                      <a:latin typeface="Times New Roman" panose="02020603050405020304" pitchFamily="18"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53D7568A-F809-D3BB-CD87-F45E1F6E6C12}"/>
                      </a:ext>
                    </a:extLst>
                  </p:cNvPr>
                  <p:cNvSpPr txBox="1">
                    <a:spLocks noRot="1" noChangeAspect="1" noMove="1" noResize="1" noEditPoints="1" noAdjustHandles="1" noChangeArrowheads="1" noChangeShapeType="1" noTextEdit="1"/>
                  </p:cNvSpPr>
                  <p:nvPr/>
                </p:nvSpPr>
                <p:spPr>
                  <a:xfrm>
                    <a:off x="5392921" y="2967705"/>
                    <a:ext cx="2426626" cy="369332"/>
                  </a:xfrm>
                  <a:prstGeom prst="rect">
                    <a:avLst/>
                  </a:prstGeom>
                  <a:blipFill>
                    <a:blip r:embed="rId8"/>
                    <a:stretch>
                      <a:fillRect b="-12903"/>
                    </a:stretch>
                  </a:blipFill>
                </p:spPr>
                <p:txBody>
                  <a:bodyPr/>
                  <a:lstStyle/>
                  <a:p>
                    <a:r>
                      <a:rPr lang="en-US">
                        <a:noFill/>
                      </a:rPr>
                      <a:t> </a:t>
                    </a:r>
                  </a:p>
                </p:txBody>
              </p:sp>
            </mc:Fallback>
          </mc:AlternateContent>
        </p:grpSp>
        <p:sp>
          <p:nvSpPr>
            <p:cNvPr id="28" name="TextBox 27">
              <a:extLst>
                <a:ext uri="{FF2B5EF4-FFF2-40B4-BE49-F238E27FC236}">
                  <a16:creationId xmlns:a16="http://schemas.microsoft.com/office/drawing/2014/main" id="{153DF612-613D-9065-258A-6F7B09ACEF24}"/>
                </a:ext>
              </a:extLst>
            </p:cNvPr>
            <p:cNvSpPr txBox="1"/>
            <p:nvPr/>
          </p:nvSpPr>
          <p:spPr>
            <a:xfrm>
              <a:off x="7452520" y="6312876"/>
              <a:ext cx="1939955" cy="400110"/>
            </a:xfrm>
            <a:prstGeom prst="rect">
              <a:avLst/>
            </a:prstGeom>
            <a:noFill/>
          </p:spPr>
          <p:txBody>
            <a:bodyPr wrap="none" rtlCol="0">
              <a:spAutoFit/>
            </a:bodyPr>
            <a:lstStyle/>
            <a:p>
              <a:r>
                <a:rPr lang="en-US" sz="2000" dirty="0">
                  <a:solidFill>
                    <a:schemeClr val="accent2"/>
                  </a:solidFill>
                </a:rPr>
                <a:t>Baseline model</a:t>
              </a:r>
            </a:p>
          </p:txBody>
        </p:sp>
        <p:grpSp>
          <p:nvGrpSpPr>
            <p:cNvPr id="29" name="Group 28">
              <a:extLst>
                <a:ext uri="{FF2B5EF4-FFF2-40B4-BE49-F238E27FC236}">
                  <a16:creationId xmlns:a16="http://schemas.microsoft.com/office/drawing/2014/main" id="{1805344B-83E2-BB16-F17F-C00B29CA1A5F}"/>
                </a:ext>
              </a:extLst>
            </p:cNvPr>
            <p:cNvGrpSpPr/>
            <p:nvPr/>
          </p:nvGrpSpPr>
          <p:grpSpPr>
            <a:xfrm>
              <a:off x="10058400" y="2870455"/>
              <a:ext cx="4572000" cy="3438938"/>
              <a:chOff x="8836413" y="4625441"/>
              <a:chExt cx="4572000" cy="3438938"/>
            </a:xfrm>
          </p:grpSpPr>
          <p:pic>
            <p:nvPicPr>
              <p:cNvPr id="30" name="Picture 29">
                <a:extLst>
                  <a:ext uri="{FF2B5EF4-FFF2-40B4-BE49-F238E27FC236}">
                    <a16:creationId xmlns:a16="http://schemas.microsoft.com/office/drawing/2014/main" id="{B67237A0-4662-FE2A-B7E7-937BB42A3871}"/>
                  </a:ext>
                </a:extLst>
              </p:cNvPr>
              <p:cNvPicPr>
                <a:picLocks noChangeAspect="1"/>
              </p:cNvPicPr>
              <p:nvPr/>
            </p:nvPicPr>
            <p:blipFill>
              <a:blip r:embed="rId9"/>
              <a:stretch>
                <a:fillRect/>
              </a:stretch>
            </p:blipFill>
            <p:spPr>
              <a:xfrm>
                <a:off x="8836413" y="4625441"/>
                <a:ext cx="4572000" cy="3438938"/>
              </a:xfrm>
              <a:prstGeom prst="rect">
                <a:avLst/>
              </a:prstGeom>
            </p:spPr>
          </p:pic>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F4497AD6-25B6-E76C-9B64-3CA2A5A982F8}"/>
                      </a:ext>
                    </a:extLst>
                  </p:cNvPr>
                  <p:cNvSpPr txBox="1"/>
                  <p:nvPr/>
                </p:nvSpPr>
                <p:spPr>
                  <a:xfrm>
                    <a:off x="10131442" y="4842514"/>
                    <a:ext cx="242021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800" i="1" dirty="0" smtClean="0">
                              <a:solidFill>
                                <a:schemeClr val="accent2"/>
                              </a:solidFill>
                              <a:latin typeface="Cambria Math" panose="02040503050406030204" pitchFamily="18" charset="0"/>
                            </a:rPr>
                            <m:t>𝑅𝑆𝑀𝐸</m:t>
                          </m:r>
                          <m:r>
                            <a:rPr lang="zh-CN" altLang="en-US" sz="1800" i="1" dirty="0">
                              <a:solidFill>
                                <a:schemeClr val="accent2"/>
                              </a:solidFill>
                              <a:latin typeface="Cambria Math" panose="02040503050406030204" pitchFamily="18" charset="0"/>
                            </a:rPr>
                            <m:t> </m:t>
                          </m:r>
                          <m:r>
                            <a:rPr lang="en-US" altLang="zh-CN" sz="1800" i="1" dirty="0" smtClean="0">
                              <a:solidFill>
                                <a:schemeClr val="accent2"/>
                              </a:solidFill>
                              <a:latin typeface="Cambria Math" panose="02040503050406030204" pitchFamily="18" charset="0"/>
                            </a:rPr>
                            <m:t>=</m:t>
                          </m:r>
                          <m:r>
                            <a:rPr lang="en-US" altLang="zh-CN" sz="1800" b="0" i="1" dirty="0" smtClean="0">
                              <a:solidFill>
                                <a:schemeClr val="accent2"/>
                              </a:solidFill>
                              <a:latin typeface="Cambria Math" panose="02040503050406030204" pitchFamily="18" charset="0"/>
                            </a:rPr>
                            <m:t>2.196×</m:t>
                          </m:r>
                          <m:sSup>
                            <m:sSupPr>
                              <m:ctrlPr>
                                <a:rPr lang="en-US" altLang="zh-CN" sz="1800" b="0" i="1" dirty="0" smtClean="0">
                                  <a:solidFill>
                                    <a:schemeClr val="accent2"/>
                                  </a:solidFill>
                                  <a:latin typeface="Cambria Math" panose="02040503050406030204" pitchFamily="18" charset="0"/>
                                </a:rPr>
                              </m:ctrlPr>
                            </m:sSupPr>
                            <m:e>
                              <m:r>
                                <a:rPr lang="en-US" altLang="zh-CN" sz="1800" b="0" i="1" dirty="0" smtClean="0">
                                  <a:solidFill>
                                    <a:schemeClr val="accent2"/>
                                  </a:solidFill>
                                  <a:latin typeface="Cambria Math" panose="02040503050406030204" pitchFamily="18" charset="0"/>
                                </a:rPr>
                                <m:t>10</m:t>
                              </m:r>
                            </m:e>
                            <m:sup>
                              <m:r>
                                <a:rPr lang="en-US" altLang="zh-CN" sz="1800" b="0" i="1" dirty="0" smtClean="0">
                                  <a:solidFill>
                                    <a:schemeClr val="accent2"/>
                                  </a:solidFill>
                                  <a:latin typeface="Cambria Math" panose="02040503050406030204" pitchFamily="18" charset="0"/>
                                </a:rPr>
                                <m:t>−2</m:t>
                              </m:r>
                            </m:sup>
                          </m:sSup>
                        </m:oMath>
                      </m:oMathPara>
                    </a14:m>
                    <a:endParaRPr lang="en-US" altLang="zh-CN" sz="1800" b="0" i="1" dirty="0">
                      <a:solidFill>
                        <a:schemeClr val="accent2"/>
                      </a:solidFill>
                      <a:latin typeface="Cambria Math" panose="02040503050406030204" pitchFamily="18" charset="0"/>
                    </a:endParaRPr>
                  </a:p>
                </p:txBody>
              </p:sp>
            </mc:Choice>
            <mc:Fallback xmlns="">
              <p:sp>
                <p:nvSpPr>
                  <p:cNvPr id="32" name="TextBox 31">
                    <a:extLst>
                      <a:ext uri="{FF2B5EF4-FFF2-40B4-BE49-F238E27FC236}">
                        <a16:creationId xmlns:a16="http://schemas.microsoft.com/office/drawing/2014/main" id="{F4497AD6-25B6-E76C-9B64-3CA2A5A982F8}"/>
                      </a:ext>
                    </a:extLst>
                  </p:cNvPr>
                  <p:cNvSpPr txBox="1">
                    <a:spLocks noRot="1" noChangeAspect="1" noMove="1" noResize="1" noEditPoints="1" noAdjustHandles="1" noChangeArrowheads="1" noChangeShapeType="1" noTextEdit="1"/>
                  </p:cNvSpPr>
                  <p:nvPr/>
                </p:nvSpPr>
                <p:spPr>
                  <a:xfrm>
                    <a:off x="10131442" y="4842514"/>
                    <a:ext cx="2420214" cy="369332"/>
                  </a:xfrm>
                  <a:prstGeom prst="rect">
                    <a:avLst/>
                  </a:prstGeom>
                  <a:blipFill>
                    <a:blip r:embed="rId10"/>
                    <a:stretch>
                      <a:fillRect b="-12903"/>
                    </a:stretch>
                  </a:blipFill>
                </p:spPr>
                <p:txBody>
                  <a:bodyPr/>
                  <a:lstStyle/>
                  <a:p>
                    <a:r>
                      <a:rPr lang="en-US">
                        <a:noFill/>
                      </a:rPr>
                      <a:t> </a:t>
                    </a:r>
                  </a:p>
                </p:txBody>
              </p:sp>
            </mc:Fallback>
          </mc:AlternateContent>
        </p:grpSp>
        <p:sp>
          <p:nvSpPr>
            <p:cNvPr id="33" name="TextBox 32">
              <a:extLst>
                <a:ext uri="{FF2B5EF4-FFF2-40B4-BE49-F238E27FC236}">
                  <a16:creationId xmlns:a16="http://schemas.microsoft.com/office/drawing/2014/main" id="{481C8FFF-9B7E-6D2D-AFA5-BA986B51D96C}"/>
                </a:ext>
              </a:extLst>
            </p:cNvPr>
            <p:cNvSpPr txBox="1"/>
            <p:nvPr/>
          </p:nvSpPr>
          <p:spPr>
            <a:xfrm>
              <a:off x="11918968" y="6334864"/>
              <a:ext cx="1289135" cy="415498"/>
            </a:xfrm>
            <a:prstGeom prst="rect">
              <a:avLst/>
            </a:prstGeom>
            <a:noFill/>
          </p:spPr>
          <p:txBody>
            <a:bodyPr wrap="none" rtlCol="0">
              <a:spAutoFit/>
            </a:bodyPr>
            <a:lstStyle/>
            <a:p>
              <a:r>
                <a:rPr lang="en-US" sz="2000" dirty="0" err="1">
                  <a:solidFill>
                    <a:schemeClr val="accent2"/>
                  </a:solidFill>
                </a:rPr>
                <a:t>ePCDNN</a:t>
              </a:r>
              <a:endParaRPr lang="en-US" sz="2000" dirty="0">
                <a:solidFill>
                  <a:schemeClr val="accent2"/>
                </a:solidFill>
              </a:endParaRPr>
            </a:p>
          </p:txBody>
        </p:sp>
        <p:sp>
          <p:nvSpPr>
            <p:cNvPr id="34" name="TextBox 33">
              <a:extLst>
                <a:ext uri="{FF2B5EF4-FFF2-40B4-BE49-F238E27FC236}">
                  <a16:creationId xmlns:a16="http://schemas.microsoft.com/office/drawing/2014/main" id="{BCF39674-874D-21C7-B5BB-5FCC0ADC5AF3}"/>
                </a:ext>
              </a:extLst>
            </p:cNvPr>
            <p:cNvSpPr txBox="1"/>
            <p:nvPr/>
          </p:nvSpPr>
          <p:spPr>
            <a:xfrm>
              <a:off x="6989349" y="2023255"/>
              <a:ext cx="6638267" cy="707886"/>
            </a:xfrm>
            <a:prstGeom prst="rect">
              <a:avLst/>
            </a:prstGeom>
            <a:noFill/>
          </p:spPr>
          <p:txBody>
            <a:bodyPr wrap="square" rtlCol="0">
              <a:spAutoFit/>
            </a:bodyPr>
            <a:lstStyle/>
            <a:p>
              <a:r>
                <a:rPr lang="en-US" sz="2000" dirty="0"/>
                <a:t>Parity plots to compare the ground-truth voltage with predicted models</a:t>
              </a:r>
            </a:p>
          </p:txBody>
        </p:sp>
      </p:grpSp>
      <p:sp>
        <p:nvSpPr>
          <p:cNvPr id="36" name="Rectangle 35">
            <a:extLst>
              <a:ext uri="{FF2B5EF4-FFF2-40B4-BE49-F238E27FC236}">
                <a16:creationId xmlns:a16="http://schemas.microsoft.com/office/drawing/2014/main" id="{A02551DF-491B-A7B4-DE2E-04343447E6FB}"/>
              </a:ext>
            </a:extLst>
          </p:cNvPr>
          <p:cNvSpPr/>
          <p:nvPr/>
        </p:nvSpPr>
        <p:spPr>
          <a:xfrm>
            <a:off x="1002785" y="1925713"/>
            <a:ext cx="5473954" cy="48246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18853D7-C506-69E4-B9D5-2514DFB5436C}"/>
              </a:ext>
            </a:extLst>
          </p:cNvPr>
          <p:cNvSpPr/>
          <p:nvPr/>
        </p:nvSpPr>
        <p:spPr>
          <a:xfrm>
            <a:off x="6637088" y="1925713"/>
            <a:ext cx="7536111" cy="482464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A808563A-9458-25B7-4226-27E2F44C3DB5}"/>
              </a:ext>
            </a:extLst>
          </p:cNvPr>
          <p:cNvSpPr txBox="1"/>
          <p:nvPr/>
        </p:nvSpPr>
        <p:spPr>
          <a:xfrm>
            <a:off x="1002785" y="7586923"/>
            <a:ext cx="12912436" cy="584775"/>
          </a:xfrm>
          <a:prstGeom prst="rect">
            <a:avLst/>
          </a:prstGeom>
          <a:noFill/>
        </p:spPr>
        <p:txBody>
          <a:bodyPr wrap="square" rtlCol="0">
            <a:spAutoFit/>
          </a:bodyPr>
          <a:lstStyle/>
          <a:p>
            <a:r>
              <a:rPr lang="en-US" sz="1600" dirty="0"/>
              <a:t>He, Q., Fu, Y., </a:t>
            </a:r>
            <a:r>
              <a:rPr lang="en-US" sz="1600" dirty="0" err="1"/>
              <a:t>Stinis</a:t>
            </a:r>
            <a:r>
              <a:rPr lang="en-US" sz="1600" dirty="0"/>
              <a:t>, P., &amp; Tartakovsky, A. (2022). Enhanced physics-constrained deep neural networks for modeling vanadium redox flow battery. </a:t>
            </a:r>
            <a:r>
              <a:rPr lang="en-US" sz="1600" i="1" dirty="0" err="1"/>
              <a:t>arXiv</a:t>
            </a:r>
            <a:r>
              <a:rPr lang="en-US" sz="1600" i="1" dirty="0"/>
              <a:t> preprint arXiv:2203.01985</a:t>
            </a:r>
            <a:r>
              <a:rPr lang="en-US" sz="1600" dirty="0"/>
              <a:t>.</a:t>
            </a:r>
          </a:p>
        </p:txBody>
      </p:sp>
      <p:pic>
        <p:nvPicPr>
          <p:cNvPr id="9" name="Audio 8">
            <a:hlinkClick r:id="" action="ppaction://media"/>
            <a:extLst>
              <a:ext uri="{FF2B5EF4-FFF2-40B4-BE49-F238E27FC236}">
                <a16:creationId xmlns:a16="http://schemas.microsoft.com/office/drawing/2014/main" id="{7266D405-C41A-4570-A22E-26F70F57FE04}"/>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4071600" y="7670800"/>
            <a:ext cx="406400" cy="406400"/>
          </a:xfrm>
          <a:prstGeom prst="rect">
            <a:avLst/>
          </a:prstGeom>
        </p:spPr>
      </p:pic>
    </p:spTree>
    <p:custDataLst>
      <p:tags r:id="rId1"/>
    </p:custDataLst>
    <p:extLst>
      <p:ext uri="{BB962C8B-B14F-4D97-AF65-F5344CB8AC3E}">
        <p14:creationId xmlns:p14="http://schemas.microsoft.com/office/powerpoint/2010/main" val="3241425497"/>
      </p:ext>
    </p:extLst>
  </p:cSld>
  <p:clrMapOvr>
    <a:masterClrMapping/>
  </p:clrMapOvr>
  <p:transition spd="med" advTm="3987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9"/>
                </p:tgtEl>
              </p:cMediaNode>
            </p:audio>
          </p:childTnLst>
        </p:cTn>
      </p:par>
    </p:tnLst>
    <p:bldLst>
      <p:bldP spid="37" grpId="0" animBg="1"/>
    </p:bldLst>
  </p:timing>
  <p:extLst>
    <p:ext uri="{3A86A75C-4F4B-4683-9AE1-C65F6400EC91}">
      <p14:laserTraceLst xmlns:p14="http://schemas.microsoft.com/office/powerpoint/2010/main">
        <p14:tracePtLst>
          <p14:tracePt t="16957" x="3725863" y="6651625"/>
          <p14:tracePt t="16963" x="4197350" y="6607175"/>
          <p14:tracePt t="16972" x="4394200" y="6586538"/>
          <p14:tracePt t="16979" x="4657725" y="6586538"/>
          <p14:tracePt t="16985" x="5370513" y="6586538"/>
          <p14:tracePt t="16992" x="5654675" y="6596063"/>
          <p14:tracePt t="16999" x="5895975" y="6618288"/>
          <p14:tracePt t="17007" x="6269038" y="6662738"/>
          <p14:tracePt t="17014" x="6640513" y="6684963"/>
          <p14:tracePt t="17021" x="6948488" y="6750050"/>
          <p14:tracePt t="17027" x="7100888" y="6783388"/>
          <p14:tracePt t="17034" x="7299325" y="6805613"/>
          <p14:tracePt t="17042" x="7540625" y="6816725"/>
          <p14:tracePt t="17048" x="7780338" y="6837363"/>
          <p14:tracePt t="17055" x="7889875" y="6870700"/>
          <p14:tracePt t="17063" x="8043863" y="6881813"/>
          <p14:tracePt t="17071" x="8142288" y="6881813"/>
          <p14:tracePt t="17078" x="8296275" y="6904038"/>
          <p14:tracePt t="17084" x="8405813" y="6904038"/>
          <p14:tracePt t="17091" x="8580438" y="6904038"/>
          <p14:tracePt t="17099" x="8712200" y="6904038"/>
          <p14:tracePt t="17105" x="8843963" y="6904038"/>
          <p14:tracePt t="17113" x="8953500" y="6904038"/>
          <p14:tracePt t="17119" x="9040813" y="6904038"/>
          <p14:tracePt t="17128" x="9150350" y="6926263"/>
          <p14:tracePt t="17134" x="9248775" y="6926263"/>
          <p14:tracePt t="17141" x="9402763" y="6935788"/>
          <p14:tracePt t="17148" x="9556750" y="6935788"/>
          <p14:tracePt t="17157" x="9688513" y="6958013"/>
          <p14:tracePt t="17167" x="9731375" y="6958013"/>
          <p14:tracePt t="17171" x="9818688" y="6969125"/>
          <p14:tracePt t="17180" x="9852025" y="6969125"/>
          <p14:tracePt t="17185" x="9896475" y="6969125"/>
          <p14:tracePt t="17193" x="9972675" y="6969125"/>
          <p14:tracePt t="17199" x="9994900" y="6969125"/>
          <p14:tracePt t="17206" x="10082213" y="6980238"/>
          <p14:tracePt t="17213" x="10115550" y="6980238"/>
          <p14:tracePt t="17222" x="10169525" y="6980238"/>
          <p14:tracePt t="17227" x="10236200" y="6980238"/>
          <p14:tracePt t="17235" x="10279063" y="6980238"/>
          <p14:tracePt t="17243" x="10334625" y="6980238"/>
          <p14:tracePt t="17250" x="10377488" y="6980238"/>
          <p14:tracePt t="17259" x="10498138" y="7002463"/>
          <p14:tracePt t="17263" x="10520363" y="7002463"/>
          <p14:tracePt t="17270" x="10575925" y="7024688"/>
          <p14:tracePt t="17277" x="10618788" y="7035800"/>
          <p14:tracePt t="17285" x="10663238" y="7035800"/>
          <p14:tracePt t="17292" x="10674350" y="7035800"/>
          <p14:tracePt t="17300" x="10717213" y="7045325"/>
          <p14:tracePt t="17306" x="10739438" y="7045325"/>
          <p14:tracePt t="17316" x="10750550" y="7045325"/>
          <p14:tracePt t="17328" x="10761663" y="7045325"/>
          <p14:tracePt t="17341" x="10772775" y="7045325"/>
          <p14:tracePt t="17350" x="10783888" y="7045325"/>
          <p14:tracePt t="17366" x="10795000" y="7045325"/>
          <p14:tracePt t="17378" x="10817225" y="7045325"/>
          <p14:tracePt t="18110" x="10750550" y="7013575"/>
          <p14:tracePt t="18116" x="10575925" y="6958013"/>
          <p14:tracePt t="18124" x="10477500" y="6926263"/>
          <p14:tracePt t="18131" x="10377488" y="6870700"/>
          <p14:tracePt t="18141" x="10225088" y="6837363"/>
          <p14:tracePt t="18144" x="10115550" y="6826250"/>
          <p14:tracePt t="18152" x="10017125" y="6805613"/>
          <p14:tracePt t="18159" x="9928225" y="6805613"/>
          <p14:tracePt t="18167" x="9863138" y="6805613"/>
          <p14:tracePt t="18174" x="9775825" y="6805613"/>
          <p14:tracePt t="18180" x="9720263" y="6805613"/>
          <p14:tracePt t="18189" x="9644063" y="6805613"/>
          <p14:tracePt t="18195" x="9556750" y="6805613"/>
          <p14:tracePt t="18202" x="9478963" y="6816725"/>
          <p14:tracePt t="18209" x="9391650" y="6816725"/>
          <p14:tracePt t="18216" x="9326563" y="6826250"/>
          <p14:tracePt t="18224" x="9248775" y="6826250"/>
          <p14:tracePt t="18230" x="9205913" y="6826250"/>
          <p14:tracePt t="18240" x="9139238" y="6837363"/>
          <p14:tracePt t="18244" x="9107488" y="6837363"/>
          <p14:tracePt t="18251" x="9063038" y="6837363"/>
          <p14:tracePt t="18259" x="9018588" y="6837363"/>
          <p14:tracePt t="18265" x="8986838" y="6837363"/>
          <p14:tracePt t="18274" x="8942388" y="6848475"/>
          <p14:tracePt t="18280" x="8899525" y="6848475"/>
          <p14:tracePt t="18290" x="8866188" y="6848475"/>
          <p14:tracePt t="18294" x="8821738" y="6848475"/>
          <p14:tracePt t="18302" x="8778875" y="6848475"/>
          <p14:tracePt t="18308" x="8745538" y="6848475"/>
          <p14:tracePt t="18316" x="8712200" y="6848475"/>
          <p14:tracePt t="18324" x="8669338" y="6848475"/>
          <p14:tracePt t="18329" x="8647113" y="6848475"/>
          <p14:tracePt t="18340" x="8624888" y="6848475"/>
          <p14:tracePt t="18344" x="8613775" y="6848475"/>
          <p14:tracePt t="18352" x="8602663" y="6848475"/>
          <p14:tracePt t="18359" x="8569325" y="6848475"/>
          <p14:tracePt t="18366" x="8559800" y="6848475"/>
          <p14:tracePt t="18373" x="8548688" y="6848475"/>
          <p14:tracePt t="18380" x="8537575" y="6848475"/>
          <p14:tracePt t="18387" x="8526463" y="6848475"/>
          <p14:tracePt t="18403" x="8515350" y="6848475"/>
          <p14:tracePt t="18408" x="8504238" y="6848475"/>
          <p14:tracePt t="18417" x="8493125" y="6848475"/>
          <p14:tracePt t="18424" x="8470900" y="6848475"/>
          <p14:tracePt t="18431" x="8459788" y="6848475"/>
          <p14:tracePt t="18437" x="8448675" y="6848475"/>
          <p14:tracePt t="18460" x="8439150" y="6848475"/>
          <p14:tracePt t="18476" x="8428038" y="6848475"/>
          <p14:tracePt t="18481" x="8416925" y="6848475"/>
          <p14:tracePt t="18487" x="8405813" y="6848475"/>
          <p14:tracePt t="18502" x="8394700" y="6848475"/>
          <p14:tracePt t="18509" x="8383588" y="6848475"/>
          <p14:tracePt t="18523" x="8372475" y="6848475"/>
          <p14:tracePt t="18544" x="8361363" y="6848475"/>
          <p14:tracePt t="18580" x="8350250" y="6848475"/>
          <p14:tracePt t="18616" x="8339138" y="6848475"/>
          <p14:tracePt t="23442" x="8548688" y="6794500"/>
          <p14:tracePt t="23451" x="8986838" y="6716713"/>
          <p14:tracePt t="23458" x="9183688" y="6684963"/>
          <p14:tracePt t="23463" x="9380538" y="6629400"/>
          <p14:tracePt t="23472" x="9588500" y="6596063"/>
          <p14:tracePt t="23479" x="10115550" y="6575425"/>
          <p14:tracePt t="23485" x="10225088" y="6553200"/>
          <p14:tracePt t="23493" x="10433050" y="6519863"/>
          <p14:tracePt t="23501" x="10587038" y="6497638"/>
          <p14:tracePt t="23507" x="10783888" y="6443663"/>
          <p14:tracePt t="23515" x="11058525" y="6421438"/>
          <p14:tracePt t="23522" x="11233150" y="6410325"/>
          <p14:tracePt t="23527" x="11364913" y="6410325"/>
          <p14:tracePt t="23534" x="11474450" y="6410325"/>
          <p14:tracePt t="23543" x="11528425" y="6410325"/>
          <p14:tracePt t="23549" x="11649075" y="6410325"/>
          <p14:tracePt t="23555" x="11660188" y="6410325"/>
          <p14:tracePt t="23563" x="11715750" y="6410325"/>
          <p14:tracePt t="23572" x="11780838" y="6410325"/>
          <p14:tracePt t="23579" x="11791950" y="6410325"/>
          <p14:tracePt t="23585" x="11814175" y="6410325"/>
          <p14:tracePt t="23600" x="11825288" y="6410325"/>
          <p14:tracePt t="23606" x="11847513" y="6410325"/>
          <p14:tracePt t="23628" x="11857038" y="6410325"/>
          <p14:tracePt t="23667" x="11868150" y="6410325"/>
          <p14:tracePt t="23934" x="11868150" y="6421438"/>
          <p14:tracePt t="23970" x="11868150" y="6432550"/>
          <p14:tracePt t="23976" x="11868150" y="6443663"/>
          <p14:tracePt t="23986" x="11857038" y="6443663"/>
          <p14:tracePt t="23991" x="11836400" y="6454775"/>
          <p14:tracePt t="23999" x="11814175" y="6465888"/>
          <p14:tracePt t="24006" x="11791950" y="6465888"/>
          <p14:tracePt t="24013" x="11769725" y="6477000"/>
          <p14:tracePt t="24020" x="11726863" y="6477000"/>
          <p14:tracePt t="24026" x="11693525" y="6477000"/>
          <p14:tracePt t="24034" x="11649075" y="6477000"/>
          <p14:tracePt t="24041" x="11583988" y="6477000"/>
          <p14:tracePt t="24050" x="11550650" y="6486525"/>
          <p14:tracePt t="24055" x="11517313" y="6486525"/>
          <p14:tracePt t="24066" x="11463338" y="6486525"/>
          <p14:tracePt t="24071" x="11430000" y="6486525"/>
          <p14:tracePt t="24077" x="11398250" y="6497638"/>
          <p14:tracePt t="24085" x="11342688" y="6497638"/>
          <p14:tracePt t="24092" x="11320463" y="6497638"/>
          <p14:tracePt t="24098" x="11287125" y="6497638"/>
          <p14:tracePt t="24105" x="11266488" y="6497638"/>
          <p14:tracePt t="24112" x="11222038" y="6497638"/>
          <p14:tracePt t="24121" x="11199813" y="6497638"/>
          <p14:tracePt t="24127" x="11168063" y="6497638"/>
          <p14:tracePt t="24134" x="11145838" y="6497638"/>
          <p14:tracePt t="24140" x="11101388" y="6497638"/>
          <p14:tracePt t="24149" x="11090275" y="6497638"/>
          <p14:tracePt t="24154" x="11079163" y="6497638"/>
          <p14:tracePt t="24168" x="11058525" y="6497638"/>
          <p14:tracePt t="24177" x="11047413" y="6486525"/>
          <p14:tracePt t="24183" x="11036300" y="6486525"/>
          <p14:tracePt t="24190" x="11014075" y="6486525"/>
          <p14:tracePt t="24204" x="11002963" y="6486525"/>
          <p14:tracePt t="24215" x="11002963" y="6477000"/>
          <p14:tracePt t="24229" x="10991850" y="6465888"/>
          <p14:tracePt t="24248" x="10980738" y="6454775"/>
          <p14:tracePt t="24262" x="10980738" y="6432550"/>
          <p14:tracePt t="24284" x="10969625" y="6421438"/>
          <p14:tracePt t="24319" x="10958513" y="6421438"/>
          <p14:tracePt t="24347" x="10958513" y="6410325"/>
          <p14:tracePt t="26800" x="10958513" y="6388100"/>
          <p14:tracePt t="26807" x="10980738" y="6367463"/>
          <p14:tracePt t="26814" x="10991850" y="6323013"/>
          <p14:tracePt t="26825" x="11014075" y="6300788"/>
          <p14:tracePt t="26831" x="11047413" y="6267450"/>
          <p14:tracePt t="26837" x="11068050" y="6213475"/>
          <p14:tracePt t="26843" x="11112500" y="6157913"/>
          <p14:tracePt t="26848" x="11177588" y="6092825"/>
          <p14:tracePt t="26856" x="11255375" y="6016625"/>
          <p14:tracePt t="26862" x="11298238" y="5961063"/>
          <p14:tracePt t="26872" x="11398250" y="5873750"/>
          <p14:tracePt t="26877" x="11441113" y="5840413"/>
          <p14:tracePt t="26891" x="11572875" y="5708650"/>
          <p14:tracePt t="26900" x="11682413" y="5610225"/>
          <p14:tracePt t="26906" x="11726863" y="5534025"/>
          <p14:tracePt t="26914" x="11814175" y="5435600"/>
          <p14:tracePt t="26923" x="11857038" y="5337175"/>
          <p14:tracePt t="26929" x="11901488" y="5238750"/>
          <p14:tracePt t="26935" x="11945938" y="5183188"/>
          <p14:tracePt t="26946" x="12033250" y="5084763"/>
          <p14:tracePt t="26950" x="12066588" y="5040313"/>
          <p14:tracePt t="26960" x="12176125" y="4919663"/>
          <p14:tracePt t="26964" x="12230100" y="4876800"/>
          <p14:tracePt t="26973" x="12328525" y="4810125"/>
          <p14:tracePt t="26980" x="12417425" y="4733925"/>
          <p14:tracePt t="26985" x="12515850" y="4591050"/>
          <p14:tracePt t="26993" x="12558713" y="4548188"/>
          <p14:tracePt t="27000" x="12636500" y="4470400"/>
          <p14:tracePt t="27014" x="12723813" y="4340225"/>
          <p14:tracePt t="27023" x="12757150" y="4262438"/>
          <p14:tracePt t="27029" x="12811125" y="4219575"/>
          <p14:tracePt t="27035" x="12833350" y="4186238"/>
          <p14:tracePt t="27042" x="12876213" y="4130675"/>
          <p14:tracePt t="27049" x="12931775" y="4087813"/>
          <p14:tracePt t="27056" x="12996863" y="4032250"/>
          <p14:tracePt t="27064" x="13041313" y="3967163"/>
          <p14:tracePt t="27069" x="13096875" y="3922713"/>
          <p14:tracePt t="27080" x="13173075" y="3846513"/>
          <p14:tracePt t="27084" x="13215938" y="3835400"/>
          <p14:tracePt t="27093" x="13249275" y="3790950"/>
          <p14:tracePt t="27099" x="13271500" y="3770313"/>
          <p14:tracePt t="27106" x="13293725" y="3748088"/>
          <p14:tracePt t="27116" x="13347700" y="3703638"/>
          <p14:tracePt t="27119" x="13392150" y="3670300"/>
          <p14:tracePt t="27128" x="13403263" y="3649663"/>
          <p14:tracePt t="27135" x="13425488" y="3627438"/>
          <p14:tracePt t="27141" x="13436600" y="3605213"/>
          <p14:tracePt t="27148" x="13457238" y="3582988"/>
          <p14:tracePt t="27155" x="13468350" y="3571875"/>
          <p14:tracePt t="27162" x="13479463" y="3551238"/>
          <p14:tracePt t="27169" x="13490575" y="3540125"/>
          <p14:tracePt t="27177" x="13501688" y="3529013"/>
          <p14:tracePt t="27191" x="13501688" y="3517900"/>
          <p14:tracePt t="27233" x="13512800" y="3495675"/>
          <p14:tracePt t="27267" x="13523913" y="3484563"/>
          <p14:tracePt t="27296" x="13523913" y="3473450"/>
          <p14:tracePt t="27325" x="13535025" y="3462338"/>
          <p14:tracePt t="27361" x="13535025" y="3451225"/>
          <p14:tracePt t="27397" x="13535025" y="3440113"/>
          <p14:tracePt t="27441" x="13555663" y="3440113"/>
          <p14:tracePt t="27468" x="13555663" y="3430588"/>
          <p14:tracePt t="27476" x="13566775" y="3430588"/>
          <p14:tracePt t="27490" x="13577888" y="3419475"/>
          <p14:tracePt t="27511" x="13589000" y="3397250"/>
          <p14:tracePt t="27532" x="13589000" y="3386138"/>
          <p14:tracePt t="27539" x="13600113" y="3375025"/>
          <p14:tracePt t="27555" x="13611225" y="3363913"/>
          <p14:tracePt t="27561" x="13622338" y="3363913"/>
          <p14:tracePt t="27574" x="13633450" y="3363913"/>
          <p14:tracePt t="27583" x="13633450" y="3352800"/>
          <p14:tracePt t="27588" x="13655675" y="3352800"/>
          <p14:tracePt t="27595" x="13655675" y="3341688"/>
          <p14:tracePt t="27609" x="13655675" y="3330575"/>
          <p14:tracePt t="27617" x="13666788" y="3330575"/>
          <p14:tracePt t="27623" x="13666788" y="3321050"/>
          <p14:tracePt t="27630" x="13676313" y="3321050"/>
          <p14:tracePt t="27638" x="13687425" y="3298825"/>
          <p14:tracePt t="27644" x="13698538" y="3298825"/>
          <p14:tracePt t="27653" x="13698538" y="3287713"/>
          <p14:tracePt t="27666" x="13709650" y="3287713"/>
          <p14:tracePt t="27701" x="13720763" y="3287713"/>
          <p14:tracePt t="27716" x="13720763" y="3276600"/>
          <p14:tracePt t="27759" x="13720763" y="3265488"/>
          <p14:tracePt t="28292" x="13720763" y="3276600"/>
          <p14:tracePt t="28321" x="13720763" y="3287713"/>
          <p14:tracePt t="28335" x="13709650" y="3287713"/>
          <p14:tracePt t="28342" x="13709650" y="3298825"/>
          <p14:tracePt t="28371" x="13698538" y="3321050"/>
          <p14:tracePt t="28413" x="13698538" y="3330575"/>
          <p14:tracePt t="28428" x="13687425" y="3330575"/>
          <p14:tracePt t="38766" x="13577888" y="3232150"/>
          <p14:tracePt t="38773" x="12920663" y="2541588"/>
          <p14:tracePt t="38783" x="12558713" y="2159000"/>
          <p14:tracePt t="38788" x="11637963" y="1162050"/>
          <p14:tracePt t="38795" x="10685463" y="31750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2"/>
</p:tagLst>
</file>

<file path=ppt/tags/tag2.xml><?xml version="1.0" encoding="utf-8"?>
<p:tagLst xmlns:a="http://schemas.openxmlformats.org/drawingml/2006/main" xmlns:r="http://schemas.openxmlformats.org/officeDocument/2006/relationships" xmlns:p="http://schemas.openxmlformats.org/presentationml/2006/main">
  <p:tag name="TIMING" val="|0.7|0.4|0.3"/>
</p:tagLst>
</file>

<file path=ppt/tags/tag3.xml><?xml version="1.0" encoding="utf-8"?>
<p:tagLst xmlns:a="http://schemas.openxmlformats.org/drawingml/2006/main" xmlns:r="http://schemas.openxmlformats.org/officeDocument/2006/relationships" xmlns:p="http://schemas.openxmlformats.org/presentationml/2006/main">
  <p:tag name="TIMING" val="|0.9"/>
</p:tagLst>
</file>

<file path=ppt/tags/tag4.xml><?xml version="1.0" encoding="utf-8"?>
<p:tagLst xmlns:a="http://schemas.openxmlformats.org/drawingml/2006/main" xmlns:r="http://schemas.openxmlformats.org/officeDocument/2006/relationships" xmlns:p="http://schemas.openxmlformats.org/presentationml/2006/main">
  <p:tag name="TIMING" val="|12.8"/>
</p:tagLst>
</file>

<file path=ppt/theme/theme1.xml><?xml version="1.0" encoding="utf-8"?>
<a:theme xmlns:a="http://schemas.openxmlformats.org/drawingml/2006/main" name="PNNL_Option_4">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PNNL_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MI 2021 ACR Thrust III Project 3.1" id="{E186A593-EC67-514A-9DEB-29E2BEBC2AA3}" vid="{A463BD9F-C367-3649-A18D-FB82CDDD99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PNNL_Option_4</Template>
  <TotalTime>28812</TotalTime>
  <Words>2614</Words>
  <Application>Microsoft Office PowerPoint</Application>
  <PresentationFormat>Custom</PresentationFormat>
  <Paragraphs>196</Paragraphs>
  <Slides>14</Slides>
  <Notes>14</Notes>
  <HiddenSlides>0</HiddenSlides>
  <MMClips>12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Cambria Math</vt:lpstr>
      <vt:lpstr>Times New Roman</vt:lpstr>
      <vt:lpstr>Wingdings</vt:lpstr>
      <vt:lpstr>PNNL_Option_4</vt:lpstr>
      <vt:lpstr>PowerPoint Presentation</vt:lpstr>
      <vt:lpstr> Energy Storage Material Initiative: Digital Twin of Battery </vt:lpstr>
      <vt:lpstr>Vanadium redox flow battery (VRFB)</vt:lpstr>
      <vt:lpstr>Physics-constrained deep neural networks (PCDNN)</vt:lpstr>
      <vt:lpstr>Physics-constrained deep neural networks (PCDNN)</vt:lpstr>
      <vt:lpstr>Physics-constrained deep neural networks (PCDNN)</vt:lpstr>
      <vt:lpstr>PCDNN for flow battery voltage prediction</vt:lpstr>
      <vt:lpstr>ePCDNN: Enhanced Physics-Constrained Deep Neural Network Method</vt:lpstr>
      <vt:lpstr>Modeling of experimental tests</vt:lpstr>
      <vt:lpstr>ePCDNN for Experiment data</vt:lpstr>
      <vt:lpstr>Improving the Predictive Performance for Experimental data through ePCDNN </vt:lpstr>
      <vt:lpstr>Conclusions </vt:lpstr>
      <vt:lpstr>PowerPoint Presentation</vt:lpstr>
      <vt:lpstr>VRFB experiments @ PNNL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Stinis, Panos</dc:creator>
  <cp:lastModifiedBy>Fu, Yucheng</cp:lastModifiedBy>
  <cp:revision>750</cp:revision>
  <dcterms:created xsi:type="dcterms:W3CDTF">2021-06-06T22:52:20Z</dcterms:created>
  <dcterms:modified xsi:type="dcterms:W3CDTF">2022-07-15T04:23:28Z</dcterms:modified>
</cp:coreProperties>
</file>