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2" r:id="rId1"/>
    <p:sldMasterId id="2147483753" r:id="rId2"/>
  </p:sldMasterIdLst>
  <p:notesMasterIdLst>
    <p:notesMasterId r:id="rId17"/>
  </p:notesMasterIdLst>
  <p:sldIdLst>
    <p:sldId id="1796" r:id="rId3"/>
    <p:sldId id="1813" r:id="rId4"/>
    <p:sldId id="1801" r:id="rId5"/>
    <p:sldId id="1810" r:id="rId6"/>
    <p:sldId id="1820" r:id="rId7"/>
    <p:sldId id="1802" r:id="rId8"/>
    <p:sldId id="1804" r:id="rId9"/>
    <p:sldId id="1814" r:id="rId10"/>
    <p:sldId id="1805" r:id="rId11"/>
    <p:sldId id="1816" r:id="rId12"/>
    <p:sldId id="1817" r:id="rId13"/>
    <p:sldId id="1818" r:id="rId14"/>
    <p:sldId id="1808" r:id="rId15"/>
    <p:sldId id="180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Exo 2 SemiBold" pitchFamily="2" charset="77"/>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Trebuchet MS" panose="020B0703020202090204" pitchFamily="34" charset="0"/>
      <p:regular r:id="rId30"/>
      <p:bold r:id="rId31"/>
      <p: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071116-5396-8A40-964D-A2307C474208}">
          <p14:sldIdLst>
            <p14:sldId id="1796"/>
            <p14:sldId id="1813"/>
            <p14:sldId id="1801"/>
            <p14:sldId id="1810"/>
            <p14:sldId id="1820"/>
            <p14:sldId id="1802"/>
            <p14:sldId id="1804"/>
            <p14:sldId id="1814"/>
            <p14:sldId id="1805"/>
            <p14:sldId id="1816"/>
            <p14:sldId id="1817"/>
            <p14:sldId id="1818"/>
            <p14:sldId id="1808"/>
            <p14:sldId id="18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3B5"/>
    <a:srgbClr val="A1A878"/>
    <a:srgbClr val="A12F83"/>
    <a:srgbClr val="12846D"/>
    <a:srgbClr val="00ADD9"/>
    <a:srgbClr val="000000"/>
    <a:srgbClr val="004070"/>
    <a:srgbClr val="00A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3" autoAdjust="0"/>
    <p:restoredTop sz="91886"/>
  </p:normalViewPr>
  <p:slideViewPr>
    <p:cSldViewPr snapToGrid="0" snapToObjects="1">
      <p:cViewPr varScale="1">
        <p:scale>
          <a:sx n="84" d="100"/>
          <a:sy n="84" d="100"/>
        </p:scale>
        <p:origin x="192" y="4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customXml" Target="../customXml/item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F1C89B6-0167-0549-A9D3-815C20C90D38}" type="datetimeFigureOut">
              <a:rPr lang="en-US" smtClean="0"/>
              <a:pPr/>
              <a:t>7/5/22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A2430F75-B5EC-044F-A636-30352D0A1350}" type="slidenum">
              <a:rPr lang="en-US" smtClean="0"/>
              <a:pPr/>
              <a:t>‹#›</a:t>
            </a:fld>
            <a:endParaRPr lang="en-US" dirty="0"/>
          </a:p>
        </p:txBody>
      </p:sp>
    </p:spTree>
    <p:extLst>
      <p:ext uri="{BB962C8B-B14F-4D97-AF65-F5344CB8AC3E}">
        <p14:creationId xmlns:p14="http://schemas.microsoft.com/office/powerpoint/2010/main" val="16028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pPr/>
              <a:t>1</a:t>
            </a:fld>
            <a:endParaRPr lang="en-US" dirty="0"/>
          </a:p>
        </p:txBody>
      </p:sp>
    </p:spTree>
    <p:extLst>
      <p:ext uri="{BB962C8B-B14F-4D97-AF65-F5344CB8AC3E}">
        <p14:creationId xmlns:p14="http://schemas.microsoft.com/office/powerpoint/2010/main" val="31994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colors. Use a log scale on the BCE difference</a:t>
            </a:r>
          </a:p>
        </p:txBody>
      </p:sp>
      <p:sp>
        <p:nvSpPr>
          <p:cNvPr id="4" name="Slide Number Placeholder 3"/>
          <p:cNvSpPr>
            <a:spLocks noGrp="1"/>
          </p:cNvSpPr>
          <p:nvPr>
            <p:ph type="sldNum" sz="quarter" idx="5"/>
          </p:nvPr>
        </p:nvSpPr>
        <p:spPr/>
        <p:txBody>
          <a:bodyPr/>
          <a:lstStyle/>
          <a:p>
            <a:fld id="{A2430F75-B5EC-044F-A636-30352D0A1350}" type="slidenum">
              <a:rPr lang="en-US" smtClean="0"/>
              <a:pPr/>
              <a:t>11</a:t>
            </a:fld>
            <a:endParaRPr lang="en-US" dirty="0"/>
          </a:p>
        </p:txBody>
      </p:sp>
    </p:spTree>
    <p:extLst>
      <p:ext uri="{BB962C8B-B14F-4D97-AF65-F5344CB8AC3E}">
        <p14:creationId xmlns:p14="http://schemas.microsoft.com/office/powerpoint/2010/main" val="397962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SPEC data?</a:t>
            </a:r>
          </a:p>
        </p:txBody>
      </p:sp>
      <p:sp>
        <p:nvSpPr>
          <p:cNvPr id="4" name="Slide Number Placeholder 3"/>
          <p:cNvSpPr>
            <a:spLocks noGrp="1"/>
          </p:cNvSpPr>
          <p:nvPr>
            <p:ph type="sldNum" sz="quarter" idx="5"/>
          </p:nvPr>
        </p:nvSpPr>
        <p:spPr/>
        <p:txBody>
          <a:bodyPr/>
          <a:lstStyle/>
          <a:p>
            <a:fld id="{A2430F75-B5EC-044F-A636-30352D0A1350}" type="slidenum">
              <a:rPr lang="en-US" smtClean="0"/>
              <a:pPr/>
              <a:t>12</a:t>
            </a:fld>
            <a:endParaRPr lang="en-US" dirty="0"/>
          </a:p>
        </p:txBody>
      </p:sp>
    </p:spTree>
    <p:extLst>
      <p:ext uri="{BB962C8B-B14F-4D97-AF65-F5344CB8AC3E}">
        <p14:creationId xmlns:p14="http://schemas.microsoft.com/office/powerpoint/2010/main" val="200605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430F75-B5EC-044F-A636-30352D0A1350}" type="slidenum">
              <a:rPr lang="en-US" smtClean="0"/>
              <a:pPr/>
              <a:t>13</a:t>
            </a:fld>
            <a:endParaRPr lang="en-US" dirty="0"/>
          </a:p>
        </p:txBody>
      </p:sp>
    </p:spTree>
    <p:extLst>
      <p:ext uri="{BB962C8B-B14F-4D97-AF65-F5344CB8AC3E}">
        <p14:creationId xmlns:p14="http://schemas.microsoft.com/office/powerpoint/2010/main" val="168550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 about its potential, noise, what a quantum circuit looks like</a:t>
            </a:r>
          </a:p>
        </p:txBody>
      </p:sp>
      <p:sp>
        <p:nvSpPr>
          <p:cNvPr id="4" name="Slide Number Placeholder 3"/>
          <p:cNvSpPr>
            <a:spLocks noGrp="1"/>
          </p:cNvSpPr>
          <p:nvPr>
            <p:ph type="sldNum" sz="quarter" idx="5"/>
          </p:nvPr>
        </p:nvSpPr>
        <p:spPr/>
        <p:txBody>
          <a:bodyPr/>
          <a:lstStyle/>
          <a:p>
            <a:fld id="{A2430F75-B5EC-044F-A636-30352D0A1350}" type="slidenum">
              <a:rPr lang="en-US" smtClean="0"/>
              <a:pPr/>
              <a:t>2</a:t>
            </a:fld>
            <a:endParaRPr lang="en-US" dirty="0"/>
          </a:p>
        </p:txBody>
      </p:sp>
    </p:spTree>
    <p:extLst>
      <p:ext uri="{BB962C8B-B14F-4D97-AF65-F5344CB8AC3E}">
        <p14:creationId xmlns:p14="http://schemas.microsoft.com/office/powerpoint/2010/main" val="383354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say later on that we are training and testing on classically </a:t>
            </a:r>
            <a:r>
              <a:rPr lang="en-US" dirty="0" err="1"/>
              <a:t>simulable</a:t>
            </a:r>
            <a:r>
              <a:rPr lang="en-US" dirty="0"/>
              <a:t> circuits</a:t>
            </a:r>
          </a:p>
        </p:txBody>
      </p:sp>
      <p:sp>
        <p:nvSpPr>
          <p:cNvPr id="4" name="Slide Number Placeholder 3"/>
          <p:cNvSpPr>
            <a:spLocks noGrp="1"/>
          </p:cNvSpPr>
          <p:nvPr>
            <p:ph type="sldNum" sz="quarter" idx="5"/>
          </p:nvPr>
        </p:nvSpPr>
        <p:spPr/>
        <p:txBody>
          <a:bodyPr/>
          <a:lstStyle/>
          <a:p>
            <a:fld id="{A2430F75-B5EC-044F-A636-30352D0A1350}" type="slidenum">
              <a:rPr lang="en-US" smtClean="0"/>
              <a:pPr/>
              <a:t>3</a:t>
            </a:fld>
            <a:endParaRPr lang="en-US" dirty="0"/>
          </a:p>
        </p:txBody>
      </p:sp>
    </p:spTree>
    <p:extLst>
      <p:ext uri="{BB962C8B-B14F-4D97-AF65-F5344CB8AC3E}">
        <p14:creationId xmlns:p14="http://schemas.microsoft.com/office/powerpoint/2010/main" val="27672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slid:</a:t>
            </a:r>
          </a:p>
          <a:p>
            <a:endParaRPr lang="en-US" dirty="0"/>
          </a:p>
          <a:p>
            <a:r>
              <a:rPr lang="en-US" dirty="0"/>
              <a:t>Motivation – How do dataset size and measurement precision affect a NNs ability to learn?</a:t>
            </a:r>
          </a:p>
        </p:txBody>
      </p:sp>
      <p:sp>
        <p:nvSpPr>
          <p:cNvPr id="4" name="Slide Number Placeholder 3"/>
          <p:cNvSpPr>
            <a:spLocks noGrp="1"/>
          </p:cNvSpPr>
          <p:nvPr>
            <p:ph type="sldNum" sz="quarter" idx="5"/>
          </p:nvPr>
        </p:nvSpPr>
        <p:spPr/>
        <p:txBody>
          <a:bodyPr/>
          <a:lstStyle/>
          <a:p>
            <a:fld id="{A2430F75-B5EC-044F-A636-30352D0A1350}" type="slidenum">
              <a:rPr lang="en-US" smtClean="0"/>
              <a:pPr/>
              <a:t>4</a:t>
            </a:fld>
            <a:endParaRPr lang="en-US" dirty="0"/>
          </a:p>
        </p:txBody>
      </p:sp>
    </p:spTree>
    <p:extLst>
      <p:ext uri="{BB962C8B-B14F-4D97-AF65-F5344CB8AC3E}">
        <p14:creationId xmlns:p14="http://schemas.microsoft.com/office/powerpoint/2010/main" val="222823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slid:</a:t>
            </a:r>
          </a:p>
          <a:p>
            <a:endParaRPr lang="en-US" dirty="0"/>
          </a:p>
          <a:p>
            <a:r>
              <a:rPr lang="en-US" dirty="0"/>
              <a:t>Motivation – How do dataset size and measurement precision affect a NNs ability to learn?</a:t>
            </a:r>
          </a:p>
        </p:txBody>
      </p:sp>
      <p:sp>
        <p:nvSpPr>
          <p:cNvPr id="4" name="Slide Number Placeholder 3"/>
          <p:cNvSpPr>
            <a:spLocks noGrp="1"/>
          </p:cNvSpPr>
          <p:nvPr>
            <p:ph type="sldNum" sz="quarter" idx="5"/>
          </p:nvPr>
        </p:nvSpPr>
        <p:spPr/>
        <p:txBody>
          <a:bodyPr/>
          <a:lstStyle/>
          <a:p>
            <a:fld id="{A2430F75-B5EC-044F-A636-30352D0A1350}" type="slidenum">
              <a:rPr lang="en-US" smtClean="0"/>
              <a:pPr/>
              <a:t>5</a:t>
            </a:fld>
            <a:endParaRPr lang="en-US" dirty="0"/>
          </a:p>
        </p:txBody>
      </p:sp>
    </p:spTree>
    <p:extLst>
      <p:ext uri="{BB962C8B-B14F-4D97-AF65-F5344CB8AC3E}">
        <p14:creationId xmlns:p14="http://schemas.microsoft.com/office/powerpoint/2010/main" val="100269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Cite: First bullet (standard randomized benchmarking by </a:t>
            </a:r>
            <a:r>
              <a:rPr lang="en-US" dirty="0" err="1"/>
              <a:t>Magesan</a:t>
            </a:r>
            <a:r>
              <a:rPr lang="en-US" dirty="0"/>
              <a:t> et al PRL2011)</a:t>
            </a:r>
          </a:p>
          <a:p>
            <a:r>
              <a:rPr lang="en-US" dirty="0"/>
              <a:t>Second bullet: Some tomography method (omnibus GST paper)</a:t>
            </a:r>
          </a:p>
        </p:txBody>
      </p:sp>
      <p:sp>
        <p:nvSpPr>
          <p:cNvPr id="4" name="Slide Number Placeholder 3"/>
          <p:cNvSpPr>
            <a:spLocks noGrp="1"/>
          </p:cNvSpPr>
          <p:nvPr>
            <p:ph type="sldNum" sz="quarter" idx="5"/>
          </p:nvPr>
        </p:nvSpPr>
        <p:spPr/>
        <p:txBody>
          <a:bodyPr/>
          <a:lstStyle/>
          <a:p>
            <a:fld id="{A2430F75-B5EC-044F-A636-30352D0A1350}" type="slidenum">
              <a:rPr lang="en-US" smtClean="0"/>
              <a:pPr/>
              <a:t>6</a:t>
            </a:fld>
            <a:endParaRPr lang="en-US" dirty="0"/>
          </a:p>
        </p:txBody>
      </p:sp>
    </p:spTree>
    <p:extLst>
      <p:ext uri="{BB962C8B-B14F-4D97-AF65-F5344CB8AC3E}">
        <p14:creationId xmlns:p14="http://schemas.microsoft.com/office/powerpoint/2010/main" val="121867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point out that you are training and testing on classically </a:t>
            </a:r>
            <a:r>
              <a:rPr lang="en-US" dirty="0" err="1"/>
              <a:t>simulable</a:t>
            </a:r>
            <a:r>
              <a:rPr lang="en-US" dirty="0"/>
              <a:t> circuits</a:t>
            </a:r>
          </a:p>
        </p:txBody>
      </p:sp>
      <p:sp>
        <p:nvSpPr>
          <p:cNvPr id="4" name="Slide Number Placeholder 3"/>
          <p:cNvSpPr>
            <a:spLocks noGrp="1"/>
          </p:cNvSpPr>
          <p:nvPr>
            <p:ph type="sldNum" sz="quarter" idx="5"/>
          </p:nvPr>
        </p:nvSpPr>
        <p:spPr/>
        <p:txBody>
          <a:bodyPr/>
          <a:lstStyle/>
          <a:p>
            <a:fld id="{A2430F75-B5EC-044F-A636-30352D0A1350}" type="slidenum">
              <a:rPr lang="en-US" smtClean="0"/>
              <a:pPr/>
              <a:t>7</a:t>
            </a:fld>
            <a:endParaRPr lang="en-US" dirty="0"/>
          </a:p>
        </p:txBody>
      </p:sp>
    </p:spTree>
    <p:extLst>
      <p:ext uri="{BB962C8B-B14F-4D97-AF65-F5344CB8AC3E}">
        <p14:creationId xmlns:p14="http://schemas.microsoft.com/office/powerpoint/2010/main" val="372462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 image of your Excel spreadsheet??</a:t>
            </a:r>
          </a:p>
        </p:txBody>
      </p:sp>
      <p:sp>
        <p:nvSpPr>
          <p:cNvPr id="4" name="Slide Number Placeholder 3"/>
          <p:cNvSpPr>
            <a:spLocks noGrp="1"/>
          </p:cNvSpPr>
          <p:nvPr>
            <p:ph type="sldNum" sz="quarter" idx="5"/>
          </p:nvPr>
        </p:nvSpPr>
        <p:spPr/>
        <p:txBody>
          <a:bodyPr/>
          <a:lstStyle/>
          <a:p>
            <a:fld id="{A2430F75-B5EC-044F-A636-30352D0A1350}" type="slidenum">
              <a:rPr lang="en-US" smtClean="0"/>
              <a:pPr/>
              <a:t>8</a:t>
            </a:fld>
            <a:endParaRPr lang="en-US" dirty="0"/>
          </a:p>
        </p:txBody>
      </p:sp>
    </p:spTree>
    <p:extLst>
      <p:ext uri="{BB962C8B-B14F-4D97-AF65-F5344CB8AC3E}">
        <p14:creationId xmlns:p14="http://schemas.microsoft.com/office/powerpoint/2010/main" val="85772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an error rates model and what an MLE error rates model is</a:t>
            </a:r>
          </a:p>
        </p:txBody>
      </p:sp>
      <p:sp>
        <p:nvSpPr>
          <p:cNvPr id="4" name="Slide Number Placeholder 3"/>
          <p:cNvSpPr>
            <a:spLocks noGrp="1"/>
          </p:cNvSpPr>
          <p:nvPr>
            <p:ph type="sldNum" sz="quarter" idx="5"/>
          </p:nvPr>
        </p:nvSpPr>
        <p:spPr/>
        <p:txBody>
          <a:bodyPr/>
          <a:lstStyle/>
          <a:p>
            <a:fld id="{A2430F75-B5EC-044F-A636-30352D0A1350}" type="slidenum">
              <a:rPr lang="en-US" smtClean="0"/>
              <a:pPr/>
              <a:t>9</a:t>
            </a:fld>
            <a:endParaRPr lang="en-US" dirty="0"/>
          </a:p>
        </p:txBody>
      </p:sp>
    </p:spTree>
    <p:extLst>
      <p:ext uri="{BB962C8B-B14F-4D97-AF65-F5344CB8AC3E}">
        <p14:creationId xmlns:p14="http://schemas.microsoft.com/office/powerpoint/2010/main" val="1354455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Slide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405A7D0-A065-44E8-BD31-2D1AF2D5E0D2}"/>
              </a:ext>
            </a:extLst>
          </p:cNvPr>
          <p:cNvSpPr txBox="1"/>
          <p:nvPr userDrawn="1"/>
        </p:nvSpPr>
        <p:spPr>
          <a:xfrm>
            <a:off x="10193121" y="5382134"/>
            <a:ext cx="1998880" cy="1200329"/>
          </a:xfrm>
          <a:prstGeom prst="rect">
            <a:avLst/>
          </a:prstGeom>
          <a:noFill/>
        </p:spPr>
        <p:txBody>
          <a:bodyPr wrap="square" rtlCol="0">
            <a:spAutoFit/>
          </a:bodyPr>
          <a:lstStyle/>
          <a:p>
            <a:pPr algn="ctr"/>
            <a:r>
              <a:rPr lang="en-US" sz="800" b="0" i="0" u="none" strike="noStrike" kern="1200" dirty="0">
                <a:solidFill>
                  <a:schemeClr val="tx1"/>
                </a:solidFill>
                <a:effectLst/>
                <a:latin typeface="Open Sans" panose="020B0606030504020204" pitchFamily="34" charset="0"/>
                <a:ea typeface="+mn-ea"/>
                <a:cs typeface="+mn-cs"/>
              </a:rPr>
              <a:t>Sandia National Laboratories is a </a:t>
            </a:r>
            <a:r>
              <a:rPr lang="en-US" sz="800" b="0" i="0" u="none" strike="noStrike" kern="1200" dirty="0" err="1">
                <a:solidFill>
                  <a:schemeClr val="tx1"/>
                </a:solidFill>
                <a:effectLst/>
                <a:latin typeface="Open Sans" panose="020B0606030504020204" pitchFamily="34" charset="0"/>
                <a:ea typeface="+mn-ea"/>
                <a:cs typeface="+mn-cs"/>
              </a:rPr>
              <a:t>multimission</a:t>
            </a:r>
            <a:r>
              <a:rPr lang="en-US" sz="800" b="0" i="0" u="none" strike="noStrike" kern="1200" dirty="0">
                <a:solidFill>
                  <a:schemeClr val="tx1"/>
                </a:solidFill>
                <a:effectLst/>
                <a:latin typeface="Open Sans" panose="020B0606030504020204" pitchFamily="34" charset="0"/>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800" b="0"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userDrawn="1">
            <p:ph type="ctrTitle" hasCustomPrompt="1"/>
          </p:nvPr>
        </p:nvSpPr>
        <p:spPr>
          <a:xfrm>
            <a:off x="773147" y="1194099"/>
            <a:ext cx="6351553" cy="1727005"/>
          </a:xfrm>
        </p:spPr>
        <p:txBody>
          <a:bodyPr lIns="0" tIns="91440" rIns="0" bIns="9144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title</a:t>
            </a:r>
          </a:p>
        </p:txBody>
      </p:sp>
      <p:sp>
        <p:nvSpPr>
          <p:cNvPr id="28" name="Text Placeholder 24">
            <a:extLst>
              <a:ext uri="{FF2B5EF4-FFF2-40B4-BE49-F238E27FC236}">
                <a16:creationId xmlns:a16="http://schemas.microsoft.com/office/drawing/2014/main" id="{F50582B7-4485-2444-8D1C-E899F3EE07AB}"/>
              </a:ext>
            </a:extLst>
          </p:cNvPr>
          <p:cNvSpPr>
            <a:spLocks noGrp="1"/>
          </p:cNvSpPr>
          <p:nvPr userDrawn="1">
            <p:ph type="body" sz="quarter" idx="15" hasCustomPrompt="1"/>
          </p:nvPr>
        </p:nvSpPr>
        <p:spPr>
          <a:xfrm>
            <a:off x="10286421" y="6586868"/>
            <a:ext cx="1828800" cy="136525"/>
          </a:xfrm>
        </p:spPr>
        <p:txBody>
          <a:bodyPr lIns="0" tIns="0" rIns="0" bIns="0">
            <a:normAutofit/>
          </a:bodyPr>
          <a:lstStyle>
            <a:lvl1pPr marL="0" indent="0" algn="ctr">
              <a:buNone/>
              <a:defRPr sz="8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4" name="Subtitle 2">
            <a:extLst>
              <a:ext uri="{FF2B5EF4-FFF2-40B4-BE49-F238E27FC236}">
                <a16:creationId xmlns:a16="http://schemas.microsoft.com/office/drawing/2014/main" id="{E8D43900-98D7-A44C-A2C8-C8E5D501587A}"/>
              </a:ext>
            </a:extLst>
          </p:cNvPr>
          <p:cNvSpPr>
            <a:spLocks noGrp="1"/>
          </p:cNvSpPr>
          <p:nvPr>
            <p:ph type="subTitle" idx="1" hasCustomPrompt="1"/>
          </p:nvPr>
        </p:nvSpPr>
        <p:spPr>
          <a:xfrm>
            <a:off x="773147" y="4142965"/>
            <a:ext cx="6351553" cy="914399"/>
          </a:xfrm>
        </p:spPr>
        <p:txBody>
          <a:bodyPr lIns="0" tIns="0" rIns="0" bIns="0" anchor="b">
            <a:normAutofit/>
          </a:bodyPr>
          <a:lstStyle>
            <a:lvl1pPr marL="0" indent="0" algn="l">
              <a:buNone/>
              <a:defRPr sz="1800" b="0" i="0" cap="none" spc="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PRESENTER/AUTHOR NAMES</a:t>
            </a:r>
          </a:p>
        </p:txBody>
      </p:sp>
      <p:sp>
        <p:nvSpPr>
          <p:cNvPr id="32" name="Picture Placeholder 30">
            <a:extLst>
              <a:ext uri="{FF2B5EF4-FFF2-40B4-BE49-F238E27FC236}">
                <a16:creationId xmlns:a16="http://schemas.microsoft.com/office/drawing/2014/main" id="{F1AEF7CB-72B7-B743-A375-6E9BEACA8799}"/>
              </a:ext>
            </a:extLst>
          </p:cNvPr>
          <p:cNvSpPr>
            <a:spLocks noGrp="1"/>
          </p:cNvSpPr>
          <p:nvPr>
            <p:ph type="pic" sz="quarter" idx="17" hasCustomPrompt="1"/>
          </p:nvPr>
        </p:nvSpPr>
        <p:spPr>
          <a:xfrm>
            <a:off x="2732140" y="2921104"/>
            <a:ext cx="1302311" cy="914400"/>
          </a:xfr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4" name="Picture Placeholder 32">
            <a:extLst>
              <a:ext uri="{FF2B5EF4-FFF2-40B4-BE49-F238E27FC236}">
                <a16:creationId xmlns:a16="http://schemas.microsoft.com/office/drawing/2014/main" id="{34437CB5-4FD1-BD4C-9E3F-DE0347134F2E}"/>
              </a:ext>
            </a:extLst>
          </p:cNvPr>
          <p:cNvSpPr>
            <a:spLocks noGrp="1"/>
          </p:cNvSpPr>
          <p:nvPr>
            <p:ph type="pic" sz="quarter" idx="18" hasCustomPrompt="1"/>
          </p:nvPr>
        </p:nvSpPr>
        <p:spPr>
          <a:xfrm>
            <a:off x="791894" y="2921104"/>
            <a:ext cx="1828800" cy="914400"/>
          </a:xfrm>
        </p:spPr>
        <p:txBody>
          <a:bodyPr/>
          <a:lstStyle>
            <a:lvl1pPr marL="0" indent="0" algn="l">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6" name="Picture Placeholder 34">
            <a:extLst>
              <a:ext uri="{FF2B5EF4-FFF2-40B4-BE49-F238E27FC236}">
                <a16:creationId xmlns:a16="http://schemas.microsoft.com/office/drawing/2014/main" id="{7D39CEF2-EAFF-1F4F-8C1B-1AFC16A91F45}"/>
              </a:ext>
            </a:extLst>
          </p:cNvPr>
          <p:cNvSpPr>
            <a:spLocks noGrp="1"/>
          </p:cNvSpPr>
          <p:nvPr>
            <p:ph type="pic" sz="quarter" idx="19" hasCustomPrompt="1"/>
          </p:nvPr>
        </p:nvSpPr>
        <p:spPr>
          <a:xfrm>
            <a:off x="4145897" y="2921104"/>
            <a:ext cx="2167575" cy="914400"/>
          </a:xfrm>
        </p:spPr>
        <p:txBody>
          <a:bodyPr/>
          <a:lstStyle>
            <a:lvl1pPr>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7" name="Picture Placeholder 18">
            <a:extLst>
              <a:ext uri="{FF2B5EF4-FFF2-40B4-BE49-F238E27FC236}">
                <a16:creationId xmlns:a16="http://schemas.microsoft.com/office/drawing/2014/main" id="{55971632-141A-4A41-AE8A-7917773F35A5}"/>
              </a:ext>
            </a:extLst>
          </p:cNvPr>
          <p:cNvSpPr>
            <a:spLocks noGrp="1"/>
          </p:cNvSpPr>
          <p:nvPr>
            <p:ph type="pic" sz="quarter" idx="14" hasCustomPrompt="1"/>
          </p:nvPr>
        </p:nvSpPr>
        <p:spPr>
          <a:xfrm>
            <a:off x="7565571" y="1342125"/>
            <a:ext cx="2623459" cy="1461583"/>
          </a:xfrm>
        </p:spPr>
        <p:txBody>
          <a:bodyPr/>
          <a:lstStyle>
            <a:lvl1pPr algn="ctr">
              <a:buFontTx/>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8" name="Picture Placeholder 30">
            <a:extLst>
              <a:ext uri="{FF2B5EF4-FFF2-40B4-BE49-F238E27FC236}">
                <a16:creationId xmlns:a16="http://schemas.microsoft.com/office/drawing/2014/main" id="{3A1840DD-E6D4-FF44-BEE3-04222F6806E5}"/>
              </a:ext>
            </a:extLst>
          </p:cNvPr>
          <p:cNvSpPr>
            <a:spLocks noGrp="1"/>
          </p:cNvSpPr>
          <p:nvPr>
            <p:ph type="pic" sz="quarter" idx="20" hasCustomPrompt="1"/>
          </p:nvPr>
        </p:nvSpPr>
        <p:spPr>
          <a:xfrm>
            <a:off x="6424919" y="2921812"/>
            <a:ext cx="1135118" cy="914400"/>
          </a:xfr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17" name="Text Placeholder 4">
            <a:extLst>
              <a:ext uri="{FF2B5EF4-FFF2-40B4-BE49-F238E27FC236}">
                <a16:creationId xmlns:a16="http://schemas.microsoft.com/office/drawing/2014/main" id="{C02D1180-C050-974C-B328-F450BBE244DD}"/>
              </a:ext>
            </a:extLst>
          </p:cNvPr>
          <p:cNvSpPr>
            <a:spLocks noGrp="1"/>
          </p:cNvSpPr>
          <p:nvPr>
            <p:ph type="body" sz="quarter" idx="22" hasCustomPrompt="1"/>
          </p:nvPr>
        </p:nvSpPr>
        <p:spPr>
          <a:xfrm>
            <a:off x="773147" y="5382133"/>
            <a:ext cx="6351553" cy="1142491"/>
          </a:xfrm>
        </p:spPr>
        <p:txBody>
          <a:bodyPr lIns="0" tIns="0" rIns="0" bIns="0"/>
          <a:lstStyle>
            <a:lvl1pPr>
              <a:buFontTx/>
              <a:buNone/>
              <a:defRPr sz="14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4" name="Picture 3">
            <a:extLst>
              <a:ext uri="{FF2B5EF4-FFF2-40B4-BE49-F238E27FC236}">
                <a16:creationId xmlns:a16="http://schemas.microsoft.com/office/drawing/2014/main" id="{C9BEC3E3-A630-AA4F-992A-001F1FFBCB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32928" y="206264"/>
            <a:ext cx="1899562" cy="827777"/>
          </a:xfrm>
          <a:prstGeom prst="rect">
            <a:avLst/>
          </a:prstGeom>
        </p:spPr>
      </p:pic>
      <p:pic>
        <p:nvPicPr>
          <p:cNvPr id="6" name="Picture 5">
            <a:extLst>
              <a:ext uri="{FF2B5EF4-FFF2-40B4-BE49-F238E27FC236}">
                <a16:creationId xmlns:a16="http://schemas.microsoft.com/office/drawing/2014/main" id="{3E4DA566-7623-2445-81B1-57244B033C0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30507" y="5068122"/>
            <a:ext cx="1740628" cy="253070"/>
          </a:xfrm>
          <a:prstGeom prst="rect">
            <a:avLst/>
          </a:prstGeom>
        </p:spPr>
      </p:pic>
    </p:spTree>
    <p:extLst>
      <p:ext uri="{BB962C8B-B14F-4D97-AF65-F5344CB8AC3E}">
        <p14:creationId xmlns:p14="http://schemas.microsoft.com/office/powerpoint/2010/main" val="224231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_and_Double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a:defRPr/>
            </a:lvl1pPr>
          </a:lstStyle>
          <a:p>
            <a:r>
              <a:rPr lang="en-US" dirty="0"/>
              <a:t>Title and Double Content - Click to add title</a:t>
            </a:r>
          </a:p>
        </p:txBody>
      </p:sp>
      <p:sp>
        <p:nvSpPr>
          <p:cNvPr id="7" name="Content Placeholder 6"/>
          <p:cNvSpPr>
            <a:spLocks noGrp="1"/>
          </p:cNvSpPr>
          <p:nvPr>
            <p:ph sz="quarter" idx="13" hasCustomPrompt="1"/>
          </p:nvPr>
        </p:nvSpPr>
        <p:spPr>
          <a:xfrm>
            <a:off x="720724" y="1409700"/>
            <a:ext cx="5029200" cy="4648200"/>
          </a:xfrm>
          <a:prstGeom prst="rect">
            <a:avLst/>
          </a:prstGeo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4" hasCustomPrompt="1"/>
          </p:nvPr>
        </p:nvSpPr>
        <p:spPr>
          <a:xfrm>
            <a:off x="6158660" y="1409700"/>
            <a:ext cx="5029200" cy="4648200"/>
          </a:xfrm>
          <a:prstGeom prst="rect">
            <a:avLst/>
          </a:prstGeo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533CBC10-5638-7E46-81C8-B530E4D766CD}"/>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3" name="Date Placeholder 8">
            <a:extLst>
              <a:ext uri="{FF2B5EF4-FFF2-40B4-BE49-F238E27FC236}">
                <a16:creationId xmlns:a16="http://schemas.microsoft.com/office/drawing/2014/main" id="{CC0FC208-2094-5247-B442-914250E198CE}"/>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4" name="Footer Placeholder 9">
            <a:extLst>
              <a:ext uri="{FF2B5EF4-FFF2-40B4-BE49-F238E27FC236}">
                <a16:creationId xmlns:a16="http://schemas.microsoft.com/office/drawing/2014/main" id="{93BA4CF5-05C5-E44F-BFA8-5F66D79FCD39}"/>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38345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_Only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a:defRPr b="0">
                <a:latin typeface="+mj-lt"/>
              </a:defRPr>
            </a:lvl1pPr>
          </a:lstStyle>
          <a:p>
            <a:r>
              <a:rPr lang="en-US" dirty="0"/>
              <a:t>Title Only - Click to add title</a:t>
            </a:r>
          </a:p>
        </p:txBody>
      </p:sp>
      <p:sp>
        <p:nvSpPr>
          <p:cNvPr id="9" name="Slide Number Placeholder 7">
            <a:extLst>
              <a:ext uri="{FF2B5EF4-FFF2-40B4-BE49-F238E27FC236}">
                <a16:creationId xmlns:a16="http://schemas.microsoft.com/office/drawing/2014/main" id="{D9194FF3-FB44-4F4A-BEA2-4A866309EC42}"/>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0" name="Date Placeholder 8">
            <a:extLst>
              <a:ext uri="{FF2B5EF4-FFF2-40B4-BE49-F238E27FC236}">
                <a16:creationId xmlns:a16="http://schemas.microsoft.com/office/drawing/2014/main" id="{E5A6C9AA-8F75-6E4A-9E5F-9953F798B908}"/>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1" name="Footer Placeholder 9">
            <a:extLst>
              <a:ext uri="{FF2B5EF4-FFF2-40B4-BE49-F238E27FC236}">
                <a16:creationId xmlns:a16="http://schemas.microsoft.com/office/drawing/2014/main" id="{8BF130D3-3334-8F4F-B697-35A9F2814C0B}"/>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29001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_Slide_UU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8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ection_Break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30694" y="5064546"/>
            <a:ext cx="7070704" cy="993354"/>
          </a:xfrm>
        </p:spPr>
        <p:txBody>
          <a:bodyPr lIns="0" rIns="0">
            <a:normAutofit/>
          </a:bodyPr>
          <a:lstStyle>
            <a:lvl1pPr marL="0" indent="0" algn="l">
              <a:buNone/>
              <a:defRPr sz="1800" b="0" i="0" cap="none"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subtitle</a:t>
            </a:r>
          </a:p>
        </p:txBody>
      </p:sp>
      <p:sp>
        <p:nvSpPr>
          <p:cNvPr id="2" name="Title 1"/>
          <p:cNvSpPr>
            <a:spLocks noGrp="1"/>
          </p:cNvSpPr>
          <p:nvPr>
            <p:ph type="ctrTitle" hasCustomPrompt="1"/>
          </p:nvPr>
        </p:nvSpPr>
        <p:spPr>
          <a:xfrm>
            <a:off x="4130694" y="3112607"/>
            <a:ext cx="7070706" cy="1690255"/>
          </a:xfrm>
        </p:spPr>
        <p:txBody>
          <a:bodyPr lIns="0" rIns="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section title</a:t>
            </a:r>
          </a:p>
        </p:txBody>
      </p:sp>
      <p:sp>
        <p:nvSpPr>
          <p:cNvPr id="8" name="Date Placeholder 8">
            <a:extLst>
              <a:ext uri="{FF2B5EF4-FFF2-40B4-BE49-F238E27FC236}">
                <a16:creationId xmlns:a16="http://schemas.microsoft.com/office/drawing/2014/main" id="{3BEBB9B5-AA21-3743-AE6F-D669D968EB9E}"/>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9" name="Footer Placeholder 9">
            <a:extLst>
              <a:ext uri="{FF2B5EF4-FFF2-40B4-BE49-F238E27FC236}">
                <a16:creationId xmlns:a16="http://schemas.microsoft.com/office/drawing/2014/main" id="{4B41CB23-D8A4-634B-8696-A8C38E3AC15F}"/>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133603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Content - Click to add title</a:t>
            </a:r>
          </a:p>
        </p:txBody>
      </p:sp>
      <p:sp>
        <p:nvSpPr>
          <p:cNvPr id="3" name="Content Placeholder 2"/>
          <p:cNvSpPr>
            <a:spLocks noGrp="1"/>
          </p:cNvSpPr>
          <p:nvPr>
            <p:ph idx="1" hasCustomPrompt="1"/>
          </p:nvPr>
        </p:nvSpPr>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vl2pPr>
            <a:lvl3pPr>
              <a:lnSpc>
                <a:spcPct val="100000"/>
              </a:lnSpc>
              <a:buFont typeface="Wingdings" pitchFamily="2" charset="2"/>
              <a:buChar char="§"/>
              <a:defRPr/>
            </a:lvl3pPr>
            <a:lvl4pPr>
              <a:lnSpc>
                <a:spcPct val="100000"/>
              </a:lnSpc>
              <a:buFont typeface="Wingdings" pitchFamily="2" charset="2"/>
              <a:buChar char="§"/>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7">
            <a:extLst>
              <a:ext uri="{FF2B5EF4-FFF2-40B4-BE49-F238E27FC236}">
                <a16:creationId xmlns:a16="http://schemas.microsoft.com/office/drawing/2014/main" id="{14DA5D46-7DB6-A447-B104-EB1662B30941}"/>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pPr algn="ctr"/>
            <a:fld id="{F6B149FD-26F7-3645-B4E7-BA8B8CC5EEA8}" type="slidenum">
              <a:rPr lang="en-US" smtClean="0"/>
              <a:pPr/>
              <a:t>‹#›</a:t>
            </a:fld>
            <a:endParaRPr lang="en-US" dirty="0"/>
          </a:p>
        </p:txBody>
      </p:sp>
      <p:sp>
        <p:nvSpPr>
          <p:cNvPr id="9" name="Date Placeholder 8">
            <a:extLst>
              <a:ext uri="{FF2B5EF4-FFF2-40B4-BE49-F238E27FC236}">
                <a16:creationId xmlns:a16="http://schemas.microsoft.com/office/drawing/2014/main" id="{6531D3A3-757D-8B47-A2D3-3517AB7E4E74}"/>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0" name="Footer Placeholder 9">
            <a:extLst>
              <a:ext uri="{FF2B5EF4-FFF2-40B4-BE49-F238E27FC236}">
                <a16:creationId xmlns:a16="http://schemas.microsoft.com/office/drawing/2014/main" id="{C6376D8E-D4AE-934B-B500-E11F86158FE7}"/>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44099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_and_Double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Double Content - Click to add title</a:t>
            </a:r>
          </a:p>
        </p:txBody>
      </p:sp>
      <p:sp>
        <p:nvSpPr>
          <p:cNvPr id="9" name="Content Placeholder 8"/>
          <p:cNvSpPr>
            <a:spLocks noGrp="1"/>
          </p:cNvSpPr>
          <p:nvPr>
            <p:ph sz="quarter" idx="14" hasCustomPrompt="1"/>
          </p:nvPr>
        </p:nvSpPr>
        <p:spPr>
          <a:xfrm>
            <a:off x="6158660" y="1409700"/>
            <a:ext cx="5029200" cy="4648200"/>
          </a:xfrm>
        </p:spPr>
        <p:txBody>
          <a:bodyPr lIns="45720"/>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a:extLst>
              <a:ext uri="{FF2B5EF4-FFF2-40B4-BE49-F238E27FC236}">
                <a16:creationId xmlns:a16="http://schemas.microsoft.com/office/drawing/2014/main" id="{AFE68596-C998-4449-AA72-201F663B1080}"/>
              </a:ext>
            </a:extLst>
          </p:cNvPr>
          <p:cNvSpPr>
            <a:spLocks noGrp="1"/>
          </p:cNvSpPr>
          <p:nvPr>
            <p:ph sz="quarter" idx="13" hasCustomPrompt="1"/>
          </p:nvPr>
        </p:nvSpPr>
        <p:spPr>
          <a:xfrm>
            <a:off x="720724" y="1409700"/>
            <a:ext cx="5029200" cy="4648200"/>
          </a:xfr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7">
            <a:extLst>
              <a:ext uri="{FF2B5EF4-FFF2-40B4-BE49-F238E27FC236}">
                <a16:creationId xmlns:a16="http://schemas.microsoft.com/office/drawing/2014/main" id="{88CC8865-9B06-F04A-B596-67CF2250F53A}"/>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pPr algn="ctr"/>
            <a:fld id="{F6B149FD-26F7-3645-B4E7-BA8B8CC5EEA8}" type="slidenum">
              <a:rPr lang="en-US" smtClean="0"/>
              <a:pPr/>
              <a:t>‹#›</a:t>
            </a:fld>
            <a:endParaRPr lang="en-US" dirty="0"/>
          </a:p>
        </p:txBody>
      </p:sp>
      <p:sp>
        <p:nvSpPr>
          <p:cNvPr id="14" name="Date Placeholder 8">
            <a:extLst>
              <a:ext uri="{FF2B5EF4-FFF2-40B4-BE49-F238E27FC236}">
                <a16:creationId xmlns:a16="http://schemas.microsoft.com/office/drawing/2014/main" id="{8984D5BE-3984-D642-8048-62E970BD9DC4}"/>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5" name="Footer Placeholder 9">
            <a:extLst>
              <a:ext uri="{FF2B5EF4-FFF2-40B4-BE49-F238E27FC236}">
                <a16:creationId xmlns:a16="http://schemas.microsoft.com/office/drawing/2014/main" id="{D37F498F-8C04-8E41-B8E2-2CF797996E17}"/>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411079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_Only_U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atin typeface="+mj-lt"/>
              </a:defRPr>
            </a:lvl1pPr>
          </a:lstStyle>
          <a:p>
            <a:r>
              <a:rPr lang="en-US" dirty="0"/>
              <a:t>Title Only - Click to add title</a:t>
            </a:r>
          </a:p>
        </p:txBody>
      </p:sp>
      <p:sp>
        <p:nvSpPr>
          <p:cNvPr id="9" name="Slide Number Placeholder 7">
            <a:extLst>
              <a:ext uri="{FF2B5EF4-FFF2-40B4-BE49-F238E27FC236}">
                <a16:creationId xmlns:a16="http://schemas.microsoft.com/office/drawing/2014/main" id="{047140F4-9603-3740-AC59-61030724EC20}"/>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pPr algn="ctr"/>
            <a:fld id="{F6B149FD-26F7-3645-B4E7-BA8B8CC5EEA8}" type="slidenum">
              <a:rPr lang="en-US" smtClean="0"/>
              <a:pPr/>
              <a:t>‹#›</a:t>
            </a:fld>
            <a:endParaRPr lang="en-US" dirty="0"/>
          </a:p>
        </p:txBody>
      </p:sp>
      <p:sp>
        <p:nvSpPr>
          <p:cNvPr id="10" name="Date Placeholder 8">
            <a:extLst>
              <a:ext uri="{FF2B5EF4-FFF2-40B4-BE49-F238E27FC236}">
                <a16:creationId xmlns:a16="http://schemas.microsoft.com/office/drawing/2014/main" id="{32A26D86-2879-4B46-86CA-D69ABD3FE84D}"/>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1" name="Footer Placeholder 9">
            <a:extLst>
              <a:ext uri="{FF2B5EF4-FFF2-40B4-BE49-F238E27FC236}">
                <a16:creationId xmlns:a16="http://schemas.microsoft.com/office/drawing/2014/main" id="{5B861089-20B6-544A-BC46-4CA4C9A1BB22}"/>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05680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_Slide_UU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13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_Slide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405A7D0-A065-44E8-BD31-2D1AF2D5E0D2}"/>
              </a:ext>
            </a:extLst>
          </p:cNvPr>
          <p:cNvSpPr txBox="1"/>
          <p:nvPr userDrawn="1"/>
        </p:nvSpPr>
        <p:spPr>
          <a:xfrm>
            <a:off x="10193121" y="5382134"/>
            <a:ext cx="1998880" cy="1200329"/>
          </a:xfrm>
          <a:prstGeom prst="rect">
            <a:avLst/>
          </a:prstGeom>
          <a:noFill/>
        </p:spPr>
        <p:txBody>
          <a:bodyPr wrap="square" rtlCol="0">
            <a:spAutoFit/>
          </a:bodyPr>
          <a:lstStyle/>
          <a:p>
            <a:pPr algn="ctr"/>
            <a:r>
              <a:rPr lang="en-US" sz="800" b="0" i="0" u="none" strike="noStrike" kern="1200" dirty="0">
                <a:solidFill>
                  <a:schemeClr val="bg1"/>
                </a:solidFill>
                <a:effectLst/>
                <a:latin typeface="Open Sans" panose="020B0606030504020204" pitchFamily="34" charset="0"/>
                <a:ea typeface="+mn-ea"/>
                <a:cs typeface="+mn-cs"/>
              </a:rPr>
              <a:t>Sandia National Laboratories is a </a:t>
            </a:r>
            <a:r>
              <a:rPr lang="en-US" sz="800" b="0" i="0" u="none" strike="noStrike" kern="1200" dirty="0" err="1">
                <a:solidFill>
                  <a:schemeClr val="bg1"/>
                </a:solidFill>
                <a:effectLst/>
                <a:latin typeface="Open Sans" panose="020B0606030504020204" pitchFamily="34" charset="0"/>
                <a:ea typeface="+mn-ea"/>
                <a:cs typeface="+mn-cs"/>
              </a:rPr>
              <a:t>multimission</a:t>
            </a:r>
            <a:r>
              <a:rPr lang="en-US" sz="800" b="0" i="0" u="none" strike="noStrike" kern="1200" dirty="0">
                <a:solidFill>
                  <a:schemeClr val="bg1"/>
                </a:solidFill>
                <a:effectLst/>
                <a:latin typeface="Open Sans" panose="020B0606030504020204" pitchFamily="34" charset="0"/>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800" b="0"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Picture Placeholder 30">
            <a:extLst>
              <a:ext uri="{FF2B5EF4-FFF2-40B4-BE49-F238E27FC236}">
                <a16:creationId xmlns:a16="http://schemas.microsoft.com/office/drawing/2014/main" id="{F1AEF7CB-72B7-B743-A375-6E9BEACA8799}"/>
              </a:ext>
            </a:extLst>
          </p:cNvPr>
          <p:cNvSpPr>
            <a:spLocks noGrp="1"/>
          </p:cNvSpPr>
          <p:nvPr>
            <p:ph type="pic" sz="quarter" idx="17" hasCustomPrompt="1"/>
          </p:nvPr>
        </p:nvSpPr>
        <p:spPr>
          <a:xfrm>
            <a:off x="2732140" y="2921104"/>
            <a:ext cx="1302311" cy="914400"/>
          </a:xfrm>
          <a:prstGeom prst="rect">
            <a:avLst/>
          </a:prstGeo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4" name="Picture Placeholder 32">
            <a:extLst>
              <a:ext uri="{FF2B5EF4-FFF2-40B4-BE49-F238E27FC236}">
                <a16:creationId xmlns:a16="http://schemas.microsoft.com/office/drawing/2014/main" id="{34437CB5-4FD1-BD4C-9E3F-DE0347134F2E}"/>
              </a:ext>
            </a:extLst>
          </p:cNvPr>
          <p:cNvSpPr>
            <a:spLocks noGrp="1"/>
          </p:cNvSpPr>
          <p:nvPr>
            <p:ph type="pic" sz="quarter" idx="18" hasCustomPrompt="1"/>
          </p:nvPr>
        </p:nvSpPr>
        <p:spPr>
          <a:xfrm>
            <a:off x="791894" y="2921104"/>
            <a:ext cx="1828800" cy="914400"/>
          </a:xfrm>
          <a:prstGeom prst="rect">
            <a:avLst/>
          </a:prstGeom>
        </p:spPr>
        <p:txBody>
          <a:bodyPr/>
          <a:lstStyle>
            <a:lvl1pPr marL="0" indent="0" algn="l">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6" name="Picture Placeholder 34">
            <a:extLst>
              <a:ext uri="{FF2B5EF4-FFF2-40B4-BE49-F238E27FC236}">
                <a16:creationId xmlns:a16="http://schemas.microsoft.com/office/drawing/2014/main" id="{7D39CEF2-EAFF-1F4F-8C1B-1AFC16A91F45}"/>
              </a:ext>
            </a:extLst>
          </p:cNvPr>
          <p:cNvSpPr>
            <a:spLocks noGrp="1"/>
          </p:cNvSpPr>
          <p:nvPr>
            <p:ph type="pic" sz="quarter" idx="19" hasCustomPrompt="1"/>
          </p:nvPr>
        </p:nvSpPr>
        <p:spPr>
          <a:xfrm>
            <a:off x="4145897" y="2921104"/>
            <a:ext cx="2167575" cy="914400"/>
          </a:xfrm>
          <a:prstGeom prst="rect">
            <a:avLst/>
          </a:prstGeom>
        </p:spPr>
        <p:txBody>
          <a:bodyPr/>
          <a:lstStyle>
            <a:lvl1pPr>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7" name="Picture Placeholder 18">
            <a:extLst>
              <a:ext uri="{FF2B5EF4-FFF2-40B4-BE49-F238E27FC236}">
                <a16:creationId xmlns:a16="http://schemas.microsoft.com/office/drawing/2014/main" id="{55971632-141A-4A41-AE8A-7917773F35A5}"/>
              </a:ext>
            </a:extLst>
          </p:cNvPr>
          <p:cNvSpPr>
            <a:spLocks noGrp="1"/>
          </p:cNvSpPr>
          <p:nvPr>
            <p:ph type="pic" sz="quarter" idx="14" hasCustomPrompt="1"/>
          </p:nvPr>
        </p:nvSpPr>
        <p:spPr>
          <a:xfrm>
            <a:off x="7565571" y="1342125"/>
            <a:ext cx="2623459" cy="1461583"/>
          </a:xfrm>
          <a:prstGeom prst="rect">
            <a:avLst/>
          </a:prstGeom>
        </p:spPr>
        <p:txBody>
          <a:bodyPr/>
          <a:lstStyle>
            <a:lvl1pPr algn="ctr">
              <a:buFontTx/>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38" name="Picture Placeholder 30">
            <a:extLst>
              <a:ext uri="{FF2B5EF4-FFF2-40B4-BE49-F238E27FC236}">
                <a16:creationId xmlns:a16="http://schemas.microsoft.com/office/drawing/2014/main" id="{3A1840DD-E6D4-FF44-BEE3-04222F6806E5}"/>
              </a:ext>
            </a:extLst>
          </p:cNvPr>
          <p:cNvSpPr>
            <a:spLocks noGrp="1"/>
          </p:cNvSpPr>
          <p:nvPr>
            <p:ph type="pic" sz="quarter" idx="20" hasCustomPrompt="1"/>
          </p:nvPr>
        </p:nvSpPr>
        <p:spPr>
          <a:xfrm>
            <a:off x="6424919" y="2921812"/>
            <a:ext cx="1135118" cy="914400"/>
          </a:xfrm>
          <a:prstGeom prst="rect">
            <a:avLst/>
          </a:prstGeom>
        </p:spPr>
        <p:txBody>
          <a:bodyPr/>
          <a:lstStyle>
            <a:lvl1pPr marL="0" indent="0">
              <a:buFontTx/>
              <a:buNone/>
              <a:defRPr sz="1200" b="0"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icon to add image</a:t>
            </a:r>
          </a:p>
        </p:txBody>
      </p:sp>
      <p:sp>
        <p:nvSpPr>
          <p:cNvPr id="16" name="Title 1">
            <a:extLst>
              <a:ext uri="{FF2B5EF4-FFF2-40B4-BE49-F238E27FC236}">
                <a16:creationId xmlns:a16="http://schemas.microsoft.com/office/drawing/2014/main" id="{6A640D0C-6768-054F-A9E5-72433DED96A0}"/>
              </a:ext>
            </a:extLst>
          </p:cNvPr>
          <p:cNvSpPr>
            <a:spLocks noGrp="1"/>
          </p:cNvSpPr>
          <p:nvPr>
            <p:ph type="ctrTitle" hasCustomPrompt="1"/>
          </p:nvPr>
        </p:nvSpPr>
        <p:spPr>
          <a:xfrm>
            <a:off x="773147" y="1194099"/>
            <a:ext cx="6351553" cy="1727005"/>
          </a:xfrm>
        </p:spPr>
        <p:txBody>
          <a:bodyPr lIns="0" tIns="91440" rIns="0" bIns="9144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title</a:t>
            </a:r>
          </a:p>
        </p:txBody>
      </p:sp>
      <p:sp>
        <p:nvSpPr>
          <p:cNvPr id="17" name="Text Placeholder 24">
            <a:extLst>
              <a:ext uri="{FF2B5EF4-FFF2-40B4-BE49-F238E27FC236}">
                <a16:creationId xmlns:a16="http://schemas.microsoft.com/office/drawing/2014/main" id="{49EC6533-A0BD-5E46-AF14-AB8CC26AA90C}"/>
              </a:ext>
            </a:extLst>
          </p:cNvPr>
          <p:cNvSpPr>
            <a:spLocks noGrp="1"/>
          </p:cNvSpPr>
          <p:nvPr>
            <p:ph type="body" sz="quarter" idx="15" hasCustomPrompt="1"/>
          </p:nvPr>
        </p:nvSpPr>
        <p:spPr>
          <a:xfrm>
            <a:off x="10286421" y="6586868"/>
            <a:ext cx="1828800" cy="136525"/>
          </a:xfr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18" name="Subtitle 2">
            <a:extLst>
              <a:ext uri="{FF2B5EF4-FFF2-40B4-BE49-F238E27FC236}">
                <a16:creationId xmlns:a16="http://schemas.microsoft.com/office/drawing/2014/main" id="{B7B0D49C-82E5-0B42-A64F-A7234DA2B09F}"/>
              </a:ext>
            </a:extLst>
          </p:cNvPr>
          <p:cNvSpPr>
            <a:spLocks noGrp="1"/>
          </p:cNvSpPr>
          <p:nvPr>
            <p:ph type="subTitle" idx="1" hasCustomPrompt="1"/>
          </p:nvPr>
        </p:nvSpPr>
        <p:spPr>
          <a:xfrm>
            <a:off x="773147" y="4142965"/>
            <a:ext cx="6351553" cy="914399"/>
          </a:xfrm>
        </p:spPr>
        <p:txBody>
          <a:bodyPr lIns="0" tIns="0" rIns="0" bIns="0" anchor="b">
            <a:normAutofit/>
          </a:bodyPr>
          <a:lstStyle>
            <a:lvl1pPr marL="0" indent="0" algn="l">
              <a:buNone/>
              <a:defRPr sz="1800" b="0" i="0" cap="none" spc="200" baseline="0">
                <a:solidFill>
                  <a:schemeClr val="accent1">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PRESENTER/AUTHOR NAMES</a:t>
            </a:r>
          </a:p>
        </p:txBody>
      </p:sp>
      <p:sp>
        <p:nvSpPr>
          <p:cNvPr id="19" name="Text Placeholder 4">
            <a:extLst>
              <a:ext uri="{FF2B5EF4-FFF2-40B4-BE49-F238E27FC236}">
                <a16:creationId xmlns:a16="http://schemas.microsoft.com/office/drawing/2014/main" id="{044566E6-F23A-E842-B04D-8E74C1E5C088}"/>
              </a:ext>
            </a:extLst>
          </p:cNvPr>
          <p:cNvSpPr>
            <a:spLocks noGrp="1"/>
          </p:cNvSpPr>
          <p:nvPr>
            <p:ph type="body" sz="quarter" idx="22" hasCustomPrompt="1"/>
          </p:nvPr>
        </p:nvSpPr>
        <p:spPr>
          <a:xfrm>
            <a:off x="773147" y="5382133"/>
            <a:ext cx="6351553" cy="1142491"/>
          </a:xfrm>
        </p:spPr>
        <p:txBody>
          <a:bodyPr lIns="0" tIns="0" rIns="0" bIns="0"/>
          <a:lstStyle>
            <a:lvl1pPr>
              <a:buFontTx/>
              <a:buNone/>
              <a:defRPr sz="14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2" name="Picture 11">
            <a:extLst>
              <a:ext uri="{FF2B5EF4-FFF2-40B4-BE49-F238E27FC236}">
                <a16:creationId xmlns:a16="http://schemas.microsoft.com/office/drawing/2014/main" id="{4509C096-9973-EF42-BC88-D6ADDE589AE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32928" y="206264"/>
            <a:ext cx="1899562" cy="827777"/>
          </a:xfrm>
          <a:prstGeom prst="rect">
            <a:avLst/>
          </a:prstGeom>
        </p:spPr>
      </p:pic>
      <p:pic>
        <p:nvPicPr>
          <p:cNvPr id="13" name="Picture 12">
            <a:extLst>
              <a:ext uri="{FF2B5EF4-FFF2-40B4-BE49-F238E27FC236}">
                <a16:creationId xmlns:a16="http://schemas.microsoft.com/office/drawing/2014/main" id="{7B30676C-5F7C-9C42-9914-B73F06BACB0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272826" y="5073548"/>
            <a:ext cx="1863045" cy="257655"/>
          </a:xfrm>
          <a:prstGeom prst="rect">
            <a:avLst/>
          </a:prstGeom>
        </p:spPr>
      </p:pic>
    </p:spTree>
    <p:extLst>
      <p:ext uri="{BB962C8B-B14F-4D97-AF65-F5344CB8AC3E}">
        <p14:creationId xmlns:p14="http://schemas.microsoft.com/office/powerpoint/2010/main" val="1602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Section_Break_NM&amp;CA_U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0F807EE3-5A7B-7B43-9CD9-05809754EE92}"/>
              </a:ext>
            </a:extLst>
          </p:cNvPr>
          <p:cNvSpPr>
            <a:spLocks noGrp="1"/>
          </p:cNvSpPr>
          <p:nvPr>
            <p:ph type="subTitle" idx="1" hasCustomPrompt="1"/>
          </p:nvPr>
        </p:nvSpPr>
        <p:spPr>
          <a:xfrm>
            <a:off x="4130694" y="5064546"/>
            <a:ext cx="7070704" cy="993354"/>
          </a:xfrm>
        </p:spPr>
        <p:txBody>
          <a:bodyPr lIns="0" rIns="0">
            <a:normAutofit/>
          </a:bodyPr>
          <a:lstStyle>
            <a:lvl1pPr marL="0" indent="0" algn="l">
              <a:buNone/>
              <a:defRPr sz="1800" b="0" i="0" cap="none" spc="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add subtitle</a:t>
            </a:r>
          </a:p>
        </p:txBody>
      </p:sp>
      <p:sp>
        <p:nvSpPr>
          <p:cNvPr id="10" name="Title 1">
            <a:extLst>
              <a:ext uri="{FF2B5EF4-FFF2-40B4-BE49-F238E27FC236}">
                <a16:creationId xmlns:a16="http://schemas.microsoft.com/office/drawing/2014/main" id="{AB80C274-88C4-EF40-AFFB-1D3EE28ABA97}"/>
              </a:ext>
            </a:extLst>
          </p:cNvPr>
          <p:cNvSpPr>
            <a:spLocks noGrp="1"/>
          </p:cNvSpPr>
          <p:nvPr>
            <p:ph type="ctrTitle" hasCustomPrompt="1"/>
          </p:nvPr>
        </p:nvSpPr>
        <p:spPr>
          <a:xfrm>
            <a:off x="4130694" y="3112607"/>
            <a:ext cx="7070706" cy="1690255"/>
          </a:xfrm>
        </p:spPr>
        <p:txBody>
          <a:bodyPr lIns="0" rIns="0" anchor="ctr">
            <a:normAutofit/>
          </a:bodyPr>
          <a:lstStyle>
            <a:lvl1pPr algn="l">
              <a:lnSpc>
                <a:spcPts val="3700"/>
              </a:lnSpc>
              <a:defRPr sz="3600" b="0" i="0" spc="31" baseline="0">
                <a:solidFill>
                  <a:schemeClr val="bg1"/>
                </a:solidFill>
                <a:latin typeface="+mj-lt"/>
                <a:ea typeface="Open Sans SemiBold" panose="020B0606030504020204" pitchFamily="34" charset="0"/>
                <a:cs typeface="Open Sans SemiBold" panose="020B0606030504020204" pitchFamily="34" charset="0"/>
              </a:defRPr>
            </a:lvl1pPr>
          </a:lstStyle>
          <a:p>
            <a:r>
              <a:rPr lang="en-US" dirty="0"/>
              <a:t>Click to add section title</a:t>
            </a:r>
          </a:p>
        </p:txBody>
      </p:sp>
      <p:sp>
        <p:nvSpPr>
          <p:cNvPr id="12" name="Date Placeholder 8">
            <a:extLst>
              <a:ext uri="{FF2B5EF4-FFF2-40B4-BE49-F238E27FC236}">
                <a16:creationId xmlns:a16="http://schemas.microsoft.com/office/drawing/2014/main" id="{28F9A4F9-E91B-894E-980A-89E25D983C8D}"/>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3" name="Footer Placeholder 9">
            <a:extLst>
              <a:ext uri="{FF2B5EF4-FFF2-40B4-BE49-F238E27FC236}">
                <a16:creationId xmlns:a16="http://schemas.microsoft.com/office/drawing/2014/main" id="{9BB042E6-FFFD-3849-9A9F-1B3E03339F6B}"/>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362760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_and_Content_U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648" y="359772"/>
            <a:ext cx="10480752" cy="570225"/>
          </a:xfrm>
          <a:prstGeom prst="rect">
            <a:avLst/>
          </a:prstGeom>
        </p:spPr>
        <p:txBody>
          <a:bodyPr/>
          <a:lstStyle>
            <a:lvl1pPr marL="0">
              <a:defRPr/>
            </a:lvl1pPr>
          </a:lstStyle>
          <a:p>
            <a:r>
              <a:rPr lang="en-US" dirty="0"/>
              <a:t>Title and Content - Click to add title</a:t>
            </a:r>
          </a:p>
        </p:txBody>
      </p:sp>
      <p:sp>
        <p:nvSpPr>
          <p:cNvPr id="3" name="Content Placeholder 2"/>
          <p:cNvSpPr>
            <a:spLocks noGrp="1"/>
          </p:cNvSpPr>
          <p:nvPr>
            <p:ph idx="1" hasCustomPrompt="1"/>
          </p:nvPr>
        </p:nvSpPr>
        <p:spPr>
          <a:xfrm>
            <a:off x="720647" y="1429233"/>
            <a:ext cx="10480751" cy="4636287"/>
          </a:xfrm>
          <a:prstGeom prst="rect">
            <a:avLst/>
          </a:prstGeom>
        </p:spPr>
        <p:txBody>
          <a:bodyPr/>
          <a:lstStyle>
            <a:lvl1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7">
            <a:extLst>
              <a:ext uri="{FF2B5EF4-FFF2-40B4-BE49-F238E27FC236}">
                <a16:creationId xmlns:a16="http://schemas.microsoft.com/office/drawing/2014/main" id="{84653370-8875-2C4D-A315-258AE5BBDEBE}"/>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1" name="Date Placeholder 8">
            <a:extLst>
              <a:ext uri="{FF2B5EF4-FFF2-40B4-BE49-F238E27FC236}">
                <a16:creationId xmlns:a16="http://schemas.microsoft.com/office/drawing/2014/main" id="{60925A80-6FB1-1F4E-8281-11634B44449A}"/>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2" name="Footer Placeholder 9">
            <a:extLst>
              <a:ext uri="{FF2B5EF4-FFF2-40B4-BE49-F238E27FC236}">
                <a16:creationId xmlns:a16="http://schemas.microsoft.com/office/drawing/2014/main" id="{C3CAD971-D42D-864F-B8DE-C3410EC67E06}"/>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3850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648" y="359772"/>
            <a:ext cx="10480752" cy="570225"/>
          </a:xfrm>
          <a:prstGeom prst="rect">
            <a:avLst/>
          </a:prstGeom>
        </p:spPr>
        <p:txBody>
          <a:bodyPr vert="horz" lIns="45720" tIns="45720" rIns="45720" bIns="45720" rtlCol="0" anchor="t">
            <a:normAutofit/>
          </a:bodyPr>
          <a:lstStyle/>
          <a:p>
            <a:r>
              <a:rPr lang="en-US" dirty="0"/>
              <a:t>Click to add title</a:t>
            </a:r>
          </a:p>
        </p:txBody>
      </p:sp>
      <p:sp>
        <p:nvSpPr>
          <p:cNvPr id="3" name="Text Placeholder 2"/>
          <p:cNvSpPr>
            <a:spLocks noGrp="1"/>
          </p:cNvSpPr>
          <p:nvPr>
            <p:ph type="body" idx="1"/>
          </p:nvPr>
        </p:nvSpPr>
        <p:spPr>
          <a:xfrm>
            <a:off x="720647" y="1429233"/>
            <a:ext cx="10480751" cy="4636287"/>
          </a:xfrm>
          <a:prstGeom prst="rect">
            <a:avLst/>
          </a:prstGeom>
        </p:spPr>
        <p:txBody>
          <a:bodyPr vert="horz" lIns="45720" tIns="45720" rIns="45720" bIns="4572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AD1E2D48-26E4-F540-8A4B-081EC834D04C}"/>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lumMod val="50000"/>
                  </a:schemeClr>
                </a:solidFill>
                <a:latin typeface="Open Sans" panose="020B0606030504020204" pitchFamily="34" charset="0"/>
              </a:defRPr>
            </a:lvl1pPr>
          </a:lstStyle>
          <a:p>
            <a:pPr algn="ctr"/>
            <a:fld id="{F6B149FD-26F7-3645-B4E7-BA8B8CC5EEA8}" type="slidenum">
              <a:rPr lang="en-US" smtClean="0"/>
              <a:pPr/>
              <a:t>‹#›</a:t>
            </a:fld>
            <a:endParaRPr lang="en-US" dirty="0"/>
          </a:p>
        </p:txBody>
      </p:sp>
      <p:sp>
        <p:nvSpPr>
          <p:cNvPr id="9" name="Date Placeholder 8">
            <a:extLst>
              <a:ext uri="{FF2B5EF4-FFF2-40B4-BE49-F238E27FC236}">
                <a16:creationId xmlns:a16="http://schemas.microsoft.com/office/drawing/2014/main" id="{F27CFCD6-42D6-CF46-A09D-23B16AA07F0A}"/>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lumMod val="50000"/>
                  </a:schemeClr>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0" name="Footer Placeholder 9">
            <a:extLst>
              <a:ext uri="{FF2B5EF4-FFF2-40B4-BE49-F238E27FC236}">
                <a16:creationId xmlns:a16="http://schemas.microsoft.com/office/drawing/2014/main" id="{AC1FC436-ACD0-714D-A860-1E9467D1FE58}"/>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lumMod val="50000"/>
                  </a:schemeClr>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3996895408"/>
      </p:ext>
    </p:extLst>
  </p:cSld>
  <p:clrMap bg1="lt1" tx1="dk1" bg2="lt2" tx2="dk2" accent1="accent1" accent2="accent2" accent3="accent3" accent4="accent4" accent5="accent5" accent6="accent6" hlink="hlink" folHlink="folHlink"/>
  <p:sldLayoutIdLst>
    <p:sldLayoutId id="2147483806" r:id="rId1"/>
    <p:sldLayoutId id="2147483701" r:id="rId2"/>
    <p:sldLayoutId id="2147483813" r:id="rId3"/>
    <p:sldLayoutId id="2147483697" r:id="rId4"/>
    <p:sldLayoutId id="2147483698" r:id="rId5"/>
    <p:sldLayoutId id="214748376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800" b="0" i="0" kern="1200" spc="100" baseline="0">
          <a:solidFill>
            <a:schemeClr val="bg2">
              <a:lumMod val="25000"/>
            </a:schemeClr>
          </a:solidFill>
          <a:latin typeface="+mj-lt"/>
          <a:ea typeface="Open Sans SemiBold" panose="020B0606030504020204" pitchFamily="34" charset="0"/>
          <a:cs typeface="Open Sans SemiBold" panose="020B0606030504020204" pitchFamily="34" charset="0"/>
        </a:defRPr>
      </a:lvl1pPr>
    </p:titleStyle>
    <p:body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6A1891C8-40F6-0844-84D7-FB57C74DFCAB}"/>
              </a:ext>
            </a:extLst>
          </p:cNvPr>
          <p:cNvSpPr>
            <a:spLocks noGrp="1"/>
          </p:cNvSpPr>
          <p:nvPr>
            <p:ph type="title"/>
          </p:nvPr>
        </p:nvSpPr>
        <p:spPr>
          <a:xfrm>
            <a:off x="720648" y="359772"/>
            <a:ext cx="10480752" cy="570225"/>
          </a:xfrm>
          <a:prstGeom prst="rect">
            <a:avLst/>
          </a:prstGeom>
        </p:spPr>
        <p:txBody>
          <a:bodyPr vert="horz" lIns="45720" tIns="45720" rIns="45720" bIns="45720" rtlCol="0" anchor="t">
            <a:normAutofit/>
          </a:bodyPr>
          <a:lstStyle/>
          <a:p>
            <a:r>
              <a:rPr lang="en-US" dirty="0"/>
              <a:t>Click to add title</a:t>
            </a:r>
          </a:p>
        </p:txBody>
      </p:sp>
      <p:sp>
        <p:nvSpPr>
          <p:cNvPr id="11" name="Text Placeholder 2">
            <a:extLst>
              <a:ext uri="{FF2B5EF4-FFF2-40B4-BE49-F238E27FC236}">
                <a16:creationId xmlns:a16="http://schemas.microsoft.com/office/drawing/2014/main" id="{11E04381-06F4-6A4A-986B-6305FD5236CF}"/>
              </a:ext>
            </a:extLst>
          </p:cNvPr>
          <p:cNvSpPr>
            <a:spLocks noGrp="1"/>
          </p:cNvSpPr>
          <p:nvPr>
            <p:ph type="body" idx="1"/>
          </p:nvPr>
        </p:nvSpPr>
        <p:spPr>
          <a:xfrm>
            <a:off x="720647" y="1429233"/>
            <a:ext cx="10480751" cy="4636287"/>
          </a:xfrm>
          <a:prstGeom prst="rect">
            <a:avLst/>
          </a:prstGeom>
        </p:spPr>
        <p:txBody>
          <a:bodyPr vert="horz" lIns="0" tIns="45720" rIns="0" bIns="45720" rtlCol="0">
            <a:norm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1C83E4D2-C847-754F-86F1-AE63596BA0FB}"/>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lvl1pPr algn="ctr">
              <a:defRPr sz="1400" b="0" i="0">
                <a:solidFill>
                  <a:schemeClr val="bg1"/>
                </a:solidFill>
                <a:latin typeface="Open Sans" panose="020B0606030504020204" pitchFamily="34" charset="0"/>
              </a:defRPr>
            </a:lvl1pPr>
          </a:lstStyle>
          <a:p>
            <a:fld id="{F6B149FD-26F7-3645-B4E7-BA8B8CC5EEA8}" type="slidenum">
              <a:rPr lang="en-US" smtClean="0"/>
              <a:pPr/>
              <a:t>‹#›</a:t>
            </a:fld>
            <a:endParaRPr lang="en-US" dirty="0"/>
          </a:p>
        </p:txBody>
      </p:sp>
      <p:sp>
        <p:nvSpPr>
          <p:cNvPr id="13" name="Date Placeholder 8">
            <a:extLst>
              <a:ext uri="{FF2B5EF4-FFF2-40B4-BE49-F238E27FC236}">
                <a16:creationId xmlns:a16="http://schemas.microsoft.com/office/drawing/2014/main" id="{D5068D1B-B42E-8343-A696-82B7686B4067}"/>
              </a:ext>
            </a:extLst>
          </p:cNvPr>
          <p:cNvSpPr>
            <a:spLocks noGrp="1"/>
          </p:cNvSpPr>
          <p:nvPr>
            <p:ph type="dt" sz="half" idx="2"/>
          </p:nvPr>
        </p:nvSpPr>
        <p:spPr>
          <a:xfrm>
            <a:off x="0" y="6572013"/>
            <a:ext cx="1088571" cy="277823"/>
          </a:xfrm>
          <a:prstGeom prst="rect">
            <a:avLst/>
          </a:prstGeom>
        </p:spPr>
        <p:txBody>
          <a:bodyPr vert="horz" lIns="91440" tIns="45720" rIns="45720" bIns="45720" rtlCol="0" anchor="ctr"/>
          <a:lstStyle>
            <a:lvl1pPr algn="l">
              <a:defRPr sz="1000" b="0" i="0">
                <a:solidFill>
                  <a:schemeClr val="bg1"/>
                </a:solidFill>
                <a:latin typeface="Open Sans" panose="020B0606030504020204" pitchFamily="34" charset="0"/>
              </a:defRPr>
            </a:lvl1pPr>
          </a:lstStyle>
          <a:p>
            <a:fld id="{DC07D2C2-EEDA-094F-A4D5-546DE82D3808}" type="datetimeFigureOut">
              <a:rPr lang="en-US" smtClean="0"/>
              <a:pPr/>
              <a:t>7/5/22</a:t>
            </a:fld>
            <a:endParaRPr lang="en-US" dirty="0"/>
          </a:p>
        </p:txBody>
      </p:sp>
      <p:sp>
        <p:nvSpPr>
          <p:cNvPr id="14" name="Footer Placeholder 9">
            <a:extLst>
              <a:ext uri="{FF2B5EF4-FFF2-40B4-BE49-F238E27FC236}">
                <a16:creationId xmlns:a16="http://schemas.microsoft.com/office/drawing/2014/main" id="{1259F7E5-8F2B-7D4F-BF1C-8C5936265044}"/>
              </a:ext>
            </a:extLst>
          </p:cNvPr>
          <p:cNvSpPr>
            <a:spLocks noGrp="1"/>
          </p:cNvSpPr>
          <p:nvPr>
            <p:ph type="ftr" sz="quarter" idx="3"/>
          </p:nvPr>
        </p:nvSpPr>
        <p:spPr>
          <a:xfrm>
            <a:off x="1400287" y="6572013"/>
            <a:ext cx="9391426" cy="285987"/>
          </a:xfrm>
          <a:prstGeom prst="rect">
            <a:avLst/>
          </a:prstGeom>
        </p:spPr>
        <p:txBody>
          <a:bodyPr vert="horz" lIns="45720" tIns="45720" rIns="45720" bIns="45720" rtlCol="0" anchor="ctr">
            <a:normAutofit/>
          </a:bodyPr>
          <a:lstStyle>
            <a:lvl1pPr algn="ctr">
              <a:defRPr sz="1000" b="0" i="0">
                <a:solidFill>
                  <a:schemeClr val="bg1"/>
                </a:solidFill>
                <a:latin typeface="Open Sans" panose="020B0606030504020204" pitchFamily="34" charset="0"/>
              </a:defRPr>
            </a:lvl1pPr>
          </a:lstStyle>
          <a:p>
            <a:r>
              <a:rPr lang="en-US"/>
              <a:t>FOOTER</a:t>
            </a:r>
            <a:endParaRPr lang="en-US" dirty="0"/>
          </a:p>
        </p:txBody>
      </p:sp>
    </p:spTree>
    <p:extLst>
      <p:ext uri="{BB962C8B-B14F-4D97-AF65-F5344CB8AC3E}">
        <p14:creationId xmlns:p14="http://schemas.microsoft.com/office/powerpoint/2010/main" val="2627178048"/>
      </p:ext>
    </p:extLst>
  </p:cSld>
  <p:clrMap bg1="lt1" tx1="dk1" bg2="lt2" tx2="dk2" accent1="accent1" accent2="accent2" accent3="accent3" accent4="accent4" accent5="accent5" accent6="accent6" hlink="hlink" folHlink="folHlink"/>
  <p:sldLayoutIdLst>
    <p:sldLayoutId id="2147483807" r:id="rId1"/>
    <p:sldLayoutId id="2147483756" r:id="rId2"/>
    <p:sldLayoutId id="2147483758" r:id="rId3"/>
    <p:sldLayoutId id="2147483759" r:id="rId4"/>
    <p:sldLayoutId id="2147483765" r:id="rId5"/>
    <p:sldLayoutId id="214748377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800" b="0" i="0" kern="1200" spc="100" baseline="0">
          <a:solidFill>
            <a:schemeClr val="bg1"/>
          </a:solidFill>
          <a:latin typeface="+mj-lt"/>
          <a:ea typeface="Open Sans SemiBold" panose="020B0606030504020204" pitchFamily="34" charset="0"/>
          <a:cs typeface="Open Sans SemiBold" panose="020B0606030504020204" pitchFamily="34" charset="0"/>
        </a:defRPr>
      </a:lvl1pPr>
    </p:titleStyle>
    <p:bodyStyle>
      <a:lvl1pPr marL="91436" indent="-91436" algn="l" defTabSz="914354" rtl="0" eaLnBrk="1" latinLnBrk="0" hangingPunct="1">
        <a:lnSpc>
          <a:spcPct val="100000"/>
        </a:lnSpc>
        <a:spcBef>
          <a:spcPts val="1200"/>
        </a:spcBef>
        <a:spcAft>
          <a:spcPts val="200"/>
        </a:spcAft>
        <a:buClr>
          <a:srgbClr val="00B0F0"/>
        </a:buClr>
        <a:buSzPct val="100000"/>
        <a:buFont typeface="Calibri" panose="020F0502020204030204" pitchFamily="34" charset="0"/>
        <a:buChar char=" "/>
        <a:defRPr sz="20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84029" indent="-182870" algn="l" defTabSz="914354" rtl="0" eaLnBrk="1" latinLnBrk="0" hangingPunct="1">
        <a:lnSpc>
          <a:spcPct val="100000"/>
        </a:lnSpc>
        <a:spcBef>
          <a:spcPts val="200"/>
        </a:spcBef>
        <a:spcAft>
          <a:spcPts val="400"/>
        </a:spcAft>
        <a:buClr>
          <a:srgbClr val="00B0F0"/>
        </a:buClr>
        <a:buFont typeface="Wingdings" pitchFamily="2" charset="2"/>
        <a:buChar char="§"/>
        <a:defRPr sz="1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66900"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749771"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932642" indent="-182870" algn="l" defTabSz="914354" rtl="0" eaLnBrk="1" latinLnBrk="0" hangingPunct="1">
        <a:lnSpc>
          <a:spcPct val="100000"/>
        </a:lnSpc>
        <a:spcBef>
          <a:spcPts val="200"/>
        </a:spcBef>
        <a:spcAft>
          <a:spcPts val="400"/>
        </a:spcAft>
        <a:buClr>
          <a:srgbClr val="00B0F0"/>
        </a:buClr>
        <a:buFont typeface="Wingdings" pitchFamily="2" charset="2"/>
        <a:buChar char="§"/>
        <a:defRPr sz="14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AF4D8B3A-FD4A-B145-BF47-2951FF38439F}"/>
              </a:ext>
            </a:extLst>
          </p:cNvPr>
          <p:cNvSpPr>
            <a:spLocks noGrp="1"/>
          </p:cNvSpPr>
          <p:nvPr>
            <p:ph type="ctrTitle"/>
          </p:nvPr>
        </p:nvSpPr>
        <p:spPr/>
        <p:txBody>
          <a:bodyPr/>
          <a:lstStyle/>
          <a:p>
            <a:r>
              <a:rPr lang="en-US" dirty="0"/>
              <a:t>Predicting circuit success rates with artificial neural networks</a:t>
            </a:r>
          </a:p>
        </p:txBody>
      </p:sp>
      <p:sp>
        <p:nvSpPr>
          <p:cNvPr id="23" name="Text Placeholder 22">
            <a:extLst>
              <a:ext uri="{FF2B5EF4-FFF2-40B4-BE49-F238E27FC236}">
                <a16:creationId xmlns:a16="http://schemas.microsoft.com/office/drawing/2014/main" id="{ACCD0F44-4EA8-8C44-9450-19DE5A3992E6}"/>
              </a:ext>
            </a:extLst>
          </p:cNvPr>
          <p:cNvSpPr>
            <a:spLocks noGrp="1"/>
          </p:cNvSpPr>
          <p:nvPr>
            <p:ph type="body" sz="quarter" idx="15"/>
          </p:nvPr>
        </p:nvSpPr>
        <p:spPr/>
        <p:txBody>
          <a:bodyPr/>
          <a:lstStyle/>
          <a:p>
            <a:r>
              <a:rPr lang="en-US" dirty="0"/>
              <a:t>SAND2022-2363 C</a:t>
            </a:r>
          </a:p>
        </p:txBody>
      </p:sp>
      <p:sp>
        <p:nvSpPr>
          <p:cNvPr id="21" name="Subtitle 20">
            <a:extLst>
              <a:ext uri="{FF2B5EF4-FFF2-40B4-BE49-F238E27FC236}">
                <a16:creationId xmlns:a16="http://schemas.microsoft.com/office/drawing/2014/main" id="{05146071-E038-D245-BA97-211FAFC0578B}"/>
              </a:ext>
            </a:extLst>
          </p:cNvPr>
          <p:cNvSpPr>
            <a:spLocks noGrp="1"/>
          </p:cNvSpPr>
          <p:nvPr>
            <p:ph type="subTitle" idx="1"/>
          </p:nvPr>
        </p:nvSpPr>
        <p:spPr>
          <a:xfrm>
            <a:off x="773147" y="3535681"/>
            <a:ext cx="6351553" cy="1521684"/>
          </a:xfrm>
        </p:spPr>
        <p:txBody>
          <a:bodyPr>
            <a:normAutofit/>
          </a:bodyPr>
          <a:lstStyle/>
          <a:p>
            <a:r>
              <a:rPr lang="en-US" dirty="0"/>
              <a:t>Daniel </a:t>
            </a:r>
            <a:r>
              <a:rPr lang="en-US" dirty="0" err="1"/>
              <a:t>Hothem</a:t>
            </a:r>
            <a:r>
              <a:rPr lang="en-US" dirty="0"/>
              <a:t>, Tommie </a:t>
            </a:r>
            <a:r>
              <a:rPr lang="en-US" dirty="0" err="1"/>
              <a:t>Catanach</a:t>
            </a:r>
            <a:r>
              <a:rPr lang="en-US" dirty="0"/>
              <a:t>, Timothy Proctor, Kevin Young</a:t>
            </a:r>
          </a:p>
          <a:p>
            <a:r>
              <a:rPr lang="en-US" sz="1300" dirty="0"/>
              <a:t>Quantum Performance Laboratory</a:t>
            </a:r>
          </a:p>
          <a:p>
            <a:r>
              <a:rPr lang="en-US" sz="1300" dirty="0"/>
              <a:t>Sandia National Laboratories</a:t>
            </a:r>
          </a:p>
        </p:txBody>
      </p:sp>
      <p:sp>
        <p:nvSpPr>
          <p:cNvPr id="28" name="Text Placeholder 27">
            <a:extLst>
              <a:ext uri="{FF2B5EF4-FFF2-40B4-BE49-F238E27FC236}">
                <a16:creationId xmlns:a16="http://schemas.microsoft.com/office/drawing/2014/main" id="{D3DE3501-3CD2-0F44-87FB-60856AFB3D0B}"/>
              </a:ext>
            </a:extLst>
          </p:cNvPr>
          <p:cNvSpPr>
            <a:spLocks noGrp="1"/>
          </p:cNvSpPr>
          <p:nvPr>
            <p:ph type="body" sz="quarter" idx="22"/>
          </p:nvPr>
        </p:nvSpPr>
        <p:spPr/>
        <p:txBody>
          <a:bodyPr/>
          <a:lstStyle/>
          <a:p>
            <a:r>
              <a:rPr lang="en-US" dirty="0"/>
              <a:t>2022 MLDL Workshop</a:t>
            </a:r>
          </a:p>
          <a:p>
            <a:r>
              <a:rPr lang="en-US" dirty="0"/>
              <a:t>07/27/2022</a:t>
            </a:r>
          </a:p>
        </p:txBody>
      </p:sp>
      <p:pic>
        <p:nvPicPr>
          <p:cNvPr id="15" name="Picture 14">
            <a:extLst>
              <a:ext uri="{FF2B5EF4-FFF2-40B4-BE49-F238E27FC236}">
                <a16:creationId xmlns:a16="http://schemas.microsoft.com/office/drawing/2014/main" id="{0B89E846-793F-354F-940E-5DD165B0E131}"/>
              </a:ext>
            </a:extLst>
          </p:cNvPr>
          <p:cNvPicPr>
            <a:picLocks noChangeAspect="1"/>
          </p:cNvPicPr>
          <p:nvPr/>
        </p:nvPicPr>
        <p:blipFill>
          <a:blip r:embed="rId3"/>
          <a:stretch>
            <a:fillRect/>
          </a:stretch>
        </p:blipFill>
        <p:spPr>
          <a:xfrm>
            <a:off x="7801202" y="1560560"/>
            <a:ext cx="2315558" cy="994081"/>
          </a:xfrm>
          <a:prstGeom prst="rect">
            <a:avLst/>
          </a:prstGeom>
        </p:spPr>
      </p:pic>
    </p:spTree>
    <p:extLst>
      <p:ext uri="{BB962C8B-B14F-4D97-AF65-F5344CB8AC3E}">
        <p14:creationId xmlns:p14="http://schemas.microsoft.com/office/powerpoint/2010/main" val="116910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DE0A-7997-FDB5-1E1A-F3C83D24C0F1}"/>
              </a:ext>
            </a:extLst>
          </p:cNvPr>
          <p:cNvSpPr>
            <a:spLocks noGrp="1"/>
          </p:cNvSpPr>
          <p:nvPr>
            <p:ph type="title"/>
          </p:nvPr>
        </p:nvSpPr>
        <p:spPr/>
        <p:txBody>
          <a:bodyPr/>
          <a:lstStyle/>
          <a:p>
            <a:r>
              <a:rPr lang="en-US" dirty="0"/>
              <a:t>Results – Simulated Data cont.</a:t>
            </a:r>
          </a:p>
        </p:txBody>
      </p:sp>
      <p:pic>
        <p:nvPicPr>
          <p:cNvPr id="16" name="Content Placeholder 15">
            <a:extLst>
              <a:ext uri="{FF2B5EF4-FFF2-40B4-BE49-F238E27FC236}">
                <a16:creationId xmlns:a16="http://schemas.microsoft.com/office/drawing/2014/main" id="{88A45C83-0A04-D9F4-6DFF-3A366F3470B6}"/>
              </a:ext>
            </a:extLst>
          </p:cNvPr>
          <p:cNvPicPr>
            <a:picLocks noGrp="1" noChangeAspect="1"/>
          </p:cNvPicPr>
          <p:nvPr>
            <p:ph idx="1"/>
          </p:nvPr>
        </p:nvPicPr>
        <p:blipFill>
          <a:blip r:embed="rId2"/>
          <a:srcRect/>
          <a:stretch/>
        </p:blipFill>
        <p:spPr>
          <a:xfrm>
            <a:off x="279698" y="926911"/>
            <a:ext cx="3806190" cy="2514600"/>
          </a:xfrm>
        </p:spPr>
      </p:pic>
      <p:sp>
        <p:nvSpPr>
          <p:cNvPr id="4" name="Slide Number Placeholder 3">
            <a:extLst>
              <a:ext uri="{FF2B5EF4-FFF2-40B4-BE49-F238E27FC236}">
                <a16:creationId xmlns:a16="http://schemas.microsoft.com/office/drawing/2014/main" id="{210B6F40-B6D6-D40F-0CB6-21D9E48BA969}"/>
              </a:ext>
            </a:extLst>
          </p:cNvPr>
          <p:cNvSpPr>
            <a:spLocks noGrp="1"/>
          </p:cNvSpPr>
          <p:nvPr>
            <p:ph type="sldNum" sz="quarter" idx="4"/>
          </p:nvPr>
        </p:nvSpPr>
        <p:spPr/>
        <p:txBody>
          <a:bodyPr/>
          <a:lstStyle/>
          <a:p>
            <a:pPr algn="ctr"/>
            <a:fld id="{F6B149FD-26F7-3645-B4E7-BA8B8CC5EEA8}" type="slidenum">
              <a:rPr lang="en-US" smtClean="0"/>
              <a:pPr algn="ctr"/>
              <a:t>10</a:t>
            </a:fld>
            <a:endParaRPr lang="en-US" dirty="0"/>
          </a:p>
        </p:txBody>
      </p:sp>
      <p:pic>
        <p:nvPicPr>
          <p:cNvPr id="18" name="Picture 17">
            <a:extLst>
              <a:ext uri="{FF2B5EF4-FFF2-40B4-BE49-F238E27FC236}">
                <a16:creationId xmlns:a16="http://schemas.microsoft.com/office/drawing/2014/main" id="{220D52B9-DE6C-3119-D6BB-135C13E51749}"/>
              </a:ext>
            </a:extLst>
          </p:cNvPr>
          <p:cNvPicPr>
            <a:picLocks noChangeAspect="1"/>
          </p:cNvPicPr>
          <p:nvPr/>
        </p:nvPicPr>
        <p:blipFill>
          <a:blip r:embed="rId3"/>
          <a:srcRect/>
          <a:stretch/>
        </p:blipFill>
        <p:spPr>
          <a:xfrm>
            <a:off x="4210050" y="935249"/>
            <a:ext cx="3771900" cy="2514600"/>
          </a:xfrm>
          <a:prstGeom prst="rect">
            <a:avLst/>
          </a:prstGeom>
        </p:spPr>
      </p:pic>
      <p:pic>
        <p:nvPicPr>
          <p:cNvPr id="20" name="Picture 19">
            <a:extLst>
              <a:ext uri="{FF2B5EF4-FFF2-40B4-BE49-F238E27FC236}">
                <a16:creationId xmlns:a16="http://schemas.microsoft.com/office/drawing/2014/main" id="{CCAC4CB5-C25E-4DE7-61E4-AB264B0876A8}"/>
              </a:ext>
            </a:extLst>
          </p:cNvPr>
          <p:cNvPicPr>
            <a:picLocks noChangeAspect="1"/>
          </p:cNvPicPr>
          <p:nvPr/>
        </p:nvPicPr>
        <p:blipFill>
          <a:blip r:embed="rId4"/>
          <a:srcRect/>
          <a:stretch/>
        </p:blipFill>
        <p:spPr>
          <a:xfrm>
            <a:off x="8123257" y="935249"/>
            <a:ext cx="3771900" cy="2514600"/>
          </a:xfrm>
          <a:prstGeom prst="rect">
            <a:avLst/>
          </a:prstGeom>
        </p:spPr>
      </p:pic>
      <p:pic>
        <p:nvPicPr>
          <p:cNvPr id="22" name="Picture 21">
            <a:extLst>
              <a:ext uri="{FF2B5EF4-FFF2-40B4-BE49-F238E27FC236}">
                <a16:creationId xmlns:a16="http://schemas.microsoft.com/office/drawing/2014/main" id="{6A1EB96C-6D17-8203-6F80-6D03770EC032}"/>
              </a:ext>
            </a:extLst>
          </p:cNvPr>
          <p:cNvPicPr>
            <a:picLocks noChangeAspect="1"/>
          </p:cNvPicPr>
          <p:nvPr/>
        </p:nvPicPr>
        <p:blipFill>
          <a:blip r:embed="rId5"/>
          <a:srcRect/>
          <a:stretch/>
        </p:blipFill>
        <p:spPr>
          <a:xfrm>
            <a:off x="2303314" y="3449849"/>
            <a:ext cx="3771900" cy="2514600"/>
          </a:xfrm>
          <a:prstGeom prst="rect">
            <a:avLst/>
          </a:prstGeom>
        </p:spPr>
      </p:pic>
      <p:pic>
        <p:nvPicPr>
          <p:cNvPr id="24" name="Picture 23">
            <a:extLst>
              <a:ext uri="{FF2B5EF4-FFF2-40B4-BE49-F238E27FC236}">
                <a16:creationId xmlns:a16="http://schemas.microsoft.com/office/drawing/2014/main" id="{3D5EAC42-2E6F-7B15-0890-B65C4EE5F911}"/>
              </a:ext>
            </a:extLst>
          </p:cNvPr>
          <p:cNvPicPr>
            <a:picLocks noChangeAspect="1"/>
          </p:cNvPicPr>
          <p:nvPr/>
        </p:nvPicPr>
        <p:blipFill>
          <a:blip r:embed="rId6"/>
          <a:srcRect/>
          <a:stretch/>
        </p:blipFill>
        <p:spPr>
          <a:xfrm>
            <a:off x="6273670" y="3449849"/>
            <a:ext cx="3771900" cy="2514600"/>
          </a:xfrm>
          <a:prstGeom prst="rect">
            <a:avLst/>
          </a:prstGeom>
        </p:spPr>
      </p:pic>
    </p:spTree>
    <p:extLst>
      <p:ext uri="{BB962C8B-B14F-4D97-AF65-F5344CB8AC3E}">
        <p14:creationId xmlns:p14="http://schemas.microsoft.com/office/powerpoint/2010/main" val="36118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7590-57BA-523B-B909-5AF7EE17D329}"/>
              </a:ext>
            </a:extLst>
          </p:cNvPr>
          <p:cNvSpPr>
            <a:spLocks noGrp="1"/>
          </p:cNvSpPr>
          <p:nvPr>
            <p:ph type="title"/>
          </p:nvPr>
        </p:nvSpPr>
        <p:spPr/>
        <p:txBody>
          <a:bodyPr/>
          <a:lstStyle/>
          <a:p>
            <a:r>
              <a:rPr lang="en-US" dirty="0"/>
              <a:t>Results – Performance and Data</a:t>
            </a:r>
          </a:p>
        </p:txBody>
      </p:sp>
      <p:pic>
        <p:nvPicPr>
          <p:cNvPr id="6" name="Content Placeholder 5">
            <a:extLst>
              <a:ext uri="{FF2B5EF4-FFF2-40B4-BE49-F238E27FC236}">
                <a16:creationId xmlns:a16="http://schemas.microsoft.com/office/drawing/2014/main" id="{5EE9A371-855F-7A6C-6977-6680F3C83115}"/>
              </a:ext>
            </a:extLst>
          </p:cNvPr>
          <p:cNvPicPr>
            <a:picLocks noGrp="1" noChangeAspect="1"/>
          </p:cNvPicPr>
          <p:nvPr>
            <p:ph idx="1"/>
          </p:nvPr>
        </p:nvPicPr>
        <p:blipFill>
          <a:blip r:embed="rId3"/>
          <a:srcRect/>
          <a:stretch/>
        </p:blipFill>
        <p:spPr>
          <a:xfrm>
            <a:off x="3310560" y="1058771"/>
            <a:ext cx="5570880" cy="3786741"/>
          </a:xfrm>
        </p:spPr>
      </p:pic>
      <p:sp>
        <p:nvSpPr>
          <p:cNvPr id="4" name="Slide Number Placeholder 3">
            <a:extLst>
              <a:ext uri="{FF2B5EF4-FFF2-40B4-BE49-F238E27FC236}">
                <a16:creationId xmlns:a16="http://schemas.microsoft.com/office/drawing/2014/main" id="{649BC3D0-FCA5-AC6E-9F96-EDB4747A3A50}"/>
              </a:ext>
            </a:extLst>
          </p:cNvPr>
          <p:cNvSpPr>
            <a:spLocks noGrp="1"/>
          </p:cNvSpPr>
          <p:nvPr>
            <p:ph type="sldNum" sz="quarter" idx="4"/>
          </p:nvPr>
        </p:nvSpPr>
        <p:spPr/>
        <p:txBody>
          <a:bodyPr/>
          <a:lstStyle/>
          <a:p>
            <a:pPr algn="ctr"/>
            <a:fld id="{F6B149FD-26F7-3645-B4E7-BA8B8CC5EEA8}" type="slidenum">
              <a:rPr lang="en-US" smtClean="0"/>
              <a:pPr algn="ctr"/>
              <a:t>11</a:t>
            </a:fld>
            <a:endParaRPr lang="en-US" dirty="0"/>
          </a:p>
        </p:txBody>
      </p:sp>
      <p:sp>
        <p:nvSpPr>
          <p:cNvPr id="7" name="TextBox 6">
            <a:extLst>
              <a:ext uri="{FF2B5EF4-FFF2-40B4-BE49-F238E27FC236}">
                <a16:creationId xmlns:a16="http://schemas.microsoft.com/office/drawing/2014/main" id="{322648A8-3136-62DB-F298-2FDBE62C4E27}"/>
              </a:ext>
            </a:extLst>
          </p:cNvPr>
          <p:cNvSpPr txBox="1"/>
          <p:nvPr/>
        </p:nvSpPr>
        <p:spPr>
          <a:xfrm>
            <a:off x="1700348" y="5174805"/>
            <a:ext cx="8791303" cy="646331"/>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More circuits = Better performance</a:t>
            </a:r>
          </a:p>
          <a:p>
            <a:pPr algn="ctr"/>
            <a:r>
              <a:rPr lang="en-US" dirty="0"/>
              <a:t>Increased precision = Better Performance</a:t>
            </a:r>
          </a:p>
        </p:txBody>
      </p:sp>
    </p:spTree>
    <p:extLst>
      <p:ext uri="{BB962C8B-B14F-4D97-AF65-F5344CB8AC3E}">
        <p14:creationId xmlns:p14="http://schemas.microsoft.com/office/powerpoint/2010/main" val="128171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6B1-CF70-8A4B-9E3D-563186B86F9A}"/>
              </a:ext>
            </a:extLst>
          </p:cNvPr>
          <p:cNvSpPr>
            <a:spLocks noGrp="1"/>
          </p:cNvSpPr>
          <p:nvPr>
            <p:ph type="title"/>
          </p:nvPr>
        </p:nvSpPr>
        <p:spPr/>
        <p:txBody>
          <a:bodyPr/>
          <a:lstStyle/>
          <a:p>
            <a:r>
              <a:rPr lang="en-US" b="1" dirty="0">
                <a:latin typeface="+mn-lt"/>
              </a:rPr>
              <a:t>Preliminary Results – Experimental Data</a:t>
            </a:r>
          </a:p>
        </p:txBody>
      </p:sp>
      <p:sp>
        <p:nvSpPr>
          <p:cNvPr id="3" name="Content Placeholder 2">
            <a:extLst>
              <a:ext uri="{FF2B5EF4-FFF2-40B4-BE49-F238E27FC236}">
                <a16:creationId xmlns:a16="http://schemas.microsoft.com/office/drawing/2014/main" id="{0C048DC8-EC1E-A64B-9A3C-B1E2FCDF899C}"/>
              </a:ext>
            </a:extLst>
          </p:cNvPr>
          <p:cNvSpPr>
            <a:spLocks noGrp="1"/>
          </p:cNvSpPr>
          <p:nvPr>
            <p:ph idx="1"/>
          </p:nvPr>
        </p:nvSpPr>
        <p:spPr>
          <a:xfrm>
            <a:off x="720648" y="1429233"/>
            <a:ext cx="5303520" cy="4636287"/>
          </a:xfrm>
        </p:spPr>
        <p:txBody>
          <a:bodyPr>
            <a:normAutofit fontScale="85000" lnSpcReduction="20000"/>
          </a:bodyPr>
          <a:lstStyle/>
          <a:p>
            <a:pPr marL="342900" indent="-342900">
              <a:buFont typeface="Arial" panose="020B0604020202020204" pitchFamily="34" charset="0"/>
              <a:buChar char="•"/>
            </a:pPr>
            <a:r>
              <a:rPr lang="en-US" sz="2200" dirty="0"/>
              <a:t>Run on IBMQ Ourense</a:t>
            </a:r>
          </a:p>
          <a:p>
            <a:pPr marL="829809" lvl="1" indent="-342900">
              <a:buFont typeface="Arial" panose="020B0604020202020204" pitchFamily="34" charset="0"/>
              <a:buChar char="•"/>
            </a:pPr>
            <a:r>
              <a:rPr lang="en-US" sz="2000" dirty="0"/>
              <a:t>Unknown error model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200" dirty="0"/>
              <a:t>Mirror Clifford circuits</a:t>
            </a:r>
          </a:p>
          <a:p>
            <a:pPr marL="829809" lvl="1" indent="-342900">
              <a:buFont typeface="Arial" panose="020B0604020202020204" pitchFamily="34" charset="0"/>
              <a:buChar char="•"/>
            </a:pPr>
            <a:r>
              <a:rPr lang="en-US" sz="1900" dirty="0"/>
              <a:t>Width: 1 to 5 qubits</a:t>
            </a:r>
          </a:p>
          <a:p>
            <a:pPr marL="829809" lvl="1" indent="-342900">
              <a:buFont typeface="Arial" panose="020B0604020202020204" pitchFamily="34" charset="0"/>
              <a:buChar char="•"/>
            </a:pPr>
            <a:r>
              <a:rPr lang="en-US" sz="1900" dirty="0"/>
              <a:t>Depth: 3 to 319 layers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200" dirty="0"/>
              <a:t>Neural networks were provided with additional information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200" dirty="0"/>
              <a:t>Worse performance than on simulated data</a:t>
            </a:r>
          </a:p>
          <a:p>
            <a:pPr marL="829809" lvl="1" indent="-342900">
              <a:buFont typeface="Arial" panose="020B0604020202020204" pitchFamily="34" charset="0"/>
              <a:buChar char="•"/>
            </a:pPr>
            <a:r>
              <a:rPr lang="en-US" sz="1900" dirty="0"/>
              <a:t>Still beats MLE model</a:t>
            </a:r>
          </a:p>
          <a:p>
            <a:endParaRPr lang="en-US" dirty="0"/>
          </a:p>
        </p:txBody>
      </p:sp>
      <p:sp>
        <p:nvSpPr>
          <p:cNvPr id="4" name="Slide Number Placeholder 3">
            <a:extLst>
              <a:ext uri="{FF2B5EF4-FFF2-40B4-BE49-F238E27FC236}">
                <a16:creationId xmlns:a16="http://schemas.microsoft.com/office/drawing/2014/main" id="{369E1B0A-104E-5748-A03C-46DAAD7748F6}"/>
              </a:ext>
            </a:extLst>
          </p:cNvPr>
          <p:cNvSpPr>
            <a:spLocks noGrp="1"/>
          </p:cNvSpPr>
          <p:nvPr>
            <p:ph type="sldNum" sz="quarter" idx="4"/>
          </p:nvPr>
        </p:nvSpPr>
        <p:spPr/>
        <p:txBody>
          <a:bodyPr/>
          <a:lstStyle/>
          <a:p>
            <a:pPr algn="ctr"/>
            <a:fld id="{F6B149FD-26F7-3645-B4E7-BA8B8CC5EEA8}" type="slidenum">
              <a:rPr lang="en-US" smtClean="0"/>
              <a:pPr algn="ctr"/>
              <a:t>12</a:t>
            </a:fld>
            <a:endParaRPr lang="en-US" dirty="0"/>
          </a:p>
        </p:txBody>
      </p:sp>
      <p:pic>
        <p:nvPicPr>
          <p:cNvPr id="6" name="Picture 5">
            <a:extLst>
              <a:ext uri="{FF2B5EF4-FFF2-40B4-BE49-F238E27FC236}">
                <a16:creationId xmlns:a16="http://schemas.microsoft.com/office/drawing/2014/main" id="{72D31A5E-7516-B344-982B-DADE0D76A9B1}"/>
              </a:ext>
            </a:extLst>
          </p:cNvPr>
          <p:cNvPicPr>
            <a:picLocks noChangeAspect="1"/>
          </p:cNvPicPr>
          <p:nvPr/>
        </p:nvPicPr>
        <p:blipFill>
          <a:blip r:embed="rId3"/>
          <a:srcRect/>
          <a:stretch/>
        </p:blipFill>
        <p:spPr>
          <a:xfrm>
            <a:off x="6610362" y="1097280"/>
            <a:ext cx="4884396" cy="2651760"/>
          </a:xfrm>
          <a:prstGeom prst="rect">
            <a:avLst/>
          </a:prstGeom>
        </p:spPr>
      </p:pic>
      <p:pic>
        <p:nvPicPr>
          <p:cNvPr id="8" name="Picture 7">
            <a:extLst>
              <a:ext uri="{FF2B5EF4-FFF2-40B4-BE49-F238E27FC236}">
                <a16:creationId xmlns:a16="http://schemas.microsoft.com/office/drawing/2014/main" id="{7E7F3ACF-777D-224D-AF94-A9D81AD41E65}"/>
              </a:ext>
            </a:extLst>
          </p:cNvPr>
          <p:cNvPicPr>
            <a:picLocks noChangeAspect="1"/>
          </p:cNvPicPr>
          <p:nvPr/>
        </p:nvPicPr>
        <p:blipFill>
          <a:blip r:embed="rId4"/>
          <a:srcRect/>
          <a:stretch/>
        </p:blipFill>
        <p:spPr>
          <a:xfrm>
            <a:off x="6610362" y="3822192"/>
            <a:ext cx="4884396" cy="2651760"/>
          </a:xfrm>
          <a:prstGeom prst="rect">
            <a:avLst/>
          </a:prstGeom>
        </p:spPr>
      </p:pic>
    </p:spTree>
    <p:extLst>
      <p:ext uri="{BB962C8B-B14F-4D97-AF65-F5344CB8AC3E}">
        <p14:creationId xmlns:p14="http://schemas.microsoft.com/office/powerpoint/2010/main" val="198451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D6C5-F953-8042-ABCC-8D471AE02A64}"/>
              </a:ext>
            </a:extLst>
          </p:cNvPr>
          <p:cNvSpPr>
            <a:spLocks noGrp="1"/>
          </p:cNvSpPr>
          <p:nvPr>
            <p:ph type="title"/>
          </p:nvPr>
        </p:nvSpPr>
        <p:spPr/>
        <p:txBody>
          <a:bodyPr/>
          <a:lstStyle/>
          <a:p>
            <a:r>
              <a:rPr lang="en-US" b="1" dirty="0">
                <a:latin typeface="+mn-lt"/>
              </a:rPr>
              <a:t>Conclusions and Future Work</a:t>
            </a:r>
          </a:p>
        </p:txBody>
      </p:sp>
      <p:sp>
        <p:nvSpPr>
          <p:cNvPr id="3" name="Content Placeholder 2">
            <a:extLst>
              <a:ext uri="{FF2B5EF4-FFF2-40B4-BE49-F238E27FC236}">
                <a16:creationId xmlns:a16="http://schemas.microsoft.com/office/drawing/2014/main" id="{FDB77FC6-3199-EB40-BDCA-EF205479B7DF}"/>
              </a:ext>
            </a:extLst>
          </p:cNvPr>
          <p:cNvSpPr>
            <a:spLocks noGrp="1"/>
          </p:cNvSpPr>
          <p:nvPr>
            <p:ph idx="1"/>
          </p:nvPr>
        </p:nvSpPr>
        <p:spPr/>
        <p:txBody>
          <a:bodyPr/>
          <a:lstStyle/>
          <a:p>
            <a:pPr marL="342900" indent="-342900">
              <a:buFont typeface="Arial" panose="020B0604020202020204" pitchFamily="34" charset="0"/>
              <a:buChar char="•"/>
            </a:pPr>
            <a:r>
              <a:rPr lang="en-US" dirty="0"/>
              <a:t>CNNs can learn to predict the success rates of some quantum circuits</a:t>
            </a:r>
          </a:p>
          <a:p>
            <a:pPr marL="342900" indent="-342900">
              <a:buFont typeface="Arial" panose="020B0604020202020204" pitchFamily="34" charset="0"/>
              <a:buChar char="•"/>
            </a:pPr>
            <a:r>
              <a:rPr lang="en-US" dirty="0"/>
              <a:t>Performance scaling</a:t>
            </a:r>
          </a:p>
          <a:p>
            <a:pPr marL="829809" lvl="1" indent="-342900">
              <a:buFont typeface="Arial" panose="020B0604020202020204" pitchFamily="34" charset="0"/>
              <a:buChar char="•"/>
            </a:pPr>
            <a:r>
              <a:rPr lang="en-US" dirty="0"/>
              <a:t>Circuit count</a:t>
            </a:r>
          </a:p>
          <a:p>
            <a:pPr marL="829809" lvl="1" indent="-342900">
              <a:buFont typeface="Arial" panose="020B0604020202020204" pitchFamily="34" charset="0"/>
              <a:buChar char="•"/>
            </a:pPr>
            <a:r>
              <a:rPr lang="en-US" dirty="0"/>
              <a:t>Measurement precision</a:t>
            </a:r>
          </a:p>
          <a:p>
            <a:pPr marL="342900" indent="-342900">
              <a:buFont typeface="Arial" panose="020B0604020202020204" pitchFamily="34" charset="0"/>
              <a:buChar char="•"/>
            </a:pPr>
            <a:r>
              <a:rPr lang="en-US" dirty="0"/>
              <a:t>Future work</a:t>
            </a:r>
          </a:p>
          <a:p>
            <a:pPr marL="829809" lvl="1" indent="-342900">
              <a:buFont typeface="Arial" panose="020B0604020202020204" pitchFamily="34" charset="0"/>
              <a:buChar char="•"/>
            </a:pPr>
            <a:r>
              <a:rPr lang="en-US" dirty="0"/>
              <a:t>Scaling to wider circuits</a:t>
            </a:r>
          </a:p>
          <a:p>
            <a:pPr marL="829809" lvl="1" indent="-342900">
              <a:buFont typeface="Arial" panose="020B0604020202020204" pitchFamily="34" charset="0"/>
              <a:buChar char="•"/>
            </a:pPr>
            <a:r>
              <a:rPr lang="en-US" dirty="0"/>
              <a:t>Different types of networks</a:t>
            </a:r>
          </a:p>
          <a:p>
            <a:pPr marL="829809" lvl="1" indent="-342900">
              <a:buFont typeface="Arial" panose="020B0604020202020204" pitchFamily="34" charset="0"/>
              <a:buChar char="•"/>
            </a:pPr>
            <a:r>
              <a:rPr lang="en-US" dirty="0"/>
              <a:t>More complicated error models</a:t>
            </a:r>
          </a:p>
        </p:txBody>
      </p:sp>
      <p:sp>
        <p:nvSpPr>
          <p:cNvPr id="4" name="Slide Number Placeholder 3">
            <a:extLst>
              <a:ext uri="{FF2B5EF4-FFF2-40B4-BE49-F238E27FC236}">
                <a16:creationId xmlns:a16="http://schemas.microsoft.com/office/drawing/2014/main" id="{39FDA3F6-0205-214D-9F60-652A4C7AA484}"/>
              </a:ext>
            </a:extLst>
          </p:cNvPr>
          <p:cNvSpPr>
            <a:spLocks noGrp="1"/>
          </p:cNvSpPr>
          <p:nvPr>
            <p:ph type="sldNum" sz="quarter" idx="4"/>
          </p:nvPr>
        </p:nvSpPr>
        <p:spPr/>
        <p:txBody>
          <a:bodyPr/>
          <a:lstStyle/>
          <a:p>
            <a:pPr algn="ctr"/>
            <a:fld id="{F6B149FD-26F7-3645-B4E7-BA8B8CC5EEA8}" type="slidenum">
              <a:rPr lang="en-US" smtClean="0"/>
              <a:pPr algn="ctr"/>
              <a:t>13</a:t>
            </a:fld>
            <a:endParaRPr lang="en-US" dirty="0"/>
          </a:p>
        </p:txBody>
      </p:sp>
    </p:spTree>
    <p:extLst>
      <p:ext uri="{BB962C8B-B14F-4D97-AF65-F5344CB8AC3E}">
        <p14:creationId xmlns:p14="http://schemas.microsoft.com/office/powerpoint/2010/main" val="297892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4671-2B2E-3744-84FD-2491C4DE1A07}"/>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6D4CC2D2-889D-EA45-9D68-9EA73992888D}"/>
              </a:ext>
            </a:extLst>
          </p:cNvPr>
          <p:cNvSpPr>
            <a:spLocks noGrp="1"/>
          </p:cNvSpPr>
          <p:nvPr>
            <p:ph idx="1"/>
          </p:nvPr>
        </p:nvSpPr>
        <p:spPr/>
        <p:txBody>
          <a:bodyPr>
            <a:normAutofit/>
          </a:bodyPr>
          <a:lstStyle/>
          <a:p>
            <a:r>
              <a:rPr lang="en-US" sz="1600" dirty="0"/>
              <a:t>This work was funded in part by Sandia’s Laboratory Directed Research and Development program. This material was funded in part by the U.S. Department of Energy, Office of Science, Office of Advanced Scientific Computing Research Quantum Testbed Program. All statements of fact, opinion or conclusions contained herein are those of the authors and should not be construed as representing the official views or policies of the U.S. Government. Sandia National Laboratories is a </a:t>
            </a:r>
            <a:r>
              <a:rPr lang="en-US" sz="1600" dirty="0" err="1"/>
              <a:t>multimission</a:t>
            </a:r>
            <a:r>
              <a:rPr lang="en-US" sz="1600" dirty="0"/>
              <a:t> laboratory managed and operated by National Technology and Engineering Solutions of Sandia, LLC, a wholly owned subsidiary of Honeywell International, Inc., for the U.S. Department of Energy's National Nuclear Security Administration under contract DE-NA0003525.</a:t>
            </a:r>
          </a:p>
        </p:txBody>
      </p:sp>
      <p:sp>
        <p:nvSpPr>
          <p:cNvPr id="4" name="Slide Number Placeholder 3">
            <a:extLst>
              <a:ext uri="{FF2B5EF4-FFF2-40B4-BE49-F238E27FC236}">
                <a16:creationId xmlns:a16="http://schemas.microsoft.com/office/drawing/2014/main" id="{01C2531B-F16A-D649-BF65-A874EF3E3263}"/>
              </a:ext>
            </a:extLst>
          </p:cNvPr>
          <p:cNvSpPr>
            <a:spLocks noGrp="1"/>
          </p:cNvSpPr>
          <p:nvPr>
            <p:ph type="sldNum" sz="quarter" idx="4"/>
          </p:nvPr>
        </p:nvSpPr>
        <p:spPr/>
        <p:txBody>
          <a:bodyPr/>
          <a:lstStyle/>
          <a:p>
            <a:pPr algn="ctr"/>
            <a:fld id="{F6B149FD-26F7-3645-B4E7-BA8B8CC5EEA8}" type="slidenum">
              <a:rPr lang="en-US" smtClean="0"/>
              <a:pPr algn="ctr"/>
              <a:t>14</a:t>
            </a:fld>
            <a:endParaRPr lang="en-US" dirty="0"/>
          </a:p>
        </p:txBody>
      </p:sp>
    </p:spTree>
    <p:extLst>
      <p:ext uri="{BB962C8B-B14F-4D97-AF65-F5344CB8AC3E}">
        <p14:creationId xmlns:p14="http://schemas.microsoft.com/office/powerpoint/2010/main" val="338536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4064-B358-A4F8-2B58-80387069502A}"/>
              </a:ext>
            </a:extLst>
          </p:cNvPr>
          <p:cNvSpPr>
            <a:spLocks noGrp="1"/>
          </p:cNvSpPr>
          <p:nvPr>
            <p:ph type="title"/>
          </p:nvPr>
        </p:nvSpPr>
        <p:spPr/>
        <p:txBody>
          <a:bodyPr/>
          <a:lstStyle/>
          <a:p>
            <a:r>
              <a:rPr lang="en-US" dirty="0"/>
              <a:t>Background – Quantum Computing</a:t>
            </a:r>
          </a:p>
        </p:txBody>
      </p:sp>
      <p:sp>
        <p:nvSpPr>
          <p:cNvPr id="3" name="Content Placeholder 2">
            <a:extLst>
              <a:ext uri="{FF2B5EF4-FFF2-40B4-BE49-F238E27FC236}">
                <a16:creationId xmlns:a16="http://schemas.microsoft.com/office/drawing/2014/main" id="{F634B390-3D96-16A3-2789-DF7D6E00852E}"/>
              </a:ext>
            </a:extLst>
          </p:cNvPr>
          <p:cNvSpPr>
            <a:spLocks noGrp="1"/>
          </p:cNvSpPr>
          <p:nvPr>
            <p:ph idx="1"/>
          </p:nvPr>
        </p:nvSpPr>
        <p:spPr/>
        <p:txBody>
          <a:bodyPr/>
          <a:lstStyle/>
          <a:p>
            <a:pPr marL="342900" indent="-342900">
              <a:buFont typeface="Arial" panose="020B0604020202020204" pitchFamily="34" charset="0"/>
              <a:buChar char="•"/>
            </a:pPr>
            <a:r>
              <a:rPr lang="en-US" dirty="0"/>
              <a:t>Potential exponential speedups</a:t>
            </a:r>
          </a:p>
          <a:p>
            <a:pPr marL="829809" lvl="1" indent="-342900">
              <a:buFont typeface="Arial" panose="020B0604020202020204" pitchFamily="34" charset="0"/>
              <a:buChar char="•"/>
            </a:pPr>
            <a:r>
              <a:rPr lang="en-US" dirty="0"/>
              <a:t>Optimization</a:t>
            </a:r>
          </a:p>
          <a:p>
            <a:pPr marL="829809" lvl="1" indent="-342900">
              <a:buFont typeface="Arial" panose="020B0604020202020204" pitchFamily="34" charset="0"/>
              <a:buChar char="•"/>
            </a:pPr>
            <a:r>
              <a:rPr lang="en-US" dirty="0"/>
              <a:t>Quantum chemistry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NISQ era</a:t>
            </a:r>
          </a:p>
          <a:p>
            <a:pPr marL="829809" lvl="1" indent="-342900">
              <a:buFont typeface="Arial" panose="020B0604020202020204" pitchFamily="34" charset="0"/>
              <a:buChar char="•"/>
            </a:pPr>
            <a:r>
              <a:rPr lang="en-US" dirty="0"/>
              <a:t>Noisy and error prone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Need scalable and efficient performance predictors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3B9B2B3-1C04-5507-83B1-53EC40ADEB6D}"/>
              </a:ext>
            </a:extLst>
          </p:cNvPr>
          <p:cNvSpPr>
            <a:spLocks noGrp="1"/>
          </p:cNvSpPr>
          <p:nvPr>
            <p:ph type="sldNum" sz="quarter" idx="4"/>
          </p:nvPr>
        </p:nvSpPr>
        <p:spPr/>
        <p:txBody>
          <a:bodyPr/>
          <a:lstStyle/>
          <a:p>
            <a:pPr algn="ctr"/>
            <a:fld id="{F6B149FD-26F7-3645-B4E7-BA8B8CC5EEA8}" type="slidenum">
              <a:rPr lang="en-US" smtClean="0"/>
              <a:pPr algn="ctr"/>
              <a:t>2</a:t>
            </a:fld>
            <a:endParaRPr lang="en-US" dirty="0"/>
          </a:p>
        </p:txBody>
      </p:sp>
    </p:spTree>
    <p:extLst>
      <p:ext uri="{BB962C8B-B14F-4D97-AF65-F5344CB8AC3E}">
        <p14:creationId xmlns:p14="http://schemas.microsoft.com/office/powerpoint/2010/main" val="12266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44F8C4-202F-5748-954E-E748CC614D70}"/>
              </a:ext>
            </a:extLst>
          </p:cNvPr>
          <p:cNvSpPr>
            <a:spLocks noGrp="1"/>
          </p:cNvSpPr>
          <p:nvPr>
            <p:ph type="title"/>
          </p:nvPr>
        </p:nvSpPr>
        <p:spPr/>
        <p:txBody>
          <a:bodyPr/>
          <a:lstStyle/>
          <a:p>
            <a:r>
              <a:rPr lang="en-US" b="1" dirty="0">
                <a:latin typeface="+mn-lt"/>
              </a:rPr>
              <a:t>Motivation</a:t>
            </a:r>
          </a:p>
        </p:txBody>
      </p:sp>
      <p:sp>
        <p:nvSpPr>
          <p:cNvPr id="10" name="Content Placeholder 9">
            <a:extLst>
              <a:ext uri="{FF2B5EF4-FFF2-40B4-BE49-F238E27FC236}">
                <a16:creationId xmlns:a16="http://schemas.microsoft.com/office/drawing/2014/main" id="{C8C382F7-B28D-A24F-8A31-60568291B414}"/>
              </a:ext>
            </a:extLst>
          </p:cNvPr>
          <p:cNvSpPr>
            <a:spLocks noGrp="1"/>
          </p:cNvSpPr>
          <p:nvPr>
            <p:ph idx="1"/>
          </p:nvPr>
        </p:nvSpPr>
        <p:spPr>
          <a:xfrm>
            <a:off x="720647" y="1429233"/>
            <a:ext cx="10480751" cy="616227"/>
          </a:xfrm>
        </p:spPr>
        <p:txBody>
          <a:bodyPr>
            <a:normAutofit/>
          </a:bodyPr>
          <a:lstStyle/>
          <a:p>
            <a:pPr marL="342900" indent="-342900">
              <a:buFont typeface="Arial" panose="020B0604020202020204" pitchFamily="34" charset="0"/>
              <a:buChar char="•"/>
            </a:pPr>
            <a:r>
              <a:rPr lang="en-US" sz="2800" dirty="0"/>
              <a:t>Question:</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p:txBody>
          <a:bodyPr/>
          <a:lstStyle/>
          <a:p>
            <a:fld id="{F6B149FD-26F7-3645-B4E7-BA8B8CC5EEA8}" type="slidenum">
              <a:rPr lang="en-US" smtClean="0"/>
              <a:pPr/>
              <a:t>3</a:t>
            </a:fld>
            <a:endParaRPr lang="en-US" dirty="0"/>
          </a:p>
        </p:txBody>
      </p:sp>
      <p:sp>
        <p:nvSpPr>
          <p:cNvPr id="6" name="Content Placeholder 9">
            <a:extLst>
              <a:ext uri="{FF2B5EF4-FFF2-40B4-BE49-F238E27FC236}">
                <a16:creationId xmlns:a16="http://schemas.microsoft.com/office/drawing/2014/main" id="{148A2AAB-09DE-6E47-BAD5-D64944382215}"/>
              </a:ext>
            </a:extLst>
          </p:cNvPr>
          <p:cNvSpPr txBox="1">
            <a:spLocks/>
          </p:cNvSpPr>
          <p:nvPr/>
        </p:nvSpPr>
        <p:spPr>
          <a:xfrm>
            <a:off x="2295997" y="2045460"/>
            <a:ext cx="7330049" cy="817010"/>
          </a:xfrm>
          <a:prstGeom prst="rect">
            <a:avLst/>
          </a:prstGeom>
        </p:spPr>
        <p:txBody>
          <a:bodyPr vert="horz" lIns="45720" tIns="45720" rIns="45720" bIns="45720" rtlCol="0">
            <a:no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t>Can we use machine learning to better understand the capabilities of a quantum device?</a:t>
            </a:r>
          </a:p>
        </p:txBody>
      </p:sp>
      <p:sp>
        <p:nvSpPr>
          <p:cNvPr id="7" name="Content Placeholder 9">
            <a:extLst>
              <a:ext uri="{FF2B5EF4-FFF2-40B4-BE49-F238E27FC236}">
                <a16:creationId xmlns:a16="http://schemas.microsoft.com/office/drawing/2014/main" id="{8A107BED-8B39-054F-BEF1-0787D61B9A82}"/>
              </a:ext>
            </a:extLst>
          </p:cNvPr>
          <p:cNvSpPr txBox="1">
            <a:spLocks/>
          </p:cNvSpPr>
          <p:nvPr/>
        </p:nvSpPr>
        <p:spPr>
          <a:xfrm>
            <a:off x="720647" y="3687417"/>
            <a:ext cx="10480751" cy="616227"/>
          </a:xfrm>
          <a:prstGeom prst="rect">
            <a:avLst/>
          </a:prstGeom>
        </p:spPr>
        <p:txBody>
          <a:bodyPr vert="horz" lIns="45720" tIns="45720" rIns="45720" bIns="45720" rtlCol="0">
            <a:norm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US" sz="2800" dirty="0"/>
              <a:t>Our goal:</a:t>
            </a:r>
          </a:p>
        </p:txBody>
      </p:sp>
      <p:sp>
        <p:nvSpPr>
          <p:cNvPr id="8" name="Content Placeholder 9">
            <a:extLst>
              <a:ext uri="{FF2B5EF4-FFF2-40B4-BE49-F238E27FC236}">
                <a16:creationId xmlns:a16="http://schemas.microsoft.com/office/drawing/2014/main" id="{DA9F2901-2549-C44F-B540-DFBB8FEEDC24}"/>
              </a:ext>
            </a:extLst>
          </p:cNvPr>
          <p:cNvSpPr txBox="1">
            <a:spLocks/>
          </p:cNvSpPr>
          <p:nvPr/>
        </p:nvSpPr>
        <p:spPr>
          <a:xfrm>
            <a:off x="2430975" y="4441930"/>
            <a:ext cx="7330049" cy="1373322"/>
          </a:xfrm>
          <a:prstGeom prst="rect">
            <a:avLst/>
          </a:prstGeom>
        </p:spPr>
        <p:txBody>
          <a:bodyPr vert="horz" lIns="45720" tIns="45720" rIns="45720" bIns="45720" rtlCol="0">
            <a:no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t>Train neural networks on classically </a:t>
            </a:r>
            <a:r>
              <a:rPr lang="en-US" sz="2800" dirty="0" err="1"/>
              <a:t>simulable</a:t>
            </a:r>
            <a:r>
              <a:rPr lang="en-US" sz="2800" dirty="0"/>
              <a:t> circuits to predict the performance of generic quantum circuits</a:t>
            </a:r>
          </a:p>
        </p:txBody>
      </p:sp>
    </p:spTree>
    <p:extLst>
      <p:ext uri="{BB962C8B-B14F-4D97-AF65-F5344CB8AC3E}">
        <p14:creationId xmlns:p14="http://schemas.microsoft.com/office/powerpoint/2010/main" val="362535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44F8C4-202F-5748-954E-E748CC614D70}"/>
              </a:ext>
            </a:extLst>
          </p:cNvPr>
          <p:cNvSpPr>
            <a:spLocks noGrp="1"/>
          </p:cNvSpPr>
          <p:nvPr>
            <p:ph type="title"/>
          </p:nvPr>
        </p:nvSpPr>
        <p:spPr/>
        <p:txBody>
          <a:bodyPr/>
          <a:lstStyle/>
          <a:p>
            <a:r>
              <a:rPr lang="en-US" b="1" dirty="0">
                <a:latin typeface="+mn-lt"/>
              </a:rPr>
              <a:t>Motivation</a:t>
            </a:r>
          </a:p>
        </p:txBody>
      </p:sp>
      <p:sp>
        <p:nvSpPr>
          <p:cNvPr id="10" name="Content Placeholder 9">
            <a:extLst>
              <a:ext uri="{FF2B5EF4-FFF2-40B4-BE49-F238E27FC236}">
                <a16:creationId xmlns:a16="http://schemas.microsoft.com/office/drawing/2014/main" id="{C8C382F7-B28D-A24F-8A31-60568291B414}"/>
              </a:ext>
            </a:extLst>
          </p:cNvPr>
          <p:cNvSpPr>
            <a:spLocks noGrp="1"/>
          </p:cNvSpPr>
          <p:nvPr>
            <p:ph idx="1"/>
          </p:nvPr>
        </p:nvSpPr>
        <p:spPr>
          <a:xfrm>
            <a:off x="720647" y="1429233"/>
            <a:ext cx="10480751" cy="616227"/>
          </a:xfrm>
        </p:spPr>
        <p:txBody>
          <a:bodyPr>
            <a:normAutofit/>
          </a:bodyPr>
          <a:lstStyle/>
          <a:p>
            <a:pPr marL="342900" indent="-342900">
              <a:buFont typeface="Arial" panose="020B0604020202020204" pitchFamily="34" charset="0"/>
              <a:buChar char="•"/>
            </a:pPr>
            <a:r>
              <a:rPr lang="en-US" sz="2800" dirty="0"/>
              <a:t>Question:</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p:txBody>
          <a:bodyPr/>
          <a:lstStyle/>
          <a:p>
            <a:fld id="{F6B149FD-26F7-3645-B4E7-BA8B8CC5EEA8}" type="slidenum">
              <a:rPr lang="en-US" smtClean="0"/>
              <a:pPr/>
              <a:t>4</a:t>
            </a:fld>
            <a:endParaRPr lang="en-US" dirty="0"/>
          </a:p>
        </p:txBody>
      </p:sp>
      <p:sp>
        <p:nvSpPr>
          <p:cNvPr id="6" name="Content Placeholder 9">
            <a:extLst>
              <a:ext uri="{FF2B5EF4-FFF2-40B4-BE49-F238E27FC236}">
                <a16:creationId xmlns:a16="http://schemas.microsoft.com/office/drawing/2014/main" id="{148A2AAB-09DE-6E47-BAD5-D64944382215}"/>
              </a:ext>
            </a:extLst>
          </p:cNvPr>
          <p:cNvSpPr txBox="1">
            <a:spLocks/>
          </p:cNvSpPr>
          <p:nvPr/>
        </p:nvSpPr>
        <p:spPr>
          <a:xfrm>
            <a:off x="2295997" y="2045460"/>
            <a:ext cx="7330049" cy="817010"/>
          </a:xfrm>
          <a:prstGeom prst="rect">
            <a:avLst/>
          </a:prstGeom>
        </p:spPr>
        <p:txBody>
          <a:bodyPr vert="horz" lIns="45720" tIns="45720" rIns="45720" bIns="45720" rtlCol="0">
            <a:no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t>Can we use machine learning to better understand the capabilities of a quantum device?</a:t>
            </a:r>
          </a:p>
        </p:txBody>
      </p:sp>
      <p:sp>
        <p:nvSpPr>
          <p:cNvPr id="7" name="Content Placeholder 9">
            <a:extLst>
              <a:ext uri="{FF2B5EF4-FFF2-40B4-BE49-F238E27FC236}">
                <a16:creationId xmlns:a16="http://schemas.microsoft.com/office/drawing/2014/main" id="{8A107BED-8B39-054F-BEF1-0787D61B9A82}"/>
              </a:ext>
            </a:extLst>
          </p:cNvPr>
          <p:cNvSpPr txBox="1">
            <a:spLocks/>
          </p:cNvSpPr>
          <p:nvPr/>
        </p:nvSpPr>
        <p:spPr>
          <a:xfrm>
            <a:off x="720647" y="3687417"/>
            <a:ext cx="10480751" cy="616227"/>
          </a:xfrm>
          <a:prstGeom prst="rect">
            <a:avLst/>
          </a:prstGeom>
        </p:spPr>
        <p:txBody>
          <a:bodyPr vert="horz" lIns="45720" tIns="45720" rIns="45720" bIns="45720" rtlCol="0">
            <a:norm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US" sz="2800" dirty="0"/>
              <a:t>This work:</a:t>
            </a:r>
          </a:p>
        </p:txBody>
      </p:sp>
      <p:sp>
        <p:nvSpPr>
          <p:cNvPr id="8" name="Content Placeholder 9">
            <a:extLst>
              <a:ext uri="{FF2B5EF4-FFF2-40B4-BE49-F238E27FC236}">
                <a16:creationId xmlns:a16="http://schemas.microsoft.com/office/drawing/2014/main" id="{DA9F2901-2549-C44F-B540-DFBB8FEEDC24}"/>
              </a:ext>
            </a:extLst>
          </p:cNvPr>
          <p:cNvSpPr txBox="1">
            <a:spLocks/>
          </p:cNvSpPr>
          <p:nvPr/>
        </p:nvSpPr>
        <p:spPr>
          <a:xfrm>
            <a:off x="2430975" y="4441930"/>
            <a:ext cx="7330049" cy="1373322"/>
          </a:xfrm>
          <a:prstGeom prst="rect">
            <a:avLst/>
          </a:prstGeom>
        </p:spPr>
        <p:txBody>
          <a:bodyPr vert="horz" lIns="45720" tIns="45720" rIns="45720" bIns="45720" rtlCol="0">
            <a:no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t>Train neural networks on classically </a:t>
            </a:r>
            <a:r>
              <a:rPr lang="en-US" sz="2800" dirty="0" err="1"/>
              <a:t>simulable</a:t>
            </a:r>
            <a:r>
              <a:rPr lang="en-US" sz="2800" dirty="0"/>
              <a:t> circuits to predict the success rate of (new) classically </a:t>
            </a:r>
            <a:r>
              <a:rPr lang="en-US" sz="2800" dirty="0" err="1"/>
              <a:t>simulable</a:t>
            </a:r>
            <a:r>
              <a:rPr lang="en-US" sz="2800" dirty="0"/>
              <a:t> circuits</a:t>
            </a:r>
          </a:p>
        </p:txBody>
      </p:sp>
    </p:spTree>
    <p:extLst>
      <p:ext uri="{BB962C8B-B14F-4D97-AF65-F5344CB8AC3E}">
        <p14:creationId xmlns:p14="http://schemas.microsoft.com/office/powerpoint/2010/main" val="403972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44F8C4-202F-5748-954E-E748CC614D70}"/>
              </a:ext>
            </a:extLst>
          </p:cNvPr>
          <p:cNvSpPr>
            <a:spLocks noGrp="1"/>
          </p:cNvSpPr>
          <p:nvPr>
            <p:ph type="title"/>
          </p:nvPr>
        </p:nvSpPr>
        <p:spPr/>
        <p:txBody>
          <a:bodyPr/>
          <a:lstStyle/>
          <a:p>
            <a:r>
              <a:rPr lang="en-US" b="1" dirty="0">
                <a:latin typeface="+mn-lt"/>
              </a:rPr>
              <a:t>Motivation</a:t>
            </a:r>
          </a:p>
        </p:txBody>
      </p:sp>
      <p:sp>
        <p:nvSpPr>
          <p:cNvPr id="10" name="Content Placeholder 9">
            <a:extLst>
              <a:ext uri="{FF2B5EF4-FFF2-40B4-BE49-F238E27FC236}">
                <a16:creationId xmlns:a16="http://schemas.microsoft.com/office/drawing/2014/main" id="{C8C382F7-B28D-A24F-8A31-60568291B414}"/>
              </a:ext>
            </a:extLst>
          </p:cNvPr>
          <p:cNvSpPr>
            <a:spLocks noGrp="1"/>
          </p:cNvSpPr>
          <p:nvPr>
            <p:ph idx="1"/>
          </p:nvPr>
        </p:nvSpPr>
        <p:spPr>
          <a:xfrm>
            <a:off x="720647" y="1429233"/>
            <a:ext cx="10480751" cy="616227"/>
          </a:xfrm>
        </p:spPr>
        <p:txBody>
          <a:bodyPr>
            <a:normAutofit/>
          </a:bodyPr>
          <a:lstStyle/>
          <a:p>
            <a:pPr marL="342900" indent="-342900">
              <a:buFont typeface="Arial" panose="020B0604020202020204" pitchFamily="34" charset="0"/>
              <a:buChar char="•"/>
            </a:pPr>
            <a:r>
              <a:rPr lang="en-US" sz="2800" dirty="0"/>
              <a:t>Question:</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p:txBody>
          <a:bodyPr/>
          <a:lstStyle/>
          <a:p>
            <a:fld id="{F6B149FD-26F7-3645-B4E7-BA8B8CC5EEA8}" type="slidenum">
              <a:rPr lang="en-US" smtClean="0"/>
              <a:pPr/>
              <a:t>5</a:t>
            </a:fld>
            <a:endParaRPr lang="en-US" dirty="0"/>
          </a:p>
        </p:txBody>
      </p:sp>
      <p:sp>
        <p:nvSpPr>
          <p:cNvPr id="6" name="Content Placeholder 9">
            <a:extLst>
              <a:ext uri="{FF2B5EF4-FFF2-40B4-BE49-F238E27FC236}">
                <a16:creationId xmlns:a16="http://schemas.microsoft.com/office/drawing/2014/main" id="{148A2AAB-09DE-6E47-BAD5-D64944382215}"/>
              </a:ext>
            </a:extLst>
          </p:cNvPr>
          <p:cNvSpPr txBox="1">
            <a:spLocks/>
          </p:cNvSpPr>
          <p:nvPr/>
        </p:nvSpPr>
        <p:spPr>
          <a:xfrm>
            <a:off x="2295997" y="2045460"/>
            <a:ext cx="7330049" cy="817010"/>
          </a:xfrm>
          <a:prstGeom prst="rect">
            <a:avLst/>
          </a:prstGeom>
        </p:spPr>
        <p:txBody>
          <a:bodyPr vert="horz" lIns="45720" tIns="45720" rIns="45720" bIns="45720" rtlCol="0">
            <a:no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t>Can we use machine learning to better understand the capabilities of a quantum device?</a:t>
            </a:r>
          </a:p>
        </p:txBody>
      </p:sp>
      <p:sp>
        <p:nvSpPr>
          <p:cNvPr id="7" name="Content Placeholder 9">
            <a:extLst>
              <a:ext uri="{FF2B5EF4-FFF2-40B4-BE49-F238E27FC236}">
                <a16:creationId xmlns:a16="http://schemas.microsoft.com/office/drawing/2014/main" id="{8A107BED-8B39-054F-BEF1-0787D61B9A82}"/>
              </a:ext>
            </a:extLst>
          </p:cNvPr>
          <p:cNvSpPr txBox="1">
            <a:spLocks/>
          </p:cNvSpPr>
          <p:nvPr/>
        </p:nvSpPr>
        <p:spPr>
          <a:xfrm>
            <a:off x="720647" y="3687417"/>
            <a:ext cx="10480751" cy="616227"/>
          </a:xfrm>
          <a:prstGeom prst="rect">
            <a:avLst/>
          </a:prstGeom>
        </p:spPr>
        <p:txBody>
          <a:bodyPr vert="horz" lIns="45720" tIns="45720" rIns="45720" bIns="45720" rtlCol="0">
            <a:norm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US" sz="2800" dirty="0"/>
              <a:t>This work:</a:t>
            </a:r>
          </a:p>
        </p:txBody>
      </p:sp>
      <p:sp>
        <p:nvSpPr>
          <p:cNvPr id="8" name="Content Placeholder 9">
            <a:extLst>
              <a:ext uri="{FF2B5EF4-FFF2-40B4-BE49-F238E27FC236}">
                <a16:creationId xmlns:a16="http://schemas.microsoft.com/office/drawing/2014/main" id="{DA9F2901-2549-C44F-B540-DFBB8FEEDC24}"/>
              </a:ext>
            </a:extLst>
          </p:cNvPr>
          <p:cNvSpPr txBox="1">
            <a:spLocks/>
          </p:cNvSpPr>
          <p:nvPr/>
        </p:nvSpPr>
        <p:spPr>
          <a:xfrm>
            <a:off x="2430975" y="4441930"/>
            <a:ext cx="7330049" cy="1373322"/>
          </a:xfrm>
          <a:prstGeom prst="rect">
            <a:avLst/>
          </a:prstGeom>
        </p:spPr>
        <p:txBody>
          <a:bodyPr vert="horz" lIns="45720" tIns="45720" rIns="45720" bIns="45720" rtlCol="0">
            <a:noAutofit/>
          </a:bodyPr>
          <a:lstStyle>
            <a:lvl1pPr marL="0" indent="0" algn="l" defTabSz="914354" rtl="0" eaLnBrk="1" latinLnBrk="0" hangingPunct="0">
              <a:lnSpc>
                <a:spcPct val="100000"/>
              </a:lnSpc>
              <a:spcBef>
                <a:spcPts val="1200"/>
              </a:spcBef>
              <a:spcAft>
                <a:spcPts val="200"/>
              </a:spcAft>
              <a:buClr>
                <a:schemeClr val="accent1"/>
              </a:buClr>
              <a:buSzPct val="100000"/>
              <a:buFontTx/>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86909" indent="-285750" algn="l" defTabSz="914354" rtl="0" eaLnBrk="1" latinLnBrk="0" hangingPunct="0">
              <a:lnSpc>
                <a:spcPct val="100000"/>
              </a:lnSpc>
              <a:spcBef>
                <a:spcPts val="200"/>
              </a:spcBef>
              <a:spcAft>
                <a:spcPts val="400"/>
              </a:spcAft>
              <a:buClr>
                <a:schemeClr val="accent1"/>
              </a:buClr>
              <a:buFont typeface="Wingdings" pitchFamily="2" charset="2"/>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669780"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852651"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035522" indent="-285750" algn="l" defTabSz="914354" rtl="0" eaLnBrk="1" latinLnBrk="0" hangingPunct="0">
              <a:lnSpc>
                <a:spcPct val="100000"/>
              </a:lnSpc>
              <a:spcBef>
                <a:spcPts val="200"/>
              </a:spcBef>
              <a:spcAft>
                <a:spcPts val="400"/>
              </a:spcAft>
              <a:buClr>
                <a:schemeClr val="accent1"/>
              </a:buClr>
              <a:buFont typeface="Wingdings" pitchFamily="2" charset="2"/>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dirty="0"/>
              <a:t>How do dataset size and data quality affect a neural network’s ability to learn?</a:t>
            </a:r>
          </a:p>
        </p:txBody>
      </p:sp>
    </p:spTree>
    <p:extLst>
      <p:ext uri="{BB962C8B-B14F-4D97-AF65-F5344CB8AC3E}">
        <p14:creationId xmlns:p14="http://schemas.microsoft.com/office/powerpoint/2010/main" val="623689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C010B-0A1E-004C-B718-764B2197E9AB}"/>
              </a:ext>
            </a:extLst>
          </p:cNvPr>
          <p:cNvSpPr>
            <a:spLocks noGrp="1"/>
          </p:cNvSpPr>
          <p:nvPr>
            <p:ph idx="1"/>
          </p:nvPr>
        </p:nvSpPr>
        <p:spPr>
          <a:xfrm>
            <a:off x="709997" y="1287405"/>
            <a:ext cx="6783396" cy="4636287"/>
          </a:xfrm>
        </p:spPr>
        <p:txBody>
          <a:bodyPr>
            <a:normAutofit fontScale="92500" lnSpcReduction="20000"/>
          </a:bodyPr>
          <a:lstStyle/>
          <a:p>
            <a:pPr marL="342900" indent="-342900">
              <a:buFont typeface="Arial" panose="020B0604020202020204" pitchFamily="34" charset="0"/>
              <a:buChar char="•"/>
            </a:pPr>
            <a:r>
              <a:rPr lang="en-US" dirty="0"/>
              <a:t>Current quantum computers are noisy and error prone</a:t>
            </a:r>
          </a:p>
          <a:p>
            <a:pPr marL="342900" indent="-342900">
              <a:buFont typeface="Arial" panose="020B0604020202020204" pitchFamily="34" charset="0"/>
              <a:buChar char="•"/>
            </a:pPr>
            <a:r>
              <a:rPr lang="en-US" dirty="0"/>
              <a:t>Phenomenological models</a:t>
            </a:r>
            <a:r>
              <a:rPr lang="en-US" baseline="30000" dirty="0"/>
              <a:t>1</a:t>
            </a:r>
            <a:endParaRPr lang="en-US" dirty="0"/>
          </a:p>
          <a:p>
            <a:pPr marL="829809" lvl="1" indent="-342900">
              <a:buFont typeface="Arial" panose="020B0604020202020204" pitchFamily="34" charset="0"/>
              <a:buChar char="•"/>
            </a:pPr>
            <a:r>
              <a:rPr lang="en-US" dirty="0"/>
              <a:t>Built on benchmarking tools</a:t>
            </a:r>
          </a:p>
          <a:p>
            <a:pPr marL="829809" lvl="1" indent="-342900">
              <a:buFont typeface="Arial" panose="020B0604020202020204" pitchFamily="34" charset="0"/>
              <a:buChar char="•"/>
            </a:pPr>
            <a:r>
              <a:rPr lang="en-US" dirty="0"/>
              <a:t>Rely on human extracted features</a:t>
            </a:r>
          </a:p>
          <a:p>
            <a:pPr marL="829809" lvl="1" indent="-342900">
              <a:buFont typeface="Arial" panose="020B0604020202020204" pitchFamily="34" charset="0"/>
              <a:buChar char="•"/>
            </a:pPr>
            <a:r>
              <a:rPr lang="en-US" dirty="0"/>
              <a:t>Poor performance</a:t>
            </a:r>
          </a:p>
          <a:p>
            <a:pPr marL="342900" indent="-342900">
              <a:buFont typeface="Arial" panose="020B0604020202020204" pitchFamily="34" charset="0"/>
              <a:buChar char="•"/>
            </a:pPr>
            <a:r>
              <a:rPr lang="en-US" dirty="0"/>
              <a:t>Quantum process models</a:t>
            </a:r>
            <a:r>
              <a:rPr lang="en-US" baseline="30000" dirty="0"/>
              <a:t>2</a:t>
            </a:r>
            <a:endParaRPr lang="en-US" dirty="0"/>
          </a:p>
          <a:p>
            <a:pPr marL="829809" lvl="1" indent="-342900">
              <a:buFont typeface="Arial" panose="020B0604020202020204" pitchFamily="34" charset="0"/>
              <a:buChar char="•"/>
            </a:pPr>
            <a:r>
              <a:rPr lang="en-US" dirty="0"/>
              <a:t>Informed by “tomography”</a:t>
            </a:r>
          </a:p>
          <a:p>
            <a:pPr marL="829809" lvl="1" indent="-342900">
              <a:buFont typeface="Arial" panose="020B0604020202020204" pitchFamily="34" charset="0"/>
              <a:buChar char="•"/>
            </a:pPr>
            <a:r>
              <a:rPr lang="en-US" dirty="0"/>
              <a:t>Depend on circuit structure</a:t>
            </a:r>
          </a:p>
          <a:p>
            <a:pPr marL="829809" lvl="1" indent="-342900">
              <a:buFont typeface="Arial" panose="020B0604020202020204" pitchFamily="34" charset="0"/>
              <a:buChar char="•"/>
            </a:pPr>
            <a:r>
              <a:rPr lang="en-US" dirty="0"/>
              <a:t>Specious assumptions</a:t>
            </a:r>
          </a:p>
          <a:p>
            <a:pPr marL="829809" lvl="1" indent="-342900">
              <a:buFont typeface="Arial" panose="020B0604020202020204" pitchFamily="34" charset="0"/>
              <a:buChar char="•"/>
            </a:pPr>
            <a:r>
              <a:rPr lang="en-US" dirty="0"/>
              <a:t>Hard to scale</a:t>
            </a:r>
          </a:p>
          <a:p>
            <a:pPr marL="342900" indent="-342900">
              <a:buFont typeface="Arial" panose="020B0604020202020204" pitchFamily="34" charset="0"/>
              <a:buChar char="•"/>
            </a:pPr>
            <a:r>
              <a:rPr lang="en-US" dirty="0"/>
              <a:t>Neural network models</a:t>
            </a:r>
          </a:p>
          <a:p>
            <a:pPr marL="829809" lvl="1" indent="-342900">
              <a:buFont typeface="Arial" panose="020B0604020202020204" pitchFamily="34" charset="0"/>
              <a:buChar char="•"/>
            </a:pPr>
            <a:r>
              <a:rPr lang="en-US" dirty="0"/>
              <a:t>Extract their own features</a:t>
            </a:r>
          </a:p>
          <a:p>
            <a:pPr marL="829809" lvl="1" indent="-342900">
              <a:buFont typeface="Arial" panose="020B0604020202020204" pitchFamily="34" charset="0"/>
              <a:buChar char="•"/>
            </a:pPr>
            <a:r>
              <a:rPr lang="en-US" dirty="0"/>
              <a:t>Few assumptions</a:t>
            </a:r>
          </a:p>
          <a:p>
            <a:pPr marL="829809" lvl="1" indent="-342900">
              <a:buFont typeface="Arial" panose="020B0604020202020204" pitchFamily="34" charset="0"/>
              <a:buChar char="•"/>
            </a:pPr>
            <a:r>
              <a:rPr lang="en-US" dirty="0"/>
              <a:t>Potentially scalable</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5D53111-8E7F-2E48-B64F-062DAF47AFC1}"/>
              </a:ext>
            </a:extLst>
          </p:cNvPr>
          <p:cNvSpPr>
            <a:spLocks noGrp="1"/>
          </p:cNvSpPr>
          <p:nvPr>
            <p:ph type="sldNum" sz="quarter" idx="4"/>
          </p:nvPr>
        </p:nvSpPr>
        <p:spPr/>
        <p:txBody>
          <a:bodyPr/>
          <a:lstStyle/>
          <a:p>
            <a:pPr algn="ctr"/>
            <a:fld id="{F6B149FD-26F7-3645-B4E7-BA8B8CC5EEA8}" type="slidenum">
              <a:rPr lang="en-US" smtClean="0"/>
              <a:pPr algn="ctr"/>
              <a:t>6</a:t>
            </a:fld>
            <a:endParaRPr lang="en-US" dirty="0"/>
          </a:p>
        </p:txBody>
      </p:sp>
      <p:pic>
        <p:nvPicPr>
          <p:cNvPr id="7" name="Picture 6">
            <a:extLst>
              <a:ext uri="{FF2B5EF4-FFF2-40B4-BE49-F238E27FC236}">
                <a16:creationId xmlns:a16="http://schemas.microsoft.com/office/drawing/2014/main" id="{316722D1-2A85-3F45-B04B-EFCC7E8C370D}"/>
              </a:ext>
            </a:extLst>
          </p:cNvPr>
          <p:cNvPicPr>
            <a:picLocks noChangeAspect="1"/>
          </p:cNvPicPr>
          <p:nvPr/>
        </p:nvPicPr>
        <p:blipFill>
          <a:blip r:embed="rId3"/>
          <a:stretch>
            <a:fillRect/>
          </a:stretch>
        </p:blipFill>
        <p:spPr>
          <a:xfrm>
            <a:off x="8106124" y="3969949"/>
            <a:ext cx="1871762" cy="244718"/>
          </a:xfrm>
          <a:prstGeom prst="rect">
            <a:avLst/>
          </a:prstGeom>
        </p:spPr>
      </p:pic>
      <p:sp>
        <p:nvSpPr>
          <p:cNvPr id="8" name="TextBox 7">
            <a:extLst>
              <a:ext uri="{FF2B5EF4-FFF2-40B4-BE49-F238E27FC236}">
                <a16:creationId xmlns:a16="http://schemas.microsoft.com/office/drawing/2014/main" id="{9272D0A8-0B8F-D548-9C03-5B4389A103DA}"/>
              </a:ext>
            </a:extLst>
          </p:cNvPr>
          <p:cNvSpPr txBox="1"/>
          <p:nvPr/>
        </p:nvSpPr>
        <p:spPr>
          <a:xfrm>
            <a:off x="7827100" y="3329848"/>
            <a:ext cx="2439167" cy="477636"/>
          </a:xfrm>
          <a:prstGeom prst="rect">
            <a:avLst/>
          </a:prstGeom>
        </p:spPr>
        <p:txBody>
          <a:bodyPr vert="horz" wrap="none" lIns="91440" tIns="45720" rIns="91440" bIns="45720" rtlCol="0">
            <a:noAutofit/>
          </a:bodyPr>
          <a:lstStyle/>
          <a:p>
            <a:pPr algn="l"/>
            <a:r>
              <a:rPr lang="en-US" sz="1600" i="1" dirty="0"/>
              <a:t>Multiple elements from a set</a:t>
            </a:r>
          </a:p>
          <a:p>
            <a:pPr algn="l"/>
            <a:r>
              <a:rPr lang="en-US" sz="1600" i="1" dirty="0"/>
              <a:t>of (very large) matrices</a:t>
            </a:r>
          </a:p>
        </p:txBody>
      </p:sp>
      <p:grpSp>
        <p:nvGrpSpPr>
          <p:cNvPr id="9" name="Group 8">
            <a:extLst>
              <a:ext uri="{FF2B5EF4-FFF2-40B4-BE49-F238E27FC236}">
                <a16:creationId xmlns:a16="http://schemas.microsoft.com/office/drawing/2014/main" id="{B7A325B6-7186-9C48-AD3E-B959254FF2EF}"/>
              </a:ext>
            </a:extLst>
          </p:cNvPr>
          <p:cNvGrpSpPr/>
          <p:nvPr/>
        </p:nvGrpSpPr>
        <p:grpSpPr>
          <a:xfrm>
            <a:off x="8193331" y="4643429"/>
            <a:ext cx="1784555" cy="1637671"/>
            <a:chOff x="3890868" y="2540707"/>
            <a:chExt cx="3231130" cy="2614101"/>
          </a:xfrm>
        </p:grpSpPr>
        <p:pic>
          <p:nvPicPr>
            <p:cNvPr id="10" name="Graphic 9">
              <a:extLst>
                <a:ext uri="{FF2B5EF4-FFF2-40B4-BE49-F238E27FC236}">
                  <a16:creationId xmlns:a16="http://schemas.microsoft.com/office/drawing/2014/main" id="{0C82991B-D4EF-EF48-928F-1C1B91A911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0868" y="2540707"/>
              <a:ext cx="3231130" cy="1548560"/>
            </a:xfrm>
            <a:prstGeom prst="rect">
              <a:avLst/>
            </a:prstGeom>
          </p:spPr>
        </p:pic>
        <p:pic>
          <p:nvPicPr>
            <p:cNvPr id="11" name="Graphic 10">
              <a:extLst>
                <a:ext uri="{FF2B5EF4-FFF2-40B4-BE49-F238E27FC236}">
                  <a16:creationId xmlns:a16="http://schemas.microsoft.com/office/drawing/2014/main" id="{3E24956A-94A9-DA40-91A4-0B0DFA796B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0868" y="3606248"/>
              <a:ext cx="3231130" cy="1548560"/>
            </a:xfrm>
            <a:prstGeom prst="rect">
              <a:avLst/>
            </a:prstGeom>
          </p:spPr>
        </p:pic>
      </p:grpSp>
      <p:grpSp>
        <p:nvGrpSpPr>
          <p:cNvPr id="12" name="Group 11">
            <a:extLst>
              <a:ext uri="{FF2B5EF4-FFF2-40B4-BE49-F238E27FC236}">
                <a16:creationId xmlns:a16="http://schemas.microsoft.com/office/drawing/2014/main" id="{9A54CF91-6098-3742-B6E0-70D8335E6C2B}"/>
              </a:ext>
            </a:extLst>
          </p:cNvPr>
          <p:cNvGrpSpPr/>
          <p:nvPr/>
        </p:nvGrpSpPr>
        <p:grpSpPr>
          <a:xfrm>
            <a:off x="5553607" y="5189460"/>
            <a:ext cx="1300938" cy="600671"/>
            <a:chOff x="3129223" y="2809367"/>
            <a:chExt cx="4947116" cy="1868590"/>
          </a:xfrm>
        </p:grpSpPr>
        <p:cxnSp>
          <p:nvCxnSpPr>
            <p:cNvPr id="13" name="Straight Connector 12">
              <a:extLst>
                <a:ext uri="{FF2B5EF4-FFF2-40B4-BE49-F238E27FC236}">
                  <a16:creationId xmlns:a16="http://schemas.microsoft.com/office/drawing/2014/main" id="{DF3C91A2-996B-BB4B-8660-E008558EAB9B}"/>
                </a:ext>
              </a:extLst>
            </p:cNvPr>
            <p:cNvCxnSpPr>
              <a:cxnSpLocks/>
            </p:cNvCxnSpPr>
            <p:nvPr/>
          </p:nvCxnSpPr>
          <p:spPr>
            <a:xfrm>
              <a:off x="3129223" y="3084785"/>
              <a:ext cx="4947116" cy="0"/>
            </a:xfrm>
            <a:prstGeom prst="line">
              <a:avLst/>
            </a:prstGeom>
            <a:noFill/>
            <a:ln w="28575" cap="flat" cmpd="sng" algn="ctr">
              <a:solidFill>
                <a:srgbClr val="008E74"/>
              </a:solidFill>
              <a:prstDash val="solid"/>
            </a:ln>
            <a:effectLst/>
          </p:spPr>
        </p:cxnSp>
        <p:cxnSp>
          <p:nvCxnSpPr>
            <p:cNvPr id="14" name="Straight Connector 13">
              <a:extLst>
                <a:ext uri="{FF2B5EF4-FFF2-40B4-BE49-F238E27FC236}">
                  <a16:creationId xmlns:a16="http://schemas.microsoft.com/office/drawing/2014/main" id="{AB9B1B45-4828-B54F-8234-26BD2C0CCB8E}"/>
                </a:ext>
              </a:extLst>
            </p:cNvPr>
            <p:cNvCxnSpPr>
              <a:cxnSpLocks/>
            </p:cNvCxnSpPr>
            <p:nvPr/>
          </p:nvCxnSpPr>
          <p:spPr>
            <a:xfrm>
              <a:off x="3129223" y="3751341"/>
              <a:ext cx="4947116" cy="0"/>
            </a:xfrm>
            <a:prstGeom prst="line">
              <a:avLst/>
            </a:prstGeom>
            <a:noFill/>
            <a:ln w="28575" cap="flat" cmpd="sng" algn="ctr">
              <a:solidFill>
                <a:srgbClr val="008E74"/>
              </a:solidFill>
              <a:prstDash val="solid"/>
            </a:ln>
            <a:effectLst/>
          </p:spPr>
        </p:cxnSp>
        <p:cxnSp>
          <p:nvCxnSpPr>
            <p:cNvPr id="15" name="Straight Connector 14">
              <a:extLst>
                <a:ext uri="{FF2B5EF4-FFF2-40B4-BE49-F238E27FC236}">
                  <a16:creationId xmlns:a16="http://schemas.microsoft.com/office/drawing/2014/main" id="{F078E9CB-F8CE-694D-9625-8B4BE51477DF}"/>
                </a:ext>
              </a:extLst>
            </p:cNvPr>
            <p:cNvCxnSpPr>
              <a:cxnSpLocks/>
            </p:cNvCxnSpPr>
            <p:nvPr/>
          </p:nvCxnSpPr>
          <p:spPr>
            <a:xfrm>
              <a:off x="3129223" y="4417896"/>
              <a:ext cx="4947116" cy="0"/>
            </a:xfrm>
            <a:prstGeom prst="line">
              <a:avLst/>
            </a:prstGeom>
            <a:noFill/>
            <a:ln w="28575" cap="flat" cmpd="sng" algn="ctr">
              <a:solidFill>
                <a:srgbClr val="008E74"/>
              </a:solidFill>
              <a:prstDash val="solid"/>
            </a:ln>
            <a:effectLst/>
          </p:spPr>
        </p:cxnSp>
        <p:sp>
          <p:nvSpPr>
            <p:cNvPr id="16" name="Rectangle 15">
              <a:extLst>
                <a:ext uri="{FF2B5EF4-FFF2-40B4-BE49-F238E27FC236}">
                  <a16:creationId xmlns:a16="http://schemas.microsoft.com/office/drawing/2014/main" id="{85B58C67-6A86-F845-AA9D-40972F917258}"/>
                </a:ext>
              </a:extLst>
            </p:cNvPr>
            <p:cNvSpPr/>
            <p:nvPr/>
          </p:nvSpPr>
          <p:spPr>
            <a:xfrm>
              <a:off x="5494714" y="2837436"/>
              <a:ext cx="361916" cy="444612"/>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7" name="Rectangle 16">
              <a:extLst>
                <a:ext uri="{FF2B5EF4-FFF2-40B4-BE49-F238E27FC236}">
                  <a16:creationId xmlns:a16="http://schemas.microsoft.com/office/drawing/2014/main" id="{AF8454A3-154E-4A41-B2B6-932CC3567691}"/>
                </a:ext>
              </a:extLst>
            </p:cNvPr>
            <p:cNvSpPr/>
            <p:nvPr/>
          </p:nvSpPr>
          <p:spPr>
            <a:xfrm>
              <a:off x="5494714" y="4199620"/>
              <a:ext cx="361916" cy="452726"/>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8" name="Rectangle 17">
              <a:extLst>
                <a:ext uri="{FF2B5EF4-FFF2-40B4-BE49-F238E27FC236}">
                  <a16:creationId xmlns:a16="http://schemas.microsoft.com/office/drawing/2014/main" id="{0D7C7472-2015-914C-9213-D7DCEE2B4116}"/>
                </a:ext>
              </a:extLst>
            </p:cNvPr>
            <p:cNvSpPr/>
            <p:nvPr/>
          </p:nvSpPr>
          <p:spPr>
            <a:xfrm>
              <a:off x="4796212" y="3554294"/>
              <a:ext cx="361916" cy="1085857"/>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19" name="Rectangle 18">
              <a:extLst>
                <a:ext uri="{FF2B5EF4-FFF2-40B4-BE49-F238E27FC236}">
                  <a16:creationId xmlns:a16="http://schemas.microsoft.com/office/drawing/2014/main" id="{864B5E03-F24E-7742-9BB6-2E59AD04B596}"/>
                </a:ext>
              </a:extLst>
            </p:cNvPr>
            <p:cNvSpPr/>
            <p:nvPr/>
          </p:nvSpPr>
          <p:spPr>
            <a:xfrm>
              <a:off x="3482085" y="2859830"/>
              <a:ext cx="361916" cy="1055677"/>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0" name="Rectangle 19">
              <a:extLst>
                <a:ext uri="{FF2B5EF4-FFF2-40B4-BE49-F238E27FC236}">
                  <a16:creationId xmlns:a16="http://schemas.microsoft.com/office/drawing/2014/main" id="{1BC42111-5E9C-0A43-9571-2DF8D0972A54}"/>
                </a:ext>
              </a:extLst>
            </p:cNvPr>
            <p:cNvSpPr/>
            <p:nvPr/>
          </p:nvSpPr>
          <p:spPr>
            <a:xfrm>
              <a:off x="6099217" y="3573516"/>
              <a:ext cx="361916" cy="1104441"/>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1" name="Rectangle 20">
              <a:extLst>
                <a:ext uri="{FF2B5EF4-FFF2-40B4-BE49-F238E27FC236}">
                  <a16:creationId xmlns:a16="http://schemas.microsoft.com/office/drawing/2014/main" id="{44359BC0-A29F-7048-91D5-1FC38B74A6EC}"/>
                </a:ext>
              </a:extLst>
            </p:cNvPr>
            <p:cNvSpPr/>
            <p:nvPr/>
          </p:nvSpPr>
          <p:spPr>
            <a:xfrm>
              <a:off x="7316107" y="3547900"/>
              <a:ext cx="361916" cy="1104443"/>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2" name="Rectangle 21">
              <a:extLst>
                <a:ext uri="{FF2B5EF4-FFF2-40B4-BE49-F238E27FC236}">
                  <a16:creationId xmlns:a16="http://schemas.microsoft.com/office/drawing/2014/main" id="{FC32A313-41E0-7346-8967-D830384298B6}"/>
                </a:ext>
              </a:extLst>
            </p:cNvPr>
            <p:cNvSpPr/>
            <p:nvPr/>
          </p:nvSpPr>
          <p:spPr>
            <a:xfrm>
              <a:off x="4152637" y="2848270"/>
              <a:ext cx="361916" cy="444612"/>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CE0D629B-47F1-2442-89E1-9E73D5514940}"/>
                </a:ext>
              </a:extLst>
            </p:cNvPr>
            <p:cNvSpPr/>
            <p:nvPr/>
          </p:nvSpPr>
          <p:spPr>
            <a:xfrm>
              <a:off x="4152637" y="3528632"/>
              <a:ext cx="361916" cy="430863"/>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84750C61-B2A4-DB44-946C-DF5B03AFB88F}"/>
                </a:ext>
              </a:extLst>
            </p:cNvPr>
            <p:cNvSpPr/>
            <p:nvPr/>
          </p:nvSpPr>
          <p:spPr>
            <a:xfrm>
              <a:off x="4152637" y="4170012"/>
              <a:ext cx="361916" cy="459073"/>
            </a:xfrm>
            <a:prstGeom prst="rect">
              <a:avLst/>
            </a:prstGeom>
            <a:solidFill>
              <a:srgbClr val="E7E6E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4">
              <a:extLst>
                <a:ext uri="{FF2B5EF4-FFF2-40B4-BE49-F238E27FC236}">
                  <a16:creationId xmlns:a16="http://schemas.microsoft.com/office/drawing/2014/main" id="{E7120223-2CFA-9841-80FA-8684B1868F7E}"/>
                </a:ext>
              </a:extLst>
            </p:cNvPr>
            <p:cNvSpPr/>
            <p:nvPr/>
          </p:nvSpPr>
          <p:spPr>
            <a:xfrm>
              <a:off x="6712209" y="2823235"/>
              <a:ext cx="361916" cy="444612"/>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5">
              <a:extLst>
                <a:ext uri="{FF2B5EF4-FFF2-40B4-BE49-F238E27FC236}">
                  <a16:creationId xmlns:a16="http://schemas.microsoft.com/office/drawing/2014/main" id="{A8AC5788-3D7C-8C44-A314-3784F5BCF7AF}"/>
                </a:ext>
              </a:extLst>
            </p:cNvPr>
            <p:cNvSpPr/>
            <p:nvPr/>
          </p:nvSpPr>
          <p:spPr>
            <a:xfrm>
              <a:off x="6712209" y="3518881"/>
              <a:ext cx="361916" cy="415579"/>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6">
              <a:extLst>
                <a:ext uri="{FF2B5EF4-FFF2-40B4-BE49-F238E27FC236}">
                  <a16:creationId xmlns:a16="http://schemas.microsoft.com/office/drawing/2014/main" id="{FC575275-7E0C-FF48-93EB-A69E2F8EEC11}"/>
                </a:ext>
              </a:extLst>
            </p:cNvPr>
            <p:cNvSpPr/>
            <p:nvPr/>
          </p:nvSpPr>
          <p:spPr>
            <a:xfrm>
              <a:off x="6712209" y="4160057"/>
              <a:ext cx="361916" cy="480569"/>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8" name="Rectangle 27">
              <a:extLst>
                <a:ext uri="{FF2B5EF4-FFF2-40B4-BE49-F238E27FC236}">
                  <a16:creationId xmlns:a16="http://schemas.microsoft.com/office/drawing/2014/main" id="{52D9B3D4-66EA-D544-B645-16EDA38C8908}"/>
                </a:ext>
              </a:extLst>
            </p:cNvPr>
            <p:cNvSpPr/>
            <p:nvPr/>
          </p:nvSpPr>
          <p:spPr>
            <a:xfrm>
              <a:off x="3488772" y="4166541"/>
              <a:ext cx="361916" cy="460734"/>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29" name="Rectangle 28">
              <a:extLst>
                <a:ext uri="{FF2B5EF4-FFF2-40B4-BE49-F238E27FC236}">
                  <a16:creationId xmlns:a16="http://schemas.microsoft.com/office/drawing/2014/main" id="{650E0306-99B2-A444-817B-AE2E77ED2C80}"/>
                </a:ext>
              </a:extLst>
            </p:cNvPr>
            <p:cNvSpPr/>
            <p:nvPr/>
          </p:nvSpPr>
          <p:spPr>
            <a:xfrm>
              <a:off x="4794342" y="2851906"/>
              <a:ext cx="361916" cy="422657"/>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0" name="Rectangle 29">
              <a:extLst>
                <a:ext uri="{FF2B5EF4-FFF2-40B4-BE49-F238E27FC236}">
                  <a16:creationId xmlns:a16="http://schemas.microsoft.com/office/drawing/2014/main" id="{03C76060-0DA6-474C-9953-7B75163D685C}"/>
                </a:ext>
              </a:extLst>
            </p:cNvPr>
            <p:cNvSpPr/>
            <p:nvPr/>
          </p:nvSpPr>
          <p:spPr>
            <a:xfrm>
              <a:off x="5498723" y="3549136"/>
              <a:ext cx="361916" cy="421822"/>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1" name="Rectangle 30">
              <a:extLst>
                <a:ext uri="{FF2B5EF4-FFF2-40B4-BE49-F238E27FC236}">
                  <a16:creationId xmlns:a16="http://schemas.microsoft.com/office/drawing/2014/main" id="{2C33FCB3-6D70-554C-9F72-FB8CFF94B0F3}"/>
                </a:ext>
              </a:extLst>
            </p:cNvPr>
            <p:cNvSpPr/>
            <p:nvPr/>
          </p:nvSpPr>
          <p:spPr>
            <a:xfrm>
              <a:off x="7336277" y="2809367"/>
              <a:ext cx="361916" cy="477387"/>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2" name="Rectangle 31">
              <a:extLst>
                <a:ext uri="{FF2B5EF4-FFF2-40B4-BE49-F238E27FC236}">
                  <a16:creationId xmlns:a16="http://schemas.microsoft.com/office/drawing/2014/main" id="{FB27B4D8-17E0-7945-82EF-ED646848C921}"/>
                </a:ext>
              </a:extLst>
            </p:cNvPr>
            <p:cNvSpPr/>
            <p:nvPr/>
          </p:nvSpPr>
          <p:spPr>
            <a:xfrm>
              <a:off x="6106917" y="2827624"/>
              <a:ext cx="361916" cy="458804"/>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sp>
        <p:nvSpPr>
          <p:cNvPr id="33" name="Right Arrow 32">
            <a:extLst>
              <a:ext uri="{FF2B5EF4-FFF2-40B4-BE49-F238E27FC236}">
                <a16:creationId xmlns:a16="http://schemas.microsoft.com/office/drawing/2014/main" id="{257E6741-2FE0-F745-AF5F-C22E31C3A250}"/>
              </a:ext>
            </a:extLst>
          </p:cNvPr>
          <p:cNvSpPr/>
          <p:nvPr/>
        </p:nvSpPr>
        <p:spPr>
          <a:xfrm>
            <a:off x="6974633" y="5355439"/>
            <a:ext cx="1049949" cy="257788"/>
          </a:xfrm>
          <a:prstGeom prst="rightArrow">
            <a:avLst/>
          </a:prstGeom>
          <a:solidFill>
            <a:schemeClr val="bg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1522BE2B-5303-A04F-839B-A044489C3124}"/>
              </a:ext>
            </a:extLst>
          </p:cNvPr>
          <p:cNvGrpSpPr/>
          <p:nvPr/>
        </p:nvGrpSpPr>
        <p:grpSpPr>
          <a:xfrm>
            <a:off x="5534629" y="3690634"/>
            <a:ext cx="1300938" cy="600671"/>
            <a:chOff x="3129223" y="2809367"/>
            <a:chExt cx="4947116" cy="1868590"/>
          </a:xfrm>
        </p:grpSpPr>
        <p:cxnSp>
          <p:nvCxnSpPr>
            <p:cNvPr id="35" name="Straight Connector 34">
              <a:extLst>
                <a:ext uri="{FF2B5EF4-FFF2-40B4-BE49-F238E27FC236}">
                  <a16:creationId xmlns:a16="http://schemas.microsoft.com/office/drawing/2014/main" id="{C64DDB0D-63FB-7743-B871-C4AD2C6F0488}"/>
                </a:ext>
              </a:extLst>
            </p:cNvPr>
            <p:cNvCxnSpPr>
              <a:cxnSpLocks/>
            </p:cNvCxnSpPr>
            <p:nvPr/>
          </p:nvCxnSpPr>
          <p:spPr>
            <a:xfrm>
              <a:off x="3129223" y="3084785"/>
              <a:ext cx="4947116" cy="0"/>
            </a:xfrm>
            <a:prstGeom prst="line">
              <a:avLst/>
            </a:prstGeom>
            <a:noFill/>
            <a:ln w="28575" cap="flat" cmpd="sng" algn="ctr">
              <a:solidFill>
                <a:srgbClr val="008E74"/>
              </a:solidFill>
              <a:prstDash val="solid"/>
            </a:ln>
            <a:effectLst/>
          </p:spPr>
        </p:cxnSp>
        <p:cxnSp>
          <p:nvCxnSpPr>
            <p:cNvPr id="36" name="Straight Connector 35">
              <a:extLst>
                <a:ext uri="{FF2B5EF4-FFF2-40B4-BE49-F238E27FC236}">
                  <a16:creationId xmlns:a16="http://schemas.microsoft.com/office/drawing/2014/main" id="{D8B95CB0-7B81-8E42-B568-C0277E541495}"/>
                </a:ext>
              </a:extLst>
            </p:cNvPr>
            <p:cNvCxnSpPr>
              <a:cxnSpLocks/>
            </p:cNvCxnSpPr>
            <p:nvPr/>
          </p:nvCxnSpPr>
          <p:spPr>
            <a:xfrm>
              <a:off x="3129223" y="3751341"/>
              <a:ext cx="4947116" cy="0"/>
            </a:xfrm>
            <a:prstGeom prst="line">
              <a:avLst/>
            </a:prstGeom>
            <a:noFill/>
            <a:ln w="28575" cap="flat" cmpd="sng" algn="ctr">
              <a:solidFill>
                <a:srgbClr val="008E74"/>
              </a:solidFill>
              <a:prstDash val="solid"/>
            </a:ln>
            <a:effectLst/>
          </p:spPr>
        </p:cxnSp>
        <p:cxnSp>
          <p:nvCxnSpPr>
            <p:cNvPr id="37" name="Straight Connector 36">
              <a:extLst>
                <a:ext uri="{FF2B5EF4-FFF2-40B4-BE49-F238E27FC236}">
                  <a16:creationId xmlns:a16="http://schemas.microsoft.com/office/drawing/2014/main" id="{6A451084-207F-CE4F-8694-BDE7B3C9D6D0}"/>
                </a:ext>
              </a:extLst>
            </p:cNvPr>
            <p:cNvCxnSpPr>
              <a:cxnSpLocks/>
            </p:cNvCxnSpPr>
            <p:nvPr/>
          </p:nvCxnSpPr>
          <p:spPr>
            <a:xfrm>
              <a:off x="3129223" y="4417896"/>
              <a:ext cx="4947116" cy="0"/>
            </a:xfrm>
            <a:prstGeom prst="line">
              <a:avLst/>
            </a:prstGeom>
            <a:noFill/>
            <a:ln w="28575" cap="flat" cmpd="sng" algn="ctr">
              <a:solidFill>
                <a:srgbClr val="008E74"/>
              </a:solidFill>
              <a:prstDash val="solid"/>
            </a:ln>
            <a:effectLst/>
          </p:spPr>
        </p:cxnSp>
        <p:sp>
          <p:nvSpPr>
            <p:cNvPr id="38" name="Rectangle 37">
              <a:extLst>
                <a:ext uri="{FF2B5EF4-FFF2-40B4-BE49-F238E27FC236}">
                  <a16:creationId xmlns:a16="http://schemas.microsoft.com/office/drawing/2014/main" id="{B2BF08F7-BCDE-814E-BFC3-08E76A92E8D2}"/>
                </a:ext>
              </a:extLst>
            </p:cNvPr>
            <p:cNvSpPr/>
            <p:nvPr/>
          </p:nvSpPr>
          <p:spPr>
            <a:xfrm>
              <a:off x="5494714" y="2837436"/>
              <a:ext cx="361916" cy="444612"/>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BC05FAB8-D976-2B44-8BC3-39D00BA5FB18}"/>
                </a:ext>
              </a:extLst>
            </p:cNvPr>
            <p:cNvSpPr/>
            <p:nvPr/>
          </p:nvSpPr>
          <p:spPr>
            <a:xfrm>
              <a:off x="5494714" y="4199620"/>
              <a:ext cx="361916" cy="452726"/>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39">
              <a:extLst>
                <a:ext uri="{FF2B5EF4-FFF2-40B4-BE49-F238E27FC236}">
                  <a16:creationId xmlns:a16="http://schemas.microsoft.com/office/drawing/2014/main" id="{A2604E4D-1308-D643-81DF-0DC5670EFCD6}"/>
                </a:ext>
              </a:extLst>
            </p:cNvPr>
            <p:cNvSpPr/>
            <p:nvPr/>
          </p:nvSpPr>
          <p:spPr>
            <a:xfrm>
              <a:off x="4796212" y="3554294"/>
              <a:ext cx="361916" cy="1085857"/>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1" name="Rectangle 40">
              <a:extLst>
                <a:ext uri="{FF2B5EF4-FFF2-40B4-BE49-F238E27FC236}">
                  <a16:creationId xmlns:a16="http://schemas.microsoft.com/office/drawing/2014/main" id="{98010675-684C-F745-B4F1-E32DEACF30CF}"/>
                </a:ext>
              </a:extLst>
            </p:cNvPr>
            <p:cNvSpPr/>
            <p:nvPr/>
          </p:nvSpPr>
          <p:spPr>
            <a:xfrm>
              <a:off x="3482085" y="2859830"/>
              <a:ext cx="361916" cy="1055677"/>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2" name="Rectangle 41">
              <a:extLst>
                <a:ext uri="{FF2B5EF4-FFF2-40B4-BE49-F238E27FC236}">
                  <a16:creationId xmlns:a16="http://schemas.microsoft.com/office/drawing/2014/main" id="{E272AB42-19CF-0D45-AFCE-D8B9BD5E204D}"/>
                </a:ext>
              </a:extLst>
            </p:cNvPr>
            <p:cNvSpPr/>
            <p:nvPr/>
          </p:nvSpPr>
          <p:spPr>
            <a:xfrm>
              <a:off x="6099217" y="3573516"/>
              <a:ext cx="361916" cy="1104441"/>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3" name="Rectangle 42">
              <a:extLst>
                <a:ext uri="{FF2B5EF4-FFF2-40B4-BE49-F238E27FC236}">
                  <a16:creationId xmlns:a16="http://schemas.microsoft.com/office/drawing/2014/main" id="{5B2AD6A9-D7AD-1549-ABAB-94326D700997}"/>
                </a:ext>
              </a:extLst>
            </p:cNvPr>
            <p:cNvSpPr/>
            <p:nvPr/>
          </p:nvSpPr>
          <p:spPr>
            <a:xfrm>
              <a:off x="7316107" y="3547900"/>
              <a:ext cx="361916" cy="1104443"/>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4" name="Rectangle 43">
              <a:extLst>
                <a:ext uri="{FF2B5EF4-FFF2-40B4-BE49-F238E27FC236}">
                  <a16:creationId xmlns:a16="http://schemas.microsoft.com/office/drawing/2014/main" id="{311C96F6-1644-3945-80A6-3A4A56A8A128}"/>
                </a:ext>
              </a:extLst>
            </p:cNvPr>
            <p:cNvSpPr/>
            <p:nvPr/>
          </p:nvSpPr>
          <p:spPr>
            <a:xfrm>
              <a:off x="4152637" y="2848270"/>
              <a:ext cx="361916" cy="444612"/>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5" name="Rectangle 44">
              <a:extLst>
                <a:ext uri="{FF2B5EF4-FFF2-40B4-BE49-F238E27FC236}">
                  <a16:creationId xmlns:a16="http://schemas.microsoft.com/office/drawing/2014/main" id="{2801C9AD-2E8F-534A-B707-96A18D97BF9F}"/>
                </a:ext>
              </a:extLst>
            </p:cNvPr>
            <p:cNvSpPr/>
            <p:nvPr/>
          </p:nvSpPr>
          <p:spPr>
            <a:xfrm>
              <a:off x="4152637" y="3528632"/>
              <a:ext cx="361916" cy="430863"/>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6" name="Rectangle 45">
              <a:extLst>
                <a:ext uri="{FF2B5EF4-FFF2-40B4-BE49-F238E27FC236}">
                  <a16:creationId xmlns:a16="http://schemas.microsoft.com/office/drawing/2014/main" id="{7FA822BB-F5ED-2445-93A2-352B24F4C43D}"/>
                </a:ext>
              </a:extLst>
            </p:cNvPr>
            <p:cNvSpPr/>
            <p:nvPr/>
          </p:nvSpPr>
          <p:spPr>
            <a:xfrm>
              <a:off x="4152637" y="4170012"/>
              <a:ext cx="361916" cy="459073"/>
            </a:xfrm>
            <a:prstGeom prst="rect">
              <a:avLst/>
            </a:prstGeom>
            <a:solidFill>
              <a:srgbClr val="E7E6E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7" name="Rectangle 46">
              <a:extLst>
                <a:ext uri="{FF2B5EF4-FFF2-40B4-BE49-F238E27FC236}">
                  <a16:creationId xmlns:a16="http://schemas.microsoft.com/office/drawing/2014/main" id="{616E42B7-1909-AC43-B1DA-3E9BC3F0B68C}"/>
                </a:ext>
              </a:extLst>
            </p:cNvPr>
            <p:cNvSpPr/>
            <p:nvPr/>
          </p:nvSpPr>
          <p:spPr>
            <a:xfrm>
              <a:off x="6712209" y="2823235"/>
              <a:ext cx="361916" cy="444612"/>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8" name="Rectangle 47">
              <a:extLst>
                <a:ext uri="{FF2B5EF4-FFF2-40B4-BE49-F238E27FC236}">
                  <a16:creationId xmlns:a16="http://schemas.microsoft.com/office/drawing/2014/main" id="{F3B22955-1657-7A48-B97C-9E86049BC3AA}"/>
                </a:ext>
              </a:extLst>
            </p:cNvPr>
            <p:cNvSpPr/>
            <p:nvPr/>
          </p:nvSpPr>
          <p:spPr>
            <a:xfrm>
              <a:off x="6712209" y="3518881"/>
              <a:ext cx="361916" cy="415579"/>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49" name="Rectangle 48">
              <a:extLst>
                <a:ext uri="{FF2B5EF4-FFF2-40B4-BE49-F238E27FC236}">
                  <a16:creationId xmlns:a16="http://schemas.microsoft.com/office/drawing/2014/main" id="{922B127E-0FAA-D84C-BFC9-072EABA1DBDB}"/>
                </a:ext>
              </a:extLst>
            </p:cNvPr>
            <p:cNvSpPr/>
            <p:nvPr/>
          </p:nvSpPr>
          <p:spPr>
            <a:xfrm>
              <a:off x="6712209" y="4160057"/>
              <a:ext cx="361916" cy="480569"/>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50" name="Rectangle 49">
              <a:extLst>
                <a:ext uri="{FF2B5EF4-FFF2-40B4-BE49-F238E27FC236}">
                  <a16:creationId xmlns:a16="http://schemas.microsoft.com/office/drawing/2014/main" id="{CE3F8520-B8EF-FB4C-8BF2-F5CE0BAC9E72}"/>
                </a:ext>
              </a:extLst>
            </p:cNvPr>
            <p:cNvSpPr/>
            <p:nvPr/>
          </p:nvSpPr>
          <p:spPr>
            <a:xfrm>
              <a:off x="3488772" y="4166541"/>
              <a:ext cx="361916" cy="460734"/>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51" name="Rectangle 50">
              <a:extLst>
                <a:ext uri="{FF2B5EF4-FFF2-40B4-BE49-F238E27FC236}">
                  <a16:creationId xmlns:a16="http://schemas.microsoft.com/office/drawing/2014/main" id="{CAD3EB28-0FA4-2B4A-8E52-CE7A855DD61A}"/>
                </a:ext>
              </a:extLst>
            </p:cNvPr>
            <p:cNvSpPr/>
            <p:nvPr/>
          </p:nvSpPr>
          <p:spPr>
            <a:xfrm>
              <a:off x="4794342" y="2851906"/>
              <a:ext cx="361916" cy="422657"/>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52" name="Rectangle 51">
              <a:extLst>
                <a:ext uri="{FF2B5EF4-FFF2-40B4-BE49-F238E27FC236}">
                  <a16:creationId xmlns:a16="http://schemas.microsoft.com/office/drawing/2014/main" id="{AFFF21B9-D1DE-4D4A-B10C-9774A36A98FE}"/>
                </a:ext>
              </a:extLst>
            </p:cNvPr>
            <p:cNvSpPr/>
            <p:nvPr/>
          </p:nvSpPr>
          <p:spPr>
            <a:xfrm>
              <a:off x="5498723" y="3549136"/>
              <a:ext cx="361916" cy="421822"/>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53" name="Rectangle 52">
              <a:extLst>
                <a:ext uri="{FF2B5EF4-FFF2-40B4-BE49-F238E27FC236}">
                  <a16:creationId xmlns:a16="http://schemas.microsoft.com/office/drawing/2014/main" id="{2D67DBEE-43B4-8243-B6E7-8B97AAAD4EB8}"/>
                </a:ext>
              </a:extLst>
            </p:cNvPr>
            <p:cNvSpPr/>
            <p:nvPr/>
          </p:nvSpPr>
          <p:spPr>
            <a:xfrm>
              <a:off x="7336277" y="2809367"/>
              <a:ext cx="361916" cy="477387"/>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54" name="Rectangle 53">
              <a:extLst>
                <a:ext uri="{FF2B5EF4-FFF2-40B4-BE49-F238E27FC236}">
                  <a16:creationId xmlns:a16="http://schemas.microsoft.com/office/drawing/2014/main" id="{C597A553-D0BF-7949-B5E2-AAE6647C0410}"/>
                </a:ext>
              </a:extLst>
            </p:cNvPr>
            <p:cNvSpPr/>
            <p:nvPr/>
          </p:nvSpPr>
          <p:spPr>
            <a:xfrm>
              <a:off x="6106917" y="2827624"/>
              <a:ext cx="361916" cy="458804"/>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sp>
        <p:nvSpPr>
          <p:cNvPr id="55" name="Right Arrow 54">
            <a:extLst>
              <a:ext uri="{FF2B5EF4-FFF2-40B4-BE49-F238E27FC236}">
                <a16:creationId xmlns:a16="http://schemas.microsoft.com/office/drawing/2014/main" id="{3263DEC8-1AB7-EE4C-BE22-80CB62A50EA6}"/>
              </a:ext>
            </a:extLst>
          </p:cNvPr>
          <p:cNvSpPr/>
          <p:nvPr/>
        </p:nvSpPr>
        <p:spPr>
          <a:xfrm>
            <a:off x="6970947" y="3840321"/>
            <a:ext cx="871626" cy="257788"/>
          </a:xfrm>
          <a:prstGeom prst="rightArrow">
            <a:avLst/>
          </a:prstGeom>
          <a:solidFill>
            <a:schemeClr val="bg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815B5C8-8FD6-094D-9511-0DCABEE549DE}"/>
              </a:ext>
            </a:extLst>
          </p:cNvPr>
          <p:cNvGrpSpPr/>
          <p:nvPr/>
        </p:nvGrpSpPr>
        <p:grpSpPr>
          <a:xfrm>
            <a:off x="5596929" y="2097373"/>
            <a:ext cx="1300938" cy="600671"/>
            <a:chOff x="3129223" y="2809367"/>
            <a:chExt cx="4947116" cy="1868590"/>
          </a:xfrm>
        </p:grpSpPr>
        <p:cxnSp>
          <p:nvCxnSpPr>
            <p:cNvPr id="57" name="Straight Connector 56">
              <a:extLst>
                <a:ext uri="{FF2B5EF4-FFF2-40B4-BE49-F238E27FC236}">
                  <a16:creationId xmlns:a16="http://schemas.microsoft.com/office/drawing/2014/main" id="{0EEB3174-61FD-C04B-81E1-94C970381D0A}"/>
                </a:ext>
              </a:extLst>
            </p:cNvPr>
            <p:cNvCxnSpPr>
              <a:cxnSpLocks/>
            </p:cNvCxnSpPr>
            <p:nvPr/>
          </p:nvCxnSpPr>
          <p:spPr>
            <a:xfrm>
              <a:off x="3129223" y="3084785"/>
              <a:ext cx="4947116" cy="0"/>
            </a:xfrm>
            <a:prstGeom prst="line">
              <a:avLst/>
            </a:prstGeom>
            <a:noFill/>
            <a:ln w="28575" cap="flat" cmpd="sng" algn="ctr">
              <a:solidFill>
                <a:srgbClr val="008E74"/>
              </a:solidFill>
              <a:prstDash val="solid"/>
            </a:ln>
            <a:effectLst/>
          </p:spPr>
        </p:cxnSp>
        <p:cxnSp>
          <p:nvCxnSpPr>
            <p:cNvPr id="58" name="Straight Connector 57">
              <a:extLst>
                <a:ext uri="{FF2B5EF4-FFF2-40B4-BE49-F238E27FC236}">
                  <a16:creationId xmlns:a16="http://schemas.microsoft.com/office/drawing/2014/main" id="{8C3CEB01-4AF8-F04E-A805-8FF9E9CCF10E}"/>
                </a:ext>
              </a:extLst>
            </p:cNvPr>
            <p:cNvCxnSpPr>
              <a:cxnSpLocks/>
            </p:cNvCxnSpPr>
            <p:nvPr/>
          </p:nvCxnSpPr>
          <p:spPr>
            <a:xfrm>
              <a:off x="3129223" y="3751341"/>
              <a:ext cx="4947116" cy="0"/>
            </a:xfrm>
            <a:prstGeom prst="line">
              <a:avLst/>
            </a:prstGeom>
            <a:noFill/>
            <a:ln w="28575" cap="flat" cmpd="sng" algn="ctr">
              <a:solidFill>
                <a:srgbClr val="008E74"/>
              </a:solidFill>
              <a:prstDash val="solid"/>
            </a:ln>
            <a:effectLst/>
          </p:spPr>
        </p:cxnSp>
        <p:cxnSp>
          <p:nvCxnSpPr>
            <p:cNvPr id="59" name="Straight Connector 58">
              <a:extLst>
                <a:ext uri="{FF2B5EF4-FFF2-40B4-BE49-F238E27FC236}">
                  <a16:creationId xmlns:a16="http://schemas.microsoft.com/office/drawing/2014/main" id="{37584049-B059-904E-8545-F7D5EF45B111}"/>
                </a:ext>
              </a:extLst>
            </p:cNvPr>
            <p:cNvCxnSpPr>
              <a:cxnSpLocks/>
            </p:cNvCxnSpPr>
            <p:nvPr/>
          </p:nvCxnSpPr>
          <p:spPr>
            <a:xfrm>
              <a:off x="3129223" y="4417896"/>
              <a:ext cx="4947116" cy="0"/>
            </a:xfrm>
            <a:prstGeom prst="line">
              <a:avLst/>
            </a:prstGeom>
            <a:noFill/>
            <a:ln w="28575" cap="flat" cmpd="sng" algn="ctr">
              <a:solidFill>
                <a:srgbClr val="008E74"/>
              </a:solidFill>
              <a:prstDash val="solid"/>
            </a:ln>
            <a:effectLst/>
          </p:spPr>
        </p:cxnSp>
        <p:sp>
          <p:nvSpPr>
            <p:cNvPr id="60" name="Rectangle 59">
              <a:extLst>
                <a:ext uri="{FF2B5EF4-FFF2-40B4-BE49-F238E27FC236}">
                  <a16:creationId xmlns:a16="http://schemas.microsoft.com/office/drawing/2014/main" id="{C32914BD-E08B-6843-993D-22FEE9936712}"/>
                </a:ext>
              </a:extLst>
            </p:cNvPr>
            <p:cNvSpPr/>
            <p:nvPr/>
          </p:nvSpPr>
          <p:spPr>
            <a:xfrm>
              <a:off x="5494714" y="2837436"/>
              <a:ext cx="361916" cy="444612"/>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1" name="Rectangle 60">
              <a:extLst>
                <a:ext uri="{FF2B5EF4-FFF2-40B4-BE49-F238E27FC236}">
                  <a16:creationId xmlns:a16="http://schemas.microsoft.com/office/drawing/2014/main" id="{FE147C2C-5E08-C044-B73F-6676719E1F08}"/>
                </a:ext>
              </a:extLst>
            </p:cNvPr>
            <p:cNvSpPr/>
            <p:nvPr/>
          </p:nvSpPr>
          <p:spPr>
            <a:xfrm>
              <a:off x="5494714" y="4199620"/>
              <a:ext cx="361916" cy="452726"/>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2" name="Rectangle 61">
              <a:extLst>
                <a:ext uri="{FF2B5EF4-FFF2-40B4-BE49-F238E27FC236}">
                  <a16:creationId xmlns:a16="http://schemas.microsoft.com/office/drawing/2014/main" id="{709BFEE2-9C8A-F145-B2EF-81A1A99C5190}"/>
                </a:ext>
              </a:extLst>
            </p:cNvPr>
            <p:cNvSpPr/>
            <p:nvPr/>
          </p:nvSpPr>
          <p:spPr>
            <a:xfrm>
              <a:off x="4796212" y="3554294"/>
              <a:ext cx="361916" cy="1085857"/>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C9F62650-6A71-3946-A19F-DF9EE5C39E89}"/>
                </a:ext>
              </a:extLst>
            </p:cNvPr>
            <p:cNvSpPr/>
            <p:nvPr/>
          </p:nvSpPr>
          <p:spPr>
            <a:xfrm>
              <a:off x="3482085" y="2859830"/>
              <a:ext cx="361916" cy="1055677"/>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4" name="Rectangle 63">
              <a:extLst>
                <a:ext uri="{FF2B5EF4-FFF2-40B4-BE49-F238E27FC236}">
                  <a16:creationId xmlns:a16="http://schemas.microsoft.com/office/drawing/2014/main" id="{13EE37F4-9184-A548-8442-6C4D52F35AAE}"/>
                </a:ext>
              </a:extLst>
            </p:cNvPr>
            <p:cNvSpPr/>
            <p:nvPr/>
          </p:nvSpPr>
          <p:spPr>
            <a:xfrm>
              <a:off x="6099217" y="3573516"/>
              <a:ext cx="361916" cy="1104441"/>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23625400-3566-DA4D-B4B1-4653450DDFC6}"/>
                </a:ext>
              </a:extLst>
            </p:cNvPr>
            <p:cNvSpPr/>
            <p:nvPr/>
          </p:nvSpPr>
          <p:spPr>
            <a:xfrm>
              <a:off x="7316107" y="3547900"/>
              <a:ext cx="361916" cy="1104443"/>
            </a:xfrm>
            <a:prstGeom prst="rect">
              <a:avLst/>
            </a:prstGeom>
            <a:solidFill>
              <a:srgbClr val="00ADD0"/>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6" name="Rectangle 65">
              <a:extLst>
                <a:ext uri="{FF2B5EF4-FFF2-40B4-BE49-F238E27FC236}">
                  <a16:creationId xmlns:a16="http://schemas.microsoft.com/office/drawing/2014/main" id="{BF17AADC-B682-CF4E-8A49-9D77A1EDD1BF}"/>
                </a:ext>
              </a:extLst>
            </p:cNvPr>
            <p:cNvSpPr/>
            <p:nvPr/>
          </p:nvSpPr>
          <p:spPr>
            <a:xfrm>
              <a:off x="4152637" y="2848270"/>
              <a:ext cx="361916" cy="444612"/>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7" name="Rectangle 66">
              <a:extLst>
                <a:ext uri="{FF2B5EF4-FFF2-40B4-BE49-F238E27FC236}">
                  <a16:creationId xmlns:a16="http://schemas.microsoft.com/office/drawing/2014/main" id="{DBFE3EF0-056F-214C-9427-EE50456A86D3}"/>
                </a:ext>
              </a:extLst>
            </p:cNvPr>
            <p:cNvSpPr/>
            <p:nvPr/>
          </p:nvSpPr>
          <p:spPr>
            <a:xfrm>
              <a:off x="4152637" y="3528632"/>
              <a:ext cx="361916" cy="430863"/>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8" name="Rectangle 67">
              <a:extLst>
                <a:ext uri="{FF2B5EF4-FFF2-40B4-BE49-F238E27FC236}">
                  <a16:creationId xmlns:a16="http://schemas.microsoft.com/office/drawing/2014/main" id="{05A22588-03CA-AB4F-A2E3-F172AB52337D}"/>
                </a:ext>
              </a:extLst>
            </p:cNvPr>
            <p:cNvSpPr/>
            <p:nvPr/>
          </p:nvSpPr>
          <p:spPr>
            <a:xfrm>
              <a:off x="4152637" y="4170012"/>
              <a:ext cx="361916" cy="459073"/>
            </a:xfrm>
            <a:prstGeom prst="rect">
              <a:avLst/>
            </a:prstGeom>
            <a:solidFill>
              <a:srgbClr val="E7E6E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69" name="Rectangle 68">
              <a:extLst>
                <a:ext uri="{FF2B5EF4-FFF2-40B4-BE49-F238E27FC236}">
                  <a16:creationId xmlns:a16="http://schemas.microsoft.com/office/drawing/2014/main" id="{762F04C2-9F5A-A44B-8DD0-8DEFCEDE0458}"/>
                </a:ext>
              </a:extLst>
            </p:cNvPr>
            <p:cNvSpPr/>
            <p:nvPr/>
          </p:nvSpPr>
          <p:spPr>
            <a:xfrm>
              <a:off x="6712209" y="2823235"/>
              <a:ext cx="361916" cy="444612"/>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70" name="Rectangle 69">
              <a:extLst>
                <a:ext uri="{FF2B5EF4-FFF2-40B4-BE49-F238E27FC236}">
                  <a16:creationId xmlns:a16="http://schemas.microsoft.com/office/drawing/2014/main" id="{A9872DDE-402D-B74D-83FE-063D42FD600E}"/>
                </a:ext>
              </a:extLst>
            </p:cNvPr>
            <p:cNvSpPr/>
            <p:nvPr/>
          </p:nvSpPr>
          <p:spPr>
            <a:xfrm>
              <a:off x="6712209" y="3518881"/>
              <a:ext cx="361916" cy="415579"/>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71" name="Rectangle 70">
              <a:extLst>
                <a:ext uri="{FF2B5EF4-FFF2-40B4-BE49-F238E27FC236}">
                  <a16:creationId xmlns:a16="http://schemas.microsoft.com/office/drawing/2014/main" id="{AFDB175F-40B1-A54C-BB99-49B667DBE94A}"/>
                </a:ext>
              </a:extLst>
            </p:cNvPr>
            <p:cNvSpPr/>
            <p:nvPr/>
          </p:nvSpPr>
          <p:spPr>
            <a:xfrm>
              <a:off x="6712209" y="4160057"/>
              <a:ext cx="361916" cy="480569"/>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72" name="Rectangle 71">
              <a:extLst>
                <a:ext uri="{FF2B5EF4-FFF2-40B4-BE49-F238E27FC236}">
                  <a16:creationId xmlns:a16="http://schemas.microsoft.com/office/drawing/2014/main" id="{FDEFD31D-D02D-404B-8BB0-68EC34A7EB00}"/>
                </a:ext>
              </a:extLst>
            </p:cNvPr>
            <p:cNvSpPr/>
            <p:nvPr/>
          </p:nvSpPr>
          <p:spPr>
            <a:xfrm>
              <a:off x="3488772" y="4166541"/>
              <a:ext cx="361916" cy="460734"/>
            </a:xfrm>
            <a:prstGeom prst="rect">
              <a:avLst/>
            </a:prstGeom>
            <a:solidFill>
              <a:srgbClr val="005376"/>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73" name="Rectangle 72">
              <a:extLst>
                <a:ext uri="{FF2B5EF4-FFF2-40B4-BE49-F238E27FC236}">
                  <a16:creationId xmlns:a16="http://schemas.microsoft.com/office/drawing/2014/main" id="{AD3FD0B9-CAF8-AC42-ADDB-8DE9F1D525C7}"/>
                </a:ext>
              </a:extLst>
            </p:cNvPr>
            <p:cNvSpPr/>
            <p:nvPr/>
          </p:nvSpPr>
          <p:spPr>
            <a:xfrm>
              <a:off x="4794342" y="2851906"/>
              <a:ext cx="361916" cy="422657"/>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74" name="Rectangle 73">
              <a:extLst>
                <a:ext uri="{FF2B5EF4-FFF2-40B4-BE49-F238E27FC236}">
                  <a16:creationId xmlns:a16="http://schemas.microsoft.com/office/drawing/2014/main" id="{DC16F464-2676-BD46-982A-2C58D18FEBFA}"/>
                </a:ext>
              </a:extLst>
            </p:cNvPr>
            <p:cNvSpPr/>
            <p:nvPr/>
          </p:nvSpPr>
          <p:spPr>
            <a:xfrm>
              <a:off x="5498723" y="3549136"/>
              <a:ext cx="361916" cy="421822"/>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75" name="Rectangle 74">
              <a:extLst>
                <a:ext uri="{FF2B5EF4-FFF2-40B4-BE49-F238E27FC236}">
                  <a16:creationId xmlns:a16="http://schemas.microsoft.com/office/drawing/2014/main" id="{09B86CC2-A1A2-E74E-B5AF-0B90C86DB2DC}"/>
                </a:ext>
              </a:extLst>
            </p:cNvPr>
            <p:cNvSpPr/>
            <p:nvPr/>
          </p:nvSpPr>
          <p:spPr>
            <a:xfrm>
              <a:off x="7336277" y="2809367"/>
              <a:ext cx="361916" cy="477387"/>
            </a:xfrm>
            <a:prstGeom prst="rect">
              <a:avLst/>
            </a:prstGeom>
            <a:solidFill>
              <a:srgbClr val="FFA033"/>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sp>
          <p:nvSpPr>
            <p:cNvPr id="76" name="Rectangle 75">
              <a:extLst>
                <a:ext uri="{FF2B5EF4-FFF2-40B4-BE49-F238E27FC236}">
                  <a16:creationId xmlns:a16="http://schemas.microsoft.com/office/drawing/2014/main" id="{BE577539-686E-9142-9518-A83521A319B8}"/>
                </a:ext>
              </a:extLst>
            </p:cNvPr>
            <p:cNvSpPr/>
            <p:nvPr/>
          </p:nvSpPr>
          <p:spPr>
            <a:xfrm>
              <a:off x="6106917" y="2827624"/>
              <a:ext cx="361916" cy="458804"/>
            </a:xfrm>
            <a:prstGeom prst="rect">
              <a:avLst/>
            </a:prstGeom>
            <a:solidFill>
              <a:srgbClr val="6CB312"/>
            </a:solidFill>
            <a:ln w="15875" cap="flat" cmpd="sng" algn="ctr">
              <a:solidFill>
                <a:srgbClr val="008E7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rebuchet MS" panose="020B0603020202020204"/>
                <a:ea typeface="+mn-ea"/>
                <a:cs typeface="+mn-cs"/>
              </a:endParaRPr>
            </a:p>
          </p:txBody>
        </p:sp>
      </p:grpSp>
      <p:sp>
        <p:nvSpPr>
          <p:cNvPr id="77" name="Right Arrow 76">
            <a:extLst>
              <a:ext uri="{FF2B5EF4-FFF2-40B4-BE49-F238E27FC236}">
                <a16:creationId xmlns:a16="http://schemas.microsoft.com/office/drawing/2014/main" id="{CA9759A9-5AB6-FE46-8B4D-53ACB3F47C50}"/>
              </a:ext>
            </a:extLst>
          </p:cNvPr>
          <p:cNvSpPr/>
          <p:nvPr/>
        </p:nvSpPr>
        <p:spPr>
          <a:xfrm>
            <a:off x="7039914" y="2260876"/>
            <a:ext cx="288863" cy="257788"/>
          </a:xfrm>
          <a:prstGeom prst="rightArrow">
            <a:avLst/>
          </a:prstGeom>
          <a:solidFill>
            <a:schemeClr val="bg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FAEC881-334F-534B-B790-9EBF8E526FAF}"/>
              </a:ext>
            </a:extLst>
          </p:cNvPr>
          <p:cNvSpPr txBox="1"/>
          <p:nvPr/>
        </p:nvSpPr>
        <p:spPr>
          <a:xfrm>
            <a:off x="7301730" y="2232610"/>
            <a:ext cx="914400" cy="914400"/>
          </a:xfrm>
          <a:prstGeom prst="rect">
            <a:avLst/>
          </a:prstGeom>
        </p:spPr>
        <p:txBody>
          <a:bodyPr vert="horz" wrap="none" lIns="91440" tIns="45720" rIns="91440" bIns="45720" rtlCol="0">
            <a:noAutofit/>
          </a:bodyPr>
          <a:lstStyle/>
          <a:p>
            <a:pPr algn="l"/>
            <a:r>
              <a:rPr lang="en-US" i="1" dirty="0"/>
              <a:t>(</a:t>
            </a:r>
            <a:r>
              <a:rPr lang="en-US" i="1" dirty="0" err="1"/>
              <a:t>w,d</a:t>
            </a:r>
            <a:r>
              <a:rPr lang="en-US" i="1" dirty="0"/>
              <a:t>)</a:t>
            </a:r>
          </a:p>
        </p:txBody>
      </p:sp>
      <p:sp>
        <p:nvSpPr>
          <p:cNvPr id="79" name="TextBox 78">
            <a:extLst>
              <a:ext uri="{FF2B5EF4-FFF2-40B4-BE49-F238E27FC236}">
                <a16:creationId xmlns:a16="http://schemas.microsoft.com/office/drawing/2014/main" id="{010D02F4-8BC3-5542-AFBD-B08D5BAD56F8}"/>
              </a:ext>
            </a:extLst>
          </p:cNvPr>
          <p:cNvSpPr txBox="1"/>
          <p:nvPr/>
        </p:nvSpPr>
        <p:spPr>
          <a:xfrm>
            <a:off x="8240874" y="1628721"/>
            <a:ext cx="1863819" cy="477636"/>
          </a:xfrm>
          <a:prstGeom prst="rect">
            <a:avLst/>
          </a:prstGeom>
        </p:spPr>
        <p:txBody>
          <a:bodyPr vert="horz" wrap="none" lIns="91440" tIns="45720" rIns="91440" bIns="45720" rtlCol="0">
            <a:noAutofit/>
          </a:bodyPr>
          <a:lstStyle/>
          <a:p>
            <a:pPr algn="l"/>
            <a:r>
              <a:rPr lang="en-US" sz="1400" i="1" dirty="0"/>
              <a:t>Look up performance </a:t>
            </a:r>
          </a:p>
          <a:p>
            <a:pPr algn="ctr"/>
            <a:r>
              <a:rPr lang="en-US" sz="1400" i="1" dirty="0"/>
              <a:t>on table</a:t>
            </a:r>
          </a:p>
        </p:txBody>
      </p:sp>
      <p:pic>
        <p:nvPicPr>
          <p:cNvPr id="80" name="Picture 79">
            <a:extLst>
              <a:ext uri="{FF2B5EF4-FFF2-40B4-BE49-F238E27FC236}">
                <a16:creationId xmlns:a16="http://schemas.microsoft.com/office/drawing/2014/main" id="{13331A15-DFF4-DA48-B7F2-169C5186190C}"/>
              </a:ext>
            </a:extLst>
          </p:cNvPr>
          <p:cNvPicPr>
            <a:picLocks noChangeAspect="1"/>
          </p:cNvPicPr>
          <p:nvPr/>
        </p:nvPicPr>
        <p:blipFill rotWithShape="1">
          <a:blip r:embed="rId6">
            <a:extLst>
              <a:ext uri="{28A0092B-C50C-407E-A947-70E740481C1C}">
                <a14:useLocalDpi xmlns:a14="http://schemas.microsoft.com/office/drawing/2010/main" val="0"/>
              </a:ext>
            </a:extLst>
          </a:blip>
          <a:srcRect t="78945" r="62134"/>
          <a:stretch/>
        </p:blipFill>
        <p:spPr>
          <a:xfrm>
            <a:off x="8115147" y="2103812"/>
            <a:ext cx="1962942" cy="914399"/>
          </a:xfrm>
          <a:prstGeom prst="rect">
            <a:avLst/>
          </a:prstGeom>
        </p:spPr>
      </p:pic>
      <p:sp>
        <p:nvSpPr>
          <p:cNvPr id="81" name="TextBox 80">
            <a:extLst>
              <a:ext uri="{FF2B5EF4-FFF2-40B4-BE49-F238E27FC236}">
                <a16:creationId xmlns:a16="http://schemas.microsoft.com/office/drawing/2014/main" id="{641B504A-5345-FA49-A60E-093CBF02BC72}"/>
              </a:ext>
            </a:extLst>
          </p:cNvPr>
          <p:cNvSpPr txBox="1"/>
          <p:nvPr/>
        </p:nvSpPr>
        <p:spPr>
          <a:xfrm>
            <a:off x="10737683" y="2181341"/>
            <a:ext cx="811954" cy="241824"/>
          </a:xfrm>
          <a:prstGeom prst="rect">
            <a:avLst/>
          </a:prstGeom>
        </p:spPr>
        <p:txBody>
          <a:bodyPr vert="horz" wrap="none" lIns="91440" tIns="45720" rIns="91440" bIns="45720" rtlCol="0">
            <a:noAutofit/>
          </a:bodyPr>
          <a:lstStyle/>
          <a:p>
            <a:pPr algn="ctr"/>
            <a:r>
              <a:rPr lang="en-US" sz="2000" i="1" dirty="0" err="1"/>
              <a:t>p</a:t>
            </a:r>
            <a:r>
              <a:rPr lang="en-US" sz="2000" i="1" baseline="-25000" dirty="0" err="1"/>
              <a:t>success</a:t>
            </a:r>
            <a:endParaRPr lang="en-US" sz="2000" i="1" baseline="-25000" dirty="0"/>
          </a:p>
          <a:p>
            <a:pPr algn="ctr"/>
            <a:endParaRPr lang="en-US" sz="2000" i="1" dirty="0"/>
          </a:p>
        </p:txBody>
      </p:sp>
      <p:sp>
        <p:nvSpPr>
          <p:cNvPr id="85" name="Right Arrow 84">
            <a:extLst>
              <a:ext uri="{FF2B5EF4-FFF2-40B4-BE49-F238E27FC236}">
                <a16:creationId xmlns:a16="http://schemas.microsoft.com/office/drawing/2014/main" id="{0D761EC4-64A6-1545-9259-4707B542C190}"/>
              </a:ext>
            </a:extLst>
          </p:cNvPr>
          <p:cNvSpPr/>
          <p:nvPr/>
        </p:nvSpPr>
        <p:spPr>
          <a:xfrm>
            <a:off x="10145502" y="2243696"/>
            <a:ext cx="288863" cy="257788"/>
          </a:xfrm>
          <a:prstGeom prst="rightArrow">
            <a:avLst/>
          </a:prstGeom>
          <a:solidFill>
            <a:schemeClr val="bg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6059CDF4-1949-644E-B05F-255194906FA7}"/>
              </a:ext>
            </a:extLst>
          </p:cNvPr>
          <p:cNvSpPr txBox="1"/>
          <p:nvPr/>
        </p:nvSpPr>
        <p:spPr>
          <a:xfrm>
            <a:off x="6874931" y="1614058"/>
            <a:ext cx="1471178" cy="477636"/>
          </a:xfrm>
          <a:prstGeom prst="rect">
            <a:avLst/>
          </a:prstGeom>
        </p:spPr>
        <p:txBody>
          <a:bodyPr vert="horz" wrap="none" lIns="91440" tIns="45720" rIns="91440" bIns="45720" rtlCol="0">
            <a:noAutofit/>
          </a:bodyPr>
          <a:lstStyle/>
          <a:p>
            <a:pPr algn="ctr"/>
            <a:r>
              <a:rPr lang="en-US" sz="1400" i="1" dirty="0"/>
              <a:t>Map to 1-2</a:t>
            </a:r>
          </a:p>
          <a:p>
            <a:pPr algn="ctr"/>
            <a:r>
              <a:rPr lang="en-US" sz="1400" i="1" dirty="0"/>
              <a:t> features</a:t>
            </a:r>
          </a:p>
        </p:txBody>
      </p:sp>
      <p:sp>
        <p:nvSpPr>
          <p:cNvPr id="91" name="Right Arrow 90">
            <a:extLst>
              <a:ext uri="{FF2B5EF4-FFF2-40B4-BE49-F238E27FC236}">
                <a16:creationId xmlns:a16="http://schemas.microsoft.com/office/drawing/2014/main" id="{B5CF1A21-DFFE-CA45-8859-9DE6DEB38477}"/>
              </a:ext>
            </a:extLst>
          </p:cNvPr>
          <p:cNvSpPr/>
          <p:nvPr/>
        </p:nvSpPr>
        <p:spPr>
          <a:xfrm>
            <a:off x="10144705" y="3903802"/>
            <a:ext cx="288863" cy="257788"/>
          </a:xfrm>
          <a:prstGeom prst="rightArrow">
            <a:avLst/>
          </a:prstGeom>
          <a:solidFill>
            <a:schemeClr val="bg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a:extLst>
              <a:ext uri="{FF2B5EF4-FFF2-40B4-BE49-F238E27FC236}">
                <a16:creationId xmlns:a16="http://schemas.microsoft.com/office/drawing/2014/main" id="{2D0FF236-E06D-2448-B053-C5B84B28506B}"/>
              </a:ext>
            </a:extLst>
          </p:cNvPr>
          <p:cNvSpPr/>
          <p:nvPr/>
        </p:nvSpPr>
        <p:spPr>
          <a:xfrm>
            <a:off x="10122703" y="5317918"/>
            <a:ext cx="288863" cy="257788"/>
          </a:xfrm>
          <a:prstGeom prst="rightArrow">
            <a:avLst/>
          </a:prstGeom>
          <a:solidFill>
            <a:schemeClr val="bg1">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DCD038C7-C255-8449-B36C-5F70DCE86C38}"/>
              </a:ext>
            </a:extLst>
          </p:cNvPr>
          <p:cNvSpPr txBox="1"/>
          <p:nvPr/>
        </p:nvSpPr>
        <p:spPr>
          <a:xfrm>
            <a:off x="267231" y="6314326"/>
            <a:ext cx="5072024" cy="430887"/>
          </a:xfrm>
          <a:prstGeom prst="rect">
            <a:avLst/>
          </a:prstGeom>
          <a:noFill/>
        </p:spPr>
        <p:txBody>
          <a:bodyPr wrap="square">
            <a:spAutoFit/>
          </a:bodyPr>
          <a:lstStyle/>
          <a:p>
            <a:r>
              <a:rPr lang="en-US" sz="1100" i="1" baseline="30000" dirty="0"/>
              <a:t>1</a:t>
            </a:r>
            <a:r>
              <a:rPr lang="en-US" sz="1100" i="1" dirty="0"/>
              <a:t>Characterizing Quantum Gates via Randomized Benchmarking</a:t>
            </a:r>
            <a:r>
              <a:rPr lang="en-US" sz="1100" dirty="0"/>
              <a:t>, </a:t>
            </a:r>
            <a:r>
              <a:rPr lang="en-US" sz="1100" dirty="0" err="1"/>
              <a:t>Magesan</a:t>
            </a:r>
            <a:r>
              <a:rPr lang="en-US" sz="1100" dirty="0"/>
              <a:t> et al, Phys. Rev. A </a:t>
            </a:r>
            <a:r>
              <a:rPr lang="en-US" sz="1100" b="1" dirty="0"/>
              <a:t>85, </a:t>
            </a:r>
            <a:r>
              <a:rPr lang="en-US" sz="1100" dirty="0"/>
              <a:t>042311, 11 April 2012</a:t>
            </a:r>
          </a:p>
        </p:txBody>
      </p:sp>
      <p:sp>
        <p:nvSpPr>
          <p:cNvPr id="100" name="TextBox 99">
            <a:extLst>
              <a:ext uri="{FF2B5EF4-FFF2-40B4-BE49-F238E27FC236}">
                <a16:creationId xmlns:a16="http://schemas.microsoft.com/office/drawing/2014/main" id="{F820A1FA-2E2B-E541-AA6C-0C1D1E763866}"/>
              </a:ext>
            </a:extLst>
          </p:cNvPr>
          <p:cNvSpPr txBox="1"/>
          <p:nvPr/>
        </p:nvSpPr>
        <p:spPr>
          <a:xfrm>
            <a:off x="5339255" y="6345944"/>
            <a:ext cx="6096000" cy="261610"/>
          </a:xfrm>
          <a:prstGeom prst="rect">
            <a:avLst/>
          </a:prstGeom>
          <a:noFill/>
        </p:spPr>
        <p:txBody>
          <a:bodyPr wrap="square">
            <a:spAutoFit/>
          </a:bodyPr>
          <a:lstStyle/>
          <a:p>
            <a:r>
              <a:rPr lang="en-US" sz="1100" i="1" baseline="30000" dirty="0"/>
              <a:t>2</a:t>
            </a:r>
            <a:r>
              <a:rPr lang="en-US" sz="1100" i="1" dirty="0"/>
              <a:t>Gate Set Tomography</a:t>
            </a:r>
            <a:r>
              <a:rPr lang="en-US" sz="1100" dirty="0"/>
              <a:t>, Nielsen et al, Quantum </a:t>
            </a:r>
            <a:r>
              <a:rPr lang="en-US" sz="1100" b="1" dirty="0"/>
              <a:t>5</a:t>
            </a:r>
            <a:r>
              <a:rPr lang="en-US" sz="1100" dirty="0"/>
              <a:t>, 2021</a:t>
            </a:r>
          </a:p>
        </p:txBody>
      </p:sp>
      <p:sp>
        <p:nvSpPr>
          <p:cNvPr id="99" name="Title 8">
            <a:extLst>
              <a:ext uri="{FF2B5EF4-FFF2-40B4-BE49-F238E27FC236}">
                <a16:creationId xmlns:a16="http://schemas.microsoft.com/office/drawing/2014/main" id="{3A95C914-385E-5049-B32C-160A69D444DF}"/>
              </a:ext>
            </a:extLst>
          </p:cNvPr>
          <p:cNvSpPr>
            <a:spLocks noGrp="1"/>
          </p:cNvSpPr>
          <p:nvPr>
            <p:ph type="title"/>
          </p:nvPr>
        </p:nvSpPr>
        <p:spPr>
          <a:xfrm>
            <a:off x="720648" y="359772"/>
            <a:ext cx="10480752" cy="570225"/>
          </a:xfrm>
        </p:spPr>
        <p:txBody>
          <a:bodyPr/>
          <a:lstStyle/>
          <a:p>
            <a:r>
              <a:rPr lang="en-US" b="1" dirty="0">
                <a:latin typeface="+mn-lt"/>
              </a:rPr>
              <a:t>Background – Other Approaches</a:t>
            </a:r>
          </a:p>
        </p:txBody>
      </p:sp>
      <p:sp>
        <p:nvSpPr>
          <p:cNvPr id="101" name="TextBox 100">
            <a:extLst>
              <a:ext uri="{FF2B5EF4-FFF2-40B4-BE49-F238E27FC236}">
                <a16:creationId xmlns:a16="http://schemas.microsoft.com/office/drawing/2014/main" id="{9068ED96-FD4C-8B45-931A-C2F3133244CA}"/>
              </a:ext>
            </a:extLst>
          </p:cNvPr>
          <p:cNvSpPr txBox="1"/>
          <p:nvPr/>
        </p:nvSpPr>
        <p:spPr>
          <a:xfrm>
            <a:off x="10735336" y="3807128"/>
            <a:ext cx="811954" cy="241824"/>
          </a:xfrm>
          <a:prstGeom prst="rect">
            <a:avLst/>
          </a:prstGeom>
        </p:spPr>
        <p:txBody>
          <a:bodyPr vert="horz" wrap="none" lIns="91440" tIns="45720" rIns="91440" bIns="45720" rtlCol="0">
            <a:noAutofit/>
          </a:bodyPr>
          <a:lstStyle/>
          <a:p>
            <a:pPr algn="ctr"/>
            <a:r>
              <a:rPr lang="en-US" sz="2000" i="1" dirty="0" err="1"/>
              <a:t>p</a:t>
            </a:r>
            <a:r>
              <a:rPr lang="en-US" sz="2000" i="1" baseline="-25000" dirty="0" err="1"/>
              <a:t>success</a:t>
            </a:r>
            <a:endParaRPr lang="en-US" sz="2000" i="1" baseline="-25000" dirty="0"/>
          </a:p>
          <a:p>
            <a:pPr algn="ctr"/>
            <a:endParaRPr lang="en-US" sz="2000" i="1" dirty="0"/>
          </a:p>
        </p:txBody>
      </p:sp>
      <p:sp>
        <p:nvSpPr>
          <p:cNvPr id="102" name="TextBox 101">
            <a:extLst>
              <a:ext uri="{FF2B5EF4-FFF2-40B4-BE49-F238E27FC236}">
                <a16:creationId xmlns:a16="http://schemas.microsoft.com/office/drawing/2014/main" id="{34229B00-7597-F849-8A31-813C268158AD}"/>
              </a:ext>
            </a:extLst>
          </p:cNvPr>
          <p:cNvSpPr txBox="1"/>
          <p:nvPr/>
        </p:nvSpPr>
        <p:spPr>
          <a:xfrm>
            <a:off x="10716343" y="5303213"/>
            <a:ext cx="811954" cy="241824"/>
          </a:xfrm>
          <a:prstGeom prst="rect">
            <a:avLst/>
          </a:prstGeom>
        </p:spPr>
        <p:txBody>
          <a:bodyPr vert="horz" wrap="none" lIns="91440" tIns="45720" rIns="91440" bIns="45720" rtlCol="0">
            <a:noAutofit/>
          </a:bodyPr>
          <a:lstStyle/>
          <a:p>
            <a:pPr algn="ctr"/>
            <a:r>
              <a:rPr lang="en-US" sz="2000" i="1" dirty="0" err="1"/>
              <a:t>p</a:t>
            </a:r>
            <a:r>
              <a:rPr lang="en-US" sz="2000" i="1" baseline="-25000" dirty="0" err="1"/>
              <a:t>success</a:t>
            </a:r>
            <a:endParaRPr lang="en-US" sz="2000" i="1" baseline="-25000" dirty="0"/>
          </a:p>
          <a:p>
            <a:pPr algn="ctr"/>
            <a:endParaRPr lang="en-US" sz="2000" i="1" dirty="0"/>
          </a:p>
        </p:txBody>
      </p:sp>
    </p:spTree>
    <p:extLst>
      <p:ext uri="{BB962C8B-B14F-4D97-AF65-F5344CB8AC3E}">
        <p14:creationId xmlns:p14="http://schemas.microsoft.com/office/powerpoint/2010/main" val="215403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236A-194D-6B41-A852-745478D3EA65}"/>
              </a:ext>
            </a:extLst>
          </p:cNvPr>
          <p:cNvSpPr>
            <a:spLocks noGrp="1"/>
          </p:cNvSpPr>
          <p:nvPr>
            <p:ph type="title"/>
          </p:nvPr>
        </p:nvSpPr>
        <p:spPr/>
        <p:txBody>
          <a:bodyPr/>
          <a:lstStyle/>
          <a:p>
            <a:r>
              <a:rPr lang="en-US" b="1" dirty="0">
                <a:latin typeface="+mn-lt"/>
              </a:rPr>
              <a:t>Our Approach</a:t>
            </a:r>
          </a:p>
        </p:txBody>
      </p:sp>
      <p:sp>
        <p:nvSpPr>
          <p:cNvPr id="3" name="Content Placeholder 2">
            <a:extLst>
              <a:ext uri="{FF2B5EF4-FFF2-40B4-BE49-F238E27FC236}">
                <a16:creationId xmlns:a16="http://schemas.microsoft.com/office/drawing/2014/main" id="{DEDA3FC1-25E8-3741-B7F6-D23431DCF8F2}"/>
              </a:ext>
            </a:extLst>
          </p:cNvPr>
          <p:cNvSpPr>
            <a:spLocks noGrp="1"/>
          </p:cNvSpPr>
          <p:nvPr>
            <p:ph idx="1"/>
          </p:nvPr>
        </p:nvSpPr>
        <p:spPr>
          <a:xfrm>
            <a:off x="720648" y="1429233"/>
            <a:ext cx="4761296" cy="4636287"/>
          </a:xfrm>
        </p:spPr>
        <p:txBody>
          <a:bodyPr/>
          <a:lstStyle/>
          <a:p>
            <a:pPr marL="342900" indent="-342900">
              <a:buFont typeface="Arial" panose="020B0604020202020204" pitchFamily="34" charset="0"/>
              <a:buChar char="•"/>
            </a:pPr>
            <a:r>
              <a:rPr lang="en-US" dirty="0"/>
              <a:t>Encode circuits as images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Feed images into convolutional layers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Extracted features are input into a deep multilayer perceptron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Predict success probability with a </a:t>
            </a:r>
            <a:r>
              <a:rPr lang="en-US" dirty="0" err="1"/>
              <a:t>softmax</a:t>
            </a:r>
            <a:r>
              <a:rPr lang="en-US" dirty="0"/>
              <a:t> function</a:t>
            </a:r>
          </a:p>
        </p:txBody>
      </p:sp>
      <p:sp>
        <p:nvSpPr>
          <p:cNvPr id="4" name="Slide Number Placeholder 3">
            <a:extLst>
              <a:ext uri="{FF2B5EF4-FFF2-40B4-BE49-F238E27FC236}">
                <a16:creationId xmlns:a16="http://schemas.microsoft.com/office/drawing/2014/main" id="{43893034-483E-3348-ADD4-1817BE88352D}"/>
              </a:ext>
            </a:extLst>
          </p:cNvPr>
          <p:cNvSpPr>
            <a:spLocks noGrp="1"/>
          </p:cNvSpPr>
          <p:nvPr>
            <p:ph type="sldNum" sz="quarter" idx="4"/>
          </p:nvPr>
        </p:nvSpPr>
        <p:spPr/>
        <p:txBody>
          <a:bodyPr/>
          <a:lstStyle/>
          <a:p>
            <a:pPr algn="ctr"/>
            <a:fld id="{F6B149FD-26F7-3645-B4E7-BA8B8CC5EEA8}" type="slidenum">
              <a:rPr lang="en-US" smtClean="0"/>
              <a:pPr algn="ctr"/>
              <a:t>7</a:t>
            </a:fld>
            <a:endParaRPr lang="en-US" dirty="0"/>
          </a:p>
        </p:txBody>
      </p:sp>
      <p:pic>
        <p:nvPicPr>
          <p:cNvPr id="7" name="Content Placeholder 6">
            <a:extLst>
              <a:ext uri="{FF2B5EF4-FFF2-40B4-BE49-F238E27FC236}">
                <a16:creationId xmlns:a16="http://schemas.microsoft.com/office/drawing/2014/main" id="{0ACFB453-11EB-8942-9DB1-7434ECDA3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944" y="2168779"/>
            <a:ext cx="6205051" cy="3456986"/>
          </a:xfrm>
          <a:prstGeom prst="rect">
            <a:avLst/>
          </a:prstGeom>
        </p:spPr>
      </p:pic>
    </p:spTree>
    <p:extLst>
      <p:ext uri="{BB962C8B-B14F-4D97-AF65-F5344CB8AC3E}">
        <p14:creationId xmlns:p14="http://schemas.microsoft.com/office/powerpoint/2010/main" val="31900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259F1-388B-D43A-6555-F7A92D02B48B}"/>
              </a:ext>
            </a:extLst>
          </p:cNvPr>
          <p:cNvSpPr>
            <a:spLocks noGrp="1"/>
          </p:cNvSpPr>
          <p:nvPr>
            <p:ph type="title"/>
          </p:nvPr>
        </p:nvSpPr>
        <p:spPr/>
        <p:txBody>
          <a:bodyPr/>
          <a:lstStyle/>
          <a:p>
            <a:r>
              <a:rPr lang="en-US" dirty="0"/>
              <a:t>Some more details</a:t>
            </a:r>
          </a:p>
        </p:txBody>
      </p:sp>
      <p:sp>
        <p:nvSpPr>
          <p:cNvPr id="3" name="Content Placeholder 2">
            <a:extLst>
              <a:ext uri="{FF2B5EF4-FFF2-40B4-BE49-F238E27FC236}">
                <a16:creationId xmlns:a16="http://schemas.microsoft.com/office/drawing/2014/main" id="{21A73E4E-92DE-BEBC-05A7-8D6A0B1A5C36}"/>
              </a:ext>
            </a:extLst>
          </p:cNvPr>
          <p:cNvSpPr>
            <a:spLocks noGrp="1"/>
          </p:cNvSpPr>
          <p:nvPr>
            <p:ph idx="1"/>
          </p:nvPr>
        </p:nvSpPr>
        <p:spPr/>
        <p:txBody>
          <a:bodyPr/>
          <a:lstStyle/>
          <a:p>
            <a:pPr marL="342900" indent="-342900">
              <a:buFont typeface="Arial" panose="020B0604020202020204" pitchFamily="34" charset="0"/>
              <a:buChar char="•"/>
            </a:pPr>
            <a:r>
              <a:rPr lang="en-US" dirty="0"/>
              <a:t>Multiple datasets with 100, 300, 500, 1000, 16600 circuits</a:t>
            </a:r>
          </a:p>
          <a:p>
            <a:pPr marL="829809" lvl="1" indent="-342900">
              <a:buFont typeface="Arial" panose="020B0604020202020204" pitchFamily="34" charset="0"/>
              <a:buChar char="•"/>
            </a:pPr>
            <a:r>
              <a:rPr lang="en-US" dirty="0"/>
              <a:t>11 different 100 circuit datasets</a:t>
            </a:r>
          </a:p>
          <a:p>
            <a:pPr marL="829809" lvl="1" indent="-342900">
              <a:buFont typeface="Arial" panose="020B0604020202020204" pitchFamily="34" charset="0"/>
              <a:buChar char="•"/>
            </a:pPr>
            <a:r>
              <a:rPr lang="en-US" dirty="0"/>
              <a:t>5 different datasets per circuit count for the rest</a:t>
            </a:r>
          </a:p>
          <a:p>
            <a:pPr marL="342900" indent="-342900">
              <a:buFont typeface="Arial" panose="020B0604020202020204" pitchFamily="34" charset="0"/>
              <a:buChar char="•"/>
            </a:pPr>
            <a:r>
              <a:rPr lang="en-US" dirty="0"/>
              <a:t>Each dataset was simulated at four levels of precision (shot count)</a:t>
            </a:r>
          </a:p>
          <a:p>
            <a:pPr marL="829809" lvl="1" indent="-342900">
              <a:buFont typeface="Arial" panose="020B0604020202020204" pitchFamily="34" charset="0"/>
              <a:buChar char="•"/>
            </a:pPr>
            <a:r>
              <a:rPr lang="en-US" dirty="0"/>
              <a:t>Same error model</a:t>
            </a:r>
          </a:p>
          <a:p>
            <a:pPr marL="342900" indent="-342900">
              <a:buFont typeface="Arial" panose="020B0604020202020204" pitchFamily="34" charset="0"/>
              <a:buChar char="•"/>
            </a:pPr>
            <a:r>
              <a:rPr lang="en-US" dirty="0"/>
              <a:t>Hyperparameter tuning </a:t>
            </a:r>
          </a:p>
          <a:p>
            <a:pPr marL="829809" lvl="1" indent="-342900">
              <a:buFont typeface="Arial" panose="020B0604020202020204" pitchFamily="34" charset="0"/>
              <a:buChar char="•"/>
            </a:pPr>
            <a:r>
              <a:rPr lang="en-US" dirty="0"/>
              <a:t>Once per level of precision and dataset size (except for 16600 circuits)</a:t>
            </a:r>
          </a:p>
          <a:p>
            <a:pPr marL="829809" lvl="1" indent="-342900">
              <a:buFont typeface="Arial" panose="020B0604020202020204" pitchFamily="34" charset="0"/>
              <a:buChar char="•"/>
            </a:pPr>
            <a:r>
              <a:rPr lang="en-US" dirty="0"/>
              <a:t>Remaining models use the same architecture</a:t>
            </a:r>
          </a:p>
          <a:p>
            <a:pPr marL="829809" lvl="1" indent="-342900">
              <a:buFont typeface="Arial" panose="020B0604020202020204" pitchFamily="34" charset="0"/>
              <a:buChar char="•"/>
            </a:pPr>
            <a:r>
              <a:rPr lang="en-US" dirty="0"/>
              <a:t>16600 circuit models use the best architecture from the corresponding 1000 circuit model</a:t>
            </a:r>
          </a:p>
          <a:p>
            <a:pPr marL="829809" lvl="1" indent="-342900">
              <a:buFont typeface="Arial" panose="020B0604020202020204" pitchFamily="34" charset="0"/>
              <a:buChar char="•"/>
            </a:pPr>
            <a:endParaRPr lang="en-US" dirty="0"/>
          </a:p>
          <a:p>
            <a:pPr marL="829809" lvl="1" indent="-342900">
              <a:buFont typeface="Arial" panose="020B0604020202020204" pitchFamily="34" charset="0"/>
              <a:buChar char="•"/>
            </a:pPr>
            <a:endParaRPr lang="en-US" dirty="0"/>
          </a:p>
          <a:p>
            <a:pPr marL="829809" lvl="1"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D0CE3DB-ED76-2F2A-012F-F84DA348B9A3}"/>
              </a:ext>
            </a:extLst>
          </p:cNvPr>
          <p:cNvSpPr>
            <a:spLocks noGrp="1"/>
          </p:cNvSpPr>
          <p:nvPr>
            <p:ph type="sldNum" sz="quarter" idx="4"/>
          </p:nvPr>
        </p:nvSpPr>
        <p:spPr/>
        <p:txBody>
          <a:bodyPr/>
          <a:lstStyle/>
          <a:p>
            <a:pPr algn="ctr"/>
            <a:fld id="{F6B149FD-26F7-3645-B4E7-BA8B8CC5EEA8}" type="slidenum">
              <a:rPr lang="en-US" smtClean="0"/>
              <a:pPr algn="ctr"/>
              <a:t>8</a:t>
            </a:fld>
            <a:endParaRPr lang="en-US" dirty="0"/>
          </a:p>
        </p:txBody>
      </p:sp>
    </p:spTree>
    <p:extLst>
      <p:ext uri="{BB962C8B-B14F-4D97-AF65-F5344CB8AC3E}">
        <p14:creationId xmlns:p14="http://schemas.microsoft.com/office/powerpoint/2010/main" val="374614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FAEC-6988-3643-9980-0D381C78B042}"/>
              </a:ext>
            </a:extLst>
          </p:cNvPr>
          <p:cNvSpPr>
            <a:spLocks noGrp="1"/>
          </p:cNvSpPr>
          <p:nvPr>
            <p:ph type="title"/>
          </p:nvPr>
        </p:nvSpPr>
        <p:spPr/>
        <p:txBody>
          <a:bodyPr/>
          <a:lstStyle/>
          <a:p>
            <a:r>
              <a:rPr lang="en-US" b="1" dirty="0">
                <a:latin typeface="+mn-lt"/>
              </a:rPr>
              <a:t>Results – Simulated Data</a:t>
            </a:r>
          </a:p>
        </p:txBody>
      </p:sp>
      <p:sp>
        <p:nvSpPr>
          <p:cNvPr id="3" name="Content Placeholder 2">
            <a:extLst>
              <a:ext uri="{FF2B5EF4-FFF2-40B4-BE49-F238E27FC236}">
                <a16:creationId xmlns:a16="http://schemas.microsoft.com/office/drawing/2014/main" id="{7F3A4333-7167-114D-8E4A-8CC4D70AFB48}"/>
              </a:ext>
            </a:extLst>
          </p:cNvPr>
          <p:cNvSpPr>
            <a:spLocks noGrp="1"/>
          </p:cNvSpPr>
          <p:nvPr>
            <p:ph idx="1"/>
          </p:nvPr>
        </p:nvSpPr>
        <p:spPr>
          <a:xfrm>
            <a:off x="720648" y="1429233"/>
            <a:ext cx="5560882" cy="4636287"/>
          </a:xfrm>
        </p:spPr>
        <p:txBody>
          <a:bodyPr>
            <a:normAutofit/>
          </a:bodyPr>
          <a:lstStyle/>
          <a:p>
            <a:pPr marL="342900" indent="-342900">
              <a:buFont typeface="Arial" panose="020B0604020202020204" pitchFamily="34" charset="0"/>
              <a:buChar char="•"/>
            </a:pPr>
            <a:r>
              <a:rPr lang="en-US" dirty="0"/>
              <a:t>Biased local stochastic error model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Mirror Clifford circuits</a:t>
            </a:r>
          </a:p>
          <a:p>
            <a:pPr marL="829809" lvl="1" indent="-342900">
              <a:buFont typeface="Arial" panose="020B0604020202020204" pitchFamily="34" charset="0"/>
              <a:buChar char="•"/>
            </a:pPr>
            <a:r>
              <a:rPr lang="en-US" dirty="0"/>
              <a:t>Width: 1 to 5 qubits</a:t>
            </a:r>
          </a:p>
          <a:p>
            <a:pPr marL="829809" lvl="1" indent="-342900">
              <a:buFont typeface="Arial" panose="020B0604020202020204" pitchFamily="34" charset="0"/>
              <a:buChar char="•"/>
            </a:pPr>
            <a:r>
              <a:rPr lang="en-US" dirty="0"/>
              <a:t>Depth: 3 to 1033 layers</a:t>
            </a:r>
          </a:p>
          <a:p>
            <a:pPr marL="829809"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Neural networks provided with additional information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Improved performance as dataset size and quality improves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5D6044F-2509-9F47-ACCB-648A97D9EEC5}"/>
              </a:ext>
            </a:extLst>
          </p:cNvPr>
          <p:cNvSpPr>
            <a:spLocks noGrp="1"/>
          </p:cNvSpPr>
          <p:nvPr>
            <p:ph type="sldNum" sz="quarter" idx="4"/>
          </p:nvPr>
        </p:nvSpPr>
        <p:spPr/>
        <p:txBody>
          <a:bodyPr/>
          <a:lstStyle/>
          <a:p>
            <a:pPr algn="ctr"/>
            <a:fld id="{F6B149FD-26F7-3645-B4E7-BA8B8CC5EEA8}" type="slidenum">
              <a:rPr lang="en-US" smtClean="0"/>
              <a:pPr algn="ctr"/>
              <a:t>9</a:t>
            </a:fld>
            <a:endParaRPr lang="en-US" dirty="0"/>
          </a:p>
        </p:txBody>
      </p:sp>
      <p:pic>
        <p:nvPicPr>
          <p:cNvPr id="6" name="Picture 5">
            <a:extLst>
              <a:ext uri="{FF2B5EF4-FFF2-40B4-BE49-F238E27FC236}">
                <a16:creationId xmlns:a16="http://schemas.microsoft.com/office/drawing/2014/main" id="{4B0CAB6F-4948-6C44-ADF2-1AB7CB5EC156}"/>
              </a:ext>
            </a:extLst>
          </p:cNvPr>
          <p:cNvPicPr>
            <a:picLocks noChangeAspect="1"/>
          </p:cNvPicPr>
          <p:nvPr/>
        </p:nvPicPr>
        <p:blipFill>
          <a:blip r:embed="rId3"/>
          <a:srcRect/>
          <a:stretch/>
        </p:blipFill>
        <p:spPr>
          <a:xfrm>
            <a:off x="6984060" y="3680567"/>
            <a:ext cx="4137000" cy="2651760"/>
          </a:xfrm>
          <a:prstGeom prst="rect">
            <a:avLst/>
          </a:prstGeom>
        </p:spPr>
      </p:pic>
      <p:pic>
        <p:nvPicPr>
          <p:cNvPr id="10" name="Picture 9">
            <a:extLst>
              <a:ext uri="{FF2B5EF4-FFF2-40B4-BE49-F238E27FC236}">
                <a16:creationId xmlns:a16="http://schemas.microsoft.com/office/drawing/2014/main" id="{7D9418B1-2B39-7B48-8C20-B40EA96A7C4F}"/>
              </a:ext>
            </a:extLst>
          </p:cNvPr>
          <p:cNvPicPr>
            <a:picLocks noChangeAspect="1"/>
          </p:cNvPicPr>
          <p:nvPr/>
        </p:nvPicPr>
        <p:blipFill>
          <a:blip r:embed="rId4"/>
          <a:srcRect/>
          <a:stretch/>
        </p:blipFill>
        <p:spPr>
          <a:xfrm>
            <a:off x="6984060" y="815233"/>
            <a:ext cx="4025853" cy="2651760"/>
          </a:xfrm>
          <a:prstGeom prst="rect">
            <a:avLst/>
          </a:prstGeom>
        </p:spPr>
      </p:pic>
      <p:sp>
        <p:nvSpPr>
          <p:cNvPr id="5" name="TextBox 4">
            <a:extLst>
              <a:ext uri="{FF2B5EF4-FFF2-40B4-BE49-F238E27FC236}">
                <a16:creationId xmlns:a16="http://schemas.microsoft.com/office/drawing/2014/main" id="{0BC8D15A-1CEE-9D5A-45B8-70EE93932CEB}"/>
              </a:ext>
            </a:extLst>
          </p:cNvPr>
          <p:cNvSpPr txBox="1"/>
          <p:nvPr/>
        </p:nvSpPr>
        <p:spPr>
          <a:xfrm>
            <a:off x="8425543" y="6396335"/>
            <a:ext cx="3278777" cy="461665"/>
          </a:xfrm>
          <a:prstGeom prst="rect">
            <a:avLst/>
          </a:prstGeom>
          <a:noFill/>
        </p:spPr>
        <p:txBody>
          <a:bodyPr wrap="square" rtlCol="0">
            <a:spAutoFit/>
          </a:bodyPr>
          <a:lstStyle/>
          <a:p>
            <a:r>
              <a:rPr lang="en-US" sz="1200" dirty="0"/>
              <a:t>Data: 500 circuits, Infinite Precision and 16600 circuits, Infinite Precision</a:t>
            </a:r>
          </a:p>
        </p:txBody>
      </p:sp>
    </p:spTree>
    <p:extLst>
      <p:ext uri="{BB962C8B-B14F-4D97-AF65-F5344CB8AC3E}">
        <p14:creationId xmlns:p14="http://schemas.microsoft.com/office/powerpoint/2010/main" val="3079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Sandia_Brand_Light_Theme_UUR">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Sandia Fonts">
      <a:majorFont>
        <a:latin typeface="Exo 2 SemiBold"/>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ndiaClassic_16x9_revNov20" id="{28973EA0-F79F-D143-9F2E-E02473C2F5DC}" vid="{C1F72220-3D98-BD46-AD2C-B53DD4038D98}"/>
    </a:ext>
  </a:extLst>
</a:theme>
</file>

<file path=ppt/theme/theme2.xml><?xml version="1.0" encoding="utf-8"?>
<a:theme xmlns:a="http://schemas.openxmlformats.org/drawingml/2006/main" name="2_Sandia_Brand_Dark_Blue_Theme_UUR">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Sandia Fonts">
      <a:majorFont>
        <a:latin typeface="Exo 2 SemiBold"/>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ndiaClassic_16x9_revNov20" id="{28973EA0-F79F-D143-9F2E-E02473C2F5DC}" vid="{C1F72220-3D98-BD46-AD2C-B53DD4038D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AE25BF-F881-44A8-9F6E-273395921D1E}"/>
</file>

<file path=customXml/itemProps2.xml><?xml version="1.0" encoding="utf-8"?>
<ds:datastoreItem xmlns:ds="http://schemas.openxmlformats.org/officeDocument/2006/customXml" ds:itemID="{39259D8B-B529-40B8-A0A8-0B04812CEFBB}"/>
</file>

<file path=customXml/itemProps3.xml><?xml version="1.0" encoding="utf-8"?>
<ds:datastoreItem xmlns:ds="http://schemas.openxmlformats.org/officeDocument/2006/customXml" ds:itemID="{A36CD999-C453-4747-B2D2-CDBEF1EDBBCC}"/>
</file>

<file path=docProps/app.xml><?xml version="1.0" encoding="utf-8"?>
<Properties xmlns="http://schemas.openxmlformats.org/officeDocument/2006/extended-properties" xmlns:vt="http://schemas.openxmlformats.org/officeDocument/2006/docPropsVTypes">
  <Template/>
  <TotalTime>12592</TotalTime>
  <Words>840</Words>
  <Application>Microsoft Macintosh PowerPoint</Application>
  <PresentationFormat>Widescreen</PresentationFormat>
  <Paragraphs>161</Paragraphs>
  <Slides>14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Calibri</vt:lpstr>
      <vt:lpstr>Open Sans</vt:lpstr>
      <vt:lpstr>Wingdings</vt:lpstr>
      <vt:lpstr>Arial</vt:lpstr>
      <vt:lpstr>Exo 2 SemiBold</vt:lpstr>
      <vt:lpstr>Trebuchet MS</vt:lpstr>
      <vt:lpstr>1_Sandia_Brand_Light_Theme_UUR</vt:lpstr>
      <vt:lpstr>2_Sandia_Brand_Dark_Blue_Theme_UUR</vt:lpstr>
      <vt:lpstr>Predicting circuit success rates with artificial neural networks</vt:lpstr>
      <vt:lpstr>Background – Quantum Computing</vt:lpstr>
      <vt:lpstr>Motivation</vt:lpstr>
      <vt:lpstr>Motivation</vt:lpstr>
      <vt:lpstr>Motivation</vt:lpstr>
      <vt:lpstr>Background – Other Approaches</vt:lpstr>
      <vt:lpstr>Our Approach</vt:lpstr>
      <vt:lpstr>Some more details</vt:lpstr>
      <vt:lpstr>Results – Simulated Data</vt:lpstr>
      <vt:lpstr>Results – Simulated Data cont.</vt:lpstr>
      <vt:lpstr>Results – Performance and Data</vt:lpstr>
      <vt:lpstr>Preliminary Results – Experimental Data</vt:lpstr>
      <vt:lpstr>Conclusions and Future Work</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Hothem, Daniel</cp:lastModifiedBy>
  <cp:revision>379</cp:revision>
  <dcterms:created xsi:type="dcterms:W3CDTF">2017-10-14T01:15:26Z</dcterms:created>
  <dcterms:modified xsi:type="dcterms:W3CDTF">2022-07-08T05:28:02Z</dcterms:modified>
</cp:coreProperties>
</file>