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8" r:id="rId2"/>
    <p:sldId id="266" r:id="rId3"/>
    <p:sldId id="306" r:id="rId4"/>
    <p:sldId id="307" r:id="rId5"/>
    <p:sldId id="308" r:id="rId6"/>
    <p:sldId id="310" r:id="rId7"/>
    <p:sldId id="303" r:id="rId8"/>
    <p:sldId id="30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A3A3"/>
    <a:srgbClr val="D6F7AD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6B5AB9-EAA9-49B3-908E-505BC7FACE0D}" v="183" dt="2022-07-18T08:41:44.611"/>
    <p1510:client id="{407D53A1-907D-4E23-9573-A62ECE4EAB99}" v="600" dt="2022-07-18T05:54:44.837"/>
    <p1510:client id="{44C091C7-1645-4145-8D82-1553DC3EB518}" v="194" dt="2022-07-18T07:17:05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13" autoAdjust="0"/>
    <p:restoredTop sz="86414" autoAdjust="0"/>
  </p:normalViewPr>
  <p:slideViewPr>
    <p:cSldViewPr snapToGrid="0" snapToObjects="1">
      <p:cViewPr varScale="1">
        <p:scale>
          <a:sx n="72" d="100"/>
          <a:sy n="72" d="100"/>
        </p:scale>
        <p:origin x="686" y="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ss, Alexander" userId="bdeb0127-7df4-4d53-bb70-d65be3cf1c44" providerId="ADAL" clId="{106B5AB9-EAA9-49B3-908E-505BC7FACE0D}"/>
    <pc:docChg chg="custSel modSld">
      <pc:chgData name="Foss, Alexander" userId="bdeb0127-7df4-4d53-bb70-d65be3cf1c44" providerId="ADAL" clId="{106B5AB9-EAA9-49B3-908E-505BC7FACE0D}" dt="2022-07-18T15:51:02.069" v="268" actId="1076"/>
      <pc:docMkLst>
        <pc:docMk/>
      </pc:docMkLst>
      <pc:sldChg chg="addSp delSp modSp mod modTransition modAnim modNotesTx">
        <pc:chgData name="Foss, Alexander" userId="bdeb0127-7df4-4d53-bb70-d65be3cf1c44" providerId="ADAL" clId="{106B5AB9-EAA9-49B3-908E-505BC7FACE0D}" dt="2022-07-18T15:51:02.069" v="268" actId="1076"/>
        <pc:sldMkLst>
          <pc:docMk/>
          <pc:sldMk cId="962997386" sldId="258"/>
        </pc:sldMkLst>
        <pc:spChg chg="mod">
          <ac:chgData name="Foss, Alexander" userId="bdeb0127-7df4-4d53-bb70-d65be3cf1c44" providerId="ADAL" clId="{106B5AB9-EAA9-49B3-908E-505BC7FACE0D}" dt="2022-07-18T07:34:13.905" v="59" actId="20577"/>
          <ac:spMkLst>
            <pc:docMk/>
            <pc:sldMk cId="962997386" sldId="258"/>
            <ac:spMk id="2" creationId="{889129D2-E21D-4B15-AAC4-287BE04EC8F3}"/>
          </ac:spMkLst>
        </pc:spChg>
        <pc:spChg chg="mod">
          <ac:chgData name="Foss, Alexander" userId="bdeb0127-7df4-4d53-bb70-d65be3cf1c44" providerId="ADAL" clId="{106B5AB9-EAA9-49B3-908E-505BC7FACE0D}" dt="2022-07-18T07:34:08.398" v="45" actId="1076"/>
          <ac:spMkLst>
            <pc:docMk/>
            <pc:sldMk cId="962997386" sldId="258"/>
            <ac:spMk id="3" creationId="{A3A5DFA3-1D09-4A84-9850-4CEBFE218DD3}"/>
          </ac:spMkLst>
        </pc:spChg>
        <pc:spChg chg="add mod">
          <ac:chgData name="Foss, Alexander" userId="bdeb0127-7df4-4d53-bb70-d65be3cf1c44" providerId="ADAL" clId="{106B5AB9-EAA9-49B3-908E-505BC7FACE0D}" dt="2022-07-18T15:51:02.069" v="268" actId="1076"/>
          <ac:spMkLst>
            <pc:docMk/>
            <pc:sldMk cId="962997386" sldId="258"/>
            <ac:spMk id="7" creationId="{7CA791F1-330A-465F-B29C-397595C03EF7}"/>
          </ac:spMkLst>
        </pc:spChg>
        <pc:picChg chg="add del mod">
          <ac:chgData name="Foss, Alexander" userId="bdeb0127-7df4-4d53-bb70-d65be3cf1c44" providerId="ADAL" clId="{106B5AB9-EAA9-49B3-908E-505BC7FACE0D}" dt="2022-07-18T07:24:52.845" v="27"/>
          <ac:picMkLst>
            <pc:docMk/>
            <pc:sldMk cId="962997386" sldId="258"/>
            <ac:picMk id="5" creationId="{55AFCD9E-B7C2-4FA2-82D5-EE819F8FBE74}"/>
          </ac:picMkLst>
        </pc:picChg>
        <pc:picChg chg="add mod">
          <ac:chgData name="Foss, Alexander" userId="bdeb0127-7df4-4d53-bb70-d65be3cf1c44" providerId="ADAL" clId="{106B5AB9-EAA9-49B3-908E-505BC7FACE0D}" dt="2022-07-18T08:41:44.611" v="263"/>
          <ac:picMkLst>
            <pc:docMk/>
            <pc:sldMk cId="962997386" sldId="258"/>
            <ac:picMk id="5" creationId="{7367B3D1-AB8C-4CE1-8BBD-DD8435217F2B}"/>
          </ac:picMkLst>
        </pc:picChg>
        <pc:picChg chg="add del mod">
          <ac:chgData name="Foss, Alexander" userId="bdeb0127-7df4-4d53-bb70-d65be3cf1c44" providerId="ADAL" clId="{106B5AB9-EAA9-49B3-908E-505BC7FACE0D}" dt="2022-07-18T07:36:10.427" v="61"/>
          <ac:picMkLst>
            <pc:docMk/>
            <pc:sldMk cId="962997386" sldId="258"/>
            <ac:picMk id="6" creationId="{7D0A34AB-8F44-4F35-883E-33AC45EE0D55}"/>
          </ac:picMkLst>
        </pc:picChg>
        <pc:picChg chg="add del mod">
          <ac:chgData name="Foss, Alexander" userId="bdeb0127-7df4-4d53-bb70-d65be3cf1c44" providerId="ADAL" clId="{106B5AB9-EAA9-49B3-908E-505BC7FACE0D}" dt="2022-07-18T07:37:13.010" v="62"/>
          <ac:picMkLst>
            <pc:docMk/>
            <pc:sldMk cId="962997386" sldId="258"/>
            <ac:picMk id="7" creationId="{5FABD4F0-0738-4312-B5AD-143E1C19E3CE}"/>
          </ac:picMkLst>
        </pc:picChg>
        <pc:picChg chg="add del mod">
          <ac:chgData name="Foss, Alexander" userId="bdeb0127-7df4-4d53-bb70-d65be3cf1c44" providerId="ADAL" clId="{106B5AB9-EAA9-49B3-908E-505BC7FACE0D}" dt="2022-07-18T07:39:17.283" v="63"/>
          <ac:picMkLst>
            <pc:docMk/>
            <pc:sldMk cId="962997386" sldId="258"/>
            <ac:picMk id="8" creationId="{881F645F-BE18-440D-93BF-48652FB06032}"/>
          </ac:picMkLst>
        </pc:picChg>
        <pc:picChg chg="add del mod">
          <ac:chgData name="Foss, Alexander" userId="bdeb0127-7df4-4d53-bb70-d65be3cf1c44" providerId="ADAL" clId="{106B5AB9-EAA9-49B3-908E-505BC7FACE0D}" dt="2022-07-18T08:41:44.611" v="263"/>
          <ac:picMkLst>
            <pc:docMk/>
            <pc:sldMk cId="962997386" sldId="258"/>
            <ac:picMk id="9" creationId="{F9F392A0-E5F3-4765-B334-C54DA2CC27D9}"/>
          </ac:picMkLst>
        </pc:picChg>
      </pc:sldChg>
      <pc:sldChg chg="addSp delSp modSp modTransition modNotesTx">
        <pc:chgData name="Foss, Alexander" userId="bdeb0127-7df4-4d53-bb70-d65be3cf1c44" providerId="ADAL" clId="{106B5AB9-EAA9-49B3-908E-505BC7FACE0D}" dt="2022-07-18T08:38:26.296" v="261"/>
        <pc:sldMkLst>
          <pc:docMk/>
          <pc:sldMk cId="1541201941" sldId="266"/>
        </pc:sldMkLst>
        <pc:picChg chg="add del mod">
          <ac:chgData name="Foss, Alexander" userId="bdeb0127-7df4-4d53-bb70-d65be3cf1c44" providerId="ADAL" clId="{106B5AB9-EAA9-49B3-908E-505BC7FACE0D}" dt="2022-07-18T07:46:43.749" v="65"/>
          <ac:picMkLst>
            <pc:docMk/>
            <pc:sldMk cId="1541201941" sldId="266"/>
            <ac:picMk id="4" creationId="{E0C6339F-F17B-4180-B1C2-020BB3B18DB0}"/>
          </ac:picMkLst>
        </pc:picChg>
        <pc:picChg chg="add del mod">
          <ac:chgData name="Foss, Alexander" userId="bdeb0127-7df4-4d53-bb70-d65be3cf1c44" providerId="ADAL" clId="{106B5AB9-EAA9-49B3-908E-505BC7FACE0D}" dt="2022-07-18T07:50:15.835" v="66"/>
          <ac:picMkLst>
            <pc:docMk/>
            <pc:sldMk cId="1541201941" sldId="266"/>
            <ac:picMk id="5" creationId="{7979C14D-54A3-4995-A14E-3A5E7D2F16FC}"/>
          </ac:picMkLst>
        </pc:picChg>
        <pc:picChg chg="add del mod">
          <ac:chgData name="Foss, Alexander" userId="bdeb0127-7df4-4d53-bb70-d65be3cf1c44" providerId="ADAL" clId="{106B5AB9-EAA9-49B3-908E-505BC7FACE0D}" dt="2022-07-18T08:38:26.296" v="261"/>
          <ac:picMkLst>
            <pc:docMk/>
            <pc:sldMk cId="1541201941" sldId="266"/>
            <ac:picMk id="6" creationId="{409E6E47-5CCE-4798-950B-73910D8059B7}"/>
          </ac:picMkLst>
        </pc:picChg>
        <pc:picChg chg="add mod">
          <ac:chgData name="Foss, Alexander" userId="bdeb0127-7df4-4d53-bb70-d65be3cf1c44" providerId="ADAL" clId="{106B5AB9-EAA9-49B3-908E-505BC7FACE0D}" dt="2022-07-18T08:38:26.296" v="261"/>
          <ac:picMkLst>
            <pc:docMk/>
            <pc:sldMk cId="1541201941" sldId="266"/>
            <ac:picMk id="11" creationId="{8E6EA15B-3EC8-4E3F-8129-553A1278ECBC}"/>
          </ac:picMkLst>
        </pc:picChg>
      </pc:sldChg>
      <pc:sldChg chg="addSp delSp modSp modTransition">
        <pc:chgData name="Foss, Alexander" userId="bdeb0127-7df4-4d53-bb70-d65be3cf1c44" providerId="ADAL" clId="{106B5AB9-EAA9-49B3-908E-505BC7FACE0D}" dt="2022-07-18T08:33:44.379" v="260"/>
        <pc:sldMkLst>
          <pc:docMk/>
          <pc:sldMk cId="2358070319" sldId="303"/>
        </pc:sldMkLst>
        <pc:picChg chg="add del mod">
          <ac:chgData name="Foss, Alexander" userId="bdeb0127-7df4-4d53-bb70-d65be3cf1c44" providerId="ADAL" clId="{106B5AB9-EAA9-49B3-908E-505BC7FACE0D}" dt="2022-07-18T08:33:44.379" v="260"/>
          <ac:picMkLst>
            <pc:docMk/>
            <pc:sldMk cId="2358070319" sldId="303"/>
            <ac:picMk id="8" creationId="{7B463A20-370C-4ECE-9552-E7C04FB5C4A1}"/>
          </ac:picMkLst>
        </pc:picChg>
        <pc:picChg chg="add mod">
          <ac:chgData name="Foss, Alexander" userId="bdeb0127-7df4-4d53-bb70-d65be3cf1c44" providerId="ADAL" clId="{106B5AB9-EAA9-49B3-908E-505BC7FACE0D}" dt="2022-07-18T08:33:44.379" v="260"/>
          <ac:picMkLst>
            <pc:docMk/>
            <pc:sldMk cId="2358070319" sldId="303"/>
            <ac:picMk id="10" creationId="{19705574-D94F-415F-8F79-FB5B34E6F82F}"/>
          </ac:picMkLst>
        </pc:picChg>
      </pc:sldChg>
      <pc:sldChg chg="addSp modSp modTransition">
        <pc:chgData name="Foss, Alexander" userId="bdeb0127-7df4-4d53-bb70-d65be3cf1c44" providerId="ADAL" clId="{106B5AB9-EAA9-49B3-908E-505BC7FACE0D}" dt="2022-07-18T08:39:16.379" v="262"/>
        <pc:sldMkLst>
          <pc:docMk/>
          <pc:sldMk cId="2833218821" sldId="305"/>
        </pc:sldMkLst>
        <pc:picChg chg="add mod">
          <ac:chgData name="Foss, Alexander" userId="bdeb0127-7df4-4d53-bb70-d65be3cf1c44" providerId="ADAL" clId="{106B5AB9-EAA9-49B3-908E-505BC7FACE0D}" dt="2022-07-18T08:39:16.379" v="262"/>
          <ac:picMkLst>
            <pc:docMk/>
            <pc:sldMk cId="2833218821" sldId="305"/>
            <ac:picMk id="6" creationId="{AB4C0D6F-4834-4543-AB0F-20BB1D5A46D7}"/>
          </ac:picMkLst>
        </pc:picChg>
      </pc:sldChg>
      <pc:sldChg chg="addSp delSp modSp mod modTransition modNotesTx">
        <pc:chgData name="Foss, Alexander" userId="bdeb0127-7df4-4d53-bb70-d65be3cf1c44" providerId="ADAL" clId="{106B5AB9-EAA9-49B3-908E-505BC7FACE0D}" dt="2022-07-18T08:18:40.834" v="256"/>
        <pc:sldMkLst>
          <pc:docMk/>
          <pc:sldMk cId="1402646555" sldId="306"/>
        </pc:sldMkLst>
        <pc:spChg chg="add mod">
          <ac:chgData name="Foss, Alexander" userId="bdeb0127-7df4-4d53-bb70-d65be3cf1c44" providerId="ADAL" clId="{106B5AB9-EAA9-49B3-908E-505BC7FACE0D}" dt="2022-07-18T07:55:42.835" v="241" actId="14100"/>
          <ac:spMkLst>
            <pc:docMk/>
            <pc:sldMk cId="1402646555" sldId="306"/>
            <ac:spMk id="6" creationId="{8387B5EB-D04A-4BD6-AEED-3E7B4412E391}"/>
          </ac:spMkLst>
        </pc:spChg>
        <pc:picChg chg="add del mod">
          <ac:chgData name="Foss, Alexander" userId="bdeb0127-7df4-4d53-bb70-d65be3cf1c44" providerId="ADAL" clId="{106B5AB9-EAA9-49B3-908E-505BC7FACE0D}" dt="2022-07-18T07:57:28.695" v="242"/>
          <ac:picMkLst>
            <pc:docMk/>
            <pc:sldMk cId="1402646555" sldId="306"/>
            <ac:picMk id="4" creationId="{D5978381-84E6-4AAC-82CE-EC283D9243F6}"/>
          </ac:picMkLst>
        </pc:picChg>
        <pc:picChg chg="add del mod">
          <ac:chgData name="Foss, Alexander" userId="bdeb0127-7df4-4d53-bb70-d65be3cf1c44" providerId="ADAL" clId="{106B5AB9-EAA9-49B3-908E-505BC7FACE0D}" dt="2022-07-18T08:02:09.147" v="243"/>
          <ac:picMkLst>
            <pc:docMk/>
            <pc:sldMk cId="1402646555" sldId="306"/>
            <ac:picMk id="9" creationId="{42D5B2E6-1E8D-4CBB-AD86-B1106CB19A72}"/>
          </ac:picMkLst>
        </pc:picChg>
        <pc:picChg chg="del mod">
          <ac:chgData name="Foss, Alexander" userId="bdeb0127-7df4-4d53-bb70-d65be3cf1c44" providerId="ADAL" clId="{106B5AB9-EAA9-49B3-908E-505BC7FACE0D}" dt="2022-07-18T07:55:11.878" v="236" actId="478"/>
          <ac:picMkLst>
            <pc:docMk/>
            <pc:sldMk cId="1402646555" sldId="306"/>
            <ac:picMk id="11" creationId="{0F99BA92-A3A3-41B2-8CAF-9694FD72940D}"/>
          </ac:picMkLst>
        </pc:picChg>
        <pc:picChg chg="add del mod">
          <ac:chgData name="Foss, Alexander" userId="bdeb0127-7df4-4d53-bb70-d65be3cf1c44" providerId="ADAL" clId="{106B5AB9-EAA9-49B3-908E-505BC7FACE0D}" dt="2022-07-18T08:11:40.966" v="254"/>
          <ac:picMkLst>
            <pc:docMk/>
            <pc:sldMk cId="1402646555" sldId="306"/>
            <ac:picMk id="12" creationId="{A9DE6ACA-D4D2-4C3A-90FF-A0CC18062D7B}"/>
          </ac:picMkLst>
        </pc:picChg>
        <pc:picChg chg="add del mod">
          <ac:chgData name="Foss, Alexander" userId="bdeb0127-7df4-4d53-bb70-d65be3cf1c44" providerId="ADAL" clId="{106B5AB9-EAA9-49B3-908E-505BC7FACE0D}" dt="2022-07-18T08:14:00.309" v="255"/>
          <ac:picMkLst>
            <pc:docMk/>
            <pc:sldMk cId="1402646555" sldId="306"/>
            <ac:picMk id="13" creationId="{5621B811-BEE4-47B9-8C50-A269844A8237}"/>
          </ac:picMkLst>
        </pc:picChg>
        <pc:picChg chg="add del mod">
          <ac:chgData name="Foss, Alexander" userId="bdeb0127-7df4-4d53-bb70-d65be3cf1c44" providerId="ADAL" clId="{106B5AB9-EAA9-49B3-908E-505BC7FACE0D}" dt="2022-07-18T08:18:40.834" v="256"/>
          <ac:picMkLst>
            <pc:docMk/>
            <pc:sldMk cId="1402646555" sldId="306"/>
            <ac:picMk id="14" creationId="{5DF4ECD8-2E70-40AF-9B46-7FBB3736E18D}"/>
          </ac:picMkLst>
        </pc:picChg>
        <pc:picChg chg="add mod">
          <ac:chgData name="Foss, Alexander" userId="bdeb0127-7df4-4d53-bb70-d65be3cf1c44" providerId="ADAL" clId="{106B5AB9-EAA9-49B3-908E-505BC7FACE0D}" dt="2022-07-18T08:18:40.834" v="256"/>
          <ac:picMkLst>
            <pc:docMk/>
            <pc:sldMk cId="1402646555" sldId="306"/>
            <ac:picMk id="15" creationId="{8364DFA6-940E-4ABC-8DDE-761A0AB14890}"/>
          </ac:picMkLst>
        </pc:picChg>
      </pc:sldChg>
      <pc:sldChg chg="addSp delSp modSp modTransition">
        <pc:chgData name="Foss, Alexander" userId="bdeb0127-7df4-4d53-bb70-d65be3cf1c44" providerId="ADAL" clId="{106B5AB9-EAA9-49B3-908E-505BC7FACE0D}" dt="2022-07-18T08:24:18.677" v="258"/>
        <pc:sldMkLst>
          <pc:docMk/>
          <pc:sldMk cId="619731033" sldId="307"/>
        </pc:sldMkLst>
        <pc:picChg chg="add del mod">
          <ac:chgData name="Foss, Alexander" userId="bdeb0127-7df4-4d53-bb70-d65be3cf1c44" providerId="ADAL" clId="{106B5AB9-EAA9-49B3-908E-505BC7FACE0D}" dt="2022-07-18T08:20:40.370" v="257"/>
          <ac:picMkLst>
            <pc:docMk/>
            <pc:sldMk cId="619731033" sldId="307"/>
            <ac:picMk id="4" creationId="{EA22BAE5-1060-4271-8CC0-2FF3BD0CC072}"/>
          </ac:picMkLst>
        </pc:picChg>
        <pc:picChg chg="add del mod">
          <ac:chgData name="Foss, Alexander" userId="bdeb0127-7df4-4d53-bb70-d65be3cf1c44" providerId="ADAL" clId="{106B5AB9-EAA9-49B3-908E-505BC7FACE0D}" dt="2022-07-18T08:24:18.677" v="258"/>
          <ac:picMkLst>
            <pc:docMk/>
            <pc:sldMk cId="619731033" sldId="307"/>
            <ac:picMk id="9" creationId="{C11D4943-D728-4B91-A736-219809342D6F}"/>
          </ac:picMkLst>
        </pc:picChg>
        <pc:picChg chg="add mod">
          <ac:chgData name="Foss, Alexander" userId="bdeb0127-7df4-4d53-bb70-d65be3cf1c44" providerId="ADAL" clId="{106B5AB9-EAA9-49B3-908E-505BC7FACE0D}" dt="2022-07-18T08:24:18.677" v="258"/>
          <ac:picMkLst>
            <pc:docMk/>
            <pc:sldMk cId="619731033" sldId="307"/>
            <ac:picMk id="11" creationId="{8F363187-198F-44FE-92F5-7728C4FE99E1}"/>
          </ac:picMkLst>
        </pc:picChg>
      </pc:sldChg>
      <pc:sldChg chg="addSp modSp modTransition">
        <pc:chgData name="Foss, Alexander" userId="bdeb0127-7df4-4d53-bb70-d65be3cf1c44" providerId="ADAL" clId="{106B5AB9-EAA9-49B3-908E-505BC7FACE0D}" dt="2022-07-18T08:06:59.429" v="245"/>
        <pc:sldMkLst>
          <pc:docMk/>
          <pc:sldMk cId="3374502244" sldId="308"/>
        </pc:sldMkLst>
        <pc:picChg chg="add mod">
          <ac:chgData name="Foss, Alexander" userId="bdeb0127-7df4-4d53-bb70-d65be3cf1c44" providerId="ADAL" clId="{106B5AB9-EAA9-49B3-908E-505BC7FACE0D}" dt="2022-07-18T08:06:59.429" v="245"/>
          <ac:picMkLst>
            <pc:docMk/>
            <pc:sldMk cId="3374502244" sldId="308"/>
            <ac:picMk id="6" creationId="{13E5C0C1-5554-4919-A901-DD79B6D42120}"/>
          </ac:picMkLst>
        </pc:picChg>
      </pc:sldChg>
      <pc:sldChg chg="addSp delSp modSp modTransition">
        <pc:chgData name="Foss, Alexander" userId="bdeb0127-7df4-4d53-bb70-d65be3cf1c44" providerId="ADAL" clId="{106B5AB9-EAA9-49B3-908E-505BC7FACE0D}" dt="2022-07-18T08:10:54.282" v="253"/>
        <pc:sldMkLst>
          <pc:docMk/>
          <pc:sldMk cId="4184545333" sldId="310"/>
        </pc:sldMkLst>
        <pc:spChg chg="mod">
          <ac:chgData name="Foss, Alexander" userId="bdeb0127-7df4-4d53-bb70-d65be3cf1c44" providerId="ADAL" clId="{106B5AB9-EAA9-49B3-908E-505BC7FACE0D}" dt="2022-07-18T08:09:01.699" v="252" actId="20577"/>
          <ac:spMkLst>
            <pc:docMk/>
            <pc:sldMk cId="4184545333" sldId="310"/>
            <ac:spMk id="10" creationId="{D46BD186-0D86-43A8-996A-4DEB3419BB30}"/>
          </ac:spMkLst>
        </pc:spChg>
        <pc:picChg chg="add del mod">
          <ac:chgData name="Foss, Alexander" userId="bdeb0127-7df4-4d53-bb70-d65be3cf1c44" providerId="ADAL" clId="{106B5AB9-EAA9-49B3-908E-505BC7FACE0D}" dt="2022-07-18T08:10:54.282" v="253"/>
          <ac:picMkLst>
            <pc:docMk/>
            <pc:sldMk cId="4184545333" sldId="310"/>
            <ac:picMk id="4" creationId="{1C307D1A-1640-4E3F-AB7F-5D84B942C315}"/>
          </ac:picMkLst>
        </pc:picChg>
        <pc:picChg chg="add mod">
          <ac:chgData name="Foss, Alexander" userId="bdeb0127-7df4-4d53-bb70-d65be3cf1c44" providerId="ADAL" clId="{106B5AB9-EAA9-49B3-908E-505BC7FACE0D}" dt="2022-07-18T08:10:54.282" v="253"/>
          <ac:picMkLst>
            <pc:docMk/>
            <pc:sldMk cId="4184545333" sldId="310"/>
            <ac:picMk id="6" creationId="{9CCD0C1A-DD9E-4190-9E00-DB1494F447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7/18/2022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68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74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7/18/2022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7"/>
            <a:ext cx="4626429" cy="308428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9BB4F62A-F143-0E44-AD26-04E6D9F03BB4}" type="datetime1">
              <a:rPr lang="en-US" smtClean="0"/>
              <a:t>7/18/2022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288" r="-3731"/>
          <a:stretch/>
        </p:blipFill>
        <p:spPr>
          <a:xfrm>
            <a:off x="8003737" y="282288"/>
            <a:ext cx="1834523" cy="710418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6954"/>
            <a:ext cx="564475" cy="1636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7" name="TextBox 26"/>
          <p:cNvSpPr txBox="1"/>
          <p:nvPr userDrawn="1"/>
        </p:nvSpPr>
        <p:spPr>
          <a:xfrm>
            <a:off x="10324346" y="5882090"/>
            <a:ext cx="1744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and Engineering Solutions of Sandia LLC, a wholly owned subsidiary of Honeywell International Inc.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1CFFC65-F19B-E241-BA7B-613451C4E80D}" type="datetime1">
              <a:rPr lang="en-US" smtClean="0"/>
              <a:t>7/18/2022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00D275FE-4322-F945-984E-F69B89073389}" type="datetime1">
              <a:rPr lang="en-US" smtClean="0"/>
              <a:t>7/18/2022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E058465-9237-E546-85F0-B7E7FAA43EBF}" type="datetime1">
              <a:rPr lang="en-US" smtClean="0"/>
              <a:t>7/18/2022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463"/>
            <a:ext cx="1039284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1277600" y="6553200"/>
            <a:ext cx="812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F9577EAB-A03E-EA42-B4D9-90F59DE30269}" type="slidenum">
              <a:rPr lang="en-US" altLang="en-US" sz="1600" kern="0">
                <a:solidFill>
                  <a:srgbClr val="FFFFFF"/>
                </a:solidFill>
                <a:latin typeface="Calibri" charset="0"/>
                <a:ea typeface="Calibri" charset="0"/>
                <a:cs typeface="Calibri" charset="0"/>
                <a:sym typeface="Arial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 sz="1600" kern="0">
              <a:solidFill>
                <a:srgbClr val="FFFFFF"/>
              </a:solidFill>
              <a:latin typeface="Calibri" charset="0"/>
              <a:ea typeface="Calibri" charset="0"/>
              <a:cs typeface="Calibri" charset="0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9633" y="6167438"/>
            <a:ext cx="2844800" cy="476250"/>
          </a:xfr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21E94CF5-B117-A74F-B874-6CD657813F23}" type="datetime1">
              <a:rPr lang="en-US"/>
              <a:pPr>
                <a:defRPr/>
              </a:pPr>
              <a:t>7/18/2022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83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627ED-C799-AA4A-BA7C-2FFFBEA251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D4B9F0-F682-C847-A4A4-C8832F0065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C6C40D-F7AE-5D42-B2A9-60C9F62ADE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700" y="1409700"/>
            <a:ext cx="11049000" cy="461010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798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0A8737-9ED8-534E-AB64-824F3EF1F57B}" type="datetime1">
              <a:rPr lang="en-US" smtClean="0"/>
              <a:t>7/18/2022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6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8" r:id="rId2"/>
    <p:sldLayoutId id="2147483655" r:id="rId3"/>
    <p:sldLayoutId id="2147483662" r:id="rId4"/>
    <p:sldLayoutId id="2147483663" r:id="rId5"/>
    <p:sldLayoutId id="2147483669" r:id="rId6"/>
    <p:sldLayoutId id="2147483670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4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jp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7681" y="1228439"/>
            <a:ext cx="6831914" cy="1690255"/>
          </a:xfrm>
        </p:spPr>
        <p:txBody>
          <a:bodyPr>
            <a:noAutofit/>
          </a:bodyPr>
          <a:lstStyle/>
          <a:p>
            <a:r>
              <a:rPr lang="en-US" sz="2400" dirty="0"/>
              <a:t>What is the Best Model? A Statistical Approach to Compression Analytics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9129D2-E21D-4B15-AAC4-287BE04EC8F3}"/>
              </a:ext>
            </a:extLst>
          </p:cNvPr>
          <p:cNvSpPr txBox="1"/>
          <p:nvPr/>
        </p:nvSpPr>
        <p:spPr>
          <a:xfrm>
            <a:off x="774441" y="3928130"/>
            <a:ext cx="6242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CIS LDRD 225949 (Year 1 of 2)</a:t>
            </a:r>
          </a:p>
          <a:p>
            <a:r>
              <a:rPr lang="en-US" sz="1600" dirty="0"/>
              <a:t>Alex Foss (PI, 5573), Justin Newcomer (PM, 5570)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A5DFA3-1D09-4A84-9850-4CEBFE218DD3}"/>
              </a:ext>
            </a:extLst>
          </p:cNvPr>
          <p:cNvSpPr txBox="1"/>
          <p:nvPr/>
        </p:nvSpPr>
        <p:spPr>
          <a:xfrm>
            <a:off x="753176" y="4682305"/>
            <a:ext cx="6466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Sandia Team</a:t>
            </a:r>
            <a:r>
              <a:rPr lang="en-US" sz="1600" dirty="0"/>
              <a:t>: Christina Ting (5554), Kurtis Shuler (5573), Rich Field (5553), Travis Bauer (5554)</a:t>
            </a:r>
          </a:p>
          <a:p>
            <a:r>
              <a:rPr lang="en-US" sz="1600" b="1" dirty="0"/>
              <a:t>UIUC AA</a:t>
            </a:r>
            <a:r>
              <a:rPr lang="en-US" sz="1600" dirty="0"/>
              <a:t>: Eddie Cardenas-Torres, Dave Zhao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67B3D1-AB8C-4CE1-8BBD-DD8435217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791F1-330A-465F-B29C-397595C03EF7}"/>
              </a:ext>
            </a:extLst>
          </p:cNvPr>
          <p:cNvSpPr txBox="1"/>
          <p:nvPr/>
        </p:nvSpPr>
        <p:spPr>
          <a:xfrm>
            <a:off x="67339" y="6414085"/>
            <a:ext cx="19315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dirty="0">
                <a:solidFill>
                  <a:srgbClr val="444444"/>
                </a:solidFill>
                <a:effectLst/>
                <a:latin typeface="Source Sans Pro" panose="020B0503030403020204" pitchFamily="34" charset="0"/>
              </a:rPr>
              <a:t>SAND2022-9696 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29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935">
        <p:fade/>
      </p:transition>
    </mc:Choice>
    <mc:Fallback xmlns="">
      <p:transition spd="med" advTm="29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1" x="3705225" y="6372225"/>
          <p14:tracePt t="2295" x="152400" y="6543675"/>
          <p14:tracePt t="2302" x="242888" y="6602413"/>
          <p14:tracePt t="2308" x="319088" y="6645275"/>
          <p14:tracePt t="2315" x="369888" y="6688138"/>
          <p14:tracePt t="2322" x="433388" y="6718300"/>
          <p14:tracePt t="2328" x="471488" y="6746875"/>
          <p14:tracePt t="2337" x="531813" y="6777038"/>
          <p14:tracePt t="2342" x="582613" y="6807200"/>
          <p14:tracePt t="2351" x="630238" y="6824663"/>
          <p14:tracePt t="2357" x="693738" y="6845300"/>
          <p14:tracePt t="28274" x="311150" y="6819900"/>
          <p14:tracePt t="28281" x="276225" y="6802438"/>
          <p14:tracePt t="28287" x="242888" y="6794500"/>
          <p14:tracePt t="28293" x="207963" y="6784975"/>
          <p14:tracePt t="28301" x="187325" y="6784975"/>
          <p14:tracePt t="28307" x="174625" y="6777038"/>
          <p14:tracePt t="28315" x="149225" y="6777038"/>
          <p14:tracePt t="28322" x="144463" y="6772275"/>
          <p14:tracePt t="28330" x="136525" y="6772275"/>
          <p14:tracePt t="28337" x="131763" y="6772275"/>
          <p14:tracePt t="28351" x="127000" y="6772275"/>
          <p14:tracePt t="28379" x="119063" y="6772275"/>
          <p14:tracePt t="28414" x="114300" y="6772275"/>
          <p14:tracePt t="28441" x="106363" y="6772275"/>
          <p14:tracePt t="28463" x="106363" y="6781800"/>
          <p14:tracePt t="28476" x="101600" y="6781800"/>
          <p14:tracePt t="28485" x="101600" y="6784975"/>
          <p14:tracePt t="28498" x="101600" y="6794500"/>
          <p14:tracePt t="28504" x="88900" y="6794500"/>
          <p14:tracePt t="28513" x="88900" y="6797675"/>
          <p14:tracePt t="28525" x="88900" y="6802438"/>
          <p14:tracePt t="28534" x="80963" y="6802438"/>
          <p14:tracePt t="28548" x="80963" y="6811963"/>
          <p14:tracePt t="28569" x="76200" y="6811963"/>
          <p14:tracePt t="28583" x="76200" y="6815138"/>
          <p14:tracePt t="28597" x="73025" y="6815138"/>
          <p14:tracePt t="28610" x="73025" y="6827838"/>
          <p14:tracePt t="28633" x="63500" y="6827838"/>
          <p14:tracePt t="28646" x="63500" y="6837363"/>
          <p14:tracePt t="28659" x="60325" y="6837363"/>
          <p14:tracePt t="28673" x="60325" y="6840538"/>
          <p14:tracePt t="28687" x="50800" y="6845300"/>
          <p14:tracePt t="28703" x="50800" y="68532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2ABFF-DA26-4306-A43F-9DEEA3E3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BBE80D-01C4-45B1-87D3-8055EA53C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A47D0-2D3B-4F33-BDAA-653FC8EE37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09"/>
          <a:stretch/>
        </p:blipFill>
        <p:spPr>
          <a:xfrm>
            <a:off x="6551169" y="1966449"/>
            <a:ext cx="5536806" cy="376879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EF19710E-36D1-41DB-BB96-F9AB29514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70" y="1369175"/>
            <a:ext cx="649874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Problem:</a:t>
            </a:r>
            <a:r>
              <a:rPr lang="en-US" dirty="0"/>
              <a:t> 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dirty="0"/>
              <a:t>Lack of formal statistical models for CA limit principled extensions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dirty="0"/>
              <a:t>Unclear how to select best CA model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dirty="0"/>
              <a:t>Lack of rigorous ways to optimize misclassification rate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Goals: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dirty="0"/>
              <a:t>Develop novel statistical framework for CA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Statistical model selection</a:t>
            </a: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Optimal classification rules</a:t>
            </a:r>
          </a:p>
          <a:p>
            <a:pPr marL="800100" lvl="1" indent="-342900">
              <a:buFont typeface="+mj-lt"/>
              <a:buAutoNum type="arabicPeriod"/>
              <a:defRPr/>
            </a:pPr>
            <a:r>
              <a:rPr lang="en-US" dirty="0"/>
              <a:t>Use framework to create novel CA techniques</a:t>
            </a:r>
          </a:p>
          <a:p>
            <a:pPr marL="1257300" lvl="2" indent="-342900">
              <a:buFont typeface="+mj-lt"/>
              <a:buAutoNum type="alphaLcParenR"/>
              <a:defRPr/>
            </a:pPr>
            <a:r>
              <a:rPr lang="en-US" dirty="0"/>
              <a:t>Develop nonlocal CA</a:t>
            </a: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FFA5F33B-E3BB-4F9A-8DC8-C7193603A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69" y="1011171"/>
            <a:ext cx="111700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b="1" dirty="0"/>
              <a:t>Definition: </a:t>
            </a:r>
            <a:r>
              <a:rPr lang="en-US" dirty="0"/>
              <a:t>Compression </a:t>
            </a:r>
            <a:r>
              <a:rPr lang="en-US" i="1" dirty="0"/>
              <a:t>analytics</a:t>
            </a:r>
            <a:r>
              <a:rPr lang="en-US" dirty="0"/>
              <a:t> (CA) is the use of compression </a:t>
            </a:r>
            <a:r>
              <a:rPr lang="en-US" i="1" dirty="0"/>
              <a:t>algorithms</a:t>
            </a:r>
            <a:r>
              <a:rPr lang="en-US" dirty="0"/>
              <a:t> for machine learning (ML)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dirty="0"/>
              <a:t>Wide range of applications: Text, raw binaries, seismic measurements, genomics, cyber log 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C57BB6-7CBF-47A1-AB8F-2C3EDD1301DF}"/>
              </a:ext>
            </a:extLst>
          </p:cNvPr>
          <p:cNvSpPr txBox="1"/>
          <p:nvPr/>
        </p:nvSpPr>
        <p:spPr>
          <a:xfrm>
            <a:off x="31897" y="6482078"/>
            <a:ext cx="1208797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Goal: Develop novel statistical and nonlocal CA algorithms for ML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E6EA15B-3EC8-4E3F-8129-553A1278E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0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529">
        <p:fade/>
      </p:transition>
    </mc:Choice>
    <mc:Fallback xmlns="">
      <p:transition spd="med" advTm="1525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774" x="3733800" y="6276975"/>
          <p14:tracePt t="29074" x="2909888" y="6743700"/>
          <p14:tracePt t="29081" x="3049588" y="6653213"/>
          <p14:tracePt t="29087" x="3206750" y="6589713"/>
          <p14:tracePt t="29094" x="3352800" y="6500813"/>
          <p14:tracePt t="29102" x="3484563" y="6440488"/>
          <p14:tracePt t="29108" x="3619500" y="6351588"/>
          <p14:tracePt t="29116" x="3786188" y="6270625"/>
          <p14:tracePt t="29122" x="3943350" y="6202363"/>
          <p14:tracePt t="29131" x="4130675" y="6118225"/>
          <p14:tracePt t="29137" x="4279900" y="6067425"/>
          <p14:tracePt t="29143" x="4437063" y="6002338"/>
          <p14:tracePt t="29151" x="4614863" y="5948363"/>
          <p14:tracePt t="29157" x="4840288" y="5900738"/>
          <p14:tracePt t="29165" x="5014913" y="5845175"/>
          <p14:tracePt t="29171" x="5186363" y="5807075"/>
          <p14:tracePt t="29181" x="5376863" y="5781675"/>
          <p14:tracePt t="29186" x="5521325" y="5743575"/>
          <p14:tracePt t="29192" x="5649913" y="5708650"/>
          <p14:tracePt t="29201" x="5751513" y="5688013"/>
          <p14:tracePt t="29206" x="5840413" y="5667375"/>
          <p14:tracePt t="29558" x="5888038" y="5654675"/>
          <p14:tracePt t="29566" x="5959475" y="5645150"/>
          <p14:tracePt t="29572" x="6019800" y="5624513"/>
          <p14:tracePt t="29580" x="6108700" y="5602288"/>
          <p14:tracePt t="29587" x="6194425" y="5589588"/>
          <p14:tracePt t="29593" x="6300788" y="5556250"/>
          <p14:tracePt t="29601" x="6402388" y="5535613"/>
          <p14:tracePt t="29607" x="6473825" y="5500688"/>
          <p14:tracePt t="29615" x="6564313" y="5480050"/>
          <p14:tracePt t="29621" x="6653213" y="5445125"/>
          <p14:tracePt t="29631" x="6729413" y="5424488"/>
          <p14:tracePt t="29636" x="6802438" y="5402263"/>
          <p14:tracePt t="29642" x="6873875" y="5394325"/>
          <p14:tracePt t="29652" x="6938963" y="5373688"/>
          <p14:tracePt t="29656" x="6985000" y="5364163"/>
          <p14:tracePt t="29664" x="7045325" y="5343525"/>
          <p14:tracePt t="29671" x="7091363" y="5322888"/>
          <p14:tracePt t="29678" x="7124700" y="5318125"/>
          <p14:tracePt t="29685" x="7172325" y="5295900"/>
          <p14:tracePt t="29693" x="7218363" y="5287963"/>
          <p14:tracePt t="29701" x="7258050" y="5270500"/>
          <p14:tracePt t="29706" x="7316788" y="5237163"/>
          <p14:tracePt t="29714" x="7380288" y="5207000"/>
          <p14:tracePt t="29721" x="7458075" y="5173663"/>
          <p14:tracePt t="29727" x="7534275" y="5130800"/>
          <p14:tracePt t="29735" x="7610475" y="5110163"/>
          <p14:tracePt t="29741" x="7699375" y="5075238"/>
          <p14:tracePt t="29749" x="7785100" y="5054600"/>
          <p14:tracePt t="29755" x="7861300" y="5032375"/>
          <p14:tracePt t="29764" x="7937500" y="4999038"/>
          <p14:tracePt t="29770" x="7985125" y="4981575"/>
          <p14:tracePt t="29776" x="8031163" y="4960938"/>
          <p14:tracePt t="29785" x="8094663" y="4938713"/>
          <p14:tracePt t="29790" x="8129588" y="4913313"/>
          <p14:tracePt t="29798" x="8162925" y="4905375"/>
          <p14:tracePt t="29804" x="8188325" y="4887913"/>
          <p14:tracePt t="29814" x="8223250" y="4862513"/>
          <p14:tracePt t="29819" x="8256588" y="4845050"/>
          <p14:tracePt t="29825" x="8286750" y="4794250"/>
          <p14:tracePt t="29834" x="8329613" y="4743450"/>
          <p14:tracePt t="29839" x="8372475" y="4679950"/>
          <p14:tracePt t="29848" x="8405813" y="4591050"/>
          <p14:tracePt t="29854" x="8440738" y="4500563"/>
          <p14:tracePt t="29860" x="8482013" y="4411663"/>
          <p14:tracePt t="29869" x="8516938" y="4310063"/>
          <p14:tracePt t="29875" x="8542338" y="4206875"/>
          <p14:tracePt t="29883" x="8562975" y="4105275"/>
          <p14:tracePt t="29889" x="8597900" y="4003675"/>
          <p14:tracePt t="29897" x="8610600" y="3914775"/>
          <p14:tracePt t="29903" x="8631238" y="3829050"/>
          <p14:tracePt t="29910" x="8639175" y="3740150"/>
          <p14:tracePt t="29918" x="8651875" y="3667125"/>
          <p14:tracePt t="29924" x="8661400" y="3595688"/>
          <p14:tracePt t="29932" x="8661400" y="3552825"/>
          <p14:tracePt t="29938" x="8669338" y="3492500"/>
          <p14:tracePt t="29947" x="8669338" y="3459163"/>
          <p14:tracePt t="29953" x="8669338" y="3429000"/>
          <p14:tracePt t="29959" x="8669338" y="3395663"/>
          <p14:tracePt t="29967" x="8686800" y="3368675"/>
          <p14:tracePt t="29973" x="8686800" y="3348038"/>
          <p14:tracePt t="29982" x="8686800" y="3317875"/>
          <p14:tracePt t="29987" x="8686800" y="3292475"/>
          <p14:tracePt t="29994" x="8686800" y="3271838"/>
          <p14:tracePt t="30002" x="8686800" y="3236913"/>
          <p14:tracePt t="30008" x="8674100" y="3208338"/>
          <p14:tracePt t="30016" x="8666163" y="3160713"/>
          <p14:tracePt t="30022" x="8666163" y="3127375"/>
          <p14:tracePt t="30031" x="8656638" y="3071813"/>
          <p14:tracePt t="30037" x="8648700" y="3041650"/>
          <p14:tracePt t="30045" x="8626475" y="2965450"/>
          <p14:tracePt t="30051" x="8618538" y="2892425"/>
          <p14:tracePt t="30057" x="8593138" y="2816225"/>
          <p14:tracePt t="30065" x="8562975" y="2727325"/>
          <p14:tracePt t="30072" x="8529638" y="2624138"/>
          <p14:tracePt t="30080" x="8494713" y="2560638"/>
          <p14:tracePt t="30086" x="8466138" y="2484438"/>
          <p14:tracePt t="30093" x="8443913" y="2451100"/>
          <p14:tracePt t="30101" x="8426450" y="2403475"/>
          <p14:tracePt t="30117" x="8413750" y="2373313"/>
          <p14:tracePt t="30121" x="8405813" y="2370138"/>
          <p14:tracePt t="30136" x="8401050" y="2360613"/>
          <p14:tracePt t="30142" x="8401050" y="2347913"/>
          <p14:tracePt t="30149" x="8375650" y="2339975"/>
          <p14:tracePt t="30165" x="8362950" y="2335213"/>
          <p14:tracePt t="30171" x="8350250" y="2335213"/>
          <p14:tracePt t="30177" x="8334375" y="2327275"/>
          <p14:tracePt t="30185" x="8304213" y="2319338"/>
          <p14:tracePt t="30191" x="8278813" y="2309813"/>
          <p14:tracePt t="30199" x="8256588" y="2301875"/>
          <p14:tracePt t="30205" x="8210550" y="2292350"/>
          <p14:tracePt t="30214" x="8175625" y="2266950"/>
          <p14:tracePt t="30220" x="8129588" y="2259013"/>
          <p14:tracePt t="30227" x="8081963" y="2246313"/>
          <p14:tracePt t="30234" x="8010525" y="2238375"/>
          <p14:tracePt t="30240" x="7947025" y="2216150"/>
          <p14:tracePt t="30248" x="7874000" y="2208213"/>
          <p14:tracePt t="30255" x="7802563" y="2195513"/>
          <p14:tracePt t="30266" x="7742238" y="2185988"/>
          <p14:tracePt t="30269" x="7678738" y="2165350"/>
          <p14:tracePt t="30275" x="7635875" y="2165350"/>
          <p14:tracePt t="30283" x="7580313" y="2165350"/>
          <p14:tracePt t="30290" x="7546975" y="2165350"/>
          <p14:tracePt t="30299" x="7491413" y="2165350"/>
          <p14:tracePt t="30304" x="7458075" y="2178050"/>
          <p14:tracePt t="30311" x="7410450" y="2185988"/>
          <p14:tracePt t="30319" x="7367588" y="2200275"/>
          <p14:tracePt t="30325" x="7304088" y="2216150"/>
          <p14:tracePt t="30332" x="7245350" y="2228850"/>
          <p14:tracePt t="30341" x="7197725" y="2246313"/>
          <p14:tracePt t="30348" x="7134225" y="2279650"/>
          <p14:tracePt t="30354" x="7086600" y="2297113"/>
          <p14:tracePt t="30360" x="7023100" y="2319338"/>
          <p14:tracePt t="30368" x="6989763" y="2335213"/>
          <p14:tracePt t="30374" x="6942138" y="2344738"/>
          <p14:tracePt t="30382" x="6916738" y="2370138"/>
          <p14:tracePt t="30388" x="6904038" y="2370138"/>
          <p14:tracePt t="30397" x="6899275" y="2373313"/>
          <p14:tracePt t="30403" x="6891338" y="2373313"/>
          <p14:tracePt t="30409" x="6886575" y="2382838"/>
          <p14:tracePt t="30423" x="6873875" y="2382838"/>
          <p14:tracePt t="30437" x="6873875" y="2386013"/>
          <p14:tracePt t="30444" x="6870700" y="2386013"/>
          <p14:tracePt t="30466" x="6853238" y="2416175"/>
          <p14:tracePt t="30473" x="6845300" y="2441575"/>
          <p14:tracePt t="30481" x="6835775" y="2471738"/>
          <p14:tracePt t="30487" x="6827838" y="2497138"/>
          <p14:tracePt t="30494" x="6819900" y="2540000"/>
          <p14:tracePt t="30502" x="6810375" y="2573338"/>
          <p14:tracePt t="30508" x="6810375" y="2603500"/>
          <p14:tracePt t="30515" x="6792913" y="2638425"/>
          <p14:tracePt t="30522" x="6789738" y="2671763"/>
          <p14:tracePt t="30530" x="6777038" y="2717800"/>
          <p14:tracePt t="30536" x="6777038" y="2747963"/>
          <p14:tracePt t="30543" x="6767513" y="2803525"/>
          <p14:tracePt t="30551" x="6767513" y="2851150"/>
          <p14:tracePt t="30557" x="6767513" y="2905125"/>
          <p14:tracePt t="30565" x="6767513" y="2940050"/>
          <p14:tracePt t="30571" x="6772275" y="2982913"/>
          <p14:tracePt t="30582" x="6772275" y="3011488"/>
          <p14:tracePt t="30888" x="6767513" y="3092450"/>
          <p14:tracePt t="30896" x="6754813" y="3178175"/>
          <p14:tracePt t="30902" x="6746875" y="3236913"/>
          <p14:tracePt t="30909" x="6738938" y="3297238"/>
          <p14:tracePt t="30916" x="6726238" y="3355975"/>
          <p14:tracePt t="30923" x="6716713" y="3429000"/>
          <p14:tracePt t="30930" x="6696075" y="3479800"/>
          <p14:tracePt t="30937" x="6673850" y="3565525"/>
          <p14:tracePt t="30944" x="6665913" y="3624263"/>
          <p14:tracePt t="30952" x="6657975" y="3684588"/>
          <p14:tracePt t="30958" x="6645275" y="3743325"/>
          <p14:tracePt t="30966" x="6627813" y="3794125"/>
          <p14:tracePt t="30972" x="6619875" y="3841750"/>
          <p14:tracePt t="30982" x="6619875" y="3871913"/>
          <p14:tracePt t="30987" x="6610350" y="3897313"/>
          <p14:tracePt t="30993" x="6602413" y="3940175"/>
          <p14:tracePt t="31002" x="6602413" y="3960813"/>
          <p14:tracePt t="31007" x="6602413" y="4003675"/>
          <p14:tracePt t="31016" x="6602413" y="4037013"/>
          <p14:tracePt t="31021" x="6602413" y="4067175"/>
          <p14:tracePt t="31031" x="6602413" y="4110038"/>
          <p14:tracePt t="31036" x="6607175" y="4156075"/>
          <p14:tracePt t="31046" x="6615113" y="4216400"/>
          <p14:tracePt t="31050" x="6615113" y="4246563"/>
          <p14:tracePt t="31056" x="6623050" y="4300538"/>
          <p14:tracePt t="31064" x="6623050" y="4335463"/>
          <p14:tracePt t="31070" x="6632575" y="4378325"/>
          <p14:tracePt t="31077" x="6640513" y="4403725"/>
          <p14:tracePt t="31086" x="6640513" y="4424363"/>
          <p14:tracePt t="31092" x="6648450" y="4445000"/>
          <p14:tracePt t="31100" x="6648450" y="4462463"/>
          <p14:tracePt t="31106" x="6657975" y="4484688"/>
          <p14:tracePt t="31114" x="6657975" y="4497388"/>
          <p14:tracePt t="31120" x="6665913" y="4522788"/>
          <p14:tracePt t="31127" x="6678613" y="4535488"/>
          <p14:tracePt t="31135" x="6678613" y="4560888"/>
          <p14:tracePt t="31141" x="6686550" y="4603750"/>
          <p14:tracePt t="31148" x="6704013" y="4637088"/>
          <p14:tracePt t="31157" x="6713538" y="4672013"/>
          <p14:tracePt t="31165" x="6734175" y="4718050"/>
          <p14:tracePt t="31170" x="6751638" y="4756150"/>
          <p14:tracePt t="31176" x="6772275" y="4803775"/>
          <p14:tracePt t="31184" x="6784975" y="4824413"/>
          <p14:tracePt t="31190" x="6792913" y="4849813"/>
          <p14:tracePt t="31199" x="6810375" y="4884738"/>
          <p14:tracePt t="31204" x="6835775" y="4910138"/>
          <p14:tracePt t="31211" x="6848475" y="4922838"/>
          <p14:tracePt t="31220" x="6858000" y="4938713"/>
          <p14:tracePt t="31225" x="6873875" y="4960938"/>
          <p14:tracePt t="31233" x="6886575" y="4976813"/>
          <p14:tracePt t="31239" x="6904038" y="4999038"/>
          <p14:tracePt t="31247" x="6929438" y="5024438"/>
          <p14:tracePt t="31254" x="6954838" y="5062538"/>
          <p14:tracePt t="31260" x="6985000" y="5100638"/>
          <p14:tracePt t="31267" x="7023100" y="5138738"/>
          <p14:tracePt t="31274" x="7061200" y="5176838"/>
          <p14:tracePt t="31282" x="7091363" y="5211763"/>
          <p14:tracePt t="31289" x="7116763" y="5249863"/>
          <p14:tracePt t="31297" x="7142163" y="5267325"/>
          <p14:tracePt t="31303" x="7154863" y="5280025"/>
          <p14:tracePt t="31310" x="7172325" y="5295900"/>
          <p14:tracePt t="31318" x="7180263" y="5318125"/>
          <p14:tracePt t="31325" x="7202488" y="5335588"/>
          <p14:tracePt t="31333" x="7218363" y="5343525"/>
          <p14:tracePt t="31338" x="7231063" y="5356225"/>
          <p14:tracePt t="31349" x="7248525" y="5364163"/>
          <p14:tracePt t="31353" x="7283450" y="5389563"/>
          <p14:tracePt t="31359" x="7308850" y="5407025"/>
          <p14:tracePt t="31367" x="7337425" y="5416550"/>
          <p14:tracePt t="31373" x="7385050" y="5432425"/>
          <p14:tracePt t="31382" x="7423150" y="5454650"/>
          <p14:tracePt t="31387" x="7483475" y="5470525"/>
          <p14:tracePt t="31394" x="7534275" y="5500688"/>
          <p14:tracePt t="31402" x="7593013" y="5513388"/>
          <p14:tracePt t="31408" x="7627938" y="5530850"/>
          <p14:tracePt t="31416" x="7686675" y="5551488"/>
          <p14:tracePt t="31422" x="7721600" y="5561013"/>
          <p14:tracePt t="31431" x="7767638" y="5568950"/>
          <p14:tracePt t="31437" x="7793038" y="5581650"/>
          <p14:tracePt t="31443" x="7805738" y="5589588"/>
          <p14:tracePt t="31451" x="7831138" y="5599113"/>
          <p14:tracePt t="31457" x="7843838" y="5599113"/>
          <p14:tracePt t="31465" x="7856538" y="5607050"/>
          <p14:tracePt t="31471" x="7866063" y="5607050"/>
          <p14:tracePt t="31481" x="7869238" y="5611813"/>
          <p14:tracePt t="31486" x="7874000" y="5611813"/>
          <p14:tracePt t="31492" x="7886700" y="5611813"/>
          <p14:tracePt t="31500" x="7904163" y="5611813"/>
          <p14:tracePt t="31506" x="7916863" y="5619750"/>
          <p14:tracePt t="31515" x="7929563" y="5619750"/>
          <p14:tracePt t="31521" x="7947025" y="5614988"/>
          <p14:tracePt t="31528" x="7988300" y="5614988"/>
          <p14:tracePt t="31535" x="8010525" y="5614988"/>
          <p14:tracePt t="31542" x="8053388" y="5614988"/>
          <p14:tracePt t="31550" x="8086725" y="5607050"/>
          <p14:tracePt t="31556" x="8147050" y="5599113"/>
          <p14:tracePt t="31563" x="8188325" y="5599113"/>
          <p14:tracePt t="31570" x="8248650" y="5589588"/>
          <p14:tracePt t="31577" x="8307388" y="5589588"/>
          <p14:tracePt t="31585" x="8380413" y="5576888"/>
          <p14:tracePt t="31591" x="8453438" y="5576888"/>
          <p14:tracePt t="31598" x="8494713" y="5576888"/>
          <p14:tracePt t="31605" x="8555038" y="5576888"/>
          <p14:tracePt t="31614" x="8585200" y="5576888"/>
          <p14:tracePt t="33350" x="8610600" y="5561013"/>
          <p14:tracePt t="33358" x="8623300" y="5556250"/>
          <p14:tracePt t="33365" x="8648700" y="5538788"/>
          <p14:tracePt t="33371" x="8669338" y="5530850"/>
          <p14:tracePt t="33378" x="8694738" y="5522913"/>
          <p14:tracePt t="33385" x="8707438" y="5508625"/>
          <p14:tracePt t="33391" x="8724900" y="5492750"/>
          <p14:tracePt t="33400" x="8737600" y="5483225"/>
          <p14:tracePt t="33406" x="8755063" y="5480050"/>
          <p14:tracePt t="33414" x="8758238" y="5470525"/>
          <p14:tracePt t="33420" x="8763000" y="5467350"/>
          <p14:tracePt t="33427" x="8780463" y="5457825"/>
          <p14:tracePt t="33435" x="8785225" y="5454650"/>
          <p14:tracePt t="33441" x="8797925" y="5441950"/>
          <p14:tracePt t="33448" x="8836025" y="5402263"/>
          <p14:tracePt t="33455" x="8848725" y="5381625"/>
          <p14:tracePt t="33463" x="8864600" y="5364163"/>
          <p14:tracePt t="33469" x="8904288" y="5318125"/>
          <p14:tracePt t="33476" x="8916988" y="5292725"/>
          <p14:tracePt t="33484" x="8932863" y="5270500"/>
          <p14:tracePt t="33490" x="8942388" y="5245100"/>
          <p14:tracePt t="33498" x="8958263" y="5224463"/>
          <p14:tracePt t="33504" x="8967788" y="5199063"/>
          <p14:tracePt t="33513" x="8985250" y="5164138"/>
          <p14:tracePt t="33519" x="8988425" y="5143500"/>
          <p14:tracePt t="33525" x="8997950" y="5118100"/>
          <p14:tracePt t="33533" x="9005888" y="5087938"/>
          <p14:tracePt t="33539" x="9013825" y="5062538"/>
          <p14:tracePt t="33548" x="9023350" y="5041900"/>
          <p14:tracePt t="33554" x="9023350" y="5024438"/>
          <p14:tracePt t="33560" x="9031288" y="4981575"/>
          <p14:tracePt t="33568" x="9039225" y="4960938"/>
          <p14:tracePt t="33574" x="9048750" y="4913313"/>
          <p14:tracePt t="33583" x="9056688" y="4884738"/>
          <p14:tracePt t="33589" x="9056688" y="4857750"/>
          <p14:tracePt t="33597" x="9074150" y="4816475"/>
          <p14:tracePt t="33603" x="9074150" y="4781550"/>
          <p14:tracePt t="33610" x="9082088" y="4760913"/>
          <p14:tracePt t="33618" x="9082088" y="4735513"/>
          <p14:tracePt t="33624" x="9086850" y="4722813"/>
          <p14:tracePt t="33632" x="9086850" y="4710113"/>
          <p14:tracePt t="33638" x="9086850" y="4697413"/>
          <p14:tracePt t="33647" x="9086850" y="4687888"/>
          <p14:tracePt t="33653" x="9086850" y="4667250"/>
          <p14:tracePt t="33659" x="9086850" y="4662488"/>
          <p14:tracePt t="33666" x="9086850" y="4649788"/>
          <p14:tracePt t="33673" x="9086850" y="4637088"/>
          <p14:tracePt t="33682" x="9086850" y="4603750"/>
          <p14:tracePt t="33687" x="9086850" y="4581525"/>
          <p14:tracePt t="33694" x="9086850" y="4568825"/>
          <p14:tracePt t="33702" x="9086850" y="4556125"/>
          <p14:tracePt t="33708" x="9086850" y="4522788"/>
          <p14:tracePt t="33716" x="9086850" y="4510088"/>
          <p14:tracePt t="34130" x="9086850" y="4475163"/>
          <p14:tracePt t="34138" x="9077325" y="4445000"/>
          <p14:tracePt t="34145" x="9069388" y="4411663"/>
          <p14:tracePt t="34152" x="9061450" y="4378325"/>
          <p14:tracePt t="34158" x="9061450" y="4348163"/>
          <p14:tracePt t="34166" x="9043988" y="4313238"/>
          <p14:tracePt t="34173" x="9036050" y="4287838"/>
          <p14:tracePt t="34181" x="9036050" y="4259263"/>
          <p14:tracePt t="34187" x="9026525" y="4241800"/>
          <p14:tracePt t="34194" x="9013825" y="4229100"/>
          <p14:tracePt t="34202" x="9013825" y="4203700"/>
          <p14:tracePt t="34207" x="9013825" y="4181475"/>
          <p14:tracePt t="34216" x="9013825" y="4168775"/>
          <p14:tracePt t="34222" x="9005888" y="4152900"/>
          <p14:tracePt t="34230" x="9005888" y="4130675"/>
          <p14:tracePt t="34236" x="9005888" y="4117975"/>
          <p14:tracePt t="34243" x="9005888" y="4084638"/>
          <p14:tracePt t="34251" x="9005888" y="4062413"/>
          <p14:tracePt t="34257" x="9005888" y="4021138"/>
          <p14:tracePt t="34264" x="9005888" y="3990975"/>
          <p14:tracePt t="34271" x="9005888" y="3965575"/>
          <p14:tracePt t="34280" x="9010650" y="3922713"/>
          <p14:tracePt t="34285" x="9010650" y="3887788"/>
          <p14:tracePt t="34292" x="9010650" y="3849688"/>
          <p14:tracePt t="34300" x="9010650" y="3824288"/>
          <p14:tracePt t="34306" x="9010650" y="3803650"/>
          <p14:tracePt t="34314" x="9010650" y="3760788"/>
          <p14:tracePt t="34320" x="9026525" y="3735388"/>
          <p14:tracePt t="34327" x="9026525" y="3714750"/>
          <p14:tracePt t="34335" x="9026525" y="3679825"/>
          <p14:tracePt t="34341" x="9026525" y="3667125"/>
          <p14:tracePt t="34349" x="9036050" y="3646488"/>
          <p14:tracePt t="34355" x="9036050" y="3633788"/>
          <p14:tracePt t="34364" x="9036050" y="3598863"/>
          <p14:tracePt t="34370" x="9036050" y="3586163"/>
          <p14:tracePt t="34376" x="9036050" y="3565525"/>
          <p14:tracePt t="34384" x="9036050" y="3540125"/>
          <p14:tracePt t="34390" x="9036050" y="3527425"/>
          <p14:tracePt t="34398" x="9036050" y="3514725"/>
          <p14:tracePt t="34405" x="9036050" y="3505200"/>
          <p14:tracePt t="34414" x="9036050" y="3492500"/>
          <p14:tracePt t="34425" x="9036050" y="3489325"/>
          <p14:tracePt t="34440" x="9036050" y="3479800"/>
          <p14:tracePt t="35586" x="9036050" y="3454400"/>
          <p14:tracePt t="35594" x="9036050" y="3398838"/>
          <p14:tracePt t="35600" x="9036050" y="3355975"/>
          <p14:tracePt t="35607" x="9026525" y="3309938"/>
          <p14:tracePt t="35615" x="9026525" y="3279775"/>
          <p14:tracePt t="35622" x="9026525" y="3224213"/>
          <p14:tracePt t="35630" x="9018588" y="3190875"/>
          <p14:tracePt t="35636" x="9013825" y="3160713"/>
          <p14:tracePt t="35642" x="9013825" y="3127375"/>
          <p14:tracePt t="35650" x="9005888" y="3092450"/>
          <p14:tracePt t="35656" x="9005888" y="3063875"/>
          <p14:tracePt t="35664" x="8997950" y="3028950"/>
          <p14:tracePt t="35671" x="8988425" y="2998788"/>
          <p14:tracePt t="35680" x="8980488" y="2965450"/>
          <p14:tracePt t="35685" x="8970963" y="2930525"/>
          <p14:tracePt t="35692" x="8942388" y="2892425"/>
          <p14:tracePt t="35701" x="8924925" y="2859088"/>
          <p14:tracePt t="35706" x="8916988" y="2824163"/>
          <p14:tracePt t="35713" x="8899525" y="2790825"/>
          <p14:tracePt t="35720" x="8882063" y="2770188"/>
          <p14:tracePt t="35727" x="8861425" y="2752725"/>
          <p14:tracePt t="35735" x="8851900" y="2735263"/>
          <p14:tracePt t="35741" x="8843963" y="2714625"/>
          <p14:tracePt t="35749" x="8839200" y="2705100"/>
          <p14:tracePt t="35755" x="8831263" y="2692400"/>
          <p14:tracePt t="35763" x="8818563" y="2689225"/>
          <p14:tracePt t="35770" x="8810625" y="2679700"/>
          <p14:tracePt t="35776" x="8810625" y="2676525"/>
          <p14:tracePt t="35785" x="8793163" y="2659063"/>
          <p14:tracePt t="35790" x="8775700" y="2646363"/>
          <p14:tracePt t="35798" x="8758238" y="2628900"/>
          <p14:tracePt t="35804" x="8755063" y="2624138"/>
          <p14:tracePt t="35813" x="8742363" y="2616200"/>
          <p14:tracePt t="35819" x="8724900" y="2611438"/>
          <p14:tracePt t="35825" x="8720138" y="2603500"/>
          <p14:tracePt t="35833" x="8716963" y="2598738"/>
          <p14:tracePt t="35848" x="8707438" y="2590800"/>
          <p14:tracePt t="35853" x="8704263" y="2578100"/>
          <p14:tracePt t="35868" x="8694738" y="2578100"/>
          <p14:tracePt t="35874" x="8691563" y="2573338"/>
          <p14:tracePt t="35883" x="8678863" y="2573338"/>
          <p14:tracePt t="35889" x="8661400" y="2565400"/>
          <p14:tracePt t="35896" x="8656638" y="2560638"/>
          <p14:tracePt t="35903" x="8643938" y="2560638"/>
          <p14:tracePt t="35910" x="8636000" y="2552700"/>
          <p14:tracePt t="35918" x="8623300" y="2547938"/>
          <p14:tracePt t="35924" x="8610600" y="2547938"/>
          <p14:tracePt t="35932" x="8597900" y="2547938"/>
          <p14:tracePt t="35938" x="8585200" y="2540000"/>
          <p14:tracePt t="35946" x="8567738" y="2532063"/>
          <p14:tracePt t="35952" x="8555038" y="2532063"/>
          <p14:tracePt t="35959" x="8529638" y="2527300"/>
          <p14:tracePt t="35967" x="8499475" y="2527300"/>
          <p14:tracePt t="35973" x="8478838" y="2527300"/>
          <p14:tracePt t="35982" x="8435975" y="2527300"/>
          <p14:tracePt t="35987" x="8401050" y="2527300"/>
          <p14:tracePt t="35998" x="8372475" y="2519363"/>
          <p14:tracePt t="36002" x="8337550" y="2519363"/>
          <p14:tracePt t="36008" x="8316913" y="2519363"/>
          <p14:tracePt t="36017" x="8307388" y="2519363"/>
          <p14:tracePt t="36022" x="8294688" y="2519363"/>
          <p14:tracePt t="36032" x="8291513" y="2519363"/>
          <p14:tracePt t="36049" x="8278813" y="2519363"/>
          <p14:tracePt t="36058" x="8269288" y="2519363"/>
          <p14:tracePt t="36515" x="8256588" y="2519363"/>
          <p14:tracePt t="36522" x="8235950" y="2519363"/>
          <p14:tracePt t="36530" x="8223250" y="2519363"/>
          <p14:tracePt t="36536" x="8188325" y="2519363"/>
          <p14:tracePt t="36543" x="8175625" y="2519363"/>
          <p14:tracePt t="36551" x="8162925" y="2519363"/>
          <p14:tracePt t="36557" x="8137525" y="2519363"/>
          <p14:tracePt t="36565" x="8107363" y="2519363"/>
          <p14:tracePt t="36571" x="8091488" y="2527300"/>
          <p14:tracePt t="36580" x="8078788" y="2527300"/>
          <p14:tracePt t="36586" x="8048625" y="2527300"/>
          <p14:tracePt t="36592" x="8023225" y="2527300"/>
          <p14:tracePt t="36600" x="8010525" y="2527300"/>
          <p14:tracePt t="36606" x="7997825" y="2527300"/>
          <p14:tracePt t="36614" x="7985125" y="2527300"/>
          <p14:tracePt t="36620" x="7950200" y="2527300"/>
          <p14:tracePt t="36630" x="7937500" y="2535238"/>
          <p14:tracePt t="36635" x="7924800" y="2535238"/>
          <p14:tracePt t="36642" x="7916863" y="2535238"/>
          <p14:tracePt t="36649" x="7891463" y="2535238"/>
          <p14:tracePt t="36655" x="7874000" y="2540000"/>
          <p14:tracePt t="36663" x="7861300" y="2540000"/>
          <p14:tracePt t="36670" x="7848600" y="2540000"/>
          <p14:tracePt t="36676" x="7843838" y="2540000"/>
          <p14:tracePt t="36690" x="7823200" y="2540000"/>
          <p14:tracePt t="36692" x="7797800" y="2547938"/>
          <p14:tracePt t="36699" x="7785100" y="2547938"/>
          <p14:tracePt t="36705" x="7772400" y="2547938"/>
          <p14:tracePt t="36713" x="7737475" y="2547938"/>
          <p14:tracePt t="36719" x="7716838" y="2557463"/>
          <p14:tracePt t="36726" x="7696200" y="2557463"/>
          <p14:tracePt t="36734" x="7661275" y="2557463"/>
          <p14:tracePt t="36740" x="7640638" y="2557463"/>
          <p14:tracePt t="36747" x="7627938" y="2557463"/>
          <p14:tracePt t="36754" x="7593013" y="2557463"/>
          <p14:tracePt t="36764" x="7572375" y="2565400"/>
          <p14:tracePt t="36769" x="7546975" y="2565400"/>
          <p14:tracePt t="36775" x="7534275" y="2565400"/>
          <p14:tracePt t="36783" x="7512050" y="2573338"/>
          <p14:tracePt t="36789" x="7478713" y="2590800"/>
          <p14:tracePt t="36797" x="7461250" y="2590800"/>
          <p14:tracePt t="36803" x="7427913" y="2608263"/>
          <p14:tracePt t="36810" x="7397750" y="2616200"/>
          <p14:tracePt t="36818" x="7346950" y="2633663"/>
          <p14:tracePt t="36824" x="7299325" y="2654300"/>
          <p14:tracePt t="36832" x="7240588" y="2671763"/>
          <p14:tracePt t="36838" x="7202488" y="2692400"/>
          <p14:tracePt t="36846" x="7142163" y="2709863"/>
          <p14:tracePt t="36853" x="7108825" y="2730500"/>
          <p14:tracePt t="36859" x="7083425" y="2744788"/>
          <p14:tracePt t="36867" x="7040563" y="2765425"/>
          <p14:tracePt t="36873" x="7015163" y="2778125"/>
          <p14:tracePt t="36881" x="6980238" y="2786063"/>
          <p14:tracePt t="36887" x="6977063" y="2795588"/>
          <p14:tracePt t="36896" x="6954838" y="2808288"/>
          <p14:tracePt t="36902" x="6951663" y="2811463"/>
          <p14:tracePt t="36908" x="6934200" y="2811463"/>
          <p14:tracePt t="36917" x="6929438" y="2828925"/>
          <p14:tracePt t="36923" x="6904038" y="2836863"/>
          <p14:tracePt t="36930" x="6899275" y="2841625"/>
          <p14:tracePt t="36937" x="6886575" y="2854325"/>
          <p14:tracePt t="36947" x="6878638" y="2863850"/>
          <p14:tracePt t="36952" x="6865938" y="2876550"/>
          <p14:tracePt t="36958" x="6845300" y="2884488"/>
          <p14:tracePt t="36967" x="6827838" y="2897188"/>
          <p14:tracePt t="36972" x="6819900" y="2914650"/>
          <p14:tracePt t="36980" x="6807200" y="2935288"/>
          <p14:tracePt t="36987" x="6789738" y="2943225"/>
          <p14:tracePt t="36993" x="6784975" y="2947988"/>
          <p14:tracePt t="37001" x="6777038" y="2960688"/>
          <p14:tracePt t="37007" x="6764338" y="2970213"/>
          <p14:tracePt t="37015" x="6754813" y="2978150"/>
          <p14:tracePt t="37021" x="6751638" y="2978150"/>
          <p14:tracePt t="37029" x="6742113" y="2995613"/>
          <p14:tracePt t="37036" x="6738938" y="3003550"/>
          <p14:tracePt t="37043" x="6729413" y="3008313"/>
          <p14:tracePt t="37050" x="6726238" y="3016250"/>
          <p14:tracePt t="37056" x="6726238" y="3021013"/>
          <p14:tracePt t="37064" x="6721475" y="3028950"/>
          <p14:tracePt t="37070" x="6713538" y="3033713"/>
          <p14:tracePt t="37079" x="6713538" y="3036888"/>
          <p14:tracePt t="37085" x="6700838" y="3046413"/>
          <p14:tracePt t="37091" x="6691313" y="3067050"/>
          <p14:tracePt t="37099" x="6686550" y="3076575"/>
          <p14:tracePt t="37117" x="6678613" y="3092450"/>
          <p14:tracePt t="37120" x="6678613" y="3101975"/>
          <p14:tracePt t="37127" x="6678613" y="3105150"/>
          <p14:tracePt t="37135" x="6673850" y="3127375"/>
          <p14:tracePt t="37141" x="6673850" y="3140075"/>
          <p14:tracePt t="37149" x="6673850" y="3148013"/>
          <p14:tracePt t="37155" x="6673850" y="3160713"/>
          <p14:tracePt t="37163" x="6673850" y="3173413"/>
          <p14:tracePt t="37170" x="6673850" y="3198813"/>
          <p14:tracePt t="37176" x="6673850" y="3211513"/>
          <p14:tracePt t="37183" x="6683375" y="3224213"/>
          <p14:tracePt t="37190" x="6691313" y="3249613"/>
          <p14:tracePt t="37199" x="6700838" y="3262313"/>
          <p14:tracePt t="37204" x="6716713" y="3297238"/>
          <p14:tracePt t="37213" x="6721475" y="3309938"/>
          <p14:tracePt t="37219" x="6738938" y="3335338"/>
          <p14:tracePt t="37225" x="6746875" y="3368675"/>
          <p14:tracePt t="37233" x="6754813" y="3382963"/>
          <p14:tracePt t="37239" x="6759575" y="3398838"/>
          <p14:tracePt t="37248" x="6767513" y="3403600"/>
          <p14:tracePt t="37253" x="6772275" y="3416300"/>
          <p14:tracePt t="37261" x="6789738" y="3424238"/>
          <p14:tracePt t="37268" x="6807200" y="3446463"/>
          <p14:tracePt t="37274" x="6807200" y="3454400"/>
          <p14:tracePt t="37282" x="6819900" y="3467100"/>
          <p14:tracePt t="37288" x="6823075" y="3471863"/>
          <p14:tracePt t="37296" x="6832600" y="3479800"/>
          <p14:tracePt t="37303" x="6835775" y="3484563"/>
          <p14:tracePt t="37309" x="6840538" y="3492500"/>
          <p14:tracePt t="37317" x="6840538" y="3505200"/>
          <p14:tracePt t="37323" x="6848475" y="3509963"/>
          <p14:tracePt t="37331" x="6861175" y="3509963"/>
          <p14:tracePt t="37340" x="6865938" y="3517900"/>
          <p14:tracePt t="37346" x="6873875" y="3530600"/>
          <p14:tracePt t="37352" x="6886575" y="3535363"/>
          <p14:tracePt t="37359" x="6904038" y="3543300"/>
          <p14:tracePt t="37366" x="6916738" y="3560763"/>
          <p14:tracePt t="37373" x="6942138" y="3573463"/>
          <p14:tracePt t="37380" x="6954838" y="3590925"/>
          <p14:tracePt t="37387" x="6972300" y="3598863"/>
          <p14:tracePt t="37398" x="6985000" y="3611563"/>
          <p14:tracePt t="37402" x="7010400" y="3621088"/>
          <p14:tracePt t="37408" x="7032625" y="3629025"/>
          <p14:tracePt t="37416" x="7048500" y="3636963"/>
          <p14:tracePt t="37422" x="7073900" y="3659188"/>
          <p14:tracePt t="37431" x="7104063" y="3667125"/>
          <p14:tracePt t="37437" x="7121525" y="3675063"/>
          <p14:tracePt t="37443" x="7134225" y="3684588"/>
          <p14:tracePt t="37451" x="7151688" y="3687763"/>
          <p14:tracePt t="37457" x="7164388" y="3687763"/>
          <p14:tracePt t="37465" x="7167563" y="3697288"/>
          <p14:tracePt t="37471" x="7180263" y="3697288"/>
          <p14:tracePt t="37480" x="7189788" y="3697288"/>
          <p14:tracePt t="37486" x="7192963" y="3697288"/>
          <p14:tracePt t="37493" x="7205663" y="3697288"/>
          <p14:tracePt t="37500" x="7231063" y="3705225"/>
          <p14:tracePt t="37506" x="7235825" y="3705225"/>
          <p14:tracePt t="37514" x="7258050" y="3702050"/>
          <p14:tracePt t="37521" x="7278688" y="3702050"/>
          <p14:tracePt t="37532" x="7321550" y="3692525"/>
          <p14:tracePt t="37535" x="7346950" y="3692525"/>
          <p14:tracePt t="37542" x="7402513" y="3684588"/>
          <p14:tracePt t="37550" x="7443788" y="3684588"/>
          <p14:tracePt t="37556" x="7491413" y="3675063"/>
          <p14:tracePt t="37564" x="7524750" y="3667125"/>
          <p14:tracePt t="37570" x="7567613" y="3667125"/>
          <p14:tracePt t="37577" x="7602538" y="3659188"/>
          <p14:tracePt t="37584" x="7631113" y="3649663"/>
          <p14:tracePt t="37591" x="7666038" y="3649663"/>
          <p14:tracePt t="37598" x="7678738" y="3633788"/>
          <p14:tracePt t="37605" x="7704138" y="3624263"/>
          <p14:tracePt t="37612" x="7724775" y="3621088"/>
          <p14:tracePt t="37620" x="7742238" y="3611563"/>
          <p14:tracePt t="37626" x="7747000" y="3608388"/>
          <p14:tracePt t="37634" x="7759700" y="3598863"/>
          <p14:tracePt t="37640" x="7767638" y="3595688"/>
          <p14:tracePt t="37648" x="7772400" y="3586163"/>
          <p14:tracePt t="37654" x="7785100" y="3565525"/>
          <p14:tracePt t="37664" x="7810500" y="3540125"/>
          <p14:tracePt t="37669" x="7818438" y="3527425"/>
          <p14:tracePt t="37675" x="7835900" y="3502025"/>
          <p14:tracePt t="37684" x="7843838" y="3459163"/>
          <p14:tracePt t="37689" x="7853363" y="3436938"/>
          <p14:tracePt t="37698" x="7861300" y="3390900"/>
          <p14:tracePt t="37703" x="7861300" y="3348038"/>
          <p14:tracePt t="37711" x="7869238" y="3289300"/>
          <p14:tracePt t="37718" x="7869238" y="3246438"/>
          <p14:tracePt t="37724" x="7869238" y="3186113"/>
          <p14:tracePt t="37732" x="7869238" y="3143250"/>
          <p14:tracePt t="37738" x="7869238" y="3101975"/>
          <p14:tracePt t="37746" x="7869238" y="3054350"/>
          <p14:tracePt t="37753" x="7866063" y="3021013"/>
          <p14:tracePt t="37760" x="7866063" y="2998788"/>
          <p14:tracePt t="37768" x="7861300" y="2995613"/>
          <p14:tracePt t="37774" x="7861300" y="2982913"/>
          <p14:tracePt t="37782" x="7861300" y="2973388"/>
          <p14:tracePt t="37796" x="7861300" y="2970213"/>
          <p14:tracePt t="37802" x="7853363" y="2957513"/>
          <p14:tracePt t="37823" x="7853363" y="2947988"/>
          <p14:tracePt t="37831" x="7848600" y="2947988"/>
          <p14:tracePt t="37837" x="7848600" y="2943225"/>
          <p14:tracePt t="37846" x="7827963" y="2935288"/>
          <p14:tracePt t="37852" x="7818438" y="2930525"/>
          <p14:tracePt t="37858" x="7797800" y="2917825"/>
          <p14:tracePt t="37866" x="7785100" y="2909888"/>
          <p14:tracePt t="37872" x="7772400" y="2901950"/>
          <p14:tracePt t="37880" x="7747000" y="2884488"/>
          <p14:tracePt t="37886" x="7721600" y="2879725"/>
          <p14:tracePt t="37893" x="7708900" y="2871788"/>
          <p14:tracePt t="37902" x="7704138" y="2871788"/>
          <p14:tracePt t="37907" x="7683500" y="2863850"/>
          <p14:tracePt t="37915" x="7666038" y="2859088"/>
          <p14:tracePt t="37921" x="7643813" y="2851150"/>
          <p14:tracePt t="37930" x="7631113" y="2851150"/>
          <p14:tracePt t="37936" x="7623175" y="2841625"/>
          <p14:tracePt t="37942" x="7610475" y="2841625"/>
          <p14:tracePt t="37951" x="7597775" y="2841625"/>
          <p14:tracePt t="37957" x="7577138" y="2841625"/>
          <p14:tracePt t="37964" x="7559675" y="2841625"/>
          <p14:tracePt t="37971" x="7546975" y="2836863"/>
          <p14:tracePt t="37979" x="7524750" y="2836863"/>
          <p14:tracePt t="37985" x="7499350" y="2836863"/>
          <p14:tracePt t="37992" x="7486650" y="2836863"/>
          <p14:tracePt t="38000" x="7453313" y="2836863"/>
          <p14:tracePt t="38006" x="7431088" y="2836863"/>
          <p14:tracePt t="38013" x="7410450" y="2846388"/>
          <p14:tracePt t="38020" x="7385050" y="2846388"/>
          <p14:tracePt t="38030" x="7354888" y="2846388"/>
          <p14:tracePt t="38035" x="7329488" y="2854325"/>
          <p14:tracePt t="38046" x="7308850" y="2863850"/>
          <p14:tracePt t="38049" x="7273925" y="2863850"/>
          <p14:tracePt t="38055" x="7261225" y="2867025"/>
          <p14:tracePt t="38063" x="7240588" y="2867025"/>
          <p14:tracePt t="38070" x="7223125" y="2876550"/>
          <p14:tracePt t="38076" x="7202488" y="2876550"/>
          <p14:tracePt t="38084" x="7185025" y="2884488"/>
          <p14:tracePt t="38090" x="7172325" y="2884488"/>
          <p14:tracePt t="38098" x="7159625" y="2897188"/>
          <p14:tracePt t="38115" x="7129463" y="2905125"/>
          <p14:tracePt t="38119" x="7116763" y="2905125"/>
          <p14:tracePt t="38125" x="7099300" y="2914650"/>
          <p14:tracePt t="38134" x="7086600" y="2922588"/>
          <p14:tracePt t="38140" x="7083425" y="2922588"/>
          <p14:tracePt t="38147" x="7073900" y="2927350"/>
          <p14:tracePt t="38154" x="7061200" y="2935288"/>
          <p14:tracePt t="38164" x="7058025" y="2935288"/>
          <p14:tracePt t="38169" x="7040563" y="2940050"/>
          <p14:tracePt t="38175" x="7035800" y="2947988"/>
          <p14:tracePt t="38190" x="7023100" y="2952750"/>
          <p14:tracePt t="38198" x="7015163" y="2970213"/>
          <p14:tracePt t="38203" x="7010400" y="2973388"/>
          <p14:tracePt t="38210" x="6997700" y="2982913"/>
          <p14:tracePt t="38218" x="6989763" y="2986088"/>
          <p14:tracePt t="38224" x="6985000" y="2998788"/>
          <p14:tracePt t="38232" x="6977063" y="3003550"/>
          <p14:tracePt t="38238" x="6972300" y="3011488"/>
          <p14:tracePt t="38246" x="6964363" y="3016250"/>
          <p14:tracePt t="38252" x="6959600" y="3028950"/>
          <p14:tracePt t="38259" x="6959600" y="3036888"/>
          <p14:tracePt t="38266" x="6951663" y="3041650"/>
          <p14:tracePt t="38273" x="6946900" y="3049588"/>
          <p14:tracePt t="38281" x="6934200" y="3054350"/>
          <p14:tracePt t="38287" x="6926263" y="3063875"/>
          <p14:tracePt t="38296" x="6921500" y="3076575"/>
          <p14:tracePt t="38302" x="6921500" y="3079750"/>
          <p14:tracePt t="38308" x="6913563" y="3101975"/>
          <p14:tracePt t="38316" x="6908800" y="3117850"/>
          <p14:tracePt t="38322" x="6908800" y="3122613"/>
          <p14:tracePt t="38331" x="6899275" y="3127375"/>
          <p14:tracePt t="38336" x="6899275" y="3135313"/>
          <p14:tracePt t="38344" x="6899275" y="3140075"/>
          <p14:tracePt t="38352" x="6896100" y="3148013"/>
          <p14:tracePt t="38358" x="6896100" y="3152775"/>
          <p14:tracePt t="38372" x="6896100" y="3165475"/>
          <p14:tracePt t="38380" x="6896100" y="3173413"/>
          <p14:tracePt t="38386" x="6896100" y="3178175"/>
          <p14:tracePt t="38393" x="6896100" y="3182938"/>
          <p14:tracePt t="38401" x="6896100" y="3190875"/>
          <p14:tracePt t="38407" x="6896100" y="3203575"/>
          <p14:tracePt t="38415" x="6896100" y="3208338"/>
          <p14:tracePt t="38421" x="6896100" y="3216275"/>
          <p14:tracePt t="38430" x="6896100" y="3221038"/>
          <p14:tracePt t="38435" x="6896100" y="3233738"/>
          <p14:tracePt t="38442" x="6896100" y="3241675"/>
          <p14:tracePt t="38450" x="6896100" y="3254375"/>
          <p14:tracePt t="38456" x="6896100" y="3259138"/>
          <p14:tracePt t="38464" x="6896100" y="3262313"/>
          <p14:tracePt t="38470" x="6896100" y="3276600"/>
          <p14:tracePt t="38480" x="6904038" y="3284538"/>
          <p14:tracePt t="38485" x="6904038" y="3297238"/>
          <p14:tracePt t="38491" x="6908800" y="3309938"/>
          <p14:tracePt t="38499" x="6908800" y="3317875"/>
          <p14:tracePt t="38505" x="6908800" y="3322638"/>
          <p14:tracePt t="38514" x="6916738" y="3330575"/>
          <p14:tracePt t="38520" x="6921500" y="3335338"/>
          <p14:tracePt t="38526" x="6921500" y="3340100"/>
          <p14:tracePt t="38534" x="6921500" y="3348038"/>
          <p14:tracePt t="38540" x="6929438" y="3360738"/>
          <p14:tracePt t="38548" x="6929438" y="3365500"/>
          <p14:tracePt t="38555" x="6942138" y="3373438"/>
          <p14:tracePt t="38563" x="6951663" y="3386138"/>
          <p14:tracePt t="38569" x="6951663" y="3395663"/>
          <p14:tracePt t="38575" x="6954838" y="3398838"/>
          <p14:tracePt t="38584" x="6959600" y="3408363"/>
          <p14:tracePt t="38590" x="6967538" y="3424238"/>
          <p14:tracePt t="38598" x="6972300" y="3433763"/>
          <p14:tracePt t="38604" x="6980238" y="3436938"/>
          <p14:tracePt t="38613" x="6992938" y="3454400"/>
          <p14:tracePt t="38618" x="7005638" y="3459163"/>
          <p14:tracePt t="38625" x="7015163" y="3467100"/>
          <p14:tracePt t="38633" x="7018338" y="3471863"/>
          <p14:tracePt t="38639" x="7027863" y="3479800"/>
          <p14:tracePt t="38646" x="7032625" y="3492500"/>
          <p14:tracePt t="38660" x="7032625" y="3497263"/>
          <p14:tracePt t="38668" x="7040563" y="3497263"/>
          <p14:tracePt t="38674" x="7040563" y="3502025"/>
          <p14:tracePt t="38682" x="7045325" y="3502025"/>
          <p14:tracePt t="38703" x="7053263" y="3509963"/>
          <p14:tracePt t="38711" x="7058025" y="3514725"/>
          <p14:tracePt t="38717" x="7070725" y="3522663"/>
          <p14:tracePt t="38723" x="7078663" y="3527425"/>
          <p14:tracePt t="38731" x="7083425" y="3527425"/>
          <p14:tracePt t="38746" x="7086600" y="3535363"/>
          <p14:tracePt t="38752" x="7096125" y="3540125"/>
          <p14:tracePt t="38758" x="7099300" y="3540125"/>
          <p14:tracePt t="38773" x="7112000" y="3552825"/>
          <p14:tracePt t="38787" x="7138988" y="3552825"/>
          <p14:tracePt t="38797" x="7142163" y="3560763"/>
          <p14:tracePt t="38801" x="7154863" y="3560763"/>
          <p14:tracePt t="38808" x="7164388" y="3565525"/>
          <p14:tracePt t="38817" x="7177088" y="3565525"/>
          <p14:tracePt t="38822" x="7189788" y="3573463"/>
          <p14:tracePt t="38829" x="7223125" y="3573463"/>
          <p14:tracePt t="38836" x="7235825" y="3581400"/>
          <p14:tracePt t="38843" x="7248525" y="3581400"/>
          <p14:tracePt t="38850" x="7261225" y="3581400"/>
          <p14:tracePt t="38857" x="7286625" y="3586163"/>
          <p14:tracePt t="38864" x="7299325" y="3586163"/>
          <p14:tracePt t="38871" x="7312025" y="3586163"/>
          <p14:tracePt t="38879" x="7324725" y="3586163"/>
          <p14:tracePt t="38885" x="7334250" y="3586163"/>
          <p14:tracePt t="38892" x="7346950" y="3586163"/>
          <p14:tracePt t="38914" x="7351713" y="3586163"/>
          <p14:tracePt t="38928" x="7359650" y="3586163"/>
          <p14:tracePt t="38955" x="7364413" y="3586163"/>
          <p14:tracePt t="39821" x="7392988" y="3586163"/>
          <p14:tracePt t="39828" x="7423150" y="3586163"/>
          <p14:tracePt t="39835" x="7466013" y="3586163"/>
          <p14:tracePt t="39842" x="7499350" y="3595688"/>
          <p14:tracePt t="39850" x="7542213" y="3595688"/>
          <p14:tracePt t="39856" x="7589838" y="3595688"/>
          <p14:tracePt t="39864" x="7631113" y="3595688"/>
          <p14:tracePt t="39870" x="7661275" y="3595688"/>
          <p14:tracePt t="39881" x="7708900" y="3603625"/>
          <p14:tracePt t="39885" x="7737475" y="3603625"/>
          <p14:tracePt t="39891" x="7759700" y="3603625"/>
          <p14:tracePt t="39899" x="7815263" y="3603625"/>
          <p14:tracePt t="39905" x="7840663" y="3611563"/>
          <p14:tracePt t="39913" x="7881938" y="3611563"/>
          <p14:tracePt t="39920" x="7924800" y="3611563"/>
          <p14:tracePt t="39926" x="7967663" y="3611563"/>
          <p14:tracePt t="39934" x="8010525" y="3611563"/>
          <p14:tracePt t="39940" x="8056563" y="3611563"/>
          <p14:tracePt t="39948" x="8099425" y="3611563"/>
          <p14:tracePt t="39954" x="8159750" y="3611563"/>
          <p14:tracePt t="39963" x="8188325" y="3608388"/>
          <p14:tracePt t="39969" x="8235950" y="3608388"/>
          <p14:tracePt t="39975" x="8278813" y="3608388"/>
          <p14:tracePt t="39984" x="8324850" y="3598863"/>
          <p14:tracePt t="39989" x="8355013" y="3598863"/>
          <p14:tracePt t="39997" x="8388350" y="3590925"/>
          <p14:tracePt t="40004" x="8431213" y="3590925"/>
          <p14:tracePt t="40012" x="8456613" y="3581400"/>
          <p14:tracePt t="40018" x="8486775" y="3581400"/>
          <p14:tracePt t="40024" x="8512175" y="3578225"/>
          <p14:tracePt t="40032" x="8524875" y="3578225"/>
          <p14:tracePt t="40039" x="8547100" y="3568700"/>
          <p14:tracePt t="40049" x="8580438" y="3568700"/>
          <p14:tracePt t="40053" x="8605838" y="3552825"/>
          <p14:tracePt t="40060" x="8626475" y="3543300"/>
          <p14:tracePt t="40068" x="8661400" y="3535363"/>
          <p14:tracePt t="40074" x="8699500" y="3497263"/>
          <p14:tracePt t="40081" x="8745538" y="3479800"/>
          <p14:tracePt t="40088" x="8772525" y="3462338"/>
          <p14:tracePt t="40096" x="8793163" y="3446463"/>
          <p14:tracePt t="40103" x="8826500" y="3429000"/>
          <p14:tracePt t="40109" x="8843963" y="3395663"/>
          <p14:tracePt t="40117" x="8861425" y="3378200"/>
          <p14:tracePt t="40124" x="8874125" y="3365500"/>
          <p14:tracePt t="40131" x="8899525" y="3348038"/>
          <p14:tracePt t="40137" x="8907463" y="3327400"/>
          <p14:tracePt t="40146" x="8916988" y="3309938"/>
          <p14:tracePt t="40153" x="8920163" y="3297238"/>
          <p14:tracePt t="40159" x="8920163" y="3289300"/>
          <p14:tracePt t="40166" x="8920163" y="3276600"/>
          <p14:tracePt t="40172" x="8929688" y="3254375"/>
          <p14:tracePt t="40180" x="8929688" y="3246438"/>
          <p14:tracePt t="40186" x="8929688" y="3241675"/>
          <p14:tracePt t="40194" x="8929688" y="3236913"/>
          <p14:tracePt t="40201" x="8929688" y="3221038"/>
          <p14:tracePt t="40207" x="8929688" y="3216275"/>
          <p14:tracePt t="40215" x="8929688" y="3211513"/>
          <p14:tracePt t="40221" x="8920163" y="3190875"/>
          <p14:tracePt t="40230" x="8920163" y="3182938"/>
          <p14:tracePt t="40236" x="8916988" y="3178175"/>
          <p14:tracePt t="40242" x="8916988" y="3170238"/>
          <p14:tracePt t="40250" x="8907463" y="3165475"/>
          <p14:tracePt t="40257" x="8894763" y="3152775"/>
          <p14:tracePt t="40264" x="8891588" y="3143250"/>
          <p14:tracePt t="40271" x="8874125" y="3140075"/>
          <p14:tracePt t="40279" x="8861425" y="3114675"/>
          <p14:tracePt t="40285" x="8851900" y="3109913"/>
          <p14:tracePt t="40292" x="8839200" y="3097213"/>
          <p14:tracePt t="40300" x="8818563" y="3089275"/>
          <p14:tracePt t="40306" x="8793163" y="3079750"/>
          <p14:tracePt t="40314" x="8775700" y="3063875"/>
          <p14:tracePt t="40322" x="8763000" y="3063875"/>
          <p14:tracePt t="40332" x="8729663" y="3046413"/>
          <p14:tracePt t="40335" x="8707438" y="3041650"/>
          <p14:tracePt t="40341" x="8682038" y="3033713"/>
          <p14:tracePt t="40350" x="8639175" y="3033713"/>
          <p14:tracePt t="40355" x="8626475" y="3024188"/>
          <p14:tracePt t="40363" x="8585200" y="3016250"/>
          <p14:tracePt t="40369" x="8559800" y="3016250"/>
          <p14:tracePt t="40376" x="8537575" y="3008313"/>
          <p14:tracePt t="40384" x="8504238" y="3008313"/>
          <p14:tracePt t="40390" x="8482013" y="3008313"/>
          <p14:tracePt t="40398" x="8461375" y="3008313"/>
          <p14:tracePt t="40404" x="8443913" y="3008313"/>
          <p14:tracePt t="40412" x="8413750" y="3008313"/>
          <p14:tracePt t="40419" x="8393113" y="3008313"/>
          <p14:tracePt t="40425" x="8367713" y="3011488"/>
          <p14:tracePt t="40433" x="8347075" y="3011488"/>
          <p14:tracePt t="40439" x="8320088" y="3021013"/>
          <p14:tracePt t="40447" x="8299450" y="3021013"/>
          <p14:tracePt t="40454" x="8266113" y="3028950"/>
          <p14:tracePt t="40463" x="8253413" y="3028950"/>
          <p14:tracePt t="40468" x="8231188" y="3036888"/>
          <p14:tracePt t="40475" x="8205788" y="3036888"/>
          <p14:tracePt t="40483" x="8185150" y="3041650"/>
          <p14:tracePt t="40489" x="8159750" y="3059113"/>
          <p14:tracePt t="40499" x="8147050" y="3059113"/>
          <p14:tracePt t="40503" x="8134350" y="3067050"/>
          <p14:tracePt t="40510" x="8107363" y="3076575"/>
          <p14:tracePt t="40518" x="8104188" y="3076575"/>
          <p14:tracePt t="40524" x="8091488" y="3079750"/>
          <p14:tracePt t="40538" x="8074025" y="3089275"/>
          <p14:tracePt t="40553" x="8069263" y="3092450"/>
          <p14:tracePt t="40567" x="8056563" y="3101975"/>
          <p14:tracePt t="40573" x="8040688" y="3117850"/>
          <p14:tracePt t="40581" x="8031163" y="3140075"/>
          <p14:tracePt t="40596" x="8018463" y="3155950"/>
          <p14:tracePt t="40603" x="8010525" y="3170238"/>
          <p14:tracePt t="40608" x="8002588" y="3182938"/>
          <p14:tracePt t="40616" x="8002588" y="3190875"/>
          <p14:tracePt t="40623" x="7997825" y="3211513"/>
          <p14:tracePt t="40630" x="7988300" y="3224213"/>
          <p14:tracePt t="40637" x="7988300" y="3236913"/>
          <p14:tracePt t="40646" x="7980363" y="3254375"/>
          <p14:tracePt t="40651" x="7980363" y="3276600"/>
          <p14:tracePt t="40657" x="7980363" y="3289300"/>
          <p14:tracePt t="40666" x="7967663" y="3305175"/>
          <p14:tracePt t="40672" x="7967663" y="3309938"/>
          <p14:tracePt t="40680" x="7967663" y="3322638"/>
          <p14:tracePt t="40687" x="7967663" y="3335338"/>
          <p14:tracePt t="40701" x="7967663" y="3365500"/>
          <p14:tracePt t="40707" x="7975600" y="3378200"/>
          <p14:tracePt t="40715" x="7975600" y="3395663"/>
          <p14:tracePt t="40721" x="7975600" y="3398838"/>
          <p14:tracePt t="40729" x="7975600" y="3421063"/>
          <p14:tracePt t="40735" x="7980363" y="3433763"/>
          <p14:tracePt t="40742" x="7988300" y="3449638"/>
          <p14:tracePt t="40750" x="7988300" y="3454400"/>
          <p14:tracePt t="40756" x="7997825" y="3467100"/>
          <p14:tracePt t="40765" x="8002588" y="3484563"/>
          <p14:tracePt t="40770" x="8010525" y="3505200"/>
          <p14:tracePt t="40779" x="8018463" y="3522663"/>
          <p14:tracePt t="40785" x="8035925" y="3535363"/>
          <p14:tracePt t="40791" x="8048625" y="3552825"/>
          <p14:tracePt t="40799" x="8066088" y="3556000"/>
          <p14:tracePt t="40805" x="8078788" y="3573463"/>
          <p14:tracePt t="40814" x="8094663" y="3590925"/>
          <p14:tracePt t="40820" x="8107363" y="3603625"/>
          <p14:tracePt t="40826" x="8134350" y="3621088"/>
          <p14:tracePt t="40834" x="8154988" y="3636963"/>
          <p14:tracePt t="40840" x="8162925" y="3641725"/>
          <p14:tracePt t="40848" x="8175625" y="3649663"/>
          <p14:tracePt t="40855" x="8188325" y="3654425"/>
          <p14:tracePt t="40863" x="8213725" y="3662363"/>
          <p14:tracePt t="40869" x="8228013" y="3671888"/>
          <p14:tracePt t="40876" x="8243888" y="3671888"/>
          <p14:tracePt t="40884" x="8248650" y="3675063"/>
          <p14:tracePt t="40900" x="8274050" y="3675063"/>
          <p14:tracePt t="40904" x="8286750" y="3675063"/>
          <p14:tracePt t="40912" x="8294688" y="3675063"/>
          <p14:tracePt t="40918" x="8307388" y="3675063"/>
          <p14:tracePt t="40925" x="8312150" y="3675063"/>
          <p14:tracePt t="40933" x="8324850" y="3675063"/>
          <p14:tracePt t="40940" x="8350250" y="3675063"/>
          <p14:tracePt t="40949" x="8362950" y="3675063"/>
          <p14:tracePt t="40953" x="8385175" y="3671888"/>
          <p14:tracePt t="40964" x="8397875" y="3671888"/>
          <p14:tracePt t="40968" x="8423275" y="3667125"/>
          <p14:tracePt t="40974" x="8456613" y="3659188"/>
          <p14:tracePt t="40983" x="8469313" y="3649663"/>
          <p14:tracePt t="40988" x="8504238" y="3649663"/>
          <p14:tracePt t="40998" x="8532813" y="3641725"/>
          <p14:tracePt t="41003" x="8559800" y="3616325"/>
          <p14:tracePt t="41009" x="8580438" y="3608388"/>
          <p14:tracePt t="41017" x="8605838" y="3595688"/>
          <p14:tracePt t="41023" x="8623300" y="3586163"/>
          <p14:tracePt t="41032" x="8643938" y="3568700"/>
          <p14:tracePt t="41038" x="8669338" y="3552825"/>
          <p14:tracePt t="41051" x="8682038" y="3540125"/>
          <p14:tracePt t="41052" x="8707438" y="3522663"/>
          <p14:tracePt t="41058" x="8724900" y="3502025"/>
          <p14:tracePt t="41067" x="8745538" y="3475038"/>
          <p14:tracePt t="41073" x="8763000" y="3449638"/>
          <p14:tracePt t="41081" x="8772525" y="3429000"/>
          <p14:tracePt t="41087" x="8788400" y="3403600"/>
          <p14:tracePt t="41096" x="8797925" y="3382963"/>
          <p14:tracePt t="41103" x="8801100" y="3355975"/>
          <p14:tracePt t="41108" x="8818563" y="3343275"/>
          <p14:tracePt t="41116" x="8826500" y="3309938"/>
          <p14:tracePt t="41122" x="8826500" y="3297238"/>
          <p14:tracePt t="41129" x="8836025" y="3279775"/>
          <p14:tracePt t="41136" x="8836025" y="3259138"/>
          <p14:tracePt t="41143" x="8836025" y="3224213"/>
          <p14:tracePt t="41151" x="8836025" y="3203575"/>
          <p14:tracePt t="41157" x="8836025" y="3182938"/>
          <p14:tracePt t="41165" x="8831263" y="3148013"/>
          <p14:tracePt t="41171" x="8831263" y="3127375"/>
          <p14:tracePt t="41179" x="8823325" y="3101975"/>
          <p14:tracePt t="41186" x="8805863" y="3067050"/>
          <p14:tracePt t="41192" x="8797925" y="3046413"/>
          <p14:tracePt t="41202" x="8780463" y="3028950"/>
          <p14:tracePt t="41206" x="8775700" y="3008313"/>
          <p14:tracePt t="41214" x="8758238" y="2973388"/>
          <p14:tracePt t="41220" x="8742363" y="2957513"/>
          <p14:tracePt t="41229" x="8716963" y="2930525"/>
          <p14:tracePt t="41235" x="8707438" y="2909888"/>
          <p14:tracePt t="41241" x="8694738" y="2892425"/>
          <p14:tracePt t="41250" x="8686800" y="2889250"/>
          <p14:tracePt t="41255" x="8674100" y="2876550"/>
          <p14:tracePt t="41263" x="8674100" y="2867025"/>
          <p14:tracePt t="41270" x="8669338" y="2867025"/>
          <p14:tracePt t="41279" x="8656638" y="2863850"/>
          <p14:tracePt t="41284" x="8648700" y="2854325"/>
          <p14:tracePt t="41300" x="8636000" y="2841625"/>
          <p14:tracePt t="41305" x="8636000" y="2836863"/>
          <p14:tracePt t="41314" x="8623300" y="2836863"/>
          <p14:tracePt t="41319" x="8618538" y="2836863"/>
          <p14:tracePt t="41326" x="8610600" y="2828925"/>
          <p14:tracePt t="41334" x="8588375" y="2828925"/>
          <p14:tracePt t="41340" x="8567738" y="2828925"/>
          <p14:tracePt t="41347" x="8547100" y="2833688"/>
          <p14:tracePt t="41354" x="8512175" y="2841625"/>
          <p14:tracePt t="41364" x="8478838" y="2859088"/>
          <p14:tracePt t="41369" x="8443913" y="2867025"/>
          <p14:tracePt t="41375" x="8385175" y="2889250"/>
          <p14:tracePt t="41383" x="8320088" y="2917825"/>
          <p14:tracePt t="41389" x="8286750" y="2935288"/>
          <p14:tracePt t="41396" x="8235950" y="2978150"/>
          <p14:tracePt t="41403" x="8185150" y="2998788"/>
          <p14:tracePt t="41414" x="8162925" y="3011488"/>
          <p14:tracePt t="41418" x="8147050" y="3021013"/>
          <p14:tracePt t="41424" x="8121650" y="3046413"/>
          <p14:tracePt t="41433" x="8107363" y="3049588"/>
          <p14:tracePt t="41438" x="8104188" y="3059113"/>
          <p14:tracePt t="41447" x="8094663" y="3059113"/>
          <p14:tracePt t="41459" x="8091488" y="3059113"/>
          <p14:tracePt t="41467" x="8091488" y="3063875"/>
          <p14:tracePt t="41481" x="8081963" y="3063875"/>
          <p14:tracePt t="41487" x="8081963" y="3071813"/>
          <p14:tracePt t="41503" x="8078788" y="3076575"/>
          <p14:tracePt t="41509" x="8066088" y="3084513"/>
          <p14:tracePt t="41518" x="8066088" y="3089275"/>
          <p14:tracePt t="41523" x="8056563" y="3097213"/>
          <p14:tracePt t="41537" x="8053388" y="3109913"/>
          <p14:tracePt t="42085" x="8043863" y="3130550"/>
          <p14:tracePt t="42093" x="8027988" y="3165475"/>
          <p14:tracePt t="42113" x="8002588" y="3236913"/>
          <p14:tracePt t="42116" x="7993063" y="3267075"/>
          <p14:tracePt t="42121" x="7985125" y="3302000"/>
          <p14:tracePt t="42129" x="7972425" y="3327400"/>
          <p14:tracePt t="42135" x="7972425" y="3340100"/>
          <p14:tracePt t="42142" x="7962900" y="3373438"/>
          <p14:tracePt t="42150" x="7954963" y="3386138"/>
          <p14:tracePt t="42156" x="7954963" y="3398838"/>
          <p14:tracePt t="42164" x="7947025" y="3424238"/>
          <p14:tracePt t="42170" x="7937500" y="3454400"/>
          <p14:tracePt t="42182" x="7937500" y="3467100"/>
          <p14:tracePt t="42185" x="7929563" y="3492500"/>
          <p14:tracePt t="42191" x="7924800" y="3505200"/>
          <p14:tracePt t="42199" x="7924800" y="3548063"/>
          <p14:tracePt t="42205" x="7916863" y="3565525"/>
          <p14:tracePt t="42213" x="7916863" y="3578225"/>
          <p14:tracePt t="42219" x="7908925" y="3611563"/>
          <p14:tracePt t="42226" x="7908925" y="3624263"/>
          <p14:tracePt t="42234" x="7891463" y="3646488"/>
          <p14:tracePt t="42240" x="7891463" y="3654425"/>
          <p14:tracePt t="42248" x="7891463" y="3679825"/>
          <p14:tracePt t="42254" x="7891463" y="3697288"/>
          <p14:tracePt t="42263" x="7891463" y="3709988"/>
          <p14:tracePt t="42269" x="7886700" y="3722688"/>
          <p14:tracePt t="42275" x="7886700" y="3748088"/>
          <p14:tracePt t="42283" x="7886700" y="3760788"/>
          <p14:tracePt t="42289" x="7886700" y="3773488"/>
          <p14:tracePt t="42297" x="7878763" y="3786188"/>
          <p14:tracePt t="42303" x="7878763" y="3803650"/>
          <p14:tracePt t="42312" x="7869238" y="3833813"/>
          <p14:tracePt t="42321" x="7869238" y="3846513"/>
          <p14:tracePt t="42324" x="7869238" y="3854450"/>
          <p14:tracePt t="42333" x="7861300" y="3867150"/>
          <p14:tracePt t="42338" x="7861300" y="3871913"/>
          <p14:tracePt t="42348" x="7861300" y="3884613"/>
          <p14:tracePt t="42353" x="7856538" y="3884613"/>
          <p14:tracePt t="42360" x="7856538" y="3897313"/>
          <p14:tracePt t="42374" x="7856538" y="3905250"/>
          <p14:tracePt t="42388" x="7856538" y="3910013"/>
          <p14:tracePt t="42402" x="7856538" y="3917950"/>
          <p14:tracePt t="42417" x="7856538" y="3922713"/>
          <p14:tracePt t="42423" x="7848600" y="3935413"/>
          <p14:tracePt t="42431" x="7848600" y="3943350"/>
          <p14:tracePt t="42437" x="7843838" y="3965575"/>
          <p14:tracePt t="42445" x="7843838" y="3978275"/>
          <p14:tracePt t="42452" x="7843838" y="3981450"/>
          <p14:tracePt t="42458" x="7843838" y="3994150"/>
          <p14:tracePt t="42466" x="7835900" y="4011613"/>
          <p14:tracePt t="42472" x="7835900" y="4016375"/>
          <p14:tracePt t="42480" x="7823200" y="4037013"/>
          <p14:tracePt t="42486" x="7823200" y="4049713"/>
          <p14:tracePt t="42497" x="7823200" y="4062413"/>
          <p14:tracePt t="42501" x="7823200" y="4071938"/>
          <p14:tracePt t="42507" x="7815263" y="4084638"/>
          <p14:tracePt t="42515" x="7815263" y="4097338"/>
          <p14:tracePt t="42521" x="7805738" y="4113213"/>
          <p14:tracePt t="42529" x="7805738" y="4127500"/>
          <p14:tracePt t="42537" x="7805738" y="4130675"/>
          <p14:tracePt t="42542" x="7802563" y="4143375"/>
          <p14:tracePt t="42550" x="7802563" y="4152900"/>
          <p14:tracePt t="42556" x="7802563" y="4173538"/>
          <p14:tracePt t="42564" x="7802563" y="4178300"/>
          <p14:tracePt t="42571" x="7802563" y="4191000"/>
          <p14:tracePt t="42579" x="7793038" y="4203700"/>
          <p14:tracePt t="42585" x="7793038" y="4219575"/>
          <p14:tracePt t="42592" x="7793038" y="4241800"/>
          <p14:tracePt t="42600" x="7793038" y="4246563"/>
          <p14:tracePt t="42606" x="7793038" y="4259263"/>
          <p14:tracePt t="42613" x="7793038" y="4275138"/>
          <p14:tracePt t="42620" x="7793038" y="4287838"/>
          <p14:tracePt t="42629" x="7793038" y="4318000"/>
          <p14:tracePt t="43816" x="7789863" y="4318000"/>
          <p14:tracePt t="43824" x="7780338" y="4318000"/>
          <p14:tracePt t="43831" x="7775575" y="4318000"/>
          <p14:tracePt t="43837" x="7767638" y="4318000"/>
          <p14:tracePt t="43845" x="7754938" y="4310063"/>
          <p14:tracePt t="43851" x="7750175" y="4310063"/>
          <p14:tracePt t="43858" x="7747000" y="4310063"/>
          <p14:tracePt t="43866" x="7724775" y="4305300"/>
          <p14:tracePt t="43872" x="7716838" y="4305300"/>
          <p14:tracePt t="43879" x="7712075" y="4305300"/>
          <p14:tracePt t="43886" x="7704138" y="4305300"/>
          <p14:tracePt t="43896" x="7699375" y="4297363"/>
          <p14:tracePt t="43901" x="7696200" y="4297363"/>
          <p14:tracePt t="43907" x="7686675" y="4297363"/>
          <p14:tracePt t="43922" x="7666038" y="4297363"/>
          <p14:tracePt t="43930" x="7666038" y="4292600"/>
          <p14:tracePt t="43936" x="7661275" y="4292600"/>
          <p14:tracePt t="43942" x="7653338" y="4292600"/>
          <p14:tracePt t="43956" x="7648575" y="4284663"/>
          <p14:tracePt t="43964" x="7643813" y="4284663"/>
          <p14:tracePt t="43970" x="7635875" y="4284663"/>
          <p14:tracePt t="43985" x="7623175" y="4284663"/>
          <p14:tracePt t="44000" x="7618413" y="4284663"/>
          <p14:tracePt t="44005" x="7605713" y="4284663"/>
          <p14:tracePt t="44013" x="7597775" y="4284663"/>
          <p14:tracePt t="44030" x="7585075" y="4284663"/>
          <p14:tracePt t="44041" x="7580313" y="4279900"/>
          <p14:tracePt t="44052" x="7572375" y="4279900"/>
          <p14:tracePt t="44055" x="7567613" y="4279900"/>
          <p14:tracePt t="44070" x="7562850" y="4279900"/>
          <p14:tracePt t="44076" x="7554913" y="4279900"/>
          <p14:tracePt t="44090" x="7534275" y="4279900"/>
          <p14:tracePt t="44104" x="7521575" y="4271963"/>
          <p14:tracePt t="44118" x="7516813" y="4271963"/>
          <p14:tracePt t="44131" x="7508875" y="4271963"/>
          <p14:tracePt t="44133" x="7504113" y="4271963"/>
          <p14:tracePt t="44139" x="7496175" y="4259263"/>
          <p14:tracePt t="44147" x="7491413" y="4259263"/>
          <p14:tracePt t="44154" x="7483475" y="4259263"/>
          <p14:tracePt t="44162" x="7470775" y="4259263"/>
          <p14:tracePt t="44168" x="7466013" y="4259263"/>
          <p14:tracePt t="44174" x="7458075" y="4259263"/>
          <p14:tracePt t="44182" x="7453313" y="4259263"/>
          <p14:tracePt t="44188" x="7448550" y="4259263"/>
          <p14:tracePt t="44197" x="7440613" y="4259263"/>
          <p14:tracePt t="44203" x="7427913" y="4259263"/>
          <p14:tracePt t="44210" x="7423150" y="4259263"/>
          <p14:tracePt t="44217" x="7410450" y="4259263"/>
          <p14:tracePt t="44223" x="7402513" y="4259263"/>
          <p14:tracePt t="44232" x="7397750" y="4259263"/>
          <p14:tracePt t="44238" x="7385050" y="4259263"/>
          <p14:tracePt t="44252" x="7372350" y="4259263"/>
          <p14:tracePt t="44259" x="7364413" y="4259263"/>
          <p14:tracePt t="44266" x="7359650" y="4259263"/>
          <p14:tracePt t="44273" x="7337425" y="4259263"/>
          <p14:tracePt t="44281" x="7334250" y="4259263"/>
          <p14:tracePt t="44287" x="7312025" y="4259263"/>
          <p14:tracePt t="44296" x="7299325" y="4259263"/>
          <p14:tracePt t="44301" x="7291388" y="4259263"/>
          <p14:tracePt t="44308" x="7270750" y="4259263"/>
          <p14:tracePt t="44315" x="7258050" y="4259263"/>
          <p14:tracePt t="44322" x="7245350" y="4259263"/>
          <p14:tracePt t="44330" x="7231063" y="4259263"/>
          <p14:tracePt t="44336" x="7223125" y="4259263"/>
          <p14:tracePt t="44347" x="7202488" y="4259263"/>
          <p14:tracePt t="44351" x="7197725" y="4259263"/>
          <p14:tracePt t="44357" x="7185025" y="4259263"/>
          <p14:tracePt t="44365" x="7172325" y="4259263"/>
          <p14:tracePt t="44373" x="7164388" y="4259263"/>
          <p14:tracePt t="44380" x="7159625" y="4259263"/>
          <p14:tracePt t="44386" x="7154863" y="4259263"/>
          <p14:tracePt t="44392" x="7134225" y="4259263"/>
          <p14:tracePt t="44400" x="7124700" y="4259263"/>
          <p14:tracePt t="44406" x="7121525" y="4259263"/>
          <p14:tracePt t="44414" x="7108825" y="4259263"/>
          <p14:tracePt t="44421" x="7099300" y="4259263"/>
          <p14:tracePt t="44429" x="7096125" y="4259263"/>
          <p14:tracePt t="44435" x="7073900" y="4259263"/>
          <p14:tracePt t="44441" x="7061200" y="4259263"/>
          <p14:tracePt t="44449" x="7058025" y="4259263"/>
          <p14:tracePt t="44456" x="7048500" y="4259263"/>
          <p14:tracePt t="44463" x="7035800" y="4267200"/>
          <p14:tracePt t="44470" x="7032625" y="4267200"/>
          <p14:tracePt t="44479" x="7010400" y="4275138"/>
          <p14:tracePt t="44484" x="7002463" y="4275138"/>
          <p14:tracePt t="44491" x="6997700" y="4275138"/>
          <p14:tracePt t="44499" x="6985000" y="4284663"/>
          <p14:tracePt t="44505" x="6977063" y="4284663"/>
          <p14:tracePt t="44514" x="6972300" y="4284663"/>
          <p14:tracePt t="44519" x="6964363" y="4287838"/>
          <p14:tracePt t="44526" x="6959600" y="4287838"/>
          <p14:tracePt t="44540" x="6938963" y="4297363"/>
          <p14:tracePt t="44562" x="6934200" y="4297363"/>
          <p14:tracePt t="44569" x="6934200" y="4300538"/>
          <p14:tracePt t="44575" x="6926263" y="4300538"/>
          <p14:tracePt t="44589" x="6921500" y="4305300"/>
          <p14:tracePt t="44598" x="6913563" y="4313238"/>
          <p14:tracePt t="44603" x="6908800" y="4325938"/>
          <p14:tracePt t="44612" x="6891338" y="4343400"/>
          <p14:tracePt t="44618" x="6870700" y="4356100"/>
          <p14:tracePt t="44624" x="6861175" y="4373563"/>
          <p14:tracePt t="44633" x="6853238" y="4394200"/>
          <p14:tracePt t="44638" x="6845300" y="4411663"/>
          <p14:tracePt t="44646" x="6840538" y="4424363"/>
          <p14:tracePt t="44653" x="6832600" y="4437063"/>
          <p14:tracePt t="44663" x="6832600" y="4445000"/>
          <p14:tracePt t="44667" x="6823075" y="4467225"/>
          <p14:tracePt t="44674" x="6823075" y="4471988"/>
          <p14:tracePt t="44681" x="6819900" y="4479925"/>
          <p14:tracePt t="44689" x="6819900" y="4484688"/>
          <p14:tracePt t="44697" x="6807200" y="4497388"/>
          <p14:tracePt t="44702" x="6807200" y="4505325"/>
          <p14:tracePt t="44709" x="6807200" y="4510088"/>
          <p14:tracePt t="44717" x="6797675" y="4522788"/>
          <p14:tracePt t="44723" x="6797675" y="4535488"/>
          <p14:tracePt t="44731" x="6792913" y="4543425"/>
          <p14:tracePt t="44737" x="6792913" y="4556125"/>
          <p14:tracePt t="44745" x="6792913" y="4568825"/>
          <p14:tracePt t="44752" x="6792913" y="4573588"/>
          <p14:tracePt t="44758" x="6784975" y="4591050"/>
          <p14:tracePt t="44766" x="6784975" y="4603750"/>
          <p14:tracePt t="44772" x="6784975" y="4616450"/>
          <p14:tracePt t="44780" x="6784975" y="4619625"/>
          <p14:tracePt t="44786" x="6784975" y="4632325"/>
          <p14:tracePt t="44795" x="6784975" y="4641850"/>
          <p14:tracePt t="44801" x="6784975" y="4645025"/>
          <p14:tracePt t="44807" x="6784975" y="4654550"/>
          <p14:tracePt t="44815" x="6784975" y="4657725"/>
          <p14:tracePt t="44821" x="6784975" y="4672013"/>
          <p14:tracePt t="44829" x="6784975" y="4684713"/>
          <p14:tracePt t="44835" x="6784975" y="4692650"/>
          <p14:tracePt t="44843" x="6789738" y="4697413"/>
          <p14:tracePt t="44850" x="6789738" y="4705350"/>
          <p14:tracePt t="44856" x="6789738" y="4710113"/>
          <p14:tracePt t="44864" x="6789738" y="4713288"/>
          <p14:tracePt t="44878" x="6792913" y="4722813"/>
          <p14:tracePt t="44886" x="6792913" y="4735513"/>
          <p14:tracePt t="44892" x="6792913" y="4738688"/>
          <p14:tracePt t="44900" x="6802438" y="4748213"/>
          <p14:tracePt t="44906" x="6802438" y="4751388"/>
          <p14:tracePt t="44914" x="6815138" y="4760913"/>
          <p14:tracePt t="44929" x="6819900" y="4773613"/>
          <p14:tracePt t="44934" x="6827838" y="4781550"/>
          <p14:tracePt t="44941" x="6827838" y="4786313"/>
          <p14:tracePt t="44949" x="6832600" y="4799013"/>
          <p14:tracePt t="44955" x="6840538" y="4806950"/>
          <p14:tracePt t="44963" x="6845300" y="4819650"/>
          <p14:tracePt t="44969" x="6861175" y="4824413"/>
          <p14:tracePt t="44978" x="6865938" y="4841875"/>
          <p14:tracePt t="44984" x="6891338" y="4849813"/>
          <p14:tracePt t="44990" x="6899275" y="4870450"/>
          <p14:tracePt t="44998" x="6913563" y="4879975"/>
          <p14:tracePt t="45004" x="6929438" y="4892675"/>
          <p14:tracePt t="45014" x="6934200" y="4900613"/>
          <p14:tracePt t="45019" x="6954838" y="4913313"/>
          <p14:tracePt t="45025" x="6972300" y="4922838"/>
          <p14:tracePt t="45033" x="6977063" y="4926013"/>
          <p14:tracePt t="45039" x="6985000" y="4938713"/>
          <p14:tracePt t="45051" x="6997700" y="4948238"/>
          <p14:tracePt t="45054" x="7002463" y="4951413"/>
          <p14:tracePt t="45062" x="7010400" y="4951413"/>
          <p14:tracePt t="45068" x="7023100" y="4960938"/>
          <p14:tracePt t="45074" x="7027863" y="4964113"/>
          <p14:tracePt t="45082" x="7035800" y="4964113"/>
          <p14:tracePt t="45089" x="7040563" y="4973638"/>
          <p14:tracePt t="45098" x="7053263" y="4973638"/>
          <p14:tracePt t="45103" x="7065963" y="4973638"/>
          <p14:tracePt t="45112" x="7091363" y="4973638"/>
          <p14:tracePt t="45117" x="7104063" y="4973638"/>
          <p14:tracePt t="45124" x="7116763" y="4973638"/>
          <p14:tracePt t="45132" x="7142163" y="4973638"/>
          <p14:tracePt t="45138" x="7164388" y="4968875"/>
          <p14:tracePt t="45146" x="7177088" y="4968875"/>
          <p14:tracePt t="45153" x="7192963" y="4960938"/>
          <p14:tracePt t="45159" x="7205663" y="4960938"/>
          <p14:tracePt t="45167" x="7218363" y="4956175"/>
          <p14:tracePt t="45173" x="7245350" y="4948238"/>
          <p14:tracePt t="45181" x="7248525" y="4938713"/>
          <p14:tracePt t="45187" x="7261225" y="4926013"/>
          <p14:tracePt t="45196" x="7278688" y="4918075"/>
          <p14:tracePt t="45202" x="7291388" y="4913313"/>
          <p14:tracePt t="45208" x="7304088" y="4913313"/>
          <p14:tracePt t="45216" x="7321550" y="4897438"/>
          <p14:tracePt t="45222" x="7334250" y="4892675"/>
          <p14:tracePt t="45230" x="7342188" y="4884738"/>
          <p14:tracePt t="45236" x="7354888" y="4879975"/>
          <p14:tracePt t="45246" x="7372350" y="4854575"/>
          <p14:tracePt t="45251" x="7392988" y="4837113"/>
          <p14:tracePt t="45257" x="7410450" y="4824413"/>
          <p14:tracePt t="45266" x="7435850" y="4799013"/>
          <p14:tracePt t="45272" x="7440613" y="4773613"/>
          <p14:tracePt t="45280" x="7466013" y="4751388"/>
          <p14:tracePt t="45286" x="7483475" y="4725988"/>
          <p14:tracePt t="45293" x="7499350" y="4692650"/>
          <p14:tracePt t="45300" x="7508875" y="4672013"/>
          <p14:tracePt t="45307" x="7516813" y="4645025"/>
          <p14:tracePt t="45315" x="7516813" y="4616450"/>
          <p14:tracePt t="45323" x="7521575" y="4598988"/>
          <p14:tracePt t="45329" x="7521575" y="4586288"/>
          <p14:tracePt t="45335" x="7521575" y="4573588"/>
          <p14:tracePt t="45342" x="7521575" y="4560888"/>
          <p14:tracePt t="45350" x="7521575" y="4535488"/>
          <p14:tracePt t="45356" x="7521575" y="4530725"/>
          <p14:tracePt t="45364" x="7521575" y="4518025"/>
          <p14:tracePt t="45370" x="7521575" y="4505325"/>
          <p14:tracePt t="45379" x="7521575" y="4497388"/>
          <p14:tracePt t="45385" x="7521575" y="4484688"/>
          <p14:tracePt t="45391" x="7512050" y="4471988"/>
          <p14:tracePt t="45399" x="7512050" y="4459288"/>
          <p14:tracePt t="45405" x="7508875" y="4449763"/>
          <p14:tracePt t="45414" x="7499350" y="4445000"/>
          <p14:tracePt t="45419" x="7496175" y="4432300"/>
          <p14:tracePt t="45428" x="7486650" y="4416425"/>
          <p14:tracePt t="45434" x="7483475" y="4411663"/>
          <p14:tracePt t="45440" x="7466013" y="4391025"/>
          <p14:tracePt t="45448" x="7461250" y="4381500"/>
          <p14:tracePt t="45454" x="7453313" y="4368800"/>
          <p14:tracePt t="45463" x="7448550" y="4356100"/>
          <p14:tracePt t="45469" x="7440613" y="4348163"/>
          <p14:tracePt t="45475" x="7435850" y="4343400"/>
          <p14:tracePt t="45483" x="7423150" y="4330700"/>
          <p14:tracePt t="45490" x="7415213" y="4322763"/>
          <p14:tracePt t="45497" x="7402513" y="4310063"/>
          <p14:tracePt t="45504" x="7389813" y="4310063"/>
          <p14:tracePt t="45512" x="7380288" y="4305300"/>
          <p14:tracePt t="45518" x="7377113" y="4297363"/>
          <p14:tracePt t="45525" x="7367588" y="4297363"/>
          <p14:tracePt t="45533" x="7364413" y="4292600"/>
          <p14:tracePt t="45539" x="7351713" y="4292600"/>
          <p14:tracePt t="45547" x="7346950" y="4292600"/>
          <p14:tracePt t="45553" x="7329488" y="4284663"/>
          <p14:tracePt t="45562" x="7316788" y="4284663"/>
          <p14:tracePt t="45567" x="7304088" y="4284663"/>
          <p14:tracePt t="45574" x="7291388" y="4284663"/>
          <p14:tracePt t="45582" x="7278688" y="4284663"/>
          <p14:tracePt t="45588" x="7245350" y="4284663"/>
          <p14:tracePt t="45598" x="7231063" y="4287838"/>
          <p14:tracePt t="45602" x="7218363" y="4287838"/>
          <p14:tracePt t="45610" x="7202488" y="4287838"/>
          <p14:tracePt t="45617" x="7180263" y="4287838"/>
          <p14:tracePt t="45623" x="7167563" y="4287838"/>
          <p14:tracePt t="45631" x="7151688" y="4297363"/>
          <p14:tracePt t="45637" x="7146925" y="4297363"/>
          <p14:tracePt t="45645" x="7142163" y="4297363"/>
          <p14:tracePt t="45652" x="7134225" y="4300538"/>
          <p14:tracePt t="45658" x="7112000" y="4300538"/>
          <p14:tracePt t="45666" x="7112000" y="4310063"/>
          <p14:tracePt t="45672" x="7108825" y="4310063"/>
          <p14:tracePt t="45680" x="7099300" y="4310063"/>
          <p14:tracePt t="45687" x="7096125" y="4313238"/>
          <p14:tracePt t="45701" x="7091363" y="4313238"/>
          <p14:tracePt t="45708" x="7083425" y="4318000"/>
          <p14:tracePt t="45722" x="7078663" y="4318000"/>
          <p14:tracePt t="45736" x="7078663" y="4325938"/>
          <p14:tracePt t="45747" x="7070725" y="4325938"/>
          <p14:tracePt t="45757" x="7070725" y="4338638"/>
          <p14:tracePt t="45771" x="7058025" y="4348163"/>
          <p14:tracePt t="45785" x="7058025" y="4352925"/>
          <p14:tracePt t="45806" x="7058025" y="4356100"/>
          <p14:tracePt t="45820" x="7058025" y="4365625"/>
          <p14:tracePt t="45849" x="7058025" y="4368800"/>
          <p14:tracePt t="45863" x="7058025" y="4381500"/>
          <p14:tracePt t="45869" x="7058025" y="4406900"/>
          <p14:tracePt t="45878" x="7048500" y="4419600"/>
          <p14:tracePt t="45884" x="7048500" y="4432300"/>
          <p14:tracePt t="45890" x="7048500" y="4445000"/>
          <p14:tracePt t="45899" x="7048500" y="4462463"/>
          <p14:tracePt t="45905" x="7040563" y="4484688"/>
          <p14:tracePt t="45912" x="7040563" y="4497388"/>
          <p14:tracePt t="45919" x="7040563" y="4522788"/>
          <p14:tracePt t="45926" x="7040563" y="4535488"/>
          <p14:tracePt t="45934" x="7035800" y="4538663"/>
          <p14:tracePt t="45940" x="7035800" y="4560888"/>
          <p14:tracePt t="45947" x="7032625" y="4568825"/>
          <p14:tracePt t="45954" x="7032625" y="4581525"/>
          <p14:tracePt t="45962" x="7023100" y="4594225"/>
          <p14:tracePt t="45968" x="7015163" y="4606925"/>
          <p14:tracePt t="45975" x="7005638" y="4632325"/>
          <p14:tracePt t="45984" x="6997700" y="4667250"/>
          <p14:tracePt t="45989" x="6977063" y="4679950"/>
          <p14:tracePt t="45998" x="6967538" y="4713288"/>
          <p14:tracePt t="46003" x="6951663" y="4725988"/>
          <p14:tracePt t="46013" x="6938963" y="4743450"/>
          <p14:tracePt t="46018" x="6929438" y="4756150"/>
          <p14:tracePt t="46024" x="6926263" y="4764088"/>
          <p14:tracePt t="46033" x="6904038" y="4768850"/>
          <p14:tracePt t="46038" x="6904038" y="4786313"/>
          <p14:tracePt t="46048" x="6896100" y="4791075"/>
          <p14:tracePt t="46053" x="6891338" y="4791075"/>
          <p14:tracePt t="46064" x="6891338" y="4799013"/>
          <p14:tracePt t="46067" x="6883400" y="4799013"/>
          <p14:tracePt t="46082" x="6883400" y="4803775"/>
          <p14:tracePt t="46088" x="6878638" y="4803775"/>
          <p14:tracePt t="46118" x="6873875" y="4806950"/>
          <p14:tracePt t="46151" x="6873875" y="4816475"/>
          <p14:tracePt t="46172" x="6878638" y="4816475"/>
          <p14:tracePt t="46180" x="6878638" y="4819650"/>
          <p14:tracePt t="46186" x="6899275" y="4829175"/>
          <p14:tracePt t="46196" x="6926263" y="4829175"/>
          <p14:tracePt t="46201" x="6954838" y="4837113"/>
          <p14:tracePt t="46207" x="6989763" y="4837113"/>
          <p14:tracePt t="46216" x="7045325" y="4854575"/>
          <p14:tracePt t="46221" x="7104063" y="4862513"/>
          <p14:tracePt t="46230" x="7151688" y="4875213"/>
          <p14:tracePt t="46235" x="7223125" y="4875213"/>
          <p14:tracePt t="46242" x="7283450" y="4884738"/>
          <p14:tracePt t="46250" x="7354888" y="4884738"/>
          <p14:tracePt t="46256" x="7423150" y="4884738"/>
          <p14:tracePt t="46264" x="7470775" y="4892675"/>
          <p14:tracePt t="46270" x="7529513" y="4892675"/>
          <p14:tracePt t="46279" x="7559675" y="4892675"/>
          <p14:tracePt t="46285" x="7615238" y="4892675"/>
          <p14:tracePt t="46291" x="7643813" y="4892675"/>
          <p14:tracePt t="46299" x="7678738" y="4892675"/>
          <p14:tracePt t="46306" x="7699375" y="4892675"/>
          <p14:tracePt t="46314" x="7724775" y="4892675"/>
          <p14:tracePt t="46320" x="7754938" y="4887913"/>
          <p14:tracePt t="46328" x="7789863" y="4887913"/>
          <p14:tracePt t="46337" x="7818438" y="4887913"/>
          <p14:tracePt t="46341" x="7874000" y="4870450"/>
          <p14:tracePt t="46348" x="7950200" y="4857750"/>
          <p14:tracePt t="46355" x="8010525" y="4841875"/>
          <p14:tracePt t="46364" x="8081963" y="4829175"/>
          <p14:tracePt t="46369" x="8154988" y="4819650"/>
          <p14:tracePt t="46376" x="8201025" y="4811713"/>
          <p14:tracePt t="46384" x="8248650" y="4799013"/>
          <p14:tracePt t="46390" x="8294688" y="4791075"/>
          <p14:tracePt t="46398" x="8342313" y="4781550"/>
          <p14:tracePt t="46404" x="8372475" y="4773613"/>
          <p14:tracePt t="46411" x="8405813" y="4773613"/>
          <p14:tracePt t="46419" x="8418513" y="4764088"/>
          <p14:tracePt t="46425" x="8435975" y="4764088"/>
          <p14:tracePt t="46433" x="8448675" y="4751388"/>
          <p14:tracePt t="46439" x="8456613" y="4751388"/>
          <p14:tracePt t="46447" x="8482013" y="4743450"/>
          <p14:tracePt t="46453" x="8491538" y="4743450"/>
          <p14:tracePt t="46461" x="8512175" y="4738688"/>
          <p14:tracePt t="46468" x="8516938" y="4730750"/>
          <p14:tracePt t="46474" x="8529638" y="4725988"/>
          <p14:tracePt t="46482" x="8555038" y="4718050"/>
          <p14:tracePt t="46488" x="8559800" y="4710113"/>
          <p14:tracePt t="46496" x="8562975" y="4705350"/>
          <p14:tracePt t="46503" x="8572500" y="4705350"/>
          <p14:tracePt t="46513" x="8575675" y="4684713"/>
          <p14:tracePt t="46517" x="8585200" y="4679950"/>
          <p14:tracePt t="46524" x="8588375" y="4662488"/>
          <p14:tracePt t="46532" x="8597900" y="4657725"/>
          <p14:tracePt t="46538" x="8597900" y="4645025"/>
          <p14:tracePt t="46546" x="8597900" y="4632325"/>
          <p14:tracePt t="46552" x="8597900" y="4606925"/>
          <p14:tracePt t="46559" x="8593138" y="4586288"/>
          <p14:tracePt t="46566" x="8585200" y="4560888"/>
          <p14:tracePt t="46573" x="8575675" y="4530725"/>
          <p14:tracePt t="46581" x="8562975" y="4505325"/>
          <p14:tracePt t="46587" x="8555038" y="4492625"/>
          <p14:tracePt t="46596" x="8547100" y="4475163"/>
          <p14:tracePt t="46602" x="8520113" y="4454525"/>
          <p14:tracePt t="46608" x="8520113" y="4437063"/>
          <p14:tracePt t="46617" x="8516938" y="4432300"/>
          <p14:tracePt t="46622" x="8512175" y="4429125"/>
          <p14:tracePt t="46630" x="8504238" y="4419600"/>
          <p14:tracePt t="46636" x="8491538" y="4406900"/>
          <p14:tracePt t="46645" x="8466138" y="4398963"/>
          <p14:tracePt t="46651" x="8431213" y="4373563"/>
          <p14:tracePt t="46657" x="8410575" y="4365625"/>
          <p14:tracePt t="46665" x="8385175" y="4348163"/>
          <p14:tracePt t="46671" x="8342313" y="4338638"/>
          <p14:tracePt t="46680" x="8316913" y="4330700"/>
          <p14:tracePt t="46689" x="8286750" y="4325938"/>
          <p14:tracePt t="46693" x="8261350" y="4325938"/>
          <p14:tracePt t="46700" x="8248650" y="4318000"/>
          <p14:tracePt t="46706" x="8235950" y="4318000"/>
          <p14:tracePt t="46714" x="8218488" y="4310063"/>
          <p14:tracePt t="46720" x="8205788" y="4310063"/>
          <p14:tracePt t="46728" x="8193088" y="4310063"/>
          <p14:tracePt t="46735" x="8180388" y="4310063"/>
          <p14:tracePt t="46742" x="8154988" y="4310063"/>
          <p14:tracePt t="46750" x="8134350" y="4310063"/>
          <p14:tracePt t="46756" x="8121650" y="4310063"/>
          <p14:tracePt t="46764" x="8112125" y="4310063"/>
          <p14:tracePt t="46770" x="8099425" y="4313238"/>
          <p14:tracePt t="46784" x="8078788" y="4322763"/>
          <p14:tracePt t="46799" x="8069263" y="4322763"/>
          <p14:tracePt t="46813" x="8069263" y="4325938"/>
          <p14:tracePt t="46830" x="8066088" y="4330700"/>
          <p14:tracePt t="46834" x="8066088" y="4338638"/>
          <p14:tracePt t="46840" x="8066088" y="4352925"/>
          <p14:tracePt t="46849" x="8066088" y="4356100"/>
          <p14:tracePt t="46854" x="8066088" y="4368800"/>
          <p14:tracePt t="46863" x="8066088" y="4381500"/>
          <p14:tracePt t="46869" x="8069263" y="4398963"/>
          <p14:tracePt t="46875" x="8074025" y="4411663"/>
          <p14:tracePt t="46884" x="8081963" y="4419600"/>
          <p14:tracePt t="46889" x="8094663" y="4432300"/>
          <p14:tracePt t="46897" x="8104188" y="4454525"/>
          <p14:tracePt t="46903" x="8116888" y="4471988"/>
          <p14:tracePt t="46912" x="8134350" y="4487863"/>
          <p14:tracePt t="46918" x="8150225" y="4500563"/>
          <p14:tracePt t="46924" x="8185150" y="4525963"/>
          <p14:tracePt t="46932" x="8205788" y="4543425"/>
          <p14:tracePt t="46939" x="8231188" y="4560888"/>
          <p14:tracePt t="46946" x="8266113" y="4568825"/>
          <p14:tracePt t="46953" x="8286750" y="4581525"/>
          <p14:tracePt t="46962" x="8334375" y="4591050"/>
          <p14:tracePt t="46967" x="8362950" y="4598988"/>
          <p14:tracePt t="46974" x="8410575" y="4598988"/>
          <p14:tracePt t="46982" x="8456613" y="4619625"/>
          <p14:tracePt t="46988" x="8512175" y="4619625"/>
          <p14:tracePt t="46997" x="8559800" y="4619625"/>
          <p14:tracePt t="47002" x="8605838" y="4603750"/>
          <p14:tracePt t="47010" x="8639175" y="4594225"/>
          <p14:tracePt t="47017" x="8661400" y="4594225"/>
          <p14:tracePt t="47023" x="8686800" y="4591050"/>
          <p14:tracePt t="47031" x="8699500" y="4581525"/>
          <p14:tracePt t="47037" x="8704263" y="4573588"/>
          <p14:tracePt t="47047" x="8712200" y="4573588"/>
          <p14:tracePt t="47052" x="8724900" y="4568825"/>
          <p14:tracePt t="47058" x="8732838" y="4556125"/>
          <p14:tracePt t="47066" x="8767763" y="4518025"/>
          <p14:tracePt t="47072" x="8785225" y="4492625"/>
          <p14:tracePt t="47080" x="8793163" y="4462463"/>
          <p14:tracePt t="47086" x="8801100" y="4437063"/>
          <p14:tracePt t="47095" x="8805863" y="4416425"/>
          <p14:tracePt t="47101" x="8805863" y="4391025"/>
          <p14:tracePt t="47114" x="8805863" y="4378325"/>
          <p14:tracePt t="47116" x="8805863" y="4356100"/>
          <p14:tracePt t="47121" x="8805863" y="4343400"/>
          <p14:tracePt t="47129" x="8805863" y="4335463"/>
          <p14:tracePt t="47136" x="8797925" y="4322763"/>
          <p14:tracePt t="47147" x="8793163" y="4310063"/>
          <p14:tracePt t="47151" x="8785225" y="4310063"/>
          <p14:tracePt t="47157" x="8745538" y="4275138"/>
          <p14:tracePt t="47166" x="8729663" y="4262438"/>
          <p14:tracePt t="47172" x="8707438" y="4254500"/>
          <p14:tracePt t="47179" x="8674100" y="4237038"/>
          <p14:tracePt t="47185" x="8661400" y="4237038"/>
          <p14:tracePt t="47192" x="8636000" y="4229100"/>
          <p14:tracePt t="47200" x="8613775" y="4219575"/>
          <p14:tracePt t="47206" x="8588375" y="4219575"/>
          <p14:tracePt t="47214" x="8575675" y="4219575"/>
          <p14:tracePt t="47220" x="8562975" y="4219575"/>
          <p14:tracePt t="47228" x="8547100" y="4211638"/>
          <p14:tracePt t="47235" x="8542338" y="4216400"/>
          <p14:tracePt t="47241" x="8520113" y="4216400"/>
          <p14:tracePt t="47249" x="8499475" y="4216400"/>
          <p14:tracePt t="47255" x="8482013" y="4224338"/>
          <p14:tracePt t="47263" x="8469313" y="4229100"/>
          <p14:tracePt t="47269" x="8435975" y="4246563"/>
          <p14:tracePt t="47279" x="8423275" y="4254500"/>
          <p14:tracePt t="47284" x="8405813" y="4267200"/>
          <p14:tracePt t="47290" x="8393113" y="4275138"/>
          <p14:tracePt t="47298" x="8367713" y="4292600"/>
          <p14:tracePt t="47304" x="8362950" y="4297363"/>
          <p14:tracePt t="47313" x="8347075" y="4313238"/>
          <p14:tracePt t="47321" x="8342313" y="4318000"/>
          <p14:tracePt t="47325" x="8337550" y="4322763"/>
          <p14:tracePt t="47333" x="8320088" y="4338638"/>
          <p14:tracePt t="47339" x="8307388" y="4360863"/>
          <p14:tracePt t="47347" x="8291513" y="4386263"/>
          <p14:tracePt t="47354" x="8274050" y="4406900"/>
          <p14:tracePt t="47362" x="8256588" y="4432300"/>
          <p14:tracePt t="47368" x="8223250" y="4467225"/>
          <p14:tracePt t="47375" x="8193088" y="4505325"/>
          <p14:tracePt t="47383" x="8162925" y="4556125"/>
          <p14:tracePt t="47389" x="8129588" y="4581525"/>
          <p14:tracePt t="47397" x="8104188" y="4606925"/>
          <p14:tracePt t="47403" x="8086725" y="4624388"/>
          <p14:tracePt t="47411" x="8053388" y="4657725"/>
          <p14:tracePt t="47417" x="8035925" y="4675188"/>
          <p14:tracePt t="47424" x="8015288" y="4687888"/>
          <p14:tracePt t="47432" x="7997825" y="4705350"/>
          <p14:tracePt t="47438" x="7993063" y="4718050"/>
          <p14:tracePt t="47446" x="7967663" y="4725988"/>
          <p14:tracePt t="47452" x="7954963" y="4735513"/>
          <p14:tracePt t="47462" x="7937500" y="4751388"/>
          <p14:tracePt t="47467" x="7924800" y="4756150"/>
          <p14:tracePt t="47473" x="7916863" y="4764088"/>
          <p14:tracePt t="47481" x="7912100" y="4778375"/>
          <p14:tracePt t="47487" x="7886700" y="4794250"/>
          <p14:tracePt t="47495" x="7881938" y="4799013"/>
          <p14:tracePt t="47502" x="7874000" y="4803775"/>
          <p14:tracePt t="47508" x="7869238" y="4811713"/>
          <p14:tracePt t="47516" x="7861300" y="4816475"/>
          <p14:tracePt t="47522" x="7856538" y="4816475"/>
          <p14:tracePt t="47531" x="7856538" y="4824413"/>
          <p14:tracePt t="47537" x="7848600" y="4829175"/>
          <p14:tracePt t="47551" x="7843838" y="4832350"/>
          <p14:tracePt t="47565" x="7831138" y="4841875"/>
          <p14:tracePt t="47580" x="7823200" y="4854575"/>
          <p14:tracePt t="47586" x="7818438" y="4854575"/>
          <p14:tracePt t="47595" x="7818438" y="4862513"/>
          <p14:tracePt t="47600" x="7810500" y="4862513"/>
          <p14:tracePt t="47607" x="7805738" y="4867275"/>
          <p14:tracePt t="47615" x="7802563" y="4867275"/>
          <p14:tracePt t="47621" x="7802563" y="4875213"/>
          <p14:tracePt t="47630" x="7793038" y="4875213"/>
          <p14:tracePt t="47642" x="7789863" y="4875213"/>
          <p14:tracePt t="47650" x="7789863" y="4879975"/>
          <p14:tracePt t="47656" x="7780338" y="4879975"/>
          <p14:tracePt t="47679" x="7767638" y="4879975"/>
          <p14:tracePt t="47713" x="7762875" y="4887913"/>
          <p14:tracePt t="47790" x="7762875" y="4892675"/>
          <p14:tracePt t="50062" x="7754938" y="4892675"/>
          <p14:tracePt t="50070" x="7750175" y="4892675"/>
          <p14:tracePt t="50077" x="7737475" y="4892675"/>
          <p14:tracePt t="50083" x="7734300" y="4892675"/>
          <p14:tracePt t="50090" x="7724775" y="4892675"/>
          <p14:tracePt t="50098" x="7721600" y="4892675"/>
          <p14:tracePt t="50104" x="7699375" y="4892675"/>
          <p14:tracePt t="50111" x="7691438" y="4892675"/>
          <p14:tracePt t="50118" x="7686675" y="4892675"/>
          <p14:tracePt t="50125" x="7683500" y="4892675"/>
          <p14:tracePt t="50133" x="7673975" y="4892675"/>
          <p14:tracePt t="50139" x="7669213" y="4892675"/>
          <p14:tracePt t="50147" x="7656513" y="4892675"/>
          <p14:tracePt t="50153" x="7643813" y="4892675"/>
          <p14:tracePt t="50168" x="7635875" y="4892675"/>
          <p14:tracePt t="50174" x="7631113" y="4892675"/>
          <p14:tracePt t="50182" x="7623175" y="4892675"/>
          <p14:tracePt t="50196" x="7618413" y="4892675"/>
          <p14:tracePt t="50212" x="7610475" y="4892675"/>
          <p14:tracePt t="50238" x="7605713" y="4892675"/>
          <p14:tracePt t="50273" x="7605713" y="4884738"/>
          <p14:tracePt t="50281" x="7605713" y="4870450"/>
          <p14:tracePt t="50287" x="7610475" y="4857750"/>
          <p14:tracePt t="50295" x="7610475" y="4841875"/>
          <p14:tracePt t="50301" x="7615238" y="4829175"/>
          <p14:tracePt t="50308" x="7623175" y="4816475"/>
          <p14:tracePt t="50316" x="7631113" y="4799013"/>
          <p14:tracePt t="50322" x="7635875" y="4794250"/>
          <p14:tracePt t="50330" x="7643813" y="4786313"/>
          <p14:tracePt t="50336" x="7656513" y="4781550"/>
          <p14:tracePt t="50344" x="7656513" y="4773613"/>
          <p14:tracePt t="50351" x="7661275" y="4773613"/>
          <p14:tracePt t="50357" x="7669213" y="4768850"/>
          <p14:tracePt t="50365" x="7673975" y="4756150"/>
          <p14:tracePt t="50379" x="7683500" y="4756150"/>
          <p14:tracePt t="50385" x="7683500" y="4748213"/>
          <p14:tracePt t="50395" x="7686675" y="4748213"/>
          <p14:tracePt t="50420" x="7686675" y="4743450"/>
          <p14:tracePt t="50429" x="7696200" y="4743450"/>
          <p14:tracePt t="50920" x="7691438" y="4738688"/>
          <p14:tracePt t="50928" x="7686675" y="4722813"/>
          <p14:tracePt t="50934" x="7686675" y="4718050"/>
          <p14:tracePt t="50941" x="7678738" y="4713288"/>
          <p14:tracePt t="50949" x="7678738" y="4700588"/>
          <p14:tracePt t="50955" x="7673975" y="4692650"/>
          <p14:tracePt t="50963" x="7673975" y="4672013"/>
          <p14:tracePt t="50969" x="7673975" y="4657725"/>
          <p14:tracePt t="50978" x="7666038" y="4645025"/>
          <p14:tracePt t="50983" x="7666038" y="4637088"/>
          <p14:tracePt t="50990" x="7666038" y="4619625"/>
          <p14:tracePt t="50998" x="7666038" y="4594225"/>
          <p14:tracePt t="51004" x="7656513" y="4581525"/>
          <p14:tracePt t="51012" x="7656513" y="4568825"/>
          <p14:tracePt t="51019" x="7653338" y="4551363"/>
          <p14:tracePt t="51029" x="7653338" y="4522788"/>
          <p14:tracePt t="51033" x="7643813" y="4497388"/>
          <p14:tracePt t="51039" x="7627938" y="4475163"/>
          <p14:tracePt t="51053" x="7618413" y="4459288"/>
          <p14:tracePt t="51054" x="7610475" y="4429125"/>
          <p14:tracePt t="51062" x="7610475" y="4411663"/>
          <p14:tracePt t="51068" x="7605713" y="4398963"/>
          <p14:tracePt t="51075" x="7597775" y="4381500"/>
          <p14:tracePt t="51083" x="7589838" y="4360863"/>
          <p14:tracePt t="51089" x="7589838" y="4348163"/>
          <p14:tracePt t="51096" x="7580313" y="4330700"/>
          <p14:tracePt t="51114" x="7577138" y="4313238"/>
          <p14:tracePt t="51118" x="7567613" y="4300538"/>
          <p14:tracePt t="51124" x="7567613" y="4292600"/>
          <p14:tracePt t="51133" x="7562850" y="4287838"/>
          <p14:tracePt t="51138" x="7562850" y="4279900"/>
          <p14:tracePt t="51146" x="7550150" y="4267200"/>
          <p14:tracePt t="51152" x="7542213" y="4262438"/>
          <p14:tracePt t="51162" x="7537450" y="4254500"/>
          <p14:tracePt t="51167" x="7537450" y="4249738"/>
          <p14:tracePt t="51173" x="7529513" y="4237038"/>
          <p14:tracePt t="51182" x="7529513" y="4229100"/>
          <p14:tracePt t="51187" x="7524750" y="4229100"/>
          <p14:tracePt t="51195" x="7524750" y="4224338"/>
          <p14:tracePt t="51202" x="7524750" y="4216400"/>
          <p14:tracePt t="51216" x="7516813" y="4216400"/>
          <p14:tracePt t="51222" x="7516813" y="4211638"/>
          <p14:tracePt t="51244" x="7512050" y="4206875"/>
          <p14:tracePt t="51279" x="7508875" y="4198938"/>
          <p14:tracePt t="51307" x="7499350" y="4198938"/>
          <p14:tracePt t="51335" x="7486650" y="4198938"/>
          <p14:tracePt t="51370" x="7483475" y="4198938"/>
          <p14:tracePt t="51391" x="7473950" y="4198938"/>
          <p14:tracePt t="51413" x="7470775" y="4198938"/>
          <p14:tracePt t="51427" x="7461250" y="4198938"/>
          <p14:tracePt t="51440" x="7458075" y="4198938"/>
          <p14:tracePt t="51454" x="7453313" y="4198938"/>
          <p14:tracePt t="51463" x="7443788" y="4198938"/>
          <p14:tracePt t="51469" x="7440613" y="4198938"/>
          <p14:tracePt t="51479" x="7427913" y="4203700"/>
          <p14:tracePt t="51483" x="7418388" y="4203700"/>
          <p14:tracePt t="51489" x="7405688" y="4203700"/>
          <p14:tracePt t="51497" x="7402513" y="4203700"/>
          <p14:tracePt t="51504" x="7392988" y="4203700"/>
          <p14:tracePt t="51512" x="7389813" y="4206875"/>
          <p14:tracePt t="51518" x="7380288" y="4206875"/>
          <p14:tracePt t="51525" x="7367588" y="4206875"/>
          <p14:tracePt t="51533" x="7346950" y="4206875"/>
          <p14:tracePt t="51539" x="7334250" y="4206875"/>
          <p14:tracePt t="51547" x="7312025" y="4206875"/>
          <p14:tracePt t="51553" x="7296150" y="4206875"/>
          <p14:tracePt t="51561" x="7265988" y="4203700"/>
          <p14:tracePt t="51567" x="7240588" y="4203700"/>
          <p14:tracePt t="51574" x="7227888" y="4203700"/>
          <p14:tracePt t="51582" x="7197725" y="4194175"/>
          <p14:tracePt t="51588" x="7180263" y="4191000"/>
          <p14:tracePt t="51595" x="7159625" y="4191000"/>
          <p14:tracePt t="51602" x="7142163" y="4181475"/>
          <p14:tracePt t="51611" x="7121525" y="4181475"/>
          <p14:tracePt t="51617" x="7099300" y="4173538"/>
          <p14:tracePt t="51623" x="7073900" y="4173538"/>
          <p14:tracePt t="51631" x="7032625" y="4173538"/>
          <p14:tracePt t="51637" x="7002463" y="4173538"/>
          <p14:tracePt t="51645" x="6954838" y="4178300"/>
          <p14:tracePt t="51652" x="6926263" y="4178300"/>
          <p14:tracePt t="51658" x="6883400" y="4186238"/>
          <p14:tracePt t="51666" x="6835775" y="4186238"/>
          <p14:tracePt t="51672" x="6792913" y="4186238"/>
          <p14:tracePt t="51680" x="6772275" y="4186238"/>
          <p14:tracePt t="51686" x="6746875" y="4186238"/>
          <p14:tracePt t="51694" x="6734175" y="4194175"/>
          <p14:tracePt t="51703" x="6713538" y="4194175"/>
          <p14:tracePt t="51708" x="6704013" y="4194175"/>
          <p14:tracePt t="51716" x="6700838" y="4194175"/>
          <p14:tracePt t="51722" x="6691313" y="4194175"/>
          <p14:tracePt t="51736" x="6686550" y="4194175"/>
          <p14:tracePt t="51765" x="6683375" y="4194175"/>
          <p14:tracePt t="51771" x="6683375" y="4198938"/>
          <p14:tracePt t="51793" x="6673850" y="4198938"/>
          <p14:tracePt t="51806" x="6673850" y="4206875"/>
          <p14:tracePt t="51814" x="6670675" y="4211638"/>
          <p14:tracePt t="51820" x="6648450" y="4233863"/>
          <p14:tracePt t="51828" x="6640513" y="4267200"/>
          <p14:tracePt t="51834" x="6632575" y="4287838"/>
          <p14:tracePt t="51841" x="6615113" y="4313238"/>
          <p14:tracePt t="51849" x="6607175" y="4348163"/>
          <p14:tracePt t="51855" x="6589713" y="4381500"/>
          <p14:tracePt t="51863" x="6572250" y="4416425"/>
          <p14:tracePt t="51870" x="6564313" y="4441825"/>
          <p14:tracePt t="51878" x="6554788" y="4454525"/>
          <p14:tracePt t="51884" x="6551613" y="4467225"/>
          <p14:tracePt t="51890" x="6542088" y="4492625"/>
          <p14:tracePt t="51898" x="6542088" y="4505325"/>
          <p14:tracePt t="51904" x="6534150" y="4522788"/>
          <p14:tracePt t="51912" x="6534150" y="4525963"/>
          <p14:tracePt t="51919" x="6534150" y="4530725"/>
          <p14:tracePt t="51928" x="6534150" y="4538663"/>
          <p14:tracePt t="51933" x="6529388" y="4560888"/>
          <p14:tracePt t="51940" x="6529388" y="4565650"/>
          <p14:tracePt t="51947" x="6529388" y="4586288"/>
          <p14:tracePt t="51954" x="6529388" y="4591050"/>
          <p14:tracePt t="51962" x="6538913" y="4611688"/>
          <p14:tracePt t="51968" x="6538913" y="4637088"/>
          <p14:tracePt t="51975" x="6546850" y="4657725"/>
          <p14:tracePt t="51983" x="6551613" y="4675188"/>
          <p14:tracePt t="51989" x="6559550" y="4687888"/>
          <p14:tracePt t="51997" x="6584950" y="4722813"/>
          <p14:tracePt t="52003" x="6602413" y="4748213"/>
          <p14:tracePt t="52011" x="6619875" y="4768850"/>
          <p14:tracePt t="52017" x="6632575" y="4786313"/>
          <p14:tracePt t="52024" x="6670675" y="4819650"/>
          <p14:tracePt t="52032" x="6696075" y="4845050"/>
          <p14:tracePt t="52038" x="6708775" y="4870450"/>
          <p14:tracePt t="52048" x="6754813" y="4897438"/>
          <p14:tracePt t="52052" x="6780213" y="4922838"/>
          <p14:tracePt t="52061" x="6802438" y="4938713"/>
          <p14:tracePt t="52067" x="6819900" y="4960938"/>
          <p14:tracePt t="52073" x="6845300" y="4968875"/>
          <p14:tracePt t="52081" x="6865938" y="4986338"/>
          <p14:tracePt t="52087" x="6883400" y="4994275"/>
          <p14:tracePt t="52097" x="6886575" y="4994275"/>
          <p14:tracePt t="52102" x="6916738" y="4999038"/>
          <p14:tracePt t="52109" x="6921500" y="4999038"/>
          <p14:tracePt t="52116" x="6934200" y="4999038"/>
          <p14:tracePt t="52932" x="6934200" y="4991100"/>
          <p14:tracePt t="52939" x="6942138" y="4968875"/>
          <p14:tracePt t="52947" x="6942138" y="4951413"/>
          <p14:tracePt t="52953" x="6942138" y="4930775"/>
          <p14:tracePt t="52961" x="6942138" y="4918075"/>
          <p14:tracePt t="52967" x="6942138" y="4905375"/>
          <p14:tracePt t="52974" x="6938963" y="4887913"/>
          <p14:tracePt t="52982" x="6938963" y="4875213"/>
          <p14:tracePt t="52988" x="6938963" y="4845050"/>
          <p14:tracePt t="52995" x="6938963" y="4829175"/>
          <p14:tracePt t="53002" x="6938963" y="4816475"/>
          <p14:tracePt t="53014" x="6938963" y="4803775"/>
          <p14:tracePt t="53016" x="6938963" y="4773613"/>
          <p14:tracePt t="53023" x="6938963" y="4756150"/>
          <p14:tracePt t="53031" x="6938963" y="4743450"/>
          <p14:tracePt t="53037" x="6938963" y="4713288"/>
          <p14:tracePt t="53046" x="6938963" y="4687888"/>
          <p14:tracePt t="53052" x="6938963" y="4675188"/>
          <p14:tracePt t="53058" x="6934200" y="4654550"/>
          <p14:tracePt t="53066" x="6934200" y="4629150"/>
          <p14:tracePt t="53072" x="6934200" y="4598988"/>
          <p14:tracePt t="53080" x="6934200" y="4578350"/>
          <p14:tracePt t="53086" x="6926263" y="4543425"/>
          <p14:tracePt t="53094" x="6926263" y="4522788"/>
          <p14:tracePt t="53114" x="6926263" y="4467225"/>
          <p14:tracePt t="53116" x="6926263" y="4441825"/>
          <p14:tracePt t="53121" x="6926263" y="4411663"/>
          <p14:tracePt t="53129" x="6926263" y="4378325"/>
          <p14:tracePt t="53136" x="6926263" y="4348163"/>
          <p14:tracePt t="53144" x="6926263" y="4325938"/>
          <p14:tracePt t="53151" x="6926263" y="4292600"/>
          <p14:tracePt t="53156" x="6926263" y="4271963"/>
          <p14:tracePt t="53165" x="6926263" y="4259263"/>
          <p14:tracePt t="53171" x="6926263" y="4224338"/>
          <p14:tracePt t="53179" x="6926263" y="4211638"/>
          <p14:tracePt t="53187" x="6926263" y="4191000"/>
          <p14:tracePt t="53197" x="6926263" y="4173538"/>
          <p14:tracePt t="53200" x="6926263" y="4152900"/>
          <p14:tracePt t="53206" x="6926263" y="4140200"/>
          <p14:tracePt t="53214" x="6926263" y="4113213"/>
          <p14:tracePt t="53220" x="6926263" y="4100513"/>
          <p14:tracePt t="53229" x="6926263" y="4079875"/>
          <p14:tracePt t="53234" x="6926263" y="4067175"/>
          <p14:tracePt t="53241" x="6926263" y="4049713"/>
          <p14:tracePt t="53249" x="6934200" y="4029075"/>
          <p14:tracePt t="53255" x="6934200" y="3994150"/>
          <p14:tracePt t="53263" x="6934200" y="3965575"/>
          <p14:tracePt t="53269" x="6942138" y="3940175"/>
          <p14:tracePt t="53279" x="6942138" y="3897313"/>
          <p14:tracePt t="53284" x="6951663" y="3854450"/>
          <p14:tracePt t="53290" x="6951663" y="3808413"/>
          <p14:tracePt t="53298" x="6959600" y="3778250"/>
          <p14:tracePt t="53304" x="6967538" y="3743325"/>
          <p14:tracePt t="53313" x="6977063" y="3709988"/>
          <p14:tracePt t="53318" x="6977063" y="3687763"/>
          <p14:tracePt t="53329" x="6985000" y="3654425"/>
          <p14:tracePt t="53333" x="6992938" y="3641725"/>
          <p14:tracePt t="53339" x="6992938" y="3616325"/>
          <p14:tracePt t="53347" x="6997700" y="3611563"/>
          <p14:tracePt t="53355" x="6997700" y="3590925"/>
          <p14:tracePt t="53363" x="6997700" y="3586163"/>
          <p14:tracePt t="53368" x="7010400" y="3578225"/>
          <p14:tracePt t="53375" x="7010400" y="3573463"/>
          <p14:tracePt t="53384" x="7010400" y="3565525"/>
          <p14:tracePt t="53389" x="7018338" y="3560763"/>
          <p14:tracePt t="53396" x="7018338" y="3552825"/>
          <p14:tracePt t="53403" x="7018338" y="3548063"/>
          <p14:tracePt t="53412" x="7023100" y="3543300"/>
          <p14:tracePt t="53417" x="7023100" y="3530600"/>
          <p14:tracePt t="53424" x="7027863" y="3522663"/>
          <p14:tracePt t="53432" x="7027863" y="3517900"/>
          <p14:tracePt t="53438" x="7035800" y="3509963"/>
          <p14:tracePt t="53446" x="7035800" y="3497263"/>
          <p14:tracePt t="53452" x="7040563" y="3492500"/>
          <p14:tracePt t="53461" x="7040563" y="3484563"/>
          <p14:tracePt t="53466" x="7048500" y="3479800"/>
          <p14:tracePt t="53473" x="7053263" y="3459163"/>
          <p14:tracePt t="53481" x="7053263" y="3454400"/>
          <p14:tracePt t="53487" x="7061200" y="3441700"/>
          <p14:tracePt t="53495" x="7073900" y="3433763"/>
          <p14:tracePt t="53501" x="7073900" y="3424238"/>
          <p14:tracePt t="53508" x="7083425" y="3421063"/>
          <p14:tracePt t="53516" x="7086600" y="3416300"/>
          <p14:tracePt t="53522" x="7086600" y="3408363"/>
          <p14:tracePt t="53530" x="7096125" y="3403600"/>
          <p14:tracePt t="53536" x="7099300" y="3382963"/>
          <p14:tracePt t="53545" x="7108825" y="3373438"/>
          <p14:tracePt t="53551" x="7112000" y="3368675"/>
          <p14:tracePt t="53557" x="7121525" y="3355975"/>
          <p14:tracePt t="53565" x="7121525" y="3348038"/>
          <p14:tracePt t="53572" x="7124700" y="3343275"/>
          <p14:tracePt t="53579" x="7138988" y="3335338"/>
          <p14:tracePt t="53586" x="7138988" y="3314700"/>
          <p14:tracePt t="53594" x="7146925" y="3309938"/>
          <p14:tracePt t="53600" x="7151688" y="3302000"/>
          <p14:tracePt t="53607" x="7151688" y="3297238"/>
          <p14:tracePt t="53615" x="7154863" y="3289300"/>
          <p14:tracePt t="53621" x="7164388" y="3276600"/>
          <p14:tracePt t="53628" x="7167563" y="3271838"/>
          <p14:tracePt t="53635" x="7177088" y="3259138"/>
          <p14:tracePt t="53645" x="7185025" y="3241675"/>
          <p14:tracePt t="53649" x="7185025" y="3236913"/>
          <p14:tracePt t="53656" x="7189788" y="3228975"/>
          <p14:tracePt t="53664" x="7202488" y="3224213"/>
          <p14:tracePt t="53670" x="7202488" y="3221038"/>
          <p14:tracePt t="53679" x="7210425" y="3211513"/>
          <p14:tracePt t="53685" x="7215188" y="3190875"/>
          <p14:tracePt t="53691" x="7223125" y="3186113"/>
          <p14:tracePt t="53699" x="7223125" y="3178175"/>
          <p14:tracePt t="53705" x="7227888" y="3173413"/>
          <p14:tracePt t="53713" x="7235825" y="3170238"/>
          <p14:tracePt t="53719" x="7235825" y="3152775"/>
          <p14:tracePt t="53728" x="7240588" y="3148013"/>
          <p14:tracePt t="53735" x="7240588" y="3143250"/>
          <p14:tracePt t="53740" x="7248525" y="3130550"/>
          <p14:tracePt t="53749" x="7248525" y="3114675"/>
          <p14:tracePt t="53754" x="7253288" y="3114675"/>
          <p14:tracePt t="53762" x="7253288" y="3109913"/>
          <p14:tracePt t="53769" x="7253288" y="3101975"/>
          <p14:tracePt t="53778" x="7253288" y="3097213"/>
          <p14:tracePt t="53783" x="7258050" y="3097213"/>
          <p14:tracePt t="53797" x="7258050" y="3092450"/>
          <p14:tracePt t="53813" x="7258050" y="3084513"/>
          <p14:tracePt t="53839" x="7258050" y="3079750"/>
          <p14:tracePt t="53867" x="7258050" y="3067050"/>
          <p14:tracePt t="53902" x="7245350" y="3059113"/>
          <p14:tracePt t="53910" x="7235825" y="3054350"/>
          <p14:tracePt t="53916" x="7223125" y="3046413"/>
          <p14:tracePt t="53923" x="7210425" y="3046413"/>
          <p14:tracePt t="53931" x="7205663" y="3046413"/>
          <p14:tracePt t="53937" x="7189788" y="3041650"/>
          <p14:tracePt t="53946" x="7177088" y="3041650"/>
          <p14:tracePt t="53952" x="7172325" y="3041650"/>
          <p14:tracePt t="53962" x="7159625" y="3041650"/>
          <p14:tracePt t="53966" x="7146925" y="3041650"/>
          <p14:tracePt t="53972" x="7121525" y="3041650"/>
          <p14:tracePt t="53980" x="7108825" y="3041650"/>
          <p14:tracePt t="53986" x="7096125" y="3041650"/>
          <p14:tracePt t="53996" x="7083425" y="3041650"/>
          <p14:tracePt t="54001" x="7065963" y="3041650"/>
          <p14:tracePt t="54008" x="7045325" y="3041650"/>
          <p14:tracePt t="54015" x="7032625" y="3041650"/>
          <p14:tracePt t="54022" x="7023100" y="3049588"/>
          <p14:tracePt t="54029" x="7010400" y="3049588"/>
          <p14:tracePt t="54036" x="7005638" y="3049588"/>
          <p14:tracePt t="54047" x="6997700" y="3054350"/>
          <p14:tracePt t="54050" x="6985000" y="3054350"/>
          <p14:tracePt t="54057" x="6980238" y="3054350"/>
          <p14:tracePt t="54066" x="6977063" y="3063875"/>
          <p14:tracePt t="54071" x="6967538" y="3076575"/>
          <p14:tracePt t="54079" x="6964363" y="3076575"/>
          <p14:tracePt t="54085" x="6954838" y="3079750"/>
          <p14:tracePt t="54111" x="6942138" y="3092450"/>
          <p14:tracePt t="54115" x="6938963" y="3101975"/>
          <p14:tracePt t="54120" x="6926263" y="3105150"/>
          <p14:tracePt t="54129" x="6916738" y="3114675"/>
          <p14:tracePt t="54135" x="6913563" y="3127375"/>
          <p14:tracePt t="54141" x="6904038" y="3148013"/>
          <p14:tracePt t="54150" x="6896100" y="3165475"/>
          <p14:tracePt t="54155" x="6886575" y="3178175"/>
          <p14:tracePt t="54163" x="6883400" y="3190875"/>
          <p14:tracePt t="54171" x="6865938" y="3216275"/>
          <p14:tracePt t="54179" x="6865938" y="3236913"/>
          <p14:tracePt t="54184" x="6858000" y="3254375"/>
          <p14:tracePt t="54190" x="6858000" y="3267075"/>
          <p14:tracePt t="54198" x="6848475" y="3292475"/>
          <p14:tracePt t="54205" x="6848475" y="3305175"/>
          <p14:tracePt t="54214" x="6845300" y="3317875"/>
          <p14:tracePt t="54219" x="6845300" y="3330575"/>
          <p14:tracePt t="54228" x="6845300" y="3348038"/>
          <p14:tracePt t="54233" x="6835775" y="3360738"/>
          <p14:tracePt t="54240" x="6835775" y="3373438"/>
          <p14:tracePt t="54254" x="6835775" y="3382963"/>
          <p14:tracePt t="54263" x="6835775" y="3386138"/>
          <p14:tracePt t="54279" x="6835775" y="3390900"/>
          <p14:tracePt t="54283" x="6835775" y="3398838"/>
          <p14:tracePt t="54297" x="6835775" y="3403600"/>
          <p14:tracePt t="54303" x="6835775" y="3411538"/>
          <p14:tracePt t="54310" x="6835775" y="3424238"/>
          <p14:tracePt t="54324" x="6845300" y="3436938"/>
          <p14:tracePt t="54333" x="6845300" y="3446463"/>
          <p14:tracePt t="54338" x="6845300" y="3449638"/>
          <p14:tracePt t="54346" x="6848475" y="3454400"/>
          <p14:tracePt t="54352" x="6848475" y="3462338"/>
          <p14:tracePt t="54360" x="6848475" y="3467100"/>
          <p14:tracePt t="54367" x="6848475" y="3475038"/>
          <p14:tracePt t="54373" x="6858000" y="3475038"/>
          <p14:tracePt t="54381" x="6858000" y="3479800"/>
          <p14:tracePt t="54395" x="6858000" y="3492500"/>
          <p14:tracePt t="54416" x="6858000" y="3502025"/>
          <p14:tracePt t="54451" x="6858000" y="3505200"/>
          <p14:tracePt t="54479" x="6858000" y="3509963"/>
          <p14:tracePt t="54695" x="6858000" y="3517900"/>
          <p14:tracePt t="54699" x="6861175" y="3540125"/>
          <p14:tracePt t="54705" x="6878638" y="3543300"/>
          <p14:tracePt t="54713" x="6883400" y="3552825"/>
          <p14:tracePt t="54718" x="6891338" y="3565525"/>
          <p14:tracePt t="54729" x="6913563" y="3581400"/>
          <p14:tracePt t="54733" x="6929438" y="3586163"/>
          <p14:tracePt t="54739" x="6951663" y="3595688"/>
          <p14:tracePt t="54747" x="6985000" y="3611563"/>
          <p14:tracePt t="54753" x="7002463" y="3621088"/>
          <p14:tracePt t="54763" x="7015163" y="3621088"/>
          <p14:tracePt t="54768" x="7027863" y="3621088"/>
          <p14:tracePt t="54774" x="7035800" y="3621088"/>
          <p14:tracePt t="54782" x="7040563" y="3621088"/>
          <p14:tracePt t="54788" x="7053263" y="3621088"/>
          <p14:tracePt t="54802" x="7058025" y="3621088"/>
          <p14:tracePt t="54817" x="7065963" y="3621088"/>
          <p14:tracePt t="54838" x="7070725" y="3621088"/>
          <p14:tracePt t="54852" x="7078663" y="3621088"/>
          <p14:tracePt t="54860" x="7078663" y="3624263"/>
          <p14:tracePt t="54887" x="7083425" y="3624263"/>
          <p14:tracePt t="54896" x="7083425" y="3633788"/>
          <p14:tracePt t="54916" x="7091363" y="3633788"/>
          <p14:tracePt t="54922" x="7091363" y="3636963"/>
          <p14:tracePt t="54930" x="7096125" y="3659188"/>
          <p14:tracePt t="54936" x="7091363" y="3702050"/>
          <p14:tracePt t="54945" x="7083425" y="3735388"/>
          <p14:tracePt t="54951" x="7073900" y="3794125"/>
          <p14:tracePt t="54957" x="7053263" y="3854450"/>
          <p14:tracePt t="54965" x="7032625" y="3930650"/>
          <p14:tracePt t="54971" x="6989763" y="4006850"/>
          <p14:tracePt t="54979" x="6967538" y="4071938"/>
          <p14:tracePt t="54985" x="6938963" y="4130675"/>
          <p14:tracePt t="54995" x="6908800" y="4168775"/>
          <p14:tracePt t="55000" x="6891338" y="4216400"/>
          <p14:tracePt t="55006" x="6870700" y="4254500"/>
          <p14:tracePt t="55014" x="6865938" y="4267200"/>
          <p14:tracePt t="55020" x="6858000" y="4300538"/>
          <p14:tracePt t="55029" x="6848475" y="4305300"/>
          <p14:tracePt t="55035" x="6845300" y="4318000"/>
          <p14:tracePt t="55052" x="6835775" y="4338638"/>
          <p14:tracePt t="55063" x="6835775" y="4343400"/>
          <p14:tracePt t="55078" x="6835775" y="4356100"/>
          <p14:tracePt t="55084" x="6835775" y="4365625"/>
          <p14:tracePt t="55091" x="6835775" y="4378325"/>
          <p14:tracePt t="55099" x="6835775" y="4381500"/>
          <p14:tracePt t="55115" x="6835775" y="4406900"/>
          <p14:tracePt t="55119" x="6835775" y="4432300"/>
          <p14:tracePt t="55128" x="6835775" y="4437063"/>
          <p14:tracePt t="55134" x="6835775" y="4449763"/>
          <p14:tracePt t="55140" x="6835775" y="4459288"/>
          <p14:tracePt t="55148" x="6840538" y="4471988"/>
          <p14:tracePt t="55154" x="6840538" y="4475163"/>
          <p14:tracePt t="55162" x="6840538" y="4487863"/>
          <p14:tracePt t="55168" x="6840538" y="4497388"/>
          <p14:tracePt t="55183" x="6840538" y="4500563"/>
          <p14:tracePt t="55189" x="6840538" y="4505325"/>
          <p14:tracePt t="55197" x="6840538" y="4513263"/>
          <p14:tracePt t="55204" x="6840538" y="4518025"/>
          <p14:tracePt t="55213" x="6840538" y="4525963"/>
          <p14:tracePt t="55218" x="6840538" y="4530725"/>
          <p14:tracePt t="55225" x="6840538" y="4551363"/>
          <p14:tracePt t="55232" x="6840538" y="4565650"/>
          <p14:tracePt t="55238" x="6840538" y="4568825"/>
          <p14:tracePt t="55247" x="6840538" y="4586288"/>
          <p14:tracePt t="55253" x="6840538" y="4598988"/>
          <p14:tracePt t="55261" x="6840538" y="4619625"/>
          <p14:tracePt t="55267" x="6840538" y="4632325"/>
          <p14:tracePt t="55274" x="6840538" y="4641850"/>
          <p14:tracePt t="55281" x="6840538" y="4654550"/>
          <p14:tracePt t="55288" x="6840538" y="4657725"/>
          <p14:tracePt t="55302" x="6840538" y="4667250"/>
          <p14:tracePt t="55323" x="6840538" y="4672013"/>
          <p14:tracePt t="55337" x="6840538" y="4675188"/>
          <p14:tracePt t="57702" x="6861175" y="4675188"/>
          <p14:tracePt t="57710" x="6896100" y="4657725"/>
          <p14:tracePt t="57714" x="6942138" y="4629150"/>
          <p14:tracePt t="57721" x="7010400" y="4573588"/>
          <p14:tracePt t="57729" x="7086600" y="4530725"/>
          <p14:tracePt t="57736" x="7177088" y="4497388"/>
          <p14:tracePt t="57746" x="7278688" y="4437063"/>
          <p14:tracePt t="57751" x="7385050" y="4391025"/>
          <p14:tracePt t="57757" x="7486650" y="4343400"/>
          <p14:tracePt t="57766" x="7618413" y="4310063"/>
          <p14:tracePt t="57771" x="7734300" y="4275138"/>
          <p14:tracePt t="57779" x="7881938" y="4224338"/>
          <p14:tracePt t="57785" x="8010525" y="4203700"/>
          <p14:tracePt t="57793" x="8142288" y="4168775"/>
          <p14:tracePt t="57800" x="8281988" y="4143375"/>
          <p14:tracePt t="57806" x="8426450" y="4105275"/>
          <p14:tracePt t="57815" x="8623300" y="4092575"/>
          <p14:tracePt t="57820" x="8785225" y="4071938"/>
          <p14:tracePt t="57829" x="8942388" y="4071938"/>
          <p14:tracePt t="57834" x="9158288" y="4054475"/>
          <p14:tracePt t="57845" x="9342438" y="4041775"/>
          <p14:tracePt t="57849" x="9545638" y="4041775"/>
          <p14:tracePt t="57855" x="9699625" y="4041775"/>
          <p14:tracePt t="57863" x="9856788" y="4049713"/>
          <p14:tracePt t="57869" x="9983788" y="4049713"/>
          <p14:tracePt t="57877" x="10125075" y="4049713"/>
          <p14:tracePt t="57884" x="10209213" y="4049713"/>
          <p14:tracePt t="57890" x="10294938" y="4049713"/>
          <p14:tracePt t="57900" x="10353675" y="4049713"/>
          <p14:tracePt t="57904" x="10396538" y="4046538"/>
          <p14:tracePt t="58263" x="10396538" y="3973513"/>
          <p14:tracePt t="58271" x="10409238" y="3887788"/>
          <p14:tracePt t="58279" x="10409238" y="3803650"/>
          <p14:tracePt t="58284" x="10409238" y="3730625"/>
          <p14:tracePt t="58294" x="10409238" y="3659188"/>
          <p14:tracePt t="58299" x="10409238" y="3586163"/>
          <p14:tracePt t="58305" x="10401300" y="3514725"/>
          <p14:tracePt t="58314" x="10391775" y="3441700"/>
          <p14:tracePt t="58319" x="10391775" y="3382963"/>
          <p14:tracePt t="58327" x="10383838" y="3335338"/>
          <p14:tracePt t="58334" x="10375900" y="3289300"/>
          <p14:tracePt t="58340" x="10366375" y="3259138"/>
          <p14:tracePt t="58349" x="10366375" y="3224213"/>
          <p14:tracePt t="58355" x="10358438" y="3203575"/>
          <p14:tracePt t="58362" x="10358438" y="3190875"/>
          <p14:tracePt t="58369" x="10358438" y="3182938"/>
          <p14:tracePt t="58377" x="10350500" y="3170238"/>
          <p14:tracePt t="58383" x="10350500" y="3155950"/>
          <p14:tracePt t="58390" x="10350500" y="3148013"/>
          <p14:tracePt t="58398" x="10345738" y="3135313"/>
          <p14:tracePt t="58404" x="10345738" y="3130550"/>
          <p14:tracePt t="58412" x="10345738" y="3117850"/>
          <p14:tracePt t="58418" x="10337800" y="3109913"/>
          <p14:tracePt t="58427" x="10337800" y="3105150"/>
          <p14:tracePt t="58432" x="10337800" y="3092450"/>
          <p14:tracePt t="58439" x="10325100" y="3084513"/>
          <p14:tracePt t="58461" x="10325100" y="3079750"/>
          <p14:tracePt t="58474" x="10320338" y="3079750"/>
          <p14:tracePt t="58488" x="10320338" y="3071813"/>
          <p14:tracePt t="58502" x="10312400" y="3071813"/>
          <p14:tracePt t="58523" x="10312400" y="3067050"/>
          <p14:tracePt t="58537" x="10307638" y="3067050"/>
          <p14:tracePt t="58551" x="10307638" y="3063875"/>
          <p14:tracePt t="58566" x="10299700" y="3063875"/>
          <p14:tracePt t="58573" x="10294938" y="3063875"/>
          <p14:tracePt t="58581" x="10285413" y="3063875"/>
          <p14:tracePt t="58587" x="10260013" y="3054350"/>
          <p14:tracePt t="58594" x="10247313" y="3054350"/>
          <p14:tracePt t="58601" x="10231438" y="3054350"/>
          <p14:tracePt t="58611" x="10218738" y="3054350"/>
          <p14:tracePt t="58615" x="10206038" y="3054350"/>
          <p14:tracePt t="58622" x="10183813" y="3054350"/>
          <p14:tracePt t="58630" x="10175875" y="3054350"/>
          <p14:tracePt t="58636" x="10163175" y="3054350"/>
          <p14:tracePt t="58646" x="10158413" y="3054350"/>
          <p14:tracePt t="58651" x="10150475" y="3054350"/>
          <p14:tracePt t="58657" x="10145713" y="3054350"/>
          <p14:tracePt t="58671" x="10137775" y="3054350"/>
          <p14:tracePt t="58685" x="10125075" y="3054350"/>
          <p14:tracePt t="58701" x="10120313" y="3054350"/>
          <p14:tracePt t="58729" x="10112375" y="3054350"/>
          <p14:tracePt t="61415" x="10120313" y="3054350"/>
          <p14:tracePt t="61422" x="10128250" y="3054350"/>
          <p14:tracePt t="61430" x="10140950" y="3063875"/>
          <p14:tracePt t="61436" x="10145713" y="3063875"/>
          <p14:tracePt t="61444" x="10153650" y="3063875"/>
          <p14:tracePt t="61450" x="10158413" y="3063875"/>
          <p14:tracePt t="61457" x="10171113" y="3063875"/>
          <p14:tracePt t="61465" x="10188575" y="3063875"/>
          <p14:tracePt t="61471" x="10193338" y="3063875"/>
          <p14:tracePt t="61485" x="10196513" y="3063875"/>
          <p14:tracePt t="61500" x="10206038" y="3063875"/>
          <p14:tracePt t="61520" x="10209213" y="3063875"/>
          <p14:tracePt t="61534" x="10218738" y="3063875"/>
          <p14:tracePt t="61564" x="10221913" y="3063875"/>
          <p14:tracePt t="61654" x="10193338" y="3054350"/>
          <p14:tracePt t="61662" x="10145713" y="3046413"/>
          <p14:tracePt t="61668" x="10115550" y="3046413"/>
          <p14:tracePt t="61677" x="10074275" y="3046413"/>
          <p14:tracePt t="61682" x="10039350" y="3046413"/>
          <p14:tracePt t="61689" x="9996488" y="3046413"/>
          <p14:tracePt t="61699" x="9963150" y="3036888"/>
          <p14:tracePt t="61703" x="9940925" y="3036888"/>
          <p14:tracePt t="61711" x="9937750" y="3036888"/>
          <p14:tracePt t="61717" x="9915525" y="3036888"/>
          <p14:tracePt t="61724" x="9907588" y="3036888"/>
          <p14:tracePt t="61738" x="9902825" y="3036888"/>
          <p14:tracePt t="61760" x="9899650" y="3036888"/>
          <p14:tracePt t="61879" x="9902825" y="3036888"/>
          <p14:tracePt t="61894" x="9915525" y="3036888"/>
          <p14:tracePt t="61901" x="9950450" y="3036888"/>
          <p14:tracePt t="61907" x="9971088" y="3028950"/>
          <p14:tracePt t="61915" x="9996488" y="3028950"/>
          <p14:tracePt t="61921" x="10039350" y="3028950"/>
          <p14:tracePt t="61929" x="10069513" y="3028950"/>
          <p14:tracePt t="61935" x="10094913" y="3028950"/>
          <p14:tracePt t="61943" x="10115550" y="3028950"/>
          <p14:tracePt t="61949" x="10158413" y="3028950"/>
          <p14:tracePt t="61956" x="10171113" y="3028950"/>
          <p14:tracePt t="61964" x="10183813" y="3028950"/>
          <p14:tracePt t="61970" x="10196513" y="3028950"/>
          <p14:tracePt t="61984" x="10213975" y="3028950"/>
          <p14:tracePt t="62005" x="10218738" y="3028950"/>
          <p14:tracePt t="62028" x="10231438" y="3028950"/>
          <p14:tracePt t="62681" x="10231438" y="3036888"/>
          <p14:tracePt t="62716" x="10231438" y="3041650"/>
          <p14:tracePt t="62745" x="10231438" y="3049588"/>
          <p14:tracePt t="62772" x="10231438" y="3054350"/>
          <p14:tracePt t="62780" x="10231438" y="3063875"/>
          <p14:tracePt t="62786" x="10231438" y="3076575"/>
          <p14:tracePt t="62794" x="10231438" y="3079750"/>
          <p14:tracePt t="62800" x="10239375" y="3109913"/>
          <p14:tracePt t="62808" x="10239375" y="3122613"/>
          <p14:tracePt t="62815" x="10239375" y="3143250"/>
          <p14:tracePt t="62821" x="10239375" y="3178175"/>
          <p14:tracePt t="62829" x="10239375" y="3190875"/>
          <p14:tracePt t="62835" x="10239375" y="3211513"/>
          <p14:tracePt t="62843" x="10239375" y="3221038"/>
          <p14:tracePt t="62850" x="10234613" y="3233738"/>
          <p14:tracePt t="62856" x="10234613" y="3246438"/>
          <p14:tracePt t="62865" x="10234613" y="3249613"/>
          <p14:tracePt t="62878" x="10234613" y="3259138"/>
          <p14:tracePt t="62895" x="10234613" y="3262313"/>
          <p14:tracePt t="62900" x="10234613" y="3271838"/>
          <p14:tracePt t="62920" x="10234613" y="3276600"/>
          <p14:tracePt t="62934" x="10234613" y="3284538"/>
          <p14:tracePt t="62963" x="10234613" y="3289300"/>
          <p14:tracePt t="64130" x="10234613" y="3292475"/>
          <p14:tracePt t="64138" x="10231438" y="3302000"/>
          <p14:tracePt t="64145" x="10231438" y="3314700"/>
          <p14:tracePt t="64159" x="10231438" y="3327400"/>
          <p14:tracePt t="64166" x="10231438" y="3330575"/>
          <p14:tracePt t="64172" x="10221913" y="3340100"/>
          <p14:tracePt t="64181" x="10221913" y="3360738"/>
          <p14:tracePt t="64186" x="10218738" y="3373438"/>
          <p14:tracePt t="64196" x="10218738" y="3378200"/>
          <p14:tracePt t="64201" x="10218738" y="3386138"/>
          <p14:tracePt t="64208" x="10209213" y="3390900"/>
          <p14:tracePt t="64215" x="10209213" y="3403600"/>
          <p14:tracePt t="64221" x="10206038" y="3421063"/>
          <p14:tracePt t="64229" x="10206038" y="3424238"/>
          <p14:tracePt t="64235" x="10206038" y="3433763"/>
          <p14:tracePt t="64243" x="10206038" y="3446463"/>
          <p14:tracePt t="64249" x="10196513" y="3446463"/>
          <p14:tracePt t="64256" x="10196513" y="3459163"/>
          <p14:tracePt t="64264" x="10196513" y="3471863"/>
          <p14:tracePt t="64270" x="10196513" y="3492500"/>
          <p14:tracePt t="64279" x="10193338" y="3502025"/>
          <p14:tracePt t="64284" x="10193338" y="3514725"/>
          <p14:tracePt t="64293" x="10193338" y="3527425"/>
          <p14:tracePt t="64299" x="10193338" y="3540125"/>
          <p14:tracePt t="64305" x="10183813" y="3573463"/>
          <p14:tracePt t="64313" x="10183813" y="3578225"/>
          <p14:tracePt t="64320" x="10183813" y="3590925"/>
          <p14:tracePt t="64328" x="10183813" y="3603625"/>
          <p14:tracePt t="64334" x="10183813" y="3621088"/>
          <p14:tracePt t="64344" x="10166350" y="3641725"/>
          <p14:tracePt t="64348" x="10166350" y="3649663"/>
          <p14:tracePt t="64355" x="10166350" y="3662363"/>
          <p14:tracePt t="64362" x="10158413" y="3675063"/>
          <p14:tracePt t="64369" x="10158413" y="3687763"/>
          <p14:tracePt t="64377" x="10158413" y="3697288"/>
          <p14:tracePt t="64383" x="10153650" y="3709988"/>
          <p14:tracePt t="64390" x="10153650" y="3722688"/>
          <p14:tracePt t="64398" x="10153650" y="3727450"/>
          <p14:tracePt t="64404" x="10145713" y="3727450"/>
          <p14:tracePt t="64412" x="10145713" y="3740150"/>
          <p14:tracePt t="64427" x="10145713" y="3748088"/>
          <p14:tracePt t="64433" x="10145713" y="3752850"/>
          <p14:tracePt t="64439" x="10140950" y="3760788"/>
          <p14:tracePt t="64447" x="10140950" y="3773488"/>
          <p14:tracePt t="64453" x="10140950" y="3778250"/>
          <p14:tracePt t="64461" x="10140950" y="3786188"/>
          <p14:tracePt t="64467" x="10140950" y="3790950"/>
          <p14:tracePt t="64482" x="10133013" y="3803650"/>
          <p14:tracePt t="64496" x="10133013" y="3811588"/>
          <p14:tracePt t="64510" x="10133013" y="3816350"/>
          <p14:tracePt t="64517" x="10128250" y="3821113"/>
          <p14:tracePt t="64531" x="10128250" y="3833813"/>
          <p14:tracePt t="64545" x="10128250" y="3841750"/>
          <p14:tracePt t="64566" x="10128250" y="3846513"/>
          <p14:tracePt t="64601" x="10128250" y="3854450"/>
          <p14:tracePt t="64629" x="10128250" y="3859213"/>
          <p14:tracePt t="64644" x="10120313" y="3871913"/>
          <p14:tracePt t="64652" x="10120313" y="3879850"/>
          <p14:tracePt t="64658" x="10115550" y="3884613"/>
          <p14:tracePt t="64665" x="10115550" y="3897313"/>
          <p14:tracePt t="64671" x="10112375" y="3900488"/>
          <p14:tracePt t="64679" x="10112375" y="3917950"/>
          <p14:tracePt t="64685" x="10094913" y="3922713"/>
          <p14:tracePt t="64693" x="10094913" y="3930650"/>
          <p14:tracePt t="64701" x="10090150" y="3943350"/>
          <p14:tracePt t="64714" x="10090150" y="3948113"/>
          <p14:tracePt t="64720" x="10090150" y="3960813"/>
          <p14:tracePt t="64729" x="10082213" y="3968750"/>
          <p14:tracePt t="64734" x="10082213" y="3973513"/>
          <p14:tracePt t="64742" x="10077450" y="3978275"/>
          <p14:tracePt t="64749" x="10077450" y="3986213"/>
          <p14:tracePt t="64755" x="10077450" y="3990975"/>
          <p14:tracePt t="64763" x="10069513" y="4003675"/>
          <p14:tracePt t="64769" x="10069513" y="4029075"/>
          <p14:tracePt t="64777" x="10059988" y="4041775"/>
          <p14:tracePt t="64784" x="10056813" y="4049713"/>
          <p14:tracePt t="64796" x="10056813" y="4054475"/>
          <p14:tracePt t="64799" x="10056813" y="4067175"/>
          <p14:tracePt t="64805" x="10052050" y="4071938"/>
          <p14:tracePt t="64813" x="10052050" y="4079875"/>
          <p14:tracePt t="64819" x="10044113" y="4084638"/>
          <p14:tracePt t="64826" x="10044113" y="4097338"/>
          <p14:tracePt t="64833" x="10044113" y="4105275"/>
          <p14:tracePt t="64840" x="10044113" y="4110038"/>
          <p14:tracePt t="64848" x="10031413" y="4117975"/>
          <p14:tracePt t="64854" x="10031413" y="4122738"/>
          <p14:tracePt t="64868" x="10026650" y="4130675"/>
          <p14:tracePt t="64883" x="10026650" y="4135438"/>
          <p14:tracePt t="64889" x="10018713" y="4135438"/>
          <p14:tracePt t="64897" x="10018713" y="4140200"/>
          <p14:tracePt t="64903" x="10013950" y="4148138"/>
          <p14:tracePt t="64911" x="10013950" y="4152900"/>
          <p14:tracePt t="64917" x="10006013" y="4165600"/>
          <p14:tracePt t="64926" x="10001250" y="4173538"/>
          <p14:tracePt t="64932" x="10001250" y="4178300"/>
          <p14:tracePt t="64938" x="9993313" y="4186238"/>
          <p14:tracePt t="64947" x="9988550" y="4191000"/>
          <p14:tracePt t="64953" x="9988550" y="4198938"/>
          <p14:tracePt t="64967" x="9988550" y="4203700"/>
          <p14:tracePt t="64982" x="9983788" y="4203700"/>
          <p14:tracePt t="64988" x="9983788" y="4206875"/>
          <p14:tracePt t="65010" x="9967913" y="4216400"/>
          <p14:tracePt t="65044" x="9963150" y="4229100"/>
          <p14:tracePt t="65079" x="9953625" y="4237038"/>
          <p14:tracePt t="65094" x="9953625" y="4241800"/>
          <p14:tracePt t="65102" x="9950450" y="4254500"/>
          <p14:tracePt t="65108" x="9940925" y="4262438"/>
          <p14:tracePt t="65115" x="9937750" y="4275138"/>
          <p14:tracePt t="65121" x="9928225" y="4297363"/>
          <p14:tracePt t="65130" x="9920288" y="4313238"/>
          <p14:tracePt t="65135" x="9920288" y="4318000"/>
          <p14:tracePt t="65144" x="9915525" y="4325938"/>
          <p14:tracePt t="65151" x="9907588" y="4338638"/>
          <p14:tracePt t="65156" x="9907588" y="4343400"/>
          <p14:tracePt t="65164" x="9894888" y="4352925"/>
          <p14:tracePt t="65179" x="9894888" y="4365625"/>
          <p14:tracePt t="65185" x="9894888" y="4368800"/>
          <p14:tracePt t="65194" x="9890125" y="4368800"/>
          <p14:tracePt t="65199" x="9890125" y="4378325"/>
          <p14:tracePt t="65213" x="9890125" y="4381500"/>
          <p14:tracePt t="65220" x="9882188" y="4381500"/>
          <p14:tracePt t="65228" x="9882188" y="4391025"/>
          <p14:tracePt t="65234" x="9882188" y="4394200"/>
          <p14:tracePt t="65249" x="9882188" y="4403725"/>
          <p14:tracePt t="65269" x="9877425" y="4406900"/>
          <p14:tracePt t="65283" x="9877425" y="4411663"/>
          <p14:tracePt t="65320" x="9877425" y="4424363"/>
          <p14:tracePt t="65346" x="9877425" y="4432300"/>
          <p14:tracePt t="66648" x="9886950" y="4432300"/>
          <p14:tracePt t="66656" x="9899650" y="4429125"/>
          <p14:tracePt t="66663" x="9912350" y="4429125"/>
          <p14:tracePt t="66669" x="9928225" y="4429125"/>
          <p14:tracePt t="66677" x="9958388" y="4429125"/>
          <p14:tracePt t="66684" x="9971088" y="4429125"/>
          <p14:tracePt t="66692" x="9988550" y="4429125"/>
          <p14:tracePt t="66699" x="10018713" y="4429125"/>
          <p14:tracePt t="66704" x="10039350" y="4429125"/>
          <p14:tracePt t="66712" x="10074275" y="4429125"/>
          <p14:tracePt t="66718" x="10115550" y="4429125"/>
          <p14:tracePt t="66726" x="10145713" y="4429125"/>
          <p14:tracePt t="66733" x="10201275" y="4429125"/>
          <p14:tracePt t="66739" x="10244138" y="4429125"/>
          <p14:tracePt t="66747" x="10290175" y="4429125"/>
          <p14:tracePt t="66753" x="10333038" y="4419600"/>
          <p14:tracePt t="66761" x="10391775" y="4419600"/>
          <p14:tracePt t="66767" x="10421938" y="4419600"/>
          <p14:tracePt t="66776" x="10477500" y="4419600"/>
          <p14:tracePt t="66782" x="10512425" y="4419600"/>
          <p14:tracePt t="66788" x="10553700" y="4419600"/>
          <p14:tracePt t="66796" x="10596563" y="4411663"/>
          <p14:tracePt t="66802" x="10644188" y="4411663"/>
          <p14:tracePt t="66810" x="10690225" y="4403725"/>
          <p14:tracePt t="66817" x="10733088" y="4403725"/>
          <p14:tracePt t="66829" x="10779125" y="4391025"/>
          <p14:tracePt t="66831" x="10852150" y="4391025"/>
          <p14:tracePt t="66838" x="10907713" y="4391025"/>
          <p14:tracePt t="66845" x="10979150" y="4391025"/>
          <p14:tracePt t="66852" x="11039475" y="4381500"/>
          <p14:tracePt t="66859" x="11095038" y="4381500"/>
          <p14:tracePt t="66866" x="11153775" y="4381500"/>
          <p14:tracePt t="66873" x="11196638" y="4381500"/>
          <p14:tracePt t="66880" x="11242675" y="4381500"/>
          <p14:tracePt t="66887" x="11272838" y="4381500"/>
          <p14:tracePt t="66894" x="11315700" y="4381500"/>
          <p14:tracePt t="66901" x="11336338" y="4381500"/>
          <p14:tracePt t="66910" x="11353800" y="4386263"/>
          <p14:tracePt t="66916" x="11383963" y="4386263"/>
          <p14:tracePt t="66922" x="11391900" y="4386263"/>
          <p14:tracePt t="66930" x="11404600" y="4386263"/>
          <p14:tracePt t="66936" x="11417300" y="4386263"/>
          <p14:tracePt t="66944" x="11422063" y="4386263"/>
          <p14:tracePt t="66950" x="11452225" y="4386263"/>
          <p14:tracePt t="66959" x="11464925" y="4386263"/>
          <p14:tracePt t="66965" x="11477625" y="4386263"/>
          <p14:tracePt t="66971" x="11520488" y="4386263"/>
          <p14:tracePt t="66980" x="11545888" y="4386263"/>
          <p14:tracePt t="66986" x="11566525" y="4381500"/>
          <p14:tracePt t="66995" x="11601450" y="4381500"/>
          <p14:tracePt t="67000" x="11622088" y="4381500"/>
          <p14:tracePt t="67007" x="11634788" y="4381500"/>
          <p14:tracePt t="67014" x="11660188" y="4381500"/>
          <p14:tracePt t="67020" x="11672888" y="4381500"/>
          <p14:tracePt t="67029" x="11677650" y="4381500"/>
          <p14:tracePt t="67035" x="11690350" y="4381500"/>
          <p14:tracePt t="67050" x="11703050" y="4381500"/>
          <p14:tracePt t="67064" x="11710988" y="4381500"/>
          <p14:tracePt t="67070" x="11715750" y="4381500"/>
          <p14:tracePt t="67084" x="11723688" y="4381500"/>
          <p14:tracePt t="67099" x="11736388" y="4381500"/>
          <p14:tracePt t="67119" x="11741150" y="4381500"/>
          <p14:tracePt t="67148" x="11741150" y="4378325"/>
          <p14:tracePt t="67170" x="11741150" y="4368800"/>
          <p14:tracePt t="67190" x="11741150" y="4356100"/>
          <p14:tracePt t="67203" x="11723688" y="4348163"/>
          <p14:tracePt t="67217" x="11720513" y="4348163"/>
          <p14:tracePt t="67225" x="11710988" y="4343400"/>
          <p14:tracePt t="67232" x="11698288" y="4335463"/>
          <p14:tracePt t="67238" x="11677650" y="4330700"/>
          <p14:tracePt t="67247" x="11634788" y="4318000"/>
          <p14:tracePt t="67253" x="11609388" y="4313238"/>
          <p14:tracePt t="67262" x="11566525" y="4313238"/>
          <p14:tracePt t="67267" x="11533188" y="4305300"/>
          <p14:tracePt t="67279" x="11503025" y="4305300"/>
          <p14:tracePt t="67282" x="11468100" y="4305300"/>
          <p14:tracePt t="67288" x="11439525" y="4305300"/>
          <p14:tracePt t="67296" x="11404600" y="4297363"/>
          <p14:tracePt t="67302" x="11391900" y="4297363"/>
          <p14:tracePt t="67310" x="11379200" y="4297363"/>
          <p14:tracePt t="67316" x="11366500" y="4297363"/>
          <p14:tracePt t="67323" x="11349038" y="4297363"/>
          <p14:tracePt t="67330" x="11315700" y="4279900"/>
          <p14:tracePt t="67337" x="11303000" y="4279900"/>
          <p14:tracePt t="67345" x="11290300" y="4279900"/>
          <p14:tracePt t="67353" x="11277600" y="4279900"/>
          <p14:tracePt t="67360" x="11242675" y="4279900"/>
          <p14:tracePt t="67366" x="11222038" y="4279900"/>
          <p14:tracePt t="67372" x="11209338" y="4279900"/>
          <p14:tracePt t="67380" x="11153775" y="4279900"/>
          <p14:tracePt t="67386" x="11133138" y="4279900"/>
          <p14:tracePt t="67394" x="11098213" y="4279900"/>
          <p14:tracePt t="67401" x="11069638" y="4279900"/>
          <p14:tracePt t="67409" x="11034713" y="4279900"/>
          <p14:tracePt t="67415" x="10979150" y="4292600"/>
          <p14:tracePt t="67421" x="10950575" y="4292600"/>
          <p14:tracePt t="67429" x="10895013" y="4300538"/>
          <p14:tracePt t="67435" x="10847388" y="4313238"/>
          <p14:tracePt t="67444" x="10788650" y="4322763"/>
          <p14:tracePt t="67450" x="10710863" y="4343400"/>
          <p14:tracePt t="67457" x="10664825" y="4360863"/>
          <p14:tracePt t="67464" x="10601325" y="4394200"/>
          <p14:tracePt t="67470" x="10558463" y="4403725"/>
          <p14:tracePt t="67479" x="10494963" y="4424363"/>
          <p14:tracePt t="67485" x="10460038" y="4432300"/>
          <p14:tracePt t="67493" x="10418763" y="4441825"/>
          <p14:tracePt t="67499" x="10391775" y="4449763"/>
          <p14:tracePt t="67506" x="10371138" y="4459288"/>
          <p14:tracePt t="67514" x="10363200" y="4459288"/>
          <p14:tracePt t="67520" x="10340975" y="4462463"/>
          <p14:tracePt t="67528" x="10337800" y="4462463"/>
          <p14:tracePt t="67534" x="10325100" y="4471988"/>
          <p14:tracePt t="67549" x="10315575" y="4471988"/>
          <p14:tracePt t="67569" x="10312400" y="4471988"/>
          <p14:tracePt t="67583" x="10302875" y="4471988"/>
          <p14:tracePt t="67598" x="10299700" y="4475163"/>
          <p14:tracePt t="67619" x="10285413" y="4475163"/>
          <p14:tracePt t="67627" x="10285413" y="4484688"/>
          <p14:tracePt t="67633" x="10282238" y="4484688"/>
          <p14:tracePt t="67647" x="10272713" y="4484688"/>
          <p14:tracePt t="67662" x="10272713" y="4487863"/>
          <p14:tracePt t="67668" x="10269538" y="4487863"/>
          <p14:tracePt t="67704" x="10260013" y="4487863"/>
          <p14:tracePt t="67781" x="10264775" y="4487863"/>
          <p14:tracePt t="67808" x="10269538" y="4487863"/>
          <p14:tracePt t="67822" x="10277475" y="4487863"/>
          <p14:tracePt t="67836" x="10294938" y="4487863"/>
          <p14:tracePt t="67851" x="10302875" y="4487863"/>
          <p14:tracePt t="67858" x="10307638" y="4487863"/>
          <p14:tracePt t="67865" x="10315575" y="4492625"/>
          <p14:tracePt t="67872" x="10320338" y="4492625"/>
          <p14:tracePt t="67880" x="10333038" y="4492625"/>
          <p14:tracePt t="67886" x="10340975" y="4492625"/>
          <p14:tracePt t="67894" x="10366375" y="4500563"/>
          <p14:tracePt t="67900" x="10391775" y="4500563"/>
          <p14:tracePt t="67911" x="10421938" y="4510088"/>
          <p14:tracePt t="67915" x="10456863" y="4518025"/>
          <p14:tracePt t="67921" x="10485438" y="4518025"/>
          <p14:tracePt t="67928" x="10520363" y="4525963"/>
          <p14:tracePt t="67935" x="10541000" y="4525963"/>
          <p14:tracePt t="67943" x="10575925" y="4543425"/>
          <p14:tracePt t="67949" x="10591800" y="4543425"/>
          <p14:tracePt t="67956" x="10621963" y="4543425"/>
          <p14:tracePt t="67964" x="10644188" y="4543425"/>
          <p14:tracePt t="67970" x="10669588" y="4543425"/>
          <p14:tracePt t="67978" x="10698163" y="4543425"/>
          <p14:tracePt t="67984" x="10733088" y="4543425"/>
          <p14:tracePt t="67993" x="10788650" y="4525963"/>
          <p14:tracePt t="67999" x="10834688" y="4518025"/>
          <p14:tracePt t="68006" x="10895013" y="4510088"/>
          <p14:tracePt t="68015" x="10941050" y="4500563"/>
          <p14:tracePt t="68019" x="11001375" y="4487863"/>
          <p14:tracePt t="68027" x="11042650" y="4487863"/>
          <p14:tracePt t="68034" x="11090275" y="4479925"/>
          <p14:tracePt t="68051" x="11183938" y="4462463"/>
          <p14:tracePt t="68055" x="11204575" y="4454525"/>
          <p14:tracePt t="68062" x="11247438" y="4454525"/>
          <p14:tracePt t="68069" x="11269663" y="4445000"/>
          <p14:tracePt t="68077" x="11285538" y="4441825"/>
          <p14:tracePt t="68083" x="11298238" y="4441825"/>
          <p14:tracePt t="68090" x="11320463" y="4441825"/>
          <p14:tracePt t="68098" x="11328400" y="4432300"/>
          <p14:tracePt t="68104" x="11349038" y="4432300"/>
          <p14:tracePt t="68113" x="11361738" y="4424363"/>
          <p14:tracePt t="68118" x="11396663" y="4424363"/>
          <p14:tracePt t="68127" x="11409363" y="4419600"/>
          <p14:tracePt t="68133" x="11430000" y="4419600"/>
          <p14:tracePt t="68139" x="11442700" y="4419600"/>
          <p14:tracePt t="68147" x="11477625" y="4411663"/>
          <p14:tracePt t="68153" x="11490325" y="4411663"/>
          <p14:tracePt t="68161" x="11498263" y="4411663"/>
          <p14:tracePt t="68167" x="11503025" y="4411663"/>
          <p14:tracePt t="68183" x="11510963" y="4411663"/>
          <p14:tracePt t="68188" x="11515725" y="4411663"/>
          <p14:tracePt t="68216" x="11528425" y="4403725"/>
          <p14:tracePt t="68245" x="11536363" y="4403725"/>
          <p14:tracePt t="68253" x="11536363" y="4398963"/>
          <p14:tracePt t="68266" x="11536363" y="4391025"/>
          <p14:tracePt t="69051" x="11520488" y="4391025"/>
          <p14:tracePt t="69054" x="11485563" y="4391025"/>
          <p14:tracePt t="69061" x="11434763" y="4391025"/>
          <p14:tracePt t="69067" x="11388725" y="4391025"/>
          <p14:tracePt t="69076" x="11328400" y="4381500"/>
          <p14:tracePt t="69082" x="11260138" y="4381500"/>
          <p14:tracePt t="69088" x="11214100" y="4373563"/>
          <p14:tracePt t="69097" x="11141075" y="4373563"/>
          <p14:tracePt t="69102" x="11095038" y="4365625"/>
          <p14:tracePt t="69111" x="11034713" y="4352925"/>
          <p14:tracePt t="69117" x="10963275" y="4343400"/>
          <p14:tracePt t="69125" x="10915650" y="4335463"/>
          <p14:tracePt t="69131" x="10856913" y="4322763"/>
          <p14:tracePt t="69138" x="10804525" y="4292600"/>
          <p14:tracePt t="69147" x="10745788" y="4275138"/>
          <p14:tracePt t="69152" x="10694988" y="4254500"/>
          <p14:tracePt t="69160" x="10634663" y="4233863"/>
          <p14:tracePt t="69167" x="10583863" y="4194175"/>
          <p14:tracePt t="69173" x="10533063" y="4165600"/>
          <p14:tracePt t="69181" x="10512425" y="4148138"/>
          <p14:tracePt t="69187" x="10464800" y="4100513"/>
          <p14:tracePt t="69195" x="10439400" y="4084638"/>
          <p14:tracePt t="69201" x="10414000" y="4049713"/>
          <p14:tracePt t="69209" x="10375900" y="4021138"/>
          <p14:tracePt t="69215" x="10358438" y="3998913"/>
          <p14:tracePt t="69222" x="10345738" y="3973513"/>
          <p14:tracePt t="69230" x="10328275" y="3960813"/>
          <p14:tracePt t="69236" x="10312400" y="3935413"/>
          <p14:tracePt t="69244" x="10290175" y="3910013"/>
          <p14:tracePt t="69250" x="10272713" y="3897313"/>
          <p14:tracePt t="69259" x="10247313" y="3871913"/>
          <p14:tracePt t="69265" x="10209213" y="3833813"/>
          <p14:tracePt t="69271" x="10175875" y="3803650"/>
          <p14:tracePt t="69279" x="10137775" y="3786188"/>
          <p14:tracePt t="69286" x="10090150" y="3756025"/>
          <p14:tracePt t="69294" x="10052050" y="3730625"/>
          <p14:tracePt t="69300" x="10001250" y="3702050"/>
          <p14:tracePt t="69310" x="9980613" y="3684588"/>
          <p14:tracePt t="69315" x="9963150" y="3667125"/>
          <p14:tracePt t="69321" x="9928225" y="3641725"/>
          <p14:tracePt t="69329" x="9915525" y="3636963"/>
          <p14:tracePt t="69336" x="9899650" y="3629025"/>
          <p14:tracePt t="69343" x="9894888" y="3621088"/>
          <p14:tracePt t="69349" x="9886950" y="3616325"/>
          <p14:tracePt t="69356" x="9882188" y="3616325"/>
          <p14:tracePt t="69370" x="9874250" y="3611563"/>
          <p14:tracePt t="69384" x="9861550" y="3611563"/>
          <p14:tracePt t="69399" x="9861550" y="3603625"/>
          <p14:tracePt t="69413" x="9856788" y="3603625"/>
          <p14:tracePt t="71642" x="9856788" y="3611563"/>
          <p14:tracePt t="71650" x="9856788" y="3624263"/>
          <p14:tracePt t="71657" x="9856788" y="3641725"/>
          <p14:tracePt t="71664" x="9847263" y="3654425"/>
          <p14:tracePt t="71670" x="9847263" y="3667125"/>
          <p14:tracePt t="71678" x="9847263" y="3679825"/>
          <p14:tracePt t="71684" x="9847263" y="3687763"/>
          <p14:tracePt t="71700" x="9847263" y="3692525"/>
          <p14:tracePt t="71713" x="9847263" y="3702050"/>
          <p14:tracePt t="71742" x="9847263" y="3705225"/>
          <p14:tracePt t="71768" x="9852025" y="3714750"/>
          <p14:tracePt t="71797" x="9856788" y="3717925"/>
          <p14:tracePt t="71805" x="9856788" y="3722688"/>
          <p14:tracePt t="71812" x="9877425" y="3740150"/>
          <p14:tracePt t="71818" x="9894888" y="3752850"/>
          <p14:tracePt t="71825" x="9925050" y="3760788"/>
          <p14:tracePt t="71833" x="9950450" y="3778250"/>
          <p14:tracePt t="71839" x="9971088" y="3786188"/>
          <p14:tracePt t="71847" x="10031413" y="3803650"/>
          <p14:tracePt t="71853" x="10052050" y="3811588"/>
          <p14:tracePt t="71861" x="10099675" y="3836988"/>
          <p14:tracePt t="71867" x="10120313" y="3836988"/>
          <p14:tracePt t="71880" x="10145713" y="3846513"/>
          <p14:tracePt t="71882" x="10175875" y="3854450"/>
          <p14:tracePt t="71888" x="10183813" y="3862388"/>
          <p14:tracePt t="71897" x="10196513" y="3862388"/>
          <p14:tracePt t="71902" x="10209213" y="3867150"/>
          <p14:tracePt t="71910" x="10221913" y="3867150"/>
          <p14:tracePt t="71916" x="10231438" y="3867150"/>
          <p14:tracePt t="71927" x="10252075" y="3867150"/>
          <p14:tracePt t="71931" x="10256838" y="3875088"/>
          <p14:tracePt t="71937" x="10269538" y="3875088"/>
          <p14:tracePt t="71946" x="10282238" y="3875088"/>
          <p14:tracePt t="71951" x="10307638" y="3875088"/>
          <p14:tracePt t="71959" x="10337800" y="3875088"/>
          <p14:tracePt t="71966" x="10358438" y="3875088"/>
          <p14:tracePt t="71973" x="10401300" y="3875088"/>
          <p14:tracePt t="71980" x="10434638" y="3875088"/>
          <p14:tracePt t="71987" x="10477500" y="3884613"/>
          <p14:tracePt t="71994" x="10537825" y="3884613"/>
          <p14:tracePt t="72001" x="10596563" y="3892550"/>
          <p14:tracePt t="72009" x="10644188" y="3914775"/>
          <p14:tracePt t="72016" x="10702925" y="3922713"/>
          <p14:tracePt t="72022" x="10737850" y="3930650"/>
          <p14:tracePt t="72030" x="10796588" y="3940175"/>
          <p14:tracePt t="72036" x="10844213" y="3960813"/>
          <p14:tracePt t="72043" x="10890250" y="3978275"/>
          <p14:tracePt t="72050" x="10923588" y="3986213"/>
          <p14:tracePt t="72058" x="10950575" y="4003675"/>
          <p14:tracePt t="72065" x="10983913" y="4021138"/>
          <p14:tracePt t="72071" x="10996613" y="4021138"/>
          <p14:tracePt t="72082" x="11001375" y="4024313"/>
          <p14:tracePt t="72085" x="11014075" y="4033838"/>
          <p14:tracePt t="72100" x="11022013" y="4033838"/>
          <p14:tracePt t="72115" x="11034713" y="4033838"/>
          <p14:tracePt t="72121" x="11034713" y="4037013"/>
          <p14:tracePt t="73274" x="11029950" y="4037013"/>
          <p14:tracePt t="73288" x="11026775" y="4037013"/>
          <p14:tracePt t="73302" x="11022013" y="4037013"/>
          <p14:tracePt t="73311" x="11004550" y="4046538"/>
          <p14:tracePt t="73316" x="11001375" y="4046538"/>
          <p14:tracePt t="73325" x="10988675" y="4046538"/>
          <p14:tracePt t="73331" x="10975975" y="4046538"/>
          <p14:tracePt t="73337" x="10966450" y="4046538"/>
          <p14:tracePt t="73345" x="10963275" y="4046538"/>
          <p14:tracePt t="73351" x="10958513" y="4046538"/>
          <p14:tracePt t="73359" x="10945813" y="4046538"/>
          <p14:tracePt t="73380" x="10928350" y="4046538"/>
          <p14:tracePt t="73394" x="10923588" y="4046538"/>
          <p14:tracePt t="73409" x="10915650" y="4046538"/>
          <p14:tracePt t="73415" x="10902950" y="4046538"/>
          <p14:tracePt t="73422" x="10890250" y="4046538"/>
          <p14:tracePt t="73430" x="10885488" y="4046538"/>
          <p14:tracePt t="73436" x="10877550" y="4046538"/>
          <p14:tracePt t="73443" x="10872788" y="4046538"/>
          <p14:tracePt t="73450" x="10869613" y="4046538"/>
          <p14:tracePt t="73458" x="10860088" y="4046538"/>
          <p14:tracePt t="73464" x="10856913" y="4046538"/>
          <p14:tracePt t="73471" x="10844213" y="4046538"/>
          <p14:tracePt t="73479" x="10834688" y="4046538"/>
          <p14:tracePt t="73493" x="10829925" y="4046538"/>
          <p14:tracePt t="73499" x="10821988" y="4046538"/>
          <p14:tracePt t="73510" x="10809288" y="4046538"/>
          <p14:tracePt t="73514" x="10804525" y="4046538"/>
          <p14:tracePt t="73520" x="10801350" y="4046538"/>
          <p14:tracePt t="73528" x="10791825" y="4046538"/>
          <p14:tracePt t="73534" x="10779125" y="4046538"/>
          <p14:tracePt t="73543" x="10775950" y="4046538"/>
          <p14:tracePt t="73555" x="10766425" y="4046538"/>
          <p14:tracePt t="73569" x="10763250" y="4046538"/>
          <p14:tracePt t="73583" x="10753725" y="4046538"/>
          <p14:tracePt t="73598" x="10753725" y="4049713"/>
          <p14:tracePt t="73612" x="10750550" y="4049713"/>
          <p14:tracePt t="73627" x="10750550" y="4059238"/>
          <p14:tracePt t="73642" x="10745788" y="4059238"/>
          <p14:tracePt t="73654" x="10745788" y="4062413"/>
          <p14:tracePt t="73662" x="10737850" y="4071938"/>
          <p14:tracePt t="73668" x="10725150" y="4084638"/>
          <p14:tracePt t="73675" x="10725150" y="4087813"/>
          <p14:tracePt t="73682" x="10702925" y="4110038"/>
          <p14:tracePt t="73689" x="10702925" y="4122738"/>
          <p14:tracePt t="73697" x="10698163" y="4130675"/>
          <p14:tracePt t="73703" x="10690225" y="4135438"/>
          <p14:tracePt t="73711" x="10685463" y="4148138"/>
          <p14:tracePt t="73717" x="10685463" y="4156075"/>
          <p14:tracePt t="73732" x="10677525" y="4168775"/>
          <p14:tracePt t="73738" x="10677525" y="4173538"/>
          <p14:tracePt t="73761" x="10672763" y="4181475"/>
          <p14:tracePt t="73774" x="10672763" y="4186238"/>
          <p14:tracePt t="75131" x="10682288" y="4186238"/>
          <p14:tracePt t="75139" x="10694988" y="4194175"/>
          <p14:tracePt t="75147" x="10698163" y="4198938"/>
          <p14:tracePt t="75153" x="10715625" y="4206875"/>
          <p14:tracePt t="75161" x="10737850" y="4216400"/>
          <p14:tracePt t="75166" x="10750550" y="4219575"/>
          <p14:tracePt t="75175" x="10775950" y="4229100"/>
          <p14:tracePt t="75181" x="10788650" y="4246563"/>
          <p14:tracePt t="75187" x="10814050" y="4262438"/>
          <p14:tracePt t="75196" x="10839450" y="4267200"/>
          <p14:tracePt t="75201" x="10852150" y="4275138"/>
          <p14:tracePt t="75209" x="10864850" y="4284663"/>
          <p14:tracePt t="75216" x="10890250" y="4292600"/>
          <p14:tracePt t="75225" x="10902950" y="4292600"/>
          <p14:tracePt t="75230" x="10920413" y="4297363"/>
          <p14:tracePt t="75236" x="10933113" y="4305300"/>
          <p14:tracePt t="75244" x="10945813" y="4313238"/>
          <p14:tracePt t="75251" x="10979150" y="4322763"/>
          <p14:tracePt t="75258" x="10991850" y="4322763"/>
          <p14:tracePt t="75265" x="11009313" y="4335463"/>
          <p14:tracePt t="75272" x="11039475" y="4343400"/>
          <p14:tracePt t="75280" x="11056938" y="4343400"/>
          <p14:tracePt t="75286" x="11077575" y="4352925"/>
          <p14:tracePt t="75294" x="11095038" y="4360863"/>
          <p14:tracePt t="75300" x="11123613" y="4360863"/>
          <p14:tracePt t="75309" x="11145838" y="4360863"/>
          <p14:tracePt t="75314" x="11163300" y="4365625"/>
          <p14:tracePt t="75321" x="11191875" y="4365625"/>
          <p14:tracePt t="75329" x="11217275" y="4365625"/>
          <p14:tracePt t="75335" x="11229975" y="4365625"/>
          <p14:tracePt t="75343" x="11252200" y="4365625"/>
          <p14:tracePt t="75349" x="11285538" y="4365625"/>
          <p14:tracePt t="75359" x="11298238" y="4365625"/>
          <p14:tracePt t="75363" x="11320463" y="4365625"/>
          <p14:tracePt t="75370" x="11336338" y="4365625"/>
          <p14:tracePt t="75378" x="11358563" y="4365625"/>
          <p14:tracePt t="75384" x="11379200" y="4356100"/>
          <p14:tracePt t="75392" x="11388725" y="4356100"/>
          <p14:tracePt t="75399" x="11409363" y="4348163"/>
          <p14:tracePt t="75405" x="11430000" y="4338638"/>
          <p14:tracePt t="75414" x="11439525" y="4325938"/>
          <p14:tracePt t="75419" x="11452225" y="4325938"/>
          <p14:tracePt t="75427" x="11468100" y="4310063"/>
          <p14:tracePt t="75434" x="11472863" y="4310063"/>
          <p14:tracePt t="75441" x="11485563" y="4297363"/>
          <p14:tracePt t="75448" x="11503025" y="4297363"/>
          <p14:tracePt t="75455" x="11507788" y="4292600"/>
          <p14:tracePt t="75463" x="11510963" y="4284663"/>
          <p14:tracePt t="75469" x="11520488" y="4279900"/>
          <p14:tracePt t="75477" x="11523663" y="4275138"/>
          <p14:tracePt t="75483" x="11536363" y="4254500"/>
          <p14:tracePt t="75491" x="11574463" y="4224338"/>
          <p14:tracePt t="75497" x="11587163" y="4211638"/>
          <p14:tracePt t="75504" x="11604625" y="4186238"/>
          <p14:tracePt t="75511" x="11630025" y="4152900"/>
          <p14:tracePt t="75518" x="11655425" y="4127500"/>
          <p14:tracePt t="75526" x="11672888" y="4092575"/>
          <p14:tracePt t="75532" x="11680825" y="4079875"/>
          <p14:tracePt t="75539" x="11698288" y="4054475"/>
          <p14:tracePt t="75547" x="11703050" y="4041775"/>
          <p14:tracePt t="75553" x="11710988" y="4033838"/>
          <p14:tracePt t="75561" x="11715750" y="4011613"/>
          <p14:tracePt t="75575" x="11715750" y="3998913"/>
          <p14:tracePt t="75588" x="11715750" y="3994150"/>
          <p14:tracePt t="75602" x="11715750" y="3986213"/>
          <p14:tracePt t="75616" x="11715750" y="3981450"/>
          <p14:tracePt t="75632" x="11715750" y="3973513"/>
          <p14:tracePt t="75651" x="11715750" y="3968750"/>
          <p14:tracePt t="75659" x="11693525" y="3948113"/>
          <p14:tracePt t="75665" x="11685588" y="3940175"/>
          <p14:tracePt t="75676" x="11664950" y="3927475"/>
          <p14:tracePt t="75680" x="11652250" y="3917950"/>
          <p14:tracePt t="75686" x="11630025" y="3914775"/>
          <p14:tracePt t="75695" x="11604625" y="3905250"/>
          <p14:tracePt t="75702" x="11571288" y="3879850"/>
          <p14:tracePt t="75709" x="11545888" y="3871913"/>
          <p14:tracePt t="75715" x="11515725" y="3862388"/>
          <p14:tracePt t="75722" x="11480800" y="3854450"/>
          <p14:tracePt t="75730" x="11455400" y="3846513"/>
          <p14:tracePt t="75736" x="11434763" y="3846513"/>
          <p14:tracePt t="75744" x="11401425" y="3836988"/>
          <p14:tracePt t="75750" x="11388725" y="3836988"/>
          <p14:tracePt t="75758" x="11374438" y="3836988"/>
          <p14:tracePt t="75765" x="11361738" y="3836988"/>
          <p14:tracePt t="75771" x="11349038" y="3836988"/>
          <p14:tracePt t="75779" x="11323638" y="3836988"/>
          <p14:tracePt t="75785" x="11310938" y="3836988"/>
          <p14:tracePt t="75793" x="11298238" y="3836988"/>
          <p14:tracePt t="75799" x="11285538" y="3836988"/>
          <p14:tracePt t="75808" x="11260138" y="3841750"/>
          <p14:tracePt t="75814" x="11255375" y="3841750"/>
          <p14:tracePt t="75820" x="11234738" y="3849688"/>
          <p14:tracePt t="75829" x="11222038" y="3854450"/>
          <p14:tracePt t="75834" x="11204575" y="3854450"/>
          <p14:tracePt t="75843" x="11183938" y="3862388"/>
          <p14:tracePt t="75849" x="11176000" y="3871913"/>
          <p14:tracePt t="75856" x="11153775" y="3892550"/>
          <p14:tracePt t="75864" x="11141075" y="3897313"/>
          <p14:tracePt t="75869" x="11136313" y="3905250"/>
          <p14:tracePt t="75877" x="11107738" y="3917950"/>
          <p14:tracePt t="75884" x="11090275" y="3943350"/>
          <p14:tracePt t="75891" x="11072813" y="3978275"/>
          <p14:tracePt t="75898" x="11064875" y="3990975"/>
          <p14:tracePt t="75905" x="11052175" y="4006850"/>
          <p14:tracePt t="75913" x="11034713" y="4021138"/>
          <p14:tracePt t="75919" x="11026775" y="4046538"/>
          <p14:tracePt t="75927" x="11026775" y="4049713"/>
          <p14:tracePt t="75933" x="11022013" y="4059238"/>
          <p14:tracePt t="75941" x="11022013" y="4062413"/>
          <p14:tracePt t="75947" x="11014075" y="4071938"/>
          <p14:tracePt t="75954" x="11014075" y="4084638"/>
          <p14:tracePt t="75962" x="11014075" y="4087813"/>
          <p14:tracePt t="75968" x="11009313" y="4092575"/>
          <p14:tracePt t="75976" x="11009313" y="4105275"/>
          <p14:tracePt t="75983" x="11009313" y="4122738"/>
          <p14:tracePt t="75993" x="11009313" y="4135438"/>
          <p14:tracePt t="75997" x="11014075" y="4156075"/>
          <p14:tracePt t="76003" x="11014075" y="4173538"/>
          <p14:tracePt t="76011" x="11014075" y="4194175"/>
          <p14:tracePt t="76017" x="11017250" y="4206875"/>
          <p14:tracePt t="76025" x="11026775" y="4233863"/>
          <p14:tracePt t="76032" x="11034713" y="4254500"/>
          <p14:tracePt t="76038" x="11052175" y="4279900"/>
          <p14:tracePt t="76048" x="11060113" y="4300538"/>
          <p14:tracePt t="76053" x="11069638" y="4325938"/>
          <p14:tracePt t="76061" x="11082338" y="4352925"/>
          <p14:tracePt t="76067" x="11098213" y="4365625"/>
          <p14:tracePt t="76076" x="11110913" y="4381500"/>
          <p14:tracePt t="76081" x="11136313" y="4403725"/>
          <p14:tracePt t="76088" x="11145838" y="4411663"/>
          <p14:tracePt t="76096" x="11166475" y="4424363"/>
          <p14:tracePt t="76102" x="11179175" y="4441825"/>
          <p14:tracePt t="76114" x="11204575" y="4445000"/>
          <p14:tracePt t="76117" x="11217275" y="4462463"/>
          <p14:tracePt t="76126" x="11242675" y="4479925"/>
          <p14:tracePt t="76131" x="11255375" y="4484688"/>
          <p14:tracePt t="76138" x="11272838" y="4492625"/>
          <p14:tracePt t="76146" x="11295063" y="4492625"/>
          <p14:tracePt t="76151" x="11315700" y="4500563"/>
          <p14:tracePt t="76159" x="11333163" y="4500563"/>
          <p14:tracePt t="76167" x="11361738" y="4510088"/>
          <p14:tracePt t="76173" x="11374438" y="4510088"/>
          <p14:tracePt t="76181" x="11401425" y="4505325"/>
          <p14:tracePt t="76187" x="11414125" y="4505325"/>
          <p14:tracePt t="76195" x="11447463" y="4505325"/>
          <p14:tracePt t="76201" x="11468100" y="4497388"/>
          <p14:tracePt t="76209" x="11485563" y="4492625"/>
          <p14:tracePt t="76215" x="11507788" y="4484688"/>
          <p14:tracePt t="76221" x="11541125" y="4467225"/>
          <p14:tracePt t="76229" x="11561763" y="4459288"/>
          <p14:tracePt t="76235" x="11587163" y="4449763"/>
          <p14:tracePt t="76243" x="11614150" y="4432300"/>
          <p14:tracePt t="76249" x="11634788" y="4429125"/>
          <p14:tracePt t="76258" x="11652250" y="4419600"/>
          <p14:tracePt t="76264" x="11655425" y="4411663"/>
          <p14:tracePt t="76270" x="11677650" y="4406900"/>
          <p14:tracePt t="76279" x="11685588" y="4391025"/>
          <p14:tracePt t="76285" x="11690350" y="4386263"/>
          <p14:tracePt t="76293" x="11693525" y="4381500"/>
          <p14:tracePt t="76299" x="11710988" y="4360863"/>
          <p14:tracePt t="76309" x="11715750" y="4343400"/>
          <p14:tracePt t="76313" x="11723688" y="4322763"/>
          <p14:tracePt t="76320" x="11733213" y="4297363"/>
          <p14:tracePt t="76329" x="11733213" y="4284663"/>
          <p14:tracePt t="76335" x="11749088" y="4259263"/>
          <p14:tracePt t="76342" x="11749088" y="4229100"/>
          <p14:tracePt t="76348" x="11736388" y="4203700"/>
          <p14:tracePt t="76355" x="11736388" y="4191000"/>
          <p14:tracePt t="76363" x="11736388" y="4178300"/>
          <p14:tracePt t="76369" x="11728450" y="4160838"/>
          <p14:tracePt t="76377" x="11720513" y="4140200"/>
          <p14:tracePt t="76383" x="11715750" y="4135438"/>
          <p14:tracePt t="76392" x="11707813" y="4117975"/>
          <p14:tracePt t="76398" x="11703050" y="4097338"/>
          <p14:tracePt t="76404" x="11693525" y="4087813"/>
          <p14:tracePt t="76412" x="11690350" y="4084638"/>
          <p14:tracePt t="76418" x="11668125" y="4075113"/>
          <p14:tracePt t="76426" x="11652250" y="4062413"/>
          <p14:tracePt t="76432" x="11647488" y="4054475"/>
          <p14:tracePt t="76442" x="11634788" y="4049713"/>
          <p14:tracePt t="76447" x="11617325" y="4024313"/>
          <p14:tracePt t="76453" x="11596688" y="4016375"/>
          <p14:tracePt t="76461" x="11587163" y="4016375"/>
          <p14:tracePt t="76467" x="11566525" y="4003675"/>
          <p14:tracePt t="76476" x="11553825" y="3994150"/>
          <p14:tracePt t="76482" x="11536363" y="3990975"/>
          <p14:tracePt t="76489" x="11503025" y="3973513"/>
          <p14:tracePt t="76497" x="11490325" y="3973513"/>
          <p14:tracePt t="76503" x="11468100" y="3965575"/>
          <p14:tracePt t="76510" x="11442700" y="3948113"/>
          <p14:tracePt t="76517" x="11422063" y="3948113"/>
          <p14:tracePt t="76525" x="11404600" y="3940175"/>
          <p14:tracePt t="76531" x="11391900" y="3940175"/>
          <p14:tracePt t="76538" x="11379200" y="3940175"/>
          <p14:tracePt t="76546" x="11345863" y="3940175"/>
          <p14:tracePt t="76552" x="11333163" y="3940175"/>
          <p14:tracePt t="76560" x="11320463" y="3940175"/>
          <p14:tracePt t="76566" x="11285538" y="3943350"/>
          <p14:tracePt t="76574" x="11272838" y="3943350"/>
          <p14:tracePt t="76581" x="11260138" y="3960813"/>
          <p14:tracePt t="76587" x="11234738" y="3960813"/>
          <p14:tracePt t="76595" x="11222038" y="3968750"/>
          <p14:tracePt t="76601" x="11196638" y="3973513"/>
          <p14:tracePt t="76609" x="11183938" y="3981450"/>
          <p14:tracePt t="76615" x="11171238" y="3990975"/>
          <p14:tracePt t="76623" x="11163300" y="3994150"/>
          <p14:tracePt t="76630" x="11149013" y="4003675"/>
          <p14:tracePt t="76636" x="11128375" y="4011613"/>
          <p14:tracePt t="76644" x="11120438" y="4016375"/>
          <p14:tracePt t="76650" x="11115675" y="4029075"/>
          <p14:tracePt t="76658" x="11098213" y="4046538"/>
          <p14:tracePt t="76665" x="11095038" y="4049713"/>
          <p14:tracePt t="76672" x="11085513" y="4062413"/>
          <p14:tracePt t="76679" x="11082338" y="4071938"/>
          <p14:tracePt t="76688" x="11082338" y="4075113"/>
          <p14:tracePt t="76697" x="11064875" y="4087813"/>
          <p14:tracePt t="76700" x="11060113" y="4105275"/>
          <p14:tracePt t="76709" x="11060113" y="4110038"/>
          <p14:tracePt t="76714" x="11052175" y="4122738"/>
          <p14:tracePt t="76721" x="11052175" y="4130675"/>
          <p14:tracePt t="76729" x="11052175" y="4135438"/>
          <p14:tracePt t="76735" x="11047413" y="4148138"/>
          <p14:tracePt t="76742" x="11047413" y="4156075"/>
          <p14:tracePt t="76749" x="11047413" y="4168775"/>
          <p14:tracePt t="76760" x="11047413" y="4181475"/>
          <p14:tracePt t="76764" x="11047413" y="4194175"/>
          <p14:tracePt t="76770" x="11047413" y="4211638"/>
          <p14:tracePt t="76778" x="11056938" y="4241800"/>
          <p14:tracePt t="76784" x="11064875" y="4259263"/>
          <p14:tracePt t="76793" x="11077575" y="4271963"/>
          <p14:tracePt t="76798" x="11095038" y="4287838"/>
          <p14:tracePt t="76805" x="11110913" y="4322763"/>
          <p14:tracePt t="76814" x="11136313" y="4348163"/>
          <p14:tracePt t="76819" x="11158538" y="4360863"/>
          <p14:tracePt t="76827" x="11196638" y="4406900"/>
          <p14:tracePt t="76833" x="11229975" y="4424363"/>
          <p14:tracePt t="76841" x="11282363" y="4454525"/>
          <p14:tracePt t="76848" x="11320463" y="4492625"/>
          <p14:tracePt t="76854" x="11353800" y="4513263"/>
          <p14:tracePt t="76863" x="11379200" y="4518025"/>
          <p14:tracePt t="76868" x="11414125" y="4535488"/>
          <p14:tracePt t="76876" x="11447463" y="4543425"/>
          <p14:tracePt t="76883" x="11468100" y="4551363"/>
          <p14:tracePt t="76891" x="11480800" y="4560888"/>
          <p14:tracePt t="76897" x="11498263" y="4560888"/>
          <p14:tracePt t="76904" x="11503025" y="4560888"/>
          <p14:tracePt t="76912" x="11523663" y="4560888"/>
          <p14:tracePt t="76918" x="11528425" y="4560888"/>
          <p14:tracePt t="76926" x="11541125" y="4556125"/>
          <p14:tracePt t="76939" x="11558588" y="4551363"/>
          <p14:tracePt t="76947" x="11561763" y="4543425"/>
          <p14:tracePt t="76953" x="11571288" y="4538663"/>
          <p14:tracePt t="76961" x="11591925" y="4522788"/>
          <p14:tracePt t="76967" x="11604625" y="4510088"/>
          <p14:tracePt t="76974" x="11614150" y="4475163"/>
          <p14:tracePt t="76981" x="11630025" y="4462463"/>
          <p14:tracePt t="76988" x="11639550" y="4437063"/>
          <p14:tracePt t="76996" x="11660188" y="4411663"/>
          <p14:tracePt t="77002" x="11668125" y="4391025"/>
          <p14:tracePt t="77010" x="11677650" y="4378325"/>
          <p14:tracePt t="77016" x="11685588" y="4360863"/>
          <p14:tracePt t="77024" x="11685588" y="4338638"/>
          <p14:tracePt t="77031" x="11690350" y="4322763"/>
          <p14:tracePt t="77037" x="11690350" y="4310063"/>
          <p14:tracePt t="77046" x="11690350" y="4305300"/>
          <p14:tracePt t="77051" x="11698288" y="4292600"/>
          <p14:tracePt t="77059" x="11698288" y="4284663"/>
          <p14:tracePt t="77066" x="11698288" y="4271963"/>
          <p14:tracePt t="77076" x="11693525" y="4267200"/>
          <p14:tracePt t="77080" x="11693525" y="4259263"/>
          <p14:tracePt t="77086" x="11693525" y="4246563"/>
          <p14:tracePt t="77096" x="11690350" y="4246563"/>
          <p14:tracePt t="77101" x="11690350" y="4233863"/>
          <p14:tracePt t="77111" x="11685588" y="4229100"/>
          <p14:tracePt t="77115" x="11677650" y="4219575"/>
          <p14:tracePt t="77122" x="11655425" y="4206875"/>
          <p14:tracePt t="77130" x="11642725" y="4194175"/>
          <p14:tracePt t="77136" x="11626850" y="4178300"/>
          <p14:tracePt t="77144" x="11601450" y="4152900"/>
          <p14:tracePt t="77150" x="11549063" y="4113213"/>
          <p14:tracePt t="77158" x="11536363" y="4097338"/>
          <p14:tracePt t="77165" x="11503025" y="4079875"/>
          <p14:tracePt t="77171" x="11464925" y="4054475"/>
          <p14:tracePt t="77178" x="11426825" y="4024313"/>
          <p14:tracePt t="77185" x="11404600" y="4006850"/>
          <p14:tracePt t="77193" x="11371263" y="3990975"/>
          <p14:tracePt t="77200" x="11336338" y="3981450"/>
          <p14:tracePt t="77211" x="11303000" y="3978275"/>
          <p14:tracePt t="77214" x="11282363" y="3952875"/>
          <p14:tracePt t="77220" x="11255375" y="3952875"/>
          <p14:tracePt t="77228" x="11234738" y="3943350"/>
          <p14:tracePt t="77234" x="11201400" y="3943350"/>
          <p14:tracePt t="77244" x="11179175" y="3943350"/>
          <p14:tracePt t="77248" x="11158538" y="3943350"/>
          <p14:tracePt t="77256" x="11133138" y="3943350"/>
          <p14:tracePt t="77263" x="11110913" y="3943350"/>
          <p14:tracePt t="77269" x="11095038" y="3948113"/>
          <p14:tracePt t="77277" x="11082338" y="3948113"/>
          <p14:tracePt t="77284" x="11060113" y="3948113"/>
          <p14:tracePt t="77296" x="11052175" y="3960813"/>
          <p14:tracePt t="77300" x="11039475" y="3968750"/>
          <p14:tracePt t="77305" x="11026775" y="3968750"/>
          <p14:tracePt t="77313" x="11017250" y="3973513"/>
          <p14:tracePt t="77320" x="11014075" y="3981450"/>
          <p14:tracePt t="77328" x="10991850" y="3986213"/>
          <p14:tracePt t="77334" x="10991850" y="3994150"/>
          <p14:tracePt t="77343" x="10979150" y="4006850"/>
          <p14:tracePt t="77348" x="10971213" y="4011613"/>
          <p14:tracePt t="77354" x="10966450" y="4033838"/>
          <p14:tracePt t="77362" x="10958513" y="4041775"/>
          <p14:tracePt t="77368" x="10953750" y="4054475"/>
          <p14:tracePt t="77376" x="10953750" y="4067175"/>
          <p14:tracePt t="77382" x="10953750" y="4071938"/>
          <p14:tracePt t="77394" x="10945813" y="4100513"/>
          <p14:tracePt t="77397" x="10945813" y="4113213"/>
          <p14:tracePt t="77403" x="10950575" y="4130675"/>
          <p14:tracePt t="77411" x="10950575" y="4143375"/>
          <p14:tracePt t="77417" x="10950575" y="4156075"/>
          <p14:tracePt t="77427" x="10953750" y="4168775"/>
          <p14:tracePt t="77432" x="10963275" y="4194175"/>
          <p14:tracePt t="77438" x="10971213" y="4206875"/>
          <p14:tracePt t="77447" x="10988675" y="4241800"/>
          <p14:tracePt t="77453" x="11004550" y="4267200"/>
          <p14:tracePt t="77460" x="11029950" y="4300538"/>
          <p14:tracePt t="77466" x="11047413" y="4335463"/>
          <p14:tracePt t="77475" x="11064875" y="4360863"/>
          <p14:tracePt t="77481" x="11085513" y="4378325"/>
          <p14:tracePt t="77488" x="11133138" y="4424363"/>
          <p14:tracePt t="77496" x="11158538" y="4441825"/>
          <p14:tracePt t="77502" x="11204575" y="4475163"/>
          <p14:tracePt t="77510" x="11229975" y="4500563"/>
          <p14:tracePt t="77516" x="11264900" y="4518025"/>
          <p14:tracePt t="77525" x="11290300" y="4525963"/>
          <p14:tracePt t="77530" x="11310938" y="4543425"/>
          <p14:tracePt t="77537" x="11323638" y="4543425"/>
          <p14:tracePt t="77545" x="11333163" y="4548188"/>
          <p14:tracePt t="77551" x="11345863" y="4548188"/>
          <p14:tracePt t="77559" x="11358563" y="4548188"/>
          <p14:tracePt t="77565" x="11361738" y="4548188"/>
          <p14:tracePt t="77572" x="11371263" y="4548188"/>
          <p14:tracePt t="77580" x="11374438" y="4548188"/>
          <p14:tracePt t="77586" x="11388725" y="4548188"/>
          <p14:tracePt t="77594" x="11414125" y="4530725"/>
          <p14:tracePt t="77600" x="11439525" y="4513263"/>
          <p14:tracePt t="77610" x="11460163" y="4492625"/>
          <p14:tracePt t="77615" x="11485563" y="4467225"/>
          <p14:tracePt t="77621" x="11523663" y="4429125"/>
          <p14:tracePt t="77629" x="11553825" y="4378325"/>
          <p14:tracePt t="77635" x="11583988" y="4325938"/>
          <p14:tracePt t="77643" x="11626850" y="4275138"/>
          <p14:tracePt t="77649" x="11642725" y="4229100"/>
          <p14:tracePt t="77658" x="11664950" y="4168775"/>
          <p14:tracePt t="77664" x="11672888" y="4135438"/>
          <p14:tracePt t="77670" x="11680825" y="4100513"/>
          <p14:tracePt t="77678" x="11690350" y="4079875"/>
          <p14:tracePt t="77684" x="11690350" y="4037013"/>
          <p14:tracePt t="77693" x="11690350" y="4016375"/>
          <p14:tracePt t="77699" x="11690350" y="3998913"/>
          <p14:tracePt t="77709" x="11690350" y="3978275"/>
          <p14:tracePt t="77713" x="11690350" y="3956050"/>
          <p14:tracePt t="77720" x="11690350" y="3940175"/>
          <p14:tracePt t="77727" x="11685588" y="3935413"/>
          <p14:tracePt t="77734" x="11685588" y="3922713"/>
          <p14:tracePt t="77743" x="11680825" y="3917950"/>
          <p14:tracePt t="77748" x="11672888" y="3910013"/>
          <p14:tracePt t="77755" x="11672888" y="3887788"/>
          <p14:tracePt t="77763" x="11668125" y="3887788"/>
          <p14:tracePt t="77769" x="11664950" y="3884613"/>
          <p14:tracePt t="77777" x="11647488" y="3871913"/>
          <p14:tracePt t="77783" x="11614150" y="3854450"/>
          <p14:tracePt t="77791" x="11591925" y="3846513"/>
          <p14:tracePt t="77797" x="11579225" y="3836988"/>
          <p14:tracePt t="77804" x="11553825" y="3829050"/>
          <p14:tracePt t="77812" x="11533188" y="3829050"/>
          <p14:tracePt t="77818" x="11498263" y="3811588"/>
          <p14:tracePt t="77827" x="11464925" y="3811588"/>
          <p14:tracePt t="77832" x="11434763" y="3811588"/>
          <p14:tracePt t="77843" x="11401425" y="3824288"/>
          <p14:tracePt t="77847" x="11353800" y="3836988"/>
          <p14:tracePt t="77853" x="11333163" y="3836988"/>
          <p14:tracePt t="77862" x="11285538" y="3846513"/>
          <p14:tracePt t="77867" x="11264900" y="3849688"/>
          <p14:tracePt t="77876" x="11229975" y="3859213"/>
          <p14:tracePt t="77882" x="11209338" y="3867150"/>
          <p14:tracePt t="77888" x="11183938" y="3875088"/>
          <p14:tracePt t="77896" x="11171238" y="3884613"/>
          <p14:tracePt t="77902" x="11158538" y="3884613"/>
          <p14:tracePt t="77910" x="11149013" y="3887788"/>
          <p14:tracePt t="77916" x="11128375" y="3900488"/>
          <p14:tracePt t="77924" x="11115675" y="3917950"/>
          <p14:tracePt t="77931" x="11107738" y="3922713"/>
          <p14:tracePt t="77937" x="11095038" y="3940175"/>
          <p14:tracePt t="77945" x="11077575" y="3952875"/>
          <p14:tracePt t="77951" x="11056938" y="3978275"/>
          <p14:tracePt t="77959" x="11039475" y="4003675"/>
          <p14:tracePt t="77966" x="11029950" y="4016375"/>
          <p14:tracePt t="77974" x="11014075" y="4049713"/>
          <p14:tracePt t="77980" x="11004550" y="4084638"/>
          <p14:tracePt t="77987" x="11004550" y="4113213"/>
          <p14:tracePt t="77995" x="11001375" y="4140200"/>
          <p14:tracePt t="78001" x="11001375" y="4152900"/>
          <p14:tracePt t="78009" x="11001375" y="4181475"/>
          <p14:tracePt t="78015" x="11001375" y="4194175"/>
          <p14:tracePt t="78022" x="11001375" y="4219575"/>
          <p14:tracePt t="78030" x="11001375" y="4241800"/>
          <p14:tracePt t="78036" x="11001375" y="4259263"/>
          <p14:tracePt t="78044" x="11009313" y="4271963"/>
          <p14:tracePt t="78050" x="11017250" y="4305300"/>
          <p14:tracePt t="78059" x="11026775" y="4318000"/>
          <p14:tracePt t="78065" x="11029950" y="4330700"/>
          <p14:tracePt t="78071" x="11047413" y="4365625"/>
          <p14:tracePt t="78079" x="11072813" y="4381500"/>
          <p14:tracePt t="78085" x="11090275" y="4406900"/>
          <p14:tracePt t="78093" x="11102975" y="4419600"/>
          <p14:tracePt t="78099" x="11141075" y="4459288"/>
          <p14:tracePt t="78112" x="11188700" y="4487863"/>
          <p14:tracePt t="78114" x="11226800" y="4505325"/>
          <p14:tracePt t="78120" x="11272838" y="4522788"/>
          <p14:tracePt t="78129" x="11320463" y="4535488"/>
          <p14:tracePt t="78135" x="11366500" y="4551363"/>
          <p14:tracePt t="78142" x="11401425" y="4551363"/>
          <p14:tracePt t="78150" x="11442700" y="4551363"/>
          <p14:tracePt t="78161" x="11477625" y="4538663"/>
          <p14:tracePt t="78163" x="11498263" y="4530725"/>
          <p14:tracePt t="78170" x="11523663" y="4522788"/>
          <p14:tracePt t="78178" x="11536363" y="4510088"/>
          <p14:tracePt t="78184" x="11561763" y="4500563"/>
          <p14:tracePt t="78192" x="11571288" y="4487863"/>
          <p14:tracePt t="78198" x="11596688" y="4449763"/>
          <p14:tracePt t="78205" x="11609388" y="4437063"/>
          <p14:tracePt t="78213" x="11617325" y="4411663"/>
          <p14:tracePt t="78219" x="11626850" y="4391025"/>
          <p14:tracePt t="78228" x="11634788" y="4356100"/>
          <p14:tracePt t="78233" x="11634788" y="4335463"/>
          <p14:tracePt t="78242" x="11630025" y="4318000"/>
          <p14:tracePt t="78248" x="11622088" y="4297363"/>
          <p14:tracePt t="78254" x="11622088" y="4284663"/>
          <p14:tracePt t="78262" x="11617325" y="4267200"/>
          <p14:tracePt t="78268" x="11601450" y="4254500"/>
          <p14:tracePt t="78276" x="11587163" y="4237038"/>
          <p14:tracePt t="78282" x="11571288" y="4211638"/>
          <p14:tracePt t="78292" x="11536363" y="4186238"/>
          <p14:tracePt t="78298" x="11485563" y="4156075"/>
          <p14:tracePt t="78303" x="11434763" y="4127500"/>
          <p14:tracePt t="78312" x="11371263" y="4097338"/>
          <p14:tracePt t="78319" x="11328400" y="4087813"/>
          <p14:tracePt t="78326" x="11264900" y="4067175"/>
          <p14:tracePt t="78332" x="11217275" y="4059238"/>
          <p14:tracePt t="78339" x="11145838" y="4037013"/>
          <p14:tracePt t="78346" x="11098213" y="4029075"/>
          <p14:tracePt t="78352" x="11052175" y="4016375"/>
          <p14:tracePt t="78360" x="11009313" y="4016375"/>
          <p14:tracePt t="78366" x="10975975" y="4021138"/>
          <p14:tracePt t="78375" x="10945813" y="4021138"/>
          <p14:tracePt t="78381" x="10910888" y="4029075"/>
          <p14:tracePt t="78388" x="10898188" y="4029075"/>
          <p14:tracePt t="78396" x="10882313" y="4046538"/>
          <p14:tracePt t="78402" x="10877550" y="4049713"/>
          <p14:tracePt t="78409" x="10869613" y="4049713"/>
          <p14:tracePt t="78416" x="10856913" y="4059238"/>
          <p14:tracePt t="78431" x="10852150" y="4062413"/>
          <p14:tracePt t="78437" x="10844213" y="4075113"/>
          <p14:tracePt t="78445" x="10839450" y="4084638"/>
          <p14:tracePt t="78451" x="10839450" y="4087813"/>
          <p14:tracePt t="78459" x="10839450" y="4097338"/>
          <p14:tracePt t="78465" x="10829925" y="4110038"/>
          <p14:tracePt t="78475" x="10829925" y="4122738"/>
          <p14:tracePt t="78480" x="10834688" y="4135438"/>
          <p14:tracePt t="78486" x="10834688" y="4160838"/>
          <p14:tracePt t="78495" x="10844213" y="4191000"/>
          <p14:tracePt t="78500" x="10860088" y="4229100"/>
          <p14:tracePt t="78508" x="10890250" y="4275138"/>
          <p14:tracePt t="78515" x="10907713" y="4313238"/>
          <p14:tracePt t="78521" x="10936288" y="4373563"/>
          <p14:tracePt t="78530" x="10988675" y="4416425"/>
          <p14:tracePt t="78535" x="11017250" y="4467225"/>
          <p14:tracePt t="78543" x="11056938" y="4505325"/>
          <p14:tracePt t="78550" x="11110913" y="4543425"/>
          <p14:tracePt t="78558" x="11149013" y="4594225"/>
          <p14:tracePt t="78564" x="11201400" y="4624388"/>
          <p14:tracePt t="78571" x="11222038" y="4641850"/>
          <p14:tracePt t="78579" x="11247438" y="4667250"/>
          <p14:tracePt t="78585" x="11282363" y="4684713"/>
          <p14:tracePt t="78593" x="11307763" y="4692650"/>
          <p14:tracePt t="78599" x="11310938" y="4697413"/>
          <p14:tracePt t="78608" x="11323638" y="4697413"/>
          <p14:tracePt t="78613" x="11341100" y="4697413"/>
          <p14:tracePt t="78620" x="11345863" y="4697413"/>
          <p14:tracePt t="78627" x="11349038" y="4697413"/>
          <p14:tracePt t="78642" x="11361738" y="4697413"/>
          <p14:tracePt t="78655" x="11379200" y="4687888"/>
          <p14:tracePt t="78663" x="11391900" y="4679950"/>
          <p14:tracePt t="78669" x="11430000" y="4632325"/>
          <p14:tracePt t="78677" x="11442700" y="4611688"/>
          <p14:tracePt t="78688" x="11460163" y="4586288"/>
          <p14:tracePt t="78693" x="11477625" y="4565650"/>
          <p14:tracePt t="78699" x="11485563" y="4548188"/>
          <p14:tracePt t="78704" x="11498263" y="4543425"/>
          <p14:tracePt t="78712" x="11507788" y="4525963"/>
          <p14:tracePt t="78727" x="11510963" y="4522788"/>
          <p14:tracePt t="78741" x="11510963" y="4513263"/>
          <p14:tracePt t="78762" x="11520488" y="4513263"/>
          <p14:tracePt t="78776" x="11520488" y="4510088"/>
          <p14:tracePt t="79584" x="11523663" y="4497388"/>
          <p14:tracePt t="79592" x="11541125" y="4487863"/>
          <p14:tracePt t="79598" x="11553825" y="4479925"/>
          <p14:tracePt t="79605" x="11571288" y="4467225"/>
          <p14:tracePt t="79612" x="11574463" y="4459288"/>
          <p14:tracePt t="79619" x="11596688" y="4437063"/>
          <p14:tracePt t="79626" x="11614150" y="4424363"/>
          <p14:tracePt t="79633" x="11617325" y="4406900"/>
          <p14:tracePt t="79641" x="11642725" y="4394200"/>
          <p14:tracePt t="79647" x="11652250" y="4360863"/>
          <p14:tracePt t="79654" x="11677650" y="4335463"/>
          <p14:tracePt t="79662" x="11680825" y="4313238"/>
          <p14:tracePt t="79668" x="11698288" y="4287838"/>
          <p14:tracePt t="79676" x="11698288" y="4259263"/>
          <p14:tracePt t="79682" x="11707813" y="4224338"/>
          <p14:tracePt t="79692" x="11715750" y="4206875"/>
          <p14:tracePt t="79698" x="11715750" y="4203700"/>
          <p14:tracePt t="79703" x="11715750" y="4173538"/>
          <p14:tracePt t="79711" x="11715750" y="4168775"/>
          <p14:tracePt t="79717" x="11715750" y="4165600"/>
          <p14:tracePt t="79726" x="11715750" y="4156075"/>
          <p14:tracePt t="79731" x="11710988" y="4152900"/>
          <p14:tracePt t="79738" x="11710988" y="4143375"/>
          <p14:tracePt t="79746" x="11710988" y="4140200"/>
          <p14:tracePt t="79752" x="11707813" y="4127500"/>
          <p14:tracePt t="79760" x="11707813" y="4117975"/>
          <p14:tracePt t="79766" x="11698288" y="4105275"/>
          <p14:tracePt t="79775" x="11698288" y="4100513"/>
          <p14:tracePt t="79781" x="11693525" y="4092575"/>
          <p14:tracePt t="79787" x="11685588" y="4087813"/>
          <p14:tracePt t="79796" x="11685588" y="4084638"/>
          <p14:tracePt t="79802" x="11672888" y="4075113"/>
          <p14:tracePt t="79809" x="11668125" y="4075113"/>
          <p14:tracePt t="79816" x="11668125" y="4062413"/>
          <p14:tracePt t="79824" x="11660188" y="4059238"/>
          <p14:tracePt t="79831" x="11655425" y="4049713"/>
          <p14:tracePt t="79837" x="11642725" y="4046538"/>
          <p14:tracePt t="79844" x="11634788" y="4046538"/>
          <p14:tracePt t="79851" x="11630025" y="4037013"/>
          <p14:tracePt t="79858" x="11626850" y="4033838"/>
          <p14:tracePt t="79865" x="11617325" y="4033838"/>
          <p14:tracePt t="79875" x="11596688" y="4024313"/>
          <p14:tracePt t="79879" x="11583988" y="4016375"/>
          <p14:tracePt t="79886" x="11574463" y="4016375"/>
          <p14:tracePt t="79894" x="11571288" y="4016375"/>
          <p14:tracePt t="79900" x="11549063" y="4011613"/>
          <p14:tracePt t="79908" x="11541125" y="3994150"/>
          <p14:tracePt t="79914" x="11536363" y="3994150"/>
          <p14:tracePt t="79921" x="11523663" y="3994150"/>
          <p14:tracePt t="79929" x="11510963" y="3994150"/>
          <p14:tracePt t="79935" x="11498263" y="3994150"/>
          <p14:tracePt t="79943" x="11464925" y="3994150"/>
          <p14:tracePt t="79949" x="11452225" y="3994150"/>
          <p14:tracePt t="79957" x="11426825" y="4006850"/>
          <p14:tracePt t="79964" x="11404600" y="4016375"/>
          <p14:tracePt t="79970" x="11371263" y="4024313"/>
          <p14:tracePt t="79979" x="11358563" y="4033838"/>
          <p14:tracePt t="79984" x="11341100" y="4046538"/>
          <p14:tracePt t="79992" x="11310938" y="4054475"/>
          <p14:tracePt t="79999" x="11295063" y="4062413"/>
          <p14:tracePt t="80009" x="11295063" y="4067175"/>
          <p14:tracePt t="80013" x="11290300" y="4079875"/>
          <p14:tracePt t="80020" x="11282363" y="4079875"/>
          <p14:tracePt t="80029" x="11277600" y="4087813"/>
          <p14:tracePt t="80042" x="11255375" y="4092575"/>
          <p14:tracePt t="80048" x="11247438" y="4110038"/>
          <p14:tracePt t="80055" x="11234738" y="4122738"/>
          <p14:tracePt t="80063" x="11217275" y="4156075"/>
          <p14:tracePt t="80069" x="11209338" y="4181475"/>
          <p14:tracePt t="80077" x="11191875" y="4203700"/>
          <p14:tracePt t="80083" x="11176000" y="4237038"/>
          <p14:tracePt t="80091" x="11166475" y="4254500"/>
          <p14:tracePt t="80117" x="11145838" y="4305300"/>
          <p14:tracePt t="80118" x="11136313" y="4318000"/>
          <p14:tracePt t="80126" x="11136313" y="4335463"/>
          <p14:tracePt t="80133" x="11133138" y="4338638"/>
          <p14:tracePt t="80140" x="11133138" y="4352925"/>
          <p14:tracePt t="80147" x="11133138" y="4365625"/>
          <p14:tracePt t="80153" x="11123613" y="4373563"/>
          <p14:tracePt t="80162" x="11123613" y="4391025"/>
          <p14:tracePt t="80167" x="11123613" y="4398963"/>
          <p14:tracePt t="80176" x="11123613" y="4411663"/>
          <p14:tracePt t="80182" x="11120438" y="4424363"/>
          <p14:tracePt t="80193" x="11120438" y="4432300"/>
          <p14:tracePt t="80196" x="11120438" y="4445000"/>
          <p14:tracePt t="80202" x="11120438" y="4467225"/>
          <p14:tracePt t="80210" x="11120438" y="4479925"/>
          <p14:tracePt t="80217" x="11120438" y="4487863"/>
          <p14:tracePt t="80224" x="11120438" y="4500563"/>
          <p14:tracePt t="80231" x="11120438" y="4513263"/>
          <p14:tracePt t="80238" x="11120438" y="4535488"/>
          <p14:tracePt t="80246" x="11128375" y="4551363"/>
          <p14:tracePt t="80252" x="11136313" y="4573588"/>
          <p14:tracePt t="80260" x="11136313" y="4598988"/>
          <p14:tracePt t="80266" x="11145838" y="4619625"/>
          <p14:tracePt t="80275" x="11149013" y="4637088"/>
          <p14:tracePt t="80281" x="11158538" y="4667250"/>
          <p14:tracePt t="80287" x="11166475" y="4684713"/>
          <p14:tracePt t="80295" x="11176000" y="4697413"/>
          <p14:tracePt t="80301" x="11188700" y="4713288"/>
          <p14:tracePt t="80309" x="11196638" y="4725988"/>
          <p14:tracePt t="80315" x="11196638" y="4730750"/>
          <p14:tracePt t="80326" x="11209338" y="4751388"/>
          <p14:tracePt t="80330" x="11209338" y="4768850"/>
          <p14:tracePt t="80336" x="11217275" y="4773613"/>
          <p14:tracePt t="80344" x="11229975" y="4786313"/>
          <p14:tracePt t="80352" x="11229975" y="4794250"/>
          <p14:tracePt t="80359" x="11234738" y="4799013"/>
          <p14:tracePt t="80365" x="11242675" y="4819650"/>
          <p14:tracePt t="80371" x="11255375" y="4829175"/>
          <p14:tracePt t="80380" x="11264900" y="4829175"/>
          <p14:tracePt t="80385" x="11277600" y="4841875"/>
          <p14:tracePt t="80393" x="11282363" y="4845050"/>
          <p14:tracePt t="80400" x="11295063" y="4854575"/>
          <p14:tracePt t="80408" x="11328400" y="4862513"/>
          <p14:tracePt t="80414" x="11333163" y="4867275"/>
          <p14:tracePt t="80420" x="11349038" y="4867275"/>
          <p14:tracePt t="80428" x="11371263" y="4875213"/>
          <p14:tracePt t="80434" x="11383963" y="4875213"/>
          <p14:tracePt t="80442" x="11417300" y="4892675"/>
          <p14:tracePt t="80449" x="11442700" y="4892675"/>
          <p14:tracePt t="80458" x="11464925" y="4892675"/>
          <p14:tracePt t="80463" x="11485563" y="4892675"/>
          <p14:tracePt t="80470" x="11503025" y="4879975"/>
          <p14:tracePt t="80478" x="11515725" y="4879975"/>
          <p14:tracePt t="80484" x="11520488" y="4879975"/>
          <p14:tracePt t="80498" x="11528425" y="4879975"/>
          <p14:tracePt t="80505" x="11528425" y="4875213"/>
          <p14:tracePt t="80513" x="11533188" y="4875213"/>
          <p14:tracePt t="80541" x="11533188" y="4870450"/>
          <p14:tracePt t="80554" x="11533188" y="4862513"/>
          <p14:tracePt t="80568" x="11533188" y="4849813"/>
          <p14:tracePt t="80582" x="11533188" y="4845050"/>
          <p14:tracePt t="80591" x="11520488" y="4829175"/>
          <p14:tracePt t="80597" x="11480800" y="4803775"/>
          <p14:tracePt t="80603" x="11434763" y="4786313"/>
          <p14:tracePt t="80611" x="11401425" y="4768850"/>
          <p14:tracePt t="80618" x="11341100" y="4756150"/>
          <p14:tracePt t="80626" x="11295063" y="4756150"/>
          <p14:tracePt t="80632" x="11252200" y="4748213"/>
          <p14:tracePt t="80641" x="11204575" y="4748213"/>
          <p14:tracePt t="80646" x="11158538" y="4751388"/>
          <p14:tracePt t="80652" x="11128375" y="4751388"/>
          <p14:tracePt t="80660" x="11095038" y="4760913"/>
          <p14:tracePt t="80667" x="11064875" y="4760913"/>
          <p14:tracePt t="80675" x="11047413" y="4768850"/>
          <p14:tracePt t="80681" x="11034713" y="4778375"/>
          <p14:tracePt t="80697" x="11014075" y="4778375"/>
          <p14:tracePt t="80702" x="11009313" y="4778375"/>
          <p14:tracePt t="80710" x="11009313" y="4781550"/>
          <p14:tracePt t="80716" x="11004550" y="4781550"/>
          <p14:tracePt t="80737" x="11004550" y="4791075"/>
          <p14:tracePt t="80745" x="10996613" y="4791075"/>
          <p14:tracePt t="80773" x="10996613" y="4803775"/>
          <p14:tracePt t="80780" x="11001375" y="4803775"/>
          <p14:tracePt t="80800" x="11014075" y="4806950"/>
          <p14:tracePt t="80808" x="11056938" y="4816475"/>
          <p14:tracePt t="80815" x="11090275" y="4824413"/>
          <p14:tracePt t="80821" x="11136313" y="4832350"/>
          <p14:tracePt t="80829" x="11179175" y="4832350"/>
          <p14:tracePt t="80836" x="11226800" y="4841875"/>
          <p14:tracePt t="80844" x="11255375" y="4849813"/>
          <p14:tracePt t="80850" x="11272838" y="4849813"/>
          <p14:tracePt t="80858" x="11295063" y="4849813"/>
          <p14:tracePt t="80864" x="11307763" y="4857750"/>
          <p14:tracePt t="80871" x="11315700" y="4857750"/>
          <p14:tracePt t="80885" x="11320463" y="4857750"/>
          <p14:tracePt t="80907" x="11328400" y="4857750"/>
          <p14:tracePt t="81018" x="11328400" y="4849813"/>
          <p14:tracePt t="81041" x="11333163" y="4849813"/>
          <p14:tracePt t="81048" x="11333163" y="4845050"/>
          <p14:tracePt t="81068" x="11336338" y="4845050"/>
          <p14:tracePt t="81076" x="11345863" y="4837113"/>
          <p14:tracePt t="81082" x="11366500" y="4832350"/>
          <p14:tracePt t="81093" x="11379200" y="4816475"/>
          <p14:tracePt t="81097" x="11396663" y="4803775"/>
          <p14:tracePt t="81103" x="11409363" y="4786313"/>
          <p14:tracePt t="81117" x="11439525" y="4773613"/>
          <p14:tracePt t="81127" x="11439525" y="4768850"/>
          <p14:tracePt t="81131" x="11442700" y="4760913"/>
          <p14:tracePt t="81138" x="11455400" y="4756150"/>
          <p14:tracePt t="81146" x="11455400" y="4748213"/>
          <p14:tracePt t="81152" x="11464925" y="4725988"/>
          <p14:tracePt t="81160" x="11468100" y="4722813"/>
          <p14:tracePt t="81166" x="11477625" y="4710113"/>
          <p14:tracePt t="81175" x="11477625" y="4700588"/>
          <p14:tracePt t="81181" x="11480800" y="4697413"/>
          <p14:tracePt t="81187" x="11480800" y="4687888"/>
          <p14:tracePt t="81202" x="11480800" y="4675188"/>
          <p14:tracePt t="81216" x="11480800" y="4662488"/>
          <p14:tracePt t="81224" x="11472863" y="4657725"/>
          <p14:tracePt t="81236" x="11468100" y="4649788"/>
          <p14:tracePt t="81244" x="11447463" y="4645025"/>
          <p14:tracePt t="81250" x="11434763" y="4629150"/>
          <p14:tracePt t="81261" x="11401425" y="4619625"/>
          <p14:tracePt t="81265" x="11383963" y="4616450"/>
          <p14:tracePt t="81272" x="11361738" y="4616450"/>
          <p14:tracePt t="81280" x="11320463" y="4616450"/>
          <p14:tracePt t="81286" x="11298238" y="4616450"/>
          <p14:tracePt t="81293" x="11272838" y="4624388"/>
          <p14:tracePt t="81300" x="11239500" y="4632325"/>
          <p14:tracePt t="81308" x="11204575" y="4649788"/>
          <p14:tracePt t="81314" x="11171238" y="4667250"/>
          <p14:tracePt t="81321" x="11145838" y="4692650"/>
          <p14:tracePt t="81329" x="11133138" y="4710113"/>
          <p14:tracePt t="81335" x="11107738" y="4722813"/>
          <p14:tracePt t="81343" x="11082338" y="4738688"/>
          <p14:tracePt t="81349" x="11077575" y="4748213"/>
          <p14:tracePt t="81358" x="11069638" y="4764088"/>
          <p14:tracePt t="81366" x="11056938" y="4773613"/>
          <p14:tracePt t="81378" x="11056938" y="4781550"/>
          <p14:tracePt t="81384" x="11056938" y="4786313"/>
          <p14:tracePt t="81392" x="11052175" y="4786313"/>
          <p14:tracePt t="81409" x="11052175" y="4791075"/>
          <p14:tracePt t="81419" x="11052175" y="4799013"/>
          <p14:tracePt t="81433" x="11052175" y="4803775"/>
          <p14:tracePt t="81455" x="11060113" y="4816475"/>
          <p14:tracePt t="81463" x="11082338" y="4841875"/>
          <p14:tracePt t="81469" x="11107738" y="4849813"/>
          <p14:tracePt t="81476" x="11120438" y="4867275"/>
          <p14:tracePt t="81483" x="11145838" y="4870450"/>
          <p14:tracePt t="81491" x="11158538" y="4879975"/>
          <p14:tracePt t="81497" x="11183938" y="4887913"/>
          <p14:tracePt t="81504" x="11196638" y="4897438"/>
          <p14:tracePt t="81512" x="11209338" y="4897438"/>
          <p14:tracePt t="81518" x="11226800" y="4897438"/>
          <p14:tracePt t="81526" x="11239500" y="4897438"/>
          <p14:tracePt t="81532" x="11260138" y="4900613"/>
          <p14:tracePt t="81541" x="11272838" y="4900613"/>
          <p14:tracePt t="81546" x="11290300" y="4900613"/>
          <p14:tracePt t="81553" x="11295063" y="4900613"/>
          <p14:tracePt t="81561" x="11298238" y="4900613"/>
          <p14:tracePt t="81567" x="11307763" y="4900613"/>
          <p14:tracePt t="81575" x="11320463" y="4900613"/>
          <p14:tracePt t="81588" x="11323638" y="4900613"/>
          <p14:tracePt t="82701" x="11290300" y="4867275"/>
          <p14:tracePt t="82713" x="11183938" y="4760913"/>
          <p14:tracePt t="82721" x="11153775" y="4710113"/>
          <p14:tracePt t="82729" x="11102975" y="4679950"/>
          <p14:tracePt t="82734" x="11077575" y="4641850"/>
          <p14:tracePt t="82742" x="11047413" y="4606925"/>
          <p14:tracePt t="82749" x="11009313" y="4578350"/>
          <p14:tracePt t="82758" x="10988675" y="4565650"/>
          <p14:tracePt t="82763" x="10963275" y="4538663"/>
          <p14:tracePt t="82770" x="10923588" y="4510088"/>
          <p14:tracePt t="82777" x="10890250" y="4492625"/>
          <p14:tracePt t="82784" x="10869613" y="4475163"/>
          <p14:tracePt t="82792" x="10821988" y="4459288"/>
          <p14:tracePt t="82798" x="10796588" y="4432300"/>
          <p14:tracePt t="82808" x="10763250" y="4416425"/>
          <p14:tracePt t="82813" x="10737850" y="4403725"/>
          <p14:tracePt t="82819" x="10715625" y="4394200"/>
          <p14:tracePt t="82827" x="10698163" y="4386263"/>
          <p14:tracePt t="82833" x="10664825" y="4368800"/>
          <p14:tracePt t="82843" x="10644188" y="4360863"/>
          <p14:tracePt t="82848" x="10626725" y="4348163"/>
          <p14:tracePt t="82854" x="10596563" y="4338638"/>
          <p14:tracePt t="82862" x="10579100" y="4330700"/>
          <p14:tracePt t="82868" x="10558463" y="4322763"/>
          <p14:tracePt t="82876" x="10525125" y="4313238"/>
          <p14:tracePt t="82882" x="10502900" y="4305300"/>
          <p14:tracePt t="82893" x="10469563" y="4300538"/>
          <p14:tracePt t="82898" x="10421938" y="4287838"/>
          <p14:tracePt t="82903" x="10391775" y="4287838"/>
          <p14:tracePt t="82912" x="10337800" y="4279900"/>
          <p14:tracePt t="82917" x="10302875" y="4262438"/>
          <p14:tracePt t="82926" x="10256838" y="4262438"/>
          <p14:tracePt t="82932" x="10226675" y="4262438"/>
          <p14:tracePt t="82941" x="10201275" y="4262438"/>
          <p14:tracePt t="82946" x="10171113" y="4262438"/>
          <p14:tracePt t="82953" x="10158413" y="4262438"/>
          <p14:tracePt t="82961" x="10145713" y="4262438"/>
          <p14:tracePt t="82967" x="10112375" y="4262438"/>
          <p14:tracePt t="82974" x="10099675" y="4262438"/>
          <p14:tracePt t="82981" x="10082213" y="4275138"/>
          <p14:tracePt t="82988" x="10069513" y="4275138"/>
          <p14:tracePt t="82995" x="10034588" y="4284663"/>
          <p14:tracePt t="83002" x="10021888" y="4287838"/>
          <p14:tracePt t="83010" x="10001250" y="4297363"/>
          <p14:tracePt t="83016" x="9975850" y="4305300"/>
          <p14:tracePt t="83025" x="9953625" y="4313238"/>
          <p14:tracePt t="83031" x="9928225" y="4322763"/>
          <p14:tracePt t="83037" x="9925050" y="4325938"/>
          <p14:tracePt t="83045" x="9902825" y="4335463"/>
          <p14:tracePt t="83051" x="9902825" y="4348163"/>
          <p14:tracePt t="83059" x="9877425" y="4348163"/>
          <p14:tracePt t="83065" x="9877425" y="4352925"/>
          <p14:tracePt t="83080" x="9874250" y="4352925"/>
          <p14:tracePt t="83094" x="9869488" y="4360863"/>
          <p14:tracePt t="83110" x="9861550" y="4360863"/>
          <p14:tracePt t="83115" x="9861550" y="4365625"/>
          <p14:tracePt t="83125" x="9856788" y="4365625"/>
          <p14:tracePt t="83130" x="9847263" y="4368800"/>
          <p14:tracePt t="83136" x="9834563" y="4386263"/>
          <p14:tracePt t="83143" x="9831388" y="4391025"/>
          <p14:tracePt t="83151" x="9818688" y="4398963"/>
          <p14:tracePt t="83159" x="9801225" y="4403725"/>
          <p14:tracePt t="83164" x="9796463" y="4403725"/>
          <p14:tracePt t="83171" x="9788525" y="4419600"/>
          <p14:tracePt t="83179" x="9783763" y="4419600"/>
          <p14:tracePt t="83185" x="9775825" y="4424363"/>
          <p14:tracePt t="83193" x="9771063" y="4424363"/>
          <p14:tracePt t="83199" x="9763125" y="4424363"/>
          <p14:tracePt t="83207" x="9745663" y="4424363"/>
          <p14:tracePt t="83213" x="9737725" y="4424363"/>
          <p14:tracePt t="83228" x="9725025" y="4424363"/>
          <p14:tracePt t="83242" x="9720263" y="4424363"/>
          <p14:tracePt t="83260" x="9712325" y="4424363"/>
          <p14:tracePt t="83277" x="9712325" y="4411663"/>
          <p14:tracePt t="83283" x="9707563" y="4411663"/>
          <p14:tracePt t="83306" x="9707563" y="4403725"/>
          <p14:tracePt t="83314" x="9702800" y="4403725"/>
          <p14:tracePt t="83318" x="9702800" y="4391025"/>
          <p14:tracePt t="83327" x="9702800" y="4368800"/>
          <p14:tracePt t="83332" x="9702800" y="4356100"/>
          <p14:tracePt t="83341" x="9702800" y="4322763"/>
          <p14:tracePt t="83347" x="9702800" y="4310063"/>
          <p14:tracePt t="83353" x="9712325" y="4284663"/>
          <p14:tracePt t="83362" x="9712325" y="4254500"/>
          <p14:tracePt t="83367" x="9720263" y="4229100"/>
          <p14:tracePt t="83375" x="9720263" y="4206875"/>
          <p14:tracePt t="83382" x="9715500" y="4191000"/>
          <p14:tracePt t="83391" x="9715500" y="4160838"/>
          <p14:tracePt t="83396" x="9715500" y="4140200"/>
          <p14:tracePt t="83403" x="9712325" y="4113213"/>
          <p14:tracePt t="83411" x="9702800" y="4092575"/>
          <p14:tracePt t="83417" x="9694863" y="4067175"/>
          <p14:tracePt t="83424" x="9677400" y="4033838"/>
          <p14:tracePt t="83431" x="9669463" y="3998913"/>
          <p14:tracePt t="83438" x="9652000" y="3978275"/>
          <p14:tracePt t="83446" x="9644063" y="3935413"/>
          <p14:tracePt t="83452" x="9636125" y="3910013"/>
          <p14:tracePt t="83460" x="9618663" y="3875088"/>
          <p14:tracePt t="83466" x="9609138" y="3841750"/>
          <p14:tracePt t="83474" x="9596438" y="3821113"/>
          <p14:tracePt t="83481" x="9596438" y="3808413"/>
          <p14:tracePt t="83487" x="9588500" y="3790950"/>
          <p14:tracePt t="83495" x="9580563" y="3778250"/>
          <p14:tracePt t="83501" x="9580563" y="3765550"/>
          <p14:tracePt t="83515" x="9580563" y="3756025"/>
          <p14:tracePt t="83530" x="9580563" y="3752850"/>
          <p14:tracePt t="83550" x="9580563" y="3743325"/>
          <p14:tracePt t="88573" x="9674225" y="3709988"/>
          <p14:tracePt t="88580" x="9831388" y="3633788"/>
          <p14:tracePt t="88587" x="9920288" y="3586163"/>
          <p14:tracePt t="88595" x="10009188" y="3540125"/>
          <p14:tracePt t="88601" x="10102850" y="3497263"/>
          <p14:tracePt t="88609" x="10163175" y="3475038"/>
          <p14:tracePt t="88615" x="10201275" y="3446463"/>
          <p14:tracePt t="88623" x="10221913" y="3441700"/>
          <p14:tracePt t="88630" x="10247313" y="3433763"/>
          <p14:tracePt t="88636" x="10252075" y="3416300"/>
          <p14:tracePt t="88650" x="10260013" y="3416300"/>
          <p14:tracePt t="88664" x="10260013" y="3411538"/>
          <p14:tracePt t="88679" x="10264775" y="3411538"/>
          <p14:tracePt t="88714" x="10264775" y="3408363"/>
          <p14:tracePt t="88728" x="10277475" y="3398838"/>
          <p14:tracePt t="88734" x="10325100" y="3373438"/>
          <p14:tracePt t="88743" x="10358438" y="3352800"/>
          <p14:tracePt t="88748" x="10421938" y="3309938"/>
          <p14:tracePt t="88756" x="10485438" y="3279775"/>
          <p14:tracePt t="88763" x="10563225" y="3246438"/>
          <p14:tracePt t="88769" x="10639425" y="3203575"/>
          <p14:tracePt t="88778" x="10685463" y="3182938"/>
          <p14:tracePt t="88783" x="10766425" y="3140075"/>
          <p14:tracePt t="88791" x="10844213" y="3097213"/>
          <p14:tracePt t="88798" x="10890250" y="3067050"/>
          <p14:tracePt t="88807" x="10953750" y="3033713"/>
          <p14:tracePt t="88812" x="10991850" y="3008313"/>
          <p14:tracePt t="88818" x="11017250" y="2982913"/>
          <p14:tracePt t="88826" x="11047413" y="2973388"/>
          <p14:tracePt t="88833" x="11056938" y="2970213"/>
          <p14:tracePt t="88841" x="11069638" y="2960688"/>
          <p14:tracePt t="88847" x="11069638" y="2957513"/>
          <p14:tracePt t="88854" x="11072813" y="2947988"/>
          <p14:tracePt t="88862" x="11082338" y="2947988"/>
          <p14:tracePt t="88868" x="11082338" y="2935288"/>
          <p14:tracePt t="88876" x="11085513" y="2922588"/>
          <p14:tracePt t="88882" x="11110913" y="2905125"/>
          <p14:tracePt t="88890" x="11120438" y="2892425"/>
          <p14:tracePt t="88896" x="11136313" y="2859088"/>
          <p14:tracePt t="88903" x="11145838" y="2833688"/>
          <p14:tracePt t="88911" x="11158538" y="2820988"/>
          <p14:tracePt t="88917" x="11158538" y="2803525"/>
          <p14:tracePt t="88925" x="11166475" y="2798763"/>
          <p14:tracePt t="88931" x="11166475" y="2786063"/>
          <p14:tracePt t="88940" x="11179175" y="2778125"/>
          <p14:tracePt t="88946" x="11179175" y="2773363"/>
          <p14:tracePt t="88961" x="11179175" y="2765425"/>
          <p14:tracePt t="88980" x="11179175" y="2760663"/>
          <p14:tracePt t="88995" x="11171238" y="2760663"/>
          <p14:tracePt t="89001" x="11163300" y="2757488"/>
          <p14:tracePt t="89009" x="11149013" y="2747963"/>
          <p14:tracePt t="89016" x="11136313" y="2747963"/>
          <p14:tracePt t="89023" x="11082338" y="2747963"/>
          <p14:tracePt t="89030" x="11039475" y="2752725"/>
          <p14:tracePt t="89037" x="10950575" y="2773363"/>
          <p14:tracePt t="89044" x="10864850" y="2786063"/>
          <p14:tracePt t="89051" x="10763250" y="2808288"/>
          <p14:tracePt t="89058" x="10644188" y="2841625"/>
          <p14:tracePt t="89065" x="10545763" y="2854325"/>
          <p14:tracePt t="89073" x="10456863" y="2867025"/>
          <p14:tracePt t="89080" x="10383838" y="2876550"/>
          <p14:tracePt t="89086" x="10325100" y="2884488"/>
          <p14:tracePt t="89094" x="10282238" y="2884488"/>
          <p14:tracePt t="89100" x="10264775" y="2892425"/>
          <p14:tracePt t="89110" x="10244138" y="2892425"/>
          <p14:tracePt t="89126" x="10231438" y="2901950"/>
          <p14:tracePt t="89135" x="10226675" y="2901950"/>
          <p14:tracePt t="89150" x="10226675" y="2905125"/>
          <p14:tracePt t="89163" x="10218738" y="2927350"/>
          <p14:tracePt t="89170" x="10218738" y="2930525"/>
          <p14:tracePt t="89178" x="10221913" y="2943225"/>
          <p14:tracePt t="89184" x="10221913" y="2960688"/>
          <p14:tracePt t="89192" x="10221913" y="2973388"/>
          <p14:tracePt t="89199" x="10226675" y="2995613"/>
          <p14:tracePt t="89209" x="10234613" y="3021013"/>
          <p14:tracePt t="89214" x="10234613" y="3033713"/>
          <p14:tracePt t="89220" x="10252075" y="3067050"/>
          <p14:tracePt t="89228" x="10282238" y="3105150"/>
          <p14:tracePt t="89233" x="10299700" y="3127375"/>
          <p14:tracePt t="89242" x="10333038" y="3173413"/>
          <p14:tracePt t="89248" x="10383838" y="3216275"/>
          <p14:tracePt t="89259" x="10439400" y="3279775"/>
          <p14:tracePt t="89262" x="10502900" y="3322638"/>
          <p14:tracePt t="89268" x="10553700" y="3373438"/>
          <p14:tracePt t="89276" x="10604500" y="3408363"/>
          <p14:tracePt t="89283" x="10639425" y="3424238"/>
          <p14:tracePt t="89291" x="10690225" y="3441700"/>
          <p14:tracePt t="89297" x="10702925" y="3449638"/>
          <p14:tracePt t="89304" x="10720388" y="3462338"/>
          <p14:tracePt t="89312" x="10733088" y="3471863"/>
          <p14:tracePt t="89318" x="10753725" y="3471863"/>
          <p14:tracePt t="89326" x="10763250" y="3471863"/>
          <p14:tracePt t="89332" x="10766425" y="3471863"/>
          <p14:tracePt t="89341" x="10779125" y="3471863"/>
          <p14:tracePt t="89346" x="10788650" y="3454400"/>
          <p14:tracePt t="89353" x="10791825" y="3449638"/>
          <p14:tracePt t="89362" x="10814050" y="3429000"/>
          <p14:tracePt t="89368" x="10829925" y="3403600"/>
          <p14:tracePt t="89376" x="10847388" y="3368675"/>
          <p14:tracePt t="89381" x="10864850" y="3348038"/>
          <p14:tracePt t="89391" x="10872788" y="3322638"/>
          <p14:tracePt t="89396" x="10872788" y="3309938"/>
          <p14:tracePt t="89402" x="10882313" y="3276600"/>
          <p14:tracePt t="89411" x="10882313" y="3262313"/>
          <p14:tracePt t="89416" x="10882313" y="3241675"/>
          <p14:tracePt t="89424" x="10882313" y="3233738"/>
          <p14:tracePt t="89430" x="10877550" y="3211513"/>
          <p14:tracePt t="89441" x="10877550" y="3208338"/>
          <p14:tracePt t="89445" x="10877550" y="3203575"/>
          <p14:tracePt t="89460" x="10872788" y="3195638"/>
          <p14:tracePt t="89480" x="10872788" y="3190875"/>
          <p14:tracePt t="89494" x="10864850" y="3190875"/>
          <p14:tracePt t="89508" x="10864850" y="3182938"/>
          <p14:tracePt t="89524" x="10860088" y="3182938"/>
          <p14:tracePt t="89564" x="10860088" y="3186113"/>
          <p14:tracePt t="90036" x="10860088" y="3208338"/>
          <p14:tracePt t="90044" x="10860088" y="3228975"/>
          <p14:tracePt t="90050" x="10869613" y="3271838"/>
          <p14:tracePt t="90058" x="10877550" y="3305175"/>
          <p14:tracePt t="90064" x="10898188" y="3352800"/>
          <p14:tracePt t="90071" x="10907713" y="3386138"/>
          <p14:tracePt t="90078" x="10915650" y="3446463"/>
          <p14:tracePt t="90085" x="10923588" y="3479800"/>
          <p14:tracePt t="90093" x="10941050" y="3514725"/>
          <p14:tracePt t="90099" x="10950575" y="3548063"/>
          <p14:tracePt t="90109" x="10958513" y="3578225"/>
          <p14:tracePt t="90114" x="10966450" y="3595688"/>
          <p14:tracePt t="90120" x="10975975" y="3629025"/>
          <p14:tracePt t="90128" x="10979150" y="3649663"/>
          <p14:tracePt t="90135" x="10988675" y="3662363"/>
          <p14:tracePt t="90142" x="10996613" y="3679825"/>
          <p14:tracePt t="90148" x="11004550" y="3714750"/>
          <p14:tracePt t="90156" x="11026775" y="3727450"/>
          <p14:tracePt t="90164" x="11034713" y="3752850"/>
          <p14:tracePt t="90169" x="11042650" y="3781425"/>
          <p14:tracePt t="90177" x="11060113" y="3798888"/>
          <p14:tracePt t="90183" x="11077575" y="3833813"/>
          <p14:tracePt t="90192" x="11085513" y="3867150"/>
          <p14:tracePt t="90197" x="11107738" y="3887788"/>
          <p14:tracePt t="90208" x="11123613" y="3914775"/>
          <p14:tracePt t="90212" x="11133138" y="3948113"/>
          <p14:tracePt t="90218" x="11149013" y="3968750"/>
          <p14:tracePt t="90227" x="11158538" y="3994150"/>
          <p14:tracePt t="90232" x="11183938" y="4029075"/>
          <p14:tracePt t="90241" x="11191875" y="4041775"/>
          <p14:tracePt t="90247" x="11204575" y="4067175"/>
          <p14:tracePt t="90253" x="11214100" y="4071938"/>
          <p14:tracePt t="90261" x="11226800" y="4100513"/>
          <p14:tracePt t="90267" x="11234738" y="4117975"/>
          <p14:tracePt t="90275" x="11242675" y="4130675"/>
          <p14:tracePt t="90282" x="11264900" y="4148138"/>
          <p14:tracePt t="90290" x="11272838" y="4160838"/>
          <p14:tracePt t="90296" x="11290300" y="4186238"/>
          <p14:tracePt t="90303" x="11295063" y="4191000"/>
          <p14:tracePt t="90310" x="11303000" y="4206875"/>
          <p14:tracePt t="90317" x="11315700" y="4219575"/>
          <p14:tracePt t="90325" x="11333163" y="4237038"/>
          <p14:tracePt t="90333" x="11345863" y="4249738"/>
          <p14:tracePt t="90341" x="11361738" y="4275138"/>
          <p14:tracePt t="90346" x="11371263" y="4287838"/>
          <p14:tracePt t="90352" x="11383963" y="4305300"/>
          <p14:tracePt t="90360" x="11391900" y="4318000"/>
          <p14:tracePt t="90366" x="11404600" y="4325938"/>
          <p14:tracePt t="90373" x="11414125" y="4338638"/>
          <p14:tracePt t="90380" x="11414125" y="4348163"/>
          <p14:tracePt t="90395" x="11422063" y="4352925"/>
          <p14:tracePt t="90409" x="11426825" y="4360863"/>
          <p14:tracePt t="90424" x="11430000" y="4365625"/>
          <p14:tracePt t="90430" x="11439525" y="4373563"/>
          <p14:tracePt t="90436" x="11442700" y="4378325"/>
          <p14:tracePt t="90445" x="11455400" y="4386263"/>
          <p14:tracePt t="90450" x="11464925" y="4406900"/>
          <p14:tracePt t="90458" x="11477625" y="4406900"/>
          <p14:tracePt t="90464" x="11495088" y="4416425"/>
          <p14:tracePt t="90473" x="11507788" y="4429125"/>
          <p14:tracePt t="90479" x="11515725" y="4437063"/>
          <p14:tracePt t="90485" x="11528425" y="4441825"/>
          <p14:tracePt t="90494" x="11533188" y="4449763"/>
          <p14:tracePt t="90500" x="11549063" y="4454525"/>
          <p14:tracePt t="90507" x="11553825" y="4462463"/>
          <p14:tracePt t="90514" x="11558588" y="4462463"/>
          <p14:tracePt t="90525" x="11566525" y="4475163"/>
          <p14:tracePt t="90528" x="11571288" y="4475163"/>
          <p14:tracePt t="90535" x="11579225" y="4479925"/>
          <p14:tracePt t="90543" x="11583988" y="4487863"/>
          <p14:tracePt t="90557" x="11591925" y="4487863"/>
          <p14:tracePt t="90570" x="11596688" y="4492625"/>
          <p14:tracePt t="90584" x="11609388" y="4492625"/>
          <p14:tracePt t="90606" x="11614150" y="4497388"/>
          <p14:tracePt t="90633" x="11614150" y="4505325"/>
          <p14:tracePt t="90642" x="11622088" y="4505325"/>
          <p14:tracePt t="90668" x="11626850" y="4510088"/>
          <p14:tracePt t="90697" x="11626850" y="4518025"/>
          <p14:tracePt t="90718" x="11634788" y="4518025"/>
          <p14:tracePt t="90781" x="11634788" y="4513263"/>
          <p14:tracePt t="90809" x="11634788" y="4510088"/>
          <p14:tracePt t="90817" x="11639550" y="4510088"/>
          <p14:tracePt t="90824" x="11639550" y="4500563"/>
          <p14:tracePt t="90838" x="11639550" y="4497388"/>
          <p14:tracePt t="90859" x="11647488" y="4492625"/>
          <p14:tracePt t="90873" x="11647488" y="4484688"/>
          <p14:tracePt t="90880" x="11647488" y="4462463"/>
          <p14:tracePt t="90886" x="11647488" y="4459288"/>
          <p14:tracePt t="90895" x="11652250" y="4445000"/>
          <p14:tracePt t="90901" x="11652250" y="4432300"/>
          <p14:tracePt t="90908" x="11652250" y="4416425"/>
          <p14:tracePt t="90915" x="11652250" y="4386263"/>
          <p14:tracePt t="90923" x="11652250" y="4381500"/>
          <p14:tracePt t="90929" x="11652250" y="4360863"/>
          <p14:tracePt t="90936" x="11652250" y="4348163"/>
          <p14:tracePt t="90943" x="11647488" y="4322763"/>
          <p14:tracePt t="90950" x="11647488" y="4310063"/>
          <p14:tracePt t="90958" x="11647488" y="4287838"/>
          <p14:tracePt t="90964" x="11647488" y="4271963"/>
          <p14:tracePt t="90973" x="11639550" y="4249738"/>
          <p14:tracePt t="90978" x="11639550" y="4241800"/>
          <p14:tracePt t="90985" x="11634788" y="4237038"/>
          <p14:tracePt t="90992" x="11634788" y="4233863"/>
          <p14:tracePt t="90999" x="11634788" y="4224338"/>
          <p14:tracePt t="91008" x="11630025" y="4219575"/>
          <p14:tracePt t="91013" x="11622088" y="4206875"/>
          <p14:tracePt t="91020" x="11617325" y="4206875"/>
          <p14:tracePt t="91028" x="11609388" y="4191000"/>
          <p14:tracePt t="91035" x="11583988" y="4168775"/>
          <p14:tracePt t="91042" x="11571288" y="4160838"/>
          <p14:tracePt t="91048" x="11553825" y="4143375"/>
          <p14:tracePt t="91056" x="11541125" y="4140200"/>
          <p14:tracePt t="91063" x="11515725" y="4130675"/>
          <p14:tracePt t="91069" x="11510963" y="4122738"/>
          <p14:tracePt t="91078" x="11498263" y="4117975"/>
          <p14:tracePt t="91092" x="11485563" y="4117975"/>
          <p14:tracePt t="91119" x="11442700" y="4117975"/>
          <p14:tracePt t="91127" x="11430000" y="4122738"/>
          <p14:tracePt t="91134" x="11414125" y="4127500"/>
          <p14:tracePt t="91141" x="11401425" y="4135438"/>
          <p14:tracePt t="91147" x="11388725" y="4143375"/>
          <p14:tracePt t="91154" x="11361738" y="4152900"/>
          <p14:tracePt t="91162" x="11349038" y="4156075"/>
          <p14:tracePt t="91168" x="11341100" y="4156075"/>
          <p14:tracePt t="91176" x="11328400" y="4165600"/>
          <p14:tracePt t="91182" x="11323638" y="4168775"/>
          <p14:tracePt t="91190" x="11315700" y="4181475"/>
          <p14:tracePt t="91203" x="11303000" y="4181475"/>
          <p14:tracePt t="91210" x="11298238" y="4191000"/>
          <p14:tracePt t="91225" x="11290300" y="4194175"/>
          <p14:tracePt t="91241" x="11285538" y="4203700"/>
          <p14:tracePt t="91246" x="11285538" y="4206875"/>
          <p14:tracePt t="91266" x="11277600" y="4216400"/>
          <p14:tracePt t="91280" x="11277600" y="4219575"/>
          <p14:tracePt t="91907" x="11255375" y="4241800"/>
          <p14:tracePt t="91914" x="11234738" y="4259263"/>
          <p14:tracePt t="91921" x="11217275" y="4279900"/>
          <p14:tracePt t="91928" x="11191875" y="4305300"/>
          <p14:tracePt t="91934" x="11171238" y="4322763"/>
          <p14:tracePt t="91942" x="11153775" y="4335463"/>
          <p14:tracePt t="91949" x="11149013" y="4343400"/>
          <p14:tracePt t="91956" x="11141075" y="4356100"/>
          <p14:tracePt t="91963" x="11120438" y="4365625"/>
          <p14:tracePt t="91970" x="11120438" y="4378325"/>
          <p14:tracePt t="91978" x="11110913" y="4378325"/>
          <p14:tracePt t="91984" x="11107738" y="4391025"/>
          <p14:tracePt t="91992" x="11098213" y="4391025"/>
          <p14:tracePt t="91998" x="11095038" y="4398963"/>
          <p14:tracePt t="92006" x="11085513" y="4411663"/>
          <p14:tracePt t="92012" x="11082338" y="4416425"/>
          <p14:tracePt t="92019" x="11072813" y="4419600"/>
          <p14:tracePt t="92027" x="11069638" y="4441825"/>
          <p14:tracePt t="92033" x="11052175" y="4459288"/>
          <p14:tracePt t="92041" x="11052175" y="4462463"/>
          <p14:tracePt t="92047" x="11042650" y="4484688"/>
          <p14:tracePt t="92058" x="11039475" y="4492625"/>
          <p14:tracePt t="92061" x="11039475" y="4505325"/>
          <p14:tracePt t="92068" x="11029950" y="4525963"/>
          <p14:tracePt t="92077" x="11022013" y="4543425"/>
          <p14:tracePt t="92082" x="11022013" y="4548188"/>
          <p14:tracePt t="92090" x="11022013" y="4560888"/>
          <p14:tracePt t="92097" x="11022013" y="4565650"/>
          <p14:tracePt t="92113" x="11022013" y="4594225"/>
          <p14:tracePt t="92118" x="11022013" y="4606925"/>
          <p14:tracePt t="92125" x="11022013" y="4619625"/>
          <p14:tracePt t="92132" x="11022013" y="4624388"/>
          <p14:tracePt t="92139" x="11022013" y="4637088"/>
          <p14:tracePt t="92146" x="11022013" y="4654550"/>
          <p14:tracePt t="92153" x="11022013" y="4657725"/>
          <p14:tracePt t="92160" x="11026775" y="4672013"/>
          <p14:tracePt t="92166" x="11026775" y="4679950"/>
          <p14:tracePt t="92181" x="11034713" y="4692650"/>
          <p14:tracePt t="92197" x="11034713" y="4705350"/>
          <p14:tracePt t="92210" x="11039475" y="4718050"/>
          <p14:tracePt t="92216" x="11047413" y="4725988"/>
          <p14:tracePt t="92230" x="11047413" y="4730750"/>
          <p14:tracePt t="92245" x="11060113" y="4738688"/>
          <p14:tracePt t="92259" x="11072813" y="4743450"/>
          <p14:tracePt t="92265" x="11082338" y="4751388"/>
          <p14:tracePt t="92273" x="11085513" y="4756150"/>
          <p14:tracePt t="92280" x="11098213" y="4764088"/>
          <p14:tracePt t="92286" x="11107738" y="4786313"/>
          <p14:tracePt t="92294" x="11128375" y="4786313"/>
          <p14:tracePt t="92300" x="11136313" y="4794250"/>
          <p14:tracePt t="92308" x="11149013" y="4799013"/>
          <p14:tracePt t="92314" x="11163300" y="4806950"/>
          <p14:tracePt t="92323" x="11171238" y="4811713"/>
          <p14:tracePt t="92329" x="11183938" y="4819650"/>
          <p14:tracePt t="92335" x="11196638" y="4829175"/>
          <p14:tracePt t="92343" x="11214100" y="4832350"/>
          <p14:tracePt t="92349" x="11217275" y="4832350"/>
          <p14:tracePt t="92357" x="11226800" y="4841875"/>
          <p14:tracePt t="92366" x="11229975" y="4841875"/>
          <p14:tracePt t="92375" x="11239500" y="4854575"/>
          <p14:tracePt t="92385" x="11242675" y="4854575"/>
          <p14:tracePt t="98287" x="11226800" y="4854575"/>
          <p14:tracePt t="98295" x="11204575" y="4862513"/>
          <p14:tracePt t="98300" x="11163300" y="4862513"/>
          <p14:tracePt t="98308" x="11115675" y="4862513"/>
          <p14:tracePt t="98314" x="11060113" y="4862513"/>
          <p14:tracePt t="98322" x="11017250" y="4862513"/>
          <p14:tracePt t="98329" x="10945813" y="4862513"/>
          <p14:tracePt t="98335" x="10872788" y="4862513"/>
          <p14:tracePt t="98343" x="10814050" y="4854575"/>
          <p14:tracePt t="98349" x="10741025" y="4854575"/>
          <p14:tracePt t="98358" x="10656888" y="4854575"/>
          <p14:tracePt t="98363" x="10596563" y="4845050"/>
          <p14:tracePt t="98372" x="10494963" y="4832350"/>
          <p14:tracePt t="98378" x="10383838" y="4824413"/>
          <p14:tracePt t="98384" x="10282238" y="4811713"/>
          <p14:tracePt t="98392" x="10153650" y="4799013"/>
          <p14:tracePt t="98399" x="10009188" y="4778375"/>
          <p14:tracePt t="98406" x="9847263" y="4738688"/>
          <p14:tracePt t="98412" x="9656763" y="4713288"/>
          <p14:tracePt t="98420" x="9461500" y="4672013"/>
          <p14:tracePt t="98427" x="9248775" y="4654550"/>
          <p14:tracePt t="98433" x="9001125" y="4624388"/>
          <p14:tracePt t="98441" x="8750300" y="4578350"/>
          <p14:tracePt t="98448" x="8532813" y="4548188"/>
          <p14:tracePt t="98457" x="8294688" y="4535488"/>
          <p14:tracePt t="98463" x="8053388" y="4518025"/>
          <p14:tracePt t="98469" x="7878763" y="4518025"/>
          <p14:tracePt t="98477" x="7640638" y="4505325"/>
          <p14:tracePt t="98483" x="7483475" y="4505325"/>
          <p14:tracePt t="98491" x="7329488" y="4492625"/>
          <p14:tracePt t="98497" x="7129463" y="4500563"/>
          <p14:tracePt t="98505" x="6989763" y="4500563"/>
          <p14:tracePt t="98511" x="6835775" y="4500563"/>
          <p14:tracePt t="98518" x="6708775" y="4500563"/>
          <p14:tracePt t="98526" x="6580188" y="4500563"/>
          <p14:tracePt t="98532" x="6470650" y="4500563"/>
          <p14:tracePt t="98540" x="6354763" y="4492625"/>
          <p14:tracePt t="98546" x="6270625" y="4492625"/>
          <p14:tracePt t="98557" x="6184900" y="4492625"/>
          <p14:tracePt t="98561" x="6138863" y="4484688"/>
          <p14:tracePt t="98567" x="6091238" y="4462463"/>
          <p14:tracePt t="98575" x="6057900" y="4459288"/>
          <p14:tracePt t="98581" x="6045200" y="4459288"/>
          <p14:tracePt t="98589" x="6032500" y="4459288"/>
          <p14:tracePt t="98596" x="6022975" y="4449763"/>
          <p14:tracePt t="98933" x="5956300" y="4398963"/>
          <p14:tracePt t="98942" x="5862638" y="4325938"/>
          <p14:tracePt t="98947" x="5768975" y="4259263"/>
          <p14:tracePt t="98956" x="5678488" y="4178300"/>
          <p14:tracePt t="98962" x="5572125" y="4097338"/>
          <p14:tracePt t="98968" x="5491163" y="4029075"/>
          <p14:tracePt t="98976" x="5384800" y="3943350"/>
          <p14:tracePt t="98982" x="5292725" y="3849688"/>
          <p14:tracePt t="98990" x="5186363" y="3794125"/>
          <p14:tracePt t="98996" x="5092700" y="3709988"/>
          <p14:tracePt t="99006" x="5014913" y="3654425"/>
          <p14:tracePt t="99011" x="4921250" y="3586163"/>
          <p14:tracePt t="99017" x="4845050" y="3543300"/>
          <p14:tracePt t="99026" x="4756150" y="3471863"/>
          <p14:tracePt t="99031" x="4692650" y="3441700"/>
          <p14:tracePt t="99039" x="4611688" y="3386138"/>
          <p14:tracePt t="99046" x="4522788" y="3352800"/>
          <p14:tracePt t="99053" x="4449763" y="3317875"/>
          <p14:tracePt t="99060" x="4356100" y="3276600"/>
          <p14:tracePt t="99067" x="4270375" y="3254375"/>
          <p14:tracePt t="99074" x="4168775" y="3228975"/>
          <p14:tracePt t="99081" x="4079875" y="3208338"/>
          <p14:tracePt t="99089" x="4003675" y="3173413"/>
          <p14:tracePt t="99095" x="3913188" y="3152775"/>
          <p14:tracePt t="99102" x="3841750" y="3143250"/>
          <p14:tracePt t="99112" x="3794125" y="3135313"/>
          <p14:tracePt t="99122" x="3735388" y="3122613"/>
          <p14:tracePt t="99126" x="3705225" y="3114675"/>
          <p14:tracePt t="99130" x="3687763" y="3109913"/>
          <p14:tracePt t="99138" x="3667125" y="3109913"/>
          <p14:tracePt t="99145" x="3659188" y="3101975"/>
          <p14:tracePt t="99151" x="3654425" y="3101975"/>
          <p14:tracePt t="100016" x="3556000" y="3092450"/>
          <p14:tracePt t="100024" x="3381375" y="3079750"/>
          <p14:tracePt t="100030" x="3216275" y="3054350"/>
          <p14:tracePt t="100038" x="3028950" y="3028950"/>
          <p14:tracePt t="100045" x="2836863" y="3003550"/>
          <p14:tracePt t="100051" x="2667000" y="2960688"/>
          <p14:tracePt t="100059" x="2505075" y="2935288"/>
          <p14:tracePt t="100065" x="2360613" y="2914650"/>
          <p14:tracePt t="100073" x="2216150" y="2876550"/>
          <p14:tracePt t="100079" x="2101850" y="2841625"/>
          <p14:tracePt t="100090" x="1973263" y="2820988"/>
          <p14:tracePt t="100108" x="1679575" y="2752725"/>
          <p14:tracePt t="100118" x="1603375" y="2717800"/>
          <p14:tracePt t="100123" x="1527175" y="2689225"/>
          <p14:tracePt t="100130" x="1441450" y="2663825"/>
          <p14:tracePt t="100136" x="1377950" y="2620963"/>
          <p14:tracePt t="100143" x="1301750" y="2590800"/>
          <p14:tracePt t="100150" x="1238250" y="2570163"/>
          <p14:tracePt t="100158" x="1177925" y="2540000"/>
          <p14:tracePt t="100164" x="1114425" y="2492375"/>
          <p14:tracePt t="100172" x="1076325" y="2476500"/>
          <p14:tracePt t="100179" x="1028700" y="2446338"/>
          <p14:tracePt t="100185" x="990600" y="2428875"/>
          <p14:tracePt t="100194" x="939800" y="2390775"/>
          <p14:tracePt t="100199" x="906463" y="2373313"/>
          <p14:tracePt t="100208" x="884238" y="2357438"/>
          <p14:tracePt t="100214" x="850900" y="2339975"/>
          <p14:tracePt t="100222" x="812800" y="2301875"/>
          <p14:tracePt t="100228" x="787400" y="2284413"/>
          <p14:tracePt t="100234" x="752475" y="2259013"/>
          <p14:tracePt t="100242" x="714375" y="2228850"/>
          <p14:tracePt t="100248" x="676275" y="2203450"/>
          <p14:tracePt t="100257" x="655638" y="2178050"/>
          <p14:tracePt t="100263" x="612775" y="2139950"/>
          <p14:tracePt t="100270" x="565150" y="2109788"/>
          <p14:tracePt t="100277" x="536575" y="2071688"/>
          <p14:tracePt t="100283" x="511175" y="2038350"/>
          <p14:tracePt t="100291" x="458788" y="1995488"/>
          <p14:tracePt t="100297" x="433388" y="1970088"/>
          <p14:tracePt t="100306" x="395288" y="1931988"/>
          <p14:tracePt t="100312" x="377825" y="1909763"/>
          <p14:tracePt t="100318" x="357188" y="1893888"/>
          <p14:tracePt t="100326" x="349250" y="1876425"/>
          <p14:tracePt t="100333" x="323850" y="1854200"/>
          <p14:tracePt t="100340" x="311150" y="1846263"/>
          <p14:tracePt t="100347" x="293688" y="1828800"/>
          <p14:tracePt t="100355" x="288925" y="1825625"/>
          <p14:tracePt t="100364" x="276225" y="1816100"/>
          <p14:tracePt t="100368" x="268288" y="1812925"/>
          <p14:tracePt t="100375" x="255588" y="1803400"/>
          <p14:tracePt t="100382" x="242888" y="1800225"/>
          <p14:tracePt t="100390" x="233363" y="1782763"/>
          <p14:tracePt t="100396" x="220663" y="1782763"/>
          <p14:tracePt t="100406" x="212725" y="1778000"/>
          <p14:tracePt t="100411" x="207963" y="1778000"/>
          <p14:tracePt t="100417" x="200025" y="1770063"/>
          <p14:tracePt t="100425" x="195263" y="1770063"/>
          <p14:tracePt t="100431" x="192088" y="1770063"/>
          <p14:tracePt t="100439" x="179388" y="1770063"/>
          <p14:tracePt t="100446" x="161925" y="1770063"/>
          <p14:tracePt t="100452" x="157163" y="1770063"/>
          <p14:tracePt t="100460" x="144463" y="1770063"/>
          <p14:tracePt t="100466" x="131763" y="1770063"/>
          <p14:tracePt t="100474" x="123825" y="1770063"/>
          <p14:tracePt t="100480" x="119063" y="1774825"/>
          <p14:tracePt t="100488" x="106363" y="1774825"/>
          <p14:tracePt t="100495" x="98425" y="1774825"/>
          <p14:tracePt t="100509" x="93663" y="1774825"/>
          <p14:tracePt t="100524" x="88900" y="1778000"/>
          <p14:tracePt t="100544" x="80963" y="1778000"/>
          <p14:tracePt t="100550" x="80963" y="1790700"/>
          <p14:tracePt t="100573" x="76200" y="1790700"/>
          <p14:tracePt t="100586" x="76200" y="1800225"/>
          <p14:tracePt t="100622" x="76200" y="1803400"/>
          <p14:tracePt t="100642" x="76200" y="1812925"/>
          <p14:tracePt t="100663" x="76200" y="1816100"/>
          <p14:tracePt t="100677" x="76200" y="1820863"/>
          <p14:tracePt t="100707" x="76200" y="1828800"/>
          <p14:tracePt t="100734" x="76200" y="1833563"/>
          <p14:tracePt t="100769" x="76200" y="1841500"/>
          <p14:tracePt t="100777" x="85725" y="1841500"/>
          <p14:tracePt t="100797" x="85725" y="1854200"/>
          <p14:tracePt t="100805" x="88900" y="1854200"/>
          <p14:tracePt t="100826" x="88900" y="1858963"/>
          <p14:tracePt t="100840" x="93663" y="1858963"/>
          <p14:tracePt t="100846" x="93663" y="1866900"/>
          <p14:tracePt t="100875" x="93663" y="1871663"/>
          <p14:tracePt t="100902" x="93663" y="1876425"/>
          <p14:tracePt t="100931" x="93663" y="1884363"/>
          <p14:tracePt t="100945" x="101600" y="1884363"/>
          <p14:tracePt t="100966" x="101600" y="1889125"/>
          <p14:tracePt t="100980" x="114300" y="1897063"/>
          <p14:tracePt t="100994" x="119063" y="1901825"/>
          <p14:tracePt t="101001" x="127000" y="1909763"/>
          <p14:tracePt t="101009" x="131763" y="1909763"/>
          <p14:tracePt t="101015" x="139700" y="1922463"/>
          <p14:tracePt t="101029" x="144463" y="1927225"/>
          <p14:tracePt t="101039" x="152400" y="1935163"/>
          <p14:tracePt t="101050" x="157163" y="1935163"/>
          <p14:tracePt t="101058" x="157163" y="1939925"/>
          <p14:tracePt t="101064" x="166688" y="1939925"/>
          <p14:tracePt t="101094" x="169863" y="1944688"/>
          <p14:tracePt t="101128" x="182563" y="1944688"/>
          <p14:tracePt t="107669" x="182563" y="1952625"/>
          <p14:tracePt t="107677" x="187325" y="1952625"/>
          <p14:tracePt t="107683" x="187325" y="1957388"/>
          <p14:tracePt t="107692" x="187325" y="1965325"/>
          <p14:tracePt t="107697" x="187325" y="1970088"/>
          <p14:tracePt t="107706" x="195263" y="1978025"/>
          <p14:tracePt t="107711" x="195263" y="1982788"/>
          <p14:tracePt t="107718" x="200025" y="1987550"/>
          <p14:tracePt t="107726" x="207963" y="2008188"/>
          <p14:tracePt t="107732" x="207963" y="2025650"/>
          <p14:tracePt t="107741" x="225425" y="2046288"/>
          <p14:tracePt t="107746" x="230188" y="2071688"/>
          <p14:tracePt t="107754" x="238125" y="2093913"/>
          <p14:tracePt t="107761" x="255588" y="2119313"/>
          <p14:tracePt t="107767" x="263525" y="2132013"/>
          <p14:tracePt t="107777" x="268288" y="2147888"/>
          <p14:tracePt t="107781" x="268288" y="2170113"/>
          <p14:tracePt t="107789" x="276225" y="2173288"/>
          <p14:tracePt t="107795" x="276225" y="2182813"/>
          <p14:tracePt t="107804" x="276225" y="2185988"/>
          <p14:tracePt t="107810" x="280988" y="2185988"/>
          <p14:tracePt t="107816" x="280988" y="2195513"/>
          <p14:tracePt t="107830" x="280988" y="2200275"/>
          <p14:tracePt t="107866" x="280988" y="2203450"/>
          <p14:tracePt t="107894" x="280988" y="2212975"/>
          <p14:tracePt t="107930" x="280988" y="2216150"/>
          <p14:tracePt t="108021" x="280988" y="2208213"/>
          <p14:tracePt t="108035" x="280988" y="2203450"/>
          <p14:tracePt t="108056" x="280988" y="2200275"/>
          <p14:tracePt t="108070" x="280988" y="2190750"/>
          <p14:tracePt t="108078" x="288925" y="2185988"/>
          <p14:tracePt t="108084" x="288925" y="2178050"/>
          <p14:tracePt t="108092" x="288925" y="2173288"/>
          <p14:tracePt t="108098" x="293688" y="2160588"/>
          <p14:tracePt t="108111" x="293688" y="2152650"/>
          <p14:tracePt t="108112" x="301625" y="2147888"/>
          <p14:tracePt t="108127" x="301625" y="2139950"/>
          <p14:tracePt t="108133" x="306388" y="2139950"/>
          <p14:tracePt t="108141" x="306388" y="2135188"/>
          <p14:tracePt t="108155" x="306388" y="2132013"/>
          <p14:tracePt t="108163" x="319088" y="2132013"/>
          <p14:tracePt t="108176" x="319088" y="2122488"/>
          <p14:tracePt t="108196" x="327025" y="2122488"/>
          <p14:tracePt t="108205" x="327025" y="2119313"/>
          <p14:tracePt t="108240" x="327025" y="2109788"/>
          <p14:tracePt t="108499" x="344488" y="2109788"/>
          <p14:tracePt t="108507" x="352425" y="2109788"/>
          <p14:tracePt t="108513" x="365125" y="2109788"/>
          <p14:tracePt t="108521" x="369888" y="2109788"/>
          <p14:tracePt t="108528" x="377825" y="2109788"/>
          <p14:tracePt t="108534" x="382588" y="2109788"/>
          <p14:tracePt t="108542" x="387350" y="2109788"/>
          <p14:tracePt t="108548" x="404813" y="2109788"/>
          <p14:tracePt t="108562" x="417513" y="2109788"/>
          <p14:tracePt t="108583" x="420688" y="2109788"/>
          <p14:tracePt t="108597" x="430213" y="2109788"/>
          <p14:tracePt t="108611" x="433388" y="2109788"/>
          <p14:tracePt t="110792" x="433388" y="2114550"/>
          <p14:tracePt t="110813" x="433388" y="2119313"/>
          <p14:tracePt t="110827" x="417513" y="2132013"/>
          <p14:tracePt t="110834" x="417513" y="2147888"/>
          <p14:tracePt t="110842" x="412750" y="2152650"/>
          <p14:tracePt t="110848" x="404813" y="2173288"/>
          <p14:tracePt t="110856" x="404813" y="2178050"/>
          <p14:tracePt t="110863" x="400050" y="2190750"/>
          <p14:tracePt t="110872" x="400050" y="2200275"/>
          <p14:tracePt t="110877" x="392113" y="2212975"/>
          <p14:tracePt t="110883" x="392113" y="2216150"/>
          <p14:tracePt t="110891" x="387350" y="2238375"/>
          <p14:tracePt t="110897" x="387350" y="2246313"/>
          <p14:tracePt t="110905" x="387350" y="2251075"/>
          <p14:tracePt t="110912" x="387350" y="2263775"/>
          <p14:tracePt t="110921" x="387350" y="2271713"/>
          <p14:tracePt t="110926" x="369888" y="2276475"/>
          <p14:tracePt t="110933" x="369888" y="2284413"/>
          <p14:tracePt t="110940" x="369888" y="2301875"/>
          <p14:tracePt t="110947" x="369888" y="2309813"/>
          <p14:tracePt t="110954" x="365125" y="2314575"/>
          <p14:tracePt t="110961" x="365125" y="2322513"/>
          <p14:tracePt t="110968" x="365125" y="2327275"/>
          <p14:tracePt t="110976" x="365125" y="2339975"/>
          <p14:tracePt t="110982" x="361950" y="2347913"/>
          <p14:tracePt t="110990" x="361950" y="2360613"/>
          <p14:tracePt t="110996" x="361950" y="2373313"/>
          <p14:tracePt t="111004" x="352425" y="2395538"/>
          <p14:tracePt t="111010" x="352425" y="2403475"/>
          <p14:tracePt t="111017" x="352425" y="2416175"/>
          <p14:tracePt t="111025" x="352425" y="2428875"/>
          <p14:tracePt t="111031" x="344488" y="2451100"/>
          <p14:tracePt t="111039" x="344488" y="2459038"/>
          <p14:tracePt t="111045" x="344488" y="2471738"/>
          <p14:tracePt t="111054" x="344488" y="2476500"/>
          <p14:tracePt t="111066" x="336550" y="2489200"/>
          <p14:tracePt t="111090" x="336550" y="2497138"/>
          <p14:tracePt t="111112" x="336550" y="2501900"/>
          <p14:tracePt t="111115" x="336550" y="2522538"/>
          <p14:tracePt t="111132" x="336550" y="2527300"/>
          <p14:tracePt t="111138" x="336550" y="2535238"/>
          <p14:tracePt t="111144" x="336550" y="2540000"/>
          <p14:tracePt t="111151" x="339725" y="2547938"/>
          <p14:tracePt t="111159" x="339725" y="2552700"/>
          <p14:tracePt t="111173" x="339725" y="2560638"/>
          <p14:tracePt t="111187" x="339725" y="2565400"/>
          <p14:tracePt t="111200" x="339725" y="2578100"/>
          <p14:tracePt t="112783" x="344488" y="2582863"/>
          <p14:tracePt t="112797" x="352425" y="2590800"/>
          <p14:tracePt t="112805" x="357188" y="2595563"/>
          <p14:tracePt t="112819" x="361950" y="2603500"/>
          <p14:tracePt t="112832" x="369888" y="2608263"/>
          <p14:tracePt t="112846" x="369888" y="2616200"/>
          <p14:tracePt t="112855" x="374650" y="2620963"/>
          <p14:tracePt t="112860" x="382588" y="2624138"/>
          <p14:tracePt t="112867" x="387350" y="2641600"/>
          <p14:tracePt t="112875" x="387350" y="2646363"/>
          <p14:tracePt t="112881" x="400050" y="2659063"/>
          <p14:tracePt t="112889" x="407988" y="2676525"/>
          <p14:tracePt t="112895" x="407988" y="2679700"/>
          <p14:tracePt t="112903" x="417513" y="2692400"/>
          <p14:tracePt t="112910" x="417513" y="2714625"/>
          <p14:tracePt t="112916" x="417513" y="2730500"/>
          <p14:tracePt t="112924" x="417513" y="2744788"/>
          <p14:tracePt t="112930" x="417513" y="2765425"/>
          <p14:tracePt t="112939" x="417513" y="2773363"/>
          <p14:tracePt t="112945" x="417513" y="2786063"/>
          <p14:tracePt t="112959" x="417513" y="2790825"/>
          <p14:tracePt t="112965" x="417513" y="2795588"/>
          <p14:tracePt t="112980" x="417513" y="2803525"/>
          <p14:tracePt t="113001" x="417513" y="2808288"/>
          <p14:tracePt t="113037" x="417513" y="2816225"/>
          <p14:tracePt t="113071" x="417513" y="2820988"/>
          <p14:tracePt t="113092" x="417513" y="2828925"/>
          <p14:tracePt t="113110" x="417513" y="2846388"/>
          <p14:tracePt t="113114" x="417513" y="2863850"/>
          <p14:tracePt t="113121" x="417513" y="2867025"/>
          <p14:tracePt t="113128" x="417513" y="2879725"/>
          <p14:tracePt t="113138" x="417513" y="2884488"/>
          <p14:tracePt t="113142" x="417513" y="2897188"/>
          <p14:tracePt t="113148" x="417513" y="2905125"/>
          <p14:tracePt t="113156" x="417513" y="2917825"/>
          <p14:tracePt t="113164" x="417513" y="2922588"/>
          <p14:tracePt t="113177" x="417513" y="2930525"/>
          <p14:tracePt t="113191" x="417513" y="2935288"/>
          <p14:tracePt t="113220" x="417513" y="2943225"/>
          <p14:tracePt t="113247" x="417513" y="2947988"/>
          <p14:tracePt t="113275" x="420688" y="2947988"/>
          <p14:tracePt t="115681" x="433388" y="2943225"/>
          <p14:tracePt t="115689" x="442913" y="2940050"/>
          <p14:tracePt t="115695" x="455613" y="2940050"/>
          <p14:tracePt t="115704" x="458788" y="2935288"/>
          <p14:tracePt t="115709" x="471488" y="2927350"/>
          <p14:tracePt t="115716" x="481013" y="2927350"/>
          <p14:tracePt t="115724" x="501650" y="2917825"/>
          <p14:tracePt t="115738" x="506413" y="2914650"/>
          <p14:tracePt t="115755" x="511175" y="2909888"/>
          <p14:tracePt t="115765" x="519113" y="2909888"/>
          <p14:tracePt t="115773" x="519113" y="2901950"/>
          <p14:tracePt t="115779" x="523875" y="2889250"/>
          <p14:tracePt t="115787" x="539750" y="2854325"/>
          <p14:tracePt t="115794" x="565150" y="2828925"/>
          <p14:tracePt t="115800" x="574675" y="2798763"/>
          <p14:tracePt t="115808" x="582613" y="2765425"/>
          <p14:tracePt t="115815" x="590550" y="2747963"/>
          <p14:tracePt t="115822" x="590550" y="2717800"/>
          <p14:tracePt t="115829" x="600075" y="2692400"/>
          <p14:tracePt t="115837" x="600075" y="2671763"/>
          <p14:tracePt t="115843" x="604838" y="2659063"/>
          <p14:tracePt t="115850" x="604838" y="2633663"/>
          <p14:tracePt t="115857" x="604838" y="2628900"/>
          <p14:tracePt t="115863" x="604838" y="2624138"/>
          <p14:tracePt t="115871" x="604838" y="2616200"/>
          <p14:tracePt t="115878" x="604838" y="2611438"/>
          <p14:tracePt t="115892" x="604838" y="2603500"/>
          <p14:tracePt t="115907" x="604838" y="2598738"/>
          <p14:tracePt t="115927" x="595313" y="2598738"/>
          <p14:tracePt t="115942" x="577850" y="2590800"/>
          <p14:tracePt t="115948" x="552450" y="2590800"/>
          <p14:tracePt t="115956" x="539750" y="2590800"/>
          <p14:tracePt t="115962" x="527050" y="2590800"/>
          <p14:tracePt t="115970" x="501650" y="2595563"/>
          <p14:tracePt t="115976" x="488950" y="2595563"/>
          <p14:tracePt t="115983" x="476250" y="2595563"/>
          <p14:tracePt t="115991" x="471488" y="2598738"/>
          <p14:tracePt t="115997" x="463550" y="2598738"/>
          <p14:tracePt t="116011" x="458788" y="2598738"/>
          <p14:tracePt t="116026" x="450850" y="2598738"/>
          <p14:tracePt t="116032" x="450850" y="2608263"/>
          <p14:tracePt t="116040" x="446088" y="2608263"/>
          <p14:tracePt t="116069" x="446088" y="2611438"/>
          <p14:tracePt t="116075" x="438150" y="2611438"/>
          <p14:tracePt t="116089" x="438150" y="2620963"/>
          <p14:tracePt t="116109" x="433388" y="2624138"/>
          <p14:tracePt t="116111" x="420688" y="2638425"/>
          <p14:tracePt t="116117" x="420688" y="2654300"/>
          <p14:tracePt t="116132" x="407988" y="2671763"/>
          <p14:tracePt t="116139" x="400050" y="2684463"/>
          <p14:tracePt t="116146" x="400050" y="2701925"/>
          <p14:tracePt t="116156" x="395288" y="2705100"/>
          <p14:tracePt t="116161" x="395288" y="2714625"/>
          <p14:tracePt t="116167" x="395288" y="2727325"/>
          <p14:tracePt t="116175" x="395288" y="2730500"/>
          <p14:tracePt t="116180" x="395288" y="2735263"/>
          <p14:tracePt t="116195" x="395288" y="2744788"/>
          <p14:tracePt t="116210" x="395288" y="2747963"/>
          <p14:tracePt t="116230" x="387350" y="2760663"/>
          <p14:tracePt t="116237" x="387350" y="2778125"/>
          <p14:tracePt t="116244" x="387350" y="2790825"/>
          <p14:tracePt t="116250" x="387350" y="2803525"/>
          <p14:tracePt t="116258" x="387350" y="2808288"/>
          <p14:tracePt t="116264" x="387350" y="2816225"/>
          <p14:tracePt t="116272" x="387350" y="2820988"/>
          <p14:tracePt t="116279" x="387350" y="2833688"/>
          <p14:tracePt t="116287" x="387350" y="2841625"/>
          <p14:tracePt t="116293" x="392113" y="2863850"/>
          <p14:tracePt t="116300" x="392113" y="2867025"/>
          <p14:tracePt t="116307" x="392113" y="2879725"/>
          <p14:tracePt t="116314" x="395288" y="2892425"/>
          <p14:tracePt t="116322" x="395288" y="2909888"/>
          <p14:tracePt t="116330" x="404813" y="2922588"/>
          <p14:tracePt t="116337" x="412750" y="2927350"/>
          <p14:tracePt t="116343" x="412750" y="2940050"/>
          <p14:tracePt t="116349" x="417513" y="2957513"/>
          <p14:tracePt t="116357" x="417513" y="2960688"/>
          <p14:tracePt t="116363" x="425450" y="2970213"/>
          <p14:tracePt t="116372" x="425450" y="2982913"/>
          <p14:tracePt t="116385" x="430213" y="2986088"/>
          <p14:tracePt t="116398" x="430213" y="2995613"/>
          <p14:tracePt t="116413" x="438150" y="2995613"/>
          <p14:tracePt t="116422" x="438150" y="2998788"/>
          <p14:tracePt t="118304" x="442913" y="2998788"/>
          <p14:tracePt t="118319" x="446088" y="2998788"/>
          <p14:tracePt t="118327" x="455613" y="2990850"/>
          <p14:tracePt t="118340" x="458788" y="2986088"/>
          <p14:tracePt t="118355" x="458788" y="2978150"/>
          <p14:tracePt t="118361" x="468313" y="2978150"/>
          <p14:tracePt t="118370" x="468313" y="2973388"/>
          <p14:tracePt t="118376" x="471488" y="2973388"/>
          <p14:tracePt t="118390" x="471488" y="2970213"/>
          <p14:tracePt t="118405" x="481013" y="2960688"/>
          <p14:tracePt t="118418" x="481013" y="2957513"/>
          <p14:tracePt t="118425" x="484188" y="2943225"/>
          <p14:tracePt t="118431" x="484188" y="2927350"/>
          <p14:tracePt t="118439" x="484188" y="2922588"/>
          <p14:tracePt t="118445" x="498475" y="2914650"/>
          <p14:tracePt t="118453" x="498475" y="2901950"/>
          <p14:tracePt t="118460" x="498475" y="2897188"/>
          <p14:tracePt t="118474" x="498475" y="2876550"/>
          <p14:tracePt t="118488" x="498475" y="2871788"/>
          <p14:tracePt t="118503" x="488950" y="2863850"/>
          <p14:tracePt t="118516" x="488950" y="2859088"/>
          <p14:tracePt t="118523" x="488950" y="2841625"/>
          <p14:tracePt t="118530" x="484188" y="2836863"/>
          <p14:tracePt t="118537" x="484188" y="2824163"/>
          <p14:tracePt t="118544" x="484188" y="2803525"/>
          <p14:tracePt t="118554" x="476250" y="2795588"/>
          <p14:tracePt t="118559" x="476250" y="2782888"/>
          <p14:tracePt t="118565" x="476250" y="2770188"/>
          <p14:tracePt t="118572" x="471488" y="2765425"/>
          <p14:tracePt t="118579" x="471488" y="2757488"/>
          <p14:tracePt t="118593" x="471488" y="2752725"/>
          <p14:tracePt t="118600" x="471488" y="2740025"/>
          <p14:tracePt t="118614" x="471488" y="2730500"/>
          <p14:tracePt t="118636" x="471488" y="2727325"/>
          <p14:tracePt t="118663" x="471488" y="2722563"/>
          <p14:tracePt t="118699" x="471488" y="2714625"/>
          <p14:tracePt t="120091" x="458788" y="2714625"/>
          <p14:tracePt t="120099" x="450850" y="2709863"/>
          <p14:tracePt t="120106" x="438150" y="2709863"/>
          <p14:tracePt t="120113" x="425450" y="2709863"/>
          <p14:tracePt t="120130" x="404813" y="2701925"/>
          <p14:tracePt t="120133" x="400050" y="2701925"/>
          <p14:tracePt t="120141" x="395288" y="2701925"/>
          <p14:tracePt t="120147" x="387350" y="2701925"/>
          <p14:tracePt t="120155" x="382588" y="2701925"/>
          <p14:tracePt t="120162" x="374650" y="2701925"/>
          <p14:tracePt t="120169" x="369888" y="2701925"/>
          <p14:tracePt t="120176" x="361950" y="2701925"/>
          <p14:tracePt t="120183" x="357188" y="2701925"/>
          <p14:tracePt t="120191" x="344488" y="2701925"/>
          <p14:tracePt t="120196" x="339725" y="2701925"/>
          <p14:tracePt t="120211" x="327025" y="2701925"/>
          <p14:tracePt t="120226" x="319088" y="2701925"/>
          <p14:tracePt t="120240" x="314325" y="2701925"/>
          <p14:tracePt t="120256" x="306388" y="2701925"/>
          <p14:tracePt t="120273" x="301625" y="2701925"/>
          <p14:tracePt t="120305" x="293688" y="2701925"/>
          <p14:tracePt t="120330" x="280988" y="2701925"/>
          <p14:tracePt t="120373" x="293688" y="2701925"/>
          <p14:tracePt t="120394" x="298450" y="2701925"/>
          <p14:tracePt t="120401" x="319088" y="2689225"/>
          <p14:tracePt t="120408" x="339725" y="2679700"/>
          <p14:tracePt t="120415" x="374650" y="2671763"/>
          <p14:tracePt t="120424" x="400050" y="2654300"/>
          <p14:tracePt t="120429" x="420688" y="2641600"/>
          <p14:tracePt t="120438" x="446088" y="2641600"/>
          <p14:tracePt t="120444" x="468313" y="2633663"/>
          <p14:tracePt t="120450" x="481013" y="2633663"/>
          <p14:tracePt t="120458" x="498475" y="2633663"/>
          <p14:tracePt t="120464" x="511175" y="2633663"/>
          <p14:tracePt t="120472" x="514350" y="2633663"/>
          <p14:tracePt t="120478" x="527050" y="2633663"/>
          <p14:tracePt t="120487" x="536575" y="2633663"/>
          <p14:tracePt t="120493" x="549275" y="2633663"/>
          <p14:tracePt t="120499" x="552450" y="2633663"/>
          <p14:tracePt t="120507" x="565150" y="2633663"/>
          <p14:tracePt t="120513" x="574675" y="2633663"/>
          <p14:tracePt t="120521" x="577850" y="2633663"/>
          <p14:tracePt t="120537" x="582613" y="2633663"/>
          <p14:tracePt t="120548" x="590550" y="2633663"/>
          <p14:tracePt t="120576" x="595313" y="2633663"/>
          <p14:tracePt t="120640" x="574675" y="2638425"/>
          <p14:tracePt t="120647" x="527050" y="2654300"/>
          <p14:tracePt t="120655" x="498475" y="2654300"/>
          <p14:tracePt t="120661" x="455613" y="2663825"/>
          <p14:tracePt t="120669" x="420688" y="2671763"/>
          <p14:tracePt t="120675" x="361950" y="2671763"/>
          <p14:tracePt t="120682" x="331788" y="2679700"/>
          <p14:tracePt t="120691" x="285750" y="2679700"/>
          <p14:tracePt t="120702" x="273050" y="2679700"/>
          <p14:tracePt t="120706" x="250825" y="2679700"/>
          <p14:tracePt t="120711" x="225425" y="2676525"/>
          <p14:tracePt t="120722" x="212725" y="2676525"/>
          <p14:tracePt t="120725" x="207963" y="2676525"/>
          <p14:tracePt t="120731" x="200025" y="2676525"/>
          <p14:tracePt t="120745" x="195263" y="2676525"/>
          <p14:tracePt t="120760" x="187325" y="2676525"/>
          <p14:tracePt t="120788" x="182563" y="2676525"/>
          <p14:tracePt t="120879" x="192088" y="2676525"/>
          <p14:tracePt t="120887" x="204788" y="2676525"/>
          <p14:tracePt t="120893" x="217488" y="2676525"/>
          <p14:tracePt t="120900" x="246063" y="2676525"/>
          <p14:tracePt t="120908" x="273050" y="2676525"/>
          <p14:tracePt t="120914" x="293688" y="2676525"/>
          <p14:tracePt t="120924" x="327025" y="2676525"/>
          <p14:tracePt t="120929" x="349250" y="2679700"/>
          <p14:tracePt t="120937" x="382588" y="2679700"/>
          <p14:tracePt t="120943" x="425450" y="2689225"/>
          <p14:tracePt t="120949" x="446088" y="2689225"/>
          <p14:tracePt t="120957" x="481013" y="2697163"/>
          <p14:tracePt t="120963" x="511175" y="2697163"/>
          <p14:tracePt t="120972" x="544513" y="2697163"/>
          <p14:tracePt t="120977" x="565150" y="2701925"/>
          <p14:tracePt t="120986" x="590550" y="2701925"/>
          <p14:tracePt t="120992" x="604838" y="2701925"/>
          <p14:tracePt t="120998" x="625475" y="2709863"/>
          <p14:tracePt t="121012" x="642938" y="2709863"/>
          <p14:tracePt t="121027" x="646113" y="2709863"/>
          <p14:tracePt t="121048" x="650875" y="2709863"/>
          <p14:tracePt t="121125" x="620713" y="2709863"/>
          <p14:tracePt t="121133" x="590550" y="2709863"/>
          <p14:tracePt t="121140" x="557213" y="2709863"/>
          <p14:tracePt t="121147" x="514350" y="2709863"/>
          <p14:tracePt t="121155" x="471488" y="2705100"/>
          <p14:tracePt t="121160" x="425450" y="2705100"/>
          <p14:tracePt t="121172" x="382588" y="2705100"/>
          <p14:tracePt t="121175" x="339725" y="2705100"/>
          <p14:tracePt t="121182" x="314325" y="2705100"/>
          <p14:tracePt t="121190" x="285750" y="2705100"/>
          <p14:tracePt t="121195" x="258763" y="2697163"/>
          <p14:tracePt t="121204" x="255588" y="2697163"/>
          <p14:tracePt t="121209" x="242888" y="2697163"/>
          <p14:tracePt t="121216" x="238125" y="2697163"/>
          <p14:tracePt t="121230" x="230188" y="2697163"/>
          <p14:tracePt t="121239" x="230188" y="2692400"/>
          <p14:tracePt t="121245" x="217488" y="2692400"/>
          <p14:tracePt t="121280" x="212725" y="2692400"/>
          <p14:tracePt t="121351" x="225425" y="2692400"/>
          <p14:tracePt t="121359" x="250825" y="2684463"/>
          <p14:tracePt t="121364" x="263525" y="2684463"/>
          <p14:tracePt t="121372" x="285750" y="2676525"/>
          <p14:tracePt t="121378" x="327025" y="2676525"/>
          <p14:tracePt t="121387" x="352425" y="2676525"/>
          <p14:tracePt t="121393" x="382588" y="2676525"/>
          <p14:tracePt t="121399" x="417513" y="2676525"/>
          <p14:tracePt t="121407" x="438150" y="2676525"/>
          <p14:tracePt t="121413" x="468313" y="2676525"/>
          <p14:tracePt t="121421" x="493713" y="2676525"/>
          <p14:tracePt t="121428" x="523875" y="2676525"/>
          <p14:tracePt t="121436" x="531813" y="2676525"/>
          <p14:tracePt t="121442" x="544513" y="2676525"/>
          <p14:tracePt t="121449" x="557213" y="2676525"/>
          <p14:tracePt t="121463" x="561975" y="2676525"/>
          <p14:tracePt t="121477" x="569913" y="2676525"/>
          <p14:tracePt t="121561" x="565150" y="2676525"/>
          <p14:tracePt t="121589" x="561975" y="2676525"/>
          <p14:tracePt t="121604" x="552450" y="2676525"/>
          <p14:tracePt t="121612" x="549275" y="2676525"/>
          <p14:tracePt t="121618" x="544513" y="2676525"/>
          <p14:tracePt t="121625" x="536575" y="2676525"/>
          <p14:tracePt t="121632" x="531813" y="2676525"/>
          <p14:tracePt t="121639" x="519113" y="2676525"/>
          <p14:tracePt t="121654" x="511175" y="2676525"/>
          <p14:tracePt t="121681" x="506413" y="2676525"/>
          <p14:tracePt t="123186" x="523875" y="2676525"/>
          <p14:tracePt t="123194" x="536575" y="2676525"/>
          <p14:tracePt t="123201" x="557213" y="2676525"/>
          <p14:tracePt t="123208" x="582613" y="2679700"/>
          <p14:tracePt t="123214" x="595313" y="2679700"/>
          <p14:tracePt t="123222" x="608013" y="2679700"/>
          <p14:tracePt t="123228" x="612775" y="2679700"/>
          <p14:tracePt t="123237" x="620713" y="2679700"/>
          <p14:tracePt t="123243" x="625475" y="2679700"/>
          <p14:tracePt t="123249" x="638175" y="2679700"/>
          <p14:tracePt t="123263" x="646113" y="2679700"/>
          <p14:tracePt t="123271" x="650875" y="2679700"/>
          <p14:tracePt t="123287" x="658813" y="2679700"/>
          <p14:tracePt t="123293" x="663575" y="2679700"/>
          <p14:tracePt t="123306" x="668338" y="2679700"/>
          <p14:tracePt t="123322" x="676275" y="2679700"/>
          <p14:tracePt t="123328" x="681038" y="2679700"/>
          <p14:tracePt t="123343" x="688975" y="2679700"/>
          <p14:tracePt t="123348" x="701675" y="2679700"/>
          <p14:tracePt t="123356" x="706438" y="2679700"/>
          <p14:tracePt t="123362" x="714375" y="2679700"/>
          <p14:tracePt t="123371" x="719138" y="2679700"/>
          <p14:tracePt t="123383" x="723900" y="2679700"/>
          <p14:tracePt t="123397" x="731838" y="2679700"/>
          <p14:tracePt t="123427" x="736600" y="2679700"/>
          <p14:tracePt t="123462" x="744538" y="2679700"/>
          <p14:tracePt t="123470" x="744538" y="2684463"/>
          <p14:tracePt t="123505" x="739775" y="2684463"/>
          <p14:tracePt t="123524" x="736600" y="2692400"/>
          <p14:tracePt t="123532" x="723900" y="2692400"/>
          <p14:tracePt t="123540" x="701675" y="2692400"/>
          <p14:tracePt t="123545" x="676275" y="2692400"/>
          <p14:tracePt t="123555" x="663575" y="2692400"/>
          <p14:tracePt t="123560" x="638175" y="2689225"/>
          <p14:tracePt t="123566" x="625475" y="2689225"/>
          <p14:tracePt t="123575" x="604838" y="2679700"/>
          <p14:tracePt t="123580" x="595313" y="2679700"/>
          <p14:tracePt t="123588" x="590550" y="2679700"/>
          <p14:tracePt t="123594" x="577850" y="2676525"/>
          <p14:tracePt t="123615" x="569913" y="2676525"/>
          <p14:tracePt t="123629" x="565150" y="2676525"/>
          <p14:tracePt t="123644" x="561975" y="2676525"/>
          <p14:tracePt t="123659" x="539750" y="2676525"/>
          <p14:tracePt t="123664" x="514350" y="2667000"/>
          <p14:tracePt t="123673" x="501650" y="2667000"/>
          <p14:tracePt t="123679" x="481013" y="2667000"/>
          <p14:tracePt t="123686" x="455613" y="2659063"/>
          <p14:tracePt t="123693" x="442913" y="2659063"/>
          <p14:tracePt t="123701" x="430213" y="2659063"/>
          <p14:tracePt t="123707" x="404813" y="2659063"/>
          <p14:tracePt t="123713" x="400050" y="2659063"/>
          <p14:tracePt t="123722" x="395288" y="2659063"/>
          <p14:tracePt t="123728" x="387350" y="2659063"/>
          <p14:tracePt t="123742" x="382588" y="2659063"/>
          <p14:tracePt t="123757" x="374650" y="2659063"/>
          <p14:tracePt t="123792" x="369888" y="2659063"/>
          <p14:tracePt t="123904" x="377825" y="2659063"/>
          <p14:tracePt t="124121" x="404813" y="2659063"/>
          <p14:tracePt t="124130" x="420688" y="2659063"/>
          <p14:tracePt t="124137" x="433388" y="2659063"/>
          <p14:tracePt t="124144" x="455613" y="2659063"/>
          <p14:tracePt t="124151" x="476250" y="2659063"/>
          <p14:tracePt t="124158" x="501650" y="2659063"/>
          <p14:tracePt t="124164" x="514350" y="2659063"/>
          <p14:tracePt t="124172" x="536575" y="2651125"/>
          <p14:tracePt t="124178" x="552450" y="2651125"/>
          <p14:tracePt t="124186" x="565150" y="2651125"/>
          <p14:tracePt t="124192" x="569913" y="2651125"/>
          <p14:tracePt t="124199" x="582613" y="2651125"/>
          <p14:tracePt t="124206" x="600075" y="2651125"/>
          <p14:tracePt t="124213" x="612775" y="2651125"/>
          <p14:tracePt t="124221" x="617538" y="2646363"/>
          <p14:tracePt t="124227" x="630238" y="2646363"/>
          <p14:tracePt t="124236" x="655638" y="2646363"/>
          <p14:tracePt t="124242" x="676275" y="2651125"/>
          <p14:tracePt t="124248" x="696913" y="2651125"/>
          <p14:tracePt t="124256" x="714375" y="2651125"/>
          <p14:tracePt t="124262" x="736600" y="2651125"/>
          <p14:tracePt t="124270" x="769938" y="2654300"/>
          <p14:tracePt t="124276" x="800100" y="2654300"/>
          <p14:tracePt t="124287" x="812800" y="2654300"/>
          <p14:tracePt t="124291" x="846138" y="2654300"/>
          <p14:tracePt t="124297" x="868363" y="2663825"/>
          <p14:tracePt t="124305" x="881063" y="2663825"/>
          <p14:tracePt t="124313" x="906463" y="2663825"/>
          <p14:tracePt t="124320" x="919163" y="2663825"/>
          <p14:tracePt t="124332" x="922338" y="2663825"/>
          <p14:tracePt t="124346" x="931863" y="2663825"/>
          <p14:tracePt t="124361" x="936625" y="2663825"/>
          <p14:tracePt t="124445" x="914400" y="2663825"/>
          <p14:tracePt t="124453" x="909638" y="2671763"/>
          <p14:tracePt t="124459" x="889000" y="2671763"/>
          <p14:tracePt t="124466" x="863600" y="2671763"/>
          <p14:tracePt t="124474" x="842963" y="2671763"/>
          <p14:tracePt t="124480" x="808038" y="2679700"/>
          <p14:tracePt t="124488" x="787400" y="2679700"/>
          <p14:tracePt t="124494" x="765175" y="2684463"/>
          <p14:tracePt t="124502" x="739775" y="2684463"/>
          <p14:tracePt t="124509" x="719138" y="2684463"/>
          <p14:tracePt t="124515" x="696913" y="2684463"/>
          <p14:tracePt t="124523" x="681038" y="2684463"/>
          <p14:tracePt t="124529" x="658813" y="2684463"/>
          <p14:tracePt t="124538" x="646113" y="2684463"/>
          <p14:tracePt t="124543" x="638175" y="2684463"/>
          <p14:tracePt t="124553" x="625475" y="2684463"/>
          <p14:tracePt t="124558" x="620713" y="2684463"/>
          <p14:tracePt t="124564" x="612775" y="2684463"/>
          <p14:tracePt t="124573" x="595313" y="2684463"/>
          <p14:tracePt t="124579" x="587375" y="2676525"/>
          <p14:tracePt t="124586" x="582613" y="2676525"/>
          <p14:tracePt t="124593" x="574675" y="2676525"/>
          <p14:tracePt t="124600" x="561975" y="2676525"/>
          <p14:tracePt t="124608" x="557213" y="2676525"/>
          <p14:tracePt t="124614" x="544513" y="2676525"/>
          <p14:tracePt t="124621" x="519113" y="2671763"/>
          <p14:tracePt t="124628" x="498475" y="2671763"/>
          <p14:tracePt t="124636" x="484188" y="2671763"/>
          <p14:tracePt t="124643" x="468313" y="2663825"/>
          <p14:tracePt t="124649" x="446088" y="2663825"/>
          <p14:tracePt t="124657" x="433388" y="2663825"/>
          <p14:tracePt t="124663" x="425450" y="2663825"/>
          <p14:tracePt t="124671" x="400050" y="2654300"/>
          <p14:tracePt t="124677" x="392113" y="2654300"/>
          <p14:tracePt t="124693" x="374650" y="2654300"/>
          <p14:tracePt t="124698" x="361950" y="2651125"/>
          <p14:tracePt t="124706" x="349250" y="2651125"/>
          <p14:tracePt t="124712" x="323850" y="2651125"/>
          <p14:tracePt t="124720" x="319088" y="2651125"/>
          <p14:tracePt t="124726" x="306388" y="2641600"/>
          <p14:tracePt t="124737" x="288925" y="2641600"/>
          <p14:tracePt t="124741" x="285750" y="2641600"/>
          <p14:tracePt t="124747" x="280988" y="2641600"/>
          <p14:tracePt t="124756" x="268288" y="2641600"/>
          <p14:tracePt t="124761" x="258763" y="2641600"/>
          <p14:tracePt t="124776" x="255588" y="2641600"/>
          <p14:tracePt t="124791" x="246063" y="2638425"/>
          <p14:tracePt t="124819" x="242888" y="2638425"/>
          <p14:tracePt t="124846" x="238125" y="2638425"/>
          <p14:tracePt t="125353" x="250825" y="2638425"/>
          <p14:tracePt t="125360" x="276225" y="2641600"/>
          <p14:tracePt t="125367" x="319088" y="2641600"/>
          <p14:tracePt t="125374" x="349250" y="2646363"/>
          <p14:tracePt t="125381" x="395288" y="2659063"/>
          <p14:tracePt t="125389" x="420688" y="2659063"/>
          <p14:tracePt t="125394" x="463550" y="2667000"/>
          <p14:tracePt t="125404" x="493713" y="2667000"/>
          <p14:tracePt t="125409" x="527050" y="2667000"/>
          <p14:tracePt t="125416" x="569913" y="2676525"/>
          <p14:tracePt t="125424" x="595313" y="2676525"/>
          <p14:tracePt t="125430" x="617538" y="2684463"/>
          <p14:tracePt t="125438" x="650875" y="2684463"/>
          <p14:tracePt t="125444" x="671513" y="2684463"/>
          <p14:tracePt t="125453" x="676275" y="2684463"/>
          <p14:tracePt t="125458" x="696913" y="2684463"/>
          <p14:tracePt t="125465" x="719138" y="2684463"/>
          <p14:tracePt t="125474" x="727075" y="2684463"/>
          <p14:tracePt t="125479" x="739775" y="2684463"/>
          <p14:tracePt t="125487" x="744538" y="2684463"/>
          <p14:tracePt t="125493" x="752475" y="2684463"/>
          <p14:tracePt t="125504" x="757238" y="2684463"/>
          <p14:tracePt t="125514" x="765175" y="2684463"/>
          <p14:tracePt t="125528" x="769938" y="2684463"/>
          <p14:tracePt t="125543" x="769938" y="2679700"/>
          <p14:tracePt t="125557" x="782638" y="2679700"/>
          <p14:tracePt t="125586" x="787400" y="2679700"/>
          <p14:tracePt t="125606" x="787400" y="2676525"/>
          <p14:tracePt t="125621" x="795338" y="2676525"/>
          <p14:tracePt t="125648" x="800100" y="2676525"/>
          <p14:tracePt t="125683" x="808038" y="2676525"/>
          <p14:tracePt t="125732" x="803275" y="2676525"/>
          <p14:tracePt t="125760" x="790575" y="2667000"/>
          <p14:tracePt t="125768" x="769938" y="2667000"/>
          <p14:tracePt t="125775" x="762000" y="2667000"/>
          <p14:tracePt t="125782" x="757238" y="2667000"/>
          <p14:tracePt t="125789" x="752475" y="2667000"/>
          <p14:tracePt t="125795" x="744538" y="2667000"/>
          <p14:tracePt t="125803" x="739775" y="2667000"/>
          <p14:tracePt t="125810" x="719138" y="2663825"/>
          <p14:tracePt t="125820" x="711200" y="2663825"/>
          <p14:tracePt t="125824" x="684213" y="2663825"/>
          <p14:tracePt t="125831" x="658813" y="2663825"/>
          <p14:tracePt t="125839" x="638175" y="2663825"/>
          <p14:tracePt t="125845" x="608013" y="2663825"/>
          <p14:tracePt t="125853" x="582613" y="2663825"/>
          <p14:tracePt t="125859" x="561975" y="2663825"/>
          <p14:tracePt t="125866" x="527050" y="2663825"/>
          <p14:tracePt t="125874" x="506413" y="2663825"/>
          <p14:tracePt t="125880" x="501650" y="2663825"/>
          <p14:tracePt t="125888" x="471488" y="2663825"/>
          <p14:tracePt t="125894" x="468313" y="2663825"/>
          <p14:tracePt t="125902" x="458788" y="2663825"/>
          <p14:tracePt t="125909" x="446088" y="2663825"/>
          <p14:tracePt t="125915" x="442913" y="2663825"/>
          <p14:tracePt t="125929" x="433388" y="2663825"/>
          <p14:tracePt t="125943" x="430213" y="2663825"/>
          <p14:tracePt t="125964" x="425450" y="2663825"/>
          <p14:tracePt t="125992" x="412750" y="2663825"/>
          <p14:tracePt t="126028" x="404813" y="2663825"/>
          <p14:tracePt t="126056" x="400050" y="2663825"/>
          <p14:tracePt t="126148" x="407988" y="2663825"/>
          <p14:tracePt t="126183" x="420688" y="2663825"/>
          <p14:tracePt t="126197" x="420688" y="2667000"/>
          <p14:tracePt t="126211" x="425450" y="2667000"/>
          <p14:tracePt t="126239" x="425450" y="2676525"/>
          <p14:tracePt t="126247" x="430213" y="2676525"/>
          <p14:tracePt t="126274" x="438150" y="2676525"/>
          <p14:tracePt t="128433" x="438150" y="2679700"/>
          <p14:tracePt t="128461" x="438150" y="2689225"/>
          <p14:tracePt t="128483" x="438150" y="2692400"/>
          <p14:tracePt t="128497" x="438150" y="2701925"/>
          <p14:tracePt t="128519" x="438150" y="2714625"/>
          <p14:tracePt t="128527" x="433388" y="2717800"/>
          <p14:tracePt t="128532" x="433388" y="2722563"/>
          <p14:tracePt t="128540" x="430213" y="2744788"/>
          <p14:tracePt t="128546" x="430213" y="2752725"/>
          <p14:tracePt t="128554" x="430213" y="2757488"/>
          <p14:tracePt t="128560" x="430213" y="2765425"/>
          <p14:tracePt t="128568" x="420688" y="2770188"/>
          <p14:tracePt t="128574" x="420688" y="2773363"/>
          <p14:tracePt t="128581" x="420688" y="2782888"/>
          <p14:tracePt t="128595" x="417513" y="2786063"/>
          <p14:tracePt t="128603" x="417513" y="2798763"/>
          <p14:tracePt t="128620" x="417513" y="2808288"/>
          <p14:tracePt t="128624" x="417513" y="2811463"/>
          <p14:tracePt t="128630" x="417513" y="2820988"/>
          <p14:tracePt t="128638" x="412750" y="2824163"/>
          <p14:tracePt t="128644" x="412750" y="2828925"/>
          <p14:tracePt t="128653" x="412750" y="2836863"/>
          <p14:tracePt t="128659" x="412750" y="2841625"/>
          <p14:tracePt t="128673" x="412750" y="2851150"/>
          <p14:tracePt t="128695" x="412750" y="2854325"/>
          <p14:tracePt t="128713" x="412750" y="2867025"/>
          <p14:tracePt t="128743" x="412750" y="2871788"/>
          <p14:tracePt t="128771" x="412750" y="2879725"/>
          <p14:tracePt t="128862" x="412750" y="2884488"/>
          <p14:tracePt t="128884" x="412750" y="2892425"/>
          <p14:tracePt t="128892" x="417513" y="2897188"/>
          <p14:tracePt t="128897" x="433388" y="2909888"/>
          <p14:tracePt t="128905" x="438150" y="2917825"/>
          <p14:tracePt t="128920" x="446088" y="2930525"/>
          <p14:tracePt t="128936" x="450850" y="2935288"/>
          <p14:tracePt t="128947" x="455613" y="2943225"/>
          <p14:tracePt t="128969" x="463550" y="2943225"/>
          <p14:tracePt t="130788" x="476250" y="2957513"/>
          <p14:tracePt t="130790" x="481013" y="2957513"/>
          <p14:tracePt t="130797" x="488950" y="2960688"/>
          <p14:tracePt t="130806" x="501650" y="2970213"/>
          <p14:tracePt t="130811" x="506413" y="2973388"/>
          <p14:tracePt t="130819" x="527050" y="2982913"/>
          <p14:tracePt t="130825" x="536575" y="2982913"/>
          <p14:tracePt t="130832" x="539750" y="2986088"/>
          <p14:tracePt t="130840" x="549275" y="2995613"/>
          <p14:tracePt t="130846" x="552450" y="2995613"/>
          <p14:tracePt t="130854" x="561975" y="3008313"/>
          <p14:tracePt t="130869" x="565150" y="3011488"/>
          <p14:tracePt t="130875" x="569913" y="3011488"/>
          <p14:tracePt t="130889" x="577850" y="3021013"/>
          <p14:tracePt t="130903" x="590550" y="3021013"/>
          <p14:tracePt t="130918" x="595313" y="3024188"/>
          <p14:tracePt t="130945" x="604838" y="3024188"/>
          <p14:tracePt t="130954" x="604838" y="3033713"/>
          <p14:tracePt t="130974" x="608013" y="3033713"/>
          <p14:tracePt t="131008" x="617538" y="3033713"/>
          <p14:tracePt t="131057" x="617538" y="3036888"/>
          <p14:tracePt t="131092" x="612775" y="3036888"/>
          <p14:tracePt t="131128" x="608013" y="3036888"/>
          <p14:tracePt t="131149" x="600075" y="3036888"/>
          <p14:tracePt t="131171" x="595313" y="3028950"/>
          <p14:tracePt t="131184" x="582613" y="3028950"/>
          <p14:tracePt t="131198" x="574675" y="3028950"/>
          <p14:tracePt t="131212" x="569913" y="3028950"/>
          <p14:tracePt t="131226" x="565150" y="3028950"/>
          <p14:tracePt t="131261" x="557213" y="3028950"/>
          <p14:tracePt t="131289" x="552450" y="3028950"/>
          <p14:tracePt t="131310" x="544513" y="3028950"/>
          <p14:tracePt t="131326" x="539750" y="3028950"/>
          <p14:tracePt t="131339" x="531813" y="3028950"/>
          <p14:tracePt t="131359" x="519113" y="3028950"/>
          <p14:tracePt t="131374" x="514350" y="3028950"/>
          <p14:tracePt t="131403" x="511175" y="3028950"/>
          <p14:tracePt t="131430" x="501650" y="3028950"/>
          <p14:tracePt t="131458" x="498475" y="3028950"/>
          <p14:tracePt t="131493" x="488950" y="3028950"/>
          <p14:tracePt t="131521" x="484188" y="3028950"/>
          <p14:tracePt t="132949" x="471488" y="3028950"/>
          <p14:tracePt t="132963" x="463550" y="3028950"/>
          <p14:tracePt t="132978" x="458788" y="3024188"/>
          <p14:tracePt t="132986" x="455613" y="3024188"/>
          <p14:tracePt t="132992" x="446088" y="3024188"/>
          <p14:tracePt t="132998" x="442913" y="3024188"/>
          <p14:tracePt t="133006" x="420688" y="3024188"/>
          <p14:tracePt t="133012" x="417513" y="3024188"/>
          <p14:tracePt t="133020" x="407988" y="3024188"/>
          <p14:tracePt t="133027" x="404813" y="3024188"/>
          <p14:tracePt t="133035" x="395288" y="3024188"/>
          <p14:tracePt t="133041" x="392113" y="3024188"/>
          <p14:tracePt t="133048" x="382588" y="3024188"/>
          <p14:tracePt t="133070" x="377825" y="3024188"/>
          <p14:tracePt t="133084" x="374650" y="3024188"/>
          <p14:tracePt t="133119" x="361950" y="3024188"/>
          <p14:tracePt t="133146" x="352425" y="3024188"/>
          <p14:tracePt t="133174" x="349250" y="3024188"/>
          <p14:tracePt t="133209" x="339725" y="3024188"/>
          <p14:tracePt t="133238" x="336550" y="3016250"/>
          <p14:tracePt t="133259" x="323850" y="3011488"/>
          <p14:tracePt t="133267" x="311150" y="3011488"/>
          <p14:tracePt t="133273" x="293688" y="3003550"/>
          <p14:tracePt t="133280" x="280988" y="3003550"/>
          <p14:tracePt t="133287" x="276225" y="3003550"/>
          <p14:tracePt t="133294" x="276225" y="2998788"/>
          <p14:tracePt t="133303" x="258763" y="2998788"/>
          <p14:tracePt t="133315" x="255588" y="2998788"/>
          <p14:tracePt t="133337" x="250825" y="2998788"/>
          <p14:tracePt t="133372" x="242888" y="2998788"/>
          <p14:tracePt t="133414" x="246063" y="2998788"/>
          <p14:tracePt t="133449" x="250825" y="2998788"/>
          <p14:tracePt t="133456" x="255588" y="2990850"/>
          <p14:tracePt t="133463" x="273050" y="2990850"/>
          <p14:tracePt t="133470" x="276225" y="2990850"/>
          <p14:tracePt t="133477" x="306388" y="2990850"/>
          <p14:tracePt t="133486" x="319088" y="2986088"/>
          <p14:tracePt t="133491" x="339725" y="2986088"/>
          <p14:tracePt t="133498" x="357188" y="2978150"/>
          <p14:tracePt t="133506" x="387350" y="2978150"/>
          <p14:tracePt t="133512" x="412750" y="2978150"/>
          <p14:tracePt t="133519" x="433388" y="2978150"/>
          <p14:tracePt t="133526" x="463550" y="2978150"/>
          <p14:tracePt t="133534" x="488950" y="2978150"/>
          <p14:tracePt t="133540" x="501650" y="2978150"/>
          <p14:tracePt t="133547" x="514350" y="2978150"/>
          <p14:tracePt t="137915" x="498475" y="2978150"/>
          <p14:tracePt t="137923" x="463550" y="2970213"/>
          <p14:tracePt t="137929" x="417513" y="2960688"/>
          <p14:tracePt t="137937" x="395288" y="2960688"/>
          <p14:tracePt t="137943" x="369888" y="2952750"/>
          <p14:tracePt t="137951" x="327025" y="2943225"/>
          <p14:tracePt t="137958" x="314325" y="2935288"/>
          <p14:tracePt t="137965" x="298450" y="2935288"/>
          <p14:tracePt t="137972" x="276225" y="2927350"/>
          <p14:tracePt t="137978" x="273050" y="2927350"/>
          <p14:tracePt t="137986" x="263525" y="2927350"/>
          <p14:tracePt t="137993" x="263525" y="2922588"/>
          <p14:tracePt t="138007" x="258763" y="2922588"/>
          <p14:tracePt t="138022" x="250825" y="2922588"/>
          <p14:tracePt t="138056" x="246063" y="2922588"/>
          <p14:tracePt t="138085" x="238125" y="2922588"/>
          <p14:tracePt t="138168" x="238125" y="2930525"/>
          <p14:tracePt t="138190" x="242888" y="2930525"/>
          <p14:tracePt t="138197" x="242888" y="2935288"/>
          <p14:tracePt t="138219" x="246063" y="2935288"/>
          <p14:tracePt t="138232" x="246063" y="2943225"/>
          <p14:tracePt t="138240" x="255588" y="2943225"/>
          <p14:tracePt t="138246" x="258763" y="2943225"/>
          <p14:tracePt t="138260" x="268288" y="2947988"/>
          <p14:tracePt t="138268" x="273050" y="2947988"/>
          <p14:tracePt t="138275" x="285750" y="2947988"/>
          <p14:tracePt t="138281" x="288925" y="2952750"/>
          <p14:tracePt t="138289" x="298450" y="2952750"/>
          <p14:tracePt t="138295" x="301625" y="2960688"/>
          <p14:tracePt t="138303" x="314325" y="2960688"/>
          <p14:tracePt t="138310" x="331788" y="2970213"/>
          <p14:tracePt t="138319" x="336550" y="2973388"/>
          <p14:tracePt t="138324" x="357188" y="2982913"/>
          <p14:tracePt t="138330" x="369888" y="2982913"/>
          <p14:tracePt t="138339" x="377825" y="2986088"/>
          <p14:tracePt t="138344" x="382588" y="2986088"/>
          <p14:tracePt t="138352" x="387350" y="2995613"/>
          <p14:tracePt t="138368" x="395288" y="2995613"/>
          <p14:tracePt t="138379" x="400050" y="2995613"/>
          <p14:tracePt t="138387" x="400050" y="2998788"/>
          <p14:tracePt t="140145" x="400050" y="3003550"/>
          <p14:tracePt t="140155" x="400050" y="3016250"/>
          <p14:tracePt t="140159" x="400050" y="3033713"/>
          <p14:tracePt t="140167" x="400050" y="3046413"/>
          <p14:tracePt t="140187" x="392113" y="3071813"/>
          <p14:tracePt t="140189" x="392113" y="3084513"/>
          <p14:tracePt t="140194" x="392113" y="3101975"/>
          <p14:tracePt t="140203" x="392113" y="3122613"/>
          <p14:tracePt t="140210" x="382588" y="3143250"/>
          <p14:tracePt t="140219" x="382588" y="3170238"/>
          <p14:tracePt t="140224" x="382588" y="3190875"/>
          <p14:tracePt t="140229" x="382588" y="3224213"/>
          <p14:tracePt t="140237" x="387350" y="3246438"/>
          <p14:tracePt t="140243" x="387350" y="3279775"/>
          <p14:tracePt t="140251" x="387350" y="3322638"/>
          <p14:tracePt t="140258" x="395288" y="3352800"/>
          <p14:tracePt t="140265" x="395288" y="3398838"/>
          <p14:tracePt t="140273" x="404813" y="3429000"/>
          <p14:tracePt t="140279" x="404813" y="3454400"/>
          <p14:tracePt t="140287" x="404813" y="3484563"/>
          <p14:tracePt t="140293" x="412750" y="3502025"/>
          <p14:tracePt t="140302" x="412750" y="3514725"/>
          <p14:tracePt t="140307" x="412750" y="3535363"/>
          <p14:tracePt t="140314" x="420688" y="3560763"/>
          <p14:tracePt t="140322" x="420688" y="3565525"/>
          <p14:tracePt t="140328" x="420688" y="3578225"/>
          <p14:tracePt t="140336" x="420688" y="3590925"/>
          <p14:tracePt t="140342" x="420688" y="3624263"/>
          <p14:tracePt t="140351" x="420688" y="3646488"/>
          <p14:tracePt t="140356" x="420688" y="3667125"/>
          <p14:tracePt t="140363" x="412750" y="3714750"/>
          <p14:tracePt t="140371" x="412750" y="3743325"/>
          <p14:tracePt t="140377" x="412750" y="3786188"/>
          <p14:tracePt t="140385" x="412750" y="3821113"/>
          <p14:tracePt t="140391" x="412750" y="3849688"/>
          <p14:tracePt t="140403" x="412750" y="3905250"/>
          <p14:tracePt t="140406" x="417513" y="3935413"/>
          <p14:tracePt t="140412" x="417513" y="3981450"/>
          <p14:tracePt t="140420" x="425450" y="4011613"/>
          <p14:tracePt t="140426" x="425450" y="4059238"/>
          <p14:tracePt t="140435" x="425450" y="4079875"/>
          <p14:tracePt t="140443" x="433388" y="4113213"/>
          <p14:tracePt t="140447" x="433388" y="4156075"/>
          <p14:tracePt t="140456" x="442913" y="4203700"/>
          <p14:tracePt t="140461" x="442913" y="4287838"/>
          <p14:tracePt t="140469" x="455613" y="4360863"/>
          <p14:tracePt t="140476" x="455613" y="4445000"/>
          <p14:tracePt t="140484" x="455613" y="4505325"/>
          <p14:tracePt t="140491" x="463550" y="4578350"/>
          <p14:tracePt t="140497" x="463550" y="4619625"/>
          <p14:tracePt t="140505" x="476250" y="4667250"/>
          <p14:tracePt t="140511" x="476250" y="4700588"/>
          <p14:tracePt t="140519" x="488950" y="4735513"/>
          <p14:tracePt t="140525" x="488950" y="4738688"/>
          <p14:tracePt t="140534" x="498475" y="4751388"/>
          <p14:tracePt t="141017" x="514350" y="4743450"/>
          <p14:tracePt t="141025" x="527050" y="4725988"/>
          <p14:tracePt t="141033" x="552450" y="4700588"/>
          <p14:tracePt t="141039" x="577850" y="4687888"/>
          <p14:tracePt t="141045" x="600075" y="4672013"/>
          <p14:tracePt t="141053" x="617538" y="4654550"/>
          <p14:tracePt t="141059" x="620713" y="4649788"/>
          <p14:tracePt t="141067" x="630238" y="4649788"/>
          <p14:tracePt t="141073" x="633413" y="4641850"/>
          <p14:tracePt t="141080" x="633413" y="4637088"/>
          <p14:tracePt t="141088" x="646113" y="4637088"/>
          <p14:tracePt t="141103" x="650875" y="4637088"/>
          <p14:tracePt t="141118" x="650875" y="4632325"/>
          <p14:tracePt t="141130" x="658813" y="4632325"/>
          <p14:tracePt t="141159" x="655638" y="4624388"/>
          <p14:tracePt t="141167" x="655638" y="4619625"/>
          <p14:tracePt t="141173" x="650875" y="4619625"/>
          <p14:tracePt t="141179" x="638175" y="4598988"/>
          <p14:tracePt t="141187" x="620713" y="4581525"/>
          <p14:tracePt t="141194" x="608013" y="4578350"/>
          <p14:tracePt t="141203" x="582613" y="4568825"/>
          <p14:tracePt t="141208" x="561975" y="4551363"/>
          <p14:tracePt t="141214" x="536575" y="4543425"/>
          <p14:tracePt t="141222" x="523875" y="4543425"/>
          <p14:tracePt t="141228" x="511175" y="4535488"/>
          <p14:tracePt t="141236" x="493713" y="4535488"/>
          <p14:tracePt t="141243" x="488950" y="4535488"/>
          <p14:tracePt t="141252" x="481013" y="4535488"/>
          <p14:tracePt t="141257" x="476250" y="4535488"/>
          <p14:tracePt t="141263" x="471488" y="4535488"/>
          <p14:tracePt t="141271" x="463550" y="4535488"/>
          <p14:tracePt t="141285" x="458788" y="4535488"/>
          <p14:tracePt t="141292" x="450850" y="4538663"/>
          <p14:tracePt t="141302" x="438150" y="4543425"/>
          <p14:tracePt t="141306" x="425450" y="4551363"/>
          <p14:tracePt t="141312" x="417513" y="4560888"/>
          <p14:tracePt t="141321" x="404813" y="4565650"/>
          <p14:tracePt t="141326" x="400050" y="4573588"/>
          <p14:tracePt t="141335" x="392113" y="4586288"/>
          <p14:tracePt t="141341" x="387350" y="4586288"/>
          <p14:tracePt t="141348" x="374650" y="4606925"/>
          <p14:tracePt t="141357" x="365125" y="4606925"/>
          <p14:tracePt t="141362" x="361950" y="4619625"/>
          <p14:tracePt t="141369" x="352425" y="4624388"/>
          <p14:tracePt t="141376" x="349250" y="4637088"/>
          <p14:tracePt t="141384" x="349250" y="4645025"/>
          <p14:tracePt t="141390" x="339725" y="4649788"/>
          <p14:tracePt t="141397" x="339725" y="4672013"/>
          <p14:tracePt t="141405" x="339725" y="4684713"/>
          <p14:tracePt t="141411" x="339725" y="4697413"/>
          <p14:tracePt t="141419" x="339725" y="4705350"/>
          <p14:tracePt t="141425" x="339725" y="4710113"/>
          <p14:tracePt t="141433" x="339725" y="4718050"/>
          <p14:tracePt t="141440" x="344488" y="4722813"/>
          <p14:tracePt t="141446" x="344488" y="4725988"/>
          <p14:tracePt t="141454" x="344488" y="4735513"/>
          <p14:tracePt t="141460" x="349250" y="4738688"/>
          <p14:tracePt t="141468" x="357188" y="4751388"/>
          <p14:tracePt t="141475" x="361950" y="4760913"/>
          <p14:tracePt t="141485" x="365125" y="4764088"/>
          <p14:tracePt t="141489" x="382588" y="4773613"/>
          <p14:tracePt t="141495" x="387350" y="4794250"/>
          <p14:tracePt t="141503" x="404813" y="4794250"/>
          <p14:tracePt t="141510" x="407988" y="4811713"/>
          <p14:tracePt t="141519" x="417513" y="4811713"/>
          <p14:tracePt t="141524" x="430213" y="4816475"/>
          <p14:tracePt t="141531" x="430213" y="4824413"/>
          <p14:tracePt t="141539" x="433388" y="4824413"/>
          <p14:tracePt t="141545" x="446088" y="4824413"/>
          <p14:tracePt t="141552" x="455613" y="4824413"/>
          <p14:tracePt t="141559" x="458788" y="4824413"/>
          <p14:tracePt t="141567" x="468313" y="4824413"/>
          <p14:tracePt t="141573" x="471488" y="4824413"/>
          <p14:tracePt t="141580" x="476250" y="4819650"/>
          <p14:tracePt t="141588" x="484188" y="4819650"/>
          <p14:tracePt t="141594" x="498475" y="4781550"/>
          <p14:tracePt t="141602" x="506413" y="4768850"/>
          <p14:tracePt t="141608" x="514350" y="4743450"/>
          <p14:tracePt t="141617" x="523875" y="4722813"/>
          <p14:tracePt t="141623" x="523875" y="4705350"/>
          <p14:tracePt t="141629" x="523875" y="4684713"/>
          <p14:tracePt t="141637" x="519113" y="4679950"/>
          <p14:tracePt t="141643" x="519113" y="4672013"/>
          <p14:tracePt t="141651" x="514350" y="4667250"/>
          <p14:tracePt t="141665" x="514350" y="4657725"/>
          <p14:tracePt t="141678" x="511175" y="4657725"/>
          <p14:tracePt t="141686" x="511175" y="4645025"/>
          <p14:tracePt t="141693" x="501650" y="4645025"/>
          <p14:tracePt t="141707" x="498475" y="4645025"/>
          <p14:tracePt t="141713" x="488950" y="4645025"/>
          <p14:tracePt t="141722" x="484188" y="4645025"/>
          <p14:tracePt t="141728" x="471488" y="4645025"/>
          <p14:tracePt t="141736" x="463550" y="4657725"/>
          <p14:tracePt t="141742" x="458788" y="4662488"/>
          <p14:tracePt t="141750" x="446088" y="4662488"/>
          <p14:tracePt t="141756" x="438150" y="4672013"/>
          <p14:tracePt t="141763" x="433388" y="4684713"/>
          <p14:tracePt t="141770" x="425450" y="4687888"/>
          <p14:tracePt t="141777" x="420688" y="4697413"/>
          <p14:tracePt t="141784" x="412750" y="4710113"/>
          <p14:tracePt t="141791" x="412750" y="4713288"/>
          <p14:tracePt t="141800" x="407988" y="4722813"/>
          <p14:tracePt t="141812" x="407988" y="4725988"/>
          <p14:tracePt t="141826" x="407988" y="4735513"/>
          <p14:tracePt t="141841" x="407988" y="4738688"/>
          <p14:tracePt t="141869" x="407988" y="4743450"/>
          <p14:tracePt t="141911" x="417513" y="4743450"/>
          <p14:tracePt t="141946" x="420688" y="4743450"/>
          <p14:tracePt t="142065" x="420688" y="4751388"/>
          <p14:tracePt t="142100" x="420688" y="4756150"/>
          <p14:tracePt t="142164" x="420688" y="4764088"/>
          <p14:tracePt t="142228" x="430213" y="4778375"/>
          <p14:tracePt t="142263" x="433388" y="4778375"/>
          <p14:tracePt t="142276" x="442913" y="4778375"/>
          <p14:tracePt t="142290" x="455613" y="4778375"/>
          <p14:tracePt t="142319" x="458788" y="4781550"/>
          <p14:tracePt t="142347" x="463550" y="4791075"/>
          <p14:tracePt t="142382" x="471488" y="4794250"/>
          <p14:tracePt t="145695" x="484188" y="4794250"/>
          <p14:tracePt t="145704" x="506413" y="4794250"/>
          <p14:tracePt t="145708" x="514350" y="4794250"/>
          <p14:tracePt t="145716" x="539750" y="4794250"/>
          <p14:tracePt t="145723" x="549275" y="4794250"/>
          <p14:tracePt t="145730" x="552450" y="4794250"/>
          <p14:tracePt t="145738" x="565150" y="4794250"/>
          <p14:tracePt t="145758" x="574675" y="4794250"/>
          <p14:tracePt t="145773" x="577850" y="4794250"/>
          <p14:tracePt t="145802" x="582613" y="4794250"/>
          <p14:tracePt t="145822" x="582613" y="4799013"/>
          <p14:tracePt t="145828" x="590550" y="4799013"/>
          <p14:tracePt t="145851" x="604838" y="4819650"/>
          <p14:tracePt t="145857" x="620713" y="4845050"/>
          <p14:tracePt t="145863" x="630238" y="4879975"/>
          <p14:tracePt t="145871" x="646113" y="4913313"/>
          <p14:tracePt t="145877" x="655638" y="4948238"/>
          <p14:tracePt t="145885" x="663575" y="4976813"/>
          <p14:tracePt t="145892" x="671513" y="5003800"/>
          <p14:tracePt t="145900" x="671513" y="5024438"/>
          <p14:tracePt t="145906" x="684213" y="5049838"/>
          <p14:tracePt t="145912" x="684213" y="5062538"/>
          <p14:tracePt t="145921" x="693738" y="5075238"/>
          <p14:tracePt t="145927" x="693738" y="5083175"/>
          <p14:tracePt t="145934" x="693738" y="5087938"/>
          <p14:tracePt t="145950" x="693738" y="5097463"/>
          <p14:tracePt t="145955" x="696913" y="5100638"/>
          <p14:tracePt t="145962" x="696913" y="5122863"/>
          <p14:tracePt t="145970" x="696913" y="5135563"/>
          <p14:tracePt t="145976" x="706438" y="5143500"/>
          <p14:tracePt t="145984" x="706438" y="5156200"/>
          <p14:tracePt t="145990" x="714375" y="5168900"/>
          <p14:tracePt t="145997" x="714375" y="5189538"/>
          <p14:tracePt t="146005" x="719138" y="5207000"/>
          <p14:tracePt t="146011" x="719138" y="5219700"/>
          <p14:tracePt t="146019" x="727075" y="5232400"/>
          <p14:tracePt t="146025" x="727075" y="5241925"/>
          <p14:tracePt t="146034" x="736600" y="5262563"/>
          <p14:tracePt t="146040" x="739775" y="5267325"/>
          <p14:tracePt t="146046" x="739775" y="5270500"/>
          <p14:tracePt t="146054" x="739775" y="5280025"/>
          <p14:tracePt t="146060" x="752475" y="5292725"/>
          <p14:tracePt t="146068" x="762000" y="5300663"/>
          <p14:tracePt t="146083" x="765175" y="5318125"/>
          <p14:tracePt t="146089" x="782638" y="5326063"/>
          <p14:tracePt t="146095" x="795338" y="5343525"/>
          <p14:tracePt t="146103" x="812800" y="5348288"/>
          <p14:tracePt t="146109" x="855663" y="5368925"/>
          <p14:tracePt t="146117" x="881063" y="5373688"/>
          <p14:tracePt t="146124" x="909638" y="5381625"/>
          <p14:tracePt t="146134" x="936625" y="5399088"/>
          <p14:tracePt t="146138" x="957263" y="5399088"/>
          <p14:tracePt t="146153" x="1020763" y="5407025"/>
          <p14:tracePt t="146163" x="1046163" y="5407025"/>
          <p14:tracePt t="146169" x="1076325" y="5407025"/>
          <p14:tracePt t="146175" x="1101725" y="5407025"/>
          <p14:tracePt t="146182" x="1122363" y="5407025"/>
          <p14:tracePt t="146189" x="1135063" y="5402263"/>
          <p14:tracePt t="146194" x="1169988" y="5402263"/>
          <p14:tracePt t="146203" x="1182688" y="5402263"/>
          <p14:tracePt t="146210" x="1208088" y="5389563"/>
          <p14:tracePt t="146220" x="1228725" y="5381625"/>
          <p14:tracePt t="146223" x="1255713" y="5364163"/>
          <p14:tracePt t="146229" x="1276350" y="5356225"/>
          <p14:tracePt t="146239" x="1293813" y="5343525"/>
          <p14:tracePt t="146244" x="1322388" y="5335588"/>
          <p14:tracePt t="146253" x="1347788" y="5310188"/>
          <p14:tracePt t="146257" x="1374775" y="5292725"/>
          <p14:tracePt t="146266" x="1408113" y="5283200"/>
          <p14:tracePt t="146272" x="1438275" y="5275263"/>
          <p14:tracePt t="146278" x="1463675" y="5262563"/>
          <p14:tracePt t="146286" x="1497013" y="5254625"/>
          <p14:tracePt t="146292" x="1519238" y="5245100"/>
          <p14:tracePt t="146300" x="1565275" y="5229225"/>
          <p14:tracePt t="146307" x="1587500" y="5219700"/>
          <p14:tracePt t="146314" x="1620838" y="5219700"/>
          <p14:tracePt t="146321" x="1663700" y="5211763"/>
          <p14:tracePt t="146328" x="1693863" y="5211763"/>
          <p14:tracePt t="146336" x="1727200" y="5211763"/>
          <p14:tracePt t="146342" x="1757363" y="5211763"/>
          <p14:tracePt t="146353" x="1790700" y="5203825"/>
          <p14:tracePt t="146357" x="1820863" y="5203825"/>
          <p14:tracePt t="146363" x="1854200" y="5203825"/>
          <p14:tracePt t="146371" x="1897063" y="5203825"/>
          <p14:tracePt t="146377" x="1919288" y="5203825"/>
          <p14:tracePt t="146385" x="1944688" y="5203825"/>
          <p14:tracePt t="146391" x="1985963" y="5203825"/>
          <p14:tracePt t="146400" x="1998663" y="5203825"/>
          <p14:tracePt t="146405" x="2011363" y="5203825"/>
          <p14:tracePt t="146412" x="2041525" y="5203825"/>
          <p14:tracePt t="146420" x="2051050" y="5203825"/>
          <p14:tracePt t="146426" x="2063750" y="5203825"/>
          <p14:tracePt t="146440" x="2066925" y="5203825"/>
          <p14:tracePt t="146455" x="2076450" y="5203825"/>
          <p14:tracePt t="146475" x="2079625" y="5203825"/>
          <p14:tracePt t="146560" x="2066925" y="5203825"/>
          <p14:tracePt t="146567" x="2051050" y="5211763"/>
          <p14:tracePt t="146574" x="2020888" y="5211763"/>
          <p14:tracePt t="146584" x="1995488" y="5211763"/>
          <p14:tracePt t="146588" x="1982788" y="5211763"/>
          <p14:tracePt t="146595" x="1952625" y="5219700"/>
          <p14:tracePt t="146604" x="1927225" y="5219700"/>
          <p14:tracePt t="146609" x="1897063" y="5219700"/>
          <p14:tracePt t="146618" x="1854200" y="5219700"/>
          <p14:tracePt t="146623" x="1820863" y="5219700"/>
          <p14:tracePt t="146630" x="1770063" y="5219700"/>
          <p14:tracePt t="146638" x="1709738" y="5211763"/>
          <p14:tracePt t="146644" x="1651000" y="5203825"/>
          <p14:tracePt t="146652" x="1573213" y="5194300"/>
          <p14:tracePt t="146658" x="1531938" y="5186363"/>
          <p14:tracePt t="146666" x="1484313" y="5173663"/>
          <p14:tracePt t="146674" x="1438275" y="5164138"/>
          <p14:tracePt t="146679" x="1390650" y="5156200"/>
          <p14:tracePt t="146689" x="1357313" y="5148263"/>
          <p14:tracePt t="146699" x="1335088" y="5130800"/>
          <p14:tracePt t="146703" x="1276350" y="5113338"/>
          <p14:tracePt t="146708" x="1255713" y="5105400"/>
          <p14:tracePt t="146717" x="1212850" y="5097463"/>
          <p14:tracePt t="146722" x="1187450" y="5080000"/>
          <p14:tracePt t="146728" x="1152525" y="5070475"/>
          <p14:tracePt t="146737" x="1106488" y="5041900"/>
          <p14:tracePt t="146743" x="1071563" y="5032375"/>
          <p14:tracePt t="146751" x="1025525" y="5016500"/>
          <p14:tracePt t="146757" x="1000125" y="5006975"/>
          <p14:tracePt t="146764" x="977900" y="4991100"/>
          <p14:tracePt t="146772" x="931863" y="4981575"/>
          <p14:tracePt t="146778" x="909638" y="4960938"/>
          <p14:tracePt t="146786" x="893763" y="4943475"/>
          <p14:tracePt t="146792" x="868363" y="4935538"/>
          <p14:tracePt t="146799" x="846138" y="4918075"/>
          <p14:tracePt t="146806" x="830263" y="4905375"/>
          <p14:tracePt t="146813" x="817563" y="4887913"/>
          <p14:tracePt t="146821" x="790575" y="4875213"/>
          <p14:tracePt t="146827" x="777875" y="4857750"/>
          <p14:tracePt t="146835" x="762000" y="4841875"/>
          <p14:tracePt t="146841" x="744538" y="4829175"/>
          <p14:tracePt t="146849" x="731838" y="4811713"/>
          <p14:tracePt t="146856" x="696913" y="4786313"/>
          <p14:tracePt t="146862" x="681038" y="4773613"/>
          <p14:tracePt t="146871" x="663575" y="4748213"/>
          <p14:tracePt t="146876" x="650875" y="4730750"/>
          <p14:tracePt t="146884" x="617538" y="4713288"/>
          <p14:tracePt t="146891" x="600075" y="4700588"/>
          <p14:tracePt t="146901" x="595313" y="4692650"/>
          <p14:tracePt t="146905" x="582613" y="4687888"/>
          <p14:tracePt t="146911" x="574675" y="4672013"/>
          <p14:tracePt t="146920" x="552450" y="4667250"/>
          <p14:tracePt t="146925" x="536575" y="4649788"/>
          <p14:tracePt t="146933" x="531813" y="4645025"/>
          <p14:tracePt t="146940" x="523875" y="4637088"/>
          <p14:tracePt t="146946" x="511175" y="4632325"/>
          <p14:tracePt t="146960" x="506413" y="4632325"/>
          <p14:tracePt t="146968" x="488950" y="4624388"/>
          <p14:tracePt t="146975" x="484188" y="4624388"/>
          <p14:tracePt t="146984" x="481013" y="4619625"/>
          <p14:tracePt t="146989" x="468313" y="4619625"/>
          <p14:tracePt t="146996" x="450850" y="4619625"/>
          <p14:tracePt t="147004" x="438150" y="4619625"/>
          <p14:tracePt t="147010" x="425450" y="4619625"/>
          <p14:tracePt t="147018" x="412750" y="4611688"/>
          <p14:tracePt t="147024" x="395288" y="4611688"/>
          <p14:tracePt t="147032" x="382588" y="4611688"/>
          <p14:tracePt t="147039" x="377825" y="4611688"/>
          <p14:tracePt t="147045" x="365125" y="4611688"/>
          <p14:tracePt t="147067" x="357188" y="4611688"/>
          <p14:tracePt t="147081" x="352425" y="4611688"/>
          <p14:tracePt t="147094" x="344488" y="4611688"/>
          <p14:tracePt t="147130" x="339725" y="4611688"/>
          <p14:tracePt t="147158" x="336550" y="4611688"/>
          <p14:tracePt t="147298" x="336550" y="4619625"/>
          <p14:tracePt t="147326" x="336550" y="4624388"/>
          <p14:tracePt t="147362" x="336550" y="4632325"/>
          <p14:tracePt t="147371" x="339725" y="4632325"/>
          <p14:tracePt t="147390" x="339725" y="4637088"/>
          <p14:tracePt t="147397" x="349250" y="4637088"/>
          <p14:tracePt t="147411" x="352425" y="4641850"/>
          <p14:tracePt t="147419" x="361950" y="4657725"/>
          <p14:tracePt t="147425" x="365125" y="4657725"/>
          <p14:tracePt t="147433" x="365125" y="4662488"/>
          <p14:tracePt t="147439" x="377825" y="4672013"/>
          <p14:tracePt t="147446" x="387350" y="4684713"/>
          <p14:tracePt t="147454" x="412750" y="4710113"/>
          <p14:tracePt t="147460" x="430213" y="4730750"/>
          <p14:tracePt t="147469" x="450850" y="4756150"/>
          <p14:tracePt t="147475" x="468313" y="4781550"/>
          <p14:tracePt t="147487" x="476250" y="4803775"/>
          <p14:tracePt t="147490" x="501650" y="4837113"/>
          <p14:tracePt t="147496" x="511175" y="4854575"/>
          <p14:tracePt t="147507" x="531813" y="4870450"/>
          <p14:tracePt t="147511" x="539750" y="4892675"/>
          <p14:tracePt t="147522" x="549275" y="4900613"/>
          <p14:tracePt t="147524" x="552450" y="4913313"/>
          <p14:tracePt t="147538" x="561975" y="4918075"/>
          <p14:tracePt t="147543" x="561975" y="4922838"/>
          <p14:tracePt t="147546" x="565150" y="4922838"/>
          <p14:tracePt t="147555" x="565150" y="4930775"/>
          <p14:tracePt t="147568" x="574675" y="4935538"/>
          <p14:tracePt t="147573" x="577850" y="4943475"/>
          <p14:tracePt t="147588" x="590550" y="4956175"/>
          <p14:tracePt t="147594" x="600075" y="4960938"/>
          <p14:tracePt t="147602" x="604838" y="4968875"/>
          <p14:tracePt t="147608" x="604838" y="4973638"/>
          <p14:tracePt t="147616" x="608013" y="4981575"/>
          <p14:tracePt t="147622" x="617538" y="4981575"/>
          <p14:tracePt t="148480" x="638175" y="4986338"/>
          <p14:tracePt t="148488" x="658813" y="4986338"/>
          <p14:tracePt t="148494" x="693738" y="4986338"/>
          <p14:tracePt t="148502" x="714375" y="4994275"/>
          <p14:tracePt t="148508" x="749300" y="5003800"/>
          <p14:tracePt t="148519" x="777875" y="5011738"/>
          <p14:tracePt t="148523" x="812800" y="5019675"/>
          <p14:tracePt t="148529" x="846138" y="5019675"/>
          <p14:tracePt t="148537" x="889000" y="5029200"/>
          <p14:tracePt t="148543" x="909638" y="5037138"/>
          <p14:tracePt t="148551" x="957263" y="5045075"/>
          <p14:tracePt t="148557" x="977900" y="5070475"/>
          <p14:tracePt t="148566" x="1012825" y="5080000"/>
          <p14:tracePt t="148572" x="1038225" y="5080000"/>
          <p14:tracePt t="148578" x="1058863" y="5083175"/>
          <p14:tracePt t="148587" x="1084263" y="5092700"/>
          <p14:tracePt t="148592" x="1127125" y="5100638"/>
          <p14:tracePt t="148600" x="1149350" y="5118100"/>
          <p14:tracePt t="148607" x="1203325" y="5126038"/>
          <p14:tracePt t="148617" x="1250950" y="5135563"/>
          <p14:tracePt t="148621" x="1301750" y="5164138"/>
          <p14:tracePt t="148627" x="1362075" y="5176838"/>
          <p14:tracePt t="148636" x="1420813" y="5194300"/>
          <p14:tracePt t="148642" x="1509713" y="5207000"/>
          <p14:tracePt t="148649" x="1570038" y="5229225"/>
          <p14:tracePt t="148656" x="1658938" y="5237163"/>
          <p14:tracePt t="148663" x="1747838" y="5270500"/>
          <p14:tracePt t="148671" x="1808163" y="5283200"/>
          <p14:tracePt t="148677" x="1892300" y="5292725"/>
          <p14:tracePt t="148684" x="1965325" y="5305425"/>
          <p14:tracePt t="148691" x="2038350" y="5305425"/>
          <p14:tracePt t="148701" x="2084388" y="5313363"/>
          <p14:tracePt t="148711" x="2127250" y="5313363"/>
          <p14:tracePt t="148712" x="2160588" y="5313363"/>
          <p14:tracePt t="148721" x="2173288" y="5313363"/>
          <p14:tracePt t="148726" x="2195513" y="5313363"/>
          <p14:tracePt t="149169" x="2211388" y="5310188"/>
          <p14:tracePt t="149177" x="2224088" y="5300663"/>
          <p14:tracePt t="149184" x="2238375" y="5295900"/>
          <p14:tracePt t="149190" x="2271713" y="5295900"/>
          <p14:tracePt t="149200" x="2284413" y="5287963"/>
          <p14:tracePt t="149205" x="2301875" y="5280025"/>
          <p14:tracePt t="149211" x="2322513" y="5270500"/>
          <p14:tracePt t="149220" x="2357438" y="5267325"/>
          <p14:tracePt t="149226" x="2378075" y="5257800"/>
          <p14:tracePt t="149234" x="2436813" y="5237163"/>
          <p14:tracePt t="149240" x="2466975" y="5229225"/>
          <p14:tracePt t="149246" x="2540000" y="5219700"/>
          <p14:tracePt t="149254" x="2598738" y="5211763"/>
          <p14:tracePt t="149260" x="2676525" y="5199063"/>
          <p14:tracePt t="149268" x="2730500" y="5199063"/>
          <p14:tracePt t="149275" x="2790825" y="5189538"/>
          <p14:tracePt t="149283" x="2849563" y="5189538"/>
          <p14:tracePt t="149289" x="2884488" y="5181600"/>
          <p14:tracePt t="149296" x="2927350" y="5181600"/>
          <p14:tracePt t="149304" x="2947988" y="5173663"/>
          <p14:tracePt t="149310" x="2973388" y="5173663"/>
          <p14:tracePt t="149318" x="3003550" y="5173663"/>
          <p14:tracePt t="149324" x="3028950" y="5164138"/>
          <p14:tracePt t="149333" x="3041650" y="5164138"/>
          <p14:tracePt t="149339" x="3062288" y="5164138"/>
          <p14:tracePt t="149345" x="3097213" y="5164138"/>
          <p14:tracePt t="149353" x="3117850" y="5164138"/>
          <p14:tracePt t="149359" x="3143250" y="5148263"/>
          <p14:tracePt t="149367" x="3194050" y="5148263"/>
          <p14:tracePt t="149373" x="3228975" y="5148263"/>
          <p14:tracePt t="149384" x="3292475" y="5148263"/>
          <p14:tracePt t="149388" x="3352800" y="5148263"/>
          <p14:tracePt t="149394" x="3398838" y="5164138"/>
          <p14:tracePt t="149403" x="3459163" y="5164138"/>
          <p14:tracePt t="149409" x="3487738" y="5173663"/>
          <p14:tracePt t="149417" x="3548063" y="5173663"/>
          <p14:tracePt t="149423" x="3581400" y="5181600"/>
          <p14:tracePt t="149430" x="3603625" y="5181600"/>
          <p14:tracePt t="149437" x="3624263" y="5189538"/>
          <p14:tracePt t="149444" x="3641725" y="5189538"/>
          <p14:tracePt t="149451" x="3644900" y="5189538"/>
          <p14:tracePt t="149458" x="3649663" y="5194300"/>
          <p14:tracePt t="149466" x="3659188" y="5194300"/>
          <p14:tracePt t="149479" x="3662363" y="5194300"/>
          <p14:tracePt t="149971" x="3644900" y="5194300"/>
          <p14:tracePt t="149979" x="3616325" y="5203825"/>
          <p14:tracePt t="149987" x="3568700" y="5211763"/>
          <p14:tracePt t="149992" x="3535363" y="5219700"/>
          <p14:tracePt t="150001" x="3487738" y="5229225"/>
          <p14:tracePt t="150006" x="3459163" y="5237163"/>
          <p14:tracePt t="150016" x="3433763" y="5245100"/>
          <p14:tracePt t="150021" x="3390900" y="5254625"/>
          <p14:tracePt t="150027" x="3355975" y="5262563"/>
          <p14:tracePt t="150036" x="3335338" y="5280025"/>
          <p14:tracePt t="150041" x="3292475" y="5280025"/>
          <p14:tracePt t="150049" x="3259138" y="5287963"/>
          <p14:tracePt t="150056" x="3216275" y="5287963"/>
          <p14:tracePt t="150062" x="3181350" y="5295900"/>
          <p14:tracePt t="150070" x="3135313" y="5305425"/>
          <p14:tracePt t="150077" x="3087688" y="5313363"/>
          <p14:tracePt t="150084" x="3016250" y="5322888"/>
          <p14:tracePt t="150091" x="2943225" y="5335588"/>
          <p14:tracePt t="150099" x="2867025" y="5356225"/>
          <p14:tracePt t="150120" x="2641600" y="5419725"/>
          <p14:tracePt t="150126" x="2570163" y="5429250"/>
          <p14:tracePt t="150134" x="2497138" y="5441950"/>
          <p14:tracePt t="150140" x="2408238" y="5462588"/>
          <p14:tracePt t="150157" x="2271713" y="5505450"/>
          <p14:tracePt t="150161" x="2224088" y="5522913"/>
          <p14:tracePt t="150169" x="2165350" y="5535613"/>
          <p14:tracePt t="150177" x="2117725" y="5551488"/>
          <p14:tracePt t="150184" x="2058988" y="5564188"/>
          <p14:tracePt t="150189" x="2025650" y="5581650"/>
          <p14:tracePt t="150196" x="1985963" y="5599113"/>
          <p14:tracePt t="150204" x="1965325" y="5607050"/>
          <p14:tracePt t="150210" x="1939925" y="5619750"/>
          <p14:tracePt t="150218" x="1927225" y="5629275"/>
          <p14:tracePt t="150224" x="1914525" y="5629275"/>
          <p14:tracePt t="150233" x="1906588" y="5637213"/>
          <p14:tracePt t="150253" x="1901825" y="5637213"/>
          <p14:tracePt t="150259" x="1901825" y="5641975"/>
          <p14:tracePt t="150268" x="1892300" y="5641975"/>
          <p14:tracePt t="151132" x="1833563" y="5611813"/>
          <p14:tracePt t="151140" x="1727200" y="5538788"/>
          <p14:tracePt t="151157" x="1514475" y="5373688"/>
          <p14:tracePt t="151160" x="1408113" y="5292725"/>
          <p14:tracePt t="151168" x="1301750" y="5219700"/>
          <p14:tracePt t="151176" x="1233488" y="5138738"/>
          <p14:tracePt t="151187" x="1139825" y="5070475"/>
          <p14:tracePt t="151190" x="1076325" y="5006975"/>
          <p14:tracePt t="151195" x="1020763" y="4926013"/>
          <p14:tracePt t="151204" x="957263" y="4875213"/>
          <p14:tracePt t="151212" x="901700" y="4806950"/>
          <p14:tracePt t="151219" x="846138" y="4743450"/>
          <p14:tracePt t="151226" x="803275" y="4679950"/>
          <p14:tracePt t="151237" x="749300" y="4598988"/>
          <p14:tracePt t="151239" x="706438" y="4548188"/>
          <p14:tracePt t="151244" x="663575" y="4471988"/>
          <p14:tracePt t="151254" x="608013" y="4406900"/>
          <p14:tracePt t="151259" x="565150" y="4318000"/>
          <p14:tracePt t="151270" x="506413" y="4237038"/>
          <p14:tracePt t="151275" x="476250" y="4178300"/>
          <p14:tracePt t="151286" x="446088" y="4113213"/>
          <p14:tracePt t="151289" x="417513" y="4075113"/>
          <p14:tracePt t="151294" x="400050" y="4041775"/>
          <p14:tracePt t="151303" x="392113" y="4029075"/>
          <p14:tracePt t="151308" x="387350" y="4011613"/>
          <p14:tracePt t="151318" x="377825" y="4006850"/>
          <p14:tracePt t="151329" x="377825" y="3998913"/>
          <p14:tracePt t="151343" x="374650" y="3986213"/>
          <p14:tracePt t="151373" x="374650" y="3981450"/>
          <p14:tracePt t="151378" x="352425" y="3965575"/>
          <p14:tracePt t="151386" x="336550" y="3952875"/>
          <p14:tracePt t="151392" x="323850" y="3935413"/>
          <p14:tracePt t="151400" x="306388" y="3914775"/>
          <p14:tracePt t="151406" x="258763" y="3875088"/>
          <p14:tracePt t="151413" x="230188" y="3836988"/>
          <p14:tracePt t="151421" x="187325" y="3748088"/>
          <p14:tracePt t="151427" x="139700" y="3646488"/>
          <p14:tracePt t="151435" x="106363" y="3527425"/>
          <p14:tracePt t="151442" x="68263" y="3411538"/>
          <p14:tracePt t="151450" x="20638" y="3279775"/>
          <p14:tracePt t="151456" x="0" y="31527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D5FC-3E25-429D-8F7F-310F2B3A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Minimizing the Expected Cost of Misclassification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3E5585-DCCA-47D7-A905-33748A4F4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30438-F1E8-4BA2-B13B-B6C00B3B7932}"/>
              </a:ext>
            </a:extLst>
          </p:cNvPr>
          <p:cNvSpPr/>
          <p:nvPr/>
        </p:nvSpPr>
        <p:spPr>
          <a:xfrm>
            <a:off x="605945" y="1857242"/>
            <a:ext cx="10818376" cy="219999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07761F-05F0-40BE-A1C5-111B1FBB97EE}"/>
                  </a:ext>
                </a:extLst>
              </p:cNvPr>
              <p:cNvSpPr txBox="1"/>
              <p:nvPr/>
            </p:nvSpPr>
            <p:spPr>
              <a:xfrm>
                <a:off x="720647" y="4252891"/>
                <a:ext cx="9537257" cy="178714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a scalar or vector of observed covariates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class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the PMF/PDF of the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evaluated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within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285750" indent="-285750" algn="l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prior probability of observing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gives the cost of (mis)classifying into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given true class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Can be adapted for minimax classification, maximizing accuracy/F</a:t>
                </a:r>
                <a:r>
                  <a:rPr lang="en-US" baseline="-25000" dirty="0"/>
                  <a:t>1</a:t>
                </a:r>
                <a:r>
                  <a:rPr lang="en-US" dirty="0"/>
                  <a:t>/etc.</a:t>
                </a:r>
              </a:p>
              <a:p>
                <a:pPr marL="285750" indent="-285750" algn="l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07761F-05F0-40BE-A1C5-111B1FBB9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647" y="4252891"/>
                <a:ext cx="9537257" cy="1787148"/>
              </a:xfrm>
              <a:prstGeom prst="rect">
                <a:avLst/>
              </a:prstGeom>
              <a:blipFill>
                <a:blip r:embed="rId5"/>
                <a:stretch>
                  <a:fillRect l="-383" t="-2389" b="-4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>
            <a:extLst>
              <a:ext uri="{FF2B5EF4-FFF2-40B4-BE49-F238E27FC236}">
                <a16:creationId xmlns:a16="http://schemas.microsoft.com/office/drawing/2014/main" id="{498BB1F1-6C15-4DD1-B198-72F45D76A0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33" y="4516582"/>
            <a:ext cx="1286948" cy="20386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C601D6-D143-474C-AD4E-DC65CCD23157}"/>
              </a:ext>
            </a:extLst>
          </p:cNvPr>
          <p:cNvSpPr/>
          <p:nvPr/>
        </p:nvSpPr>
        <p:spPr>
          <a:xfrm>
            <a:off x="3845090" y="6555272"/>
            <a:ext cx="79866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/>
              <a:t>T.W. Anderson. </a:t>
            </a:r>
            <a:r>
              <a:rPr lang="en-US" sz="1400" i="1" dirty="0"/>
              <a:t>An Introduction to Multivariate Statistical Analysis, 3</a:t>
            </a:r>
            <a:r>
              <a:rPr lang="en-US" sz="1400" i="1" baseline="30000" dirty="0"/>
              <a:t>rd</a:t>
            </a:r>
            <a:r>
              <a:rPr lang="en-US" sz="1400" i="1" dirty="0"/>
              <a:t> Ed</a:t>
            </a:r>
            <a:r>
              <a:rPr lang="en-US" sz="1400" dirty="0"/>
              <a:t>, Hoboken, NJ: Wiley.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BD186-0D86-43A8-996A-4DEB3419BB30}"/>
              </a:ext>
            </a:extLst>
          </p:cNvPr>
          <p:cNvSpPr txBox="1"/>
          <p:nvPr/>
        </p:nvSpPr>
        <p:spPr>
          <a:xfrm>
            <a:off x="1064029" y="1091359"/>
            <a:ext cx="8874354" cy="65519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Theorem for deriving theoretically optimal classification rules: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DB3ED6-3FEE-4034-A34D-C321C05348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182"/>
          <a:stretch/>
        </p:blipFill>
        <p:spPr>
          <a:xfrm>
            <a:off x="636428" y="2888592"/>
            <a:ext cx="10754641" cy="896656"/>
          </a:xfrm>
          <a:prstGeom prst="rect">
            <a:avLst/>
          </a:prstGeom>
          <a:solidFill>
            <a:schemeClr val="accent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87B5EB-D04A-4BD6-AEED-3E7B4412E391}"/>
                  </a:ext>
                </a:extLst>
              </p:cNvPr>
              <p:cNvSpPr txBox="1"/>
              <p:nvPr/>
            </p:nvSpPr>
            <p:spPr>
              <a:xfrm>
                <a:off x="858723" y="2027188"/>
                <a:ext cx="101725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Theorem</a:t>
                </a: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For 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-class classification problem, the regions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sub>
                    </m:sSub>
                  </m:oMath>
                </a14:m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that minimize the expected cost of misclassification are given by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387B5EB-D04A-4BD6-AEED-3E7B4412E3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723" y="2027188"/>
                <a:ext cx="10172556" cy="707886"/>
              </a:xfrm>
              <a:prstGeom prst="rect">
                <a:avLst/>
              </a:prstGeom>
              <a:blipFill>
                <a:blip r:embed="rId8"/>
                <a:stretch>
                  <a:fillRect l="-659" t="-5172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364DFA6-940E-4ABC-8DDE-761A0AB148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64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6378">
        <p:fade/>
      </p:transition>
    </mc:Choice>
    <mc:Fallback xmlns="">
      <p:transition spd="med" advTm="1663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273" x="3622675" y="6229350"/>
          <p14:tracePt t="12746" x="3513138" y="6832600"/>
          <p14:tracePt t="12752" x="3641725" y="6807200"/>
          <p14:tracePt t="12759" x="3773488" y="6759575"/>
          <p14:tracePt t="12767" x="3913188" y="6734175"/>
          <p14:tracePt t="12773" x="4100513" y="6683375"/>
          <p14:tracePt t="12779" x="4335463" y="6619875"/>
          <p14:tracePt t="12787" x="4645025" y="6551613"/>
          <p14:tracePt t="12793" x="4994275" y="6440488"/>
          <p14:tracePt t="12801" x="5414963" y="6364288"/>
          <p14:tracePt t="12808" x="5878513" y="6224588"/>
          <p14:tracePt t="12818" x="6381750" y="6164263"/>
          <p14:tracePt t="12824" x="6916738" y="6080125"/>
          <p14:tracePt t="12829" x="7389813" y="6019800"/>
          <p14:tracePt t="12837" x="7856538" y="6002338"/>
          <p14:tracePt t="12843" x="8294688" y="5981700"/>
          <p14:tracePt t="12850" x="8707438" y="5948363"/>
          <p14:tracePt t="12857" x="9005888" y="5930900"/>
          <p14:tracePt t="12863" x="9302750" y="5895975"/>
          <p14:tracePt t="12871" x="9507538" y="5895975"/>
          <p14:tracePt t="12878" x="9664700" y="5883275"/>
          <p14:tracePt t="12886" x="9767888" y="5870575"/>
          <p14:tracePt t="12892" x="9852025" y="5862638"/>
          <p14:tracePt t="12900" x="9886950" y="5854700"/>
          <p14:tracePt t="13208" x="9953625" y="5773738"/>
          <p14:tracePt t="13216" x="10047288" y="5667375"/>
          <p14:tracePt t="13222" x="10128250" y="5586413"/>
          <p14:tracePt t="13229" x="10196513" y="5508625"/>
          <p14:tracePt t="13237" x="10272713" y="5429250"/>
          <p14:tracePt t="13243" x="10358438" y="5335588"/>
          <p14:tracePt t="13251" x="10426700" y="5257800"/>
          <p14:tracePt t="13257" x="10490200" y="5203825"/>
          <p14:tracePt t="13268" x="10533063" y="5138738"/>
          <p14:tracePt t="13272" x="10583863" y="5097463"/>
          <p14:tracePt t="13278" x="10621963" y="5070475"/>
          <p14:tracePt t="13286" x="10639425" y="5019675"/>
          <p14:tracePt t="13293" x="10672763" y="5003800"/>
          <p14:tracePt t="13300" x="10682288" y="4991100"/>
          <p14:tracePt t="13307" x="10698163" y="4956175"/>
          <p14:tracePt t="13314" x="10707688" y="4938713"/>
          <p14:tracePt t="13321" x="10710863" y="4935538"/>
          <p14:tracePt t="13327" x="10710863" y="4922838"/>
          <p14:tracePt t="13335" x="10720388" y="4918075"/>
          <p14:tracePt t="13350" x="10720388" y="4910138"/>
          <p14:tracePt t="13356" x="10720388" y="4905375"/>
          <p14:tracePt t="13376" x="10720388" y="4892675"/>
          <p14:tracePt t="13390" x="10715625" y="4884738"/>
          <p14:tracePt t="13405" x="10715625" y="4870450"/>
          <p14:tracePt t="13412" x="10707688" y="4857750"/>
          <p14:tracePt t="13420" x="10702925" y="4832350"/>
          <p14:tracePt t="13426" x="10694988" y="4803775"/>
          <p14:tracePt t="13434" x="10685463" y="4786313"/>
          <p14:tracePt t="13440" x="10685463" y="4764088"/>
          <p14:tracePt t="13447" x="10677525" y="4748213"/>
          <p14:tracePt t="13455" x="10677525" y="4725988"/>
          <p14:tracePt t="13461" x="10677525" y="4713288"/>
          <p14:tracePt t="13469" x="10677525" y="4700588"/>
          <p14:tracePt t="13475" x="10664825" y="4684713"/>
          <p14:tracePt t="13483" x="10664825" y="4679950"/>
          <p14:tracePt t="13490" x="10672763" y="4657725"/>
          <p14:tracePt t="13496" x="10672763" y="4645025"/>
          <p14:tracePt t="13504" x="10672763" y="4637088"/>
          <p14:tracePt t="13510" x="10672763" y="4624388"/>
          <p14:tracePt t="13518" x="10677525" y="4619625"/>
          <p14:tracePt t="13524" x="10685463" y="4611688"/>
          <p14:tracePt t="13533" x="10694988" y="4591050"/>
          <p14:tracePt t="13539" x="10698163" y="4578350"/>
          <p14:tracePt t="13545" x="10715625" y="4560888"/>
          <p14:tracePt t="13554" x="10750550" y="4535488"/>
          <p14:tracePt t="13560" x="10788650" y="4497388"/>
          <p14:tracePt t="13567" x="10826750" y="4471988"/>
          <p14:tracePt t="13574" x="10872788" y="4441825"/>
          <p14:tracePt t="13584" x="10910888" y="4411663"/>
          <p14:tracePt t="13588" x="10958513" y="4394200"/>
          <p14:tracePt t="13595" x="11009313" y="4365625"/>
          <p14:tracePt t="13602" x="11072813" y="4343400"/>
          <p14:tracePt t="13609" x="11107738" y="4325938"/>
          <p14:tracePt t="13616" x="11166475" y="4305300"/>
          <p14:tracePt t="13623" x="11201400" y="4297363"/>
          <p14:tracePt t="13630" x="11242675" y="4297363"/>
          <p14:tracePt t="13637" x="11269663" y="4287838"/>
          <p14:tracePt t="13644" x="11282363" y="4287838"/>
          <p14:tracePt t="13652" x="11303000" y="4287838"/>
          <p14:tracePt t="13658" x="11310938" y="4287838"/>
          <p14:tracePt t="13667" x="11315700" y="4287838"/>
          <p14:tracePt t="13687" x="11320463" y="4287838"/>
          <p14:tracePt t="13707" x="11328400" y="4287838"/>
          <p14:tracePt t="13742" x="11323638" y="4292600"/>
          <p14:tracePt t="13751" x="11277600" y="4300538"/>
          <p14:tracePt t="13757" x="11229975" y="4318000"/>
          <p14:tracePt t="13764" x="11153775" y="4338638"/>
          <p14:tracePt t="13771" x="11069638" y="4352925"/>
          <p14:tracePt t="13777" x="10996613" y="4360863"/>
          <p14:tracePt t="13785" x="10907713" y="4373563"/>
          <p14:tracePt t="13792" x="10834688" y="4381500"/>
          <p14:tracePt t="13800" x="10750550" y="4381500"/>
          <p14:tracePt t="13806" x="10690225" y="4391025"/>
          <p14:tracePt t="13813" x="10631488" y="4391025"/>
          <p14:tracePt t="13821" x="10563225" y="4391025"/>
          <p14:tracePt t="13827" x="10528300" y="4391025"/>
          <p14:tracePt t="13836" x="10472738" y="4403725"/>
          <p14:tracePt t="13842" x="10444163" y="4403725"/>
          <p14:tracePt t="13852" x="10418763" y="4406900"/>
          <p14:tracePt t="13856" x="10375900" y="4406900"/>
          <p14:tracePt t="13862" x="10333038" y="4406900"/>
          <p14:tracePt t="13870" x="10285413" y="4419600"/>
          <p14:tracePt t="13876" x="10256838" y="4419600"/>
          <p14:tracePt t="13885" x="10231438" y="4432300"/>
          <p14:tracePt t="13890" x="10188575" y="4432300"/>
          <p14:tracePt t="13901" x="10175875" y="4432300"/>
          <p14:tracePt t="13905" x="10158413" y="4441825"/>
          <p14:tracePt t="13911" x="10153650" y="4441825"/>
          <p14:tracePt t="13920" x="10133013" y="4441825"/>
          <p14:tracePt t="13934" x="10128250" y="4441825"/>
          <p14:tracePt t="13941" x="10128250" y="4445000"/>
          <p14:tracePt t="13954" x="10120313" y="4445000"/>
          <p14:tracePt t="13975" x="10115550" y="4454525"/>
          <p14:tracePt t="14003" x="10112375" y="4459288"/>
          <p14:tracePt t="14018" x="10112375" y="4467225"/>
          <p14:tracePt t="14032" x="10102850" y="4471988"/>
          <p14:tracePt t="14039" x="10099675" y="4479925"/>
          <p14:tracePt t="14045" x="10099675" y="4484688"/>
          <p14:tracePt t="14053" x="10090150" y="4497388"/>
          <p14:tracePt t="14059" x="10090150" y="4510088"/>
          <p14:tracePt t="14067" x="10094913" y="4525963"/>
          <p14:tracePt t="14073" x="10094913" y="4538663"/>
          <p14:tracePt t="14080" x="10099675" y="4543425"/>
          <p14:tracePt t="14088" x="10107613" y="4565650"/>
          <p14:tracePt t="14094" x="10115550" y="4581525"/>
          <p14:tracePt t="14102" x="10120313" y="4586288"/>
          <p14:tracePt t="14110" x="10133013" y="4598988"/>
          <p14:tracePt t="14118" x="10158413" y="4606925"/>
          <p14:tracePt t="14123" x="10183813" y="4641850"/>
          <p14:tracePt t="14129" x="10196513" y="4657725"/>
          <p14:tracePt t="14137" x="10221913" y="4675188"/>
          <p14:tracePt t="14143" x="10247313" y="4687888"/>
          <p14:tracePt t="14152" x="10260013" y="4705350"/>
          <p14:tracePt t="14157" x="10277475" y="4730750"/>
          <p14:tracePt t="14166" x="10290175" y="4735513"/>
          <p14:tracePt t="14172" x="10299700" y="4751388"/>
          <p14:tracePt t="14178" x="10325100" y="4764088"/>
          <p14:tracePt t="14187" x="10328275" y="4773613"/>
          <p14:tracePt t="14201" x="10328275" y="4778375"/>
          <p14:tracePt t="14207" x="10337800" y="4786313"/>
          <p14:tracePt t="14222" x="10337800" y="4799013"/>
          <p14:tracePt t="14228" x="10340975" y="4799013"/>
          <p14:tracePt t="16549" x="10333038" y="4786313"/>
          <p14:tracePt t="16557" x="10315575" y="4773613"/>
          <p14:tracePt t="16563" x="10294938" y="4756150"/>
          <p14:tracePt t="16571" x="10269538" y="4738688"/>
          <p14:tracePt t="16577" x="10252075" y="4718050"/>
          <p14:tracePt t="16585" x="10239375" y="4710113"/>
          <p14:tracePt t="16591" x="10221913" y="4697413"/>
          <p14:tracePt t="16599" x="10218738" y="4697413"/>
          <p14:tracePt t="16606" x="10188575" y="4687888"/>
          <p14:tracePt t="16612" x="10183813" y="4679950"/>
          <p14:tracePt t="16620" x="10171113" y="4675188"/>
          <p14:tracePt t="16626" x="10153650" y="4675188"/>
          <p14:tracePt t="16634" x="10150475" y="4667250"/>
          <p14:tracePt t="16640" x="10120313" y="4667250"/>
          <p14:tracePt t="16650" x="10115550" y="4662488"/>
          <p14:tracePt t="16655" x="10094913" y="4662488"/>
          <p14:tracePt t="16661" x="10082213" y="4645025"/>
          <p14:tracePt t="16669" x="10056813" y="4645025"/>
          <p14:tracePt t="16676" x="10044113" y="4645025"/>
          <p14:tracePt t="16684" x="10039350" y="4641850"/>
          <p14:tracePt t="16690" x="10018713" y="4641850"/>
          <p14:tracePt t="16697" x="10006013" y="4641850"/>
          <p14:tracePt t="16705" x="9996488" y="4641850"/>
          <p14:tracePt t="16711" x="9971088" y="4645025"/>
          <p14:tracePt t="16718" x="9963150" y="4645025"/>
          <p14:tracePt t="16725" x="9950450" y="4645025"/>
          <p14:tracePt t="16733" x="9928225" y="4645025"/>
          <p14:tracePt t="16739" x="9902825" y="4657725"/>
          <p14:tracePt t="16746" x="9882188" y="4657725"/>
          <p14:tracePt t="16754" x="9856788" y="4657725"/>
          <p14:tracePt t="16760" x="9826625" y="4667250"/>
          <p14:tracePt t="16768" x="9793288" y="4675188"/>
          <p14:tracePt t="16775" x="9771063" y="4675188"/>
          <p14:tracePt t="16783" x="9737725" y="4684713"/>
          <p14:tracePt t="16789" x="9702800" y="4692650"/>
          <p14:tracePt t="16795" x="9661525" y="4700588"/>
          <p14:tracePt t="16803" x="9596438" y="4713288"/>
          <p14:tracePt t="16809" x="9537700" y="4722813"/>
          <p14:tracePt t="16817" x="9477375" y="4730750"/>
          <p14:tracePt t="16823" x="9393238" y="4756150"/>
          <p14:tracePt t="16833" x="9302750" y="4764088"/>
          <p14:tracePt t="16839" x="9218613" y="4778375"/>
          <p14:tracePt t="16844" x="9129713" y="4786313"/>
          <p14:tracePt t="16852" x="9069388" y="4799013"/>
          <p14:tracePt t="16858" x="9001125" y="4799013"/>
          <p14:tracePt t="16866" x="8955088" y="4806950"/>
          <p14:tracePt t="16873" x="8894763" y="4806950"/>
          <p14:tracePt t="16886" x="8864600" y="4806950"/>
          <p14:tracePt t="16887" x="8831263" y="4806950"/>
          <p14:tracePt t="17259" x="8785225" y="4773613"/>
          <p14:tracePt t="17267" x="8707438" y="4730750"/>
          <p14:tracePt t="17273" x="8643938" y="4675188"/>
          <p14:tracePt t="17285" x="8550275" y="4616450"/>
          <p14:tracePt t="17288" x="8461375" y="4548188"/>
          <p14:tracePt t="17295" x="8367713" y="4492625"/>
          <p14:tracePt t="17303" x="8278813" y="4419600"/>
          <p14:tracePt t="17309" x="8210550" y="4343400"/>
          <p14:tracePt t="17318" x="8116888" y="4275138"/>
          <p14:tracePt t="17324" x="8023225" y="4216400"/>
          <p14:tracePt t="17330" x="7959725" y="4152900"/>
          <p14:tracePt t="17338" x="7878763" y="4084638"/>
          <p14:tracePt t="17344" x="7815263" y="4029075"/>
          <p14:tracePt t="17351" x="7762875" y="3978275"/>
          <p14:tracePt t="17358" x="7699375" y="3943350"/>
          <p14:tracePt t="17367" x="7635875" y="3887788"/>
          <p14:tracePt t="17372" x="7572375" y="3846513"/>
          <p14:tracePt t="17379" x="7504113" y="3781425"/>
          <p14:tracePt t="17387" x="7427913" y="3740150"/>
          <p14:tracePt t="17393" x="7334250" y="3667125"/>
          <p14:tracePt t="17401" x="7258050" y="3611563"/>
          <p14:tracePt t="17407" x="7164388" y="3543300"/>
          <p14:tracePt t="17416" x="7086600" y="3502025"/>
          <p14:tracePt t="17421" x="7010400" y="3433763"/>
          <p14:tracePt t="17428" x="6959600" y="3403600"/>
          <p14:tracePt t="17435" x="6896100" y="3360738"/>
          <p14:tracePt t="17442" x="6845300" y="3317875"/>
          <p14:tracePt t="17449" x="6792913" y="3289300"/>
          <p14:tracePt t="17456" x="6780213" y="3271838"/>
          <p14:tracePt t="17463" x="6754813" y="3259138"/>
          <p14:tracePt t="17471" x="6716713" y="3221038"/>
          <p14:tracePt t="17477" x="6704013" y="3216275"/>
          <p14:tracePt t="17485" x="6670675" y="3198813"/>
          <p14:tracePt t="17491" x="6635750" y="3178175"/>
          <p14:tracePt t="17499" x="6610350" y="3155950"/>
          <p14:tracePt t="17506" x="6564313" y="3135313"/>
          <p14:tracePt t="17512" x="6526213" y="3117850"/>
          <p14:tracePt t="17521" x="6491288" y="3101975"/>
          <p14:tracePt t="17526" x="6427788" y="3059113"/>
          <p14:tracePt t="17534" x="6394450" y="3041650"/>
          <p14:tracePt t="17541" x="6329363" y="3008313"/>
          <p14:tracePt t="17549" x="6296025" y="2982913"/>
          <p14:tracePt t="17555" x="6245225" y="2952750"/>
          <p14:tracePt t="17562" x="6207125" y="2922588"/>
          <p14:tracePt t="17570" x="6146800" y="2901950"/>
          <p14:tracePt t="17576" x="6121400" y="2889250"/>
          <p14:tracePt t="17584" x="6088063" y="2851150"/>
          <p14:tracePt t="17590" x="6035675" y="2833688"/>
          <p14:tracePt t="17600" x="6007100" y="2824163"/>
          <p14:tracePt t="17605" x="5946775" y="2811463"/>
          <p14:tracePt t="17611" x="5908675" y="2795588"/>
          <p14:tracePt t="17618" x="5878513" y="2786063"/>
          <p14:tracePt t="17625" x="5840413" y="2770188"/>
          <p14:tracePt t="17633" x="5797550" y="2760663"/>
          <p14:tracePt t="17640" x="5772150" y="2760663"/>
          <p14:tracePt t="17646" x="5751513" y="2760663"/>
          <p14:tracePt t="17655" x="5718175" y="2752725"/>
          <p14:tracePt t="17660" x="5713413" y="2752725"/>
          <p14:tracePt t="18090" x="5665788" y="2752725"/>
          <p14:tracePt t="18098" x="5576888" y="2744788"/>
          <p14:tracePt t="18103" x="5508625" y="2744788"/>
          <p14:tracePt t="18110" x="5432425" y="2730500"/>
          <p14:tracePt t="18118" x="5334000" y="2722563"/>
          <p14:tracePt t="18124" x="5249863" y="2722563"/>
          <p14:tracePt t="18133" x="5159375" y="2709863"/>
          <p14:tracePt t="18139" x="5087938" y="2701925"/>
          <p14:tracePt t="18146" x="4986338" y="2676525"/>
          <p14:tracePt t="18154" x="4883150" y="2654300"/>
          <p14:tracePt t="18160" x="4794250" y="2620963"/>
          <p14:tracePt t="18168" x="4705350" y="2598738"/>
          <p14:tracePt t="18174" x="4645025" y="2578100"/>
          <p14:tracePt t="18183" x="4556125" y="2557463"/>
          <p14:tracePt t="18188" x="4495800" y="2535238"/>
          <p14:tracePt t="18195" x="4445000" y="2505075"/>
          <p14:tracePt t="18203" x="4386263" y="2484438"/>
          <p14:tracePt t="18209" x="4351338" y="2466975"/>
          <p14:tracePt t="18217" x="4287838" y="2446338"/>
          <p14:tracePt t="18223" x="4254500" y="2420938"/>
          <p14:tracePt t="18233" x="4189413" y="2398713"/>
          <p14:tracePt t="18238" x="4143375" y="2382838"/>
          <p14:tracePt t="18244" x="4079875" y="2360613"/>
          <p14:tracePt t="18252" x="4016375" y="2319338"/>
          <p14:tracePt t="18258" x="3968750" y="2297113"/>
          <p14:tracePt t="18266" x="3905250" y="2266950"/>
          <p14:tracePt t="18273" x="3857625" y="2246313"/>
          <p14:tracePt t="18279" x="3806825" y="2216150"/>
          <p14:tracePt t="18287" x="3760788" y="2208213"/>
          <p14:tracePt t="18293" x="3713163" y="2190750"/>
          <p14:tracePt t="18301" x="3679825" y="2170113"/>
          <p14:tracePt t="18307" x="3644900" y="2165350"/>
          <p14:tracePt t="18316" x="3598863" y="2144713"/>
          <p14:tracePt t="18322" x="3565525" y="2127250"/>
          <p14:tracePt t="18328" x="3505200" y="2119313"/>
          <p14:tracePt t="18336" x="3471863" y="2109788"/>
          <p14:tracePt t="18342" x="3394075" y="2089150"/>
          <p14:tracePt t="18350" x="3365500" y="2079625"/>
          <p14:tracePt t="18357" x="3317875" y="2071688"/>
          <p14:tracePt t="18368" x="3271838" y="2058988"/>
          <p14:tracePt t="18371" x="3224213" y="2051050"/>
          <p14:tracePt t="18377" x="3190875" y="2033588"/>
          <p14:tracePt t="18386" x="3155950" y="2025650"/>
          <p14:tracePt t="18392" x="3135313" y="2016125"/>
          <p14:tracePt t="18400" x="3109913" y="2008188"/>
          <p14:tracePt t="18406" x="3074988" y="2003425"/>
          <p14:tracePt t="18413" x="3054350" y="1995488"/>
          <p14:tracePt t="18421" x="3028950" y="1987550"/>
          <p14:tracePt t="18427" x="2986088" y="1987550"/>
          <p14:tracePt t="18435" x="2955925" y="1978025"/>
          <p14:tracePt t="18441" x="2930525" y="1970088"/>
          <p14:tracePt t="18449" x="2879725" y="1970088"/>
          <p14:tracePt t="18455" x="2854325" y="1960563"/>
          <p14:tracePt t="18462" x="2811463" y="1960563"/>
          <p14:tracePt t="18470" x="2790825" y="1947863"/>
          <p14:tracePt t="18476" x="2747963" y="1947863"/>
          <p14:tracePt t="18484" x="2722563" y="1947863"/>
          <p14:tracePt t="18490" x="2701925" y="1947863"/>
          <p14:tracePt t="18499" x="2659063" y="1947863"/>
          <p14:tracePt t="18505" x="2646363" y="1947863"/>
          <p14:tracePt t="18511" x="2620963" y="1947863"/>
          <p14:tracePt t="18519" x="2598738" y="1947863"/>
          <p14:tracePt t="18525" x="2578100" y="1947863"/>
          <p14:tracePt t="18533" x="2565400" y="1947863"/>
          <p14:tracePt t="18540" x="2547938" y="1957388"/>
          <p14:tracePt t="18547" x="2527300" y="1957388"/>
          <p14:tracePt t="18554" x="2492375" y="1965325"/>
          <p14:tracePt t="18561" x="2466975" y="1973263"/>
          <p14:tracePt t="18568" x="2446338" y="1982788"/>
          <p14:tracePt t="18575" x="2411413" y="2000250"/>
          <p14:tracePt t="18583" x="2378075" y="2008188"/>
          <p14:tracePt t="18589" x="2330450" y="2025650"/>
          <p14:tracePt t="18596" x="2305050" y="2033588"/>
          <p14:tracePt t="18604" x="2271713" y="2058988"/>
          <p14:tracePt t="18610" x="2241550" y="2066925"/>
          <p14:tracePt t="18618" x="2224088" y="2076450"/>
          <p14:tracePt t="18624" x="2211388" y="2079625"/>
          <p14:tracePt t="18633" x="2195513" y="2089150"/>
          <p14:tracePt t="18638" x="2190750" y="2097088"/>
          <p14:tracePt t="18645" x="2170113" y="2097088"/>
          <p14:tracePt t="18659" x="2170113" y="2101850"/>
          <p14:tracePt t="18667" x="2165350" y="2101850"/>
          <p14:tracePt t="18684" x="2157413" y="2101850"/>
          <p14:tracePt t="18688" x="2157413" y="2106613"/>
          <p14:tracePt t="18703" x="2152650" y="2122488"/>
          <p14:tracePt t="18723" x="2152650" y="2127250"/>
          <p14:tracePt t="18730" x="2144713" y="2127250"/>
          <p14:tracePt t="18737" x="2144713" y="2132013"/>
          <p14:tracePt t="18751" x="2144713" y="2139950"/>
          <p14:tracePt t="18758" x="2144713" y="2144713"/>
          <p14:tracePt t="18766" x="2147888" y="2152650"/>
          <p14:tracePt t="18772" x="2147888" y="2157413"/>
          <p14:tracePt t="18779" x="2152650" y="2170113"/>
          <p14:tracePt t="18787" x="2152650" y="2182813"/>
          <p14:tracePt t="18793" x="2160588" y="2190750"/>
          <p14:tracePt t="18800" x="2165350" y="2203450"/>
          <p14:tracePt t="18807" x="2165350" y="2208213"/>
          <p14:tracePt t="18817" x="2173288" y="2216150"/>
          <p14:tracePt t="18823" x="2185988" y="2220913"/>
          <p14:tracePt t="18828" x="2185988" y="2228850"/>
          <p14:tracePt t="18836" x="2185988" y="2233613"/>
          <p14:tracePt t="18842" x="2190750" y="2233613"/>
          <p14:tracePt t="18851" x="2190750" y="2246313"/>
          <p14:tracePt t="18856" x="2198688" y="2246313"/>
          <p14:tracePt t="18863" x="2203450" y="2254250"/>
          <p14:tracePt t="18877" x="2211388" y="2266950"/>
          <p14:tracePt t="18885" x="2224088" y="2276475"/>
          <p14:tracePt t="18891" x="2238375" y="2279650"/>
          <p14:tracePt t="18899" x="2263775" y="2297113"/>
          <p14:tracePt t="18906" x="2276475" y="2306638"/>
          <p14:tracePt t="18912" x="2292350" y="2319338"/>
          <p14:tracePt t="18920" x="2309813" y="2335213"/>
          <p14:tracePt t="18926" x="2330450" y="2344738"/>
          <p14:tracePt t="18934" x="2347913" y="2357438"/>
          <p14:tracePt t="18940" x="2370138" y="2365375"/>
          <p14:tracePt t="18949" x="2386013" y="2373313"/>
          <p14:tracePt t="18955" x="2398713" y="2378075"/>
          <p14:tracePt t="18962" x="2424113" y="2403475"/>
          <p14:tracePt t="18970" x="2436813" y="2413000"/>
          <p14:tracePt t="18986" x="2466975" y="2425700"/>
          <p14:tracePt t="18990" x="2489200" y="2433638"/>
          <p14:tracePt t="19000" x="2505075" y="2451100"/>
          <p14:tracePt t="19005" x="2517775" y="2451100"/>
          <p14:tracePt t="19011" x="2543175" y="2459038"/>
          <p14:tracePt t="19018" x="2573338" y="2463800"/>
          <p14:tracePt t="19025" x="2598738" y="2479675"/>
          <p14:tracePt t="19032" x="2620963" y="2489200"/>
          <p14:tracePt t="19041" x="2654300" y="2489200"/>
          <p14:tracePt t="19046" x="2676525" y="2497138"/>
          <p14:tracePt t="19054" x="2709863" y="2497138"/>
          <p14:tracePt t="19060" x="2743200" y="2505075"/>
          <p14:tracePt t="19068" x="2765425" y="2505075"/>
          <p14:tracePt t="19074" x="2778125" y="2505075"/>
          <p14:tracePt t="19083" x="2811463" y="2505075"/>
          <p14:tracePt t="19089" x="2824163" y="2509838"/>
          <p14:tracePt t="19095" x="2846388" y="2509838"/>
          <p14:tracePt t="19103" x="2862263" y="2509838"/>
          <p14:tracePt t="19109" x="2884488" y="2509838"/>
          <p14:tracePt t="19117" x="2897188" y="2509838"/>
          <p14:tracePt t="19123" x="2909888" y="2509838"/>
          <p14:tracePt t="19133" x="2922588" y="2509838"/>
          <p14:tracePt t="19138" x="2940050" y="2509838"/>
          <p14:tracePt t="19145" x="2968625" y="2509838"/>
          <p14:tracePt t="19152" x="2995613" y="2509838"/>
          <p14:tracePt t="19158" x="3016250" y="2509838"/>
          <p14:tracePt t="19166" x="3049588" y="2509838"/>
          <p14:tracePt t="19173" x="3079750" y="2501900"/>
          <p14:tracePt t="19180" x="3122613" y="2501900"/>
          <p14:tracePt t="19187" x="3155950" y="2492375"/>
          <p14:tracePt t="19194" x="3203575" y="2484438"/>
          <p14:tracePt t="19202" x="3236913" y="2466975"/>
          <p14:tracePt t="19210" x="3271838" y="2459038"/>
          <p14:tracePt t="19216" x="3317875" y="2451100"/>
          <p14:tracePt t="19222" x="3352800" y="2441575"/>
          <p14:tracePt t="19229" x="3386138" y="2420938"/>
          <p14:tracePt t="19237" x="3406775" y="2416175"/>
          <p14:tracePt t="19243" x="3424238" y="2408238"/>
          <p14:tracePt t="19251" x="3454400" y="2398713"/>
          <p14:tracePt t="19257" x="3471863" y="2390775"/>
          <p14:tracePt t="19266" x="3484563" y="2378075"/>
          <p14:tracePt t="19272" x="3500438" y="2370138"/>
          <p14:tracePt t="19278" x="3505200" y="2365375"/>
          <p14:tracePt t="19286" x="3525838" y="2347913"/>
          <p14:tracePt t="19292" x="3543300" y="2344738"/>
          <p14:tracePt t="19300" x="3556000" y="2319338"/>
          <p14:tracePt t="19306" x="3573463" y="2284413"/>
          <p14:tracePt t="19316" x="3581400" y="2271713"/>
          <p14:tracePt t="19321" x="3590925" y="2246313"/>
          <p14:tracePt t="19327" x="3598863" y="2212975"/>
          <p14:tracePt t="19335" x="3598863" y="2200275"/>
          <p14:tracePt t="19342" x="3598863" y="2178050"/>
          <p14:tracePt t="19350" x="3598863" y="2165350"/>
          <p14:tracePt t="19356" x="3598863" y="2152650"/>
          <p14:tracePt t="19362" x="3594100" y="2135188"/>
          <p14:tracePt t="19370" x="3594100" y="2122488"/>
          <p14:tracePt t="19376" x="3590925" y="2114550"/>
          <p14:tracePt t="19384" x="3581400" y="2101850"/>
          <p14:tracePt t="19391" x="3565525" y="2079625"/>
          <p14:tracePt t="19399" x="3560763" y="2063750"/>
          <p14:tracePt t="19405" x="3513138" y="2038350"/>
          <p14:tracePt t="19412" x="3462338" y="2008188"/>
          <p14:tracePt t="19420" x="3386138" y="1960563"/>
          <p14:tracePt t="19426" x="3327400" y="1944688"/>
          <p14:tracePt t="19434" x="3249613" y="1922463"/>
          <p14:tracePt t="19440" x="3178175" y="1901825"/>
          <p14:tracePt t="19450" x="3114675" y="1866900"/>
          <p14:tracePt t="19454" x="3036888" y="1846263"/>
          <p14:tracePt t="19461" x="2978150" y="1825625"/>
          <p14:tracePt t="19469" x="2930525" y="1808163"/>
          <p14:tracePt t="19475" x="2884488" y="1800225"/>
          <p14:tracePt t="19483" x="2849563" y="1790700"/>
          <p14:tracePt t="19489" x="2803525" y="1770063"/>
          <p14:tracePt t="19496" x="2752725" y="1752600"/>
          <p14:tracePt t="19505" x="2730500" y="1744663"/>
          <p14:tracePt t="19510" x="2689225" y="1735138"/>
          <p14:tracePt t="19518" x="2662238" y="1727200"/>
          <p14:tracePt t="19524" x="2633663" y="1727200"/>
          <p14:tracePt t="19533" x="2598738" y="1719263"/>
          <p14:tracePt t="19539" x="2586038" y="1709738"/>
          <p14:tracePt t="19545" x="2570163" y="1709738"/>
          <p14:tracePt t="19553" x="2540000" y="1709738"/>
          <p14:tracePt t="19559" x="2527300" y="1709738"/>
          <p14:tracePt t="19567" x="2509838" y="1709738"/>
          <p14:tracePt t="19573" x="2497138" y="1709738"/>
          <p14:tracePt t="19582" x="2466975" y="1709738"/>
          <p14:tracePt t="19588" x="2454275" y="1709738"/>
          <p14:tracePt t="19594" x="2436813" y="1714500"/>
          <p14:tracePt t="19603" x="2416175" y="1722438"/>
          <p14:tracePt t="19608" x="2382838" y="1731963"/>
          <p14:tracePt t="19616" x="2357438" y="1739900"/>
          <p14:tracePt t="19623" x="2335213" y="1747838"/>
          <p14:tracePt t="19630" x="2301875" y="1752600"/>
          <p14:tracePt t="19637" x="2289175" y="1778000"/>
          <p14:tracePt t="19644" x="2263775" y="1787525"/>
          <p14:tracePt t="19651" x="2259013" y="1790700"/>
          <p14:tracePt t="19658" x="2228850" y="1808163"/>
          <p14:tracePt t="19666" x="2220913" y="1812925"/>
          <p14:tracePt t="19672" x="2208213" y="1820863"/>
          <p14:tracePt t="19685" x="2208213" y="1825625"/>
          <p14:tracePt t="19687" x="2203450" y="1825625"/>
          <p14:tracePt t="19693" x="2195513" y="1833563"/>
          <p14:tracePt t="19700" x="2190750" y="1854200"/>
          <p14:tracePt t="19707" x="2182813" y="1858963"/>
          <p14:tracePt t="19715" x="2170113" y="1866900"/>
          <p14:tracePt t="19721" x="2160588" y="1881188"/>
          <p14:tracePt t="19728" x="2157413" y="1893888"/>
          <p14:tracePt t="19736" x="2147888" y="1909763"/>
          <p14:tracePt t="19742" x="2147888" y="1931988"/>
          <p14:tracePt t="19750" x="2147888" y="1952625"/>
          <p14:tracePt t="19756" x="2147888" y="1970088"/>
          <p14:tracePt t="19767" x="2147888" y="2000250"/>
          <p14:tracePt t="19771" x="2152650" y="2025650"/>
          <p14:tracePt t="19777" x="2152650" y="2046288"/>
          <p14:tracePt t="19786" x="2170113" y="2093913"/>
          <p14:tracePt t="19791" x="2185988" y="2127250"/>
          <p14:tracePt t="19800" x="2208213" y="2173288"/>
          <p14:tracePt t="19806" x="2224088" y="2208213"/>
          <p14:tracePt t="19813" x="2241550" y="2246313"/>
          <p14:tracePt t="19821" x="2259013" y="2292350"/>
          <p14:tracePt t="19832" x="2284413" y="2319338"/>
          <p14:tracePt t="19836" x="2301875" y="2352675"/>
          <p14:tracePt t="19842" x="2317750" y="2378075"/>
          <p14:tracePt t="19850" x="2335213" y="2398713"/>
          <p14:tracePt t="19855" x="2347913" y="2416175"/>
          <p14:tracePt t="19862" x="2373313" y="2438400"/>
          <p14:tracePt t="19870" x="2398713" y="2454275"/>
          <p14:tracePt t="19876" x="2424113" y="2479675"/>
          <p14:tracePt t="19885" x="2484438" y="2501900"/>
          <p14:tracePt t="19890" x="2517775" y="2519363"/>
          <p14:tracePt t="19899" x="2565400" y="2535238"/>
          <p14:tracePt t="19905" x="2616200" y="2557463"/>
          <p14:tracePt t="19911" x="2676525" y="2578100"/>
          <p14:tracePt t="19919" x="2727325" y="2595563"/>
          <p14:tracePt t="19926" x="2786063" y="2616200"/>
          <p14:tracePt t="19934" x="2820988" y="2624138"/>
          <p14:tracePt t="19939" x="2862263" y="2633663"/>
          <p14:tracePt t="19947" x="2897188" y="2633663"/>
          <p14:tracePt t="19954" x="2940050" y="2641600"/>
          <p14:tracePt t="19960" x="2986088" y="2641600"/>
          <p14:tracePt t="19968" x="3028950" y="2638425"/>
          <p14:tracePt t="19975" x="3074988" y="2628900"/>
          <p14:tracePt t="19982" x="3148013" y="2616200"/>
          <p14:tracePt t="19989" x="3198813" y="2598738"/>
          <p14:tracePt t="19995" x="3259138" y="2578100"/>
          <p14:tracePt t="20003" x="3317875" y="2570163"/>
          <p14:tracePt t="20010" x="3368675" y="2547938"/>
          <p14:tracePt t="20017" x="3429000" y="2527300"/>
          <p14:tracePt t="20024" x="3462338" y="2509838"/>
          <p14:tracePt t="20032" x="3509963" y="2492375"/>
          <p14:tracePt t="20038" x="3535363" y="2476500"/>
          <p14:tracePt t="20045" x="3568700" y="2459038"/>
          <p14:tracePt t="20052" x="3606800" y="2420938"/>
          <p14:tracePt t="20059" x="3632200" y="2403475"/>
          <p14:tracePt t="20067" x="3654425" y="2390775"/>
          <p14:tracePt t="20075" x="3692525" y="2360613"/>
          <p14:tracePt t="20085" x="3709988" y="2327275"/>
          <p14:tracePt t="20088" x="3730625" y="2309813"/>
          <p14:tracePt t="20094" x="3738563" y="2289175"/>
          <p14:tracePt t="20103" x="3748088" y="2279650"/>
          <p14:tracePt t="20108" x="3768725" y="2251075"/>
          <p14:tracePt t="20115" x="3778250" y="2238375"/>
          <p14:tracePt t="20123" x="3781425" y="2220913"/>
          <p14:tracePt t="20129" x="3790950" y="2208213"/>
          <p14:tracePt t="20137" x="3790950" y="2203450"/>
          <p14:tracePt t="20143" x="3794125" y="2195513"/>
          <p14:tracePt t="20151" x="3794125" y="2173288"/>
          <p14:tracePt t="20157" x="3794125" y="2170113"/>
          <p14:tracePt t="20172" x="3794125" y="2157413"/>
          <p14:tracePt t="20178" x="3794125" y="2147888"/>
          <p14:tracePt t="20186" x="3790950" y="2144713"/>
          <p14:tracePt t="20192" x="3781425" y="2132013"/>
          <p14:tracePt t="20200" x="3756025" y="2106613"/>
          <p14:tracePt t="20206" x="3743325" y="2093913"/>
          <p14:tracePt t="20216" x="3709988" y="2063750"/>
          <p14:tracePt t="20221" x="3659188" y="2025650"/>
          <p14:tracePt t="20227" x="3619500" y="1995488"/>
          <p14:tracePt t="20236" x="3556000" y="1965325"/>
          <p14:tracePt t="20242" x="3492500" y="1909763"/>
          <p14:tracePt t="20249" x="3416300" y="1881188"/>
          <p14:tracePt t="20256" x="3313113" y="1833563"/>
          <p14:tracePt t="20263" x="3246438" y="1790700"/>
          <p14:tracePt t="20271" x="3143250" y="1757363"/>
          <p14:tracePt t="20277" x="3067050" y="1722438"/>
          <p14:tracePt t="20285" x="2978150" y="1689100"/>
          <p14:tracePt t="20291" x="2917825" y="1668463"/>
          <p14:tracePt t="20299" x="2841625" y="1646238"/>
          <p14:tracePt t="20306" x="2782888" y="1638300"/>
          <p14:tracePt t="20312" x="2722563" y="1628775"/>
          <p14:tracePt t="20320" x="2667000" y="1628775"/>
          <p14:tracePt t="20326" x="2624138" y="1628775"/>
          <p14:tracePt t="20334" x="2565400" y="1633538"/>
          <p14:tracePt t="20340" x="2530475" y="1641475"/>
          <p14:tracePt t="20349" x="2484438" y="1658938"/>
          <p14:tracePt t="20355" x="2451100" y="1668463"/>
          <p14:tracePt t="20361" x="2398713" y="1709738"/>
          <p14:tracePt t="20369" x="2365375" y="1727200"/>
          <p14:tracePt t="20375" x="2314575" y="1757363"/>
          <p14:tracePt t="20384" x="2289175" y="1774825"/>
          <p14:tracePt t="20389" x="2263775" y="1820863"/>
          <p14:tracePt t="20399" x="2211388" y="1858963"/>
          <p14:tracePt t="20404" x="2182813" y="1909763"/>
          <p14:tracePt t="20410" x="2157413" y="1935163"/>
          <p14:tracePt t="20418" x="2117725" y="1960563"/>
          <p14:tracePt t="20424" x="2114550" y="1970088"/>
          <p14:tracePt t="20433" x="2105025" y="1987550"/>
          <p14:tracePt t="20439" x="2105025" y="1995488"/>
          <p14:tracePt t="20445" x="2101850" y="2000250"/>
          <p14:tracePt t="20460" x="2092325" y="2008188"/>
          <p14:tracePt t="20495" x="2092325" y="2012950"/>
          <p14:tracePt t="20517" x="2097088" y="2012950"/>
          <p14:tracePt t="20524" x="2109788" y="2012950"/>
          <p14:tracePt t="20531" x="2152650" y="2012950"/>
          <p14:tracePt t="20538" x="2198688" y="2008188"/>
          <p14:tracePt t="20544" x="2284413" y="1995488"/>
          <p14:tracePt t="20552" x="2357438" y="1987550"/>
          <p14:tracePt t="20558" x="2446338" y="1973263"/>
          <p14:tracePt t="20566" x="2547938" y="1939925"/>
          <p14:tracePt t="20572" x="2633663" y="1931988"/>
          <p14:tracePt t="20579" x="2722563" y="1909763"/>
          <p14:tracePt t="20587" x="2811463" y="1884363"/>
          <p14:tracePt t="20593" x="2871788" y="1876425"/>
          <p14:tracePt t="20601" x="2930525" y="1854200"/>
          <p14:tracePt t="20607" x="2955925" y="1841500"/>
          <p14:tracePt t="20616" x="2998788" y="1820863"/>
          <p14:tracePt t="20622" x="3024188" y="1816100"/>
          <p14:tracePt t="20628" x="3046413" y="1808163"/>
          <p14:tracePt t="20637" x="3071813" y="1800225"/>
          <p14:tracePt t="20642" x="3074988" y="1790700"/>
          <p14:tracePt t="20650" x="3097213" y="1778000"/>
          <p14:tracePt t="20657" x="3114675" y="1757363"/>
          <p14:tracePt t="20665" x="3127375" y="1747838"/>
          <p14:tracePt t="20671" x="3160713" y="1731963"/>
          <p14:tracePt t="20678" x="3178175" y="1714500"/>
          <p14:tracePt t="20686" x="3198813" y="1701800"/>
          <p14:tracePt t="20692" x="3224213" y="1693863"/>
          <p14:tracePt t="20700" x="3241675" y="1668463"/>
          <p14:tracePt t="20706" x="3254375" y="1658938"/>
          <p14:tracePt t="20713" x="3271838" y="1654175"/>
          <p14:tracePt t="20727" x="3275013" y="1654175"/>
          <p14:tracePt t="20735" x="3279775" y="1654175"/>
          <p14:tracePt t="20741" x="3279775" y="1646238"/>
          <p14:tracePt t="20749" x="3292475" y="1646238"/>
          <p14:tracePt t="29005" x="3327400" y="1651000"/>
          <p14:tracePt t="29013" x="3386138" y="1651000"/>
          <p14:tracePt t="29019" x="3429000" y="1651000"/>
          <p14:tracePt t="29026" x="3500438" y="1651000"/>
          <p14:tracePt t="29034" x="3586163" y="1651000"/>
          <p14:tracePt t="29040" x="3659188" y="1651000"/>
          <p14:tracePt t="29048" x="3743325" y="1651000"/>
          <p14:tracePt t="29055" x="3841750" y="1663700"/>
          <p14:tracePt t="29061" x="3968750" y="1663700"/>
          <p14:tracePt t="29069" x="4110038" y="1663700"/>
          <p14:tracePt t="29075" x="4237038" y="1676400"/>
          <p14:tracePt t="29083" x="4376738" y="1676400"/>
          <p14:tracePt t="29089" x="4535488" y="1684338"/>
          <p14:tracePt t="29098" x="4708525" y="1697038"/>
          <p14:tracePt t="29104" x="4867275" y="1709738"/>
          <p14:tracePt t="29110" x="5062538" y="1722438"/>
          <p14:tracePt t="29118" x="5202238" y="1735138"/>
          <p14:tracePt t="29124" x="5359400" y="1747838"/>
          <p14:tracePt t="29132" x="5538788" y="1774825"/>
          <p14:tracePt t="29139" x="5665788" y="1774825"/>
          <p14:tracePt t="29148" x="5794375" y="1787525"/>
          <p14:tracePt t="29153" x="5908675" y="1787525"/>
          <p14:tracePt t="29160" x="6007100" y="1787525"/>
          <p14:tracePt t="29167" x="6078538" y="1787525"/>
          <p14:tracePt t="29174" x="6164263" y="1778000"/>
          <p14:tracePt t="29182" x="6253163" y="1757363"/>
          <p14:tracePt t="29188" x="6338888" y="1757363"/>
          <p14:tracePt t="29195" x="6427788" y="1735138"/>
          <p14:tracePt t="29203" x="6542088" y="1722438"/>
          <p14:tracePt t="29209" x="6627813" y="1701800"/>
          <p14:tracePt t="29217" x="6729413" y="1676400"/>
          <p14:tracePt t="29223" x="6858000" y="1668463"/>
          <p14:tracePt t="29231" x="7002463" y="1641475"/>
          <p14:tracePt t="29238" x="7129463" y="1628775"/>
          <p14:tracePt t="29244" x="7215188" y="1620838"/>
          <p14:tracePt t="29589" x="7278688" y="1638300"/>
          <p14:tracePt t="29597" x="7380288" y="1684338"/>
          <p14:tracePt t="29603" x="7483475" y="1706563"/>
          <p14:tracePt t="29610" x="7585075" y="1752600"/>
          <p14:tracePt t="29618" x="7673975" y="1787525"/>
          <p14:tracePt t="29624" x="7750175" y="1808163"/>
          <p14:tracePt t="29633" x="7840663" y="1851025"/>
          <p14:tracePt t="29638" x="7929563" y="1871663"/>
          <p14:tracePt t="29645" x="8018463" y="1897063"/>
          <p14:tracePt t="29653" x="8078788" y="1906588"/>
          <p14:tracePt t="29659" x="8162925" y="1927225"/>
          <p14:tracePt t="29667" x="8240713" y="1939925"/>
          <p14:tracePt t="29673" x="8312150" y="1960563"/>
          <p14:tracePt t="29682" x="8372475" y="1960563"/>
          <p14:tracePt t="29688" x="8431213" y="1970088"/>
          <p14:tracePt t="29694" x="8461375" y="1978025"/>
          <p14:tracePt t="29702" x="8494713" y="1978025"/>
          <p14:tracePt t="29708" x="8524875" y="1978025"/>
          <p14:tracePt t="29722" x="8601075" y="1978025"/>
          <p14:tracePt t="30089" x="8575675" y="1978025"/>
          <p14:tracePt t="30096" x="8520113" y="1978025"/>
          <p14:tracePt t="30102" x="8478838" y="1973263"/>
          <p14:tracePt t="30109" x="8418513" y="1973263"/>
          <p14:tracePt t="30117" x="8385175" y="1973263"/>
          <p14:tracePt t="30124" x="8342313" y="1965325"/>
          <p14:tracePt t="30132" x="8299450" y="1965325"/>
          <p14:tracePt t="30138" x="8253413" y="1952625"/>
          <p14:tracePt t="30144" x="8231188" y="1952625"/>
          <p14:tracePt t="30153" x="8197850" y="1947863"/>
          <p14:tracePt t="30158" x="8167688" y="1947863"/>
          <p14:tracePt t="30166" x="8142288" y="1939925"/>
          <p14:tracePt t="30172" x="8112125" y="1939925"/>
          <p14:tracePt t="30182" x="8078788" y="1931988"/>
          <p14:tracePt t="30187" x="8043863" y="1931988"/>
          <p14:tracePt t="30193" x="8002588" y="1922463"/>
          <p14:tracePt t="30201" x="7980363" y="1922463"/>
          <p14:tracePt t="30208" x="7947025" y="1914525"/>
          <p14:tracePt t="30215" x="7904163" y="1914525"/>
          <p14:tracePt t="30222" x="7856538" y="1893888"/>
          <p14:tracePt t="30233" x="7810500" y="1893888"/>
          <p14:tracePt t="30236" x="7780338" y="1893888"/>
          <p14:tracePt t="30243" x="7734300" y="1884363"/>
          <p14:tracePt t="30250" x="7691438" y="1884363"/>
          <p14:tracePt t="30257" x="7669213" y="1876425"/>
          <p14:tracePt t="30265" x="7627938" y="1876425"/>
          <p14:tracePt t="30271" x="7602538" y="1871663"/>
          <p14:tracePt t="30278" x="7572375" y="1863725"/>
          <p14:tracePt t="30286" x="7546975" y="1863725"/>
          <p14:tracePt t="30292" x="7524750" y="1854200"/>
          <p14:tracePt t="30300" x="7491413" y="1854200"/>
          <p14:tracePt t="30306" x="7461250" y="1854200"/>
          <p14:tracePt t="30314" x="7435850" y="1846263"/>
          <p14:tracePt t="30321" x="7405688" y="1846263"/>
          <p14:tracePt t="30327" x="7380288" y="1846263"/>
          <p14:tracePt t="30335" x="7351713" y="1846263"/>
          <p14:tracePt t="30341" x="7329488" y="1846263"/>
          <p14:tracePt t="30349" x="7296150" y="1846263"/>
          <p14:tracePt t="30355" x="7273925" y="1851025"/>
          <p14:tracePt t="30365" x="7240588" y="1851025"/>
          <p14:tracePt t="30370" x="7205663" y="1858963"/>
          <p14:tracePt t="30376" x="7177088" y="1858963"/>
          <p14:tracePt t="30384" x="7154863" y="1866900"/>
          <p14:tracePt t="30390" x="7129463" y="1866900"/>
          <p14:tracePt t="30398" x="7099300" y="1871663"/>
          <p14:tracePt t="30405" x="7073900" y="1881188"/>
          <p14:tracePt t="30411" x="7061200" y="1881188"/>
          <p14:tracePt t="30419" x="7035800" y="1889125"/>
          <p14:tracePt t="30426" x="7015163" y="1906588"/>
          <p14:tracePt t="30433" x="6997700" y="1914525"/>
          <p14:tracePt t="30440" x="6985000" y="1927225"/>
          <p14:tracePt t="30448" x="6967538" y="1935163"/>
          <p14:tracePt t="30454" x="6946900" y="1944688"/>
          <p14:tracePt t="30461" x="6929438" y="1947863"/>
          <p14:tracePt t="30469" x="6926263" y="1957388"/>
          <p14:tracePt t="30475" x="6913563" y="1970088"/>
          <p14:tracePt t="30483" x="6896100" y="1978025"/>
          <p14:tracePt t="30489" x="6891338" y="1982788"/>
          <p14:tracePt t="30497" x="6878638" y="1982788"/>
          <p14:tracePt t="30503" x="6870700" y="2000250"/>
          <p14:tracePt t="30510" x="6858000" y="2012950"/>
          <p14:tracePt t="30518" x="6848475" y="2038350"/>
          <p14:tracePt t="30524" x="6832600" y="2051050"/>
          <p14:tracePt t="30532" x="6823075" y="2076450"/>
          <p14:tracePt t="30538" x="6819900" y="2097088"/>
          <p14:tracePt t="30548" x="6810375" y="2122488"/>
          <p14:tracePt t="30553" x="6792913" y="2144713"/>
          <p14:tracePt t="30559" x="6784975" y="2160588"/>
          <p14:tracePt t="30567" x="6784975" y="2182813"/>
          <p14:tracePt t="30573" x="6777038" y="2216150"/>
          <p14:tracePt t="30581" x="6777038" y="2238375"/>
          <p14:tracePt t="30588" x="6772275" y="2263775"/>
          <p14:tracePt t="30594" x="6772275" y="2284413"/>
          <p14:tracePt t="30602" x="6772275" y="2306638"/>
          <p14:tracePt t="30608" x="6772275" y="2319338"/>
          <p14:tracePt t="30617" x="6772275" y="2335213"/>
          <p14:tracePt t="30623" x="6772275" y="2357438"/>
          <p14:tracePt t="30631" x="6772275" y="2370138"/>
          <p14:tracePt t="30637" x="6772275" y="2395538"/>
          <p14:tracePt t="30644" x="6780213" y="2408238"/>
          <p14:tracePt t="30652" x="6780213" y="2428875"/>
          <p14:tracePt t="30658" x="6789738" y="2446338"/>
          <p14:tracePt t="30666" x="6789738" y="2459038"/>
          <p14:tracePt t="30672" x="6802438" y="2476500"/>
          <p14:tracePt t="30681" x="6810375" y="2489200"/>
          <p14:tracePt t="30686" x="6819900" y="2509838"/>
          <p14:tracePt t="30693" x="6827838" y="2527300"/>
          <p14:tracePt t="30701" x="6832600" y="2532063"/>
          <p14:tracePt t="30707" x="6840538" y="2552700"/>
          <p14:tracePt t="30715" x="6845300" y="2560638"/>
          <p14:tracePt t="30721" x="6853238" y="2578100"/>
          <p14:tracePt t="30728" x="6865938" y="2595563"/>
          <p14:tracePt t="30736" x="6883400" y="2611438"/>
          <p14:tracePt t="30742" x="6896100" y="2624138"/>
          <p14:tracePt t="30750" x="6913563" y="2651125"/>
          <p14:tracePt t="30756" x="6929438" y="2663825"/>
          <p14:tracePt t="30765" x="6942138" y="2679700"/>
          <p14:tracePt t="30771" x="6967538" y="2705100"/>
          <p14:tracePt t="30777" x="6992938" y="2727325"/>
          <p14:tracePt t="30786" x="7005638" y="2735263"/>
          <p14:tracePt t="30791" x="7023100" y="2752725"/>
          <p14:tracePt t="30799" x="7058025" y="2770188"/>
          <p14:tracePt t="30805" x="7078663" y="2782888"/>
          <p14:tracePt t="30814" x="7104063" y="2798763"/>
          <p14:tracePt t="30820" x="7151688" y="2828925"/>
          <p14:tracePt t="30826" x="7185025" y="2846388"/>
          <p14:tracePt t="30835" x="7231063" y="2854325"/>
          <p14:tracePt t="30841" x="7278688" y="2871788"/>
          <p14:tracePt t="30850" x="7337425" y="2884488"/>
          <p14:tracePt t="30855" x="7385050" y="2901950"/>
          <p14:tracePt t="30864" x="7448550" y="2922588"/>
          <p14:tracePt t="30870" x="7508875" y="2930525"/>
          <p14:tracePt t="30876" x="7537450" y="2930525"/>
          <p14:tracePt t="30883" x="7593013" y="2943225"/>
          <p14:tracePt t="30890" x="7640638" y="2943225"/>
          <p14:tracePt t="30898" x="7699375" y="2952750"/>
          <p14:tracePt t="30904" x="7742238" y="2952750"/>
          <p14:tracePt t="30911" x="7789863" y="2960688"/>
          <p14:tracePt t="30919" x="7831138" y="2960688"/>
          <p14:tracePt t="30925" x="7904163" y="2960688"/>
          <p14:tracePt t="30933" x="7947025" y="2960688"/>
          <p14:tracePt t="30939" x="8005763" y="2960688"/>
          <p14:tracePt t="30947" x="8053388" y="2957513"/>
          <p14:tracePt t="30954" x="8121650" y="2957513"/>
          <p14:tracePt t="30960" x="8180388" y="2957513"/>
          <p14:tracePt t="30968" x="8240713" y="2957513"/>
          <p14:tracePt t="30984" x="8342313" y="2947988"/>
          <p14:tracePt t="30989" x="8413750" y="2935288"/>
          <p14:tracePt t="31000" x="8474075" y="2927350"/>
          <p14:tracePt t="31003" x="8520113" y="2905125"/>
          <p14:tracePt t="31010" x="8580438" y="2897188"/>
          <p14:tracePt t="31017" x="8613775" y="2889250"/>
          <p14:tracePt t="31024" x="8661400" y="2879725"/>
          <p14:tracePt t="31032" x="8694738" y="2871788"/>
          <p14:tracePt t="31039" x="8716963" y="2863850"/>
          <p14:tracePt t="31044" x="8750300" y="2854325"/>
          <p14:tracePt t="31052" x="8785225" y="2846388"/>
          <p14:tracePt t="31059" x="8805863" y="2828925"/>
          <p14:tracePt t="31066" x="8831263" y="2808288"/>
          <p14:tracePt t="31073" x="8869363" y="2778125"/>
          <p14:tracePt t="31082" x="8916988" y="2760663"/>
          <p14:tracePt t="31088" x="8942388" y="2735263"/>
          <p14:tracePt t="31094" x="8967788" y="2697163"/>
          <p14:tracePt t="31101" x="9005888" y="2671763"/>
          <p14:tracePt t="31108" x="9031288" y="2646363"/>
          <p14:tracePt t="31115" x="9056688" y="2608263"/>
          <p14:tracePt t="31122" x="9082088" y="2582863"/>
          <p14:tracePt t="31132" x="9091613" y="2570163"/>
          <p14:tracePt t="31137" x="9107488" y="2535238"/>
          <p14:tracePt t="31143" x="9112250" y="2522538"/>
          <p14:tracePt t="31151" x="9129713" y="2497138"/>
          <p14:tracePt t="31157" x="9137650" y="2484438"/>
          <p14:tracePt t="31166" x="9137650" y="2459038"/>
          <p14:tracePt t="31171" x="9145588" y="2438400"/>
          <p14:tracePt t="31179" x="9145588" y="2413000"/>
          <p14:tracePt t="31186" x="9145588" y="2390775"/>
          <p14:tracePt t="31192" x="9145588" y="2370138"/>
          <p14:tracePt t="31200" x="9145588" y="2335213"/>
          <p14:tracePt t="31209" x="9142413" y="2306638"/>
          <p14:tracePt t="31215" x="9132888" y="2289175"/>
          <p14:tracePt t="31221" x="9124950" y="2266950"/>
          <p14:tracePt t="31227" x="9120188" y="2251075"/>
          <p14:tracePt t="31236" x="9112250" y="2228850"/>
          <p14:tracePt t="31241" x="9094788" y="2212975"/>
          <p14:tracePt t="31249" x="9086850" y="2200275"/>
          <p14:tracePt t="31255" x="9064625" y="2182813"/>
          <p14:tracePt t="31265" x="9039225" y="2147888"/>
          <p14:tracePt t="31270" x="9013825" y="2132013"/>
          <p14:tracePt t="31276" x="8980488" y="2114550"/>
          <p14:tracePt t="31285" x="8958263" y="2097088"/>
          <p14:tracePt t="31290" x="8932863" y="2084388"/>
          <p14:tracePt t="31298" x="8886825" y="2054225"/>
          <p14:tracePt t="31305" x="8864600" y="2046288"/>
          <p14:tracePt t="31315" x="8831263" y="2028825"/>
          <p14:tracePt t="31320" x="8805863" y="2025650"/>
          <p14:tracePt t="31326" x="8772525" y="2008188"/>
          <p14:tracePt t="31334" x="8729663" y="2008188"/>
          <p14:tracePt t="31340" x="8694738" y="2000250"/>
          <p14:tracePt t="31347" x="8648700" y="1987550"/>
          <p14:tracePt t="31354" x="8613775" y="1970088"/>
          <p14:tracePt t="31361" x="8572500" y="1970088"/>
          <p14:tracePt t="31369" x="8537575" y="1960563"/>
          <p14:tracePt t="31375" x="8507413" y="1960563"/>
          <p14:tracePt t="31383" x="8466138" y="1960563"/>
          <p14:tracePt t="31389" x="8431213" y="1952625"/>
          <p14:tracePt t="31398" x="8397875" y="1952625"/>
          <p14:tracePt t="31404" x="8367713" y="1947863"/>
          <p14:tracePt t="31410" x="8320088" y="1947863"/>
          <p14:tracePt t="31418" x="8299450" y="1939925"/>
          <p14:tracePt t="31424" x="8266113" y="1939925"/>
          <p14:tracePt t="31432" x="8223250" y="1939925"/>
          <p14:tracePt t="31439" x="8193088" y="1939925"/>
          <p14:tracePt t="31449" x="8137525" y="1939925"/>
          <p14:tracePt t="31453" x="8107363" y="1939925"/>
          <p14:tracePt t="31459" x="8066088" y="1939925"/>
          <p14:tracePt t="31468" x="8031163" y="1939925"/>
          <p14:tracePt t="31474" x="8002588" y="1939925"/>
          <p14:tracePt t="31482" x="7959725" y="1939925"/>
          <p14:tracePt t="31488" x="7929563" y="1939925"/>
          <p14:tracePt t="31495" x="7896225" y="1939925"/>
          <p14:tracePt t="31502" x="7874000" y="1939925"/>
          <p14:tracePt t="31509" x="7840663" y="1939925"/>
          <p14:tracePt t="31516" x="7810500" y="1939925"/>
          <p14:tracePt t="31523" x="7785100" y="1939925"/>
          <p14:tracePt t="31530" x="7762875" y="1939925"/>
          <p14:tracePt t="31537" x="7721600" y="1939925"/>
          <p14:tracePt t="31544" x="7699375" y="1939925"/>
          <p14:tracePt t="31552" x="7656513" y="1939925"/>
          <p14:tracePt t="31558" x="7631113" y="1939925"/>
          <p14:tracePt t="31566" x="7602538" y="1939925"/>
          <p14:tracePt t="31572" x="7567613" y="1939925"/>
          <p14:tracePt t="31581" x="7537450" y="1939925"/>
          <p14:tracePt t="31587" x="7516813" y="1939925"/>
          <p14:tracePt t="31593" x="7473950" y="1939925"/>
          <p14:tracePt t="31601" x="7448550" y="1931988"/>
          <p14:tracePt t="31607" x="7418388" y="1931988"/>
          <p14:tracePt t="31616" x="7392988" y="1935163"/>
          <p14:tracePt t="31621" x="7372350" y="1935163"/>
          <p14:tracePt t="31631" x="7359650" y="1935163"/>
          <p14:tracePt t="31636" x="7324725" y="1935163"/>
          <p14:tracePt t="31642" x="7312025" y="1935163"/>
          <p14:tracePt t="31650" x="7299325" y="1939925"/>
          <p14:tracePt t="31656" x="7283450" y="1939925"/>
          <p14:tracePt t="31665" x="7261225" y="1939925"/>
          <p14:tracePt t="31671" x="7240588" y="1939925"/>
          <p14:tracePt t="31677" x="7223125" y="1947863"/>
          <p14:tracePt t="31685" x="7210425" y="1947863"/>
          <p14:tracePt t="31692" x="7189788" y="1947863"/>
          <p14:tracePt t="31700" x="7180263" y="1947863"/>
          <p14:tracePt t="31706" x="7167563" y="1957388"/>
          <p14:tracePt t="31714" x="7164388" y="1957388"/>
          <p14:tracePt t="31720" x="7151688" y="1960563"/>
          <p14:tracePt t="31727" x="7142163" y="1960563"/>
          <p14:tracePt t="31735" x="7129463" y="1973263"/>
          <p14:tracePt t="31741" x="7124700" y="1973263"/>
          <p14:tracePt t="31749" x="7116763" y="1982788"/>
          <p14:tracePt t="31755" x="7112000" y="1982788"/>
          <p14:tracePt t="31765" x="7099300" y="1987550"/>
          <p14:tracePt t="31769" x="7091363" y="1995488"/>
          <p14:tracePt t="31776" x="7078663" y="2000250"/>
          <p14:tracePt t="31784" x="7073900" y="2000250"/>
          <p14:tracePt t="31790" x="7058025" y="2016125"/>
          <p14:tracePt t="31798" x="7053263" y="2016125"/>
          <p14:tracePt t="31805" x="7045325" y="2028825"/>
          <p14:tracePt t="31811" x="7032625" y="2041525"/>
          <p14:tracePt t="31819" x="7023100" y="2051050"/>
          <p14:tracePt t="31830" x="7010400" y="2063750"/>
          <p14:tracePt t="31834" x="7005638" y="2076450"/>
          <p14:tracePt t="31840" x="6989763" y="2093913"/>
          <p14:tracePt t="31850" x="6985000" y="2097088"/>
          <p14:tracePt t="31854" x="6977063" y="2119313"/>
          <p14:tracePt t="31860" x="6967538" y="2135188"/>
          <p14:tracePt t="31869" x="6964363" y="2147888"/>
          <p14:tracePt t="31874" x="6964363" y="2170113"/>
          <p14:tracePt t="31885" x="6954838" y="2195513"/>
          <p14:tracePt t="31889" x="6954838" y="2208213"/>
          <p14:tracePt t="31898" x="6946900" y="2225675"/>
          <p14:tracePt t="31903" x="6946900" y="2238375"/>
          <p14:tracePt t="31910" x="6946900" y="2251075"/>
          <p14:tracePt t="31918" x="6946900" y="2271713"/>
          <p14:tracePt t="31924" x="6938963" y="2289175"/>
          <p14:tracePt t="31932" x="6938963" y="2301875"/>
          <p14:tracePt t="31938" x="6938963" y="2306638"/>
          <p14:tracePt t="31945" x="6938963" y="2319338"/>
          <p14:tracePt t="31953" x="6942138" y="2344738"/>
          <p14:tracePt t="31959" x="6942138" y="2357438"/>
          <p14:tracePt t="31967" x="6951663" y="2360613"/>
          <p14:tracePt t="31974" x="6951663" y="2373313"/>
          <p14:tracePt t="31982" x="6954838" y="2390775"/>
          <p14:tracePt t="31987" x="6954838" y="2413000"/>
          <p14:tracePt t="31994" x="6964363" y="2428875"/>
          <p14:tracePt t="32002" x="6967538" y="2433638"/>
          <p14:tracePt t="32009" x="6977063" y="2446338"/>
          <p14:tracePt t="32017" x="6977063" y="2459038"/>
          <p14:tracePt t="32022" x="7002463" y="2484438"/>
          <p14:tracePt t="32031" x="7005638" y="2501900"/>
          <p14:tracePt t="32037" x="7015163" y="2514600"/>
          <p14:tracePt t="32043" x="7032625" y="2532063"/>
          <p14:tracePt t="32051" x="7035800" y="2544763"/>
          <p14:tracePt t="32057" x="7053263" y="2570163"/>
          <p14:tracePt t="32065" x="7078663" y="2582863"/>
          <p14:tracePt t="32072" x="7091363" y="2598738"/>
          <p14:tracePt t="32083" x="7108825" y="2611438"/>
          <p14:tracePt t="32086" x="7142163" y="2651125"/>
          <p14:tracePt t="32092" x="7167563" y="2667000"/>
          <p14:tracePt t="32102" x="7202488" y="2692400"/>
          <p14:tracePt t="32106" x="7227888" y="2709863"/>
          <p14:tracePt t="32114" x="7273925" y="2744788"/>
          <p14:tracePt t="32123" x="7296150" y="2760663"/>
          <p14:tracePt t="32128" x="7342188" y="2778125"/>
          <p14:tracePt t="32135" x="7364413" y="2795588"/>
          <p14:tracePt t="32142" x="7397750" y="2811463"/>
          <p14:tracePt t="32150" x="7448550" y="2841625"/>
          <p14:tracePt t="32156" x="7473950" y="2851150"/>
          <p14:tracePt t="32164" x="7496175" y="2867025"/>
          <p14:tracePt t="32170" x="7529513" y="2871788"/>
          <p14:tracePt t="32177" x="7542213" y="2879725"/>
          <p14:tracePt t="32185" x="7577138" y="2889250"/>
          <p14:tracePt t="32191" x="7605713" y="2889250"/>
          <p14:tracePt t="32199" x="7631113" y="2897188"/>
          <p14:tracePt t="32205" x="7673975" y="2897188"/>
          <p14:tracePt t="32215" x="7704138" y="2897188"/>
          <p14:tracePt t="32219" x="7737475" y="2897188"/>
          <p14:tracePt t="32226" x="7780338" y="2897188"/>
          <p14:tracePt t="32234" x="7827963" y="2914650"/>
          <p14:tracePt t="32240" x="7912100" y="2914650"/>
          <p14:tracePt t="32248" x="7985125" y="2914650"/>
          <p14:tracePt t="32254" x="8086725" y="2897188"/>
          <p14:tracePt t="32261" x="8159750" y="2897188"/>
          <p14:tracePt t="32269" x="8243888" y="2889250"/>
          <p14:tracePt t="32275" x="8316913" y="2876550"/>
          <p14:tracePt t="32283" x="8388350" y="2876550"/>
          <p14:tracePt t="32290" x="8435975" y="2867025"/>
          <p14:tracePt t="32298" x="8494713" y="2859088"/>
          <p14:tracePt t="32304" x="8529638" y="2836863"/>
          <p14:tracePt t="32310" x="8562975" y="2833688"/>
          <p14:tracePt t="32319" x="8613775" y="2803525"/>
          <p14:tracePt t="32324" x="8643938" y="2795588"/>
          <p14:tracePt t="32332" x="8694738" y="2773363"/>
          <p14:tracePt t="32339" x="8729663" y="2747963"/>
          <p14:tracePt t="32347" x="8780463" y="2727325"/>
          <p14:tracePt t="32353" x="8818563" y="2689225"/>
          <p14:tracePt t="32360" x="8839200" y="2671763"/>
          <p14:tracePt t="32368" x="8878888" y="2646363"/>
          <p14:tracePt t="32374" x="8899525" y="2628900"/>
          <p14:tracePt t="32382" x="8916988" y="2595563"/>
          <p14:tracePt t="32388" x="8942388" y="2573338"/>
          <p14:tracePt t="32397" x="8967788" y="2535238"/>
          <p14:tracePt t="32403" x="8988425" y="2501900"/>
          <p14:tracePt t="32409" x="8997950" y="2466975"/>
          <p14:tracePt t="32417" x="9005888" y="2420938"/>
          <p14:tracePt t="32423" x="9013825" y="2373313"/>
          <p14:tracePt t="32431" x="9036050" y="2301875"/>
          <p14:tracePt t="32438" x="9036050" y="2228850"/>
          <p14:tracePt t="32444" x="9018588" y="2165350"/>
          <p14:tracePt t="32452" x="9018588" y="2097088"/>
          <p14:tracePt t="32458" x="9010650" y="2038350"/>
          <p14:tracePt t="32466" x="8997950" y="1978025"/>
          <p14:tracePt t="32472" x="8988425" y="1944688"/>
          <p14:tracePt t="32481" x="8980488" y="1897063"/>
          <p14:tracePt t="32487" x="8970963" y="1876425"/>
          <p14:tracePt t="32493" x="8967788" y="1851025"/>
          <p14:tracePt t="32501" x="8958263" y="1816100"/>
          <p14:tracePt t="32507" x="8950325" y="1812925"/>
          <p14:tracePt t="32515" x="8937625" y="1800225"/>
          <p14:tracePt t="32522" x="8924925" y="1782763"/>
          <p14:tracePt t="32532" x="8916988" y="1778000"/>
          <p14:tracePt t="32536" x="8894763" y="1747838"/>
          <p14:tracePt t="32543" x="8843963" y="1727200"/>
          <p14:tracePt t="32551" x="8823325" y="1719263"/>
          <p14:tracePt t="32557" x="8797925" y="1706563"/>
          <p14:tracePt t="32565" x="8755063" y="1693863"/>
          <p14:tracePt t="32571" x="8720138" y="1689100"/>
          <p14:tracePt t="32578" x="8661400" y="1676400"/>
          <p14:tracePt t="32586" x="8631238" y="1668463"/>
          <p14:tracePt t="32592" x="8572500" y="1668463"/>
          <p14:tracePt t="32600" x="8512175" y="1658938"/>
          <p14:tracePt t="32606" x="8440738" y="1658938"/>
          <p14:tracePt t="32614" x="8355013" y="1658938"/>
          <p14:tracePt t="32620" x="8269288" y="1658938"/>
          <p14:tracePt t="32627" x="8213725" y="1658938"/>
          <p14:tracePt t="32635" x="8154988" y="1658938"/>
          <p14:tracePt t="32641" x="8094663" y="1658938"/>
          <p14:tracePt t="32649" x="8035925" y="1663700"/>
          <p14:tracePt t="32655" x="7993063" y="1663700"/>
          <p14:tracePt t="32664" x="7950200" y="1663700"/>
          <p14:tracePt t="32670" x="7904163" y="1663700"/>
          <p14:tracePt t="32676" x="7861300" y="1671638"/>
          <p14:tracePt t="32684" x="7827963" y="1671638"/>
          <p14:tracePt t="32690" x="7772400" y="1684338"/>
          <p14:tracePt t="32698" x="7729538" y="1684338"/>
          <p14:tracePt t="32704" x="7683500" y="1693863"/>
          <p14:tracePt t="32712" x="7648575" y="1701800"/>
          <p14:tracePt t="32719" x="7602538" y="1709738"/>
          <p14:tracePt t="32725" x="7572375" y="1719263"/>
          <p14:tracePt t="32734" x="7524750" y="1727200"/>
          <p14:tracePt t="32740" x="7491413" y="1735138"/>
          <p14:tracePt t="32747" x="7470775" y="1744663"/>
          <p14:tracePt t="32754" x="7423150" y="1752600"/>
          <p14:tracePt t="32761" x="7392988" y="1760538"/>
          <p14:tracePt t="32769" x="7342188" y="1778000"/>
          <p14:tracePt t="32775" x="7308850" y="1795463"/>
          <p14:tracePt t="32783" x="7261225" y="1808163"/>
          <p14:tracePt t="32789" x="7240588" y="1812925"/>
          <p14:tracePt t="32797" x="7205663" y="1828800"/>
          <p14:tracePt t="32804" x="7159625" y="1841500"/>
          <p14:tracePt t="32810" x="7134225" y="1846263"/>
          <p14:tracePt t="32818" x="7112000" y="1871663"/>
          <p14:tracePt t="32824" x="7086600" y="1881188"/>
          <p14:tracePt t="32832" x="7065963" y="1889125"/>
          <p14:tracePt t="32839" x="7048500" y="1893888"/>
          <p14:tracePt t="32849" x="7035800" y="1901825"/>
          <p14:tracePt t="32853" x="7010400" y="1909763"/>
          <p14:tracePt t="32859" x="6997700" y="1927225"/>
          <p14:tracePt t="32867" x="6980238" y="1947863"/>
          <p14:tracePt t="32873" x="6964363" y="1965325"/>
          <p14:tracePt t="32884" x="6942138" y="1978025"/>
          <p14:tracePt t="32888" x="6926263" y="1995488"/>
          <p14:tracePt t="32894" x="6913563" y="2012950"/>
          <p14:tracePt t="32902" x="6896100" y="2033588"/>
          <p14:tracePt t="32909" x="6878638" y="2051050"/>
          <p14:tracePt t="32916" x="6873875" y="2071688"/>
          <p14:tracePt t="32922" x="6848475" y="2079625"/>
          <p14:tracePt t="32931" x="6840538" y="2093913"/>
          <p14:tracePt t="32937" x="6835775" y="2119313"/>
          <p14:tracePt t="32943" x="6835775" y="2132013"/>
          <p14:tracePt t="32952" x="6827838" y="2147888"/>
          <p14:tracePt t="32958" x="6827838" y="2160588"/>
          <p14:tracePt t="32966" x="6827838" y="2182813"/>
          <p14:tracePt t="32972" x="6827838" y="2203450"/>
          <p14:tracePt t="32982" x="6827838" y="2220913"/>
          <p14:tracePt t="32987" x="6827838" y="2241550"/>
          <p14:tracePt t="32993" x="6832600" y="2266950"/>
          <p14:tracePt t="33001" x="6832600" y="2289175"/>
          <p14:tracePt t="33007" x="6840538" y="2309813"/>
          <p14:tracePt t="33016" x="6845300" y="2335213"/>
          <p14:tracePt t="33022" x="6853238" y="2357438"/>
          <p14:tracePt t="33029" x="6870700" y="2382838"/>
          <p14:tracePt t="33036" x="6878638" y="2416175"/>
          <p14:tracePt t="33042" x="6896100" y="2451100"/>
          <p14:tracePt t="33050" x="6913563" y="2471738"/>
          <p14:tracePt t="33056" x="6929438" y="2519363"/>
          <p14:tracePt t="33064" x="6967538" y="2557463"/>
          <p14:tracePt t="33072" x="6992938" y="2582863"/>
          <p14:tracePt t="33077" x="7032625" y="2633663"/>
          <p14:tracePt t="33085" x="7096125" y="2676525"/>
          <p14:tracePt t="33091" x="7151688" y="2727325"/>
          <p14:tracePt t="33100" x="7197725" y="2757488"/>
          <p14:tracePt t="33105" x="7235825" y="2795588"/>
          <p14:tracePt t="33114" x="7286625" y="2824163"/>
          <p14:tracePt t="33122" x="7324725" y="2854325"/>
          <p14:tracePt t="33127" x="7346950" y="2867025"/>
          <p14:tracePt t="33134" x="7380288" y="2876550"/>
          <p14:tracePt t="33140" x="7397750" y="2901950"/>
          <p14:tracePt t="33149" x="7410450" y="2909888"/>
          <p14:tracePt t="33155" x="7443788" y="2917825"/>
          <p14:tracePt t="33165" x="7466013" y="2922588"/>
          <p14:tracePt t="33169" x="7499350" y="2930525"/>
          <p14:tracePt t="33176" x="7546975" y="2943225"/>
          <p14:tracePt t="33183" x="7593013" y="2960688"/>
          <p14:tracePt t="33190" x="7683500" y="2973388"/>
          <p14:tracePt t="33197" x="7767638" y="2995613"/>
          <p14:tracePt t="33204" x="7856538" y="3003550"/>
          <p14:tracePt t="33211" x="7959725" y="3028950"/>
          <p14:tracePt t="33219" x="8043863" y="3036888"/>
          <p14:tracePt t="33225" x="8147050" y="3049588"/>
          <p14:tracePt t="33232" x="8261350" y="3063875"/>
          <p14:tracePt t="33239" x="8359775" y="3063875"/>
          <p14:tracePt t="33247" x="8456613" y="3063875"/>
          <p14:tracePt t="33254" x="8559800" y="3071813"/>
          <p14:tracePt t="33260" x="8643938" y="3067050"/>
          <p14:tracePt t="33268" x="8716963" y="3067050"/>
          <p14:tracePt t="33274" x="8801100" y="3054350"/>
          <p14:tracePt t="33282" x="8891588" y="3041650"/>
          <p14:tracePt t="33288" x="8993188" y="3021013"/>
          <p14:tracePt t="33297" x="9077325" y="3011488"/>
          <p14:tracePt t="33303" x="9150350" y="2998788"/>
          <p14:tracePt t="33309" x="9226550" y="2970213"/>
          <p14:tracePt t="33317" x="9317038" y="2943225"/>
          <p14:tracePt t="33323" x="9363075" y="2927350"/>
          <p14:tracePt t="33332" x="9423400" y="2914650"/>
          <p14:tracePt t="33338" x="9461500" y="2897188"/>
          <p14:tracePt t="33344" x="9482138" y="2876550"/>
          <p14:tracePt t="33352" x="9507538" y="2859088"/>
          <p14:tracePt t="33359" x="9520238" y="2851150"/>
          <p14:tracePt t="33366" x="9545638" y="2833688"/>
          <p14:tracePt t="33373" x="9571038" y="2790825"/>
          <p14:tracePt t="33381" x="9593263" y="2752725"/>
          <p14:tracePt t="33387" x="9601200" y="2705100"/>
          <p14:tracePt t="33394" x="9609138" y="2663825"/>
          <p14:tracePt t="33401" x="9618663" y="2586038"/>
          <p14:tracePt t="33407" x="9618663" y="2532063"/>
          <p14:tracePt t="33415" x="9613900" y="2441575"/>
          <p14:tracePt t="33422" x="9593263" y="2382838"/>
          <p14:tracePt t="33432" x="9571038" y="2322513"/>
          <p14:tracePt t="33436" x="9550400" y="2259013"/>
          <p14:tracePt t="33443" x="9507538" y="2195513"/>
          <p14:tracePt t="33451" x="9477375" y="2147888"/>
          <p14:tracePt t="33457" x="9439275" y="2093913"/>
          <p14:tracePt t="33465" x="9396413" y="2041525"/>
          <p14:tracePt t="33471" x="9332913" y="2000250"/>
          <p14:tracePt t="33478" x="9282113" y="1947863"/>
          <p14:tracePt t="33486" x="9205913" y="1906588"/>
          <p14:tracePt t="33492" x="9155113" y="1876425"/>
          <p14:tracePt t="33500" x="9077325" y="1841500"/>
          <p14:tracePt t="33506" x="9001125" y="1808163"/>
          <p14:tracePt t="33514" x="8955088" y="1790700"/>
          <p14:tracePt t="33521" x="8878888" y="1770063"/>
          <p14:tracePt t="33527" x="8805863" y="1747838"/>
          <p14:tracePt t="33535" x="8742363" y="1727200"/>
          <p14:tracePt t="33541" x="8669338" y="1719263"/>
          <p14:tracePt t="33549" x="8585200" y="1706563"/>
          <p14:tracePt t="33555" x="8512175" y="1697038"/>
          <p14:tracePt t="33564" x="8423275" y="1684338"/>
          <p14:tracePt t="33570" x="8337550" y="1676400"/>
          <p14:tracePt t="33576" x="8253413" y="1676400"/>
          <p14:tracePt t="33584" x="8193088" y="1663700"/>
          <p14:tracePt t="33591" x="8116888" y="1671638"/>
          <p14:tracePt t="33598" x="8048625" y="1671638"/>
          <p14:tracePt t="33605" x="7975600" y="1671638"/>
          <p14:tracePt t="33615" x="7886700" y="1681163"/>
          <p14:tracePt t="33619" x="7802563" y="1681163"/>
          <p14:tracePt t="33626" x="7716838" y="1693863"/>
          <p14:tracePt t="33634" x="7640638" y="1714500"/>
          <p14:tracePt t="33640" x="7542213" y="1722438"/>
          <p14:tracePt t="33648" x="7453313" y="1747838"/>
          <p14:tracePt t="33654" x="7364413" y="1778000"/>
          <p14:tracePt t="33661" x="7261225" y="1790700"/>
          <p14:tracePt t="33669" x="7177088" y="1812925"/>
          <p14:tracePt t="33675" x="7112000" y="1833563"/>
          <p14:tracePt t="33683" x="7040563" y="1854200"/>
          <p14:tracePt t="33689" x="6989763" y="1884363"/>
          <p14:tracePt t="33697" x="6942138" y="1906588"/>
          <p14:tracePt t="33704" x="6908800" y="1914525"/>
          <p14:tracePt t="33710" x="6861175" y="1931988"/>
          <p14:tracePt t="33719" x="6835775" y="1939925"/>
          <p14:tracePt t="33724" x="6823075" y="1947863"/>
          <p14:tracePt t="33732" x="6807200" y="1952625"/>
          <p14:tracePt t="33738" x="6802438" y="1970088"/>
          <p14:tracePt t="33747" x="6777038" y="1978025"/>
          <p14:tracePt t="33753" x="6772275" y="1982788"/>
          <p14:tracePt t="33759" x="6759575" y="2003425"/>
          <p14:tracePt t="33767" x="6742113" y="2028825"/>
          <p14:tracePt t="33773" x="6726238" y="2063750"/>
          <p14:tracePt t="33782" x="6696075" y="2097088"/>
          <p14:tracePt t="33788" x="6686550" y="2144713"/>
          <p14:tracePt t="33795" x="6678613" y="2178050"/>
          <p14:tracePt t="33803" x="6678613" y="2233613"/>
          <p14:tracePt t="33809" x="6670675" y="2266950"/>
          <p14:tracePt t="33816" x="6670675" y="2309813"/>
          <p14:tracePt t="33828" x="6670675" y="2344738"/>
          <p14:tracePt t="33833" x="6670675" y="2373313"/>
          <p14:tracePt t="33838" x="6673850" y="2408238"/>
          <p14:tracePt t="33844" x="6673850" y="2428875"/>
          <p14:tracePt t="33852" x="6683375" y="2454275"/>
          <p14:tracePt t="33858" x="6691313" y="2484438"/>
          <p14:tracePt t="33866" x="6700838" y="2519363"/>
          <p14:tracePt t="33872" x="6716713" y="2544763"/>
          <p14:tracePt t="33881" x="6734175" y="2578100"/>
          <p14:tracePt t="33886" x="6746875" y="2598738"/>
          <p14:tracePt t="33901" x="6827838" y="2689225"/>
          <p14:tracePt t="33908" x="6865938" y="2727325"/>
          <p14:tracePt t="33915" x="6942138" y="2795588"/>
          <p14:tracePt t="33921" x="7010400" y="2851150"/>
          <p14:tracePt t="33931" x="7099300" y="2909888"/>
          <p14:tracePt t="33936" x="7177088" y="2952750"/>
          <p14:tracePt t="33942" x="7245350" y="3008313"/>
          <p14:tracePt t="33950" x="7304088" y="3028950"/>
          <p14:tracePt t="33956" x="7342188" y="3054350"/>
          <p14:tracePt t="33964" x="7389813" y="3084513"/>
          <p14:tracePt t="33971" x="7423150" y="3092450"/>
          <p14:tracePt t="33978" x="7458075" y="3101975"/>
          <p14:tracePt t="33985" x="7478713" y="3109913"/>
          <p14:tracePt t="33991" x="7512050" y="3117850"/>
          <p14:tracePt t="34000" x="7554913" y="3117850"/>
          <p14:tracePt t="34006" x="7589838" y="3114675"/>
          <p14:tracePt t="34015" x="7666038" y="3092450"/>
          <p14:tracePt t="34020" x="7737475" y="3059113"/>
          <p14:tracePt t="34027" x="7843838" y="3024188"/>
          <p14:tracePt t="34035" x="7934325" y="2978150"/>
          <p14:tracePt t="34041" x="8053388" y="2909888"/>
          <p14:tracePt t="34049" x="8201025" y="2846388"/>
          <p14:tracePt t="34055" x="8342313" y="2770188"/>
          <p14:tracePt t="34064" x="8461375" y="2697163"/>
          <p14:tracePt t="34070" x="8575675" y="2641600"/>
          <p14:tracePt t="34076" x="8669338" y="2582863"/>
          <p14:tracePt t="34084" x="8758238" y="2547938"/>
          <p14:tracePt t="34090" x="8848725" y="2514600"/>
          <p14:tracePt t="34098" x="8899525" y="2476500"/>
          <p14:tracePt t="34104" x="8945563" y="2454275"/>
          <p14:tracePt t="34111" x="8970963" y="2438400"/>
          <p14:tracePt t="34119" x="8985250" y="2425700"/>
          <p14:tracePt t="34125" x="9010650" y="2416175"/>
          <p14:tracePt t="34133" x="9010650" y="2413000"/>
          <p14:tracePt t="34141" x="9023350" y="2390775"/>
          <p14:tracePt t="34148" x="9039225" y="2373313"/>
          <p14:tracePt t="34154" x="9043988" y="2360613"/>
          <p14:tracePt t="34160" x="9043988" y="2347913"/>
          <p14:tracePt t="34169" x="9043988" y="2322513"/>
          <p14:tracePt t="34174" x="9043988" y="2292350"/>
          <p14:tracePt t="34182" x="9043988" y="2276475"/>
          <p14:tracePt t="34188" x="9026525" y="2254250"/>
          <p14:tracePt t="34197" x="9018588" y="2220913"/>
          <p14:tracePt t="34203" x="8980488" y="2182813"/>
          <p14:tracePt t="34209" x="8950325" y="2132013"/>
          <p14:tracePt t="34218" x="8924925" y="2097088"/>
          <p14:tracePt t="34224" x="8874125" y="2066925"/>
          <p14:tracePt t="34231" x="8805863" y="2000250"/>
          <p14:tracePt t="34238" x="8742363" y="1957388"/>
          <p14:tracePt t="34249" x="8691563" y="1914525"/>
          <p14:tracePt t="34252" x="8601075" y="1871663"/>
          <p14:tracePt t="34259" x="8524875" y="1816100"/>
          <p14:tracePt t="34266" x="8461375" y="1782763"/>
          <p14:tracePt t="34273" x="8385175" y="1752600"/>
          <p14:tracePt t="34280" x="8307388" y="1731963"/>
          <p14:tracePt t="34287" x="8256588" y="1689100"/>
          <p14:tracePt t="34294" x="8172450" y="1676400"/>
          <p14:tracePt t="34302" x="8081963" y="1654175"/>
          <p14:tracePt t="34308" x="8027988" y="1654175"/>
          <p14:tracePt t="34316" x="7937500" y="1646238"/>
          <p14:tracePt t="34322" x="7869238" y="1646238"/>
          <p14:tracePt t="34330" x="7797800" y="1646238"/>
          <p14:tracePt t="34336" x="7737475" y="1646238"/>
          <p14:tracePt t="34343" x="7678738" y="1651000"/>
          <p14:tracePt t="34352" x="7635875" y="1651000"/>
          <p14:tracePt t="34357" x="7577138" y="1658938"/>
          <p14:tracePt t="34365" x="7529513" y="1671638"/>
          <p14:tracePt t="34372" x="7483475" y="1681163"/>
          <p14:tracePt t="34381" x="7453313" y="1681163"/>
          <p14:tracePt t="34386" x="7405688" y="1706563"/>
          <p14:tracePt t="34392" x="7359650" y="1714500"/>
          <p14:tracePt t="34400" x="7324725" y="1722438"/>
          <p14:tracePt t="34406" x="7296150" y="1731963"/>
          <p14:tracePt t="34414" x="7270750" y="1739900"/>
          <p14:tracePt t="34421" x="7227888" y="1757363"/>
          <p14:tracePt t="34428" x="7202488" y="1774825"/>
          <p14:tracePt t="34435" x="7154863" y="1803400"/>
          <p14:tracePt t="34442" x="7134225" y="1816100"/>
          <p14:tracePt t="34449" x="7108825" y="1825625"/>
          <p14:tracePt t="34456" x="7091363" y="1841500"/>
          <p14:tracePt t="34464" x="7070725" y="1854200"/>
          <p14:tracePt t="34470" x="7053263" y="1863725"/>
          <p14:tracePt t="34477" x="7048500" y="1881188"/>
          <p14:tracePt t="34485" x="7040563" y="1893888"/>
          <p14:tracePt t="34491" x="7035800" y="1897063"/>
          <p14:tracePt t="34499" x="7027863" y="1909763"/>
          <p14:tracePt t="34505" x="7018338" y="1927225"/>
          <p14:tracePt t="34520" x="7018338" y="1947863"/>
          <p14:tracePt t="34526" x="7018338" y="1957388"/>
          <p14:tracePt t="34534" x="7023100" y="1978025"/>
          <p14:tracePt t="34540" x="7032625" y="2000250"/>
          <p14:tracePt t="34548" x="7048500" y="2033588"/>
          <p14:tracePt t="34555" x="7073900" y="2071688"/>
          <p14:tracePt t="34562" x="7116763" y="2135188"/>
          <p14:tracePt t="34569" x="7154863" y="2173288"/>
          <p14:tracePt t="34575" x="7235825" y="2254250"/>
          <p14:tracePt t="34583" x="7329488" y="2309813"/>
          <p14:tracePt t="34589" x="7392988" y="2378075"/>
          <p14:tracePt t="34598" x="7512050" y="2433638"/>
          <p14:tracePt t="34604" x="7631113" y="2505075"/>
          <p14:tracePt t="34610" x="7747000" y="2552700"/>
          <p14:tracePt t="34618" x="7878763" y="2598738"/>
          <p14:tracePt t="34624" x="8010525" y="2638425"/>
          <p14:tracePt t="34632" x="8112125" y="2659063"/>
          <p14:tracePt t="34639" x="8210550" y="2679700"/>
          <p14:tracePt t="34647" x="8299450" y="2679700"/>
          <p14:tracePt t="34653" x="8385175" y="2692400"/>
          <p14:tracePt t="34660" x="8443913" y="2689225"/>
          <p14:tracePt t="34668" x="8491538" y="2676525"/>
          <p14:tracePt t="34674" x="8537575" y="2667000"/>
          <p14:tracePt t="34682" x="8597900" y="2646363"/>
          <p14:tracePt t="34688" x="8631238" y="2628900"/>
          <p14:tracePt t="34699" x="8694738" y="2598738"/>
          <p14:tracePt t="34702" x="8745538" y="2557463"/>
          <p14:tracePt t="34709" x="8797925" y="2527300"/>
          <p14:tracePt t="34716" x="8848725" y="2476500"/>
          <p14:tracePt t="34723" x="8899525" y="2425700"/>
          <p14:tracePt t="34731" x="8955088" y="2357438"/>
          <p14:tracePt t="34737" x="9005888" y="2306638"/>
          <p14:tracePt t="34744" x="9036050" y="2254250"/>
          <p14:tracePt t="34752" x="9064625" y="2220913"/>
          <p14:tracePt t="34758" x="9091613" y="2195513"/>
          <p14:tracePt t="34766" x="9107488" y="2147888"/>
          <p14:tracePt t="34772" x="9117013" y="2132013"/>
          <p14:tracePt t="34781" x="9124950" y="2119313"/>
          <p14:tracePt t="34787" x="9124950" y="2109788"/>
          <p14:tracePt t="34793" x="9124950" y="2093913"/>
          <p14:tracePt t="34801" x="9124950" y="2084388"/>
          <p14:tracePt t="34807" x="9124950" y="2079625"/>
          <p14:tracePt t="34815" x="9124950" y="2071688"/>
          <p14:tracePt t="34821" x="9124950" y="2066925"/>
          <p14:tracePt t="34837" x="9120188" y="2058988"/>
          <p14:tracePt t="34842" x="9117013" y="2054225"/>
          <p14:tracePt t="34850" x="9086850" y="2033588"/>
          <p14:tracePt t="34857" x="9036050" y="2003425"/>
          <p14:tracePt t="34864" x="8958263" y="1970088"/>
          <p14:tracePt t="34871" x="8856663" y="1947863"/>
          <p14:tracePt t="34883" x="8767763" y="1914525"/>
          <p14:tracePt t="34886" x="8651875" y="1901825"/>
          <p14:tracePt t="34892" x="8555038" y="1889125"/>
          <p14:tracePt t="34900" x="8440738" y="1881188"/>
          <p14:tracePt t="34907" x="8312150" y="1866900"/>
          <p14:tracePt t="34914" x="8197850" y="1866900"/>
          <p14:tracePt t="34920" x="8069263" y="1866900"/>
          <p14:tracePt t="34927" x="7959725" y="1866900"/>
          <p14:tracePt t="34935" x="7869238" y="1876425"/>
          <p14:tracePt t="34941" x="7772400" y="1884363"/>
          <p14:tracePt t="34949" x="7686675" y="1884363"/>
          <p14:tracePt t="34955" x="7615238" y="1897063"/>
          <p14:tracePt t="34964" x="7554913" y="1906588"/>
          <p14:tracePt t="34971" x="7491413" y="1914525"/>
          <p14:tracePt t="34976" x="7443788" y="1944688"/>
          <p14:tracePt t="34984" x="7397750" y="1957388"/>
          <p14:tracePt t="34990" x="7351713" y="1973263"/>
          <p14:tracePt t="34998" x="7316788" y="1982788"/>
          <p14:tracePt t="35004" x="7291388" y="2000250"/>
          <p14:tracePt t="35015" x="7278688" y="2020888"/>
          <p14:tracePt t="35019" x="7231063" y="2041525"/>
          <p14:tracePt t="35025" x="7215188" y="2054225"/>
          <p14:tracePt t="35033" x="7202488" y="2071688"/>
          <p14:tracePt t="35039" x="7185025" y="2106613"/>
          <p14:tracePt t="35047" x="7146925" y="2132013"/>
          <p14:tracePt t="35055" x="7142163" y="2147888"/>
          <p14:tracePt t="35060" x="7134225" y="2160588"/>
          <p14:tracePt t="35068" x="7116763" y="2185988"/>
          <p14:tracePt t="35075" x="7116763" y="2200275"/>
          <p14:tracePt t="35083" x="7108825" y="2212975"/>
          <p14:tracePt t="35089" x="7108825" y="2225675"/>
          <p14:tracePt t="35097" x="7108825" y="2233613"/>
          <p14:tracePt t="35103" x="7108825" y="2254250"/>
          <p14:tracePt t="35110" x="7108825" y="2259013"/>
          <p14:tracePt t="35117" x="7108825" y="2266950"/>
          <p14:tracePt t="35124" x="7112000" y="2266950"/>
          <p14:tracePt t="35132" x="7112000" y="2271713"/>
          <p14:tracePt t="35140" x="7116763" y="2276475"/>
          <p14:tracePt t="35149" x="7124700" y="2284413"/>
          <p14:tracePt t="35153" x="7154863" y="2306638"/>
          <p14:tracePt t="35159" x="7205663" y="2347913"/>
          <p14:tracePt t="35167" x="7270750" y="2378075"/>
          <p14:tracePt t="35173" x="7334250" y="2420938"/>
          <p14:tracePt t="35181" x="7410450" y="2476500"/>
          <p14:tracePt t="35187" x="7499350" y="2522538"/>
          <p14:tracePt t="35194" x="7580313" y="2578100"/>
          <p14:tracePt t="35202" x="7683500" y="2638425"/>
          <p14:tracePt t="35208" x="7775575" y="2692400"/>
          <p14:tracePt t="35216" x="7866063" y="2752725"/>
          <p14:tracePt t="35222" x="7947025" y="2808288"/>
          <p14:tracePt t="35231" x="7993063" y="2836863"/>
          <p14:tracePt t="35237" x="8056563" y="2854325"/>
          <p14:tracePt t="35243" x="8078788" y="2871788"/>
          <p14:tracePt t="35251" x="8104188" y="2897188"/>
          <p14:tracePt t="35257" x="8129588" y="2905125"/>
          <p14:tracePt t="35265" x="8134350" y="2905125"/>
          <p14:tracePt t="35272" x="8147050" y="2909888"/>
          <p14:tracePt t="35286" x="8159750" y="2917825"/>
          <p14:tracePt t="35293" x="8167688" y="2917825"/>
          <p14:tracePt t="35300" x="8180388" y="2917825"/>
          <p14:tracePt t="35307" x="8201025" y="2914650"/>
          <p14:tracePt t="35315" x="8228013" y="2905125"/>
          <p14:tracePt t="35321" x="8248650" y="2905125"/>
          <p14:tracePt t="35328" x="8281988" y="2889250"/>
          <p14:tracePt t="35335" x="8307388" y="2876550"/>
          <p14:tracePt t="35342" x="8362950" y="2854325"/>
          <p14:tracePt t="35351" x="8385175" y="2846388"/>
          <p14:tracePt t="35356" x="8418513" y="2841625"/>
          <p14:tracePt t="35364" x="8482013" y="2820988"/>
          <p14:tracePt t="35370" x="8504238" y="2811463"/>
          <p14:tracePt t="35377" x="8547100" y="2803525"/>
          <p14:tracePt t="35385" x="8572500" y="2786063"/>
          <p14:tracePt t="35391" x="8585200" y="2786063"/>
          <p14:tracePt t="35400" x="8610600" y="2778125"/>
          <p14:tracePt t="35405" x="8631238" y="2778125"/>
          <p14:tracePt t="35415" x="8643938" y="2773363"/>
          <p14:tracePt t="35420" x="8651875" y="2773363"/>
          <p14:tracePt t="35426" x="8656638" y="2773363"/>
          <p14:tracePt t="35434" x="8666163" y="2773363"/>
          <p14:tracePt t="35440" x="8666163" y="2765425"/>
          <p14:tracePt t="35448" x="8669338" y="2765425"/>
          <p14:tracePt t="45083" x="8636000" y="2765425"/>
          <p14:tracePt t="45092" x="8580438" y="2765425"/>
          <p14:tracePt t="45098" x="8547100" y="2765425"/>
          <p14:tracePt t="45104" x="8494713" y="2765425"/>
          <p14:tracePt t="45112" x="8461375" y="2765425"/>
          <p14:tracePt t="45119" x="8418513" y="2757488"/>
          <p14:tracePt t="45125" x="8385175" y="2757488"/>
          <p14:tracePt t="45133" x="8355013" y="2747963"/>
          <p14:tracePt t="45139" x="8307388" y="2747963"/>
          <p14:tracePt t="45147" x="8278813" y="2740025"/>
          <p14:tracePt t="45154" x="8218488" y="2730500"/>
          <p14:tracePt t="45164" x="8172450" y="2722563"/>
          <p14:tracePt t="45169" x="8129588" y="2722563"/>
          <p14:tracePt t="45174" x="8069263" y="2709863"/>
          <p14:tracePt t="45183" x="8023225" y="2701925"/>
          <p14:tracePt t="45189" x="7975600" y="2692400"/>
          <p14:tracePt t="45197" x="7916863" y="2692400"/>
          <p14:tracePt t="45203" x="7881938" y="2676525"/>
          <p14:tracePt t="45214" x="7840663" y="2676525"/>
          <p14:tracePt t="45218" x="7815263" y="2667000"/>
          <p14:tracePt t="45224" x="7772400" y="2667000"/>
          <p14:tracePt t="45233" x="7742238" y="2659063"/>
          <p14:tracePt t="45238" x="7708900" y="2659063"/>
          <p14:tracePt t="45245" x="7678738" y="2659063"/>
          <p14:tracePt t="45252" x="7653338" y="2651125"/>
          <p14:tracePt t="45259" x="7631113" y="2651125"/>
          <p14:tracePt t="45267" x="7597775" y="2651125"/>
          <p14:tracePt t="45273" x="7577138" y="2651125"/>
          <p14:tracePt t="45281" x="7554913" y="2651125"/>
          <p14:tracePt t="45287" x="7521575" y="2641600"/>
          <p14:tracePt t="45297" x="7499350" y="2641600"/>
          <p14:tracePt t="45302" x="7458075" y="2641600"/>
          <p14:tracePt t="45308" x="7423150" y="2638425"/>
          <p14:tracePt t="45316" x="7389813" y="2628900"/>
          <p14:tracePt t="45322" x="7329488" y="2616200"/>
          <p14:tracePt t="45331" x="7270750" y="2608263"/>
          <p14:tracePt t="45336" x="7223125" y="2586038"/>
          <p14:tracePt t="45346" x="7164388" y="2578100"/>
          <p14:tracePt t="45351" x="7104063" y="2570163"/>
          <p14:tracePt t="45357" x="7045325" y="2570163"/>
          <p14:tracePt t="45365" x="6997700" y="2560638"/>
          <p14:tracePt t="45371" x="6926263" y="2565400"/>
          <p14:tracePt t="45380" x="6870700" y="2565400"/>
          <p14:tracePt t="45386" x="6823075" y="2573338"/>
          <p14:tracePt t="45393" x="6751638" y="2586038"/>
          <p14:tracePt t="45401" x="6686550" y="2603500"/>
          <p14:tracePt t="45407" x="6615113" y="2616200"/>
          <p14:tracePt t="45414" x="6554788" y="2638425"/>
          <p14:tracePt t="45421" x="6508750" y="2646363"/>
          <p14:tracePt t="45430" x="6448425" y="2654300"/>
          <p14:tracePt t="45435" x="6402388" y="2663825"/>
          <p14:tracePt t="45442" x="6354763" y="2676525"/>
          <p14:tracePt t="45450" x="6321425" y="2676525"/>
          <p14:tracePt t="45456" x="6278563" y="2684463"/>
          <p14:tracePt t="45464" x="6257925" y="2697163"/>
          <p14:tracePt t="45470" x="6232525" y="2697163"/>
          <p14:tracePt t="45481" x="6219825" y="2705100"/>
          <p14:tracePt t="45485" x="6194425" y="2705100"/>
          <p14:tracePt t="45491" x="6181725" y="2705100"/>
          <p14:tracePt t="45500" x="6169025" y="2714625"/>
          <p14:tracePt t="45505" x="6159500" y="2714625"/>
          <p14:tracePt t="46068" x="6172200" y="2705100"/>
          <p14:tracePt t="46076" x="6184900" y="2679700"/>
          <p14:tracePt t="46083" x="6202363" y="2663825"/>
          <p14:tracePt t="46089" x="6235700" y="2638425"/>
          <p14:tracePt t="46097" x="6253163" y="2624138"/>
          <p14:tracePt t="46103" x="6275388" y="2608263"/>
          <p14:tracePt t="46110" x="6291263" y="2598738"/>
          <p14:tracePt t="46118" x="6313488" y="2573338"/>
          <p14:tracePt t="46124" x="6329363" y="2552700"/>
          <p14:tracePt t="46133" x="6346825" y="2535238"/>
          <p14:tracePt t="46138" x="6372225" y="2514600"/>
          <p14:tracePt t="46146" x="6376988" y="2505075"/>
          <p14:tracePt t="46153" x="6397625" y="2476500"/>
          <p14:tracePt t="46159" x="6415088" y="2466975"/>
          <p14:tracePt t="46167" x="6419850" y="2454275"/>
          <p14:tracePt t="46173" x="6427788" y="2446338"/>
          <p14:tracePt t="46181" x="6432550" y="2433638"/>
          <p14:tracePt t="46187" x="6440488" y="2428875"/>
          <p14:tracePt t="46196" x="6445250" y="2420938"/>
          <p14:tracePt t="46202" x="6445250" y="2403475"/>
          <p14:tracePt t="46208" x="6470650" y="2386013"/>
          <p14:tracePt t="46216" x="6470650" y="2373313"/>
          <p14:tracePt t="46222" x="6473825" y="2365375"/>
          <p14:tracePt t="46231" x="6473825" y="2352675"/>
          <p14:tracePt t="46237" x="6483350" y="2332038"/>
          <p14:tracePt t="46247" x="6483350" y="2319338"/>
          <p14:tracePt t="46252" x="6483350" y="2301875"/>
          <p14:tracePt t="46258" x="6491288" y="2279650"/>
          <p14:tracePt t="46265" x="6500813" y="2254250"/>
          <p14:tracePt t="46272" x="6508750" y="2241550"/>
          <p14:tracePt t="46280" x="6508750" y="2228850"/>
          <p14:tracePt t="46286" x="6513513" y="2212975"/>
          <p14:tracePt t="46293" x="6521450" y="2200275"/>
          <p14:tracePt t="46301" x="6546850" y="2173288"/>
          <p14:tracePt t="46307" x="6554788" y="2152650"/>
          <p14:tracePt t="46314" x="6559550" y="2135188"/>
          <p14:tracePt t="46321" x="6577013" y="2122488"/>
          <p14:tracePt t="46329" x="6594475" y="2097088"/>
          <p14:tracePt t="46336" x="6597650" y="2093913"/>
          <p14:tracePt t="46342" x="6627813" y="2066925"/>
          <p14:tracePt t="46350" x="6645275" y="2054225"/>
          <p14:tracePt t="46356" x="6665913" y="2028825"/>
          <p14:tracePt t="46364" x="6704013" y="2012950"/>
          <p14:tracePt t="46370" x="6726238" y="2003425"/>
          <p14:tracePt t="46379" x="6751638" y="1987550"/>
          <p14:tracePt t="46385" x="6764338" y="1982788"/>
          <p14:tracePt t="46391" x="6807200" y="1973263"/>
          <p14:tracePt t="46400" x="6823075" y="1973263"/>
          <p14:tracePt t="46405" x="6845300" y="1965325"/>
          <p14:tracePt t="46414" x="6870700" y="1957388"/>
          <p14:tracePt t="46420" x="6891338" y="1957388"/>
          <p14:tracePt t="46427" x="6908800" y="1939925"/>
          <p14:tracePt t="46434" x="6929438" y="1931988"/>
          <p14:tracePt t="46441" x="6964363" y="1931988"/>
          <p14:tracePt t="46448" x="6985000" y="1927225"/>
          <p14:tracePt t="46455" x="7010400" y="1919288"/>
          <p14:tracePt t="46463" x="7040563" y="1909763"/>
          <p14:tracePt t="46469" x="7073900" y="1893888"/>
          <p14:tracePt t="46476" x="7108825" y="1884363"/>
          <p14:tracePt t="46484" x="7134225" y="1876425"/>
          <p14:tracePt t="46490" x="7164388" y="1866900"/>
          <p14:tracePt t="46498" x="7210425" y="1866900"/>
          <p14:tracePt t="46504" x="7231063" y="1851025"/>
          <p14:tracePt t="46513" x="7258050" y="1846263"/>
          <p14:tracePt t="46519" x="7299325" y="1846263"/>
          <p14:tracePt t="46525" x="7321550" y="1838325"/>
          <p14:tracePt t="46533" x="7334250" y="1838325"/>
          <p14:tracePt t="46539" x="7367588" y="1828800"/>
          <p14:tracePt t="46546" x="7372350" y="1828800"/>
          <p14:tracePt t="46553" x="7385050" y="1828800"/>
          <p14:tracePt t="46564" x="7402513" y="1828800"/>
          <p14:tracePt t="46568" x="7405688" y="1820863"/>
          <p14:tracePt t="46574" x="7418388" y="1820863"/>
          <p14:tracePt t="46582" x="7431088" y="1820863"/>
          <p14:tracePt t="46588" x="7440613" y="1820863"/>
          <p14:tracePt t="46603" x="7453313" y="1816100"/>
          <p14:tracePt t="46609" x="7458075" y="1816100"/>
          <p14:tracePt t="46617" x="7466013" y="1816100"/>
          <p14:tracePt t="46623" x="7486650" y="1808163"/>
          <p14:tracePt t="46631" x="7491413" y="1808163"/>
          <p14:tracePt t="46638" x="7504113" y="1808163"/>
          <p14:tracePt t="46646" x="7508875" y="1803400"/>
          <p14:tracePt t="46652" x="7524750" y="1803400"/>
          <p14:tracePt t="46659" x="7537450" y="1795463"/>
          <p14:tracePt t="46667" x="7550150" y="1795463"/>
          <p14:tracePt t="46673" x="7567613" y="1778000"/>
          <p14:tracePt t="46681" x="7572375" y="1778000"/>
          <p14:tracePt t="47074" x="7593013" y="1774825"/>
          <p14:tracePt t="47082" x="7623175" y="1774825"/>
          <p14:tracePt t="47088" x="7669213" y="1765300"/>
          <p14:tracePt t="47096" x="7691438" y="1757363"/>
          <p14:tracePt t="47102" x="7716838" y="1757363"/>
          <p14:tracePt t="47109" x="7747000" y="1747838"/>
          <p14:tracePt t="47117" x="7759700" y="1747838"/>
          <p14:tracePt t="47123" x="7775575" y="1747838"/>
          <p14:tracePt t="47131" x="7780338" y="1747838"/>
          <p14:tracePt t="47137" x="7785100" y="1747838"/>
          <p14:tracePt t="47151" x="7793038" y="1747838"/>
          <p14:tracePt t="47172" x="7805738" y="1747838"/>
          <p14:tracePt t="47201" x="7810500" y="1747838"/>
          <p14:tracePt t="47230" x="7818438" y="1747838"/>
          <p14:tracePt t="47237" x="7818438" y="1757363"/>
          <p14:tracePt t="47252" x="7818438" y="1760538"/>
          <p14:tracePt t="47265" x="7823200" y="1760538"/>
          <p14:tracePt t="47271" x="7823200" y="1770063"/>
          <p14:tracePt t="47285" x="7823200" y="1774825"/>
          <p14:tracePt t="47292" x="7831138" y="1774825"/>
          <p14:tracePt t="47300" x="7831138" y="1782763"/>
          <p14:tracePt t="47320" x="7831138" y="1787525"/>
          <p14:tracePt t="47341" x="7831138" y="1790700"/>
          <p14:tracePt t="47355" x="7831138" y="1800225"/>
          <p14:tracePt t="47364" x="7827963" y="1800225"/>
          <p14:tracePt t="47370" x="7827963" y="1803400"/>
          <p14:tracePt t="47390" x="7823200" y="1812925"/>
          <p14:tracePt t="47412" x="7823200" y="1816100"/>
          <p14:tracePt t="47425" x="7815263" y="1816100"/>
          <p14:tracePt t="47448" x="7815263" y="1828800"/>
          <p14:tracePt t="47453" x="7810500" y="1828800"/>
          <p14:tracePt t="47468" x="7810500" y="1838325"/>
          <p14:tracePt t="47483" x="7797800" y="1838325"/>
          <p14:tracePt t="47503" x="7789863" y="1841500"/>
          <p14:tracePt t="47531" x="7785100" y="1846263"/>
          <p14:tracePt t="47559" x="7780338" y="1846263"/>
          <p14:tracePt t="47567" x="7780338" y="1854200"/>
          <p14:tracePt t="47587" x="7772400" y="1854200"/>
          <p14:tracePt t="47595" x="7772400" y="1858963"/>
          <p14:tracePt t="47608" x="7767638" y="1858963"/>
          <p14:tracePt t="47631" x="7767638" y="1866900"/>
          <p14:tracePt t="47645" x="7759700" y="1866900"/>
          <p14:tracePt t="47657" x="7759700" y="1871663"/>
          <p14:tracePt t="47671" x="7754938" y="1871663"/>
          <p14:tracePt t="47693" x="7754938" y="1881188"/>
          <p14:tracePt t="47707" x="7747000" y="1893888"/>
          <p14:tracePt t="47721" x="7747000" y="1897063"/>
          <p14:tracePt t="47735" x="7734300" y="1897063"/>
          <p14:tracePt t="47742" x="7734300" y="1901825"/>
          <p14:tracePt t="47756" x="7734300" y="1909763"/>
          <p14:tracePt t="47764" x="7729538" y="1909763"/>
          <p14:tracePt t="47770" x="7729538" y="1914525"/>
          <p14:tracePt t="47779" x="7724775" y="1922463"/>
          <p14:tracePt t="47791" x="7724775" y="1927225"/>
          <p14:tracePt t="47799" x="7724775" y="1935163"/>
          <p14:tracePt t="47805" x="7716838" y="1935163"/>
          <p14:tracePt t="47819" x="7716838" y="1939925"/>
          <p14:tracePt t="47836" x="7716838" y="1944688"/>
          <p14:tracePt t="47840" x="7712075" y="1944688"/>
          <p14:tracePt t="47848" x="7712075" y="1957388"/>
          <p14:tracePt t="47863" x="7712075" y="1965325"/>
          <p14:tracePt t="47882" x="7704138" y="1970088"/>
          <p14:tracePt t="47884" x="7704138" y="1978025"/>
          <p14:tracePt t="47898" x="7704138" y="1982788"/>
          <p14:tracePt t="47904" x="7704138" y="1990725"/>
          <p14:tracePt t="47918" x="7699375" y="1995488"/>
          <p14:tracePt t="47925" x="7699375" y="2000250"/>
          <p14:tracePt t="47933" x="7699375" y="2008188"/>
          <p14:tracePt t="47947" x="7699375" y="2012950"/>
          <p14:tracePt t="47954" x="7699375" y="2025650"/>
          <p14:tracePt t="47965" x="7699375" y="2033588"/>
          <p14:tracePt t="47968" x="7691438" y="2038350"/>
          <p14:tracePt t="47974" x="7691438" y="2046288"/>
          <p14:tracePt t="47988" x="7691438" y="2058988"/>
          <p14:tracePt t="48002" x="7691438" y="2063750"/>
          <p14:tracePt t="48017" x="7686675" y="2066925"/>
          <p14:tracePt t="48032" x="7686675" y="2076450"/>
          <p14:tracePt t="48037" x="7686675" y="2089150"/>
          <p14:tracePt t="48058" x="7686675" y="2093913"/>
          <p14:tracePt t="48073" x="7686675" y="2101850"/>
          <p14:tracePt t="48087" x="7686675" y="2106613"/>
          <p14:tracePt t="48108" x="7686675" y="2114550"/>
          <p14:tracePt t="48123" x="7686675" y="2119313"/>
          <p14:tracePt t="48136" x="7686675" y="2122488"/>
          <p14:tracePt t="48151" x="7686675" y="2132013"/>
          <p14:tracePt t="48164" x="7686675" y="2135188"/>
          <p14:tracePt t="48171" x="7686675" y="2147888"/>
          <p14:tracePt t="48179" x="7686675" y="2157413"/>
          <p14:tracePt t="48192" x="7686675" y="2160588"/>
          <p14:tracePt t="48206" x="7686675" y="2170113"/>
          <p14:tracePt t="48214" x="7686675" y="2173288"/>
          <p14:tracePt t="48230" x="7686675" y="2178050"/>
          <p14:tracePt t="48235" x="7686675" y="2185988"/>
          <p14:tracePt t="48249" x="7686675" y="2190750"/>
          <p14:tracePt t="48255" x="7686675" y="2200275"/>
          <p14:tracePt t="48264" x="7686675" y="2212975"/>
          <p14:tracePt t="48270" x="7686675" y="2216150"/>
          <p14:tracePt t="48280" x="7686675" y="2225675"/>
          <p14:tracePt t="48290" x="7686675" y="2228850"/>
          <p14:tracePt t="48299" x="7686675" y="2233613"/>
          <p14:tracePt t="48312" x="7686675" y="2241550"/>
          <p14:tracePt t="48326" x="7686675" y="2246313"/>
          <p14:tracePt t="48333" x="7686675" y="2254250"/>
          <p14:tracePt t="48340" x="7686675" y="2259013"/>
          <p14:tracePt t="48354" x="7686675" y="2279650"/>
          <p14:tracePt t="48362" x="7686675" y="2284413"/>
          <p14:tracePt t="48375" x="7686675" y="2292350"/>
          <p14:tracePt t="48383" x="7686675" y="2297113"/>
          <p14:tracePt t="48397" x="7686675" y="2306638"/>
          <p14:tracePt t="48413" x="7686675" y="2309813"/>
          <p14:tracePt t="48424" x="7686675" y="2314575"/>
          <p14:tracePt t="48438" x="7686675" y="2322513"/>
          <p14:tracePt t="48453" x="7691438" y="2335213"/>
          <p14:tracePt t="48459" x="7691438" y="2339975"/>
          <p14:tracePt t="48473" x="7691438" y="2347913"/>
          <p14:tracePt t="48487" x="7691438" y="2352675"/>
          <p14:tracePt t="48502" x="7691438" y="2360613"/>
          <p14:tracePt t="48522" x="7691438" y="2365375"/>
          <p14:tracePt t="48537" x="7691438" y="2370138"/>
          <p14:tracePt t="48558" x="7691438" y="2378075"/>
          <p14:tracePt t="48572" x="7691438" y="2382838"/>
          <p14:tracePt t="48594" x="7691438" y="2403475"/>
          <p14:tracePt t="48607" x="7691438" y="2413000"/>
          <p14:tracePt t="48615" x="7691438" y="2416175"/>
          <p14:tracePt t="48621" x="7691438" y="2420938"/>
          <p14:tracePt t="48635" x="7691438" y="2428875"/>
          <p14:tracePt t="48642" x="7691438" y="2433638"/>
          <p14:tracePt t="48664" x="7691438" y="2441575"/>
          <p14:tracePt t="48678" x="7691438" y="2446338"/>
          <p14:tracePt t="48691" x="7691438" y="2451100"/>
          <p14:tracePt t="48714" x="7691438" y="2466975"/>
          <p14:tracePt t="48741" x="7691438" y="2471738"/>
          <p14:tracePt t="48755" x="7691438" y="2476500"/>
          <p14:tracePt t="48769" x="7691438" y="2484438"/>
          <p14:tracePt t="48790" x="7691438" y="2489200"/>
          <p14:tracePt t="48804" x="7691438" y="2497138"/>
          <p14:tracePt t="48826" x="7691438" y="2501900"/>
          <p14:tracePt t="48853" x="7691438" y="2505075"/>
          <p14:tracePt t="48888" x="7691438" y="2514600"/>
          <p14:tracePt t="48917" x="7691438" y="2519363"/>
          <p14:tracePt t="48938" x="7696200" y="2519363"/>
          <p14:tracePt t="48952" x="7696200" y="2532063"/>
          <p14:tracePt t="48966" x="7696200" y="2540000"/>
          <p14:tracePt t="48987" x="7696200" y="2544763"/>
          <p14:tracePt t="49002" x="7696200" y="2552700"/>
          <p14:tracePt t="49015" x="7696200" y="2557463"/>
          <p14:tracePt t="49036" x="7696200" y="2560638"/>
          <p14:tracePt t="49051" x="7696200" y="2570163"/>
          <p14:tracePt t="49080" x="7696200" y="2573338"/>
          <p14:tracePt t="49106" x="7696200" y="2582863"/>
          <p14:tracePt t="49142" x="7696200" y="2595563"/>
          <p14:tracePt t="49156" x="7696200" y="2598738"/>
          <p14:tracePt t="49191" x="7696200" y="2608263"/>
          <p14:tracePt t="49219" x="7696200" y="2611438"/>
          <p14:tracePt t="49254" x="7696200" y="2616200"/>
          <p14:tracePt t="49290" x="7696200" y="2624138"/>
          <p14:tracePt t="49317" x="7696200" y="2628900"/>
          <p14:tracePt t="50091" x="7696200" y="2620963"/>
          <p14:tracePt t="50126" x="7696200" y="2616200"/>
          <p14:tracePt t="50147" x="7696200" y="2603500"/>
          <p14:tracePt t="50168" x="7696200" y="2598738"/>
          <p14:tracePt t="50182" x="7696200" y="2590800"/>
          <p14:tracePt t="50197" x="7696200" y="2586038"/>
          <p14:tracePt t="50211" x="7696200" y="2578100"/>
          <p14:tracePt t="50239" x="7696200" y="2573338"/>
          <p14:tracePt t="50267" x="7696200" y="2565400"/>
          <p14:tracePt t="50281" x="7696200" y="2560638"/>
          <p14:tracePt t="50302" x="7696200" y="2557463"/>
          <p14:tracePt t="50316" x="7696200" y="2544763"/>
          <p14:tracePt t="50331" x="7696200" y="2535238"/>
          <p14:tracePt t="50337" x="7696200" y="2532063"/>
          <p14:tracePt t="50345" x="7696200" y="2519363"/>
          <p14:tracePt t="50352" x="7696200" y="2509838"/>
          <p14:tracePt t="50358" x="7686675" y="2505075"/>
          <p14:tracePt t="50366" x="7686675" y="2497138"/>
          <p14:tracePt t="50372" x="7686675" y="2484438"/>
          <p14:tracePt t="50380" x="7686675" y="2471738"/>
          <p14:tracePt t="50387" x="7686675" y="2459038"/>
          <p14:tracePt t="50395" x="7686675" y="2446338"/>
          <p14:tracePt t="50401" x="7686675" y="2433638"/>
          <p14:tracePt t="50407" x="7686675" y="2416175"/>
          <p14:tracePt t="50415" x="7686675" y="2395538"/>
          <p14:tracePt t="50422" x="7686675" y="2382838"/>
          <p14:tracePt t="50430" x="7686675" y="2370138"/>
          <p14:tracePt t="50436" x="7686675" y="2344738"/>
          <p14:tracePt t="50443" x="7691438" y="2322513"/>
          <p14:tracePt t="50451" x="7691438" y="2309813"/>
          <p14:tracePt t="50457" x="7691438" y="2284413"/>
          <p14:tracePt t="50465" x="7691438" y="2271713"/>
          <p14:tracePt t="50471" x="7699375" y="2251075"/>
          <p14:tracePt t="50479" x="7699375" y="2233613"/>
          <p14:tracePt t="50485" x="7708900" y="2220913"/>
          <p14:tracePt t="50492" x="7708900" y="2200275"/>
          <p14:tracePt t="50500" x="7708900" y="2173288"/>
          <p14:tracePt t="50506" x="7712075" y="2160588"/>
          <p14:tracePt t="50514" x="7712075" y="2152650"/>
          <p14:tracePt t="50520" x="7721600" y="2139950"/>
          <p14:tracePt t="50529" x="7721600" y="2127250"/>
          <p14:tracePt t="50535" x="7721600" y="2122488"/>
          <p14:tracePt t="50541" x="7724775" y="2101850"/>
          <p14:tracePt t="50549" x="7734300" y="2084388"/>
          <p14:tracePt t="50563" x="7742238" y="2071688"/>
          <p14:tracePt t="50569" x="7742238" y="2066925"/>
          <p14:tracePt t="50579" x="7742238" y="2058988"/>
          <p14:tracePt t="50584" x="7754938" y="2054225"/>
          <p14:tracePt t="50599" x="7762875" y="2028825"/>
          <p14:tracePt t="50613" x="7762875" y="2025650"/>
          <p14:tracePt t="50619" x="7767638" y="2016125"/>
          <p14:tracePt t="50626" x="7767638" y="2003425"/>
          <p14:tracePt t="50634" x="7775575" y="2000250"/>
          <p14:tracePt t="50640" x="7775575" y="1990725"/>
          <p14:tracePt t="50647" x="7780338" y="1987550"/>
          <p14:tracePt t="50662" x="7780338" y="1965325"/>
          <p14:tracePt t="50668" x="7785100" y="1965325"/>
          <p14:tracePt t="50675" x="7793038" y="1960563"/>
          <p14:tracePt t="50683" x="7793038" y="1952625"/>
          <p14:tracePt t="50689" x="7793038" y="1947863"/>
          <p14:tracePt t="50697" x="7797800" y="1939925"/>
          <p14:tracePt t="50703" x="7797800" y="1935163"/>
          <p14:tracePt t="50712" x="7805738" y="1931988"/>
          <p14:tracePt t="50718" x="7818438" y="1922463"/>
          <p14:tracePt t="50724" x="7818438" y="1919288"/>
          <p14:tracePt t="50732" x="7823200" y="1906588"/>
          <p14:tracePt t="50738" x="7823200" y="1897063"/>
          <p14:tracePt t="50747" x="7831138" y="1893888"/>
          <p14:tracePt t="50752" x="7831138" y="1884363"/>
          <p14:tracePt t="50759" x="7835900" y="1881188"/>
          <p14:tracePt t="50767" x="7843838" y="1866900"/>
          <p14:tracePt t="50773" x="7843838" y="1858963"/>
          <p14:tracePt t="50781" x="7848600" y="1854200"/>
          <p14:tracePt t="50787" x="7856538" y="1846263"/>
          <p14:tracePt t="50795" x="7856538" y="1833563"/>
          <p14:tracePt t="50802" x="7861300" y="1828800"/>
          <p14:tracePt t="50808" x="7869238" y="1816100"/>
          <p14:tracePt t="50816" x="7874000" y="1800225"/>
          <p14:tracePt t="50823" x="7899400" y="1787525"/>
          <p14:tracePt t="50831" x="7904163" y="1778000"/>
          <p14:tracePt t="50837" x="7912100" y="1765300"/>
          <p14:tracePt t="50845" x="7916863" y="1760538"/>
          <p14:tracePt t="50851" x="7924800" y="1752600"/>
          <p14:tracePt t="50858" x="7924800" y="1747838"/>
          <p14:tracePt t="50866" x="7929563" y="1739900"/>
          <p14:tracePt t="50872" x="7937500" y="1739900"/>
          <p14:tracePt t="50879" x="7937500" y="1735138"/>
          <p14:tracePt t="50899" x="7942263" y="1735138"/>
          <p14:tracePt t="50901" x="7954963" y="1735138"/>
          <p14:tracePt t="50907" x="7954963" y="1731963"/>
          <p14:tracePt t="50915" x="7962900" y="1731963"/>
          <p14:tracePt t="50930" x="7975600" y="1714500"/>
          <p14:tracePt t="50936" x="7980363" y="1714500"/>
          <p14:tracePt t="50942" x="7993063" y="1709738"/>
          <p14:tracePt t="50950" x="8002588" y="1701800"/>
          <p14:tracePt t="50956" x="8023225" y="1697038"/>
          <p14:tracePt t="50964" x="8035925" y="1689100"/>
          <p14:tracePt t="50970" x="8035925" y="1684338"/>
          <p14:tracePt t="50979" x="8040688" y="1684338"/>
          <p14:tracePt t="50985" x="8056563" y="1676400"/>
          <p14:tracePt t="50999" x="8061325" y="1671638"/>
          <p14:tracePt t="51014" x="8066088" y="1671638"/>
          <p14:tracePt t="51019" x="8066088" y="1663700"/>
          <p14:tracePt t="51029" x="8074025" y="1663700"/>
          <p14:tracePt t="51040" x="8086725" y="1663700"/>
          <p14:tracePt t="51055" x="8094663" y="1651000"/>
          <p14:tracePt t="51069" x="8099425" y="1641475"/>
          <p14:tracePt t="51076" x="8104188" y="1641475"/>
          <p14:tracePt t="51083" x="8112125" y="1638300"/>
          <p14:tracePt t="51098" x="8116888" y="1638300"/>
          <p14:tracePt t="51114" x="8124825" y="1633538"/>
          <p14:tracePt t="51133" x="8129588" y="1633538"/>
          <p14:tracePt t="51148" x="8129588" y="1625600"/>
          <p14:tracePt t="51153" x="8137525" y="1625600"/>
          <p14:tracePt t="51174" x="8137525" y="1620838"/>
          <p14:tracePt t="51188" x="8150225" y="1620838"/>
          <p14:tracePt t="51210" x="8150225" y="1612900"/>
          <p14:tracePt t="51217" x="8154988" y="1612900"/>
          <p14:tracePt t="51246" x="8159750" y="1612900"/>
          <p14:tracePt t="51280" x="8167688" y="1612900"/>
          <p14:tracePt t="51308" x="8172450" y="1612900"/>
          <p14:tracePt t="51343" x="8180388" y="1612900"/>
          <p14:tracePt t="51435" x="8185150" y="1612900"/>
          <p14:tracePt t="51526" x="8185150" y="1616075"/>
          <p14:tracePt t="51561" x="8185150" y="1620838"/>
          <p14:tracePt t="51589" x="8185150" y="1628775"/>
          <p14:tracePt t="51624" x="8185150" y="1633538"/>
          <p14:tracePt t="51653" x="8185150" y="1638300"/>
          <p14:tracePt t="51688" x="8185150" y="1646238"/>
          <p14:tracePt t="51716" x="8185150" y="1658938"/>
          <p14:tracePt t="51751" x="8185150" y="1663700"/>
          <p14:tracePt t="51779" x="8185150" y="1671638"/>
          <p14:tracePt t="51814" x="8185150" y="1676400"/>
          <p14:tracePt t="51843" x="8185150" y="1684338"/>
          <p14:tracePt t="51899" x="8185150" y="1689100"/>
          <p14:tracePt t="51934" x="8175625" y="1689100"/>
          <p14:tracePt t="51942" x="8175625" y="1693863"/>
          <p14:tracePt t="52025" x="8175625" y="1701800"/>
          <p14:tracePt t="52075" x="8175625" y="1706563"/>
          <p14:tracePt t="52103" x="8175625" y="1714500"/>
          <p14:tracePt t="52138" x="8175625" y="1719263"/>
          <p14:tracePt t="52159" x="8175625" y="1727200"/>
          <p14:tracePt t="52173" x="8175625" y="1731963"/>
          <p14:tracePt t="52187" x="8175625" y="1735138"/>
          <p14:tracePt t="52208" x="8175625" y="1744663"/>
          <p14:tracePt t="52223" x="8175625" y="1747838"/>
          <p14:tracePt t="52236" x="8175625" y="1770063"/>
          <p14:tracePt t="52244" x="8175625" y="1774825"/>
          <p14:tracePt t="52251" x="8175625" y="1782763"/>
          <p14:tracePt t="52257" x="8175625" y="1787525"/>
          <p14:tracePt t="52265" x="8175625" y="1795463"/>
          <p14:tracePt t="52271" x="8175625" y="1800225"/>
          <p14:tracePt t="52280" x="8175625" y="1812925"/>
          <p14:tracePt t="52296" x="8175625" y="1820863"/>
          <p14:tracePt t="52307" x="8175625" y="1838325"/>
          <p14:tracePt t="52321" x="8175625" y="1854200"/>
          <p14:tracePt t="52336" x="8175625" y="1866900"/>
          <p14:tracePt t="52349" x="8175625" y="1881188"/>
          <p14:tracePt t="52356" x="8175625" y="1884363"/>
          <p14:tracePt t="52364" x="8175625" y="1893888"/>
          <p14:tracePt t="52370" x="8175625" y="1906588"/>
          <p14:tracePt t="52379" x="8175625" y="1909763"/>
          <p14:tracePt t="52387" x="8175625" y="1919288"/>
          <p14:tracePt t="52391" x="8175625" y="1922463"/>
          <p14:tracePt t="52399" x="8175625" y="1931988"/>
          <p14:tracePt t="52405" x="8175625" y="1944688"/>
          <p14:tracePt t="52413" x="8175625" y="1947863"/>
          <p14:tracePt t="52419" x="8175625" y="1952625"/>
          <p14:tracePt t="52429" x="8175625" y="1960563"/>
          <p14:tracePt t="52434" x="8175625" y="1973263"/>
          <p14:tracePt t="52440" x="8175625" y="1978025"/>
          <p14:tracePt t="52448" x="8175625" y="1987550"/>
          <p14:tracePt t="52464" x="8175625" y="1990725"/>
          <p14:tracePt t="52469" x="8175625" y="2000250"/>
          <p14:tracePt t="52476" x="8175625" y="2003425"/>
          <p14:tracePt t="52489" x="8175625" y="2008188"/>
          <p14:tracePt t="52497" x="8175625" y="2016125"/>
          <p14:tracePt t="52504" x="8175625" y="2020888"/>
          <p14:tracePt t="52512" x="8175625" y="2033588"/>
          <p14:tracePt t="52518" x="8175625" y="2041525"/>
          <p14:tracePt t="52532" x="8175625" y="2046288"/>
          <p14:tracePt t="52539" x="8172450" y="2058988"/>
          <p14:tracePt t="52546" x="8172450" y="2066925"/>
          <p14:tracePt t="52553" x="8172450" y="2079625"/>
          <p14:tracePt t="52562" x="8172450" y="2084388"/>
          <p14:tracePt t="52567" x="8172450" y="2097088"/>
          <p14:tracePt t="52574" x="8172450" y="2106613"/>
          <p14:tracePt t="52581" x="8172450" y="2119313"/>
          <p14:tracePt t="52588" x="8172450" y="2122488"/>
          <p14:tracePt t="52602" x="8172450" y="2127250"/>
          <p14:tracePt t="52610" x="8172450" y="2135188"/>
          <p14:tracePt t="52617" x="8172450" y="2139950"/>
          <p14:tracePt t="52623" x="8172450" y="2147888"/>
          <p14:tracePt t="52637" x="8172450" y="2160588"/>
          <p14:tracePt t="52646" x="8172450" y="2165350"/>
          <p14:tracePt t="52658" x="8172450" y="2173288"/>
          <p14:tracePt t="52672" x="8172450" y="2178050"/>
          <p14:tracePt t="52680" x="8172450" y="2182813"/>
          <p14:tracePt t="52687" x="8172450" y="2190750"/>
          <p14:tracePt t="52695" x="8172450" y="2195513"/>
          <p14:tracePt t="52701" x="8172450" y="2203450"/>
          <p14:tracePt t="52708" x="8172450" y="2208213"/>
          <p14:tracePt t="52716" x="8172450" y="2220913"/>
          <p14:tracePt t="52721" x="8172450" y="2228850"/>
          <p14:tracePt t="52729" x="8172450" y="2233613"/>
          <p14:tracePt t="52736" x="8172450" y="2238375"/>
          <p14:tracePt t="52746" x="8172450" y="2246313"/>
          <p14:tracePt t="52757" x="8172450" y="2251075"/>
          <p14:tracePt t="52765" x="8172450" y="2259013"/>
          <p14:tracePt t="52779" x="8172450" y="2263775"/>
          <p14:tracePt t="52785" x="8172450" y="2266950"/>
          <p14:tracePt t="52800" x="8172450" y="2279650"/>
          <p14:tracePt t="52814" x="8172450" y="2289175"/>
          <p14:tracePt t="52829" x="8172450" y="2292350"/>
          <p14:tracePt t="52835" x="8172450" y="2301875"/>
          <p14:tracePt t="52850" x="8172450" y="2314575"/>
          <p14:tracePt t="52863" x="8180388" y="2327275"/>
          <p14:tracePt t="52869" x="8180388" y="2335213"/>
          <p14:tracePt t="52878" x="8180388" y="2339975"/>
          <p14:tracePt t="52884" x="8185150" y="2352675"/>
          <p14:tracePt t="52890" x="8185150" y="2360613"/>
          <p14:tracePt t="52898" x="8185150" y="2373313"/>
          <p14:tracePt t="52904" x="8193088" y="2378075"/>
          <p14:tracePt t="52913" x="8193088" y="2390775"/>
          <p14:tracePt t="52919" x="8197850" y="2395538"/>
          <p14:tracePt t="52926" x="8197850" y="2416175"/>
          <p14:tracePt t="52933" x="8213725" y="2425700"/>
          <p14:tracePt t="52940" x="8213725" y="2428875"/>
          <p14:tracePt t="52947" x="8213725" y="2438400"/>
          <p14:tracePt t="52954" x="8213725" y="2441575"/>
          <p14:tracePt t="52962" x="8213725" y="2451100"/>
          <p14:tracePt t="52968" x="8218488" y="2454275"/>
          <p14:tracePt t="52975" x="8218488" y="2463800"/>
          <p14:tracePt t="52983" x="8218488" y="2466975"/>
          <p14:tracePt t="52989" x="8223250" y="2471738"/>
          <p14:tracePt t="53003" x="8223250" y="2484438"/>
          <p14:tracePt t="53012" x="8223250" y="2492375"/>
          <p14:tracePt t="53024" x="8223250" y="2497138"/>
          <p14:tracePt t="53032" x="8231188" y="2497138"/>
          <p14:tracePt t="53038" x="8231188" y="2505075"/>
          <p14:tracePt t="53052" x="8231188" y="2509838"/>
          <p14:tracePt t="53064" x="8235950" y="2514600"/>
          <p14:tracePt t="53067" x="8235950" y="2522538"/>
          <p14:tracePt t="53073" x="8235950" y="2527300"/>
          <p14:tracePt t="53081" x="8235950" y="2535238"/>
          <p14:tracePt t="53087" x="8243888" y="2547938"/>
          <p14:tracePt t="53102" x="8243888" y="2552700"/>
          <p14:tracePt t="53108" x="8248650" y="2560638"/>
          <p14:tracePt t="53117" x="8248650" y="2565400"/>
          <p14:tracePt t="53131" x="8248650" y="2573338"/>
          <p14:tracePt t="53148" x="8256588" y="2578100"/>
          <p14:tracePt t="53151" x="8256588" y="2582863"/>
          <p14:tracePt t="53173" x="8261350" y="2590800"/>
          <p14:tracePt t="53180" x="8261350" y="2595563"/>
          <p14:tracePt t="53195" x="8261350" y="2608263"/>
          <p14:tracePt t="53200" x="8274050" y="2608263"/>
          <p14:tracePt t="53207" x="8274050" y="2616200"/>
          <p14:tracePt t="53222" x="8274050" y="2620963"/>
          <p14:tracePt t="53236" x="8281988" y="2628900"/>
          <p14:tracePt t="53264" x="8286750" y="2633663"/>
          <p14:tracePt t="53291" x="8294688" y="2638425"/>
          <p14:tracePt t="53327" x="8294688" y="2646363"/>
          <p14:tracePt t="53679" x="8294688" y="2641600"/>
          <p14:tracePt t="53686" x="8294688" y="2638425"/>
          <p14:tracePt t="53693" x="8291513" y="2633663"/>
          <p14:tracePt t="53700" x="8291513" y="2620963"/>
          <p14:tracePt t="53706" x="8291513" y="2611438"/>
          <p14:tracePt t="53720" x="8291513" y="2608263"/>
          <p14:tracePt t="53729" x="8286750" y="2598738"/>
          <p14:tracePt t="53741" x="8286750" y="2595563"/>
          <p14:tracePt t="53756" x="8278813" y="2586038"/>
          <p14:tracePt t="53778" x="8278813" y="2582863"/>
          <p14:tracePt t="53791" x="8278813" y="2578100"/>
          <p14:tracePt t="53798" x="8266113" y="2578100"/>
          <p14:tracePt t="53834" x="8261350" y="2570163"/>
          <p14:tracePt t="53854" x="8261350" y="2557463"/>
          <p14:tracePt t="53883" x="8253413" y="2557463"/>
          <p14:tracePt t="53890" x="8253413" y="2552700"/>
          <p14:tracePt t="53945" x="8248650" y="2552700"/>
          <p14:tracePt t="54002" x="8248650" y="2565400"/>
          <p14:tracePt t="54030" x="8248650" y="2573338"/>
          <p14:tracePt t="54067" x="8248650" y="2578100"/>
          <p14:tracePt t="54086" x="8243888" y="2578100"/>
          <p14:tracePt t="54094" x="8243888" y="2582863"/>
          <p14:tracePt t="54121" x="8235950" y="2582863"/>
          <p14:tracePt t="54149" x="8231188" y="2582863"/>
          <p14:tracePt t="54185" x="8223250" y="2582863"/>
          <p14:tracePt t="54220" x="8223250" y="2590800"/>
          <p14:tracePt t="54325" x="8228013" y="2590800"/>
          <p14:tracePt t="54360" x="8231188" y="2590800"/>
          <p14:tracePt t="54389" x="8240713" y="2590800"/>
          <p14:tracePt t="54411" x="8243888" y="2590800"/>
          <p14:tracePt t="54424" x="8248650" y="2590800"/>
          <p14:tracePt t="54438" x="8256588" y="2586038"/>
          <p14:tracePt t="54446" x="8278813" y="2582863"/>
          <p14:tracePt t="54452" x="8278813" y="2573338"/>
          <p14:tracePt t="54463" x="8291513" y="2570163"/>
          <p14:tracePt t="54467" x="8299450" y="2552700"/>
          <p14:tracePt t="54473" x="8312150" y="2547938"/>
          <p14:tracePt t="54481" x="8312150" y="2540000"/>
          <p14:tracePt t="54487" x="8324850" y="2535238"/>
          <p14:tracePt t="54495" x="8334375" y="2527300"/>
          <p14:tracePt t="54508" x="8350250" y="2522538"/>
          <p14:tracePt t="54522" x="8359775" y="2514600"/>
          <p14:tracePt t="54530" x="8372475" y="2514600"/>
          <p14:tracePt t="54545" x="8375650" y="2509838"/>
          <p14:tracePt t="54551" x="8385175" y="2509838"/>
          <p14:tracePt t="54557" x="8388350" y="2509838"/>
          <p14:tracePt t="54565" x="8397875" y="2509838"/>
          <p14:tracePt t="54579" x="8410575" y="2509838"/>
          <p14:tracePt t="54596" x="8413750" y="2509838"/>
          <p14:tracePt t="54607" x="8418513" y="2509838"/>
          <p14:tracePt t="54621" x="8426450" y="2509838"/>
          <p14:tracePt t="54635" x="8431213" y="2509838"/>
          <p14:tracePt t="54649" x="8431213" y="2519363"/>
          <p14:tracePt t="54656" x="8440738" y="2519363"/>
          <p14:tracePt t="54678" x="8440738" y="2522538"/>
          <p14:tracePt t="54684" x="8443913" y="2522538"/>
          <p14:tracePt t="54713" x="8443913" y="2527300"/>
          <p14:tracePt t="54740" x="8443913" y="2535238"/>
          <p14:tracePt t="54776" x="8443913" y="2540000"/>
          <p14:tracePt t="54783" x="8435975" y="2540000"/>
          <p14:tracePt t="54797" x="8431213" y="2540000"/>
          <p14:tracePt t="54803" x="8423275" y="2540000"/>
          <p14:tracePt t="54818" x="8410575" y="2540000"/>
          <p14:tracePt t="54834" x="8397875" y="2540000"/>
          <p14:tracePt t="54838" x="8393113" y="2540000"/>
          <p14:tracePt t="54846" x="8385175" y="2540000"/>
          <p14:tracePt t="54867" x="8380413" y="2540000"/>
          <p14:tracePt t="54874" x="8375650" y="2540000"/>
          <p14:tracePt t="54897" x="8367713" y="2540000"/>
          <p14:tracePt t="54910" x="8362950" y="2547938"/>
          <p14:tracePt t="54923" x="8355013" y="2547938"/>
          <p14:tracePt t="54937" x="8350250" y="2547938"/>
          <p14:tracePt t="54952" x="8337550" y="2547938"/>
          <p14:tracePt t="54966" x="8329613" y="2547938"/>
          <p14:tracePt t="54981" x="8324850" y="2547938"/>
          <p14:tracePt t="54986" x="8320088" y="2547938"/>
          <p14:tracePt t="55007" x="8312150" y="2547938"/>
          <p14:tracePt t="55022" x="8307388" y="2547938"/>
          <p14:tracePt t="55036" x="8299450" y="2547938"/>
          <p14:tracePt t="55051" x="8294688" y="2547938"/>
          <p14:tracePt t="55079" x="8286750" y="2547938"/>
          <p14:tracePt t="55106" x="8286750" y="2544763"/>
          <p14:tracePt t="55114" x="8274050" y="2544763"/>
          <p14:tracePt t="55135" x="8274050" y="2540000"/>
          <p14:tracePt t="55141" x="8269288" y="2540000"/>
          <p14:tracePt t="55169" x="8269288" y="2532063"/>
          <p14:tracePt t="55177" x="8266113" y="2532063"/>
          <p14:tracePt t="55198" x="8266113" y="2527300"/>
          <p14:tracePt t="55205" x="8256588" y="2527300"/>
          <p14:tracePt t="55227" x="8256588" y="2522538"/>
          <p14:tracePt t="55240" x="8253413" y="2522538"/>
          <p14:tracePt t="55254" x="8253413" y="2514600"/>
          <p14:tracePt t="55269" x="8243888" y="2514600"/>
          <p14:tracePt t="55289" x="8243888" y="2509838"/>
          <p14:tracePt t="55297" x="8240713" y="2509838"/>
          <p14:tracePt t="55333" x="8231188" y="2509838"/>
          <p14:tracePt t="55360" x="8228013" y="2509838"/>
          <p14:tracePt t="55507" x="8235950" y="2509838"/>
          <p14:tracePt t="55515" x="8235950" y="2519363"/>
          <p14:tracePt t="55542" x="8240713" y="2522538"/>
          <p14:tracePt t="55577" x="8240713" y="2527300"/>
          <p14:tracePt t="55585" x="8248650" y="2527300"/>
          <p14:tracePt t="55845" x="8248650" y="2544763"/>
          <p14:tracePt t="55859" x="8248650" y="2547938"/>
          <p14:tracePt t="55880" x="8248650" y="2552700"/>
          <p14:tracePt t="55894" x="8243888" y="2552700"/>
          <p14:tracePt t="55901" x="8243888" y="2560638"/>
          <p14:tracePt t="55922" x="8240713" y="2565400"/>
          <p14:tracePt t="55957" x="8231188" y="2573338"/>
          <p14:tracePt t="55985" x="8231188" y="2578100"/>
          <p14:tracePt t="56099" x="8231188" y="2582863"/>
          <p14:tracePt t="56140" x="8231188" y="2590800"/>
          <p14:tracePt t="56162" x="8235950" y="2590800"/>
          <p14:tracePt t="56175" x="8235950" y="2603500"/>
          <p14:tracePt t="56196" x="8240713" y="2603500"/>
          <p14:tracePt t="56204" x="8240713" y="2608263"/>
          <p14:tracePt t="56239" x="8240713" y="2616200"/>
          <p14:tracePt t="58764" x="8205788" y="2624138"/>
          <p14:tracePt t="58771" x="8134350" y="2633663"/>
          <p14:tracePt t="58779" x="8074025" y="2641600"/>
          <p14:tracePt t="58785" x="7988300" y="2654300"/>
          <p14:tracePt t="58792" x="7912100" y="2676525"/>
          <p14:tracePt t="58800" x="7840663" y="2684463"/>
          <p14:tracePt t="58806" x="7762875" y="2717800"/>
          <p14:tracePt t="58814" x="7678738" y="2730500"/>
          <p14:tracePt t="58820" x="7589838" y="2740025"/>
          <p14:tracePt t="58828" x="7491413" y="2752725"/>
          <p14:tracePt t="58835" x="7405688" y="2752725"/>
          <p14:tracePt t="58841" x="7304088" y="2752725"/>
          <p14:tracePt t="58849" x="7192963" y="2752725"/>
          <p14:tracePt t="58855" x="7078663" y="2744788"/>
          <p14:tracePt t="58863" x="6951663" y="2744788"/>
          <p14:tracePt t="58869" x="6797675" y="2730500"/>
          <p14:tracePt t="58878" x="6640513" y="2717800"/>
          <p14:tracePt t="58884" x="6470650" y="2717800"/>
          <p14:tracePt t="58890" x="6223000" y="2689225"/>
          <p14:tracePt t="58899" x="5921375" y="2717800"/>
          <p14:tracePt t="58905" x="5602288" y="2717800"/>
          <p14:tracePt t="58912" x="5313363" y="2717800"/>
          <p14:tracePt t="58920" x="4930775" y="2735263"/>
          <p14:tracePt t="58930" x="4581525" y="2757488"/>
          <p14:tracePt t="58933" x="4164013" y="2790825"/>
          <p14:tracePt t="58940" x="3786188" y="2811463"/>
          <p14:tracePt t="58947" x="3454400" y="2846388"/>
          <p14:tracePt t="58953" x="3062288" y="2901950"/>
          <p14:tracePt t="58962" x="2755900" y="2952750"/>
          <p14:tracePt t="58968" x="2424113" y="3003550"/>
          <p14:tracePt t="58974" x="2170113" y="3049588"/>
          <p14:tracePt t="58983" x="1995488" y="3105150"/>
          <p14:tracePt t="58988" x="1879600" y="3130550"/>
          <p14:tracePt t="58996" x="1778000" y="3140075"/>
          <p14:tracePt t="59003" x="1706563" y="3160713"/>
          <p14:tracePt t="59012" x="1671638" y="3160713"/>
          <p14:tracePt t="59017" x="1628775" y="3170238"/>
          <p14:tracePt t="59551" x="1587500" y="3221038"/>
          <p14:tracePt t="59559" x="1522413" y="3289300"/>
          <p14:tracePt t="59565" x="1484313" y="3327400"/>
          <p14:tracePt t="59572" x="1454150" y="3365500"/>
          <p14:tracePt t="59580" x="1403350" y="3416300"/>
          <p14:tracePt t="59586" x="1377950" y="3441700"/>
          <p14:tracePt t="59594" x="1352550" y="3467100"/>
          <p14:tracePt t="59601" x="1327150" y="3502025"/>
          <p14:tracePt t="59607" x="1309688" y="3517900"/>
          <p14:tracePt t="59615" x="1284288" y="3540125"/>
          <p14:tracePt t="59621" x="1281113" y="3565525"/>
          <p14:tracePt t="59630" x="1263650" y="3581400"/>
          <p14:tracePt t="59636" x="1238250" y="3595688"/>
          <p14:tracePt t="59644" x="1225550" y="3611563"/>
          <p14:tracePt t="59650" x="1216025" y="3624263"/>
          <p14:tracePt t="59657" x="1200150" y="3649663"/>
          <p14:tracePt t="59664" x="1187450" y="3662363"/>
          <p14:tracePt t="59671" x="1169988" y="3679825"/>
          <p14:tracePt t="59679" x="1157288" y="3697288"/>
          <p14:tracePt t="59685" x="1149350" y="3717925"/>
          <p14:tracePt t="59697" x="1139825" y="3730625"/>
          <p14:tracePt t="59700" x="1127125" y="3748088"/>
          <p14:tracePt t="59706" x="1109663" y="3773488"/>
          <p14:tracePt t="59714" x="1093788" y="3808413"/>
          <p14:tracePt t="59720" x="1076325" y="3829050"/>
          <p14:tracePt t="59728" x="1058863" y="3862388"/>
          <p14:tracePt t="59734" x="1050925" y="3897313"/>
          <p14:tracePt t="59741" x="1033463" y="3930650"/>
          <p14:tracePt t="59749" x="1025525" y="3956050"/>
          <p14:tracePt t="59755" x="1016000" y="3986213"/>
          <p14:tracePt t="59763" x="1003300" y="4003675"/>
          <p14:tracePt t="59769" x="1003300" y="4006850"/>
          <p14:tracePt t="59778" x="1003300" y="4016375"/>
          <p14:tracePt t="59784" x="995363" y="4021138"/>
          <p14:tracePt t="59790" x="995363" y="4029075"/>
          <p14:tracePt t="59813" x="995363" y="4033838"/>
          <p14:tracePt t="59835" x="995363" y="4046538"/>
          <p14:tracePt t="59850" x="990600" y="4049713"/>
          <p14:tracePt t="59854" x="990600" y="4059238"/>
          <p14:tracePt t="59862" x="990600" y="4062413"/>
          <p14:tracePt t="59868" x="987425" y="4071938"/>
          <p14:tracePt t="59894" x="987425" y="4075113"/>
          <p14:tracePt t="59898" x="977900" y="4084638"/>
          <p14:tracePt t="59911" x="977900" y="4087813"/>
          <p14:tracePt t="59924" x="974725" y="4087813"/>
          <p14:tracePt t="59947" x="974725" y="4092575"/>
          <p14:tracePt t="60029" x="982663" y="4087813"/>
          <p14:tracePt t="60037" x="995363" y="4071938"/>
          <p14:tracePt t="60044" x="1025525" y="4062413"/>
          <p14:tracePt t="60051" x="1050925" y="4041775"/>
          <p14:tracePt t="60058" x="1089025" y="4011613"/>
          <p14:tracePt t="60065" x="1122363" y="3994150"/>
          <p14:tracePt t="60072" x="1149350" y="3978275"/>
          <p14:tracePt t="60080" x="1182688" y="3952875"/>
          <p14:tracePt t="60086" x="1216025" y="3943350"/>
          <p14:tracePt t="60094" x="1241425" y="3905250"/>
          <p14:tracePt t="60103" x="1268413" y="3892550"/>
          <p14:tracePt t="60107" x="1289050" y="3884613"/>
          <p14:tracePt t="60115" x="1314450" y="3867150"/>
          <p14:tracePt t="60121" x="1327150" y="3859213"/>
          <p14:tracePt t="60129" x="1344613" y="3854450"/>
          <p14:tracePt t="60135" x="1365250" y="3829050"/>
          <p14:tracePt t="60144" x="1382713" y="3821113"/>
          <p14:tracePt t="60149" x="1395413" y="3816350"/>
          <p14:tracePt t="60156" x="1412875" y="3808413"/>
          <p14:tracePt t="60164" x="1446213" y="3790950"/>
          <p14:tracePt t="60170" x="1458913" y="3781425"/>
          <p14:tracePt t="60178" x="1476375" y="3773488"/>
          <p14:tracePt t="60184" x="1489075" y="3760788"/>
          <p14:tracePt t="60191" x="1501775" y="3752850"/>
          <p14:tracePt t="60199" x="1527175" y="3743325"/>
          <p14:tracePt t="60205" x="1531938" y="3740150"/>
          <p14:tracePt t="60213" x="1539875" y="3740150"/>
          <p14:tracePt t="60228" x="1544638" y="3735388"/>
          <p14:tracePt t="60234" x="1552575" y="3727450"/>
          <p14:tracePt t="60240" x="1557338" y="3727450"/>
          <p14:tracePt t="60248" x="1565275" y="3722688"/>
          <p14:tracePt t="60254" x="1570038" y="3714750"/>
          <p14:tracePt t="60262" x="1582738" y="3709988"/>
          <p14:tracePt t="60269" x="1600200" y="3692525"/>
          <p14:tracePt t="60277" x="1612900" y="3684588"/>
          <p14:tracePt t="60283" x="1616075" y="3679825"/>
          <p14:tracePt t="60290" x="1625600" y="3675063"/>
          <p14:tracePt t="60298" x="1646238" y="3675063"/>
          <p14:tracePt t="60304" x="1646238" y="3667125"/>
          <p14:tracePt t="60318" x="1651000" y="3667125"/>
          <p14:tracePt t="60333" x="1658938" y="3662363"/>
          <p14:tracePt t="60347" x="1663700" y="3662363"/>
          <p14:tracePt t="60368" x="1663700" y="3654425"/>
          <p14:tracePt t="60382" x="1666875" y="3654425"/>
          <p14:tracePt t="60411" x="1676400" y="3654425"/>
          <p14:tracePt t="60446" x="1679575" y="3654425"/>
          <p14:tracePt t="60473" x="1679575" y="3659188"/>
          <p14:tracePt t="60501" x="1679575" y="3662363"/>
          <p14:tracePt t="60515" x="1679575" y="3671888"/>
          <p14:tracePt t="60529" x="1679575" y="3675063"/>
          <p14:tracePt t="60544" x="1679575" y="3679825"/>
          <p14:tracePt t="60550" x="1671638" y="3687763"/>
          <p14:tracePt t="60565" x="1666875" y="3702050"/>
          <p14:tracePt t="60571" x="1666875" y="3705225"/>
          <p14:tracePt t="60579" x="1658938" y="3714750"/>
          <p14:tracePt t="60585" x="1654175" y="3717925"/>
          <p14:tracePt t="60594" x="1651000" y="3727450"/>
          <p14:tracePt t="60600" x="1651000" y="3730625"/>
          <p14:tracePt t="60606" x="1641475" y="3730625"/>
          <p14:tracePt t="60614" x="1628775" y="3743325"/>
          <p14:tracePt t="60629" x="1620838" y="3768725"/>
          <p14:tracePt t="60635" x="1616075" y="3768725"/>
          <p14:tracePt t="60642" x="1608138" y="3773488"/>
          <p14:tracePt t="60649" x="1608138" y="3781425"/>
          <p14:tracePt t="60655" x="1603375" y="3786188"/>
          <p14:tracePt t="60669" x="1595438" y="3790950"/>
          <p14:tracePt t="60678" x="1595438" y="3798888"/>
          <p14:tracePt t="60684" x="1590675" y="3803650"/>
          <p14:tracePt t="60691" x="1587500" y="3811588"/>
          <p14:tracePt t="60698" x="1577975" y="3816350"/>
          <p14:tracePt t="60705" x="1573213" y="3836988"/>
          <p14:tracePt t="60712" x="1565275" y="3841750"/>
          <p14:tracePt t="60719" x="1565275" y="3849688"/>
          <p14:tracePt t="60727" x="1560513" y="3862388"/>
          <p14:tracePt t="60733" x="1552575" y="3875088"/>
          <p14:tracePt t="60740" x="1544638" y="3884613"/>
          <p14:tracePt t="60748" x="1539875" y="3905250"/>
          <p14:tracePt t="60754" x="1531938" y="3910013"/>
          <p14:tracePt t="60761" x="1531938" y="3922713"/>
          <p14:tracePt t="60768" x="1527175" y="3940175"/>
          <p14:tracePt t="60779" x="1509713" y="3943350"/>
          <p14:tracePt t="60783" x="1509713" y="3952875"/>
          <p14:tracePt t="60789" x="1506538" y="3965575"/>
          <p14:tracePt t="60796" x="1497013" y="3978275"/>
          <p14:tracePt t="60803" x="1497013" y="3986213"/>
          <p14:tracePt t="60811" x="1493838" y="3990975"/>
          <p14:tracePt t="60817" x="1493838" y="4003675"/>
          <p14:tracePt t="60824" x="1484313" y="4011613"/>
          <p14:tracePt t="60839" x="1484313" y="4016375"/>
          <p14:tracePt t="60846" x="1481138" y="4021138"/>
          <p14:tracePt t="60852" x="1481138" y="4029075"/>
          <p14:tracePt t="60860" x="1481138" y="4041775"/>
          <p14:tracePt t="60867" x="1481138" y="4046538"/>
          <p14:tracePt t="60873" x="1481138" y="4054475"/>
          <p14:tracePt t="60883" x="1471613" y="4059238"/>
          <p14:tracePt t="60887" x="1471613" y="4067175"/>
          <p14:tracePt t="60895" x="1471613" y="4071938"/>
          <p14:tracePt t="60902" x="1471613" y="4075113"/>
          <p14:tracePt t="60911" x="1471613" y="4087813"/>
          <p14:tracePt t="60916" x="1471613" y="4105275"/>
          <p14:tracePt t="60923" x="1471613" y="4110038"/>
          <p14:tracePt t="60930" x="1471613" y="4113213"/>
          <p14:tracePt t="60937" x="1471613" y="4122738"/>
          <p14:tracePt t="60952" x="1471613" y="4127500"/>
          <p14:tracePt t="60965" x="1471613" y="4135438"/>
          <p14:tracePt t="60980" x="1476375" y="4140200"/>
          <p14:tracePt t="61014" x="1481138" y="4148138"/>
          <p14:tracePt t="61035" x="1489075" y="4148138"/>
          <p14:tracePt t="61050" x="1493838" y="4152900"/>
          <p14:tracePt t="61056" x="1506538" y="4165600"/>
          <p14:tracePt t="61064" x="1519238" y="4165600"/>
          <p14:tracePt t="61070" x="1527175" y="4173538"/>
          <p14:tracePt t="61079" x="1531938" y="4173538"/>
          <p14:tracePt t="61085" x="1544638" y="4178300"/>
          <p14:tracePt t="61095" x="1560513" y="4186238"/>
          <p14:tracePt t="61099" x="1565275" y="4186238"/>
          <p14:tracePt t="61105" x="1577975" y="4191000"/>
          <p14:tracePt t="61114" x="1603375" y="4191000"/>
          <p14:tracePt t="61122" x="1616075" y="4198938"/>
          <p14:tracePt t="61129" x="1651000" y="4206875"/>
          <p14:tracePt t="61135" x="1663700" y="4206875"/>
          <p14:tracePt t="61141" x="1684338" y="4216400"/>
          <p14:tracePt t="61149" x="1709738" y="4216400"/>
          <p14:tracePt t="61155" x="1731963" y="4224338"/>
          <p14:tracePt t="61163" x="1744663" y="4224338"/>
          <p14:tracePt t="61169" x="1752600" y="4224338"/>
          <p14:tracePt t="61178" x="1757363" y="4224338"/>
          <p14:tracePt t="61183" x="1765300" y="4224338"/>
          <p14:tracePt t="61190" x="1770063" y="4224338"/>
          <p14:tracePt t="61212" x="1778000" y="4224338"/>
          <p14:tracePt t="66986" x="1773238" y="4224338"/>
          <p14:tracePt t="66993" x="1770063" y="4229100"/>
          <p14:tracePt t="66999" x="1757363" y="4237038"/>
          <p14:tracePt t="67007" x="1747838" y="4241800"/>
          <p14:tracePt t="67015" x="1735138" y="4254500"/>
          <p14:tracePt t="67021" x="1709738" y="4271963"/>
          <p14:tracePt t="67029" x="1693863" y="4305300"/>
          <p14:tracePt t="67035" x="1679575" y="4322763"/>
          <p14:tracePt t="67043" x="1671638" y="4335463"/>
          <p14:tracePt t="67049" x="1654175" y="4368800"/>
          <p14:tracePt t="67056" x="1646238" y="4391025"/>
          <p14:tracePt t="67064" x="1633538" y="4416425"/>
          <p14:tracePt t="67070" x="1625600" y="4441825"/>
          <p14:tracePt t="67078" x="1616075" y="4471988"/>
          <p14:tracePt t="67084" x="1616075" y="4484688"/>
          <p14:tracePt t="67094" x="1608138" y="4500563"/>
          <p14:tracePt t="67099" x="1608138" y="4513263"/>
          <p14:tracePt t="67105" x="1608138" y="4548188"/>
          <p14:tracePt t="67113" x="1608138" y="4551363"/>
          <p14:tracePt t="67119" x="1608138" y="4556125"/>
          <p14:tracePt t="67128" x="1608138" y="4565650"/>
          <p14:tracePt t="67134" x="1608138" y="4568825"/>
          <p14:tracePt t="67140" x="1608138" y="4578350"/>
          <p14:tracePt t="67148" x="1608138" y="4581525"/>
          <p14:tracePt t="67162" x="1608138" y="4591050"/>
          <p14:tracePt t="67169" x="1616075" y="4594225"/>
          <p14:tracePt t="67178" x="1616075" y="4606925"/>
          <p14:tracePt t="67183" x="1620838" y="4611688"/>
          <p14:tracePt t="67189" x="1638300" y="4632325"/>
          <p14:tracePt t="67197" x="1641475" y="4641850"/>
          <p14:tracePt t="67203" x="1654175" y="4654550"/>
          <p14:tracePt t="67211" x="1671638" y="4662488"/>
          <p14:tracePt t="67218" x="1684338" y="4684713"/>
          <p14:tracePt t="67226" x="1719263" y="4700588"/>
          <p14:tracePt t="67232" x="1744663" y="4718050"/>
          <p14:tracePt t="67239" x="1778000" y="4735513"/>
          <p14:tracePt t="67247" x="1812925" y="4743450"/>
          <p14:tracePt t="67253" x="1846263" y="4760913"/>
          <p14:tracePt t="67261" x="1906588" y="4768850"/>
          <p14:tracePt t="67267" x="1947863" y="4768850"/>
          <p14:tracePt t="67274" x="2008188" y="4768850"/>
          <p14:tracePt t="67282" x="2041525" y="4778375"/>
          <p14:tracePt t="67288" x="2084388" y="4778375"/>
          <p14:tracePt t="67297" x="2105025" y="4778375"/>
          <p14:tracePt t="67303" x="2122488" y="4778375"/>
          <p14:tracePt t="67311" x="2144713" y="4778375"/>
          <p14:tracePt t="67317" x="2147888" y="4778375"/>
          <p14:tracePt t="67331" x="2157413" y="4778375"/>
          <p14:tracePt t="67345" x="2160588" y="4768850"/>
          <p14:tracePt t="67360" x="2170113" y="4768850"/>
          <p14:tracePt t="67366" x="2182813" y="4738688"/>
          <p14:tracePt t="67372" x="2198688" y="4718050"/>
          <p14:tracePt t="67380" x="2224088" y="4692650"/>
          <p14:tracePt t="67386" x="2241550" y="4645025"/>
          <p14:tracePt t="67394" x="2259013" y="4606925"/>
          <p14:tracePt t="67401" x="2266950" y="4578350"/>
          <p14:tracePt t="67412" x="2284413" y="4538663"/>
          <p14:tracePt t="67416" x="2305050" y="4479925"/>
          <p14:tracePt t="67421" x="2305050" y="4445000"/>
          <p14:tracePt t="67429" x="2314575" y="4424363"/>
          <p14:tracePt t="67436" x="2314575" y="4381500"/>
          <p14:tracePt t="67444" x="2314575" y="4348163"/>
          <p14:tracePt t="67450" x="2314575" y="4310063"/>
          <p14:tracePt t="67457" x="2309813" y="4292600"/>
          <p14:tracePt t="67465" x="2309813" y="4271963"/>
          <p14:tracePt t="67471" x="2297113" y="4254500"/>
          <p14:tracePt t="67478" x="2289175" y="4224338"/>
          <p14:tracePt t="67485" x="2279650" y="4216400"/>
          <p14:tracePt t="67493" x="2276475" y="4203700"/>
          <p14:tracePt t="67499" x="2276475" y="4198938"/>
          <p14:tracePt t="67506" x="2266950" y="4191000"/>
          <p14:tracePt t="67514" x="2263775" y="4186238"/>
          <p14:tracePt t="67520" x="2251075" y="4173538"/>
          <p14:tracePt t="67528" x="2241550" y="4165600"/>
          <p14:tracePt t="67534" x="2220913" y="4152900"/>
          <p14:tracePt t="67543" x="2208213" y="4135438"/>
          <p14:tracePt t="67549" x="2190750" y="4122738"/>
          <p14:tracePt t="67555" x="2178050" y="4105275"/>
          <p14:tracePt t="67563" x="2144713" y="4087813"/>
          <p14:tracePt t="67570" x="2127250" y="4079875"/>
          <p14:tracePt t="67577" x="2105025" y="4067175"/>
          <p14:tracePt t="67584" x="2089150" y="4059238"/>
          <p14:tracePt t="67590" x="2058988" y="4049713"/>
          <p14:tracePt t="67598" x="2033588" y="4041775"/>
          <p14:tracePt t="67604" x="2011363" y="4029075"/>
          <p14:tracePt t="67612" x="1970088" y="4029075"/>
          <p14:tracePt t="67618" x="1935163" y="4029075"/>
          <p14:tracePt t="67626" x="1879600" y="4041775"/>
          <p14:tracePt t="67633" x="1846263" y="4041775"/>
          <p14:tracePt t="67639" x="1825625" y="4049713"/>
          <p14:tracePt t="67648" x="1782763" y="4059238"/>
          <p14:tracePt t="67654" x="1765300" y="4059238"/>
          <p14:tracePt t="67661" x="1735138" y="4067175"/>
          <p14:tracePt t="67668" x="1719263" y="4071938"/>
          <p14:tracePt t="67676" x="1706563" y="4071938"/>
          <p14:tracePt t="67682" x="1701800" y="4079875"/>
          <p14:tracePt t="67689" x="1693863" y="4079875"/>
          <p14:tracePt t="67697" x="1689100" y="4079875"/>
          <p14:tracePt t="67703" x="1689100" y="4084638"/>
          <p14:tracePt t="67710" x="1676400" y="4084638"/>
          <p14:tracePt t="67727" x="1666875" y="4092575"/>
          <p14:tracePt t="67738" x="1666875" y="4097338"/>
          <p14:tracePt t="67747" x="1666875" y="4110038"/>
          <p14:tracePt t="67752" x="1663700" y="4110038"/>
          <p14:tracePt t="67760" x="1663700" y="4117975"/>
          <p14:tracePt t="67767" x="1663700" y="4122738"/>
          <p14:tracePt t="67773" x="1663700" y="4127500"/>
          <p14:tracePt t="67781" x="1666875" y="4143375"/>
          <p14:tracePt t="67787" x="1666875" y="4148138"/>
          <p14:tracePt t="67796" x="1666875" y="4152900"/>
          <p14:tracePt t="67802" x="1671638" y="4165600"/>
          <p14:tracePt t="67810" x="1689100" y="4173538"/>
          <p14:tracePt t="67816" x="1693863" y="4191000"/>
          <p14:tracePt t="67822" x="1701800" y="4203700"/>
          <p14:tracePt t="67832" x="1706563" y="4206875"/>
          <p14:tracePt t="67842" x="1722438" y="4229100"/>
          <p14:tracePt t="67847" x="1770063" y="4259263"/>
          <p14:tracePt t="67851" x="1790700" y="4275138"/>
          <p14:tracePt t="67860" x="1838325" y="4310063"/>
          <p14:tracePt t="67865" x="1889125" y="4338638"/>
          <p14:tracePt t="67872" x="1952625" y="4373563"/>
          <p14:tracePt t="67880" x="1998663" y="4391025"/>
          <p14:tracePt t="67886" x="2076450" y="4424363"/>
          <p14:tracePt t="67896" x="2122488" y="4454525"/>
          <p14:tracePt t="67900" x="2185988" y="4475163"/>
          <p14:tracePt t="67907" x="2246313" y="4497388"/>
          <p14:tracePt t="67915" x="2309813" y="4513263"/>
          <p14:tracePt t="67921" x="2382838" y="4548188"/>
          <p14:tracePt t="67929" x="2459038" y="4568825"/>
          <p14:tracePt t="67935" x="2535238" y="4591050"/>
          <p14:tracePt t="67944" x="2608263" y="4611688"/>
          <p14:tracePt t="67950" x="2671763" y="4632325"/>
          <p14:tracePt t="67956" x="2743200" y="4654550"/>
          <p14:tracePt t="67965" x="2803525" y="4662488"/>
          <p14:tracePt t="67971" x="2849563" y="4672013"/>
          <p14:tracePt t="67978" x="2897188" y="4684713"/>
          <p14:tracePt t="67984" x="2927350" y="4684713"/>
          <p14:tracePt t="67993" x="2968625" y="4684713"/>
          <p14:tracePt t="67999" x="3003550" y="4687888"/>
          <p14:tracePt t="68005" x="3033713" y="4687888"/>
          <p14:tracePt t="68013" x="3079750" y="4684713"/>
          <p14:tracePt t="68019" x="3122613" y="4684713"/>
          <p14:tracePt t="68028" x="3181350" y="4675188"/>
          <p14:tracePt t="68034" x="3241675" y="4667250"/>
          <p14:tracePt t="68044" x="3287713" y="4657725"/>
          <p14:tracePt t="68048" x="3360738" y="4637088"/>
          <p14:tracePt t="68055" x="3406775" y="4624388"/>
          <p14:tracePt t="68064" x="3467100" y="4616450"/>
          <p14:tracePt t="68069" x="3500438" y="4616450"/>
          <p14:tracePt t="68078" x="3530600" y="4606925"/>
          <p14:tracePt t="68084" x="3565525" y="4598988"/>
          <p14:tracePt t="68090" x="3590925" y="4591050"/>
          <p14:tracePt t="68098" x="3603625" y="4591050"/>
          <p14:tracePt t="68104" x="3616325" y="4586288"/>
          <p14:tracePt t="68113" x="3632200" y="4586288"/>
          <p14:tracePt t="68118" x="3636963" y="4578350"/>
          <p14:tracePt t="68135" x="3641725" y="4578350"/>
          <p14:tracePt t="68147" x="3649663" y="4573588"/>
          <p14:tracePt t="68161" x="3654425" y="4573588"/>
          <p14:tracePt t="68179" x="3662363" y="4560888"/>
          <p14:tracePt t="68189" x="3667125" y="4551363"/>
          <p14:tracePt t="68197" x="3687763" y="4538663"/>
          <p14:tracePt t="68202" x="3705225" y="4530725"/>
          <p14:tracePt t="68211" x="3717925" y="4525963"/>
          <p14:tracePt t="68217" x="3735388" y="4510088"/>
          <p14:tracePt t="68223" x="3756025" y="4500563"/>
          <p14:tracePt t="68231" x="3773488" y="4487863"/>
          <p14:tracePt t="68237" x="3786188" y="4471988"/>
          <p14:tracePt t="68245" x="3794125" y="4467225"/>
          <p14:tracePt t="68252" x="3811588" y="4459288"/>
          <p14:tracePt t="68260" x="3836988" y="4441825"/>
          <p14:tracePt t="68266" x="3849688" y="4437063"/>
          <p14:tracePt t="68273" x="3875088" y="4419600"/>
          <p14:tracePt t="68281" x="3922713" y="4391025"/>
          <p14:tracePt t="68287" x="3956050" y="4381500"/>
          <p14:tracePt t="68294" x="3978275" y="4368800"/>
          <p14:tracePt t="68301" x="4019550" y="4360863"/>
          <p14:tracePt t="68310" x="4057650" y="4338638"/>
          <p14:tracePt t="68316" x="4105275" y="4330700"/>
          <p14:tracePt t="68322" x="4135438" y="4322763"/>
          <p14:tracePt t="68330" x="4168775" y="4322763"/>
          <p14:tracePt t="68336" x="4189413" y="4310063"/>
          <p14:tracePt t="68343" x="4216400" y="4300538"/>
          <p14:tracePt t="68350" x="4229100" y="4300538"/>
          <p14:tracePt t="68357" x="4262438" y="4292600"/>
          <p14:tracePt t="68365" x="4267200" y="4284663"/>
          <p14:tracePt t="68371" x="4279900" y="4284663"/>
          <p14:tracePt t="68379" x="4295775" y="4279900"/>
          <p14:tracePt t="68385" x="4300538" y="4279900"/>
          <p14:tracePt t="68393" x="4313238" y="4271963"/>
          <p14:tracePt t="68400" x="4325938" y="4271963"/>
          <p14:tracePt t="68407" x="4335463" y="4271963"/>
          <p14:tracePt t="68414" x="4338638" y="4267200"/>
          <p14:tracePt t="68420" x="4351338" y="4267200"/>
          <p14:tracePt t="68428" x="4360863" y="4267200"/>
          <p14:tracePt t="68434" x="4364038" y="4259263"/>
          <p14:tracePt t="68443" x="4376738" y="4259263"/>
          <p14:tracePt t="68449" x="4389438" y="4259263"/>
          <p14:tracePt t="68456" x="4398963" y="4259263"/>
          <p14:tracePt t="68464" x="4411663" y="4259263"/>
          <p14:tracePt t="68470" x="4416425" y="4259263"/>
          <p14:tracePt t="68477" x="4429125" y="4259263"/>
          <p14:tracePt t="68484" x="4462463" y="4259263"/>
          <p14:tracePt t="68495" x="4475163" y="4259263"/>
          <p14:tracePt t="68505" x="4551363" y="4259263"/>
          <p14:tracePt t="79470" x="4495800" y="4249738"/>
          <p14:tracePt t="79479" x="4424363" y="4249738"/>
          <p14:tracePt t="79484" x="4351338" y="4249738"/>
          <p14:tracePt t="79496" x="4279900" y="4254500"/>
          <p14:tracePt t="79499" x="4219575" y="4254500"/>
          <p14:tracePt t="79505" x="4135438" y="4267200"/>
          <p14:tracePt t="79515" x="4075113" y="4275138"/>
          <p14:tracePt t="79519" x="4016375" y="4275138"/>
          <p14:tracePt t="79528" x="3956050" y="4287838"/>
          <p14:tracePt t="79534" x="3884613" y="4297363"/>
          <p14:tracePt t="79543" x="3798888" y="4310063"/>
          <p14:tracePt t="79549" x="3735388" y="4330700"/>
          <p14:tracePt t="79554" x="3662363" y="4338638"/>
          <p14:tracePt t="79563" x="3586163" y="4373563"/>
          <p14:tracePt t="79568" x="3525838" y="4381500"/>
          <p14:tracePt t="79576" x="3467100" y="4391025"/>
          <p14:tracePt t="79583" x="3406775" y="4411663"/>
          <p14:tracePt t="79596" x="3348038" y="4419600"/>
          <p14:tracePt t="79598" x="3287713" y="4432300"/>
          <p14:tracePt t="79603" x="3228975" y="4432300"/>
          <p14:tracePt t="79613" x="3168650" y="4441825"/>
          <p14:tracePt t="79618" x="3097213" y="4441825"/>
          <p14:tracePt t="79628" x="3054350" y="4441825"/>
          <p14:tracePt t="79632" x="2981325" y="4437063"/>
          <p14:tracePt t="79639" x="2940050" y="4437063"/>
          <p14:tracePt t="79647" x="2892425" y="4424363"/>
          <p14:tracePt t="79653" x="2859088" y="4424363"/>
          <p14:tracePt t="79661" x="2816225" y="4424363"/>
          <p14:tracePt t="79667" x="2773363" y="4424363"/>
          <p14:tracePt t="79677" x="2743200" y="4424363"/>
          <p14:tracePt t="79682" x="2709863" y="4424363"/>
          <p14:tracePt t="79688" x="2679700" y="4424363"/>
          <p14:tracePt t="79697" x="2646363" y="4429125"/>
          <p14:tracePt t="79702" x="2611438" y="4429125"/>
          <p14:tracePt t="79711" x="2573338" y="4429125"/>
          <p14:tracePt t="79716" x="2540000" y="4437063"/>
          <p14:tracePt t="79727" x="2476500" y="4459288"/>
          <p14:tracePt t="79731" x="2446338" y="4467225"/>
          <p14:tracePt t="79737" x="2411413" y="4475163"/>
          <p14:tracePt t="79746" x="2352675" y="4484688"/>
          <p14:tracePt t="79751" x="2317750" y="4492625"/>
          <p14:tracePt t="79762" x="2259013" y="4505325"/>
          <p14:tracePt t="79766" x="2198688" y="4522788"/>
          <p14:tracePt t="79774" x="2165350" y="4530725"/>
          <p14:tracePt t="79781" x="2105025" y="4551363"/>
          <p14:tracePt t="79786" x="2054225" y="4573588"/>
          <p14:tracePt t="79796" x="2008188" y="4581525"/>
          <p14:tracePt t="79801" x="1978025" y="4591050"/>
          <p14:tracePt t="79811" x="1944688" y="4591050"/>
          <p14:tracePt t="79816" x="1914525" y="4598988"/>
          <p14:tracePt t="79822" x="1879600" y="4606925"/>
          <p14:tracePt t="79832" x="1846263" y="4606925"/>
          <p14:tracePt t="79843" x="1833563" y="4606925"/>
          <p14:tracePt t="79847" x="1812925" y="4606925"/>
          <p14:tracePt t="79850" x="1785938" y="4611688"/>
          <p14:tracePt t="79861" x="1744663" y="4611688"/>
          <p14:tracePt t="79865" x="1722438" y="4611688"/>
          <p14:tracePt t="79871" x="1709738" y="4611688"/>
          <p14:tracePt t="79880" x="1676400" y="4611688"/>
          <p14:tracePt t="79885" x="1654175" y="4611688"/>
          <p14:tracePt t="79895" x="1641475" y="4611688"/>
          <p14:tracePt t="79900" x="1620838" y="4611688"/>
          <p14:tracePt t="79911" x="1595438" y="4611688"/>
          <p14:tracePt t="79915" x="1582738" y="4611688"/>
          <p14:tracePt t="79920" x="1560513" y="4611688"/>
          <p14:tracePt t="79928" x="1527175" y="4611688"/>
          <p14:tracePt t="79934" x="1506538" y="4611688"/>
          <p14:tracePt t="79944" x="1481138" y="4619625"/>
          <p14:tracePt t="79949" x="1450975" y="4619625"/>
          <p14:tracePt t="79955" x="1425575" y="4629150"/>
          <p14:tracePt t="79963" x="1403350" y="4629150"/>
          <p14:tracePt t="79969" x="1374775" y="4629150"/>
          <p14:tracePt t="79978" x="1357313" y="4629150"/>
          <p14:tracePt t="79984" x="1335088" y="4645025"/>
          <p14:tracePt t="79995" x="1309688" y="4645025"/>
          <p14:tracePt t="79998" x="1289050" y="4654550"/>
          <p14:tracePt t="80005" x="1276350" y="4654550"/>
          <p14:tracePt t="80012" x="1250950" y="4662488"/>
          <p14:tracePt t="80019" x="1246188" y="4662488"/>
          <p14:tracePt t="80028" x="1225550" y="4667250"/>
          <p14:tracePt t="80033" x="1216025" y="4667250"/>
          <p14:tracePt t="80046" x="1212850" y="4667250"/>
          <p14:tracePt t="80048" x="1208088" y="4667250"/>
          <p14:tracePt t="80062" x="1200150" y="4667250"/>
          <p14:tracePt t="80078" x="1195388" y="4667250"/>
          <p14:tracePt t="80090" x="1187450" y="4667250"/>
          <p14:tracePt t="80128" x="1182688" y="4667250"/>
          <p14:tracePt t="80148" x="1182688" y="4675188"/>
          <p14:tracePt t="80152" x="1177925" y="4675188"/>
          <p14:tracePt t="80187" x="1165225" y="4675188"/>
          <p14:tracePt t="80210" x="1157288" y="4675188"/>
          <p14:tracePt t="80218" x="1152525" y="4679950"/>
          <p14:tracePt t="80226" x="1144588" y="4679950"/>
          <p14:tracePt t="80232" x="1131888" y="4679950"/>
          <p14:tracePt t="80237" x="1127125" y="4684713"/>
          <p14:tracePt t="80246" x="1114425" y="4684713"/>
          <p14:tracePt t="80251" x="1101725" y="4684713"/>
          <p14:tracePt t="80266" x="1084263" y="4684713"/>
          <p14:tracePt t="80286" x="1081088" y="4692650"/>
          <p14:tracePt t="80295" x="1076325" y="4692650"/>
          <p14:tracePt t="80315" x="1068388" y="4692650"/>
          <p14:tracePt t="80350" x="1063625" y="4692650"/>
          <p14:tracePt t="80800" x="1063625" y="4705350"/>
          <p14:tracePt t="80808" x="1063625" y="4718050"/>
          <p14:tracePt t="80814" x="1063625" y="4730750"/>
          <p14:tracePt t="80821" x="1071563" y="4748213"/>
          <p14:tracePt t="80829" x="1081088" y="4768850"/>
          <p14:tracePt t="80836" x="1081088" y="4778375"/>
          <p14:tracePt t="80843" x="1084263" y="4791075"/>
          <p14:tracePt t="80849" x="1093788" y="4803775"/>
          <p14:tracePt t="80861" x="1101725" y="4819650"/>
          <p14:tracePt t="80864" x="1101725" y="4832350"/>
          <p14:tracePt t="80870" x="1109663" y="4845050"/>
          <p14:tracePt t="80879" x="1114425" y="4862513"/>
          <p14:tracePt t="80884" x="1131888" y="4875213"/>
          <p14:tracePt t="80893" x="1135063" y="4884738"/>
          <p14:tracePt t="80899" x="1144588" y="4887913"/>
          <p14:tracePt t="80905" x="1149350" y="4900613"/>
          <p14:tracePt t="80919" x="1165225" y="4918075"/>
          <p14:tracePt t="80927" x="1169988" y="4922838"/>
          <p14:tracePt t="80936" x="1182688" y="4930775"/>
          <p14:tracePt t="80943" x="1200150" y="4938713"/>
          <p14:tracePt t="80949" x="1212850" y="4943475"/>
          <p14:tracePt t="80955" x="1228725" y="4960938"/>
          <p14:tracePt t="80962" x="1233488" y="4960938"/>
          <p14:tracePt t="80969" x="1241425" y="4973638"/>
          <p14:tracePt t="80979" x="1255713" y="4981575"/>
          <p14:tracePt t="80983" x="1268413" y="4981575"/>
          <p14:tracePt t="80995" x="1276350" y="4986338"/>
          <p14:tracePt t="80999" x="1281113" y="4986338"/>
          <p14:tracePt t="81012" x="1293813" y="4994275"/>
          <p14:tracePt t="81027" x="1301750" y="4994275"/>
          <p14:tracePt t="81032" x="1314450" y="4999038"/>
          <p14:tracePt t="81040" x="1319213" y="4999038"/>
          <p14:tracePt t="81046" x="1331913" y="4999038"/>
          <p14:tracePt t="81053" x="1339850" y="5006975"/>
          <p14:tracePt t="81062" x="1344613" y="5006975"/>
          <p14:tracePt t="81067" x="1352550" y="5011738"/>
          <p14:tracePt t="81078" x="1357313" y="5011738"/>
          <p14:tracePt t="81084" x="1370013" y="5019675"/>
          <p14:tracePt t="81088" x="1377950" y="5019675"/>
          <p14:tracePt t="81103" x="1382713" y="5024438"/>
          <p14:tracePt t="81117" x="1395413" y="5024438"/>
          <p14:tracePt t="81132" x="1400175" y="5024438"/>
          <p14:tracePt t="81146" x="1408113" y="5024438"/>
          <p14:tracePt t="81161" x="1412875" y="5024438"/>
          <p14:tracePt t="81178" x="1420813" y="5024438"/>
          <p14:tracePt t="81187" x="1425575" y="5024438"/>
          <p14:tracePt t="81196" x="1433513" y="5024438"/>
          <p14:tracePt t="81201" x="1438275" y="5024438"/>
          <p14:tracePt t="81209" x="1441450" y="5024438"/>
          <p14:tracePt t="81215" x="1454150" y="5024438"/>
          <p14:tracePt t="81222" x="1471613" y="5024438"/>
          <p14:tracePt t="81230" x="1476375" y="5024438"/>
          <p14:tracePt t="81236" x="1497013" y="5024438"/>
          <p14:tracePt t="81244" x="1501775" y="5024438"/>
          <p14:tracePt t="81250" x="1531938" y="5019675"/>
          <p14:tracePt t="81259" x="1535113" y="5019675"/>
          <p14:tracePt t="81264" x="1557338" y="5019675"/>
          <p14:tracePt t="81271" x="1582738" y="5016500"/>
          <p14:tracePt t="81279" x="1612900" y="5016500"/>
          <p14:tracePt t="81285" x="1625600" y="5016500"/>
          <p14:tracePt t="81293" x="1651000" y="5006975"/>
          <p14:tracePt t="81299" x="1679575" y="5006975"/>
          <p14:tracePt t="81311" x="1706563" y="5006975"/>
          <p14:tracePt t="81314" x="1727200" y="5006975"/>
          <p14:tracePt t="81320" x="1752600" y="4999038"/>
          <p14:tracePt t="81330" x="1782763" y="4999038"/>
          <p14:tracePt t="81334" x="1816100" y="4999038"/>
          <p14:tracePt t="81345" x="1854200" y="4999038"/>
          <p14:tracePt t="81349" x="1889125" y="4999038"/>
          <p14:tracePt t="81356" x="1931988" y="4991100"/>
          <p14:tracePt t="81364" x="1965325" y="4991100"/>
          <p14:tracePt t="81369" x="1995488" y="4991100"/>
          <p14:tracePt t="81377" x="2028825" y="4991100"/>
          <p14:tracePt t="81384" x="2058988" y="4991100"/>
          <p14:tracePt t="81391" x="2092325" y="4994275"/>
          <p14:tracePt t="81398" x="2105025" y="4994275"/>
          <p14:tracePt t="81405" x="2127250" y="4994275"/>
          <p14:tracePt t="81412" x="2152650" y="4994275"/>
          <p14:tracePt t="81419" x="2173288" y="5003800"/>
          <p14:tracePt t="81427" x="2198688" y="5003800"/>
          <p14:tracePt t="81433" x="2211388" y="5003800"/>
          <p14:tracePt t="81442" x="2224088" y="5003800"/>
          <p14:tracePt t="81447" x="2259013" y="5006975"/>
          <p14:tracePt t="81454" x="2271713" y="5006975"/>
          <p14:tracePt t="81462" x="2284413" y="5006975"/>
          <p14:tracePt t="81468" x="2314575" y="5006975"/>
          <p14:tracePt t="81478" x="2339975" y="5006975"/>
          <p14:tracePt t="81482" x="2360613" y="5016500"/>
          <p14:tracePt t="81492" x="2373313" y="5016500"/>
          <p14:tracePt t="81497" x="2408238" y="5016500"/>
          <p14:tracePt t="81503" x="2420938" y="5016500"/>
          <p14:tracePt t="81511" x="2436813" y="5016500"/>
          <p14:tracePt t="81517" x="2451100" y="5016500"/>
          <p14:tracePt t="81525" x="2471738" y="5016500"/>
          <p14:tracePt t="81532" x="2484438" y="5016500"/>
          <p14:tracePt t="81538" x="2501900" y="5006975"/>
          <p14:tracePt t="81546" x="2505075" y="5006975"/>
          <p14:tracePt t="81552" x="2517775" y="5006975"/>
          <p14:tracePt t="81560" x="2530475" y="5006975"/>
          <p14:tracePt t="81567" x="2540000" y="5006975"/>
          <p14:tracePt t="81575" x="2543175" y="5006975"/>
          <p14:tracePt t="81581" x="2552700" y="4999038"/>
          <p14:tracePt t="81587" x="2555875" y="4999038"/>
          <p14:tracePt t="81595" x="2570163" y="4999038"/>
          <p14:tracePt t="81609" x="2578100" y="4999038"/>
          <p14:tracePt t="81616" x="2578100" y="4994275"/>
          <p14:tracePt t="81626" x="2582863" y="4994275"/>
          <p14:tracePt t="81636" x="2595563" y="4994275"/>
          <p14:tracePt t="81645" x="2595563" y="4991100"/>
          <p14:tracePt t="81672" x="2598738" y="4991100"/>
          <p14:tracePt t="81680" x="2598738" y="4981575"/>
          <p14:tracePt t="81694" x="2598738" y="4960938"/>
          <p14:tracePt t="81700" x="2598738" y="4956175"/>
          <p14:tracePt t="81709" x="2598738" y="4951413"/>
          <p14:tracePt t="81721" x="2598738" y="4943475"/>
          <p14:tracePt t="81729" x="2598738" y="4938713"/>
          <p14:tracePt t="81736" x="2598738" y="4930775"/>
          <p14:tracePt t="81743" x="2598738" y="4926013"/>
          <p14:tracePt t="81749" x="2586038" y="4913313"/>
          <p14:tracePt t="81759" x="2586038" y="4897438"/>
          <p14:tracePt t="81764" x="2578100" y="4892675"/>
          <p14:tracePt t="81770" x="2573338" y="4879975"/>
          <p14:tracePt t="81778" x="2573338" y="4875213"/>
          <p14:tracePt t="81785" x="2565400" y="4857750"/>
          <p14:tracePt t="81796" x="2552700" y="4845050"/>
          <p14:tracePt t="81800" x="2543175" y="4819650"/>
          <p14:tracePt t="81807" x="2535238" y="4816475"/>
          <p14:tracePt t="81813" x="2514600" y="4803775"/>
          <p14:tracePt t="81819" x="2514600" y="4794250"/>
          <p14:tracePt t="81828" x="2501900" y="4781550"/>
          <p14:tracePt t="81834" x="2479675" y="4756150"/>
          <p14:tracePt t="81848" x="2436813" y="4735513"/>
          <p14:tracePt t="81855" x="2416175" y="4725988"/>
          <p14:tracePt t="81863" x="2403475" y="4718050"/>
          <p14:tracePt t="81869" x="2386013" y="4713288"/>
          <p14:tracePt t="81876" x="2352675" y="4705350"/>
          <p14:tracePt t="81895" x="2317750" y="4697413"/>
          <p14:tracePt t="81898" x="2284413" y="4687888"/>
          <p14:tracePt t="81904" x="2263775" y="4679950"/>
          <p14:tracePt t="81912" x="2228850" y="4679950"/>
          <p14:tracePt t="81919" x="2198688" y="4679950"/>
          <p14:tracePt t="81926" x="2165350" y="4679950"/>
          <p14:tracePt t="81933" x="2122488" y="4679950"/>
          <p14:tracePt t="81945" x="2101850" y="4679950"/>
          <p14:tracePt t="81947" x="2066925" y="4679950"/>
          <p14:tracePt t="81953" x="2025650" y="4679950"/>
          <p14:tracePt t="81961" x="2003425" y="4679950"/>
          <p14:tracePt t="81967" x="1960563" y="4684713"/>
          <p14:tracePt t="81976" x="1935163" y="4684713"/>
          <p14:tracePt t="81982" x="1914525" y="4684713"/>
          <p14:tracePt t="81988" x="1884363" y="4684713"/>
          <p14:tracePt t="81996" x="1858963" y="4692650"/>
          <p14:tracePt t="82002" x="1838325" y="4692650"/>
          <p14:tracePt t="82011" x="1803400" y="4692650"/>
          <p14:tracePt t="82016" x="1773238" y="4692650"/>
          <p14:tracePt t="82025" x="1752600" y="4692650"/>
          <p14:tracePt t="82031" x="1706563" y="4700588"/>
          <p14:tracePt t="82037" x="1676400" y="4700588"/>
          <p14:tracePt t="82045" x="1651000" y="4710113"/>
          <p14:tracePt t="82052" x="1608138" y="4710113"/>
          <p14:tracePt t="82060" x="1587500" y="4710113"/>
          <p14:tracePt t="82066" x="1544638" y="4710113"/>
          <p14:tracePt t="82075" x="1531938" y="4718050"/>
          <p14:tracePt t="82083" x="1506538" y="4718050"/>
          <p14:tracePt t="82087" x="1493838" y="4718050"/>
          <p14:tracePt t="82095" x="1471613" y="4718050"/>
          <p14:tracePt t="82101" x="1463675" y="4718050"/>
          <p14:tracePt t="82109" x="1450975" y="4718050"/>
          <p14:tracePt t="82115" x="1446213" y="4718050"/>
          <p14:tracePt t="82122" x="1438275" y="4718050"/>
          <p14:tracePt t="82130" x="1425575" y="4718050"/>
          <p14:tracePt t="82136" x="1420813" y="4718050"/>
          <p14:tracePt t="82143" x="1400175" y="4718050"/>
          <p14:tracePt t="82150" x="1387475" y="4718050"/>
          <p14:tracePt t="82158" x="1382713" y="4718050"/>
          <p14:tracePt t="82165" x="1370013" y="4718050"/>
          <p14:tracePt t="82171" x="1352550" y="4718050"/>
          <p14:tracePt t="82179" x="1339850" y="4718050"/>
          <p14:tracePt t="82185" x="1327150" y="4718050"/>
          <p14:tracePt t="82193" x="1314450" y="4718050"/>
          <p14:tracePt t="82199" x="1306513" y="4718050"/>
          <p14:tracePt t="82209" x="1301750" y="4718050"/>
          <p14:tracePt t="82215" x="1293813" y="4718050"/>
          <p14:tracePt t="82220" x="1289050" y="4718050"/>
          <p14:tracePt t="82228" x="1276350" y="4718050"/>
          <p14:tracePt t="82234" x="1271588" y="4718050"/>
          <p14:tracePt t="82243" x="1263650" y="4718050"/>
          <p14:tracePt t="82259" x="1258888" y="4718050"/>
          <p14:tracePt t="82263" x="1250950" y="4718050"/>
          <p14:tracePt t="82270" x="1246188" y="4718050"/>
          <p14:tracePt t="82284" x="1238250" y="4718050"/>
          <p14:tracePt t="82298" x="1233488" y="4718050"/>
          <p14:tracePt t="82319" x="1228725" y="4718050"/>
          <p14:tracePt t="82354" x="1216025" y="4718050"/>
          <p14:tracePt t="82474" x="1216025" y="4722813"/>
          <p14:tracePt t="82481" x="1225550" y="4722813"/>
          <p14:tracePt t="82509" x="1225550" y="4725988"/>
          <p14:tracePt t="82517" x="1228725" y="4725988"/>
          <p14:tracePt t="82537" x="1228725" y="4735513"/>
          <p14:tracePt t="82545" x="1233488" y="4735513"/>
          <p14:tracePt t="82572" x="1233488" y="4738688"/>
          <p14:tracePt t="82580" x="1241425" y="4738688"/>
          <p14:tracePt t="82586" x="1241425" y="4748213"/>
          <p14:tracePt t="82600" x="1241425" y="4760913"/>
          <p14:tracePt t="82608" x="1246188" y="4760913"/>
          <p14:tracePt t="82635" x="1255713" y="4764088"/>
          <p14:tracePt t="82665" x="1255713" y="4773613"/>
          <p14:tracePt t="82671" x="1258888" y="4773613"/>
          <p14:tracePt t="82685" x="1268413" y="4773613"/>
          <p14:tracePt t="82692" x="1268413" y="4778375"/>
          <p14:tracePt t="82699" x="1296988" y="4791075"/>
          <p14:tracePt t="82710" x="1301750" y="4806950"/>
          <p14:tracePt t="82714" x="1319213" y="4832350"/>
          <p14:tracePt t="82720" x="1335088" y="4845050"/>
          <p14:tracePt t="82728" x="1347788" y="4862513"/>
          <p14:tracePt t="82734" x="1374775" y="4875213"/>
          <p14:tracePt t="82742" x="1387475" y="4892675"/>
          <p14:tracePt t="82748" x="1395413" y="4913313"/>
          <p14:tracePt t="82755" x="1412875" y="4930775"/>
          <p14:tracePt t="82763" x="1425575" y="4948238"/>
          <p14:tracePt t="82769" x="1425575" y="4951413"/>
          <p14:tracePt t="82777" x="1438275" y="4964113"/>
          <p14:tracePt t="82783" x="1446213" y="4981575"/>
          <p14:tracePt t="82791" x="1454150" y="4986338"/>
          <p14:tracePt t="82798" x="1458913" y="4991100"/>
          <p14:tracePt t="82804" x="1471613" y="4999038"/>
          <p14:tracePt t="82812" x="1481138" y="5003800"/>
          <p14:tracePt t="82819" x="1493838" y="5011738"/>
          <p14:tracePt t="82826" x="1497013" y="5016500"/>
          <p14:tracePt t="82833" x="1527175" y="5024438"/>
          <p14:tracePt t="82842" x="1539875" y="5032375"/>
          <p14:tracePt t="82847" x="1565275" y="5041900"/>
          <p14:tracePt t="82853" x="1608138" y="5057775"/>
          <p14:tracePt t="82862" x="1633538" y="5057775"/>
          <p14:tracePt t="82867" x="1676400" y="5067300"/>
          <p14:tracePt t="82875" x="1706563" y="5067300"/>
          <p14:tracePt t="82895" x="1782763" y="5067300"/>
          <p14:tracePt t="82897" x="1812925" y="5067300"/>
          <p14:tracePt t="82903" x="1858963" y="5075238"/>
          <p14:tracePt t="82911" x="1879600" y="5075238"/>
          <p14:tracePt t="82917" x="1901825" y="5075238"/>
          <p14:tracePt t="82925" x="1935163" y="5075238"/>
          <p14:tracePt t="82931" x="1957388" y="5075238"/>
          <p14:tracePt t="82938" x="1970088" y="5083175"/>
          <p14:tracePt t="82947" x="1985963" y="5083175"/>
          <p14:tracePt t="82952" x="2008188" y="5083175"/>
          <p14:tracePt t="82960" x="2011363" y="5083175"/>
          <p14:tracePt t="82966" x="2020888" y="5083175"/>
          <p14:tracePt t="83768" x="1995488" y="5083175"/>
          <p14:tracePt t="83776" x="1965325" y="5083175"/>
          <p14:tracePt t="83782" x="1922463" y="5080000"/>
          <p14:tracePt t="83793" x="1889125" y="5080000"/>
          <p14:tracePt t="83797" x="1846263" y="5080000"/>
          <p14:tracePt t="83803" x="1812925" y="5070475"/>
          <p14:tracePt t="83812" x="1770063" y="5070475"/>
          <p14:tracePt t="83817" x="1739900" y="5070475"/>
          <p14:tracePt t="83833" x="1671638" y="5062538"/>
          <p14:tracePt t="83838" x="1651000" y="5062538"/>
          <p14:tracePt t="83846" x="1625600" y="5062538"/>
          <p14:tracePt t="83853" x="1603375" y="5054600"/>
          <p14:tracePt t="83862" x="1590675" y="5054600"/>
          <p14:tracePt t="83866" x="1557338" y="5045075"/>
          <p14:tracePt t="83875" x="1547813" y="5045075"/>
          <p14:tracePt t="83881" x="1522413" y="5045075"/>
          <p14:tracePt t="83896" x="1501775" y="5037138"/>
          <p14:tracePt t="83902" x="1489075" y="5037138"/>
          <p14:tracePt t="83909" x="1484313" y="5037138"/>
          <p14:tracePt t="83916" x="1471613" y="5037138"/>
          <p14:tracePt t="83925" x="1463675" y="5032375"/>
          <p14:tracePt t="83937" x="1458913" y="5032375"/>
          <p14:tracePt t="83945" x="1450975" y="5032375"/>
          <p14:tracePt t="83951" x="1446213" y="5032375"/>
          <p14:tracePt t="83966" x="1438275" y="5032375"/>
          <p14:tracePt t="83972" x="1433513" y="5032375"/>
          <p14:tracePt t="83980" x="1428750" y="5032375"/>
          <p14:tracePt t="83986" x="1420813" y="5032375"/>
          <p14:tracePt t="83993" x="1416050" y="5032375"/>
          <p14:tracePt t="84000" x="1403350" y="5032375"/>
          <p14:tracePt t="84008" x="1395413" y="5032375"/>
          <p14:tracePt t="84014" x="1390650" y="5032375"/>
          <p14:tracePt t="84021" x="1387475" y="5032375"/>
          <p14:tracePt t="84028" x="1377950" y="5032375"/>
          <p14:tracePt t="84035" x="1374775" y="5032375"/>
          <p14:tracePt t="84042" x="1365250" y="5032375"/>
          <p14:tracePt t="84049" x="1362075" y="5032375"/>
          <p14:tracePt t="84058" x="1352550" y="5032375"/>
          <p14:tracePt t="84070" x="1339850" y="5032375"/>
          <p14:tracePt t="84084" x="1335088" y="5032375"/>
          <p14:tracePt t="84098" x="1331913" y="5032375"/>
          <p14:tracePt t="84113" x="1322388" y="5032375"/>
          <p14:tracePt t="84127" x="1319213" y="5032375"/>
          <p14:tracePt t="84148" x="1309688" y="5032375"/>
          <p14:tracePt t="84162" x="1306513" y="5041900"/>
          <p14:tracePt t="84197" x="1296988" y="5041900"/>
          <p14:tracePt t="84267" x="1301750" y="5041900"/>
          <p14:tracePt t="84302" x="1306513" y="5041900"/>
          <p14:tracePt t="84330" x="1314450" y="5037138"/>
          <p14:tracePt t="84359" x="1314450" y="5032375"/>
          <p14:tracePt t="84367" x="1319213" y="5032375"/>
          <p14:tracePt t="84394" x="1327150" y="5024438"/>
          <p14:tracePt t="84422" x="1327150" y="5011738"/>
          <p14:tracePt t="84430" x="1331913" y="5011738"/>
          <p14:tracePt t="84443" x="1331913" y="5006975"/>
          <p14:tracePt t="84464" x="1335088" y="5006975"/>
          <p14:tracePt t="84471" x="1335088" y="4999038"/>
          <p14:tracePt t="84499" x="1347788" y="4999038"/>
          <p14:tracePt t="84507" x="1347788" y="4994275"/>
          <p14:tracePt t="84534" x="1357313" y="4991100"/>
          <p14:tracePt t="84562" x="1362075" y="4991100"/>
          <p14:tracePt t="84598" x="1370013" y="4991100"/>
          <p14:tracePt t="84626" x="1374775" y="4991100"/>
          <p14:tracePt t="84654" x="1382713" y="4991100"/>
          <p14:tracePt t="84689" x="1387475" y="4991100"/>
          <p14:tracePt t="84717" x="1390650" y="4991100"/>
          <p14:tracePt t="84752" x="1400175" y="4991100"/>
          <p14:tracePt t="84781" x="1412875" y="4991100"/>
          <p14:tracePt t="85498" x="1416050" y="4991100"/>
          <p14:tracePt t="85519" x="1425575" y="4991100"/>
          <p14:tracePt t="85528" x="1428750" y="4991100"/>
          <p14:tracePt t="85548" x="1433513" y="4991100"/>
          <p14:tracePt t="85562" x="1441450" y="4991100"/>
          <p14:tracePt t="85576" x="1446213" y="4991100"/>
          <p14:tracePt t="85603" x="1454150" y="4991100"/>
          <p14:tracePt t="85632" x="1458913" y="4991100"/>
          <p14:tracePt t="85646" x="1471613" y="4991100"/>
          <p14:tracePt t="85660" x="1481138" y="4991100"/>
          <p14:tracePt t="85688" x="1484313" y="4991100"/>
          <p14:tracePt t="85723" x="1489075" y="4991100"/>
          <p14:tracePt t="85744" x="1497013" y="4991100"/>
          <p14:tracePt t="85765" x="1501775" y="4991100"/>
          <p14:tracePt t="85773" x="1509713" y="4991100"/>
          <p14:tracePt t="85779" x="1514475" y="4991100"/>
          <p14:tracePt t="85795" x="1522413" y="4991100"/>
          <p14:tracePt t="85801" x="1535113" y="4999038"/>
          <p14:tracePt t="85808" x="1539875" y="4999038"/>
          <p14:tracePt t="85815" x="1547813" y="4999038"/>
          <p14:tracePt t="85822" x="1552575" y="4999038"/>
          <p14:tracePt t="85839" x="1557338" y="4999038"/>
          <p14:tracePt t="85845" x="1565275" y="4999038"/>
          <p14:tracePt t="85859" x="1570038" y="5003800"/>
          <p14:tracePt t="85864" x="1577975" y="5003800"/>
          <p14:tracePt t="85880" x="1582738" y="5003800"/>
          <p14:tracePt t="85885" x="1595438" y="5003800"/>
          <p14:tracePt t="85895" x="1595438" y="5006975"/>
          <p14:tracePt t="85899" x="1603375" y="5006975"/>
          <p14:tracePt t="85908" x="1616075" y="5006975"/>
          <p14:tracePt t="85913" x="1620838" y="5016500"/>
          <p14:tracePt t="85920" x="1625600" y="5016500"/>
          <p14:tracePt t="85928" x="1633538" y="5016500"/>
          <p14:tracePt t="85934" x="1638300" y="5016500"/>
          <p14:tracePt t="85942" x="1646238" y="5016500"/>
          <p14:tracePt t="85949" x="1658938" y="5019675"/>
          <p14:tracePt t="85961" x="1663700" y="5019675"/>
          <p14:tracePt t="85963" x="1671638" y="5019675"/>
          <p14:tracePt t="85969" x="1676400" y="5019675"/>
          <p14:tracePt t="85977" x="1679575" y="5019675"/>
          <p14:tracePt t="85993" x="1689100" y="5029200"/>
          <p14:tracePt t="85998" x="1693863" y="5029200"/>
          <p14:tracePt t="86012" x="1706563" y="5029200"/>
          <p14:tracePt t="86026" x="1731963" y="5029200"/>
          <p14:tracePt t="86033" x="1735138" y="5032375"/>
          <p14:tracePt t="86041" x="1744663" y="5032375"/>
          <p14:tracePt t="86047" x="1747838" y="5032375"/>
          <p14:tracePt t="86054" x="1760538" y="5041900"/>
          <p14:tracePt t="86061" x="1770063" y="5041900"/>
          <p14:tracePt t="86068" x="1782763" y="5045075"/>
          <p14:tracePt t="86076" x="1803400" y="5045075"/>
          <p14:tracePt t="86082" x="1808163" y="5045075"/>
          <p14:tracePt t="86092" x="1825625" y="5062538"/>
          <p14:tracePt t="86096" x="1838325" y="5062538"/>
          <p14:tracePt t="86103" x="1841500" y="5067300"/>
          <p14:tracePt t="86112" x="1863725" y="5067300"/>
          <p14:tracePt t="86119" x="1876425" y="5067300"/>
          <p14:tracePt t="86126" x="1892300" y="5075238"/>
          <p14:tracePt t="86131" x="1906588" y="5075238"/>
          <p14:tracePt t="86138" x="1909763" y="5075238"/>
          <p14:tracePt t="86146" x="1922463" y="5080000"/>
          <p14:tracePt t="86152" x="1947863" y="5080000"/>
          <p14:tracePt t="86160" x="1952625" y="5080000"/>
          <p14:tracePt t="86166" x="1965325" y="5080000"/>
          <p14:tracePt t="86175" x="1978025" y="5080000"/>
          <p14:tracePt t="86181" x="1995488" y="5080000"/>
          <p14:tracePt t="86187" x="2008188" y="5080000"/>
          <p14:tracePt t="86195" x="2020888" y="5080000"/>
          <p14:tracePt t="86201" x="2025650" y="5080000"/>
          <p14:tracePt t="86209" x="2033588" y="5080000"/>
          <p14:tracePt t="86216" x="2046288" y="5080000"/>
          <p14:tracePt t="86224" x="2051050" y="5080000"/>
          <p14:tracePt t="86230" x="2058988" y="5080000"/>
          <p14:tracePt t="86236" x="2071688" y="5080000"/>
          <p14:tracePt t="86244" x="2076450" y="5080000"/>
          <p14:tracePt t="86251" x="2089150" y="5080000"/>
          <p14:tracePt t="86259" x="2097088" y="5080000"/>
          <p14:tracePt t="86265" x="2109788" y="5080000"/>
          <p14:tracePt t="86275" x="2122488" y="5080000"/>
          <p14:tracePt t="86279" x="2135188" y="5080000"/>
          <p14:tracePt t="86286" x="2147888" y="5080000"/>
          <p14:tracePt t="86293" x="2165350" y="5080000"/>
          <p14:tracePt t="86300" x="2178050" y="5070475"/>
          <p14:tracePt t="86307" x="2190750" y="5070475"/>
          <p14:tracePt t="86314" x="2203450" y="5070475"/>
          <p14:tracePt t="86321" x="2220913" y="5062538"/>
          <p14:tracePt t="86329" x="2233613" y="5062538"/>
          <p14:tracePt t="86335" x="2238375" y="5062538"/>
          <p14:tracePt t="86343" x="2246313" y="5049838"/>
          <p14:tracePt t="86349" x="2259013" y="5049838"/>
          <p14:tracePt t="86357" x="2271713" y="5049838"/>
          <p14:tracePt t="86364" x="2289175" y="5041900"/>
          <p14:tracePt t="86370" x="2301875" y="5037138"/>
          <p14:tracePt t="86378" x="2317750" y="5029200"/>
          <p14:tracePt t="86384" x="2330450" y="5019675"/>
          <p14:tracePt t="86392" x="2365375" y="5011738"/>
          <p14:tracePt t="86398" x="2378075" y="5006975"/>
          <p14:tracePt t="86409" x="2395538" y="4999038"/>
          <p14:tracePt t="86413" x="2408238" y="4991100"/>
          <p14:tracePt t="86419" x="2433638" y="4981575"/>
          <p14:tracePt t="86428" x="2446338" y="4976813"/>
          <p14:tracePt t="86434" x="2451100" y="4976813"/>
          <p14:tracePt t="86442" x="2459038" y="4968875"/>
          <p14:tracePt t="86448" x="2463800" y="4968875"/>
          <p14:tracePt t="86455" x="2471738" y="4964113"/>
          <p14:tracePt t="86469" x="2476500" y="4964113"/>
          <p14:tracePt t="86476" x="2489200" y="4956175"/>
          <p14:tracePt t="86492" x="2497138" y="4951413"/>
          <p14:tracePt t="86498" x="2501900" y="4943475"/>
          <p14:tracePt t="86512" x="2514600" y="4938713"/>
          <p14:tracePt t="86526" x="2522538" y="4930775"/>
          <p14:tracePt t="86532" x="2522538" y="4918075"/>
          <p14:tracePt t="86541" x="2527300" y="4913313"/>
          <p14:tracePt t="86547" x="2527300" y="4910138"/>
          <p14:tracePt t="86553" x="2530475" y="4910138"/>
          <p14:tracePt t="86561" x="2530475" y="4900613"/>
          <p14:tracePt t="86576" x="2530475" y="4897438"/>
          <p14:tracePt t="86592" x="2530475" y="4887913"/>
          <p14:tracePt t="86602" x="2530475" y="4884738"/>
          <p14:tracePt t="86616" x="2530475" y="4875213"/>
          <p14:tracePt t="86624" x="2530475" y="4870450"/>
          <p14:tracePt t="86637" x="2530475" y="4857750"/>
          <p14:tracePt t="86652" x="2530475" y="4854575"/>
          <p14:tracePt t="86660" x="2527300" y="4854575"/>
          <p14:tracePt t="86666" x="2527300" y="4845050"/>
          <p14:tracePt t="86674" x="2517775" y="4845050"/>
          <p14:tracePt t="86680" x="2514600" y="4841875"/>
          <p14:tracePt t="86687" x="2505075" y="4841875"/>
          <p14:tracePt t="86695" x="2501900" y="4832350"/>
          <p14:tracePt t="86701" x="2492375" y="4832350"/>
          <p14:tracePt t="86715" x="2479675" y="4829175"/>
          <p14:tracePt t="86726" x="2476500" y="4829175"/>
          <p14:tracePt t="86730" x="2463800" y="4819650"/>
          <p14:tracePt t="86736" x="2454275" y="4819650"/>
          <p14:tracePt t="86745" x="2441575" y="4819650"/>
          <p14:tracePt t="86750" x="2436813" y="4816475"/>
          <p14:tracePt t="86758" x="2416175" y="4816475"/>
          <p14:tracePt t="86764" x="2403475" y="4806950"/>
          <p14:tracePt t="86771" x="2386013" y="4791075"/>
          <p14:tracePt t="86779" x="2373313" y="4791075"/>
          <p14:tracePt t="86785" x="2360613" y="4786313"/>
          <p14:tracePt t="86793" x="2335213" y="4778375"/>
          <p14:tracePt t="86799" x="2314575" y="4778375"/>
          <p14:tracePt t="86808" x="2297113" y="4768850"/>
          <p14:tracePt t="86814" x="2284413" y="4768850"/>
          <p14:tracePt t="86820" x="2271713" y="4764088"/>
          <p14:tracePt t="86829" x="2254250" y="4764088"/>
          <p14:tracePt t="86834" x="2241550" y="4756150"/>
          <p14:tracePt t="86842" x="2238375" y="4756150"/>
          <p14:tracePt t="86849" x="2220913" y="4748213"/>
          <p14:tracePt t="86858" x="2198688" y="4748213"/>
          <p14:tracePt t="86863" x="2185988" y="4748213"/>
          <p14:tracePt t="86869" x="2173288" y="4743450"/>
          <p14:tracePt t="86878" x="2165350" y="4743450"/>
          <p14:tracePt t="86884" x="2152650" y="4735513"/>
          <p14:tracePt t="86896" x="2147888" y="4735513"/>
          <p14:tracePt t="86899" x="2127250" y="4735513"/>
          <p14:tracePt t="86905" x="2117725" y="4735513"/>
          <p14:tracePt t="86912" x="2105025" y="4722813"/>
          <p14:tracePt t="86920" x="2092325" y="4722813"/>
          <p14:tracePt t="86926" x="2084388" y="4722813"/>
          <p14:tracePt t="86933" x="2079625" y="4713288"/>
          <p14:tracePt t="86941" x="2058988" y="4713288"/>
          <p14:tracePt t="86948" x="2054225" y="4713288"/>
          <p14:tracePt t="86954" x="2046288" y="4710113"/>
          <p14:tracePt t="86962" x="2033588" y="4710113"/>
          <p14:tracePt t="86968" x="2028825" y="4700588"/>
          <p14:tracePt t="86976" x="2025650" y="4700588"/>
          <p14:tracePt t="86982" x="2003425" y="4697413"/>
          <p14:tracePt t="86991" x="1995488" y="4697413"/>
          <p14:tracePt t="86997" x="1982788" y="4697413"/>
          <p14:tracePt t="87003" x="1978025" y="4687888"/>
          <p14:tracePt t="87011" x="1970088" y="4687888"/>
          <p14:tracePt t="87017" x="1965325" y="4684713"/>
          <p14:tracePt t="87025" x="1952625" y="4684713"/>
          <p14:tracePt t="87031" x="1939925" y="4675188"/>
          <p14:tracePt t="87042" x="1922463" y="4675188"/>
          <p14:tracePt t="87046" x="1919288" y="4672013"/>
          <p14:tracePt t="87052" x="1906588" y="4672013"/>
          <p14:tracePt t="87060" x="1892300" y="4672013"/>
          <p14:tracePt t="87066" x="1884363" y="4662488"/>
          <p14:tracePt t="87075" x="1863725" y="4662488"/>
          <p14:tracePt t="87081" x="1858963" y="4662488"/>
          <p14:tracePt t="87088" x="1851025" y="4649788"/>
          <p14:tracePt t="87095" x="1838325" y="4649788"/>
          <p14:tracePt t="87110" x="1833563" y="4649788"/>
          <p14:tracePt t="87118" x="1825625" y="4649788"/>
          <p14:tracePt t="87125" x="1812925" y="4662488"/>
          <p14:tracePt t="87137" x="1790700" y="4662488"/>
          <p14:tracePt t="87145" x="1790700" y="4667250"/>
          <p14:tracePt t="87151" x="1782763" y="4667250"/>
          <p14:tracePt t="87159" x="1778000" y="4667250"/>
          <p14:tracePt t="87165" x="1773238" y="4672013"/>
          <p14:tracePt t="87175" x="1765300" y="4672013"/>
          <p14:tracePt t="87180" x="1760538" y="4679950"/>
          <p14:tracePt t="87186" x="1752600" y="4679950"/>
          <p14:tracePt t="87194" x="1747838" y="4684713"/>
          <p14:tracePt t="87209" x="1735138" y="4692650"/>
          <p14:tracePt t="87215" x="1719263" y="4700588"/>
          <p14:tracePt t="87221" x="1714500" y="4705350"/>
          <p14:tracePt t="87229" x="1706563" y="4718050"/>
          <p14:tracePt t="87235" x="1701800" y="4730750"/>
          <p14:tracePt t="87243" x="1693863" y="4738688"/>
          <p14:tracePt t="87249" x="1693863" y="4743450"/>
          <p14:tracePt t="87258" x="1689100" y="4751388"/>
          <p14:tracePt t="87264" x="1679575" y="4756150"/>
          <p14:tracePt t="87270" x="1679575" y="4764088"/>
          <p14:tracePt t="87279" x="1679575" y="4768850"/>
          <p14:tracePt t="87285" x="1676400" y="4773613"/>
          <p14:tracePt t="87299" x="1663700" y="4773613"/>
          <p14:tracePt t="87307" x="1663700" y="4781550"/>
          <p14:tracePt t="87313" x="1663700" y="4794250"/>
          <p14:tracePt t="87320" x="1658938" y="4799013"/>
          <p14:tracePt t="87334" x="1658938" y="4806950"/>
          <p14:tracePt t="87348" x="1658938" y="4811713"/>
          <p14:tracePt t="87363" x="1658938" y="4819650"/>
          <p14:tracePt t="87377" x="1658938" y="4824413"/>
          <p14:tracePt t="87392" x="1658938" y="4829175"/>
          <p14:tracePt t="87412" x="1658938" y="4837113"/>
          <p14:tracePt t="87426" x="1671638" y="4841875"/>
          <p14:tracePt t="87433" x="1679575" y="4841875"/>
          <p14:tracePt t="87441" x="1684338" y="4857750"/>
          <p14:tracePt t="87447" x="1701800" y="4870450"/>
          <p14:tracePt t="87453" x="1706563" y="4870450"/>
          <p14:tracePt t="87461" x="1719263" y="4879975"/>
          <p14:tracePt t="87467" x="1735138" y="4884738"/>
          <p14:tracePt t="87475" x="1757363" y="4892675"/>
          <p14:tracePt t="87482" x="1770063" y="4892675"/>
          <p14:tracePt t="87492" x="1785938" y="4900613"/>
          <p14:tracePt t="87496" x="1800225" y="4900613"/>
          <p14:tracePt t="87503" x="1820863" y="4900613"/>
          <p14:tracePt t="87511" x="1838325" y="4910138"/>
          <p14:tracePt t="87517" x="1851025" y="4910138"/>
          <p14:tracePt t="87525" x="1871663" y="4910138"/>
          <p14:tracePt t="87531" x="1897063" y="4910138"/>
          <p14:tracePt t="87538" x="1909763" y="4910138"/>
          <p14:tracePt t="87546" x="1922463" y="4910138"/>
          <p14:tracePt t="87552" x="1944688" y="4905375"/>
          <p14:tracePt t="87560" x="1960563" y="4905375"/>
          <p14:tracePt t="87566" x="1982788" y="4905375"/>
          <p14:tracePt t="87575" x="1995488" y="4905375"/>
          <p14:tracePt t="87580" x="2008188" y="4905375"/>
          <p14:tracePt t="87587" x="2033588" y="4897438"/>
          <p14:tracePt t="87595" x="2054225" y="4897438"/>
          <p14:tracePt t="87601" x="2079625" y="4897438"/>
          <p14:tracePt t="87609" x="2092325" y="4897438"/>
          <p14:tracePt t="87615" x="2122488" y="4887913"/>
          <p14:tracePt t="87624" x="2139950" y="4887913"/>
          <p14:tracePt t="87630" x="2152650" y="4887913"/>
          <p14:tracePt t="87636" x="2173288" y="4887913"/>
          <p14:tracePt t="87644" x="2198688" y="4879975"/>
          <p14:tracePt t="87650" x="2211388" y="4879975"/>
          <p14:tracePt t="87659" x="2224088" y="4879975"/>
          <p14:tracePt t="87665" x="2238375" y="4879975"/>
          <p14:tracePt t="87672" x="2251075" y="4879975"/>
          <p14:tracePt t="87679" x="2276475" y="4870450"/>
          <p14:tracePt t="87685" x="2279650" y="4870450"/>
          <p14:tracePt t="87693" x="2292350" y="4870450"/>
          <p14:tracePt t="87700" x="2309813" y="4870450"/>
          <p14:tracePt t="87708" x="2322513" y="4870450"/>
          <p14:tracePt t="87714" x="2335213" y="4867275"/>
          <p14:tracePt t="87721" x="2360613" y="4867275"/>
          <p14:tracePt t="87729" x="2365375" y="4867275"/>
          <p14:tracePt t="87735" x="2378075" y="4867275"/>
          <p14:tracePt t="87742" x="2390775" y="4857750"/>
          <p14:tracePt t="87749" x="2416175" y="4857750"/>
          <p14:tracePt t="87757" x="2420938" y="4857750"/>
          <p14:tracePt t="87764" x="2433638" y="4857750"/>
          <p14:tracePt t="87770" x="2451100" y="4841875"/>
          <p14:tracePt t="87784" x="2463800" y="4841875"/>
          <p14:tracePt t="87792" x="2476500" y="4841875"/>
          <p14:tracePt t="87798" x="2484438" y="4841875"/>
          <p14:tracePt t="87813" x="2489200" y="4841875"/>
          <p14:tracePt t="87819" x="2492375" y="4841875"/>
          <p14:tracePt t="87832" x="2501900" y="4841875"/>
          <p14:tracePt t="87848" x="2505075" y="4841875"/>
          <p14:tracePt t="87862" x="2514600" y="4841875"/>
          <p14:tracePt t="88769" x="2509838" y="4841875"/>
          <p14:tracePt t="88777" x="2505075" y="4841875"/>
          <p14:tracePt t="88783" x="2505075" y="4837113"/>
          <p14:tracePt t="88790" x="2497138" y="4837113"/>
          <p14:tracePt t="88797" x="2492375" y="4837113"/>
          <p14:tracePt t="88812" x="2489200" y="4837113"/>
          <p14:tracePt t="88826" x="2479675" y="4837113"/>
          <p14:tracePt t="88847" x="2476500" y="4837113"/>
          <p14:tracePt t="88881" x="2466975" y="4837113"/>
          <p14:tracePt t="88909" x="2454275" y="4837113"/>
          <p14:tracePt t="89057" x="2454275" y="4845050"/>
          <p14:tracePt t="89085" x="2454275" y="4849813"/>
          <p14:tracePt t="89135" x="2463800" y="4849813"/>
          <p14:tracePt t="90063" x="2454275" y="4857750"/>
          <p14:tracePt t="90071" x="2420938" y="4867275"/>
          <p14:tracePt t="90077" x="2390775" y="4875213"/>
          <p14:tracePt t="90084" x="2357438" y="4884738"/>
          <p14:tracePt t="90092" x="2322513" y="4892675"/>
          <p14:tracePt t="90098" x="2276475" y="4900613"/>
          <p14:tracePt t="90107" x="2241550" y="4910138"/>
          <p14:tracePt t="90113" x="2198688" y="4918075"/>
          <p14:tracePt t="90119" x="2160588" y="4935538"/>
          <p14:tracePt t="90127" x="2117725" y="4943475"/>
          <p14:tracePt t="90134" x="2084388" y="4951413"/>
          <p14:tracePt t="90143" x="2038350" y="4960938"/>
          <p14:tracePt t="90148" x="2003425" y="4960938"/>
          <p14:tracePt t="90155" x="1973263" y="4968875"/>
          <p14:tracePt t="90162" x="1927225" y="4976813"/>
          <p14:tracePt t="90168" x="1901825" y="4994275"/>
          <p14:tracePt t="90177" x="1858963" y="4994275"/>
          <p14:tracePt t="90183" x="1828800" y="5003800"/>
          <p14:tracePt t="90190" x="1803400" y="5019675"/>
          <p14:tracePt t="90200" x="1770063" y="5029200"/>
          <p14:tracePt t="90204" x="1747838" y="5037138"/>
          <p14:tracePt t="90212" x="1722438" y="5041900"/>
          <p14:tracePt t="90218" x="1701800" y="5041900"/>
          <p14:tracePt t="90226" x="1679575" y="5049838"/>
          <p14:tracePt t="90232" x="1671638" y="5049838"/>
          <p14:tracePt t="90240" x="1651000" y="5057775"/>
          <p14:tracePt t="90246" x="1638300" y="5057775"/>
          <p14:tracePt t="90253" x="1603375" y="5067300"/>
          <p14:tracePt t="90261" x="1582738" y="5067300"/>
          <p14:tracePt t="90267" x="1570038" y="5070475"/>
          <p14:tracePt t="90275" x="1535113" y="5070475"/>
          <p14:tracePt t="90281" x="1522413" y="5070475"/>
          <p14:tracePt t="90292" x="1501775" y="5070475"/>
          <p14:tracePt t="90296" x="1484313" y="5070475"/>
          <p14:tracePt t="90302" x="1463675" y="5080000"/>
          <p14:tracePt t="90310" x="1458913" y="5080000"/>
          <p14:tracePt t="90316" x="1446213" y="5080000"/>
          <p14:tracePt t="90325" x="1438275" y="5080000"/>
          <p14:tracePt t="90331" x="1433513" y="5080000"/>
          <p14:tracePt t="90337" x="1425575" y="5092700"/>
          <p14:tracePt t="90345" x="1403350" y="5092700"/>
          <p14:tracePt t="90351" x="1395413" y="5092700"/>
          <p14:tracePt t="90365" x="1382713" y="5092700"/>
          <p14:tracePt t="90374" x="1377950" y="5092700"/>
          <p14:tracePt t="90380" x="1365250" y="5092700"/>
          <p14:tracePt t="90386" x="1357313" y="5092700"/>
          <p14:tracePt t="90394" x="1352550" y="5092700"/>
          <p14:tracePt t="90401" x="1339850" y="5092700"/>
          <p14:tracePt t="90408" x="1335088" y="5092700"/>
          <p14:tracePt t="90415" x="1322388" y="5092700"/>
          <p14:tracePt t="90423" x="1314450" y="5092700"/>
          <p14:tracePt t="90429" x="1309688" y="5100638"/>
          <p14:tracePt t="90436" x="1296988" y="5100638"/>
          <p14:tracePt t="90444" x="1289050" y="5100638"/>
          <p14:tracePt t="90450" x="1268413" y="5100638"/>
          <p14:tracePt t="90459" x="1255713" y="5100638"/>
          <p14:tracePt t="90464" x="1241425" y="5100638"/>
          <p14:tracePt t="90471" x="1228725" y="5100638"/>
          <p14:tracePt t="90479" x="1220788" y="5100638"/>
          <p14:tracePt t="90485" x="1195388" y="5110163"/>
          <p14:tracePt t="90493" x="1182688" y="5110163"/>
          <p14:tracePt t="90499" x="1174750" y="5110163"/>
          <p14:tracePt t="90507" x="1162050" y="5110163"/>
          <p14:tracePt t="90514" x="1139825" y="5110163"/>
          <p14:tracePt t="90520" x="1131888" y="5113338"/>
          <p14:tracePt t="90528" x="1119188" y="5113338"/>
          <p14:tracePt t="90534" x="1114425" y="5113338"/>
          <p14:tracePt t="90542" x="1101725" y="5113338"/>
          <p14:tracePt t="90548" x="1093788" y="5113338"/>
          <p14:tracePt t="90557" x="1076325" y="5122863"/>
          <p14:tracePt t="90563" x="1068388" y="5122863"/>
          <p14:tracePt t="90569" x="1055688" y="5122863"/>
          <p14:tracePt t="90577" x="1050925" y="5122863"/>
          <p14:tracePt t="90583" x="1042988" y="5126038"/>
          <p14:tracePt t="90591" x="1038225" y="5126038"/>
          <p14:tracePt t="90598" x="1028700" y="5126038"/>
          <p14:tracePt t="90612" x="1025525" y="5126038"/>
          <p14:tracePt t="90619" x="1012825" y="5135563"/>
          <p14:tracePt t="90633" x="1003300" y="5135563"/>
          <p14:tracePt t="90640" x="1000125" y="5138738"/>
          <p14:tracePt t="90647" x="995363" y="5138738"/>
          <p14:tracePt t="90654" x="987425" y="5138738"/>
          <p14:tracePt t="90662" x="982663" y="5143500"/>
          <p14:tracePt t="90676" x="974725" y="5143500"/>
          <p14:tracePt t="90682" x="969963" y="5160963"/>
          <p14:tracePt t="90691" x="962025" y="5160963"/>
          <p14:tracePt t="90696" x="949325" y="5164138"/>
          <p14:tracePt t="90711" x="936625" y="5173663"/>
          <p14:tracePt t="90725" x="919163" y="5181600"/>
          <p14:tracePt t="90740" x="906463" y="5186363"/>
          <p14:tracePt t="90746" x="901700" y="5194300"/>
          <p14:tracePt t="90752" x="893763" y="5194300"/>
          <p14:tracePt t="90761" x="881063" y="5199063"/>
          <p14:tracePt t="90766" x="876300" y="5199063"/>
          <p14:tracePt t="90774" x="858838" y="5207000"/>
          <p14:tracePt t="90788" x="855663" y="5207000"/>
          <p14:tracePt t="90795" x="850900" y="5207000"/>
          <p14:tracePt t="90802" x="850900" y="5211763"/>
          <p14:tracePt t="90809" x="842963" y="5211763"/>
          <p14:tracePt t="90824" x="838200" y="5211763"/>
          <p14:tracePt t="90845" x="830263" y="5211763"/>
          <p14:tracePt t="90859" x="825500" y="5211763"/>
          <p14:tracePt t="90886" x="812800" y="5203825"/>
          <p14:tracePt t="90900" x="803275" y="5189538"/>
          <p14:tracePt t="90908" x="800100" y="5181600"/>
          <p14:tracePt t="90914" x="790575" y="5176838"/>
          <p14:tracePt t="90929" x="790575" y="5173663"/>
          <p14:tracePt t="90935" x="787400" y="5164138"/>
          <p14:tracePt t="90949" x="777875" y="5151438"/>
          <p14:tracePt t="90964" x="777875" y="5148263"/>
          <p14:tracePt t="90985" x="774700" y="5138738"/>
          <p14:tracePt t="91007" x="774700" y="5135563"/>
          <p14:tracePt t="91014" x="765175" y="5135563"/>
          <p14:tracePt t="91043" x="765175" y="5126038"/>
          <p14:tracePt t="91048" x="762000" y="5126038"/>
          <p14:tracePt t="91064" x="749300" y="5126038"/>
          <p14:tracePt t="91069" x="749300" y="5122863"/>
          <p14:tracePt t="91077" x="744538" y="5122863"/>
          <p14:tracePt t="91083" x="736600" y="5122863"/>
          <p14:tracePt t="91092" x="731838" y="5113338"/>
          <p14:tracePt t="91097" x="723900" y="5113338"/>
          <p14:tracePt t="91112" x="719138" y="5110163"/>
          <p14:tracePt t="91118" x="711200" y="5110163"/>
          <p14:tracePt t="91126" x="706438" y="5105400"/>
          <p14:tracePt t="91132" x="701675" y="5105400"/>
          <p14:tracePt t="91141" x="688975" y="5105400"/>
          <p14:tracePt t="91147" x="688975" y="5087938"/>
          <p14:tracePt t="91153" x="681038" y="5087938"/>
          <p14:tracePt t="91161" x="676275" y="5087938"/>
          <p14:tracePt t="91176" x="663575" y="5087938"/>
          <p14:tracePt t="91181" x="655638" y="5087938"/>
          <p14:tracePt t="91198" x="650875" y="5100638"/>
          <p14:tracePt t="91203" x="642938" y="5100638"/>
          <p14:tracePt t="91210" x="638175" y="5105400"/>
          <p14:tracePt t="91224" x="617538" y="5113338"/>
          <p14:tracePt t="91238" x="612775" y="5118100"/>
          <p14:tracePt t="91252" x="604838" y="5122863"/>
          <p14:tracePt t="91266" x="600075" y="5130800"/>
          <p14:tracePt t="91287" x="590550" y="5130800"/>
          <p14:tracePt t="98728" x="595313" y="5130800"/>
          <p14:tracePt t="98736" x="600075" y="5130800"/>
          <p14:tracePt t="98749" x="608013" y="5130800"/>
          <p14:tracePt t="98763" x="612775" y="5130800"/>
          <p14:tracePt t="98791" x="617538" y="5130800"/>
          <p14:tracePt t="98812" x="625475" y="5130800"/>
          <p14:tracePt t="98826" x="630238" y="5130800"/>
          <p14:tracePt t="98848" x="638175" y="5130800"/>
          <p14:tracePt t="98862" x="650875" y="5130800"/>
          <p14:tracePt t="98877" x="655638" y="5130800"/>
          <p14:tracePt t="98883" x="663575" y="5130800"/>
          <p14:tracePt t="98898" x="668338" y="5130800"/>
          <p14:tracePt t="98912" x="671513" y="5130800"/>
          <p14:tracePt t="98926" x="681038" y="5130800"/>
          <p14:tracePt t="98961" x="684213" y="5130800"/>
          <p14:tracePt t="98989" x="693738" y="5130800"/>
          <p14:tracePt t="99016" x="693738" y="5135563"/>
          <p14:tracePt t="99073" x="693738" y="5143500"/>
          <p14:tracePt t="99111" x="693738" y="5148263"/>
          <p14:tracePt t="99158" x="688975" y="5148263"/>
          <p14:tracePt t="99172" x="688975" y="5156200"/>
          <p14:tracePt t="99185" x="684213" y="5156200"/>
          <p14:tracePt t="99220" x="676275" y="5156200"/>
          <p14:tracePt t="99248" x="671513" y="5156200"/>
          <p14:tracePt t="99256" x="671513" y="5160963"/>
          <p14:tracePt t="99284" x="668338" y="5160963"/>
          <p14:tracePt t="99312" x="658813" y="5160963"/>
          <p14:tracePt t="99417" x="663575" y="5160963"/>
          <p14:tracePt t="99445" x="668338" y="5160963"/>
          <p14:tracePt t="99467" x="668338" y="5151438"/>
          <p14:tracePt t="99488" x="671513" y="5151438"/>
          <p14:tracePt t="99523" x="681038" y="5151438"/>
          <p14:tracePt t="99551" x="681038" y="5148263"/>
          <p14:tracePt t="99559" x="684213" y="5148263"/>
          <p14:tracePt t="99586" x="693738" y="5148263"/>
          <p14:tracePt t="99595" x="693738" y="5138738"/>
          <p14:tracePt t="99614" x="696913" y="5138738"/>
          <p14:tracePt t="99649" x="706438" y="5138738"/>
          <p14:tracePt t="99678" x="719138" y="5138738"/>
          <p14:tracePt t="99713" x="723900" y="5138738"/>
          <p14:tracePt t="99741" x="727075" y="5138738"/>
          <p14:tracePt t="99776" x="736600" y="5138738"/>
          <p14:tracePt t="99882" x="731838" y="5138738"/>
          <p14:tracePt t="99917" x="727075" y="5138738"/>
          <p14:tracePt t="99945" x="723900" y="5138738"/>
          <p14:tracePt t="99980" x="711200" y="5138738"/>
          <p14:tracePt t="101000" x="711200" y="5143500"/>
          <p14:tracePt t="101008" x="711200" y="5148263"/>
          <p14:tracePt t="101014" x="711200" y="5156200"/>
          <p14:tracePt t="101029" x="711200" y="5160963"/>
          <p14:tracePt t="101043" x="711200" y="5164138"/>
          <p14:tracePt t="101057" x="711200" y="5173663"/>
          <p14:tracePt t="101079" x="711200" y="5176838"/>
          <p14:tracePt t="101092" x="711200" y="5186363"/>
          <p14:tracePt t="101099" x="714375" y="5199063"/>
          <p14:tracePt t="101107" x="714375" y="5203825"/>
          <p14:tracePt t="101113" x="714375" y="5216525"/>
          <p14:tracePt t="101119" x="714375" y="5224463"/>
          <p14:tracePt t="101127" x="714375" y="5237163"/>
          <p14:tracePt t="101133" x="714375" y="5249863"/>
          <p14:tracePt t="101141" x="714375" y="5262563"/>
          <p14:tracePt t="101148" x="714375" y="5267325"/>
          <p14:tracePt t="101156" x="714375" y="5275263"/>
          <p14:tracePt t="101162" x="714375" y="5287963"/>
          <p14:tracePt t="101168" x="714375" y="5292725"/>
          <p14:tracePt t="101176" x="714375" y="5300663"/>
          <p14:tracePt t="101183" x="714375" y="5313363"/>
          <p14:tracePt t="101191" x="714375" y="5326063"/>
          <p14:tracePt t="101197" x="714375" y="5330825"/>
          <p14:tracePt t="101206" x="714375" y="5338763"/>
          <p14:tracePt t="101211" x="714375" y="5343525"/>
          <p14:tracePt t="101227" x="714375" y="5351463"/>
          <p14:tracePt t="101232" x="714375" y="5356225"/>
          <p14:tracePt t="101240" x="714375" y="5364163"/>
          <p14:tracePt t="101261" x="714375" y="5368925"/>
          <p14:tracePt t="101267" x="714375" y="5373688"/>
          <p14:tracePt t="101281" x="714375" y="5381625"/>
          <p14:tracePt t="101296" x="714375" y="5394325"/>
          <p14:tracePt t="101316" x="714375" y="5399088"/>
          <p14:tracePt t="101330" x="714375" y="5407025"/>
          <p14:tracePt t="101359" x="714375" y="5411788"/>
          <p14:tracePt t="101374" x="714375" y="5419725"/>
          <p14:tracePt t="101380" x="714375" y="5424488"/>
          <p14:tracePt t="101391" x="711200" y="5429250"/>
          <p14:tracePt t="101395" x="711200" y="5437188"/>
          <p14:tracePt t="101408" x="711200" y="5441950"/>
          <p14:tracePt t="101423" x="711200" y="5454650"/>
          <p14:tracePt t="101444" x="711200" y="5462588"/>
          <p14:tracePt t="101464" x="711200" y="5467350"/>
          <p14:tracePt t="101500" x="711200" y="5470525"/>
          <p14:tracePt t="101527" x="711200" y="5480050"/>
          <p14:tracePt t="101555" x="714375" y="5480050"/>
          <p14:tracePt t="101563" x="714375" y="5483225"/>
          <p14:tracePt t="101591" x="723900" y="5483225"/>
          <p14:tracePt t="101599" x="723900" y="5492750"/>
          <p14:tracePt t="101612" x="727075" y="5492750"/>
          <p14:tracePt t="101626" x="727075" y="5495925"/>
          <p14:tracePt t="101633" x="736600" y="5495925"/>
          <p14:tracePt t="101655" x="739775" y="5495925"/>
          <p14:tracePt t="101662" x="739775" y="5505450"/>
          <p14:tracePt t="101676" x="749300" y="5505450"/>
          <p14:tracePt t="101690" x="749300" y="5508625"/>
          <p14:tracePt t="101706" x="752475" y="5508625"/>
          <p14:tracePt t="101726" x="765175" y="5508625"/>
          <p14:tracePt t="101752" x="769938" y="5508625"/>
          <p14:tracePt t="101781" x="777875" y="5508625"/>
          <p14:tracePt t="101809" x="782638" y="5508625"/>
          <p14:tracePt t="101846" x="790575" y="5508625"/>
          <p14:tracePt t="101873" x="795338" y="5508625"/>
          <p14:tracePt t="101907" x="803275" y="5508625"/>
          <p14:tracePt t="101935" x="808038" y="5508625"/>
          <p14:tracePt t="101985" x="812800" y="5508625"/>
          <p14:tracePt t="102013" x="825500" y="5508625"/>
          <p14:tracePt t="102041" x="833438" y="5508625"/>
          <p14:tracePt t="102062" x="838200" y="5508625"/>
          <p14:tracePt t="102078" x="846138" y="5508625"/>
          <p14:tracePt t="102091" x="850900" y="5508625"/>
          <p14:tracePt t="102105" x="858838" y="5508625"/>
          <p14:tracePt t="102118" x="863600" y="5508625"/>
          <p14:tracePt t="111318" x="884238" y="5518150"/>
          <p14:tracePt t="111327" x="906463" y="5518150"/>
          <p14:tracePt t="111332" x="922338" y="5522913"/>
          <p14:tracePt t="111340" x="944563" y="5530850"/>
          <p14:tracePt t="111346" x="957263" y="5530850"/>
          <p14:tracePt t="111354" x="965200" y="5530850"/>
          <p14:tracePt t="111361" x="977900" y="5538788"/>
          <p14:tracePt t="111367" x="982663" y="5538788"/>
          <p14:tracePt t="111376" x="995363" y="5538788"/>
          <p14:tracePt t="111381" x="1012825" y="5538788"/>
          <p14:tracePt t="111390" x="1033463" y="5538788"/>
          <p14:tracePt t="111396" x="1038225" y="5543550"/>
          <p14:tracePt t="111406" x="1050925" y="5543550"/>
          <p14:tracePt t="111411" x="1068388" y="5551488"/>
          <p14:tracePt t="111417" x="1096963" y="5551488"/>
          <p14:tracePt t="111425" x="1114425" y="5561013"/>
          <p14:tracePt t="111431" x="1127125" y="5561013"/>
          <p14:tracePt t="111439" x="1149350" y="5564188"/>
          <p14:tracePt t="111445" x="1174750" y="5581650"/>
          <p14:tracePt t="111456" x="1187450" y="5581650"/>
          <p14:tracePt t="111460" x="1212850" y="5589588"/>
          <p14:tracePt t="111466" x="1225550" y="5599113"/>
          <p14:tracePt t="111474" x="1246188" y="5607050"/>
          <p14:tracePt t="111480" x="1271588" y="5611813"/>
          <p14:tracePt t="111488" x="1293813" y="5619750"/>
          <p14:tracePt t="111495" x="1319213" y="5629275"/>
          <p14:tracePt t="111501" x="1331913" y="5629275"/>
          <p14:tracePt t="111509" x="1357313" y="5645150"/>
          <p14:tracePt t="111515" x="1370013" y="5645150"/>
          <p14:tracePt t="111523" x="1395413" y="5670550"/>
          <p14:tracePt t="111529" x="1416050" y="5670550"/>
          <p14:tracePt t="111538" x="1433513" y="5683250"/>
          <p14:tracePt t="111544" x="1438275" y="5683250"/>
          <p14:tracePt t="111550" x="1450975" y="5692775"/>
          <p14:tracePt t="111558" x="1463675" y="5692775"/>
          <p14:tracePt t="111564" x="1471613" y="5695950"/>
          <p14:tracePt t="111578" x="1476375" y="5695950"/>
          <p14:tracePt t="111593" x="1484313" y="5700713"/>
          <p14:tracePt t="111622" x="1489075" y="5700713"/>
          <p14:tracePt t="111642" x="1493838" y="5700713"/>
          <p14:tracePt t="111649" x="1493838" y="5708650"/>
          <p14:tracePt t="111657" x="1501775" y="5708650"/>
          <p14:tracePt t="111663" x="1506538" y="5708650"/>
          <p14:tracePt t="111671" x="1514475" y="5708650"/>
          <p14:tracePt t="111677" x="1535113" y="5708650"/>
          <p14:tracePt t="111684" x="1539875" y="5708650"/>
          <p14:tracePt t="111692" x="1544638" y="5713413"/>
          <p14:tracePt t="111698" x="1552575" y="5713413"/>
          <p14:tracePt t="111706" x="1557338" y="5713413"/>
          <p14:tracePt t="111712" x="1570038" y="5713413"/>
          <p14:tracePt t="111727" x="1595438" y="5713413"/>
          <p14:tracePt t="111741" x="1600200" y="5713413"/>
          <p14:tracePt t="111756" x="1603375" y="5713413"/>
          <p14:tracePt t="111776" x="1612900" y="5713413"/>
          <p14:tracePt t="111790" x="1616075" y="5713413"/>
          <p14:tracePt t="111818" x="1625600" y="5713413"/>
          <p14:tracePt t="111846" x="1628775" y="5713413"/>
          <p14:tracePt t="111854" x="1641475" y="5713413"/>
          <p14:tracePt t="111861" x="1654175" y="5713413"/>
          <p14:tracePt t="111867" x="1671638" y="5705475"/>
          <p14:tracePt t="111875" x="1684338" y="5695950"/>
          <p14:tracePt t="111881" x="1709738" y="5695950"/>
          <p14:tracePt t="111890" x="1739900" y="5692775"/>
          <p14:tracePt t="111896" x="1752600" y="5692775"/>
          <p14:tracePt t="111906" x="1770063" y="5683250"/>
          <p14:tracePt t="111910" x="1782763" y="5683250"/>
          <p14:tracePt t="111916" x="1803400" y="5683250"/>
          <p14:tracePt t="111924" x="1820863" y="5683250"/>
          <p14:tracePt t="111931" x="1833563" y="5683250"/>
          <p14:tracePt t="111939" x="1846263" y="5675313"/>
          <p14:tracePt t="111944" x="1854200" y="5675313"/>
          <p14:tracePt t="111951" x="1871663" y="5675313"/>
          <p14:tracePt t="111959" x="1879600" y="5675313"/>
          <p14:tracePt t="111965" x="1892300" y="5675313"/>
          <p14:tracePt t="111973" x="1906588" y="5675313"/>
          <p14:tracePt t="111979" x="1919288" y="5675313"/>
          <p14:tracePt t="111988" x="1927225" y="5675313"/>
          <p14:tracePt t="111994" x="1944688" y="5675313"/>
          <p14:tracePt t="112000" x="1952625" y="5675313"/>
          <p14:tracePt t="112008" x="1965325" y="5675313"/>
          <p14:tracePt t="112014" x="1978025" y="5675313"/>
          <p14:tracePt t="112022" x="1985963" y="5675313"/>
          <p14:tracePt t="112029" x="1990725" y="5675313"/>
          <p14:tracePt t="112039" x="2011363" y="5675313"/>
          <p14:tracePt t="112044" x="2025650" y="5675313"/>
          <p14:tracePt t="112050" x="2028825" y="5675313"/>
          <p14:tracePt t="112058" x="2041525" y="5675313"/>
          <p14:tracePt t="112064" x="2051050" y="5675313"/>
          <p14:tracePt t="112072" x="2054225" y="5675313"/>
          <p14:tracePt t="112080" x="2076450" y="5675313"/>
          <p14:tracePt t="112085" x="2079625" y="5675313"/>
          <p14:tracePt t="112099" x="2089150" y="5675313"/>
          <p14:tracePt t="112113" x="2092325" y="5675313"/>
          <p14:tracePt t="112128" x="2101850" y="5675313"/>
          <p14:tracePt t="112157" x="2105025" y="5675313"/>
          <p14:tracePt t="112183" x="2114550" y="5675313"/>
          <p14:tracePt t="112275" x="2109788" y="5675313"/>
          <p14:tracePt t="112303" x="2105025" y="5675313"/>
          <p14:tracePt t="112317" x="2105025" y="5670550"/>
          <p14:tracePt t="112401" x="2105025" y="5662613"/>
          <p14:tracePt t="112423" x="2114550" y="5662613"/>
          <p14:tracePt t="112430" x="2147888" y="5645150"/>
          <p14:tracePt t="112437" x="2160588" y="5645150"/>
          <p14:tracePt t="112444" x="2182813" y="5637213"/>
          <p14:tracePt t="112451" x="2208213" y="5632450"/>
          <p14:tracePt t="112459" x="2238375" y="5632450"/>
          <p14:tracePt t="112465" x="2263775" y="5624513"/>
          <p14:tracePt t="112472" x="2284413" y="5624513"/>
          <p14:tracePt t="112479" x="2317750" y="5624513"/>
          <p14:tracePt t="112488" x="2339975" y="5614988"/>
          <p14:tracePt t="112493" x="2373313" y="5614988"/>
          <p14:tracePt t="112500" x="2416175" y="5614988"/>
          <p14:tracePt t="112508" x="2459038" y="5607050"/>
          <p14:tracePt t="112514" x="2530475" y="5607050"/>
          <p14:tracePt t="112522" x="2603500" y="5607050"/>
          <p14:tracePt t="112528" x="2689225" y="5607050"/>
          <p14:tracePt t="112535" x="2747963" y="5607050"/>
          <p14:tracePt t="112543" x="2820988" y="5607050"/>
          <p14:tracePt t="112549" x="2905125" y="5607050"/>
          <p14:tracePt t="112557" x="2978150" y="5611813"/>
          <p14:tracePt t="112563" x="3062288" y="5611813"/>
          <p14:tracePt t="112571" x="3135313" y="5611813"/>
          <p14:tracePt t="112578" x="3221038" y="5624513"/>
          <p14:tracePt t="112584" x="3279775" y="5624513"/>
          <p14:tracePt t="112592" x="3340100" y="5632450"/>
          <p14:tracePt t="112598" x="3368675" y="5632450"/>
          <p14:tracePt t="112606" x="3424238" y="5632450"/>
          <p14:tracePt t="112612" x="3436938" y="5641975"/>
          <p14:tracePt t="112621" x="3462338" y="5641975"/>
          <p14:tracePt t="112627" x="3484563" y="5641975"/>
          <p14:tracePt t="112978" x="3475038" y="5641975"/>
          <p14:tracePt t="112986" x="3462338" y="5641975"/>
          <p14:tracePt t="112992" x="3436938" y="5641975"/>
          <p14:tracePt t="112999" x="3406775" y="5641975"/>
          <p14:tracePt t="113007" x="3381375" y="5637213"/>
          <p14:tracePt t="113013" x="3352800" y="5637213"/>
          <p14:tracePt t="113021" x="3309938" y="5637213"/>
          <p14:tracePt t="113028" x="3275013" y="5637213"/>
          <p14:tracePt t="113034" x="3233738" y="5629275"/>
          <p14:tracePt t="113042" x="3203575" y="5629275"/>
          <p14:tracePt t="113048" x="3155950" y="5619750"/>
          <p14:tracePt t="113056" x="3127375" y="5619750"/>
          <p14:tracePt t="113063" x="3079750" y="5611813"/>
          <p14:tracePt t="113071" x="3049588" y="5611813"/>
          <p14:tracePt t="113078" x="3016250" y="5602288"/>
          <p14:tracePt t="113084" x="2968625" y="5594350"/>
          <p14:tracePt t="113091" x="2955925" y="5594350"/>
          <p14:tracePt t="113098" x="2914650" y="5586413"/>
          <p14:tracePt t="113105" x="2892425" y="5586413"/>
          <p14:tracePt t="113112" x="2859088" y="5586413"/>
          <p14:tracePt t="113123" x="2803525" y="5576888"/>
          <p14:tracePt t="113127" x="2768600" y="5556250"/>
          <p14:tracePt t="113133" x="2709863" y="5548313"/>
          <p14:tracePt t="113141" x="2649538" y="5548313"/>
          <p14:tracePt t="113147" x="2590800" y="5538788"/>
          <p14:tracePt t="113156" x="2547938" y="5530850"/>
          <p14:tracePt t="113162" x="2489200" y="5530850"/>
          <p14:tracePt t="113168" x="2428875" y="5518150"/>
          <p14:tracePt t="113177" x="2386013" y="5518150"/>
          <p14:tracePt t="113182" x="2339975" y="5508625"/>
          <p14:tracePt t="113190" x="2292350" y="5508625"/>
          <p14:tracePt t="113196" x="2251075" y="5508625"/>
          <p14:tracePt t="113205" x="2220913" y="5508625"/>
          <p14:tracePt t="113211" x="2195513" y="5508625"/>
          <p14:tracePt t="113217" x="2152650" y="5508625"/>
          <p14:tracePt t="113226" x="2132013" y="5508625"/>
          <p14:tracePt t="113231" x="2089150" y="5508625"/>
          <p14:tracePt t="113239" x="2076450" y="5508625"/>
          <p14:tracePt t="113245" x="2054225" y="5508625"/>
          <p14:tracePt t="113255" x="2038350" y="5508625"/>
          <p14:tracePt t="113260" x="2033588" y="5508625"/>
          <p14:tracePt t="113266" x="2011363" y="5508625"/>
          <p14:tracePt t="113275" x="2008188" y="5508625"/>
          <p14:tracePt t="113280" x="1998663" y="5508625"/>
          <p14:tracePt t="113296" x="1995488" y="5508625"/>
          <p14:tracePt t="113795" x="2028825" y="5522913"/>
          <p14:tracePt t="113803" x="2089150" y="5530850"/>
          <p14:tracePt t="113808" x="2135188" y="5551488"/>
          <p14:tracePt t="113815" x="2211388" y="5573713"/>
          <p14:tracePt t="113823" x="2271713" y="5581650"/>
          <p14:tracePt t="113831" x="2360613" y="5614988"/>
          <p14:tracePt t="113838" x="2446338" y="5624513"/>
          <p14:tracePt t="113844" x="2535238" y="5649913"/>
          <p14:tracePt t="113850" x="2595563" y="5657850"/>
          <p14:tracePt t="113858" x="2667000" y="5667375"/>
          <p14:tracePt t="113864" x="2743200" y="5680075"/>
          <p14:tracePt t="113872" x="2811463" y="5680075"/>
          <p14:tracePt t="113890" x="2998788" y="5700713"/>
          <p14:tracePt t="113894" x="3114675" y="5700713"/>
          <p14:tracePt t="113899" x="3228975" y="5700713"/>
          <p14:tracePt t="113907" x="3343275" y="5721350"/>
          <p14:tracePt t="113914" x="3441700" y="5721350"/>
          <p14:tracePt t="113921" x="3568700" y="5721350"/>
          <p14:tracePt t="113928" x="3697288" y="5721350"/>
          <p14:tracePt t="113935" x="3819525" y="5721350"/>
          <p14:tracePt t="113944" x="3951288" y="5705475"/>
          <p14:tracePt t="113949" x="4062413" y="5705475"/>
          <p14:tracePt t="113957" x="4176713" y="5705475"/>
          <p14:tracePt t="113963" x="4287838" y="5705475"/>
          <p14:tracePt t="113971" x="4416425" y="5692775"/>
          <p14:tracePt t="113977" x="4530725" y="5683250"/>
          <p14:tracePt t="113984" x="4645025" y="5683250"/>
          <p14:tracePt t="113992" x="4743450" y="5683250"/>
          <p14:tracePt t="113998" x="4857750" y="5683250"/>
          <p14:tracePt t="114006" x="4968875" y="5683250"/>
          <p14:tracePt t="114013" x="5083175" y="5688013"/>
          <p14:tracePt t="114021" x="5211763" y="5688013"/>
          <p14:tracePt t="114027" x="5338763" y="5700713"/>
          <p14:tracePt t="114033" x="5470525" y="5735638"/>
          <p14:tracePt t="114041" x="5581650" y="5748338"/>
          <p14:tracePt t="114047" x="5708650" y="5761038"/>
          <p14:tracePt t="114055" x="5827713" y="5781675"/>
          <p14:tracePt t="114061" x="5938838" y="5794375"/>
          <p14:tracePt t="114072" x="6040438" y="5802313"/>
          <p14:tracePt t="114076" x="6142038" y="5815013"/>
          <p14:tracePt t="114082" x="6227763" y="5815013"/>
          <p14:tracePt t="114090" x="6283325" y="5815013"/>
          <p14:tracePt t="114097" x="6346825" y="5837238"/>
          <p14:tracePt t="114105" x="6402388" y="5837238"/>
          <p14:tracePt t="114114" x="6435725" y="5837238"/>
          <p14:tracePt t="114117" x="6478588" y="5824538"/>
          <p14:tracePt t="114126" x="6513513" y="5824538"/>
          <p14:tracePt t="114132" x="6534150" y="5824538"/>
          <p14:tracePt t="114139" x="6577013" y="5824538"/>
          <p14:tracePt t="114146" x="6597650" y="5824538"/>
          <p14:tracePt t="114154" x="6615113" y="5815013"/>
          <p14:tracePt t="114160" x="6627813" y="5815013"/>
          <p14:tracePt t="114167" x="6640513" y="5815013"/>
          <p14:tracePt t="114175" x="6648450" y="5815013"/>
          <p14:tracePt t="114181" x="6653213" y="5815013"/>
          <p14:tracePt t="114188" x="6657975" y="5815013"/>
          <p14:tracePt t="114206" x="6665913" y="5815013"/>
          <p14:tracePt t="114225" x="6670675" y="5815013"/>
          <p14:tracePt t="114259" x="6678613" y="5815013"/>
          <p14:tracePt t="114300" x="6678613" y="5807075"/>
          <p14:tracePt t="114322" x="6678613" y="5802313"/>
          <p14:tracePt t="114343" x="6673850" y="5799138"/>
          <p14:tracePt t="114357" x="6673850" y="5789613"/>
          <p14:tracePt t="114372" x="6673850" y="5786438"/>
          <p14:tracePt t="114379" x="6670675" y="5786438"/>
          <p14:tracePt t="114385" x="6670675" y="5776913"/>
          <p14:tracePt t="114393" x="6661150" y="5776913"/>
          <p14:tracePt t="114407" x="6661150" y="5773738"/>
          <p14:tracePt t="114413" x="6657975" y="5773738"/>
          <p14:tracePt t="114421" x="6657975" y="5761038"/>
          <p14:tracePt t="114427" x="6653213" y="5761038"/>
          <p14:tracePt t="114434" x="6635750" y="5751513"/>
          <p14:tracePt t="114442" x="6632575" y="5748338"/>
          <p14:tracePt t="114448" x="6619875" y="5738813"/>
          <p14:tracePt t="114456" x="6607175" y="5738813"/>
          <p14:tracePt t="114462" x="6589713" y="5726113"/>
          <p14:tracePt t="114471" x="6584950" y="5726113"/>
          <p14:tracePt t="114477" x="6564313" y="5718175"/>
          <p14:tracePt t="114483" x="6538913" y="5708650"/>
          <p14:tracePt t="114492" x="6526213" y="5705475"/>
          <p14:tracePt t="114497" x="6500813" y="5695950"/>
          <p14:tracePt t="114505" x="6465888" y="5670550"/>
          <p14:tracePt t="114512" x="6445250" y="5662613"/>
          <p14:tracePt t="114523" x="6410325" y="5654675"/>
          <p14:tracePt t="114526" x="6351588" y="5645150"/>
          <p14:tracePt t="114533" x="6316663" y="5637213"/>
          <p14:tracePt t="114541" x="6257925" y="5624513"/>
          <p14:tracePt t="114547" x="6210300" y="5607050"/>
          <p14:tracePt t="114555" x="6151563" y="5607050"/>
          <p14:tracePt t="114561" x="6091238" y="5594350"/>
          <p14:tracePt t="114568" x="6049963" y="5586413"/>
          <p14:tracePt t="114575" x="5989638" y="5576888"/>
          <p14:tracePt t="114582" x="5943600" y="5568950"/>
          <p14:tracePt t="114590" x="5853113" y="5556250"/>
          <p14:tracePt t="114596" x="5781675" y="5548313"/>
          <p14:tracePt t="114604" x="5708650" y="5535613"/>
          <p14:tracePt t="114610" x="5607050" y="5526088"/>
          <p14:tracePt t="114617" x="5521325" y="5500688"/>
          <p14:tracePt t="114625" x="5419725" y="5492750"/>
          <p14:tracePt t="114631" x="5318125" y="5480050"/>
          <p14:tracePt t="114639" x="5245100" y="5470525"/>
          <p14:tracePt t="114645" x="5143500" y="5457825"/>
          <p14:tracePt t="114655" x="5032375" y="5457825"/>
          <p14:tracePt t="114660" x="4918075" y="5457825"/>
          <p14:tracePt t="114666" x="4789488" y="5445125"/>
          <p14:tracePt t="114674" x="4679950" y="5445125"/>
          <p14:tracePt t="114680" x="4538663" y="5445125"/>
          <p14:tracePt t="114688" x="4398963" y="5445125"/>
          <p14:tracePt t="114695" x="4224338" y="5445125"/>
          <p14:tracePt t="114702" x="4070350" y="5445125"/>
          <p14:tracePt t="114709" x="3897313" y="5445125"/>
          <p14:tracePt t="114715" x="3692525" y="5445125"/>
          <p14:tracePt t="114723" x="3462338" y="5445125"/>
          <p14:tracePt t="114730" x="3259138" y="5445125"/>
          <p14:tracePt t="114738" x="3046413" y="5432425"/>
          <p14:tracePt t="114744" x="2871788" y="5432425"/>
          <p14:tracePt t="114751" x="2667000" y="5432425"/>
          <p14:tracePt t="114759" x="2527300" y="5432425"/>
          <p14:tracePt t="114765" x="2398713" y="5432425"/>
          <p14:tracePt t="114773" x="2271713" y="5432425"/>
          <p14:tracePt t="114779" x="2173288" y="5432425"/>
          <p14:tracePt t="114787" x="2071688" y="5441950"/>
          <p14:tracePt t="114793" x="2016125" y="5441950"/>
          <p14:tracePt t="114800" x="1939925" y="5449888"/>
          <p14:tracePt t="114808" x="1897063" y="5449888"/>
          <p14:tracePt t="114814" x="1866900" y="5449888"/>
          <p14:tracePt t="114822" x="1841500" y="5457825"/>
          <p14:tracePt t="114829" x="1828800" y="5457825"/>
          <p14:tracePt t="114839" x="1816100" y="5457825"/>
          <p14:tracePt t="114843" x="1808163" y="5462588"/>
          <p14:tracePt t="115714" x="1795463" y="5462588"/>
          <p14:tracePt t="115723" x="1782763" y="5470525"/>
          <p14:tracePt t="115728" x="1757363" y="5480050"/>
          <p14:tracePt t="115738" x="1727200" y="5487988"/>
          <p14:tracePt t="115744" x="1709738" y="5495925"/>
          <p14:tracePt t="115749" x="1697038" y="5500688"/>
          <p14:tracePt t="115758" x="1671638" y="5518150"/>
          <p14:tracePt t="115763" x="1651000" y="5526088"/>
          <p14:tracePt t="115772" x="1625600" y="5543550"/>
          <p14:tracePt t="115778" x="1612900" y="5556250"/>
          <p14:tracePt t="115785" x="1595438" y="5564188"/>
          <p14:tracePt t="115792" x="1573213" y="5564188"/>
          <p14:tracePt t="115799" x="1570038" y="5568950"/>
          <p14:tracePt t="115808" x="1552575" y="5576888"/>
          <p14:tracePt t="115813" x="1547813" y="5576888"/>
          <p14:tracePt t="115821" x="1544638" y="5576888"/>
          <p14:tracePt t="115836" x="1535113" y="5581650"/>
          <p14:tracePt t="115848" x="1531938" y="5581650"/>
          <p14:tracePt t="115862" x="1522413" y="5589588"/>
          <p14:tracePt t="115897" x="1509713" y="5589588"/>
          <p14:tracePt t="116439" x="1466850" y="5589588"/>
          <p14:tracePt t="116447" x="1446213" y="5586413"/>
          <p14:tracePt t="116454" x="1412875" y="5586413"/>
          <p14:tracePt t="116460" x="1370013" y="5576888"/>
          <p14:tracePt t="116467" x="1339850" y="5576888"/>
          <p14:tracePt t="116475" x="1306513" y="5576888"/>
          <p14:tracePt t="116481" x="1271588" y="5568950"/>
          <p14:tracePt t="116489" x="1250950" y="5568950"/>
          <p14:tracePt t="116495" x="1208088" y="5568950"/>
          <p14:tracePt t="116504" x="1182688" y="5551488"/>
          <p14:tracePt t="116510" x="1169988" y="5551488"/>
          <p14:tracePt t="116516" x="1139825" y="5543550"/>
          <p14:tracePt t="116524" x="1114425" y="5543550"/>
          <p14:tracePt t="116530" x="1093788" y="5543550"/>
          <p14:tracePt t="116539" x="1068388" y="5535613"/>
          <p14:tracePt t="116544" x="1046163" y="5535613"/>
          <p14:tracePt t="116552" x="1033463" y="5530850"/>
          <p14:tracePt t="116559" x="1000125" y="5530850"/>
          <p14:tracePt t="116565" x="987425" y="5530850"/>
          <p14:tracePt t="116573" x="974725" y="5522913"/>
          <p14:tracePt t="116579" x="957263" y="5522913"/>
          <p14:tracePt t="116588" x="952500" y="5522913"/>
          <p14:tracePt t="116594" x="949325" y="5522913"/>
          <p14:tracePt t="116601" x="936625" y="5522913"/>
          <p14:tracePt t="116608" x="927100" y="5522913"/>
          <p14:tracePt t="116615" x="922338" y="5522913"/>
          <p14:tracePt t="116622" x="914400" y="5522913"/>
          <p14:tracePt t="116629" x="909638" y="5522913"/>
          <p14:tracePt t="116637" x="901700" y="5522913"/>
          <p14:tracePt t="116643" x="889000" y="5522913"/>
          <p14:tracePt t="116650" x="884238" y="5522913"/>
          <p14:tracePt t="116658" x="863600" y="5522913"/>
          <p14:tracePt t="116664" x="858838" y="5522913"/>
          <p14:tracePt t="116671" x="850900" y="5522913"/>
          <p14:tracePt t="116678" x="846138" y="5522913"/>
          <p14:tracePt t="116688" x="842963" y="5522913"/>
          <p14:tracePt t="116693" x="833438" y="5522913"/>
          <p14:tracePt t="116699" x="830263" y="5522913"/>
          <p14:tracePt t="116713" x="820738" y="5522913"/>
          <p14:tracePt t="116722" x="808038" y="5522913"/>
          <p14:tracePt t="116728" x="803275" y="5522913"/>
          <p14:tracePt t="116742" x="795338" y="5530850"/>
          <p14:tracePt t="116748" x="790575" y="5530850"/>
          <p14:tracePt t="116759" x="787400" y="5530850"/>
          <p14:tracePt t="116763" x="777875" y="5530850"/>
          <p14:tracePt t="116772" x="774700" y="5535613"/>
          <p14:tracePt t="116783" x="762000" y="5535613"/>
          <p14:tracePt t="116798" x="744538" y="5535613"/>
          <p14:tracePt t="116812" x="739775" y="5535613"/>
          <p14:tracePt t="116827" x="736600" y="5535613"/>
          <p14:tracePt t="116841" x="727075" y="5535613"/>
          <p14:tracePt t="116856" x="723900" y="5535613"/>
          <p14:tracePt t="116890" x="714375" y="5535613"/>
          <p14:tracePt t="116917" x="711200" y="5535613"/>
          <p14:tracePt t="116953" x="706438" y="5535613"/>
          <p14:tracePt t="116981" x="696913" y="5535613"/>
          <p14:tracePt t="117009" x="684213" y="5535613"/>
          <p14:tracePt t="117044" x="681038" y="5535613"/>
          <p14:tracePt t="117072" x="671513" y="5535613"/>
          <p14:tracePt t="122066" x="693738" y="5492750"/>
          <p14:tracePt t="122075" x="723900" y="5429250"/>
          <p14:tracePt t="122080" x="744538" y="5364163"/>
          <p14:tracePt t="122088" x="790575" y="5287963"/>
          <p14:tracePt t="122094" x="820738" y="5199063"/>
          <p14:tracePt t="122103" x="842963" y="5126038"/>
          <p14:tracePt t="122109" x="889000" y="5037138"/>
          <p14:tracePt t="122115" x="909638" y="4948238"/>
          <p14:tracePt t="122124" x="931863" y="4857750"/>
          <p14:tracePt t="122129" x="952500" y="4799013"/>
          <p14:tracePt t="122139" x="987425" y="4722813"/>
          <p14:tracePt t="122144" x="995363" y="4649788"/>
          <p14:tracePt t="122151" x="1016000" y="4573588"/>
          <p14:tracePt t="122158" x="1050925" y="4484688"/>
          <p14:tracePt t="122164" x="1071563" y="4411663"/>
          <p14:tracePt t="122173" x="1119188" y="4318000"/>
          <p14:tracePt t="122179" x="1152525" y="4241800"/>
          <p14:tracePt t="122187" x="1208088" y="4152900"/>
          <p14:tracePt t="122193" x="1255713" y="4062413"/>
          <p14:tracePt t="122200" x="1296988" y="3986213"/>
          <p14:tracePt t="122208" x="1365250" y="3917950"/>
          <p14:tracePt t="122214" x="1408113" y="3854450"/>
          <p14:tracePt t="122221" x="1458913" y="3803650"/>
          <p14:tracePt t="122228" x="1489075" y="3752850"/>
          <p14:tracePt t="122236" x="1527175" y="3702050"/>
          <p14:tracePt t="122242" x="1565275" y="3662363"/>
          <p14:tracePt t="122249" x="1582738" y="3636963"/>
          <p14:tracePt t="122257" x="1608138" y="3603625"/>
          <p14:tracePt t="122263" x="1646238" y="3586163"/>
          <p14:tracePt t="122271" x="1663700" y="3552825"/>
          <p14:tracePt t="122277" x="1684338" y="3535363"/>
          <p14:tracePt t="122288" x="1722438" y="3509963"/>
          <p14:tracePt t="122292" x="1735138" y="3502025"/>
          <p14:tracePt t="122298" x="1752600" y="3479800"/>
          <p14:tracePt t="122306" x="1773238" y="3471863"/>
          <p14:tracePt t="122312" x="1800225" y="3462338"/>
          <p14:tracePt t="122321" x="1812925" y="3454400"/>
          <p14:tracePt t="122327" x="1828800" y="3446463"/>
          <p14:tracePt t="122333" x="1833563" y="3446463"/>
          <p14:tracePt t="122341" x="1846263" y="3441700"/>
          <p14:tracePt t="122347" x="1866900" y="3441700"/>
          <p14:tracePt t="122355" x="1884363" y="3441700"/>
          <p14:tracePt t="122362" x="1897063" y="3433763"/>
          <p14:tracePt t="122369" x="1909763" y="3424238"/>
          <p14:tracePt t="122376" x="1927225" y="3424238"/>
          <p14:tracePt t="122383" x="1970088" y="3408363"/>
          <p14:tracePt t="122784" x="1944688" y="3408363"/>
          <p14:tracePt t="122791" x="1909763" y="3408363"/>
          <p14:tracePt t="122797" x="1866900" y="3408363"/>
          <p14:tracePt t="122805" x="1846263" y="3398838"/>
          <p14:tracePt t="122812" x="1803400" y="3398838"/>
          <p14:tracePt t="122820" x="1770063" y="3390900"/>
          <p14:tracePt t="122826" x="1747838" y="3390900"/>
          <p14:tracePt t="122834" x="1714500" y="3386138"/>
          <p14:tracePt t="122841" x="1693863" y="3386138"/>
          <p14:tracePt t="122847" x="1666875" y="3378200"/>
          <p14:tracePt t="122854" x="1638300" y="3378200"/>
          <p14:tracePt t="122861" x="1612900" y="3378200"/>
          <p14:tracePt t="122870" x="1590675" y="3368675"/>
          <p14:tracePt t="122890" x="1539875" y="3368675"/>
          <p14:tracePt t="122896" x="1527175" y="3360738"/>
          <p14:tracePt t="122904" x="1493838" y="3360738"/>
          <p14:tracePt t="122911" x="1481138" y="3360738"/>
          <p14:tracePt t="122920" x="1476375" y="3360738"/>
          <p14:tracePt t="122926" x="1463675" y="3360738"/>
          <p14:tracePt t="122932" x="1450975" y="3360738"/>
          <p14:tracePt t="122939" x="1425575" y="3360738"/>
          <p14:tracePt t="122945" x="1403350" y="3360738"/>
          <p14:tracePt t="122955" x="1390650" y="3360738"/>
          <p14:tracePt t="122960" x="1374775" y="3360738"/>
          <p14:tracePt t="122966" x="1344613" y="3360738"/>
          <p14:tracePt t="122974" x="1331913" y="3365500"/>
          <p14:tracePt t="122980" x="1322388" y="3365500"/>
          <p14:tracePt t="122988" x="1309688" y="3365500"/>
          <p14:tracePt t="122995" x="1296988" y="3365500"/>
          <p14:tracePt t="123003" x="1271588" y="3373438"/>
          <p14:tracePt t="123009" x="1268413" y="3373438"/>
          <p14:tracePt t="123016" x="1255713" y="3373438"/>
          <p14:tracePt t="123023" x="1241425" y="3378200"/>
          <p14:tracePt t="123030" x="1225550" y="3378200"/>
          <p14:tracePt t="123037" x="1203325" y="3386138"/>
          <p14:tracePt t="123044" x="1190625" y="3386138"/>
          <p14:tracePt t="123055" x="1174750" y="3395663"/>
          <p14:tracePt t="123058" x="1162050" y="3403600"/>
          <p14:tracePt t="123065" x="1135063" y="3403600"/>
          <p14:tracePt t="123073" x="1122363" y="3408363"/>
          <p14:tracePt t="123081" x="1109663" y="3408363"/>
          <p14:tracePt t="123088" x="1101725" y="3416300"/>
          <p14:tracePt t="123094" x="1089025" y="3416300"/>
          <p14:tracePt t="123100" x="1084263" y="3421063"/>
          <p14:tracePt t="123108" x="1063625" y="3421063"/>
          <p14:tracePt t="123114" x="1050925" y="3429000"/>
          <p14:tracePt t="123122" x="1042988" y="3433763"/>
          <p14:tracePt t="123128" x="1012825" y="3449638"/>
          <p14:tracePt t="123136" x="990600" y="3449638"/>
          <p14:tracePt t="123143" x="974725" y="3471863"/>
          <p14:tracePt t="123149" x="952500" y="3479800"/>
          <p14:tracePt t="123157" x="939800" y="3479800"/>
          <p14:tracePt t="123163" x="906463" y="3489325"/>
          <p14:tracePt t="123172" x="893763" y="3489325"/>
          <p14:tracePt t="123178" x="884238" y="3489325"/>
          <p14:tracePt t="123188" x="881063" y="3497263"/>
          <p14:tracePt t="123193" x="868363" y="3497263"/>
          <p14:tracePt t="123207" x="846138" y="3497263"/>
          <p14:tracePt t="123227" x="838200" y="3497263"/>
          <p14:tracePt t="123234" x="833438" y="3497263"/>
          <p14:tracePt t="123256" x="825500" y="3497263"/>
          <p14:tracePt t="123262" x="825500" y="3502025"/>
          <p14:tracePt t="123277" x="820738" y="3502025"/>
          <p14:tracePt t="123297" x="820738" y="3505200"/>
          <p14:tracePt t="123305" x="812800" y="3505200"/>
          <p14:tracePt t="123332" x="812800" y="3514725"/>
          <p14:tracePt t="123346" x="817563" y="3514725"/>
          <p14:tracePt t="123360" x="817563" y="3517900"/>
          <p14:tracePt t="123376" x="820738" y="3517900"/>
          <p14:tracePt t="123390" x="820738" y="3527425"/>
          <p14:tracePt t="123396" x="830263" y="3527425"/>
          <p14:tracePt t="123403" x="833438" y="3540125"/>
          <p14:tracePt t="123410" x="842963" y="3552825"/>
          <p14:tracePt t="123417" x="855663" y="3560763"/>
          <p14:tracePt t="123425" x="871538" y="3568700"/>
          <p14:tracePt t="123431" x="876300" y="3568700"/>
          <p14:tracePt t="123439" x="884238" y="3573463"/>
          <p14:tracePt t="123445" x="889000" y="3581400"/>
          <p14:tracePt t="123454" x="896938" y="3586163"/>
          <p14:tracePt t="123459" x="909638" y="3595688"/>
          <p14:tracePt t="123466" x="922338" y="3608388"/>
          <p14:tracePt t="123474" x="939800" y="3616325"/>
          <p14:tracePt t="123480" x="952500" y="3624263"/>
          <p14:tracePt t="123488" x="965200" y="3629025"/>
          <p14:tracePt t="123494" x="982663" y="3636963"/>
          <p14:tracePt t="123503" x="1016000" y="3646488"/>
          <p14:tracePt t="123509" x="1028700" y="3654425"/>
          <p14:tracePt t="123515" x="1042988" y="3659188"/>
          <p14:tracePt t="123524" x="1076325" y="3667125"/>
          <p14:tracePt t="123529" x="1089025" y="3675063"/>
          <p14:tracePt t="123537" x="1106488" y="3687763"/>
          <p14:tracePt t="123544" x="1119188" y="3697288"/>
          <p14:tracePt t="123551" x="1127125" y="3705225"/>
          <p14:tracePt t="123558" x="1131888" y="3705225"/>
          <p14:tracePt t="123564" x="1152525" y="3709988"/>
          <p14:tracePt t="123572" x="1162050" y="3709988"/>
          <p14:tracePt t="123579" x="1165225" y="3717925"/>
          <p14:tracePt t="123586" x="1169988" y="3717925"/>
          <p14:tracePt t="123593" x="1187450" y="3722688"/>
          <p14:tracePt t="123599" x="1200150" y="3722688"/>
          <p14:tracePt t="123608" x="1220788" y="3730625"/>
          <p14:tracePt t="123614" x="1246188" y="3730625"/>
          <p14:tracePt t="123621" x="1268413" y="3740150"/>
          <p14:tracePt t="123628" x="1309688" y="3748088"/>
          <p14:tracePt t="123636" x="1335088" y="3773488"/>
          <p14:tracePt t="123642" x="1362075" y="3781425"/>
          <p14:tracePt t="123649" x="1403350" y="3790950"/>
          <p14:tracePt t="123657" x="1416050" y="3794125"/>
          <p14:tracePt t="123663" x="1441450" y="3803650"/>
          <p14:tracePt t="123672" x="1446213" y="3803650"/>
          <p14:tracePt t="123677" x="1466850" y="3811588"/>
          <p14:tracePt t="123684" x="1476375" y="3811588"/>
          <p14:tracePt t="123692" x="1481138" y="3816350"/>
          <p14:tracePt t="123698" x="1484313" y="3816350"/>
          <p14:tracePt t="124141" x="1514475" y="3811588"/>
          <p14:tracePt t="124149" x="1547813" y="3808413"/>
          <p14:tracePt t="124157" x="1595438" y="3786188"/>
          <p14:tracePt t="124162" x="1628775" y="3778250"/>
          <p14:tracePt t="124170" x="1689100" y="3768725"/>
          <p14:tracePt t="124177" x="1735138" y="3760788"/>
          <p14:tracePt t="124183" x="1795463" y="3727450"/>
          <p14:tracePt t="124191" x="1871663" y="3717925"/>
          <p14:tracePt t="124197" x="1931988" y="3705225"/>
          <p14:tracePt t="124205" x="2003425" y="3697288"/>
          <p14:tracePt t="124212" x="2076450" y="3687763"/>
          <p14:tracePt t="124220" x="2135188" y="3675063"/>
          <p14:tracePt t="124226" x="2195513" y="3667125"/>
          <p14:tracePt t="124233" x="2254250" y="3659188"/>
          <p14:tracePt t="124240" x="2314575" y="3659188"/>
          <p14:tracePt t="124247" x="2344738" y="3659188"/>
          <p14:tracePt t="124254" x="2398713" y="3659188"/>
          <p14:tracePt t="124261" x="2428875" y="3659188"/>
          <p14:tracePt t="124270" x="2471738" y="3659188"/>
          <p14:tracePt t="124275" x="2505075" y="3659188"/>
          <p14:tracePt t="124282" x="2555875" y="3659188"/>
          <p14:tracePt t="124290" x="2603500" y="3659188"/>
          <p14:tracePt t="124296" x="2659063" y="3659188"/>
          <p14:tracePt t="124304" x="2735263" y="3662363"/>
          <p14:tracePt t="124310" x="2795588" y="3671888"/>
          <p14:tracePt t="124317" x="2867025" y="3684588"/>
          <p14:tracePt t="124325" x="2952750" y="3692525"/>
          <p14:tracePt t="124331" x="3024188" y="3705225"/>
          <p14:tracePt t="124339" x="3100388" y="3727450"/>
          <p14:tracePt t="124345" x="3173413" y="3748088"/>
          <p14:tracePt t="124354" x="3221038" y="3756025"/>
          <p14:tracePt t="124359" x="3284538" y="3778250"/>
          <p14:tracePt t="124366" x="3330575" y="3794125"/>
          <p14:tracePt t="124374" x="3378200" y="3803650"/>
          <p14:tracePt t="124380" x="3411538" y="3824288"/>
          <p14:tracePt t="124388" x="3446463" y="3833813"/>
          <p14:tracePt t="124394" x="3479800" y="3849688"/>
          <p14:tracePt t="124403" x="3505200" y="3854450"/>
          <p14:tracePt t="124409" x="3535363" y="3862388"/>
          <p14:tracePt t="124415" x="3560763" y="3871913"/>
          <p14:tracePt t="124423" x="3581400" y="3871913"/>
          <p14:tracePt t="124429" x="3616325" y="3871913"/>
          <p14:tracePt t="124437" x="3636963" y="3871913"/>
          <p14:tracePt t="124444" x="3671888" y="3867150"/>
          <p14:tracePt t="124922" x="3667125" y="3867150"/>
          <p14:tracePt t="124937" x="3662363" y="3867150"/>
          <p14:tracePt t="124944" x="3654425" y="3867150"/>
          <p14:tracePt t="124950" x="3649663" y="3867150"/>
          <p14:tracePt t="124958" x="3641725" y="3867150"/>
          <p14:tracePt t="124964" x="3629025" y="3867150"/>
          <p14:tracePt t="124972" x="3624263" y="3862388"/>
          <p14:tracePt t="124978" x="3603625" y="3862388"/>
          <p14:tracePt t="124986" x="3590925" y="3862388"/>
          <p14:tracePt t="124993" x="3578225" y="3854450"/>
          <p14:tracePt t="124999" x="3552825" y="3854450"/>
          <p14:tracePt t="125007" x="3530600" y="3846513"/>
          <p14:tracePt t="125013" x="3517900" y="3846513"/>
          <p14:tracePt t="125021" x="3500438" y="3841750"/>
          <p14:tracePt t="125027" x="3487738" y="3833813"/>
          <p14:tracePt t="125036" x="3462338" y="3833813"/>
          <p14:tracePt t="125042" x="3449638" y="3824288"/>
          <p14:tracePt t="125049" x="3446463" y="3824288"/>
          <p14:tracePt t="125056" x="3429000" y="3821113"/>
          <p14:tracePt t="125063" x="3416300" y="3811588"/>
          <p14:tracePt t="125071" x="3394075" y="3811588"/>
          <p14:tracePt t="125077" x="3368675" y="3794125"/>
          <p14:tracePt t="125087" x="3348038" y="3786188"/>
          <p14:tracePt t="125092" x="3313113" y="3778250"/>
          <p14:tracePt t="125098" x="3279775" y="3773488"/>
          <p14:tracePt t="125105" x="3246438" y="3752850"/>
          <p14:tracePt t="125112" x="3198813" y="3743325"/>
          <p14:tracePt t="125120" x="3152775" y="3727450"/>
          <p14:tracePt t="125127" x="3087688" y="3705225"/>
          <p14:tracePt t="125133" x="3041650" y="3684588"/>
          <p14:tracePt t="125141" x="2981325" y="3675063"/>
          <p14:tracePt t="125147" x="2947988" y="3659188"/>
          <p14:tracePt t="125155" x="2889250" y="3649663"/>
          <p14:tracePt t="125161" x="2854325" y="3629025"/>
          <p14:tracePt t="125169" x="2808288" y="3621088"/>
          <p14:tracePt t="125176" x="2755900" y="3603625"/>
          <p14:tracePt t="125182" x="2697163" y="3581400"/>
          <p14:tracePt t="125190" x="2649538" y="3573463"/>
          <p14:tracePt t="125196" x="2578100" y="3552825"/>
          <p14:tracePt t="125204" x="2489200" y="3540125"/>
          <p14:tracePt t="125210" x="2398713" y="3517900"/>
          <p14:tracePt t="125221" x="2327275" y="3484563"/>
          <p14:tracePt t="125225" x="2238375" y="3475038"/>
          <p14:tracePt t="125231" x="2147888" y="3454400"/>
          <p14:tracePt t="125240" x="2051050" y="3441700"/>
          <p14:tracePt t="125245" x="1947863" y="3421063"/>
          <p14:tracePt t="125253" x="1833563" y="3395663"/>
          <p14:tracePt t="125260" x="1731963" y="3360738"/>
          <p14:tracePt t="125267" x="1616075" y="3340100"/>
          <p14:tracePt t="125275" x="1527175" y="3317875"/>
          <p14:tracePt t="125281" x="1425575" y="3305175"/>
          <p14:tracePt t="125289" x="1322388" y="3284538"/>
          <p14:tracePt t="125295" x="1238250" y="3262313"/>
          <p14:tracePt t="125303" x="1149350" y="3249613"/>
          <p14:tracePt t="125309" x="1076325" y="3228975"/>
          <p14:tracePt t="125316" x="987425" y="3216275"/>
          <p14:tracePt t="125324" x="931863" y="3216275"/>
          <p14:tracePt t="125330" x="884238" y="3208338"/>
          <p14:tracePt t="125337" x="825500" y="3198813"/>
          <p14:tracePt t="125344" x="777875" y="3190875"/>
          <p14:tracePt t="125353" x="736600" y="3190875"/>
          <p14:tracePt t="125358" x="711200" y="3190875"/>
          <p14:tracePt t="125365" x="681038" y="3182938"/>
          <p14:tracePt t="125373" x="655638" y="3182938"/>
          <p14:tracePt t="125379" x="650875" y="3182938"/>
          <p14:tracePt t="125388" x="630238" y="3170238"/>
          <p14:tracePt t="125394" x="620713" y="3170238"/>
          <p14:tracePt t="125404" x="608013" y="3170238"/>
          <p14:tracePt t="125414" x="604838" y="3170238"/>
          <p14:tracePt t="125428" x="600075" y="3170238"/>
          <p14:tracePt t="125458" x="590550" y="3170238"/>
          <p14:tracePt t="125513" x="590550" y="3178175"/>
          <p14:tracePt t="125541" x="590550" y="3182938"/>
          <p14:tracePt t="125555" x="595313" y="3186113"/>
          <p14:tracePt t="125570" x="600075" y="3195638"/>
          <p14:tracePt t="125577" x="604838" y="3198813"/>
          <p14:tracePt t="125583" x="620713" y="3208338"/>
          <p14:tracePt t="125591" x="625475" y="3211513"/>
          <p14:tracePt t="125597" x="633413" y="3224213"/>
          <p14:tracePt t="125605" x="638175" y="3241675"/>
          <p14:tracePt t="125611" x="663575" y="3267075"/>
          <p14:tracePt t="125619" x="681038" y="3279775"/>
          <p14:tracePt t="125626" x="714375" y="3327400"/>
          <p14:tracePt t="125632" x="739775" y="3352800"/>
          <p14:tracePt t="125640" x="790575" y="3390900"/>
          <p14:tracePt t="125646" x="820738" y="3429000"/>
          <p14:tracePt t="125655" x="846138" y="3467100"/>
          <p14:tracePt t="125661" x="884238" y="3492500"/>
          <p14:tracePt t="125669" x="909638" y="3530600"/>
          <p14:tracePt t="125675" x="939800" y="3568700"/>
          <p14:tracePt t="125682" x="952500" y="3581400"/>
          <p14:tracePt t="125690" x="990600" y="3629025"/>
          <p14:tracePt t="125696" x="1008063" y="3646488"/>
          <p14:tracePt t="125705" x="1012825" y="3659188"/>
          <p14:tracePt t="125710" x="1020763" y="3675063"/>
          <p14:tracePt t="125717" x="1028700" y="3697288"/>
          <p14:tracePt t="125725" x="1033463" y="3705225"/>
          <p14:tracePt t="125731" x="1033463" y="3709988"/>
          <p14:tracePt t="125739" x="1050925" y="3717925"/>
          <p14:tracePt t="125745" x="1050925" y="3722688"/>
          <p14:tracePt t="125760" x="1050925" y="3727450"/>
          <p14:tracePt t="125774" x="1050925" y="3735388"/>
          <p14:tracePt t="125803" x="1050925" y="3740150"/>
          <p14:tracePt t="126195" x="1063625" y="3722688"/>
          <p14:tracePt t="126204" x="1071563" y="3702050"/>
          <p14:tracePt t="126210" x="1089025" y="3667125"/>
          <p14:tracePt t="126216" x="1096963" y="3641725"/>
          <p14:tracePt t="126224" x="1109663" y="3629025"/>
          <p14:tracePt t="126230" x="1127125" y="3603625"/>
          <p14:tracePt t="126238" x="1135063" y="3581400"/>
          <p14:tracePt t="126244" x="1139825" y="3565525"/>
          <p14:tracePt t="126253" x="1149350" y="3552825"/>
          <p14:tracePt t="126260" x="1149350" y="3543300"/>
          <p14:tracePt t="126265" x="1152525" y="3540125"/>
          <p14:tracePt t="126274" x="1152525" y="3535363"/>
          <p14:tracePt t="126279" x="1152525" y="3527425"/>
          <p14:tracePt t="126294" x="1162050" y="3514725"/>
          <p14:tracePt t="126309" x="1162050" y="3509963"/>
          <p14:tracePt t="126329" x="1162050" y="3502025"/>
          <p14:tracePt t="126358" x="1162050" y="3497263"/>
          <p14:tracePt t="126392" x="1162050" y="3489325"/>
          <p14:tracePt t="126434" x="1152525" y="3489325"/>
          <p14:tracePt t="126463" x="1149350" y="3489325"/>
          <p14:tracePt t="126470" x="1149350" y="3492500"/>
          <p14:tracePt t="126484" x="1139825" y="3492500"/>
          <p14:tracePt t="126492" x="1139825" y="3497263"/>
          <p14:tracePt t="126498" x="1119188" y="3509963"/>
          <p14:tracePt t="126505" x="1114425" y="3527425"/>
          <p14:tracePt t="126512" x="1096963" y="3540125"/>
          <p14:tracePt t="126520" x="1089025" y="3556000"/>
          <p14:tracePt t="126533" x="1084263" y="3560763"/>
          <p14:tracePt t="126541" x="1084263" y="3568700"/>
          <p14:tracePt t="126547" x="1081088" y="3568700"/>
          <p14:tracePt t="126554" x="1081088" y="3573463"/>
          <p14:tracePt t="126572" x="1081088" y="3581400"/>
          <p14:tracePt t="126591" x="1081088" y="3595688"/>
          <p14:tracePt t="126618" x="1084263" y="3595688"/>
          <p14:tracePt t="126625" x="1093788" y="3598863"/>
          <p14:tracePt t="126631" x="1096963" y="3598863"/>
          <p14:tracePt t="126639" x="1109663" y="3608388"/>
          <p14:tracePt t="126645" x="1135063" y="3608388"/>
          <p14:tracePt t="126654" x="1157288" y="3611563"/>
          <p14:tracePt t="126660" x="1190625" y="3611563"/>
          <p14:tracePt t="126666" x="1241425" y="3611563"/>
          <p14:tracePt t="126674" x="1301750" y="3611563"/>
          <p14:tracePt t="126680" x="1344613" y="3611563"/>
          <p14:tracePt t="126688" x="1416050" y="3611563"/>
          <p14:tracePt t="126695" x="1476375" y="3611563"/>
          <p14:tracePt t="126703" x="1573213" y="3611563"/>
          <p14:tracePt t="126709" x="1658938" y="3608388"/>
          <p14:tracePt t="126716" x="1773238" y="3608388"/>
          <p14:tracePt t="126724" x="1876425" y="3595688"/>
          <p14:tracePt t="126730" x="1973263" y="3595688"/>
          <p14:tracePt t="126737" x="2046288" y="3586163"/>
          <p14:tracePt t="126744" x="2132013" y="3586163"/>
          <p14:tracePt t="126753" x="2233613" y="3560763"/>
          <p14:tracePt t="126758" x="2335213" y="3552825"/>
          <p14:tracePt t="126765" x="2433638" y="3552825"/>
          <p14:tracePt t="126773" x="2535238" y="3540125"/>
          <p14:tracePt t="126779" x="2646363" y="3540125"/>
          <p14:tracePt t="126787" x="2743200" y="3540125"/>
          <p14:tracePt t="126793" x="2846388" y="3540125"/>
          <p14:tracePt t="126801" x="2930525" y="3540125"/>
          <p14:tracePt t="126808" x="3028950" y="3548063"/>
          <p14:tracePt t="126815" x="3117850" y="3548063"/>
          <p14:tracePt t="126822" x="3186113" y="3548063"/>
          <p14:tracePt t="126828" x="3221038" y="3548063"/>
          <p14:tracePt t="126837" x="3241675" y="3556000"/>
          <p14:tracePt t="126843" x="3267075" y="3556000"/>
          <p14:tracePt t="127159" x="3365500" y="3556000"/>
          <p14:tracePt t="127167" x="3479800" y="3565525"/>
          <p14:tracePt t="127173" x="3606800" y="3590925"/>
          <p14:tracePt t="127180" x="3735388" y="3603625"/>
          <p14:tracePt t="127188" x="3849688" y="3624263"/>
          <p14:tracePt t="127194" x="3981450" y="3646488"/>
          <p14:tracePt t="127204" x="4110038" y="3684588"/>
          <p14:tracePt t="127209" x="4241800" y="3705225"/>
          <p14:tracePt t="127215" x="4368800" y="3730625"/>
          <p14:tracePt t="127224" x="4495800" y="3752850"/>
          <p14:tracePt t="127229" x="4598988" y="3765550"/>
          <p14:tracePt t="127236" x="4687888" y="3786188"/>
          <p14:tracePt t="127243" x="4748213" y="3794125"/>
          <p14:tracePt t="127253" x="4789488" y="3794125"/>
          <p14:tracePt t="127258" x="4819650" y="3794125"/>
          <p14:tracePt t="127264" x="4845050" y="3794125"/>
          <p14:tracePt t="127273" x="4857750" y="3794125"/>
          <p14:tracePt t="127658" x="4946650" y="3808413"/>
          <p14:tracePt t="127666" x="5057775" y="3808413"/>
          <p14:tracePt t="127674" x="5173663" y="3816350"/>
          <p14:tracePt t="127679" x="5300663" y="3829050"/>
          <p14:tracePt t="127688" x="5445125" y="3841750"/>
          <p14:tracePt t="127694" x="5572125" y="3854450"/>
          <p14:tracePt t="127704" x="5695950" y="3854450"/>
          <p14:tracePt t="127709" x="5810250" y="3854450"/>
          <p14:tracePt t="127714" x="5938838" y="3862388"/>
          <p14:tracePt t="127723" x="6065838" y="3862388"/>
          <p14:tracePt t="127729" x="6194425" y="3862388"/>
          <p14:tracePt t="127737" x="6321425" y="3862388"/>
          <p14:tracePt t="127743" x="6448425" y="3859213"/>
          <p14:tracePt t="127750" x="6602413" y="3859213"/>
          <p14:tracePt t="127757" x="6729413" y="3859213"/>
          <p14:tracePt t="127764" x="6870700" y="3859213"/>
          <p14:tracePt t="127771" x="7010400" y="3859213"/>
          <p14:tracePt t="127778" x="7138988" y="3862388"/>
          <p14:tracePt t="127786" x="7265988" y="3862388"/>
          <p14:tracePt t="127793" x="7392988" y="3875088"/>
          <p14:tracePt t="127799" x="7508875" y="3887788"/>
          <p14:tracePt t="127807" x="7605713" y="3887788"/>
          <p14:tracePt t="127821" x="7853363" y="3930650"/>
          <p14:tracePt t="128137" x="7856538" y="3922713"/>
          <p14:tracePt t="128145" x="7866063" y="3917950"/>
          <p14:tracePt t="128159" x="7866063" y="3910013"/>
          <p14:tracePt t="128173" x="7866063" y="3897313"/>
          <p14:tracePt t="128179" x="7866063" y="3892550"/>
          <p14:tracePt t="128187" x="7853363" y="3862388"/>
          <p14:tracePt t="128193" x="7802563" y="3833813"/>
          <p14:tracePt t="128200" x="7699375" y="3786188"/>
          <p14:tracePt t="128208" x="7567613" y="3727450"/>
          <p14:tracePt t="128214" x="7402513" y="3675063"/>
          <p14:tracePt t="128222" x="7151688" y="3629025"/>
          <p14:tracePt t="128228" x="6815138" y="3573463"/>
          <p14:tracePt t="128236" x="6483350" y="3540125"/>
          <p14:tracePt t="128242" x="6126163" y="3505200"/>
          <p14:tracePt t="128249" x="5746750" y="3489325"/>
          <p14:tracePt t="128257" x="5424488" y="3471863"/>
          <p14:tracePt t="128263" x="5126038" y="3454400"/>
          <p14:tracePt t="128271" x="4799013" y="3421063"/>
          <p14:tracePt t="128277" x="4500563" y="3403600"/>
          <p14:tracePt t="128286" x="4232275" y="3386138"/>
          <p14:tracePt t="128292" x="4049713" y="3373438"/>
          <p14:tracePt t="128298" x="3778250" y="3340100"/>
          <p14:tracePt t="128306" x="3594100" y="3327400"/>
          <p14:tracePt t="128313" x="3381375" y="3314700"/>
          <p14:tracePt t="128321" x="3198813" y="3302000"/>
          <p14:tracePt t="128327" x="3036888" y="3276600"/>
          <p14:tracePt t="128337" x="2849563" y="3262313"/>
          <p14:tracePt t="128342" x="2709863" y="3249613"/>
          <p14:tracePt t="128348" x="2570163" y="3249613"/>
          <p14:tracePt t="128357" x="2441575" y="3249613"/>
          <p14:tracePt t="128362" x="2344738" y="3259138"/>
          <p14:tracePt t="128371" x="2259013" y="3259138"/>
          <p14:tracePt t="128377" x="2211388" y="3267075"/>
          <p14:tracePt t="128383" x="2173288" y="3284538"/>
          <p14:tracePt t="128391" x="2152650" y="3292475"/>
          <p14:tracePt t="128397" x="2147888" y="3292475"/>
          <p14:tracePt t="128777" x="2117725" y="3302000"/>
          <p14:tracePt t="128785" x="2084388" y="3309938"/>
          <p14:tracePt t="128791" x="2038350" y="3317875"/>
          <p14:tracePt t="128798" x="2003425" y="3335338"/>
          <p14:tracePt t="128806" x="1957388" y="3343275"/>
          <p14:tracePt t="128812" x="1922463" y="3352800"/>
          <p14:tracePt t="128821" x="1892300" y="3360738"/>
          <p14:tracePt t="128826" x="1854200" y="3386138"/>
          <p14:tracePt t="128834" x="1833563" y="3395663"/>
          <p14:tracePt t="128841" x="1800225" y="3403600"/>
          <p14:tracePt t="128847" x="1765300" y="3421063"/>
          <p14:tracePt t="128855" x="1739900" y="3429000"/>
          <p14:tracePt t="128861" x="1697038" y="3436938"/>
          <p14:tracePt t="128870" x="1671638" y="3454400"/>
          <p14:tracePt t="128876" x="1641475" y="3462338"/>
          <p14:tracePt t="128888" x="1616075" y="3479800"/>
          <p14:tracePt t="128890" x="1590675" y="3484563"/>
          <p14:tracePt t="128896" x="1577975" y="3484563"/>
          <p14:tracePt t="128904" x="1547813" y="3492500"/>
          <p14:tracePt t="128911" x="1531938" y="3502025"/>
          <p14:tracePt t="128919" x="1519238" y="3509963"/>
          <p14:tracePt t="128926" x="1506538" y="3509963"/>
          <p14:tracePt t="128931" x="1481138" y="3514725"/>
          <p14:tracePt t="128939" x="1476375" y="3514725"/>
          <p14:tracePt t="128945" x="1463675" y="3522663"/>
          <p14:tracePt t="128954" x="1446213" y="3530600"/>
          <p14:tracePt t="128960" x="1433513" y="3530600"/>
          <p14:tracePt t="128967" x="1428750" y="3535363"/>
          <p14:tracePt t="128975" x="1400175" y="3552825"/>
          <p14:tracePt t="128981" x="1390650" y="3552825"/>
          <p14:tracePt t="128988" x="1370013" y="3556000"/>
          <p14:tracePt t="128995" x="1365250" y="3556000"/>
          <p14:tracePt t="129003" x="1352550" y="3565525"/>
          <p14:tracePt t="129009" x="1327150" y="3573463"/>
          <p14:tracePt t="129016" x="1322388" y="3573463"/>
          <p14:tracePt t="129024" x="1309688" y="3578225"/>
          <p14:tracePt t="129030" x="1301750" y="3578225"/>
          <p14:tracePt t="129038" x="1289050" y="3586163"/>
          <p14:tracePt t="129044" x="1284288" y="3586163"/>
          <p14:tracePt t="129059" x="1263650" y="3590925"/>
          <p14:tracePt t="129073" x="1246188" y="3598863"/>
          <p14:tracePt t="129079" x="1241425" y="3598863"/>
          <p14:tracePt t="129088" x="1238250" y="3598863"/>
          <p14:tracePt t="129095" x="1225550" y="3598863"/>
          <p14:tracePt t="129105" x="1216025" y="3608388"/>
          <p14:tracePt t="129108" x="1203325" y="3608388"/>
          <p14:tracePt t="129114" x="1190625" y="3608388"/>
          <p14:tracePt t="129123" x="1182688" y="3608388"/>
          <p14:tracePt t="129128" x="1177925" y="3608388"/>
          <p14:tracePt t="129137" x="1174750" y="3608388"/>
          <p14:tracePt t="129150" x="1162050" y="3608388"/>
          <p14:tracePt t="129163" x="1152525" y="3621088"/>
          <p14:tracePt t="129172" x="1139825" y="3621088"/>
          <p14:tracePt t="129186" x="1131888" y="3621088"/>
          <p14:tracePt t="129192" x="1119188" y="3621088"/>
          <p14:tracePt t="129207" x="1114425" y="3624263"/>
          <p14:tracePt t="129213" x="1101725" y="3624263"/>
          <p14:tracePt t="129227" x="1093788" y="3633788"/>
          <p14:tracePt t="129236" x="1089025" y="3633788"/>
          <p14:tracePt t="129241" x="1076325" y="3633788"/>
          <p14:tracePt t="129256" x="1068388" y="3636963"/>
          <p14:tracePt t="129262" x="1063625" y="3636963"/>
          <p14:tracePt t="129284" x="1058863" y="3636963"/>
          <p14:tracePt t="129311" x="1050925" y="3636963"/>
          <p14:tracePt t="129346" x="1046163" y="3636963"/>
          <p14:tracePt t="129374" x="1038225" y="3636963"/>
          <p14:tracePt t="129403" x="1033463" y="3636963"/>
          <p14:tracePt t="129417" x="1028700" y="3636963"/>
          <p14:tracePt t="129431" x="1016000" y="3636963"/>
          <p14:tracePt t="129453" x="1008063" y="3636963"/>
          <p14:tracePt t="129480" x="1003300" y="3636963"/>
          <p14:tracePt t="129586" x="1012825" y="3629025"/>
          <p14:tracePt t="129621" x="1025525" y="3624263"/>
          <p14:tracePt t="129649" x="1028700" y="3624263"/>
          <p14:tracePt t="129657" x="1028700" y="3611563"/>
          <p14:tracePt t="129663" x="1033463" y="3611563"/>
          <p14:tracePt t="129685" x="1042988" y="3611563"/>
          <p14:tracePt t="129698" x="1046163" y="3611563"/>
          <p14:tracePt t="129712" x="1055688" y="3611563"/>
          <p14:tracePt t="129734" x="1058863" y="3611563"/>
          <p14:tracePt t="129769" x="1068388" y="3611563"/>
          <p14:tracePt t="129783" x="1068388" y="3621088"/>
          <p14:tracePt t="129796" x="1071563" y="3621088"/>
          <p14:tracePt t="129875" x="1071563" y="3624263"/>
          <p14:tracePt t="130275" x="1071563" y="3633788"/>
          <p14:tracePt t="130324" x="1071563" y="3636963"/>
          <p14:tracePt t="130402" x="1063625" y="3636963"/>
          <p14:tracePt t="130423" x="1063625" y="3646488"/>
          <p14:tracePt t="130507" x="1063625" y="3649663"/>
          <p14:tracePt t="130563" x="1063625" y="3654425"/>
          <p14:tracePt t="131358" x="1071563" y="3654425"/>
          <p14:tracePt t="131366" x="1096963" y="3654425"/>
          <p14:tracePt t="131374" x="1119188" y="3646488"/>
          <p14:tracePt t="131379" x="1162050" y="3646488"/>
          <p14:tracePt t="131387" x="1195388" y="3636963"/>
          <p14:tracePt t="131393" x="1238250" y="3636963"/>
          <p14:tracePt t="131402" x="1281113" y="3636963"/>
          <p14:tracePt t="131408" x="1344613" y="3624263"/>
          <p14:tracePt t="131415" x="1387475" y="3624263"/>
          <p14:tracePt t="131422" x="1441450" y="3624263"/>
          <p14:tracePt t="131429" x="1489075" y="3616325"/>
          <p14:tracePt t="131437" x="1547813" y="3616325"/>
          <p14:tracePt t="131442" x="1590675" y="3616325"/>
          <p14:tracePt t="131452" x="1651000" y="3616325"/>
          <p14:tracePt t="131457" x="1679575" y="3616325"/>
          <p14:tracePt t="131463" x="1735138" y="3616325"/>
          <p14:tracePt t="131471" x="1765300" y="3616325"/>
          <p14:tracePt t="131478" x="1820863" y="3616325"/>
          <p14:tracePt t="131486" x="1851025" y="3616325"/>
          <p14:tracePt t="131493" x="1892300" y="3616325"/>
          <p14:tracePt t="131499" x="1939925" y="3616325"/>
          <p14:tracePt t="131507" x="1982788" y="3616325"/>
          <p14:tracePt t="131513" x="2003425" y="3616325"/>
          <p14:tracePt t="131520" x="2038350" y="3616325"/>
          <p14:tracePt t="131527" x="2066925" y="3616325"/>
          <p14:tracePt t="131535" x="2092325" y="3621088"/>
          <p14:tracePt t="131542" x="2122488" y="3621088"/>
          <p14:tracePt t="131548" x="2157413" y="3621088"/>
          <p14:tracePt t="131556" x="2198688" y="3621088"/>
          <p14:tracePt t="131562" x="2228850" y="3621088"/>
          <p14:tracePt t="131571" x="2284413" y="3629025"/>
          <p14:tracePt t="131577" x="2330450" y="3636963"/>
          <p14:tracePt t="131588" x="2403475" y="3636963"/>
          <p14:tracePt t="131591" x="2463800" y="3649663"/>
          <p14:tracePt t="131597" x="2547938" y="3659188"/>
          <p14:tracePt t="131605" x="2620963" y="3671888"/>
          <p14:tracePt t="131611" x="2679700" y="3679825"/>
          <p14:tracePt t="131620" x="2755900" y="3692525"/>
          <p14:tracePt t="131626" x="2828925" y="3702050"/>
          <p14:tracePt t="131632" x="2862263" y="3709988"/>
          <p14:tracePt t="131640" x="2922588" y="3717925"/>
          <p14:tracePt t="131646" x="2943225" y="3717925"/>
          <p14:tracePt t="131655" x="2955925" y="3727450"/>
          <p14:tracePt t="131661" x="2973388" y="3727450"/>
          <p14:tracePt t="131675" x="2986088" y="3735388"/>
          <p14:tracePt t="132069" x="3016250" y="3735388"/>
          <p14:tracePt t="132076" x="3049588" y="3730625"/>
          <p14:tracePt t="132083" x="3084513" y="3722688"/>
          <p14:tracePt t="132091" x="3114675" y="3722688"/>
          <p14:tracePt t="132097" x="3160713" y="3714750"/>
          <p14:tracePt t="132104" x="3203575" y="3705225"/>
          <p14:tracePt t="132111" x="3275013" y="3705225"/>
          <p14:tracePt t="132119" x="3322638" y="3705225"/>
          <p14:tracePt t="132125" x="3390900" y="3705225"/>
          <p14:tracePt t="132138" x="3424238" y="3705225"/>
          <p14:tracePt t="132140" x="3479800" y="3705225"/>
          <p14:tracePt t="132146" x="3535363" y="3705225"/>
          <p14:tracePt t="132154" x="3568700" y="3709988"/>
          <p14:tracePt t="132161" x="3590925" y="3709988"/>
          <p14:tracePt t="132168" x="3632200" y="3709988"/>
          <p14:tracePt t="132176" x="3659188" y="3714750"/>
          <p14:tracePt t="132181" x="3671888" y="3714750"/>
          <p14:tracePt t="132190" x="3700463" y="3714750"/>
          <p14:tracePt t="132196" x="3717925" y="3714750"/>
          <p14:tracePt t="132204" x="3730625" y="3714750"/>
          <p14:tracePt t="132209" x="3743325" y="3714750"/>
          <p14:tracePt t="132221" x="3773488" y="3714750"/>
          <p14:tracePt t="132224" x="3798888" y="3722688"/>
          <p14:tracePt t="132230" x="3829050" y="3722688"/>
          <p14:tracePt t="132240" x="3871913" y="3722688"/>
          <p14:tracePt t="132244" x="3905250" y="3730625"/>
          <p14:tracePt t="132253" x="3963988" y="3730625"/>
          <p14:tracePt t="132259" x="3994150" y="3730625"/>
          <p14:tracePt t="132265" x="4049713" y="3740150"/>
          <p14:tracePt t="132273" x="4079875" y="3740150"/>
          <p14:tracePt t="132280" x="4122738" y="3740150"/>
          <p14:tracePt t="132288" x="4156075" y="3748088"/>
          <p14:tracePt t="132294" x="4181475" y="3748088"/>
          <p14:tracePt t="132303" x="4211638" y="3748088"/>
          <p14:tracePt t="132308" x="4224338" y="3748088"/>
          <p14:tracePt t="132315" x="4249738" y="3748088"/>
          <p14:tracePt t="132322" x="4270375" y="3748088"/>
          <p14:tracePt t="132329" x="4283075" y="3748088"/>
          <p14:tracePt t="132337" x="4295775" y="3748088"/>
          <p14:tracePt t="132343" x="4310063" y="3748088"/>
          <p14:tracePt t="132352" x="4343400" y="3748088"/>
          <p14:tracePt t="132360" x="4364038" y="3748088"/>
          <p14:tracePt t="132364" x="4389438" y="3748088"/>
          <p14:tracePt t="132372" x="4432300" y="3748088"/>
          <p14:tracePt t="132378" x="4462463" y="3748088"/>
          <p14:tracePt t="132386" x="4505325" y="3748088"/>
          <p14:tracePt t="132393" x="4548188" y="3748088"/>
          <p14:tracePt t="132399" x="4581525" y="3748088"/>
          <p14:tracePt t="132407" x="4611688" y="3748088"/>
          <p14:tracePt t="132413" x="4637088" y="3743325"/>
          <p14:tracePt t="132421" x="4649788" y="3743325"/>
          <p14:tracePt t="132427" x="4670425" y="3743325"/>
          <p14:tracePt t="132436" x="4687888" y="3743325"/>
          <p14:tracePt t="132442" x="4692650" y="3740150"/>
          <p14:tracePt t="132448" x="4705350" y="3740150"/>
          <p14:tracePt t="132463" x="4708525" y="3740150"/>
          <p14:tracePt t="132470" x="4718050" y="3740150"/>
          <p14:tracePt t="132477" x="4721225" y="3735388"/>
          <p14:tracePt t="132485" x="4733925" y="3735388"/>
          <p14:tracePt t="132491" x="4743450" y="3727450"/>
          <p14:tracePt t="132498" x="4748213" y="3727450"/>
          <p14:tracePt t="132506" x="4756150" y="3722688"/>
          <p14:tracePt t="132512" x="4760913" y="3714750"/>
          <p14:tracePt t="132520" x="4773613" y="3709988"/>
          <p14:tracePt t="132526" x="4781550" y="3709988"/>
          <p14:tracePt t="132536" x="4786313" y="3702050"/>
          <p14:tracePt t="132540" x="4806950" y="3697288"/>
          <p14:tracePt t="132547" x="4819650" y="3687763"/>
          <p14:tracePt t="132555" x="4827588" y="3675063"/>
          <p14:tracePt t="132561" x="4840288" y="3667125"/>
          <p14:tracePt t="132569" x="4849813" y="3667125"/>
          <p14:tracePt t="132575" x="4862513" y="3659188"/>
          <p14:tracePt t="132582" x="4883150" y="3649663"/>
          <p14:tracePt t="132590" x="4892675" y="3646488"/>
          <p14:tracePt t="132597" x="4905375" y="3636963"/>
          <p14:tracePt t="132604" x="4918075" y="3633788"/>
          <p14:tracePt t="132610" x="4933950" y="3624263"/>
          <p14:tracePt t="132619" x="4946650" y="3616325"/>
          <p14:tracePt t="132625" x="4956175" y="3603625"/>
          <p14:tracePt t="132631" x="4960938" y="3598863"/>
          <p14:tracePt t="132640" x="4976813" y="3581400"/>
          <p14:tracePt t="132645" x="4981575" y="3578225"/>
          <p14:tracePt t="132653" x="4981575" y="3565525"/>
          <p14:tracePt t="132660" x="4986338" y="3565525"/>
          <p14:tracePt t="132668" x="4986338" y="3552825"/>
          <p14:tracePt t="132674" x="4986338" y="3540125"/>
          <p14:tracePt t="132681" x="4986338" y="3530600"/>
          <p14:tracePt t="132689" x="4986338" y="3517900"/>
          <p14:tracePt t="132694" x="4976813" y="3505200"/>
          <p14:tracePt t="132703" x="4973638" y="3497263"/>
          <p14:tracePt t="132709" x="4964113" y="3475038"/>
          <p14:tracePt t="132716" x="4930775" y="3441700"/>
          <p14:tracePt t="132724" x="4913313" y="3416300"/>
          <p14:tracePt t="132730" x="4895850" y="3395663"/>
          <p14:tracePt t="132737" x="4870450" y="3360738"/>
          <p14:tracePt t="132744" x="4832350" y="3330575"/>
          <p14:tracePt t="132752" x="4806950" y="3292475"/>
          <p14:tracePt t="132758" x="4789488" y="3259138"/>
          <p14:tracePt t="132765" x="4751388" y="3233738"/>
          <p14:tracePt t="132774" x="4733925" y="3216275"/>
          <p14:tracePt t="132779" x="4721225" y="3190875"/>
          <p14:tracePt t="132787" x="4705350" y="3178175"/>
          <p14:tracePt t="132793" x="4692650" y="3170238"/>
          <p14:tracePt t="132803" x="4667250" y="3152775"/>
          <p14:tracePt t="132808" x="4662488" y="3148013"/>
          <p14:tracePt t="132814" x="4645025" y="3135313"/>
          <p14:tracePt t="132822" x="4624388" y="3117850"/>
          <p14:tracePt t="132829" x="4606925" y="3101975"/>
          <p14:tracePt t="132838" x="4576763" y="3097213"/>
          <p14:tracePt t="132843" x="4551363" y="3089275"/>
          <p14:tracePt t="132850" x="4508500" y="3079750"/>
          <p14:tracePt t="132857" x="4483100" y="3071813"/>
          <p14:tracePt t="132863" x="4462463" y="3063875"/>
          <p14:tracePt t="132871" x="4441825" y="3063875"/>
          <p14:tracePt t="132877" x="4406900" y="3054350"/>
          <p14:tracePt t="132885" x="4373563" y="3036888"/>
          <p14:tracePt t="132892" x="4338638" y="3028950"/>
          <p14:tracePt t="132899" x="4318000" y="3028950"/>
          <p14:tracePt t="132907" x="4292600" y="3021013"/>
          <p14:tracePt t="132913" x="4257675" y="3011488"/>
          <p14:tracePt t="132920" x="4237038" y="3011488"/>
          <p14:tracePt t="132927" x="4203700" y="3003550"/>
          <p14:tracePt t="132936" x="4160838" y="3003550"/>
          <p14:tracePt t="132941" x="4113213" y="2995613"/>
          <p14:tracePt t="132948" x="4070350" y="2995613"/>
          <p14:tracePt t="132956" x="4037013" y="2995613"/>
          <p14:tracePt t="132962" x="3986213" y="2995613"/>
          <p14:tracePt t="132969" x="3960813" y="2995613"/>
          <p14:tracePt t="132976" x="3917950" y="2995613"/>
          <p14:tracePt t="132988" x="3897313" y="2995613"/>
          <p14:tracePt t="132991" x="3867150" y="2995613"/>
          <p14:tracePt t="132997" x="3832225" y="2986088"/>
          <p14:tracePt t="133005" x="3811588" y="2986088"/>
          <p14:tracePt t="133012" x="3794125" y="2986088"/>
          <p14:tracePt t="133019" x="3765550" y="2986088"/>
          <p14:tracePt t="133025" x="3738563" y="2978150"/>
          <p14:tracePt t="133032" x="3725863" y="2978150"/>
          <p14:tracePt t="133040" x="3684588" y="2978150"/>
          <p14:tracePt t="133046" x="3662363" y="2978150"/>
          <p14:tracePt t="133054" x="3632200" y="2978150"/>
          <p14:tracePt t="133060" x="3590925" y="2978150"/>
          <p14:tracePt t="133068" x="3565525" y="2978150"/>
          <p14:tracePt t="133076" x="3522663" y="2978150"/>
          <p14:tracePt t="133082" x="3492500" y="2978150"/>
          <p14:tracePt t="133089" x="3467100" y="2978150"/>
          <p14:tracePt t="133096" x="3424238" y="2978150"/>
          <p14:tracePt t="133104" x="3403600" y="2978150"/>
          <p14:tracePt t="133110" x="3381375" y="2978150"/>
          <p14:tracePt t="133119" x="3348038" y="2978150"/>
          <p14:tracePt t="133125" x="3327400" y="2978150"/>
          <p14:tracePt t="133131" x="3305175" y="2978150"/>
          <p14:tracePt t="133138" x="3279775" y="2978150"/>
          <p14:tracePt t="133145" x="3259138" y="2978150"/>
          <p14:tracePt t="133155" x="3246438" y="2978150"/>
          <p14:tracePt t="133159" x="3221038" y="2978150"/>
          <p14:tracePt t="133167" x="3198813" y="2978150"/>
          <p14:tracePt t="133174" x="3178175" y="2982913"/>
          <p14:tracePt t="133180" x="3160713" y="2982913"/>
          <p14:tracePt t="133188" x="3148013" y="2982913"/>
          <p14:tracePt t="133194" x="3117850" y="2982913"/>
          <p14:tracePt t="133204" x="3100388" y="2990850"/>
          <p14:tracePt t="133209" x="3097213" y="2990850"/>
          <p14:tracePt t="133215" x="3084513" y="2990850"/>
          <p14:tracePt t="133223" x="3071813" y="2990850"/>
          <p14:tracePt t="133229" x="3054350" y="2990850"/>
          <p14:tracePt t="133237" x="3041650" y="2990850"/>
          <p14:tracePt t="133245" x="3028950" y="2990850"/>
          <p14:tracePt t="133253" x="3016250" y="2990850"/>
          <p14:tracePt t="133258" x="2990850" y="2990850"/>
          <p14:tracePt t="133264" x="2978150" y="2990850"/>
          <p14:tracePt t="133272" x="2965450" y="2998788"/>
          <p14:tracePt t="133278" x="2952750" y="2998788"/>
          <p14:tracePt t="133286" x="2927350" y="2998788"/>
          <p14:tracePt t="133292" x="2914650" y="3003550"/>
          <p14:tracePt t="133303" x="2901950" y="3003550"/>
          <p14:tracePt t="133307" x="2889250" y="3003550"/>
          <p14:tracePt t="133313" x="2871788" y="3003550"/>
          <p14:tracePt t="133321" x="2859088" y="3011488"/>
          <p14:tracePt t="133327" x="2846388" y="3011488"/>
          <p14:tracePt t="133336" x="2833688" y="3011488"/>
          <p14:tracePt t="133342" x="2816225" y="3011488"/>
          <p14:tracePt t="133349" x="2803525" y="3021013"/>
          <p14:tracePt t="133357" x="2782888" y="3021013"/>
          <p14:tracePt t="133363" x="2765425" y="3021013"/>
          <p14:tracePt t="133371" x="2752725" y="3028950"/>
          <p14:tracePt t="133377" x="2735263" y="3041650"/>
          <p14:tracePt t="133387" x="2714625" y="3041650"/>
          <p14:tracePt t="133392" x="2709863" y="3049588"/>
          <p14:tracePt t="133398" x="2692400" y="3054350"/>
          <p14:tracePt t="133407" x="2679700" y="3054350"/>
          <p14:tracePt t="133412" x="2676525" y="3059113"/>
          <p14:tracePt t="133419" x="2662238" y="3059113"/>
          <p14:tracePt t="133426" x="2646363" y="3067050"/>
          <p14:tracePt t="133435" x="2641600" y="3067050"/>
          <p14:tracePt t="133441" x="2636838" y="3067050"/>
          <p14:tracePt t="133447" x="2620963" y="3076575"/>
          <p14:tracePt t="133456" x="2616200" y="3076575"/>
          <p14:tracePt t="133461" x="2611438" y="3079750"/>
          <p14:tracePt t="133469" x="2595563" y="3089275"/>
          <p14:tracePt t="133475" x="2573338" y="3089275"/>
          <p14:tracePt t="133482" x="2570163" y="3092450"/>
          <p14:tracePt t="133490" x="2547938" y="3105150"/>
          <p14:tracePt t="133496" x="2530475" y="3114675"/>
          <p14:tracePt t="133504" x="2527300" y="3114675"/>
          <p14:tracePt t="133510" x="2505075" y="3122613"/>
          <p14:tracePt t="133519" x="2492375" y="3130550"/>
          <p14:tracePt t="133525" x="2476500" y="3135313"/>
          <p14:tracePt t="133532" x="2471738" y="3135313"/>
          <p14:tracePt t="133540" x="2463800" y="3143250"/>
          <p14:tracePt t="133546" x="2451100" y="3148013"/>
          <p14:tracePt t="133553" x="2446338" y="3148013"/>
          <p14:tracePt t="133560" x="2424113" y="3155950"/>
          <p14:tracePt t="133569" x="2420938" y="3160713"/>
          <p14:tracePt t="133574" x="2411413" y="3173413"/>
          <p14:tracePt t="133581" x="2398713" y="3182938"/>
          <p14:tracePt t="133589" x="2390775" y="3190875"/>
          <p14:tracePt t="133595" x="2386013" y="3195638"/>
          <p14:tracePt t="133603" x="2378075" y="3198813"/>
          <p14:tracePt t="133609" x="2365375" y="3198813"/>
          <p14:tracePt t="133620" x="2360613" y="3216275"/>
          <p14:tracePt t="133624" x="2352675" y="3221038"/>
          <p14:tracePt t="133630" x="2347913" y="3228975"/>
          <p14:tracePt t="133639" x="2339975" y="3241675"/>
          <p14:tracePt t="133644" x="2335213" y="3246438"/>
          <p14:tracePt t="133652" x="2335213" y="3254375"/>
          <p14:tracePt t="133658" x="2327275" y="3259138"/>
          <p14:tracePt t="133665" x="2322513" y="3262313"/>
          <p14:tracePt t="133673" x="2322513" y="3271838"/>
          <p14:tracePt t="133679" x="2314575" y="3276600"/>
          <p14:tracePt t="133687" x="2301875" y="3284538"/>
          <p14:tracePt t="133693" x="2301875" y="3297238"/>
          <p14:tracePt t="133702" x="2301875" y="3309938"/>
          <p14:tracePt t="133708" x="2301875" y="3317875"/>
          <p14:tracePt t="133714" x="2297113" y="3322638"/>
          <p14:tracePt t="133722" x="2297113" y="3330575"/>
          <p14:tracePt t="133728" x="2297113" y="3343275"/>
          <p14:tracePt t="133736" x="2297113" y="3355975"/>
          <p14:tracePt t="133743" x="2297113" y="3360738"/>
          <p14:tracePt t="133753" x="2297113" y="3373438"/>
          <p14:tracePt t="133757" x="2297113" y="3386138"/>
          <p14:tracePt t="133764" x="2297113" y="3395663"/>
          <p14:tracePt t="133772" x="2297113" y="3398838"/>
          <p14:tracePt t="133778" x="2297113" y="3408363"/>
          <p14:tracePt t="133792" x="2297113" y="3411538"/>
          <p14:tracePt t="133799" x="2297113" y="3416300"/>
          <p14:tracePt t="133813" x="2297113" y="3424238"/>
          <p14:tracePt t="133831" x="2309813" y="3429000"/>
          <p14:tracePt t="133849" x="2309813" y="3446463"/>
          <p14:tracePt t="133856" x="2317750" y="3446463"/>
          <p14:tracePt t="133863" x="2322513" y="3459163"/>
          <p14:tracePt t="133870" x="2330450" y="3462338"/>
          <p14:tracePt t="133877" x="2335213" y="3471863"/>
          <p14:tracePt t="133886" x="2344738" y="3475038"/>
          <p14:tracePt t="133891" x="2347913" y="3479800"/>
          <p14:tracePt t="133898" x="2357438" y="3489325"/>
          <p14:tracePt t="133905" x="2360613" y="3492500"/>
          <p14:tracePt t="133911" x="2373313" y="3509963"/>
          <p14:tracePt t="133919" x="2390775" y="3514725"/>
          <p14:tracePt t="133927" x="2395538" y="3522663"/>
          <p14:tracePt t="133936" x="2398713" y="3527425"/>
          <p14:tracePt t="133941" x="2416175" y="3540125"/>
          <p14:tracePt t="133947" x="2428875" y="3548063"/>
          <p14:tracePt t="133955" x="2441575" y="3556000"/>
          <p14:tracePt t="133961" x="2466975" y="3578225"/>
          <p14:tracePt t="133969" x="2484438" y="3595688"/>
          <p14:tracePt t="133975" x="2517775" y="3611563"/>
          <p14:tracePt t="133982" x="2552700" y="3629025"/>
          <p14:tracePt t="133989" x="2578100" y="3646488"/>
          <p14:tracePt t="133996" x="2620963" y="3662363"/>
          <p14:tracePt t="134004" x="2646363" y="3679825"/>
          <p14:tracePt t="134010" x="2679700" y="3697288"/>
          <p14:tracePt t="134018" x="2714625" y="3714750"/>
          <p14:tracePt t="134025" x="2730500" y="3740150"/>
          <p14:tracePt t="134031" x="2752725" y="3752850"/>
          <p14:tracePt t="134039" x="2768600" y="3760788"/>
          <p14:tracePt t="134045" x="2803525" y="3778250"/>
          <p14:tracePt t="134053" x="2808288" y="3781425"/>
          <p14:tracePt t="134059" x="2828925" y="3790950"/>
          <p14:tracePt t="134070" x="2841625" y="3798888"/>
          <p14:tracePt t="134074" x="2879725" y="3824288"/>
          <p14:tracePt t="134080" x="2901950" y="3833813"/>
          <p14:tracePt t="134088" x="2927350" y="3841750"/>
          <p14:tracePt t="134096" x="2968625" y="3859213"/>
          <p14:tracePt t="134103" x="2995613" y="3859213"/>
          <p14:tracePt t="134109" x="3036888" y="3867150"/>
          <p14:tracePt t="134115" x="3071813" y="3875088"/>
          <p14:tracePt t="134124" x="3092450" y="3884613"/>
          <p14:tracePt t="134129" x="3114675" y="3884613"/>
          <p14:tracePt t="134137" x="3140075" y="3884613"/>
          <p14:tracePt t="134144" x="3160713" y="3884613"/>
          <p14:tracePt t="134152" x="3203575" y="3884613"/>
          <p14:tracePt t="134158" x="3216275" y="3884613"/>
          <p14:tracePt t="134165" x="3241675" y="3884613"/>
          <p14:tracePt t="134173" x="3262313" y="3884613"/>
          <p14:tracePt t="134179" x="3297238" y="3879850"/>
          <p14:tracePt t="134187" x="3317875" y="3879850"/>
          <p14:tracePt t="134193" x="3360738" y="3871913"/>
          <p14:tracePt t="134202" x="3386138" y="3871913"/>
          <p14:tracePt t="134207" x="3436938" y="3859213"/>
          <p14:tracePt t="134214" x="3471863" y="3854450"/>
          <p14:tracePt t="134222" x="3530600" y="3841750"/>
          <p14:tracePt t="134228" x="3578225" y="3841750"/>
          <p14:tracePt t="134236" x="3619500" y="3833813"/>
          <p14:tracePt t="134242" x="3654425" y="3824288"/>
          <p14:tracePt t="134249" x="3713163" y="3824288"/>
          <p14:tracePt t="134257" x="3743325" y="3816350"/>
          <p14:tracePt t="134263" x="3781425" y="3798888"/>
          <p14:tracePt t="134271" x="3811588" y="3790950"/>
          <p14:tracePt t="134277" x="3836988" y="3781425"/>
          <p14:tracePt t="134285" x="3857625" y="3773488"/>
          <p14:tracePt t="134292" x="3892550" y="3768725"/>
          <p14:tracePt t="134298" x="3913188" y="3760788"/>
          <p14:tracePt t="134306" x="3930650" y="3760788"/>
          <p14:tracePt t="134312" x="3960813" y="3752850"/>
          <p14:tracePt t="134320" x="3986213" y="3743325"/>
          <p14:tracePt t="134326" x="4006850" y="3735388"/>
          <p14:tracePt t="134335" x="4041775" y="3727450"/>
          <p14:tracePt t="134341" x="4067175" y="3702050"/>
          <p14:tracePt t="134348" x="4100513" y="3697288"/>
          <p14:tracePt t="134355" x="4130675" y="3687763"/>
          <p14:tracePt t="134362" x="4164013" y="3679825"/>
          <p14:tracePt t="134369" x="4211638" y="3667125"/>
          <p14:tracePt t="134376" x="4232275" y="3662363"/>
          <p14:tracePt t="134386" x="4267200" y="3654425"/>
          <p14:tracePt t="134390" x="4300538" y="3646488"/>
          <p14:tracePt t="134397" x="4313238" y="3636963"/>
          <p14:tracePt t="134404" x="4335463" y="3636963"/>
          <p14:tracePt t="134411" x="4360863" y="3629025"/>
          <p14:tracePt t="134418" x="4381500" y="3629025"/>
          <p14:tracePt t="134425" x="4389438" y="3629025"/>
          <p14:tracePt t="134432" x="4411663" y="3624263"/>
          <p14:tracePt t="134440" x="4432300" y="3624263"/>
          <p14:tracePt t="134446" x="4454525" y="3616325"/>
          <p14:tracePt t="134454" x="4470400" y="3616325"/>
          <p14:tracePt t="134460" x="4483100" y="3608388"/>
          <p14:tracePt t="134471" x="4518025" y="3608388"/>
          <p14:tracePt t="134475" x="4538663" y="3598863"/>
          <p14:tracePt t="134481" x="4560888" y="3598863"/>
          <p14:tracePt t="134489" x="4594225" y="3590925"/>
          <p14:tracePt t="134495" x="4624388" y="3590925"/>
          <p14:tracePt t="134503" x="4649788" y="3586163"/>
          <p14:tracePt t="134509" x="4679950" y="3586163"/>
          <p14:tracePt t="134518" x="4695825" y="3568700"/>
          <p14:tracePt t="134524" x="4725988" y="3568700"/>
          <p14:tracePt t="134530" x="4751388" y="3568700"/>
          <p14:tracePt t="134539" x="4764088" y="3568700"/>
          <p14:tracePt t="134544" x="4776788" y="3568700"/>
          <p14:tracePt t="134552" x="4789488" y="3568700"/>
          <p14:tracePt t="134559" x="4799013" y="3568700"/>
          <p14:tracePt t="134566" x="4819650" y="3568700"/>
          <p14:tracePt t="134574" x="4824413" y="3568700"/>
          <p14:tracePt t="134580" x="4827588" y="3568700"/>
          <p14:tracePt t="134587" x="4837113" y="3568700"/>
          <p14:tracePt t="134594" x="4840288" y="3568700"/>
          <p14:tracePt t="134602" x="4849813" y="3568700"/>
          <p14:tracePt t="134608" x="4854575" y="3568700"/>
          <p14:tracePt t="134615" x="4867275" y="3568700"/>
          <p14:tracePt t="134623" x="4875213" y="3568700"/>
          <p14:tracePt t="134629" x="4887913" y="3568700"/>
          <p14:tracePt t="134637" x="4908550" y="3560763"/>
          <p14:tracePt t="134643" x="4918075" y="3560763"/>
          <p14:tracePt t="134652" x="4930775" y="3560763"/>
          <p14:tracePt t="134658" x="4933950" y="3560763"/>
          <p14:tracePt t="134664" x="4956175" y="3560763"/>
          <p14:tracePt t="134678" x="4968875" y="3560763"/>
          <p14:tracePt t="134692" x="4973638" y="3556000"/>
          <p14:tracePt t="134707" x="4981575" y="3556000"/>
          <p14:tracePt t="134722" x="4986338" y="3556000"/>
          <p14:tracePt t="134736" x="4994275" y="3548063"/>
          <p14:tracePt t="134742" x="4999038" y="3535363"/>
          <p14:tracePt t="134748" x="5024438" y="3509963"/>
          <p14:tracePt t="134756" x="5040313" y="3475038"/>
          <p14:tracePt t="134763" x="5057775" y="3441700"/>
          <p14:tracePt t="134770" x="5057775" y="3408363"/>
          <p14:tracePt t="134777" x="5067300" y="3386138"/>
          <p14:tracePt t="134785" x="5067300" y="3352800"/>
          <p14:tracePt t="134791" x="5067300" y="3309938"/>
          <p14:tracePt t="134798" x="5062538" y="3267075"/>
          <p14:tracePt t="134805" x="5053013" y="3208338"/>
          <p14:tracePt t="134812" x="5045075" y="3173413"/>
          <p14:tracePt t="134820" x="5024438" y="3127375"/>
          <p14:tracePt t="134827" x="5006975" y="3089275"/>
          <p14:tracePt t="134838" x="4999038" y="3076575"/>
          <p14:tracePt t="134840" x="4981575" y="3041650"/>
          <p14:tracePt t="134847" x="4976813" y="3028950"/>
          <p14:tracePt t="134856" x="4968875" y="3011488"/>
          <p14:tracePt t="134861" x="4968875" y="3008313"/>
          <p14:tracePt t="134869" x="4960938" y="2998788"/>
          <p14:tracePt t="134875" x="4956175" y="2995613"/>
          <p14:tracePt t="134882" x="4951413" y="2986088"/>
          <p14:tracePt t="134890" x="4933950" y="2973388"/>
          <p14:tracePt t="134896" x="4921250" y="2970213"/>
          <p14:tracePt t="134904" x="4905375" y="2952750"/>
          <p14:tracePt t="134911" x="4883150" y="2943225"/>
          <p14:tracePt t="134918" x="4857750" y="2935288"/>
          <p14:tracePt t="134925" x="4837113" y="2935288"/>
          <p14:tracePt t="134931" x="4824413" y="2930525"/>
          <p14:tracePt t="134939" x="4789488" y="2930525"/>
          <p14:tracePt t="134946" x="4760913" y="2930525"/>
          <p14:tracePt t="134954" x="4725988" y="2922588"/>
          <p14:tracePt t="134960" x="4683125" y="2922588"/>
          <p14:tracePt t="134968" x="4637088" y="2922588"/>
          <p14:tracePt t="134975" x="4594225" y="2927350"/>
          <p14:tracePt t="134981" x="4560888" y="2927350"/>
          <p14:tracePt t="134988" x="4505325" y="2927350"/>
          <p14:tracePt t="134995" x="4475163" y="2927350"/>
          <p14:tracePt t="135002" x="4419600" y="2927350"/>
          <p14:tracePt t="135009" x="4389438" y="2935288"/>
          <p14:tracePt t="135016" x="4330700" y="2935288"/>
          <p14:tracePt t="135023" x="4283075" y="2943225"/>
          <p14:tracePt t="135030" x="4211638" y="2943225"/>
          <p14:tracePt t="135037" x="4168775" y="2952750"/>
          <p14:tracePt t="135044" x="4079875" y="2952750"/>
          <p14:tracePt t="135052" x="4006850" y="2965450"/>
          <p14:tracePt t="135058" x="3951288" y="2965450"/>
          <p14:tracePt t="135065" x="3879850" y="2973388"/>
          <p14:tracePt t="135072" x="3819525" y="2973388"/>
          <p14:tracePt t="135079" x="3778250" y="2973388"/>
          <p14:tracePt t="135087" x="3717925" y="2973388"/>
          <p14:tracePt t="135093" x="3687763" y="2973388"/>
          <p14:tracePt t="135102" x="3644900" y="2973388"/>
          <p14:tracePt t="135108" x="3611563" y="2973388"/>
          <p14:tracePt t="135114" x="3568700" y="2973388"/>
          <p14:tracePt t="135122" x="3540125" y="2973388"/>
          <p14:tracePt t="135128" x="3484563" y="2982913"/>
          <p14:tracePt t="135136" x="3449638" y="2982913"/>
          <p14:tracePt t="135145" x="3406775" y="2982913"/>
          <p14:tracePt t="135154" x="3365500" y="2982913"/>
          <p14:tracePt t="135157" x="3322638" y="2982913"/>
          <p14:tracePt t="135164" x="3275013" y="2982913"/>
          <p14:tracePt t="135172" x="3241675" y="2998788"/>
          <p14:tracePt t="135177" x="3198813" y="2998788"/>
          <p14:tracePt t="135187" x="3173413" y="2998788"/>
          <p14:tracePt t="135193" x="3143250" y="2998788"/>
          <p14:tracePt t="135199" x="3100388" y="2998788"/>
          <p14:tracePt t="135208" x="3079750" y="2998788"/>
          <p14:tracePt t="135213" x="3036888" y="2998788"/>
          <p14:tracePt t="135222" x="3003550" y="2998788"/>
          <p14:tracePt t="135228" x="2981325" y="2998788"/>
          <p14:tracePt t="135236" x="2935288" y="2986088"/>
          <p14:tracePt t="135242" x="2905125" y="2986088"/>
          <p14:tracePt t="135248" x="2871788" y="2986088"/>
          <p14:tracePt t="135256" x="2828925" y="2986088"/>
          <p14:tracePt t="135262" x="2786063" y="2978150"/>
          <p14:tracePt t="135270" x="2752725" y="2978150"/>
          <p14:tracePt t="135276" x="2709863" y="2978150"/>
          <p14:tracePt t="135285" x="2679700" y="2978150"/>
          <p14:tracePt t="135291" x="2646363" y="2978150"/>
          <p14:tracePt t="135297" x="2624138" y="2978150"/>
          <p14:tracePt t="135305" x="2590800" y="2982913"/>
          <p14:tracePt t="135311" x="2570163" y="2982913"/>
          <p14:tracePt t="135320" x="2547938" y="2982913"/>
          <p14:tracePt t="135326" x="2522538" y="2982913"/>
          <p14:tracePt t="135333" x="2489200" y="2998788"/>
          <p14:tracePt t="135342" x="2466975" y="2998788"/>
          <p14:tracePt t="135346" x="2454275" y="2998788"/>
          <p14:tracePt t="135355" x="2428875" y="2998788"/>
          <p14:tracePt t="135361" x="2398713" y="2998788"/>
          <p14:tracePt t="135371" x="2378075" y="2998788"/>
          <p14:tracePt t="135375" x="2360613" y="3008313"/>
          <p14:tracePt t="135382" x="2330450" y="3008313"/>
          <p14:tracePt t="135390" x="2297113" y="3008313"/>
          <p14:tracePt t="135396" x="2276475" y="3011488"/>
          <p14:tracePt t="135404" x="2259013" y="3011488"/>
          <p14:tracePt t="135410" x="2216150" y="3011488"/>
          <p14:tracePt t="135418" x="2203450" y="3011488"/>
          <p14:tracePt t="135424" x="2182813" y="3021013"/>
          <p14:tracePt t="135431" x="2157413" y="3021013"/>
          <p14:tracePt t="135438" x="2144713" y="3021013"/>
          <p14:tracePt t="135445" x="2132013" y="3028950"/>
          <p14:tracePt t="135454" x="2117725" y="3028950"/>
          <p14:tracePt t="135459" x="2109788" y="3028950"/>
          <p14:tracePt t="135471" x="2089150" y="3036888"/>
          <p14:tracePt t="135474" x="2084388" y="3036888"/>
          <p14:tracePt t="135480" x="2071688" y="3036888"/>
          <p14:tracePt t="135494" x="2063750" y="3041650"/>
          <p14:tracePt t="135502" x="2058988" y="3041650"/>
          <p14:tracePt t="135509" x="2054225" y="3041650"/>
          <p14:tracePt t="135515" x="2046288" y="3046413"/>
          <p14:tracePt t="135529" x="2033588" y="3046413"/>
          <p14:tracePt t="135537" x="2033588" y="3054350"/>
          <p14:tracePt t="135543" x="2028825" y="3054350"/>
          <p14:tracePt t="135552" x="2028825" y="3067050"/>
          <p14:tracePt t="135558" x="2020888" y="3071813"/>
          <p14:tracePt t="135564" x="2016125" y="3084513"/>
          <p14:tracePt t="135572" x="2016125" y="3092450"/>
          <p14:tracePt t="135578" x="2008188" y="3097213"/>
          <p14:tracePt t="135586" x="2008188" y="3117850"/>
          <p14:tracePt t="135593" x="2008188" y="3140075"/>
          <p14:tracePt t="135602" x="2003425" y="3148013"/>
          <p14:tracePt t="135607" x="2003425" y="3170238"/>
          <p14:tracePt t="135613" x="2003425" y="3190875"/>
          <p14:tracePt t="135622" x="2003425" y="3221038"/>
          <p14:tracePt t="135628" x="2008188" y="3236913"/>
          <p14:tracePt t="135638" x="2008188" y="3259138"/>
          <p14:tracePt t="135643" x="2008188" y="3271838"/>
          <p14:tracePt t="135649" x="2008188" y="3305175"/>
          <p14:tracePt t="135657" x="2011363" y="3317875"/>
          <p14:tracePt t="135663" x="2011363" y="3330575"/>
          <p14:tracePt t="135671" x="2011363" y="3348038"/>
          <p14:tracePt t="135677" x="2011363" y="3352800"/>
          <p14:tracePt t="135686" x="2011363" y="3373438"/>
          <p14:tracePt t="135691" x="2011363" y="3378200"/>
          <p14:tracePt t="135698" x="2011363" y="3386138"/>
          <p14:tracePt t="135707" x="2020888" y="3390900"/>
          <p14:tracePt t="135712" x="2020888" y="3398838"/>
          <p14:tracePt t="135720" x="2020888" y="3403600"/>
          <p14:tracePt t="135726" x="2025650" y="3416300"/>
          <p14:tracePt t="135734" x="2025650" y="3429000"/>
          <p14:tracePt t="135747" x="2033588" y="3446463"/>
          <p14:tracePt t="135761" x="2046288" y="3449638"/>
          <p14:tracePt t="135769" x="2046288" y="3459163"/>
          <p14:tracePt t="135776" x="2054225" y="3459163"/>
          <p14:tracePt t="135786" x="2054225" y="3462338"/>
          <p14:tracePt t="135796" x="2058988" y="3471863"/>
          <p14:tracePt t="135811" x="2066925" y="3475038"/>
          <p14:tracePt t="135819" x="2071688" y="3484563"/>
          <p14:tracePt t="135834" x="2084388" y="3502025"/>
          <p14:tracePt t="135842" x="2092325" y="3509963"/>
          <p14:tracePt t="135846" x="2097088" y="3514725"/>
          <p14:tracePt t="135854" x="2117725" y="3522663"/>
          <p14:tracePt t="135860" x="2135188" y="3530600"/>
          <p14:tracePt t="135868" x="2147888" y="3535363"/>
          <p14:tracePt t="135874" x="2152650" y="3543300"/>
          <p14:tracePt t="135889" x="2198688" y="3565525"/>
          <p14:tracePt t="135895" x="2216150" y="3573463"/>
          <p14:tracePt t="135903" x="2238375" y="3581400"/>
          <p14:tracePt t="135910" x="2263775" y="3590925"/>
          <p14:tracePt t="135918" x="2284413" y="3598863"/>
          <p14:tracePt t="135925" x="2301875" y="3603625"/>
          <p14:tracePt t="135930" x="2327275" y="3629025"/>
          <p14:tracePt t="135938" x="2357438" y="3636963"/>
          <p14:tracePt t="135944" x="2373313" y="3646488"/>
          <p14:tracePt t="135953" x="2395538" y="3649663"/>
          <p14:tracePt t="135959" x="2428875" y="3659188"/>
          <p14:tracePt t="135965" x="2441575" y="3667125"/>
          <p14:tracePt t="135973" x="2459038" y="3675063"/>
          <p14:tracePt t="135979" x="2471738" y="3675063"/>
          <p14:tracePt t="135987" x="2484438" y="3684588"/>
          <p14:tracePt t="135993" x="2509838" y="3684588"/>
          <p14:tracePt t="136002" x="2522538" y="3687763"/>
          <p14:tracePt t="136008" x="2527300" y="3687763"/>
          <p14:tracePt t="136014" x="2535238" y="3687763"/>
          <p14:tracePt t="136022" x="2540000" y="3687763"/>
          <p14:tracePt t="136029" x="2547938" y="3697288"/>
          <p14:tracePt t="136037" x="2552700" y="3697288"/>
          <p14:tracePt t="136043" x="2573338" y="3697288"/>
          <p14:tracePt t="136052" x="2578100" y="3697288"/>
          <p14:tracePt t="136057" x="2595563" y="3709988"/>
          <p14:tracePt t="136064" x="2598738" y="3709988"/>
          <p14:tracePt t="136072" x="2611438" y="3709988"/>
          <p14:tracePt t="136078" x="2646363" y="3717925"/>
          <p14:tracePt t="136088" x="2659063" y="3717925"/>
          <p14:tracePt t="136094" x="2679700" y="3727450"/>
          <p14:tracePt t="136099" x="2705100" y="3727450"/>
          <p14:tracePt t="136107" x="2735263" y="3735388"/>
          <p14:tracePt t="136113" x="2760663" y="3735388"/>
          <p14:tracePt t="136121" x="2782888" y="3740150"/>
          <p14:tracePt t="136127" x="2824163" y="3740150"/>
          <p14:tracePt t="136135" x="2841625" y="3748088"/>
          <p14:tracePt t="136142" x="2862263" y="3748088"/>
          <p14:tracePt t="136148" x="2884488" y="3756025"/>
          <p14:tracePt t="136156" x="2901950" y="3756025"/>
          <p14:tracePt t="136162" x="2914650" y="3756025"/>
          <p14:tracePt t="136170" x="2935288" y="3765550"/>
          <p14:tracePt t="136176" x="2952750" y="3765550"/>
          <p14:tracePt t="136185" x="2965450" y="3765550"/>
          <p14:tracePt t="136191" x="2968625" y="3765550"/>
          <p14:tracePt t="136197" x="2990850" y="3765550"/>
          <p14:tracePt t="136205" x="3011488" y="3773488"/>
          <p14:tracePt t="136211" x="3036888" y="3773488"/>
          <p14:tracePt t="136219" x="3067050" y="3773488"/>
          <p14:tracePt t="136226" x="3100388" y="3773488"/>
          <p14:tracePt t="136237" x="3130550" y="3773488"/>
          <p14:tracePt t="136240" x="3186113" y="3773488"/>
          <p14:tracePt t="136247" x="3216275" y="3773488"/>
          <p14:tracePt t="136256" x="3271838" y="3773488"/>
          <p14:tracePt t="136261" x="3313113" y="3773488"/>
          <p14:tracePt t="136268" x="3373438" y="3781425"/>
          <p14:tracePt t="136276" x="3419475" y="3781425"/>
          <p14:tracePt t="136282" x="3475038" y="3781425"/>
          <p14:tracePt t="136290" x="3509963" y="3781425"/>
          <p14:tracePt t="136296" x="3552825" y="3781425"/>
          <p14:tracePt t="136304" x="3581400" y="3781425"/>
          <p14:tracePt t="136310" x="3603625" y="3781425"/>
          <p14:tracePt t="136321" x="3636963" y="3781425"/>
          <p14:tracePt t="136326" x="3667125" y="3781425"/>
          <p14:tracePt t="136331" x="3684588" y="3781425"/>
          <p14:tracePt t="136341" x="3713163" y="3781425"/>
          <p14:tracePt t="136345" x="3725863" y="3781425"/>
          <p14:tracePt t="136354" x="3751263" y="3781425"/>
          <p14:tracePt t="136359" x="3773488" y="3781425"/>
          <p14:tracePt t="136369" x="3786188" y="3778250"/>
          <p14:tracePt t="136374" x="3811588" y="3778250"/>
          <p14:tracePt t="136380" x="3854450" y="3768725"/>
          <p14:tracePt t="136389" x="3875088" y="3768725"/>
          <p14:tracePt t="136394" x="3900488" y="3760788"/>
          <p14:tracePt t="136402" x="3943350" y="3752850"/>
          <p14:tracePt t="136409" x="3963988" y="3752850"/>
          <p14:tracePt t="136415" x="3990975" y="3743325"/>
          <p14:tracePt t="136423" x="4011613" y="3740150"/>
          <p14:tracePt t="136429" x="4037013" y="3730625"/>
          <p14:tracePt t="136438" x="4057650" y="3722688"/>
          <p14:tracePt t="136444" x="4092575" y="3714750"/>
          <p14:tracePt t="136452" x="4117975" y="3697288"/>
          <p14:tracePt t="136458" x="4138613" y="3687763"/>
          <p14:tracePt t="136465" x="4186238" y="3679825"/>
          <p14:tracePt t="136473" x="4206875" y="3679825"/>
          <p14:tracePt t="136479" x="4241800" y="3671888"/>
          <p14:tracePt t="136486" x="4283075" y="3671888"/>
          <p14:tracePt t="136493" x="4305300" y="3667125"/>
          <p14:tracePt t="136501" x="4360863" y="3667125"/>
          <p14:tracePt t="136507" x="4394200" y="3659188"/>
          <p14:tracePt t="136514" x="4416425" y="3659188"/>
          <p14:tracePt t="136523" x="4457700" y="3649663"/>
          <p14:tracePt t="136528" x="4492625" y="3649663"/>
          <p14:tracePt t="136536" x="4522788" y="3641725"/>
          <p14:tracePt t="136543" x="4556125" y="3641725"/>
          <p14:tracePt t="136553" x="4568825" y="3633788"/>
          <p14:tracePt t="136557" x="4602163" y="3624263"/>
          <p14:tracePt t="136563" x="4606925" y="3624263"/>
          <p14:tracePt t="136572" x="4614863" y="3611563"/>
          <p14:tracePt t="136577" x="4629150" y="3611563"/>
          <p14:tracePt t="136592" x="4637088" y="3608388"/>
          <p14:tracePt t="137056" x="4649788" y="3608388"/>
          <p14:tracePt t="137063" x="4662488" y="3608388"/>
          <p14:tracePt t="137071" x="4683125" y="3608388"/>
          <p14:tracePt t="137077" x="4708525" y="3608388"/>
          <p14:tracePt t="137085" x="4721225" y="3608388"/>
          <p14:tracePt t="137091" x="4733925" y="3608388"/>
          <p14:tracePt t="137097" x="4748213" y="3608388"/>
          <p14:tracePt t="137106" x="4760913" y="3608388"/>
          <p14:tracePt t="137112" x="4794250" y="3608388"/>
          <p14:tracePt t="137120" x="4806950" y="3608388"/>
          <p14:tracePt t="137126" x="4819650" y="3608388"/>
          <p14:tracePt t="137135" x="4854575" y="3598863"/>
          <p14:tracePt t="137141" x="4867275" y="3598863"/>
          <p14:tracePt t="137147" x="4879975" y="3598863"/>
          <p14:tracePt t="137155" x="4887913" y="3598863"/>
          <p14:tracePt t="137161" x="4905375" y="3598863"/>
          <p14:tracePt t="137170" x="4921250" y="3590925"/>
          <p14:tracePt t="137175" x="4933950" y="3590925"/>
          <p14:tracePt t="137182" x="4943475" y="3590925"/>
          <p14:tracePt t="137190" x="4946650" y="3590925"/>
          <p14:tracePt t="137205" x="4951413" y="3590925"/>
          <p14:tracePt t="137225" x="4960938" y="3590925"/>
          <p14:tracePt t="137253" x="4960938" y="3581400"/>
          <p14:tracePt t="137288" x="4960938" y="3578225"/>
          <p14:tracePt t="137316" x="4960938" y="3573463"/>
          <p14:tracePt t="137337" x="4956175" y="3573463"/>
          <p14:tracePt t="137352" x="4956175" y="3565525"/>
          <p14:tracePt t="137365" x="4951413" y="3565525"/>
          <p14:tracePt t="137379" x="4951413" y="3560763"/>
          <p14:tracePt t="137387" x="4946650" y="3560763"/>
          <p14:tracePt t="137401" x="4938713" y="3560763"/>
          <p14:tracePt t="137414" x="4933950" y="3552825"/>
          <p14:tracePt t="137437" x="4926013" y="3552825"/>
          <p14:tracePt t="137457" x="4913313" y="3552825"/>
          <p14:tracePt t="137477" x="4913313" y="3548063"/>
          <p14:tracePt t="137492" x="4908550" y="3548063"/>
          <p14:tracePt t="137520" x="4900613" y="3535363"/>
          <p14:tracePt t="137548" x="4895850" y="3527425"/>
          <p14:tracePt t="137576" x="4895850" y="3522663"/>
          <p14:tracePt t="137584" x="4887913" y="3522663"/>
          <p14:tracePt t="137590" x="4887913" y="3509963"/>
          <p14:tracePt t="137597" x="4883150" y="3497263"/>
          <p14:tracePt t="137605" x="4883150" y="3489325"/>
          <p14:tracePt t="137611" x="4875213" y="3467100"/>
          <p14:tracePt t="137619" x="4875213" y="3454400"/>
          <p14:tracePt t="137625" x="4867275" y="3441700"/>
          <p14:tracePt t="137634" x="4867275" y="3424238"/>
          <p14:tracePt t="137640" x="4867275" y="3411538"/>
          <p14:tracePt t="137646" x="4862513" y="3390900"/>
          <p14:tracePt t="137654" x="4862513" y="3378200"/>
          <p14:tracePt t="137660" x="4845050" y="3360738"/>
          <p14:tracePt t="137671" x="4845050" y="3355975"/>
          <p14:tracePt t="137675" x="4845050" y="3343275"/>
          <p14:tracePt t="137681" x="4845050" y="3317875"/>
          <p14:tracePt t="137690" x="4837113" y="3305175"/>
          <p14:tracePt t="137695" x="4837113" y="3297238"/>
          <p14:tracePt t="137704" x="4837113" y="3279775"/>
          <p14:tracePt t="137710" x="4837113" y="3271838"/>
          <p14:tracePt t="137718" x="4837113" y="3249613"/>
          <p14:tracePt t="137724" x="4832350" y="3236913"/>
          <p14:tracePt t="137730" x="4832350" y="3224213"/>
          <p14:tracePt t="137738" x="4832350" y="3211513"/>
          <p14:tracePt t="137745" x="4832350" y="3195638"/>
          <p14:tracePt t="137753" x="4832350" y="3182938"/>
          <p14:tracePt t="137759" x="4832350" y="3170238"/>
          <p14:tracePt t="137773" x="4824413" y="3160713"/>
          <p14:tracePt t="137780" x="4824413" y="3155950"/>
          <p14:tracePt t="137802" x="4824413" y="3152775"/>
          <p14:tracePt t="137824" x="4824413" y="3143250"/>
          <p14:tracePt t="137857" x="4819650" y="3140075"/>
          <p14:tracePt t="137928" x="4811713" y="3140075"/>
          <p14:tracePt t="137963" x="4811713" y="3148013"/>
          <p14:tracePt t="137977" x="4811713" y="3152775"/>
          <p14:tracePt t="137991" x="4811713" y="3165475"/>
          <p14:tracePt t="138006" x="4806950" y="3173413"/>
          <p14:tracePt t="138012" x="4806950" y="3178175"/>
          <p14:tracePt t="138020" x="4806950" y="3190875"/>
          <p14:tracePt t="138026" x="4806950" y="3195638"/>
          <p14:tracePt t="138035" x="4806950" y="3203575"/>
          <p14:tracePt t="138041" x="4799013" y="3208338"/>
          <p14:tracePt t="138047" x="4799013" y="3216275"/>
          <p14:tracePt t="138055" x="4799013" y="3221038"/>
          <p14:tracePt t="138061" x="4794250" y="3224213"/>
          <p14:tracePt t="138069" x="4794250" y="3241675"/>
          <p14:tracePt t="138075" x="4794250" y="3254375"/>
          <p14:tracePt t="138086" x="4794250" y="3259138"/>
          <p14:tracePt t="138090" x="4781550" y="3271838"/>
          <p14:tracePt t="138096" x="4781550" y="3289300"/>
          <p14:tracePt t="138104" x="4781550" y="3302000"/>
          <p14:tracePt t="138110" x="4781550" y="3322638"/>
          <p14:tracePt t="138119" x="4773613" y="3348038"/>
          <p14:tracePt t="138125" x="4773613" y="3352800"/>
          <p14:tracePt t="138132" x="4773613" y="3365500"/>
          <p14:tracePt t="138139" x="4773613" y="3378200"/>
          <p14:tracePt t="138146" x="4773613" y="3390900"/>
          <p14:tracePt t="138153" x="4773613" y="3398838"/>
          <p14:tracePt t="138160" x="4773613" y="3403600"/>
          <p14:tracePt t="138169" x="4773613" y="3411538"/>
          <p14:tracePt t="138181" x="4773613" y="3416300"/>
          <p14:tracePt t="138189" x="4773613" y="3424238"/>
          <p14:tracePt t="138203" x="4773613" y="3429000"/>
          <p14:tracePt t="138220" x="4773613" y="3433763"/>
          <p14:tracePt t="138230" x="4773613" y="3441700"/>
          <p14:tracePt t="138244" x="4773613" y="3446463"/>
          <p14:tracePt t="138253" x="4786313" y="3446463"/>
          <p14:tracePt t="138258" x="4786313" y="3459163"/>
          <p14:tracePt t="138273" x="4786313" y="3467100"/>
          <p14:tracePt t="138293" x="4786313" y="3471863"/>
          <p14:tracePt t="138329" x="4786313" y="3479800"/>
          <p14:tracePt t="138343" x="4773613" y="3492500"/>
          <p14:tracePt t="138351" x="4725988" y="3517900"/>
          <p14:tracePt t="138357" x="4649788" y="3565525"/>
          <p14:tracePt t="138364" x="4586288" y="3595688"/>
          <p14:tracePt t="138371" x="4479925" y="3641725"/>
          <p14:tracePt t="138378" x="4419600" y="3662363"/>
          <p14:tracePt t="138386" x="4330700" y="3697288"/>
          <p14:tracePt t="138392" x="4241800" y="3717925"/>
          <p14:tracePt t="138404" x="4164013" y="3752850"/>
          <p14:tracePt t="138407" x="4079875" y="3760788"/>
          <p14:tracePt t="138413" x="3994150" y="3760788"/>
          <p14:tracePt t="138421" x="3910013" y="3756025"/>
          <p14:tracePt t="138427" x="3844925" y="3735388"/>
          <p14:tracePt t="138435" x="3773488" y="3722688"/>
          <p14:tracePt t="138441" x="3687763" y="3714750"/>
          <p14:tracePt t="138448" x="3636963" y="3692525"/>
          <p14:tracePt t="138456" x="3552825" y="3671888"/>
          <p14:tracePt t="138462" x="3475038" y="3636963"/>
          <p14:tracePt t="138470" x="3411538" y="3621088"/>
          <p14:tracePt t="138476" x="3327400" y="3595688"/>
          <p14:tracePt t="138484" x="3236913" y="3573463"/>
          <p14:tracePt t="138491" x="3148013" y="3552825"/>
          <p14:tracePt t="138497" x="3059113" y="3517900"/>
          <p14:tracePt t="138505" x="2986088" y="3509963"/>
          <p14:tracePt t="138511" x="2897188" y="3484563"/>
          <p14:tracePt t="138519" x="2798763" y="3475038"/>
          <p14:tracePt t="138526" x="2709863" y="3454400"/>
          <p14:tracePt t="138534" x="2636838" y="3441700"/>
          <p14:tracePt t="138540" x="2547938" y="3421063"/>
          <p14:tracePt t="138547" x="2489200" y="3421063"/>
          <p14:tracePt t="138554" x="2441575" y="3411538"/>
          <p14:tracePt t="138561" x="2398713" y="3411538"/>
          <p14:tracePt t="138569" x="2386013" y="3411538"/>
          <p14:tracePt t="138575" x="2360613" y="3403600"/>
          <p14:tracePt t="138582" x="2357438" y="3403600"/>
          <p14:tracePt t="138590" x="2352675" y="3403600"/>
          <p14:tracePt t="138596" x="2339975" y="3403600"/>
          <p14:tracePt t="138610" x="2330450" y="3403600"/>
          <p14:tracePt t="138927" x="2309813" y="3411538"/>
          <p14:tracePt t="138935" x="2297113" y="3429000"/>
          <p14:tracePt t="138940" x="2271713" y="3446463"/>
          <p14:tracePt t="138947" x="2246313" y="3459163"/>
          <p14:tracePt t="138955" x="2224088" y="3484563"/>
          <p14:tracePt t="138961" x="2208213" y="3502025"/>
          <p14:tracePt t="138969" x="2173288" y="3517900"/>
          <p14:tracePt t="138976" x="2165350" y="3530600"/>
          <p14:tracePt t="138985" x="2152650" y="3556000"/>
          <p14:tracePt t="138990" x="2135188" y="3568700"/>
          <p14:tracePt t="138997" x="2132013" y="3578225"/>
          <p14:tracePt t="139004" x="2117725" y="3590925"/>
          <p14:tracePt t="139011" x="2101850" y="3598863"/>
          <p14:tracePt t="139019" x="2092325" y="3611563"/>
          <p14:tracePt t="139025" x="2089150" y="3616325"/>
          <p14:tracePt t="139032" x="2079625" y="3633788"/>
          <p14:tracePt t="139046" x="2076450" y="3636963"/>
          <p14:tracePt t="139054" x="2076450" y="3641725"/>
          <p14:tracePt t="139075" x="2071688" y="3649663"/>
          <p14:tracePt t="139089" x="2071688" y="3654425"/>
          <p14:tracePt t="139103" x="2071688" y="3662363"/>
          <p14:tracePt t="139124" x="2071688" y="3667125"/>
          <p14:tracePt t="139158" x="2071688" y="3675063"/>
          <p14:tracePt t="139187" x="2071688" y="3679825"/>
          <p14:tracePt t="139208" x="2076450" y="3679825"/>
          <p14:tracePt t="139222" x="2084388" y="3684588"/>
          <p14:tracePt t="139243" x="2089150" y="3684588"/>
          <p14:tracePt t="139257" x="2097088" y="3684588"/>
          <p14:tracePt t="139272" x="2109788" y="3702050"/>
          <p14:tracePt t="139286" x="2114550" y="3702050"/>
          <p14:tracePt t="139300" x="2122488" y="3702050"/>
          <p14:tracePt t="139307" x="2122488" y="3705225"/>
          <p14:tracePt t="139321" x="2127250" y="3705225"/>
          <p14:tracePt t="139327" x="2135188" y="3705225"/>
          <p14:tracePt t="139341" x="2139950" y="3709988"/>
          <p14:tracePt t="139348" x="2152650" y="3709988"/>
          <p14:tracePt t="139362" x="2173288" y="3709988"/>
          <p14:tracePt t="139370" x="2182813" y="3709988"/>
          <p14:tracePt t="139376" x="2195513" y="3717925"/>
          <p14:tracePt t="139385" x="2198688" y="3717925"/>
          <p14:tracePt t="139391" x="2220913" y="3717925"/>
          <p14:tracePt t="139397" x="2228850" y="3717925"/>
          <p14:tracePt t="139405" x="2246313" y="3727450"/>
          <p14:tracePt t="139412" x="2271713" y="3727450"/>
          <p14:tracePt t="139419" x="2284413" y="3727450"/>
          <p14:tracePt t="139426" x="2305050" y="3727450"/>
          <p14:tracePt t="139435" x="2330450" y="3727450"/>
          <p14:tracePt t="139441" x="2352675" y="3727450"/>
          <p14:tracePt t="139447" x="2395538" y="3727450"/>
          <p14:tracePt t="139455" x="2424113" y="3727450"/>
          <p14:tracePt t="139461" x="2466975" y="3727450"/>
          <p14:tracePt t="139469" x="2514600" y="3727450"/>
          <p14:tracePt t="139475" x="2555875" y="3727450"/>
          <p14:tracePt t="139485" x="2603500" y="3717925"/>
          <p14:tracePt t="139490" x="2624138" y="3717925"/>
          <p14:tracePt t="139496" x="2679700" y="3717925"/>
          <p14:tracePt t="139505" x="2701925" y="3717925"/>
          <p14:tracePt t="139510" x="2743200" y="3717925"/>
          <p14:tracePt t="139518" x="2778125" y="3709988"/>
          <p14:tracePt t="139524" x="2798763" y="3705225"/>
          <p14:tracePt t="139531" x="2841625" y="3705225"/>
          <p14:tracePt t="139539" x="2874963" y="3697288"/>
          <p14:tracePt t="139545" x="2922588" y="3675063"/>
          <p14:tracePt t="139553" x="2968625" y="3667125"/>
          <p14:tracePt t="139559" x="3033713" y="3646488"/>
          <p14:tracePt t="139567" x="3062288" y="3636963"/>
          <p14:tracePt t="139574" x="3140075" y="3629025"/>
          <p14:tracePt t="139580" x="3198813" y="3621088"/>
          <p14:tracePt t="139588" x="3241675" y="3608388"/>
          <p14:tracePt t="139595" x="3300413" y="3608388"/>
          <p14:tracePt t="139602" x="3335338" y="3608388"/>
          <p14:tracePt t="139608" x="3386138" y="3608388"/>
          <p14:tracePt t="139619" x="3419475" y="3608388"/>
          <p14:tracePt t="139630" x="3484563" y="3608388"/>
          <p14:tracePt t="140664" x="3497263" y="3608388"/>
          <p14:tracePt t="140672" x="3522663" y="3608388"/>
          <p14:tracePt t="140678" x="3525838" y="3608388"/>
          <p14:tracePt t="140685" x="3548063" y="3608388"/>
          <p14:tracePt t="140692" x="3560763" y="3608388"/>
          <p14:tracePt t="140703" x="3573463" y="3611563"/>
          <p14:tracePt t="140706" x="3590925" y="3611563"/>
          <p14:tracePt t="140713" x="3603625" y="3611563"/>
          <p14:tracePt t="140721" x="3632200" y="3611563"/>
          <p14:tracePt t="140727" x="3659188" y="3611563"/>
          <p14:tracePt t="140735" x="3679825" y="3611563"/>
          <p14:tracePt t="140741" x="3722688" y="3611563"/>
          <p14:tracePt t="140748" x="3751263" y="3611563"/>
          <p14:tracePt t="140756" x="3806825" y="3611563"/>
          <p14:tracePt t="140762" x="3849688" y="3611563"/>
          <p14:tracePt t="140770" x="3922713" y="3611563"/>
          <p14:tracePt t="140776" x="3963988" y="3611563"/>
          <p14:tracePt t="140784" x="4037013" y="3611563"/>
          <p14:tracePt t="140791" x="4097338" y="3621088"/>
          <p14:tracePt t="140797" x="4156075" y="3621088"/>
          <p14:tracePt t="140805" x="4216400" y="3633788"/>
          <p14:tracePt t="140811" x="4257675" y="3633788"/>
          <p14:tracePt t="140819" x="4305300" y="3633788"/>
          <p14:tracePt t="140826" x="4335463" y="3641725"/>
          <p14:tracePt t="140835" x="4368800" y="3641725"/>
          <p14:tracePt t="140840" x="4398963" y="3641725"/>
          <p14:tracePt t="140846" x="4411663" y="3641725"/>
          <p14:tracePt t="140854" x="4429125" y="3641725"/>
          <p14:tracePt t="140860" x="4441825" y="3641725"/>
          <p14:tracePt t="140868" x="4454525" y="3646488"/>
          <p14:tracePt t="140884" x="4462463" y="3646488"/>
          <p14:tracePt t="142394" x="4475163" y="3646488"/>
          <p14:tracePt t="142402" x="4487863" y="3636963"/>
          <p14:tracePt t="142408" x="4495800" y="3633788"/>
          <p14:tracePt t="142415" x="4513263" y="3624263"/>
          <p14:tracePt t="142423" x="4538663" y="3616325"/>
          <p14:tracePt t="142429" x="4543425" y="3611563"/>
          <p14:tracePt t="142437" x="4556125" y="3611563"/>
          <p14:tracePt t="142443" x="4564063" y="3603625"/>
          <p14:tracePt t="142450" x="4576763" y="3598863"/>
          <p14:tracePt t="142457" x="4586288" y="3581400"/>
          <p14:tracePt t="142464" x="4598988" y="3578225"/>
          <p14:tracePt t="142472" x="4606925" y="3568700"/>
          <p14:tracePt t="142478" x="4611688" y="3556000"/>
          <p14:tracePt t="142486" x="4629150" y="3543300"/>
          <p14:tracePt t="142492" x="4632325" y="3527425"/>
          <p14:tracePt t="142500" x="4641850" y="3505200"/>
          <p14:tracePt t="142507" x="4649788" y="3497263"/>
          <p14:tracePt t="142513" x="4654550" y="3475038"/>
          <p14:tracePt t="142521" x="4662488" y="3462338"/>
          <p14:tracePt t="142527" x="4679950" y="3416300"/>
          <p14:tracePt t="142535" x="4687888" y="3395663"/>
          <p14:tracePt t="142541" x="4687888" y="3373438"/>
          <p14:tracePt t="142551" x="4695825" y="3340100"/>
          <p14:tracePt t="142556" x="4695825" y="3317875"/>
          <p14:tracePt t="142562" x="4695825" y="3292475"/>
          <p14:tracePt t="142571" x="4692650" y="3279775"/>
          <p14:tracePt t="142576" x="4692650" y="3254375"/>
          <p14:tracePt t="142584" x="4692650" y="3249613"/>
          <p14:tracePt t="142591" x="4692650" y="3246438"/>
          <p14:tracePt t="142597" x="4692650" y="3233738"/>
          <p14:tracePt t="142605" x="4687888" y="3233738"/>
          <p14:tracePt t="142611" x="4687888" y="3224213"/>
          <p14:tracePt t="142619" x="4687888" y="3221038"/>
          <p14:tracePt t="142626" x="4675188" y="3211513"/>
          <p14:tracePt t="142635" x="4675188" y="3198813"/>
          <p14:tracePt t="142640" x="4667250" y="3195638"/>
          <p14:tracePt t="142655" x="4667250" y="3182938"/>
          <p14:tracePt t="142661" x="4662488" y="3182938"/>
          <p14:tracePt t="142669" x="4662488" y="3173413"/>
          <p14:tracePt t="142675" x="4654550" y="3170238"/>
          <p14:tracePt t="142696" x="4654550" y="3160713"/>
          <p14:tracePt t="142704" x="4649788" y="3160713"/>
          <p14:tracePt t="142719" x="4645025" y="3155950"/>
          <p14:tracePt t="142724" x="4629150" y="3148013"/>
          <p14:tracePt t="142731" x="4624388" y="3148013"/>
          <p14:tracePt t="142740" x="4614863" y="3135313"/>
          <p14:tracePt t="142746" x="4602163" y="3127375"/>
          <p14:tracePt t="142753" x="4598988" y="3127375"/>
          <p14:tracePt t="142759" x="4589463" y="3127375"/>
          <p14:tracePt t="142768" x="4586288" y="3122613"/>
          <p14:tracePt t="142774" x="4576763" y="3122613"/>
          <p14:tracePt t="142788" x="4573588" y="3117850"/>
          <p14:tracePt t="142809" x="4564063" y="3117850"/>
          <p14:tracePt t="142824" x="4560888" y="3117850"/>
          <p14:tracePt t="142838" x="4556125" y="3117850"/>
          <p14:tracePt t="142844" x="4535488" y="3117850"/>
          <p14:tracePt t="142858" x="4518025" y="3127375"/>
          <p14:tracePt t="142865" x="4505325" y="3135313"/>
          <p14:tracePt t="142873" x="4487863" y="3148013"/>
          <p14:tracePt t="142879" x="4475163" y="3165475"/>
          <p14:tracePt t="142887" x="4449763" y="3178175"/>
          <p14:tracePt t="142894" x="4416425" y="3208338"/>
          <p14:tracePt t="142901" x="4364038" y="3236913"/>
          <p14:tracePt t="142908" x="4338638" y="3259138"/>
          <p14:tracePt t="142914" x="4305300" y="3279775"/>
          <p14:tracePt t="142921" x="4279900" y="3302000"/>
          <p14:tracePt t="142928" x="4257675" y="3327400"/>
          <p14:tracePt t="142936" x="4241800" y="3343275"/>
          <p14:tracePt t="142942" x="4229100" y="3348038"/>
          <p14:tracePt t="142951" x="4211638" y="3365500"/>
          <p14:tracePt t="142957" x="4206875" y="3368675"/>
          <p14:tracePt t="142963" x="4198938" y="3368675"/>
          <p14:tracePt t="142971" x="4198938" y="3378200"/>
          <p14:tracePt t="142977" x="4194175" y="3378200"/>
          <p14:tracePt t="142985" x="4194175" y="3382963"/>
          <p14:tracePt t="142991" x="4186238" y="3382963"/>
          <p14:tracePt t="143006" x="4186238" y="3395663"/>
          <p14:tracePt t="143012" x="4181475" y="3395663"/>
          <p14:tracePt t="143020" x="4181475" y="3403600"/>
          <p14:tracePt t="143036" x="4173538" y="3416300"/>
          <p14:tracePt t="143041" x="4173538" y="3421063"/>
          <p14:tracePt t="143055" x="4160838" y="3429000"/>
          <p14:tracePt t="143062" x="4160838" y="3433763"/>
          <p14:tracePt t="143078" x="4156075" y="3441700"/>
          <p14:tracePt t="143085" x="4156075" y="3446463"/>
          <p14:tracePt t="143097" x="4156075" y="3454400"/>
          <p14:tracePt t="143111" x="4156075" y="3467100"/>
          <p14:tracePt t="143125" x="4156075" y="3471863"/>
          <p14:tracePt t="143140" x="4156075" y="3475038"/>
          <p14:tracePt t="143155" x="4156075" y="3489325"/>
          <p14:tracePt t="143169" x="4156075" y="3497263"/>
          <p14:tracePt t="143175" x="4156075" y="3502025"/>
          <p14:tracePt t="143182" x="4168775" y="3509963"/>
          <p14:tracePt t="143195" x="4168775" y="3530600"/>
          <p14:tracePt t="143204" x="4176713" y="3530600"/>
          <p14:tracePt t="143210" x="4176713" y="3540125"/>
          <p14:tracePt t="143218" x="4181475" y="3543300"/>
          <p14:tracePt t="143231" x="4189413" y="3548063"/>
          <p14:tracePt t="143238" x="4203700" y="3565525"/>
          <p14:tracePt t="143245" x="4216400" y="3568700"/>
          <p14:tracePt t="143253" x="4249738" y="3586163"/>
          <p14:tracePt t="143259" x="4267200" y="3603625"/>
          <p14:tracePt t="143267" x="4287838" y="3621088"/>
          <p14:tracePt t="143273" x="4322763" y="3629025"/>
          <p14:tracePt t="143280" x="4348163" y="3633788"/>
          <p14:tracePt t="143288" x="4376738" y="3641725"/>
          <p14:tracePt t="143294" x="4429125" y="3662363"/>
          <p14:tracePt t="143302" x="4457700" y="3671888"/>
          <p14:tracePt t="143308" x="4492625" y="3679825"/>
          <p14:tracePt t="143317" x="4518025" y="3684588"/>
          <p14:tracePt t="143323" x="4538663" y="3684588"/>
          <p14:tracePt t="143329" x="4560888" y="3692525"/>
          <p14:tracePt t="143337" x="4576763" y="3692525"/>
          <p14:tracePt t="143343" x="4581525" y="3692525"/>
          <p14:tracePt t="143352" x="4594225" y="3692525"/>
          <p14:tracePt t="143357" x="4598988" y="3692525"/>
          <p14:tracePt t="143364" x="4606925" y="3692525"/>
          <p14:tracePt t="143372" x="4619625" y="3692525"/>
          <p14:tracePt t="143386" x="4632325" y="3692525"/>
          <p14:tracePt t="143392" x="4641850" y="3684588"/>
          <p14:tracePt t="143402" x="4654550" y="3679825"/>
          <p14:tracePt t="143408" x="4662488" y="3662363"/>
          <p14:tracePt t="143413" x="4675188" y="3659188"/>
          <p14:tracePt t="143422" x="4679950" y="3649663"/>
          <p14:tracePt t="143427" x="4695825" y="3646488"/>
          <p14:tracePt t="143435" x="4700588" y="3636963"/>
          <p14:tracePt t="143442" x="4705350" y="3633788"/>
          <p14:tracePt t="143450" x="4705350" y="3624263"/>
          <p14:tracePt t="143456" x="4713288" y="3611563"/>
          <p14:tracePt t="143463" x="4713288" y="3608388"/>
          <p14:tracePt t="143471" x="4718050" y="3598863"/>
          <p14:tracePt t="143477" x="4725988" y="3586163"/>
          <p14:tracePt t="143484" x="4730750" y="3581400"/>
          <p14:tracePt t="143491" x="4730750" y="3568700"/>
          <p14:tracePt t="143498" x="4738688" y="3543300"/>
          <p14:tracePt t="143506" x="4738688" y="3530600"/>
          <p14:tracePt t="143512" x="4748213" y="3517900"/>
          <p14:tracePt t="143520" x="4748213" y="3502025"/>
          <p14:tracePt t="143526" x="4748213" y="3471863"/>
          <p14:tracePt t="143534" x="4748213" y="3459163"/>
          <p14:tracePt t="143541" x="4748213" y="3433763"/>
          <p14:tracePt t="143547" x="4748213" y="3421063"/>
          <p14:tracePt t="143555" x="4743450" y="3408363"/>
          <p14:tracePt t="143561" x="4743450" y="3382963"/>
          <p14:tracePt t="143570" x="4743450" y="3378200"/>
          <p14:tracePt t="143575" x="4738688" y="3365500"/>
          <p14:tracePt t="143585" x="4738688" y="3355975"/>
          <p14:tracePt t="143589" x="4738688" y="3352800"/>
          <p14:tracePt t="143596" x="4730750" y="3340100"/>
          <p14:tracePt t="143604" x="4730750" y="3330575"/>
          <p14:tracePt t="143610" x="4721225" y="3317875"/>
          <p14:tracePt t="143618" x="4721225" y="3314700"/>
          <p14:tracePt t="143624" x="4718050" y="3309938"/>
          <p14:tracePt t="143632" x="4718050" y="3302000"/>
          <p14:tracePt t="143639" x="4713288" y="3297238"/>
          <p14:tracePt t="143653" x="4713288" y="3289300"/>
          <p14:tracePt t="143660" x="4705350" y="3289300"/>
          <p14:tracePt t="143668" x="4705350" y="3284538"/>
          <p14:tracePt t="143681" x="4700588" y="3276600"/>
          <p14:tracePt t="143695" x="4687888" y="3271838"/>
          <p14:tracePt t="143709" x="4679950" y="3254375"/>
          <p14:tracePt t="143718" x="4675188" y="3254375"/>
          <p14:tracePt t="143723" x="4675188" y="3249613"/>
          <p14:tracePt t="143730" x="4667250" y="3249613"/>
          <p14:tracePt t="143744" x="4662488" y="3249613"/>
          <p14:tracePt t="143752" x="4662488" y="3246438"/>
          <p14:tracePt t="143758" x="4654550" y="3246438"/>
          <p14:tracePt t="143773" x="4649788" y="3236913"/>
          <p14:tracePt t="143787" x="4641850" y="3236913"/>
          <p14:tracePt t="143801" x="4637088" y="3236913"/>
          <p14:tracePt t="143807" x="4637088" y="3233738"/>
          <p14:tracePt t="143814" x="4632325" y="3233738"/>
          <p14:tracePt t="143835" x="4619625" y="3233738"/>
          <p14:tracePt t="143838" x="4611688" y="3233738"/>
          <p14:tracePt t="143843" x="4606925" y="3233738"/>
          <p14:tracePt t="143852" x="4598988" y="3233738"/>
          <p14:tracePt t="143872" x="4594225" y="3233738"/>
          <p14:tracePt t="143877" x="4586288" y="3224213"/>
          <p14:tracePt t="143892" x="4581525" y="3224213"/>
          <p14:tracePt t="143907" x="4576763" y="3224213"/>
          <p14:tracePt t="143935" x="4568825" y="3224213"/>
          <p14:tracePt t="143969" x="4556125" y="3224213"/>
          <p14:tracePt t="144018" x="4556125" y="3221038"/>
          <p14:tracePt t="144039" x="4551363" y="3221038"/>
          <p14:tracePt t="144047" x="4551363" y="3211513"/>
          <p14:tracePt t="144068" x="4551363" y="3208338"/>
          <p14:tracePt t="144076" x="4543425" y="3208338"/>
          <p14:tracePt t="144083" x="4543425" y="3195638"/>
          <p14:tracePt t="144096" x="4543425" y="3190875"/>
          <p14:tracePt t="144104" x="4538663" y="3190875"/>
          <p14:tracePt t="144117" x="4538663" y="3182938"/>
          <p14:tracePt t="144131" x="4530725" y="3178175"/>
          <p14:tracePt t="144145" x="4525963" y="3170238"/>
          <p14:tracePt t="144167" x="4522788" y="3165475"/>
          <p14:tracePt t="144194" x="4513263" y="3165475"/>
          <p14:tracePt t="144202" x="4513263" y="3155950"/>
          <p14:tracePt t="144223" x="4508500" y="3155950"/>
          <p14:tracePt t="144229" x="4508500" y="3152775"/>
          <p14:tracePt t="144257" x="4500563" y="3152775"/>
          <p14:tracePt t="144286" x="4495800" y="3152775"/>
          <p14:tracePt t="144630" x="4492625" y="3152775"/>
          <p14:tracePt t="144644" x="4492625" y="3160713"/>
          <p14:tracePt t="144653" x="4483100" y="3165475"/>
          <p14:tracePt t="144658" x="4475163" y="3186113"/>
          <p14:tracePt t="144667" x="4475163" y="3195638"/>
          <p14:tracePt t="144673" x="4470400" y="3198813"/>
          <p14:tracePt t="144679" x="4462463" y="3211513"/>
          <p14:tracePt t="144688" x="4449763" y="3221038"/>
          <p14:tracePt t="144693" x="4441825" y="3233738"/>
          <p14:tracePt t="144702" x="4437063" y="3259138"/>
          <p14:tracePt t="144708" x="4429125" y="3271838"/>
          <p14:tracePt t="144715" x="4411663" y="3297238"/>
          <p14:tracePt t="144722" x="4402138" y="3309938"/>
          <p14:tracePt t="144728" x="4394200" y="3343275"/>
          <p14:tracePt t="144736" x="4389438" y="3365500"/>
          <p14:tracePt t="144743" x="4373563" y="3382963"/>
          <p14:tracePt t="144751" x="4356100" y="3408363"/>
          <p14:tracePt t="144757" x="4356100" y="3429000"/>
          <p14:tracePt t="144764" x="4343400" y="3441700"/>
          <p14:tracePt t="144772" x="4335463" y="3467100"/>
          <p14:tracePt t="144778" x="4325938" y="3471863"/>
          <p14:tracePt t="144786" x="4322763" y="3489325"/>
          <p14:tracePt t="144792" x="4322763" y="3509963"/>
          <p14:tracePt t="144801" x="4318000" y="3514725"/>
          <p14:tracePt t="144807" x="4300538" y="3522663"/>
          <p14:tracePt t="144813" x="4300538" y="3535363"/>
          <p14:tracePt t="144821" x="4295775" y="3540125"/>
          <p14:tracePt t="144836" x="4287838" y="3556000"/>
          <p14:tracePt t="144852" x="4287838" y="3568700"/>
          <p14:tracePt t="144856" x="4283075" y="3568700"/>
          <p14:tracePt t="144862" x="4283075" y="3573463"/>
          <p14:tracePt t="144885" x="4279900" y="3581400"/>
          <p14:tracePt t="144898" x="4279900" y="3586163"/>
          <p14:tracePt t="144912" x="4270375" y="3586163"/>
          <p14:tracePt t="144922" x="4270375" y="3590925"/>
          <p14:tracePt t="144955" x="4270375" y="3598863"/>
          <p14:tracePt t="144982" x="4270375" y="3603625"/>
          <p14:tracePt t="145017" x="4270375" y="3611563"/>
          <p14:tracePt t="146044" x="4270375" y="3586163"/>
          <p14:tracePt t="146052" x="4262438" y="3565525"/>
          <p14:tracePt t="146058" x="4254500" y="3530600"/>
          <p14:tracePt t="146068" x="4249738" y="3509963"/>
          <p14:tracePt t="146072" x="4232275" y="3484563"/>
          <p14:tracePt t="146079" x="4216400" y="3459163"/>
          <p14:tracePt t="146087" x="4181475" y="3424238"/>
          <p14:tracePt t="146093" x="4117975" y="3382963"/>
          <p14:tracePt t="146101" x="4037013" y="3327400"/>
          <p14:tracePt t="146107" x="3960813" y="3279775"/>
          <p14:tracePt t="146114" x="3884613" y="3224213"/>
          <p14:tracePt t="146122" x="3806825" y="3195638"/>
          <p14:tracePt t="146128" x="3756025" y="3152775"/>
          <p14:tracePt t="146135" x="3679825" y="3109913"/>
          <p14:tracePt t="146142" x="3616325" y="3076575"/>
          <p14:tracePt t="146151" x="3565525" y="3046413"/>
          <p14:tracePt t="146157" x="3505200" y="3016250"/>
          <p14:tracePt t="146163" x="3454400" y="2995613"/>
          <p14:tracePt t="146171" x="3406775" y="2978150"/>
          <p14:tracePt t="146177" x="3373438" y="2970213"/>
          <p14:tracePt t="146185" x="3327400" y="2960688"/>
          <p14:tracePt t="146192" x="3279775" y="2952750"/>
          <p14:tracePt t="146201" x="3249613" y="2943225"/>
          <p14:tracePt t="146206" x="3224213" y="2927350"/>
          <p14:tracePt t="146212" x="3203575" y="2927350"/>
          <p14:tracePt t="146222" x="3168650" y="2917825"/>
          <p14:tracePt t="146227" x="3148013" y="2917825"/>
          <p14:tracePt t="146235" x="3122613" y="2909888"/>
          <p14:tracePt t="146241" x="3109913" y="2909888"/>
          <p14:tracePt t="146248" x="3087688" y="2909888"/>
          <p14:tracePt t="146256" x="3071813" y="2901950"/>
          <p14:tracePt t="146262" x="3059113" y="2901950"/>
          <p14:tracePt t="146269" x="3036888" y="2901950"/>
          <p14:tracePt t="146276" x="3011488" y="2901950"/>
          <p14:tracePt t="146285" x="2998788" y="2901950"/>
          <p14:tracePt t="146291" x="2978150" y="2901950"/>
          <p14:tracePt t="146297" x="2935288" y="2905125"/>
          <p14:tracePt t="146305" x="2897188" y="2927350"/>
          <p14:tracePt t="146311" x="2836863" y="2943225"/>
          <p14:tracePt t="146319" x="2790825" y="2965450"/>
          <p14:tracePt t="146325" x="2714625" y="2986088"/>
          <p14:tracePt t="146334" x="2667000" y="2995613"/>
          <p14:tracePt t="146340" x="2620963" y="3003550"/>
          <p14:tracePt t="146346" x="2586038" y="3021013"/>
          <p14:tracePt t="146355" x="2552700" y="3036888"/>
          <p14:tracePt t="146360" x="2527300" y="3046413"/>
          <p14:tracePt t="146369" x="2514600" y="3046413"/>
          <p14:tracePt t="146375" x="2501900" y="3054350"/>
          <p14:tracePt t="146384" x="2492375" y="3054350"/>
          <p14:tracePt t="146389" x="2476500" y="3054350"/>
          <p14:tracePt t="146404" x="2459038" y="3063875"/>
          <p14:tracePt t="146418" x="2446338" y="3067050"/>
          <p14:tracePt t="146431" x="2436813" y="3067050"/>
          <p14:tracePt t="146439" x="2433638" y="3076575"/>
          <p14:tracePt t="146453" x="2428875" y="3076575"/>
          <p14:tracePt t="146459" x="2428875" y="3079750"/>
          <p14:tracePt t="146467" x="2420938" y="3079750"/>
          <p14:tracePt t="146480" x="2408238" y="3089275"/>
          <p14:tracePt t="146494" x="2403475" y="3092450"/>
          <p14:tracePt t="146502" x="2403475" y="3105150"/>
          <p14:tracePt t="146508" x="2386013" y="3114675"/>
          <p14:tracePt t="146517" x="2382838" y="3117850"/>
          <p14:tracePt t="146523" x="2373313" y="3127375"/>
          <p14:tracePt t="146529" x="2360613" y="3130550"/>
          <p14:tracePt t="146537" x="2357438" y="3140075"/>
          <p14:tracePt t="146543" x="2344738" y="3143250"/>
          <p14:tracePt t="146553" x="2335213" y="3152775"/>
          <p14:tracePt t="146558" x="2330450" y="3155950"/>
          <p14:tracePt t="146564" x="2322513" y="3170238"/>
          <p14:tracePt t="146572" x="2317750" y="3178175"/>
          <p14:tracePt t="146578" x="2309813" y="3182938"/>
          <p14:tracePt t="146586" x="2305050" y="3190875"/>
          <p14:tracePt t="146592" x="2301875" y="3190875"/>
          <p14:tracePt t="146600" x="2292350" y="3203575"/>
          <p14:tracePt t="146613" x="2279650" y="3208338"/>
          <p14:tracePt t="146622" x="2279650" y="3216275"/>
          <p14:tracePt t="146635" x="2271713" y="3221038"/>
          <p14:tracePt t="146651" x="2271713" y="3233738"/>
          <p14:tracePt t="146656" x="2271713" y="3241675"/>
          <p14:tracePt t="146677" x="2271713" y="3246438"/>
          <p14:tracePt t="146691" x="2271713" y="3254375"/>
          <p14:tracePt t="146706" x="2271713" y="3259138"/>
          <p14:tracePt t="146712" x="2276475" y="3262313"/>
          <p14:tracePt t="146726" x="2289175" y="3279775"/>
          <p14:tracePt t="146734" x="2292350" y="3284538"/>
          <p14:tracePt t="146740" x="2305050" y="3305175"/>
          <p14:tracePt t="146747" x="2314575" y="3317875"/>
          <p14:tracePt t="146755" x="2330450" y="3335338"/>
          <p14:tracePt t="146761" x="2335213" y="3348038"/>
          <p14:tracePt t="146768" x="2360613" y="3365500"/>
          <p14:tracePt t="146775" x="2378075" y="3390900"/>
          <p14:tracePt t="146784" x="2382838" y="3395663"/>
          <p14:tracePt t="146790" x="2390775" y="3416300"/>
          <p14:tracePt t="146796" x="2395538" y="3421063"/>
          <p14:tracePt t="146804" x="2403475" y="3429000"/>
          <p14:tracePt t="146811" x="2403475" y="3433763"/>
          <p14:tracePt t="146818" x="2408238" y="3441700"/>
          <p14:tracePt t="146826" x="2411413" y="3441700"/>
          <p14:tracePt t="146835" x="2411413" y="3446463"/>
          <p14:tracePt t="146839" x="2428875" y="3446463"/>
          <p14:tracePt t="146845" x="2428875" y="3454400"/>
          <p14:tracePt t="146854" x="2433638" y="3459163"/>
          <p14:tracePt t="146859" x="2446338" y="3467100"/>
          <p14:tracePt t="146868" x="2454275" y="3479800"/>
          <p14:tracePt t="146874" x="2466975" y="3489325"/>
          <p14:tracePt t="146881" x="2484438" y="3509963"/>
          <p14:tracePt t="146888" x="2505075" y="3517900"/>
          <p14:tracePt t="146895" x="2530475" y="3535363"/>
          <p14:tracePt t="146903" x="2543175" y="3543300"/>
          <p14:tracePt t="146909" x="2570163" y="3548063"/>
          <p14:tracePt t="146917" x="2590800" y="3556000"/>
          <p14:tracePt t="146924" x="2616200" y="3565525"/>
          <p14:tracePt t="146930" x="2628900" y="3573463"/>
          <p14:tracePt t="146938" x="2646363" y="3586163"/>
          <p14:tracePt t="146944" x="2689225" y="3595688"/>
          <p14:tracePt t="146952" x="2705100" y="3603625"/>
          <p14:tracePt t="146959" x="2727325" y="3611563"/>
          <p14:tracePt t="146968" x="2760663" y="3621088"/>
          <p14:tracePt t="146974" x="2782888" y="3621088"/>
          <p14:tracePt t="146980" x="2808288" y="3629025"/>
          <p14:tracePt t="146987" x="2849563" y="3636963"/>
          <p14:tracePt t="146993" x="2862263" y="3636963"/>
          <p14:tracePt t="147002" x="2889250" y="3646488"/>
          <p14:tracePt t="147007" x="2917825" y="3654425"/>
          <p14:tracePt t="147015" x="2952750" y="3654425"/>
          <p14:tracePt t="147022" x="2973388" y="3654425"/>
          <p14:tracePt t="147028" x="3021013" y="3671888"/>
          <p14:tracePt t="147036" x="3062288" y="3671888"/>
          <p14:tracePt t="147042" x="3117850" y="3671888"/>
          <p14:tracePt t="147051" x="3178175" y="3671888"/>
          <p14:tracePt t="147057" x="3221038" y="3671888"/>
          <p14:tracePt t="147064" x="3292475" y="3671888"/>
          <p14:tracePt t="147071" x="3340100" y="3679825"/>
          <p14:tracePt t="147078" x="3398838" y="3679825"/>
          <p14:tracePt t="147085" x="3429000" y="3679825"/>
          <p14:tracePt t="147092" x="3484563" y="3679825"/>
          <p14:tracePt t="147100" x="3513138" y="3679825"/>
          <p14:tracePt t="147106" x="3556000" y="3687763"/>
          <p14:tracePt t="147113" x="3590925" y="3687763"/>
          <p14:tracePt t="147121" x="3632200" y="3687763"/>
          <p14:tracePt t="147128" x="3662363" y="3687763"/>
          <p14:tracePt t="147135" x="3717925" y="3697288"/>
          <p14:tracePt t="147141" x="3751263" y="3697288"/>
          <p14:tracePt t="147152" x="3794125" y="3697288"/>
          <p14:tracePt t="147156" x="3836988" y="3697288"/>
          <p14:tracePt t="147162" x="3871913" y="3697288"/>
          <p14:tracePt t="147171" x="3925888" y="3692525"/>
          <p14:tracePt t="147176" x="3956050" y="3692525"/>
          <p14:tracePt t="147185" x="3998913" y="3692525"/>
          <p14:tracePt t="147190" x="4029075" y="3692525"/>
          <p14:tracePt t="147197" x="4070350" y="3692525"/>
          <p14:tracePt t="147205" x="4097338" y="3692525"/>
          <p14:tracePt t="147211" x="4117975" y="3692525"/>
          <p14:tracePt t="147219" x="4138613" y="3692525"/>
          <p14:tracePt t="147225" x="4156075" y="3692525"/>
          <p14:tracePt t="147233" x="4168775" y="3692525"/>
          <p14:tracePt t="147241" x="4198938" y="3692525"/>
          <p14:tracePt t="147246" x="4211638" y="3692525"/>
          <p14:tracePt t="147254" x="4237038" y="3692525"/>
          <p14:tracePt t="147260" x="4257675" y="3692525"/>
          <p14:tracePt t="147268" x="4292600" y="3692525"/>
          <p14:tracePt t="147275" x="4313238" y="3692525"/>
          <p14:tracePt t="147284" x="4356100" y="3692525"/>
          <p14:tracePt t="147289" x="4386263" y="3692525"/>
          <p14:tracePt t="147296" x="4419600" y="3692525"/>
          <p14:tracePt t="147304" x="4462463" y="3692525"/>
          <p14:tracePt t="147310" x="4492625" y="3692525"/>
          <p14:tracePt t="147318" x="4525963" y="3692525"/>
          <p14:tracePt t="147324" x="4548188" y="3692525"/>
          <p14:tracePt t="147331" x="4581525" y="3692525"/>
          <p14:tracePt t="147339" x="4611688" y="3692525"/>
          <p14:tracePt t="147345" x="4632325" y="3692525"/>
          <p14:tracePt t="147353" x="4649788" y="3692525"/>
          <p14:tracePt t="147359" x="4679950" y="3692525"/>
          <p14:tracePt t="147367" x="4713288" y="3692525"/>
          <p14:tracePt t="147373" x="4733925" y="3692525"/>
          <p14:tracePt t="147380" x="4776788" y="3692525"/>
          <p14:tracePt t="147388" x="4819650" y="3692525"/>
          <p14:tracePt t="147394" x="4879975" y="3684588"/>
          <p14:tracePt t="147402" x="4926013" y="3684588"/>
          <p14:tracePt t="147408" x="4981575" y="3684588"/>
          <p14:tracePt t="147417" x="5053013" y="3684588"/>
          <p14:tracePt t="147423" x="5095875" y="3684588"/>
          <p14:tracePt t="147437" x="5181600" y="3684588"/>
          <p14:tracePt t="147824" x="5168900" y="3646488"/>
          <p14:tracePt t="147832" x="5151438" y="3611563"/>
          <p14:tracePt t="147838" x="5133975" y="3578225"/>
          <p14:tracePt t="147846" x="5126038" y="3552825"/>
          <p14:tracePt t="147853" x="5118100" y="3530600"/>
          <p14:tracePt t="147859" x="5105400" y="3505200"/>
          <p14:tracePt t="147868" x="5095875" y="3492500"/>
          <p14:tracePt t="147873" x="5095875" y="3484563"/>
          <p14:tracePt t="147880" x="5087938" y="3479800"/>
          <p14:tracePt t="147888" x="5087938" y="3467100"/>
          <p14:tracePt t="147893" x="5083175" y="3462338"/>
          <p14:tracePt t="147901" x="5075238" y="3446463"/>
          <p14:tracePt t="147908" x="5075238" y="3441700"/>
          <p14:tracePt t="147917" x="5070475" y="3429000"/>
          <p14:tracePt t="147922" x="5053013" y="3421063"/>
          <p14:tracePt t="147929" x="5049838" y="3408363"/>
          <p14:tracePt t="147937" x="5024438" y="3390900"/>
          <p14:tracePt t="147943" x="5014913" y="3378200"/>
          <p14:tracePt t="147951" x="4994275" y="3352800"/>
          <p14:tracePt t="147958" x="4976813" y="3335338"/>
          <p14:tracePt t="147964" x="4943475" y="3317875"/>
          <p14:tracePt t="147971" x="4926013" y="3284538"/>
          <p14:tracePt t="147978" x="4905375" y="3276600"/>
          <p14:tracePt t="147986" x="4870450" y="3259138"/>
          <p14:tracePt t="147992" x="4854575" y="3246438"/>
          <p14:tracePt t="148001" x="4840288" y="3236913"/>
          <p14:tracePt t="148006" x="4814888" y="3228975"/>
          <p14:tracePt t="148013" x="4781550" y="3221038"/>
          <p14:tracePt t="148021" x="4760913" y="3221038"/>
          <p14:tracePt t="148027" x="4738688" y="3211513"/>
          <p14:tracePt t="148035" x="4705350" y="3211513"/>
          <p14:tracePt t="148041" x="4692650" y="3211513"/>
          <p14:tracePt t="148050" x="4657725" y="3211513"/>
          <p14:tracePt t="148056" x="4645025" y="3211513"/>
          <p14:tracePt t="148062" x="4611688" y="3195638"/>
          <p14:tracePt t="148070" x="4589463" y="3195638"/>
          <p14:tracePt t="148076" x="4576763" y="3195638"/>
          <p14:tracePt t="148085" x="4564063" y="3195638"/>
          <p14:tracePt t="148090" x="4538663" y="3195638"/>
          <p14:tracePt t="148097" x="4525963" y="3195638"/>
          <p14:tracePt t="148105" x="4513263" y="3195638"/>
          <p14:tracePt t="148111" x="4500563" y="3195638"/>
          <p14:tracePt t="148119" x="4475163" y="3195638"/>
          <p14:tracePt t="148127" x="4454525" y="3195638"/>
          <p14:tracePt t="148134" x="4445000" y="3195638"/>
          <p14:tracePt t="148140" x="4432300" y="3208338"/>
          <p14:tracePt t="148147" x="4429125" y="3208338"/>
          <p14:tracePt t="148449" x="4389438" y="3195638"/>
          <p14:tracePt t="148457" x="4325938" y="3173413"/>
          <p14:tracePt t="148463" x="4279900" y="3155950"/>
          <p14:tracePt t="148471" x="4219575" y="3135313"/>
          <p14:tracePt t="148477" x="4156075" y="3114675"/>
          <p14:tracePt t="148485" x="4110038" y="3105150"/>
          <p14:tracePt t="148491" x="4062413" y="3097213"/>
          <p14:tracePt t="148500" x="4003675" y="3084513"/>
          <p14:tracePt t="148506" x="3973513" y="3084513"/>
          <p14:tracePt t="148512" x="3930650" y="3084513"/>
          <p14:tracePt t="148520" x="3897313" y="3084513"/>
          <p14:tracePt t="148526" x="3884613" y="3084513"/>
          <p14:tracePt t="148534" x="3854450" y="3084513"/>
          <p14:tracePt t="148541" x="3841750" y="3084513"/>
          <p14:tracePt t="148551" x="3824288" y="3084513"/>
          <p14:tracePt t="148555" x="3811588" y="3084513"/>
          <p14:tracePt t="148561" x="3781425" y="3084513"/>
          <p14:tracePt t="148570" x="3756025" y="3084513"/>
          <p14:tracePt t="148576" x="3743325" y="3084513"/>
          <p14:tracePt t="148584" x="3700463" y="3084513"/>
          <p14:tracePt t="148590" x="3679825" y="3089275"/>
          <p14:tracePt t="148597" x="3654425" y="3089275"/>
          <p14:tracePt t="148605" x="3611563" y="3089275"/>
          <p14:tracePt t="148611" x="3581400" y="3097213"/>
          <p14:tracePt t="148618" x="3535363" y="3097213"/>
          <p14:tracePt t="148625" x="3505200" y="3097213"/>
          <p14:tracePt t="148634" x="3484563" y="3097213"/>
          <p14:tracePt t="148639" x="3436938" y="3105150"/>
          <p14:tracePt t="148646" x="3416300" y="3105150"/>
          <p14:tracePt t="148654" x="3381375" y="3105150"/>
          <p14:tracePt t="148660" x="3360738" y="3105150"/>
          <p14:tracePt t="148668" x="3348038" y="3105150"/>
          <p14:tracePt t="148674" x="3330575" y="3122613"/>
          <p14:tracePt t="148685" x="3309938" y="3122613"/>
          <p14:tracePt t="148689" x="3287713" y="3122613"/>
          <p14:tracePt t="148695" x="3271838" y="3122613"/>
          <p14:tracePt t="148703" x="3259138" y="3127375"/>
          <p14:tracePt t="148709" x="3228975" y="3127375"/>
          <p14:tracePt t="148717" x="3203575" y="3135313"/>
          <p14:tracePt t="148724" x="3168650" y="3152775"/>
          <p14:tracePt t="148730" x="3122613" y="3160713"/>
          <p14:tracePt t="148738" x="3092450" y="3170238"/>
          <p14:tracePt t="148744" x="3041650" y="3190875"/>
          <p14:tracePt t="148752" x="3011488" y="3198813"/>
          <p14:tracePt t="148758" x="2960688" y="3216275"/>
          <p14:tracePt t="148767" x="2927350" y="3224213"/>
          <p14:tracePt t="148773" x="2879725" y="3246438"/>
          <p14:tracePt t="148779" x="2859088" y="3254375"/>
          <p14:tracePt t="148787" x="2833688" y="3259138"/>
          <p14:tracePt t="148794" x="2820988" y="3267075"/>
          <p14:tracePt t="148801" x="2786063" y="3292475"/>
          <p14:tracePt t="148808" x="2760663" y="3302000"/>
          <p14:tracePt t="148817" x="2747963" y="3309938"/>
          <p14:tracePt t="148823" x="2722563" y="3317875"/>
          <p14:tracePt t="148830" x="2709863" y="3322638"/>
          <p14:tracePt t="148837" x="2692400" y="3330575"/>
          <p14:tracePt t="148843" x="2679700" y="3330575"/>
          <p14:tracePt t="148852" x="2659063" y="3340100"/>
          <p14:tracePt t="148857" x="2633663" y="3348038"/>
          <p14:tracePt t="148865" x="2620963" y="3352800"/>
          <p14:tracePt t="148872" x="2603500" y="3368675"/>
          <p14:tracePt t="148878" x="2590800" y="3378200"/>
          <p14:tracePt t="148886" x="2565400" y="3386138"/>
          <p14:tracePt t="148903" x="2547938" y="3390900"/>
          <p14:tracePt t="148907" x="2535238" y="3390900"/>
          <p14:tracePt t="148913" x="2527300" y="3395663"/>
          <p14:tracePt t="148928" x="2522538" y="3395663"/>
          <p14:tracePt t="148936" x="2514600" y="3403600"/>
          <p14:tracePt t="148941" x="2509838" y="3403600"/>
          <p14:tracePt t="148950" x="2497138" y="3408363"/>
          <p14:tracePt t="148963" x="2489200" y="3408363"/>
          <p14:tracePt t="148971" x="2489200" y="3416300"/>
          <p14:tracePt t="148976" x="2484438" y="3421063"/>
          <p14:tracePt t="148984" x="2476500" y="3433763"/>
          <p14:tracePt t="148992" x="2471738" y="3433763"/>
          <p14:tracePt t="149003" x="2466975" y="3441700"/>
          <p14:tracePt t="149006" x="2459038" y="3454400"/>
          <p14:tracePt t="149012" x="2454275" y="3459163"/>
          <p14:tracePt t="149020" x="2446338" y="3467100"/>
          <p14:tracePt t="149035" x="2433638" y="3479800"/>
          <p14:tracePt t="149047" x="2433638" y="3484563"/>
          <p14:tracePt t="149061" x="2433638" y="3497263"/>
          <p14:tracePt t="149075" x="2433638" y="3505200"/>
          <p14:tracePt t="149090" x="2433638" y="3509963"/>
          <p14:tracePt t="149096" x="2441575" y="3509963"/>
          <p14:tracePt t="149110" x="2441575" y="3517900"/>
          <p14:tracePt t="149118" x="2454275" y="3522663"/>
          <p14:tracePt t="149124" x="2463800" y="3530600"/>
          <p14:tracePt t="149133" x="2476500" y="3535363"/>
          <p14:tracePt t="149139" x="2479675" y="3543300"/>
          <p14:tracePt t="149145" x="2492375" y="3548063"/>
          <p14:tracePt t="149153" x="2517775" y="3565525"/>
          <p14:tracePt t="149161" x="2522538" y="3568700"/>
          <p14:tracePt t="149168" x="2543175" y="3578225"/>
          <p14:tracePt t="149174" x="2560638" y="3586163"/>
          <p14:tracePt t="149181" x="2565400" y="3590925"/>
          <p14:tracePt t="149191" x="2586038" y="3598863"/>
          <p14:tracePt t="149194" x="2608263" y="3608388"/>
          <p14:tracePt t="149202" x="2624138" y="3611563"/>
          <p14:tracePt t="149209" x="2646363" y="3621088"/>
          <p14:tracePt t="149216" x="2692400" y="3636963"/>
          <p14:tracePt t="149223" x="2714625" y="3646488"/>
          <p14:tracePt t="149230" x="2760663" y="3654425"/>
          <p14:tracePt t="149238" x="2790825" y="3662363"/>
          <p14:tracePt t="149244" x="2824163" y="3671888"/>
          <p14:tracePt t="149251" x="2871788" y="3679825"/>
          <p14:tracePt t="149258" x="2905125" y="3687763"/>
          <p14:tracePt t="149267" x="2960688" y="3687763"/>
          <p14:tracePt t="149272" x="2986088" y="3697288"/>
          <p14:tracePt t="149279" x="3028950" y="3697288"/>
          <p14:tracePt t="149287" x="3049588" y="3705225"/>
          <p14:tracePt t="149293" x="3071813" y="3705225"/>
          <p14:tracePt t="149301" x="3105150" y="3705225"/>
          <p14:tracePt t="149307" x="3127375" y="3705225"/>
          <p14:tracePt t="149317" x="3160713" y="3705225"/>
          <p14:tracePt t="149322" x="3203575" y="3705225"/>
          <p14:tracePt t="149328" x="3233738" y="3705225"/>
          <p14:tracePt t="149336" x="3287713" y="3705225"/>
          <p14:tracePt t="149342" x="3360738" y="3705225"/>
          <p14:tracePt t="149350" x="3416300" y="3705225"/>
          <p14:tracePt t="149357" x="3487738" y="3705225"/>
          <p14:tracePt t="149363" x="3573463" y="3697288"/>
          <p14:tracePt t="149371" x="3632200" y="3697288"/>
          <p14:tracePt t="149377" x="3705225" y="3687763"/>
          <p14:tracePt t="149385" x="3778250" y="3675063"/>
          <p14:tracePt t="149392" x="3836988" y="3667125"/>
          <p14:tracePt t="149400" x="3897313" y="3659188"/>
          <p14:tracePt t="149406" x="3956050" y="3646488"/>
          <p14:tracePt t="149413" x="3990975" y="3646488"/>
          <p14:tracePt t="149421" x="4011613" y="3641725"/>
          <p14:tracePt t="150362" x="4037013" y="3641725"/>
          <p14:tracePt t="150371" x="4067175" y="3633788"/>
          <p14:tracePt t="150376" x="4113213" y="3633788"/>
          <p14:tracePt t="150384" x="4143375" y="3633788"/>
          <p14:tracePt t="150390" x="4198938" y="3633788"/>
          <p14:tracePt t="150401" x="4244975" y="3621088"/>
          <p14:tracePt t="150405" x="4300538" y="3621088"/>
          <p14:tracePt t="150411" x="4373563" y="3621088"/>
          <p14:tracePt t="150419" x="4457700" y="3621088"/>
          <p14:tracePt t="150426" x="4543425" y="3621088"/>
          <p14:tracePt t="150434" x="4645025" y="3629025"/>
          <p14:tracePt t="150440" x="4730750" y="3629025"/>
          <p14:tracePt t="150447" x="4814888" y="3629025"/>
          <p14:tracePt t="150454" x="4875213" y="3629025"/>
          <p14:tracePt t="150461" x="4960938" y="3641725"/>
          <p14:tracePt t="150468" x="5019675" y="3641725"/>
          <p14:tracePt t="150475" x="5080000" y="3649663"/>
          <p14:tracePt t="150483" x="5133975" y="3649663"/>
          <p14:tracePt t="150490" x="5176838" y="3649663"/>
          <p14:tracePt t="150496" x="5224463" y="3659188"/>
          <p14:tracePt t="150503" x="5270500" y="3659188"/>
          <p14:tracePt t="150510" x="5313363" y="3659188"/>
          <p14:tracePt t="150518" x="5359400" y="3667125"/>
          <p14:tracePt t="150524" x="5414963" y="3667125"/>
          <p14:tracePt t="150536" x="5449888" y="3675063"/>
          <p14:tracePt t="150539" x="5508625" y="3675063"/>
          <p14:tracePt t="150545" x="5538788" y="3675063"/>
          <p14:tracePt t="150553" x="5581650" y="3684588"/>
          <p14:tracePt t="150559" x="5614988" y="3684588"/>
          <p14:tracePt t="150567" x="5657850" y="3684588"/>
          <p14:tracePt t="150573" x="5688013" y="3684588"/>
          <p14:tracePt t="150580" x="5721350" y="3684588"/>
          <p14:tracePt t="150588" x="5751513" y="3684588"/>
          <p14:tracePt t="150608" x="5853113" y="3679825"/>
          <p14:tracePt t="151305" x="5895975" y="3679825"/>
          <p14:tracePt t="151312" x="5956300" y="3679825"/>
          <p14:tracePt t="151321" x="5984875" y="3679825"/>
          <p14:tracePt t="151326" x="6040438" y="3679825"/>
          <p14:tracePt t="151334" x="6088063" y="3684588"/>
          <p14:tracePt t="151340" x="6129338" y="3684588"/>
          <p14:tracePt t="151347" x="6176963" y="3692525"/>
          <p14:tracePt t="151355" x="6207125" y="3692525"/>
          <p14:tracePt t="151361" x="6262688" y="3702050"/>
          <p14:tracePt t="151369" x="6296025" y="3702050"/>
          <p14:tracePt t="151375" x="6326188" y="3709988"/>
          <p14:tracePt t="151384" x="6351588" y="3709988"/>
          <p14:tracePt t="151389" x="6372225" y="3709988"/>
          <p14:tracePt t="151396" x="6407150" y="3709988"/>
          <p14:tracePt t="151404" x="6435725" y="3709988"/>
          <p14:tracePt t="151410" x="6470650" y="3709988"/>
          <p14:tracePt t="151418" x="6500813" y="3709988"/>
          <p14:tracePt t="151424" x="6554788" y="3709988"/>
          <p14:tracePt t="151434" x="6584950" y="3709988"/>
          <p14:tracePt t="151439" x="6640513" y="3709988"/>
          <p14:tracePt t="151445" x="6683375" y="3709988"/>
          <p14:tracePt t="151453" x="6754813" y="3709988"/>
          <p14:tracePt t="151459" x="6810375" y="3709988"/>
          <p14:tracePt t="151467" x="6873875" y="3705225"/>
          <p14:tracePt t="151474" x="6942138" y="3705225"/>
          <p14:tracePt t="151481" x="6989763" y="3705225"/>
          <p14:tracePt t="151488" x="7048500" y="3697288"/>
          <p14:tracePt t="151494" x="7091363" y="3697288"/>
          <p14:tracePt t="151502" x="7151688" y="3684588"/>
          <p14:tracePt t="151509" x="7185025" y="3675063"/>
          <p14:tracePt t="151517" x="7215188" y="3675063"/>
          <p14:tracePt t="151523" x="7248525" y="3667125"/>
          <p14:tracePt t="151530" x="7270750" y="3662363"/>
          <p14:tracePt t="151538" x="7304088" y="3654425"/>
          <p14:tracePt t="151544" x="7316788" y="3654425"/>
          <p14:tracePt t="151896" x="7359650" y="3646488"/>
          <p14:tracePt t="151904" x="7435850" y="3633788"/>
          <p14:tracePt t="151909" x="7491413" y="3633788"/>
          <p14:tracePt t="151917" x="7550150" y="3624263"/>
          <p14:tracePt t="151925" x="7623175" y="3624263"/>
          <p14:tracePt t="151936" x="7683500" y="3624263"/>
          <p14:tracePt t="151939" x="7754938" y="3611563"/>
          <p14:tracePt t="151945" x="7827963" y="3611563"/>
          <p14:tracePt t="151952" x="7874000" y="3603625"/>
          <p14:tracePt t="151959" x="7929563" y="3603625"/>
          <p14:tracePt t="151967" x="7972425" y="3603625"/>
          <p14:tracePt t="151973" x="8018463" y="3603625"/>
          <p14:tracePt t="151980" x="8040688" y="3603625"/>
          <p14:tracePt t="151987" x="8074025" y="3595688"/>
          <p14:tracePt t="151994" x="8104188" y="3595688"/>
          <p14:tracePt t="152001" x="8121650" y="3590925"/>
          <p14:tracePt t="152008" x="8134350" y="3590925"/>
          <p14:tracePt t="152016" x="8154988" y="3581400"/>
          <p14:tracePt t="152022" x="8172450" y="3565525"/>
          <p14:tracePt t="152029" x="8185150" y="3560763"/>
          <p14:tracePt t="152037" x="8193088" y="3552825"/>
          <p14:tracePt t="152043" x="8205788" y="3540125"/>
          <p14:tracePt t="152050" x="8218488" y="3530600"/>
          <p14:tracePt t="152057" x="8243888" y="3505200"/>
          <p14:tracePt t="152068" x="8261350" y="3471863"/>
          <p14:tracePt t="152072" x="8269288" y="3459163"/>
          <p14:tracePt t="152078" x="8278813" y="3433763"/>
          <p14:tracePt t="152087" x="8286750" y="3403600"/>
          <p14:tracePt t="152093" x="8291513" y="3378200"/>
          <p14:tracePt t="152101" x="8291513" y="3365500"/>
          <p14:tracePt t="152107" x="8291513" y="3360738"/>
          <p14:tracePt t="152113" x="8291513" y="3348038"/>
          <p14:tracePt t="152121" x="8291513" y="3322638"/>
          <p14:tracePt t="152127" x="8291513" y="3317875"/>
          <p14:tracePt t="152135" x="8291513" y="3309938"/>
          <p14:tracePt t="152151" x="8291513" y="3297238"/>
          <p14:tracePt t="152163" x="8286750" y="3292475"/>
          <p14:tracePt t="152177" x="8278813" y="3284538"/>
          <p14:tracePt t="152184" x="8266113" y="3271838"/>
          <p14:tracePt t="152191" x="8231188" y="3246438"/>
          <p14:tracePt t="152199" x="8205788" y="3228975"/>
          <p14:tracePt t="152205" x="8150225" y="3221038"/>
          <p14:tracePt t="152212" x="8129588" y="3203575"/>
          <p14:tracePt t="152220" x="8081963" y="3195638"/>
          <p14:tracePt t="152226" x="8023225" y="3165475"/>
          <p14:tracePt t="152234" x="7988300" y="3155950"/>
          <p14:tracePt t="152240" x="7942263" y="3148013"/>
          <p14:tracePt t="152247" x="7908925" y="3130550"/>
          <p14:tracePt t="152255" x="7874000" y="3122613"/>
          <p14:tracePt t="152261" x="7853363" y="3114675"/>
          <p14:tracePt t="152271" x="7827963" y="3097213"/>
          <p14:tracePt t="152276" x="7793038" y="3079750"/>
          <p14:tracePt t="152285" x="7767638" y="3071813"/>
          <p14:tracePt t="152290" x="7737475" y="3071813"/>
          <p14:tracePt t="152296" x="7696200" y="3063875"/>
          <p14:tracePt t="152304" x="7661275" y="3054350"/>
          <p14:tracePt t="152310" x="7615238" y="3046413"/>
          <p14:tracePt t="152318" x="7585075" y="3046413"/>
          <p14:tracePt t="152324" x="7529513" y="3036888"/>
          <p14:tracePt t="152333" x="7483475" y="3036888"/>
          <p14:tracePt t="152339" x="7440613" y="3036888"/>
          <p14:tracePt t="152345" x="7392988" y="3028950"/>
          <p14:tracePt t="152353" x="7364413" y="3028950"/>
          <p14:tracePt t="152359" x="7329488" y="3028950"/>
          <p14:tracePt t="152367" x="7308850" y="3021013"/>
          <p14:tracePt t="152374" x="7265988" y="3021013"/>
          <p14:tracePt t="152384" x="7231063" y="3021013"/>
          <p14:tracePt t="152389" x="7202488" y="3021013"/>
          <p14:tracePt t="152395" x="7177088" y="3011488"/>
          <p14:tracePt t="152402" x="7146925" y="3011488"/>
          <p14:tracePt t="152409" x="7112000" y="3011488"/>
          <p14:tracePt t="152417" x="7083425" y="3011488"/>
          <p14:tracePt t="152423" x="7040563" y="3011488"/>
          <p14:tracePt t="152430" x="7005638" y="3016250"/>
          <p14:tracePt t="152437" x="6964363" y="3016250"/>
          <p14:tracePt t="152444" x="6929438" y="3024188"/>
          <p14:tracePt t="152451" x="6899275" y="3033713"/>
          <p14:tracePt t="152458" x="6853238" y="3033713"/>
          <p14:tracePt t="152466" x="6832600" y="3041650"/>
          <p14:tracePt t="152472" x="6789738" y="3041650"/>
          <p14:tracePt t="152479" x="6764338" y="3049588"/>
          <p14:tracePt t="152487" x="6734175" y="3059113"/>
          <p14:tracePt t="152493" x="6700838" y="3067050"/>
          <p14:tracePt t="152501" x="6678613" y="3067050"/>
          <p14:tracePt t="152507" x="6645275" y="3076575"/>
          <p14:tracePt t="152516" x="6610350" y="3092450"/>
          <p14:tracePt t="152522" x="6577013" y="3092450"/>
          <p14:tracePt t="152528" x="6534150" y="3101975"/>
          <p14:tracePt t="152536" x="6513513" y="3101975"/>
          <p14:tracePt t="152542" x="6478588" y="3109913"/>
          <p14:tracePt t="152551" x="6445250" y="3109913"/>
          <p14:tracePt t="152556" x="6415088" y="3117850"/>
          <p14:tracePt t="152564" x="6389688" y="3117850"/>
          <p14:tracePt t="152571" x="6359525" y="3122613"/>
          <p14:tracePt t="152577" x="6334125" y="3122613"/>
          <p14:tracePt t="152585" x="6321425" y="3130550"/>
          <p14:tracePt t="152592" x="6288088" y="3130550"/>
          <p14:tracePt t="152600" x="6275388" y="3130550"/>
          <p14:tracePt t="152606" x="6253163" y="3140075"/>
          <p14:tracePt t="152613" x="6240463" y="3140075"/>
          <p14:tracePt t="152620" x="6215063" y="3140075"/>
          <p14:tracePt t="152627" x="6194425" y="3140075"/>
          <p14:tracePt t="152634" x="6176963" y="3148013"/>
          <p14:tracePt t="152641" x="6172200" y="3148013"/>
          <p14:tracePt t="152650" x="6142038" y="3148013"/>
          <p14:tracePt t="152655" x="6138863" y="3148013"/>
          <p14:tracePt t="152662" x="6126163" y="3152775"/>
          <p14:tracePt t="152670" x="6113463" y="3152775"/>
          <p14:tracePt t="152676" x="6100763" y="3152775"/>
          <p14:tracePt t="152684" x="6075363" y="3152775"/>
          <p14:tracePt t="152690" x="6062663" y="3170238"/>
          <p14:tracePt t="152700" x="6045200" y="3170238"/>
          <p14:tracePt t="152705" x="6032500" y="3170238"/>
          <p14:tracePt t="152711" x="6010275" y="3178175"/>
          <p14:tracePt t="152720" x="5997575" y="3178175"/>
          <p14:tracePt t="152725" x="5981700" y="3182938"/>
          <p14:tracePt t="152735" x="5976938" y="3182938"/>
          <p14:tracePt t="152740" x="5964238" y="3190875"/>
          <p14:tracePt t="152746" x="5956300" y="3190875"/>
          <p14:tracePt t="152754" x="5943600" y="3198813"/>
          <p14:tracePt t="152760" x="5929313" y="3198813"/>
          <p14:tracePt t="152768" x="5921375" y="3203575"/>
          <p14:tracePt t="152774" x="5916613" y="3203575"/>
          <p14:tracePt t="152783" x="5903913" y="3211513"/>
          <p14:tracePt t="152789" x="5895975" y="3216275"/>
          <p14:tracePt t="152795" x="5878513" y="3224213"/>
          <p14:tracePt t="152804" x="5870575" y="3246438"/>
          <p14:tracePt t="152809" x="5853113" y="3262313"/>
          <p14:tracePt t="152817" x="5849938" y="3267075"/>
          <p14:tracePt t="152824" x="5837238" y="3279775"/>
          <p14:tracePt t="152834" x="5827713" y="3297238"/>
          <p14:tracePt t="152838" x="5819775" y="3309938"/>
          <p14:tracePt t="152845" x="5819775" y="3314700"/>
          <p14:tracePt t="152852" x="5807075" y="3330575"/>
          <p14:tracePt t="152869" x="5807075" y="3343275"/>
          <p14:tracePt t="152874" x="5807075" y="3348038"/>
          <p14:tracePt t="152890" x="5807075" y="3360738"/>
          <p14:tracePt t="152903" x="5807075" y="3368675"/>
          <p14:tracePt t="152911" x="5807075" y="3382963"/>
          <p14:tracePt t="152922" x="5815013" y="3395663"/>
          <p14:tracePt t="152925" x="5815013" y="3403600"/>
          <p14:tracePt t="152929" x="5832475" y="3416300"/>
          <p14:tracePt t="152938" x="5837238" y="3429000"/>
          <p14:tracePt t="152944" x="5845175" y="3436938"/>
          <p14:tracePt t="152953" x="5857875" y="3459163"/>
          <p14:tracePt t="152958" x="5865813" y="3471863"/>
          <p14:tracePt t="152967" x="5895975" y="3479800"/>
          <p14:tracePt t="152973" x="5913438" y="3497263"/>
          <p14:tracePt t="152978" x="5929313" y="3509963"/>
          <p14:tracePt t="152986" x="5943600" y="3517900"/>
          <p14:tracePt t="152992" x="5969000" y="3543300"/>
          <p14:tracePt t="153001" x="5989638" y="3556000"/>
          <p14:tracePt t="153007" x="6015038" y="3565525"/>
          <p14:tracePt t="153014" x="6049963" y="3573463"/>
          <p14:tracePt t="153021" x="6083300" y="3590925"/>
          <p14:tracePt t="153028" x="6113463" y="3598863"/>
          <p14:tracePt t="153036" x="6146800" y="3608388"/>
          <p14:tracePt t="153042" x="6172200" y="3616325"/>
          <p14:tracePt t="153050" x="6215063" y="3624263"/>
          <p14:tracePt t="153056" x="6227763" y="3624263"/>
          <p14:tracePt t="153063" x="6253163" y="3633788"/>
          <p14:tracePt t="153070" x="6257925" y="3633788"/>
          <p14:tracePt t="153077" x="6270625" y="3636963"/>
          <p14:tracePt t="153085" x="6296025" y="3636963"/>
          <p14:tracePt t="153093" x="6300788" y="3646488"/>
          <p14:tracePt t="153101" x="6313488" y="3646488"/>
          <p14:tracePt t="153106" x="6316663" y="3646488"/>
          <p14:tracePt t="153112" x="6329363" y="3646488"/>
          <p14:tracePt t="153120" x="6354763" y="3646488"/>
          <p14:tracePt t="153126" x="6376988" y="3646488"/>
          <p14:tracePt t="153135" x="6397625" y="3646488"/>
          <p14:tracePt t="153140" x="6440488" y="3646488"/>
          <p14:tracePt t="153151" x="6473825" y="3641725"/>
          <p14:tracePt t="153155" x="6534150" y="3641725"/>
          <p14:tracePt t="153161" x="6594475" y="3633788"/>
          <p14:tracePt t="153169" x="6635750" y="3633788"/>
          <p14:tracePt t="153175" x="6678613" y="3633788"/>
          <p14:tracePt t="153183" x="6726238" y="3621088"/>
          <p14:tracePt t="153190" x="6759575" y="3621088"/>
          <p14:tracePt t="153196" x="6780213" y="3616325"/>
          <p14:tracePt t="153205" x="6815138" y="3616325"/>
          <p14:tracePt t="153210" x="6827838" y="3616325"/>
          <p14:tracePt t="153219" x="6848475" y="3608388"/>
          <p14:tracePt t="153225" x="6873875" y="3608388"/>
          <p14:tracePt t="153234" x="6886575" y="3608388"/>
          <p14:tracePt t="153239" x="6899275" y="3598863"/>
          <p14:tracePt t="153246" x="6926263" y="3598863"/>
          <p14:tracePt t="153254" x="6954838" y="3590925"/>
          <p14:tracePt t="153260" x="6980238" y="3581400"/>
          <p14:tracePt t="153268" x="7010400" y="3581400"/>
          <p14:tracePt t="153274" x="7058025" y="3573463"/>
          <p14:tracePt t="153283" x="7099300" y="3565525"/>
          <p14:tracePt t="153289" x="7159625" y="3556000"/>
          <p14:tracePt t="153295" x="7192963" y="3556000"/>
          <p14:tracePt t="153304" x="7248525" y="3548063"/>
          <p14:tracePt t="153309" x="7321550" y="3535363"/>
          <p14:tracePt t="153317" x="7367588" y="3527425"/>
          <p14:tracePt t="153324" x="7440613" y="3505200"/>
          <p14:tracePt t="153330" x="7499350" y="3505200"/>
          <p14:tracePt t="153338" x="7546975" y="3497263"/>
          <p14:tracePt t="153344" x="7602538" y="3497263"/>
          <p14:tracePt t="153352" x="7648575" y="3497263"/>
          <p14:tracePt t="153358" x="7691438" y="3497263"/>
          <p14:tracePt t="153367" x="7712075" y="3497263"/>
          <p14:tracePt t="153373" x="7737475" y="3497263"/>
          <p14:tracePt t="153379" x="7780338" y="3497263"/>
          <p14:tracePt t="153387" x="7802563" y="3489325"/>
          <p14:tracePt t="153393" x="7827963" y="3489325"/>
          <p14:tracePt t="153401" x="7856538" y="3489325"/>
          <p14:tracePt t="153407" x="7886700" y="3489325"/>
          <p14:tracePt t="153417" x="7929563" y="3489325"/>
          <p14:tracePt t="153422" x="7975600" y="3489325"/>
          <p14:tracePt t="153429" x="8031163" y="3489325"/>
          <p14:tracePt t="153437" x="8078788" y="3489325"/>
          <p14:tracePt t="153443" x="8147050" y="3489325"/>
          <p14:tracePt t="153451" x="8193088" y="3489325"/>
          <p14:tracePt t="153457" x="8235950" y="3489325"/>
          <p14:tracePt t="153466" x="8278813" y="3489325"/>
          <p14:tracePt t="153471" x="8312150" y="3489325"/>
          <p14:tracePt t="153478" x="8334375" y="3489325"/>
          <p14:tracePt t="153486" x="8367713" y="3489325"/>
          <p14:tracePt t="153492" x="8388350" y="3489325"/>
          <p14:tracePt t="153500" x="8401050" y="3489325"/>
          <p14:tracePt t="153506" x="8413750" y="3489325"/>
          <p14:tracePt t="153513" x="8423275" y="3489325"/>
          <p14:tracePt t="153521" x="8426450" y="3489325"/>
          <p14:tracePt t="153535" x="8435975" y="3479800"/>
          <p14:tracePt t="153550" x="8448675" y="3479800"/>
          <p14:tracePt t="153562" x="8448675" y="3475038"/>
          <p14:tracePt t="153570" x="8453438" y="3475038"/>
          <p14:tracePt t="153584" x="8453438" y="3471863"/>
          <p14:tracePt t="153600" x="8453438" y="3462338"/>
          <p14:tracePt t="153611" x="8453438" y="3459163"/>
          <p14:tracePt t="153625" x="8453438" y="3449638"/>
          <p14:tracePt t="153635" x="8440738" y="3446463"/>
          <p14:tracePt t="153640" x="8431213" y="3421063"/>
          <p14:tracePt t="153647" x="8405813" y="3398838"/>
          <p14:tracePt t="153655" x="8367713" y="3368675"/>
          <p14:tracePt t="153660" x="8291513" y="3327400"/>
          <p14:tracePt t="153668" x="8228013" y="3292475"/>
          <p14:tracePt t="153675" x="8154988" y="3262313"/>
          <p14:tracePt t="153683" x="8074025" y="3216275"/>
          <p14:tracePt t="153689" x="7988300" y="3195638"/>
          <p14:tracePt t="153696" x="7899400" y="3173413"/>
          <p14:tracePt t="153704" x="7823200" y="3152775"/>
          <p14:tracePt t="153710" x="7750175" y="3130550"/>
          <p14:tracePt t="153718" x="7661275" y="3109913"/>
          <p14:tracePt t="153724" x="7602538" y="3089275"/>
          <p14:tracePt t="153733" x="7529513" y="3076575"/>
          <p14:tracePt t="153738" x="7453313" y="3067050"/>
          <p14:tracePt t="153745" x="7410450" y="3059113"/>
          <p14:tracePt t="153754" x="7346950" y="3049588"/>
          <p14:tracePt t="153759" x="7316788" y="3049588"/>
          <p14:tracePt t="153767" x="7283450" y="3033713"/>
          <p14:tracePt t="153773" x="7240588" y="3033713"/>
          <p14:tracePt t="153780" x="7189788" y="3011488"/>
          <p14:tracePt t="153788" x="7159625" y="3011488"/>
          <p14:tracePt t="153794" x="7104063" y="3003550"/>
          <p14:tracePt t="153802" x="7045325" y="3003550"/>
          <p14:tracePt t="153808" x="6977063" y="3003550"/>
          <p14:tracePt t="153817" x="6916738" y="3003550"/>
          <p14:tracePt t="153828" x="6861175" y="3003550"/>
          <p14:tracePt t="153829" x="6802438" y="3003550"/>
          <p14:tracePt t="153838" x="6759575" y="3003550"/>
          <p14:tracePt t="153843" x="6713538" y="3003550"/>
          <p14:tracePt t="153852" x="6691313" y="3008313"/>
          <p14:tracePt t="153858" x="6678613" y="3008313"/>
          <p14:tracePt t="153867" x="6645275" y="3008313"/>
          <p14:tracePt t="153872" x="6640513" y="3008313"/>
          <p14:tracePt t="153886" x="6619875" y="3021013"/>
          <p14:tracePt t="153893" x="6615113" y="3021013"/>
          <p14:tracePt t="153901" x="6607175" y="3021013"/>
          <p14:tracePt t="153908" x="6602413" y="3021013"/>
          <p14:tracePt t="153918" x="6602413" y="3028950"/>
          <p14:tracePt t="153922" x="6589713" y="3028950"/>
          <p14:tracePt t="153935" x="6580188" y="3028950"/>
          <p14:tracePt t="153942" x="6580188" y="3033713"/>
          <p14:tracePt t="153951" x="6577013" y="3033713"/>
          <p14:tracePt t="154470" x="6602413" y="3046413"/>
          <p14:tracePt t="154477" x="6635750" y="3054350"/>
          <p14:tracePt t="154485" x="6683375" y="3076575"/>
          <p14:tracePt t="154491" x="6716713" y="3092450"/>
          <p14:tracePt t="154499" x="6764338" y="3101975"/>
          <p14:tracePt t="154506" x="6802438" y="3130550"/>
          <p14:tracePt t="154512" x="6835775" y="3148013"/>
          <p14:tracePt t="154520" x="6870700" y="3165475"/>
          <p14:tracePt t="154526" x="6886575" y="3178175"/>
          <p14:tracePt t="154534" x="6916738" y="3186113"/>
          <p14:tracePt t="154540" x="6934200" y="3203575"/>
          <p14:tracePt t="154549" x="6946900" y="3211513"/>
          <p14:tracePt t="154554" x="6964363" y="3224213"/>
          <p14:tracePt t="154561" x="6967538" y="3233738"/>
          <p14:tracePt t="154568" x="6989763" y="3236913"/>
          <p14:tracePt t="154575" x="7005638" y="3246438"/>
          <p14:tracePt t="154583" x="7018338" y="3262313"/>
          <p14:tracePt t="154589" x="7035800" y="3267075"/>
          <p14:tracePt t="154596" x="7070725" y="3292475"/>
          <p14:tracePt t="154604" x="7091363" y="3302000"/>
          <p14:tracePt t="154610" x="7116763" y="3317875"/>
          <p14:tracePt t="154618" x="7159625" y="3335338"/>
          <p14:tracePt t="154624" x="7197725" y="3352800"/>
          <p14:tracePt t="154633" x="7245350" y="3382963"/>
          <p14:tracePt t="154639" x="7296150" y="3403600"/>
          <p14:tracePt t="154645" x="7329488" y="3429000"/>
          <p14:tracePt t="154653" x="7380288" y="3449638"/>
          <p14:tracePt t="154659" x="7415213" y="3475038"/>
          <p14:tracePt t="154667" x="7466013" y="3497263"/>
          <p14:tracePt t="154673" x="7499350" y="3514725"/>
          <p14:tracePt t="154683" x="7546975" y="3535363"/>
          <p14:tracePt t="154688" x="7585075" y="3573463"/>
          <p14:tracePt t="154694" x="7623175" y="3590925"/>
          <p14:tracePt t="154702" x="7656513" y="3608388"/>
          <p14:tracePt t="154709" x="7678738" y="3624263"/>
          <p14:tracePt t="154716" x="7704138" y="3629025"/>
          <p14:tracePt t="154723" x="7729538" y="3654425"/>
          <p14:tracePt t="154730" x="7750175" y="3662363"/>
          <p14:tracePt t="154738" x="7759700" y="3667125"/>
          <p14:tracePt t="154744" x="7762875" y="3667125"/>
          <p14:tracePt t="154752" x="7767638" y="3675063"/>
          <p14:tracePt t="155278" x="7767638" y="3671888"/>
          <p14:tracePt t="155292" x="7775575" y="3667125"/>
          <p14:tracePt t="155306" x="7780338" y="3662363"/>
          <p14:tracePt t="155322" x="7789863" y="3662363"/>
          <p14:tracePt t="155342" x="7789863" y="3654425"/>
          <p14:tracePt t="155350" x="7793038" y="3654425"/>
          <p14:tracePt t="155370" x="7797800" y="3654425"/>
          <p14:tracePt t="155377" x="7797800" y="3649663"/>
          <p14:tracePt t="155385" x="7805738" y="3649663"/>
          <p14:tracePt t="155400" x="7810500" y="3649663"/>
          <p14:tracePt t="155406" x="7810500" y="3641725"/>
          <p14:tracePt t="155420" x="7818438" y="3641725"/>
          <p14:tracePt t="155440" x="7818438" y="3636963"/>
          <p14:tracePt t="155454" x="7831138" y="3636963"/>
          <p14:tracePt t="155469" x="7831138" y="3629025"/>
          <p14:tracePt t="155484" x="7835900" y="3629025"/>
          <p14:tracePt t="155505" x="7843838" y="3624263"/>
          <p14:tracePt t="155518" x="7848600" y="3624263"/>
          <p14:tracePt t="155534" x="7848600" y="3611563"/>
          <p14:tracePt t="155539" x="7853363" y="3611563"/>
          <p14:tracePt t="155553" x="7861300" y="3611563"/>
          <p14:tracePt t="155582" x="7866063" y="3611563"/>
          <p14:tracePt t="155609" x="7874000" y="3611563"/>
          <p14:tracePt t="155637" x="7878763" y="3611563"/>
          <p14:tracePt t="155778" x="7869238" y="3611563"/>
          <p14:tracePt t="155806" x="7866063" y="3621088"/>
          <p14:tracePt t="155840" x="7866063" y="3629025"/>
          <p14:tracePt t="155841" x="7856538" y="3629025"/>
          <p14:tracePt t="155870" x="7853363" y="3633788"/>
          <p14:tracePt t="155898" x="7853363" y="3636963"/>
          <p14:tracePt t="155906" x="7843838" y="3636963"/>
          <p14:tracePt t="155925" x="7843838" y="3646488"/>
          <p14:tracePt t="155954" x="7843838" y="3649663"/>
          <p14:tracePt t="156087" x="7843838" y="3641725"/>
          <p14:tracePt t="156122" x="7843838" y="3636963"/>
          <p14:tracePt t="156151" x="7843838" y="3633788"/>
          <p14:tracePt t="156186" x="7843838" y="3624263"/>
          <p14:tracePt t="156214" x="7843838" y="3611563"/>
          <p14:tracePt t="156235" x="7848600" y="3611563"/>
          <p14:tracePt t="156250" x="7848600" y="3608388"/>
          <p14:tracePt t="156333" x="7843838" y="3608388"/>
          <p14:tracePt t="156361" x="7840663" y="3608388"/>
          <p14:tracePt t="156383" x="7840663" y="3621088"/>
          <p14:tracePt t="156390" x="7835900" y="3621088"/>
          <p14:tracePt t="156411" x="7835900" y="3629025"/>
          <p14:tracePt t="156446" x="7835900" y="3633788"/>
          <p14:tracePt t="156559" x="7835900" y="3624263"/>
          <p14:tracePt t="156579" x="7840663" y="3624263"/>
          <p14:tracePt t="156608" x="7848600" y="3624263"/>
          <p14:tracePt t="156629" x="7848600" y="3629025"/>
          <p14:tracePt t="156664" x="7848600" y="3633788"/>
          <p14:tracePt t="156672" x="7843838" y="3633788"/>
          <p14:tracePt t="156678" x="7843838" y="3636963"/>
          <p14:tracePt t="156700" x="7840663" y="3646488"/>
          <p14:tracePt t="156721" x="7840663" y="3649663"/>
          <p14:tracePt t="156727" x="7835900" y="3649663"/>
          <p14:tracePt t="156762" x="7823200" y="3649663"/>
          <p14:tracePt t="156819" x="7823200" y="3641725"/>
          <p14:tracePt t="156854" x="7823200" y="3636963"/>
          <p14:tracePt t="156924" x="7815263" y="3636963"/>
          <p14:tracePt t="159175" x="7840663" y="3636963"/>
          <p14:tracePt t="159182" x="7869238" y="3636963"/>
          <p14:tracePt t="159189" x="7924800" y="3636963"/>
          <p14:tracePt t="159196" x="7997825" y="3636963"/>
          <p14:tracePt t="159204" x="8040688" y="3636963"/>
          <p14:tracePt t="159210" x="8099425" y="3641725"/>
          <p14:tracePt t="159219" x="8142288" y="3641725"/>
          <p14:tracePt t="159224" x="8201025" y="3641725"/>
          <p14:tracePt t="159232" x="8248650" y="3654425"/>
          <p14:tracePt t="159238" x="8291513" y="3654425"/>
          <p14:tracePt t="159245" x="8324850" y="3654425"/>
          <p14:tracePt t="159253" x="8367713" y="3654425"/>
          <p14:tracePt t="159259" x="8397875" y="3659188"/>
          <p14:tracePt t="159267" x="8443913" y="3659188"/>
          <p14:tracePt t="159273" x="8486775" y="3659188"/>
          <p14:tracePt t="159281" x="8547100" y="3671888"/>
          <p14:tracePt t="159288" x="8601075" y="3671888"/>
          <p14:tracePt t="159294" x="8674100" y="3671888"/>
          <p14:tracePt t="159302" x="8720138" y="3679825"/>
          <p14:tracePt t="159308" x="8793163" y="3679825"/>
          <p14:tracePt t="159317" x="8864600" y="3687763"/>
          <p14:tracePt t="159323" x="8907463" y="3687763"/>
          <p14:tracePt t="159333" x="8985250" y="3702050"/>
          <p14:tracePt t="159338" x="9069388" y="3702050"/>
          <p14:tracePt t="159344" x="9129713" y="3709988"/>
          <p14:tracePt t="159352" x="9213850" y="3730625"/>
          <p14:tracePt t="159358" x="9290050" y="3743325"/>
          <p14:tracePt t="159365" x="9363075" y="3743325"/>
          <p14:tracePt t="159372" x="9393238" y="3752850"/>
          <p14:tracePt t="159379" x="9451975" y="3760788"/>
          <p14:tracePt t="159386" x="9486900" y="3760788"/>
          <p14:tracePt t="159393" x="9507538" y="3760788"/>
          <p14:tracePt t="159401" x="9542463" y="3768725"/>
          <p14:tracePt t="159407" x="9545638" y="3768725"/>
          <p14:tracePt t="159415" x="9567863" y="3765550"/>
          <p14:tracePt t="159724" x="9609138" y="3756025"/>
          <p14:tracePt t="159731" x="9699625" y="3735388"/>
          <p14:tracePt t="159738" x="9771063" y="3727450"/>
          <p14:tracePt t="159745" x="9821863" y="3705225"/>
          <p14:tracePt t="159752" x="9907588" y="3697288"/>
          <p14:tracePt t="159759" x="9983788" y="3662363"/>
          <p14:tracePt t="159766" x="10031413" y="3654425"/>
          <p14:tracePt t="159773" x="10102850" y="3641725"/>
          <p14:tracePt t="159783" x="10150475" y="3633788"/>
          <p14:tracePt t="159787" x="10209213" y="3624263"/>
          <p14:tracePt t="159794" x="10239375" y="3624263"/>
          <p14:tracePt t="159803" x="10282238" y="3624263"/>
          <p14:tracePt t="159808" x="10315575" y="3616325"/>
          <p14:tracePt t="159816" x="10337800" y="3616325"/>
          <p14:tracePt t="159822" x="10383838" y="3608388"/>
          <p14:tracePt t="159829" x="10406063" y="3598863"/>
          <p14:tracePt t="159843" x="10460038" y="3590925"/>
          <p14:tracePt t="159851" x="10485438" y="3565525"/>
          <p14:tracePt t="159857" x="10515600" y="3560763"/>
          <p14:tracePt t="159866" x="10533063" y="3552825"/>
          <p14:tracePt t="159872" x="10537825" y="3543300"/>
          <p14:tracePt t="159879" x="10550525" y="3543300"/>
          <p14:tracePt t="159886" x="10558463" y="3540125"/>
          <p14:tracePt t="159892" x="10563225" y="3527425"/>
          <p14:tracePt t="159900" x="10579100" y="3517900"/>
          <p14:tracePt t="159907" x="10591800" y="3497263"/>
          <p14:tracePt t="159915" x="10601325" y="3479800"/>
          <p14:tracePt t="159922" x="10609263" y="3467100"/>
          <p14:tracePt t="159928" x="10609263" y="3449638"/>
          <p14:tracePt t="159935" x="10618788" y="3436938"/>
          <p14:tracePt t="159942" x="10618788" y="3416300"/>
          <p14:tracePt t="159951" x="10618788" y="3403600"/>
          <p14:tracePt t="159956" x="10618788" y="3386138"/>
          <p14:tracePt t="159963" x="10618788" y="3373438"/>
          <p14:tracePt t="159970" x="10614025" y="3360738"/>
          <p14:tracePt t="159977" x="10604500" y="3327400"/>
          <p14:tracePt t="159984" x="10596563" y="3314700"/>
          <p14:tracePt t="159991" x="10583863" y="3297238"/>
          <p14:tracePt t="159999" x="10575925" y="3262313"/>
          <p14:tracePt t="160005" x="10558463" y="3249613"/>
          <p14:tracePt t="160012" x="10550525" y="3224213"/>
          <p14:tracePt t="160020" x="10537825" y="3211513"/>
          <p14:tracePt t="160026" x="10512425" y="3186113"/>
          <p14:tracePt t="160034" x="10472738" y="3160713"/>
          <p14:tracePt t="160040" x="10439400" y="3140075"/>
          <p14:tracePt t="160049" x="10391775" y="3122613"/>
          <p14:tracePt t="160055" x="10353675" y="3084513"/>
          <p14:tracePt t="160061" x="10328275" y="3076575"/>
          <p14:tracePt t="160069" x="10294938" y="3059113"/>
          <p14:tracePt t="160075" x="10264775" y="3049588"/>
          <p14:tracePt t="160083" x="10239375" y="3041650"/>
          <p14:tracePt t="160092" x="10218738" y="3033713"/>
          <p14:tracePt t="160101" x="10193338" y="3028950"/>
          <p14:tracePt t="160104" x="10163175" y="3028950"/>
          <p14:tracePt t="160110" x="10128250" y="3028950"/>
          <p14:tracePt t="160118" x="10107613" y="3028950"/>
          <p14:tracePt t="160124" x="10064750" y="3028950"/>
          <p14:tracePt t="160132" x="10031413" y="3028950"/>
          <p14:tracePt t="160139" x="9980613" y="3028950"/>
          <p14:tracePt t="160145" x="9953625" y="3028950"/>
          <p14:tracePt t="160153" x="9925050" y="3028950"/>
          <p14:tracePt t="160159" x="9882188" y="3033713"/>
          <p14:tracePt t="160167" x="9856788" y="3033713"/>
          <p14:tracePt t="160174" x="9834563" y="3033713"/>
          <p14:tracePt t="160182" x="9801225" y="3033713"/>
          <p14:tracePt t="160188" x="9780588" y="3033713"/>
          <p14:tracePt t="160195" x="9758363" y="3041650"/>
          <p14:tracePt t="160203" x="9725025" y="3041650"/>
          <p14:tracePt t="160209" x="9694863" y="3041650"/>
          <p14:tracePt t="160216" x="9669463" y="3041650"/>
          <p14:tracePt t="160223" x="9639300" y="3046413"/>
          <p14:tracePt t="160232" x="9593263" y="3046413"/>
          <p14:tracePt t="160237" x="9563100" y="3054350"/>
          <p14:tracePt t="160244" x="9515475" y="3067050"/>
          <p14:tracePt t="160252" x="9469438" y="3076575"/>
          <p14:tracePt t="160258" x="9436100" y="3076575"/>
          <p14:tracePt t="160266" x="9393238" y="3084513"/>
          <p14:tracePt t="160272" x="9371013" y="3092450"/>
          <p14:tracePt t="160279" x="9345613" y="3105150"/>
          <p14:tracePt t="160287" x="9317038" y="3105150"/>
          <p14:tracePt t="160293" x="9290050" y="3114675"/>
          <p14:tracePt t="160301" x="9286875" y="3114675"/>
          <p14:tracePt t="160307" x="9274175" y="3114675"/>
          <p14:tracePt t="160315" x="9264650" y="3122613"/>
          <p14:tracePt t="160322" x="9251950" y="3122613"/>
          <p14:tracePt t="160328" x="9248775" y="3122613"/>
          <p14:tracePt t="160336" x="9239250" y="3122613"/>
          <p14:tracePt t="160342" x="9239250" y="3127375"/>
          <p14:tracePt t="160350" x="9236075" y="3127375"/>
          <p14:tracePt t="160366" x="9231313" y="3130550"/>
          <p14:tracePt t="160371" x="9223375" y="3130550"/>
          <p14:tracePt t="160378" x="9218613" y="3140075"/>
          <p14:tracePt t="160385" x="9210675" y="3143250"/>
          <p14:tracePt t="160392" x="9205913" y="3143250"/>
          <p14:tracePt t="160400" x="9205913" y="3152775"/>
          <p14:tracePt t="160406" x="9183688" y="3155950"/>
          <p14:tracePt t="160413" x="9175750" y="3173413"/>
          <p14:tracePt t="160421" x="9170988" y="3186113"/>
          <p14:tracePt t="160427" x="9163050" y="3195638"/>
          <p14:tracePt t="160434" x="9158288" y="3198813"/>
          <p14:tracePt t="160441" x="9158288" y="3203575"/>
          <p14:tracePt t="160450" x="9150350" y="3221038"/>
          <p14:tracePt t="160455" x="9150350" y="3241675"/>
          <p14:tracePt t="160462" x="9142413" y="3254375"/>
          <p14:tracePt t="160470" x="9142413" y="3262313"/>
          <p14:tracePt t="160476" x="9137650" y="3284538"/>
          <p14:tracePt t="160484" x="9137650" y="3297238"/>
          <p14:tracePt t="160490" x="9120188" y="3317875"/>
          <p14:tracePt t="160500" x="9120188" y="3327400"/>
          <p14:tracePt t="160505" x="9120188" y="3340100"/>
          <p14:tracePt t="160511" x="9120188" y="3343275"/>
          <p14:tracePt t="160519" x="9120188" y="3352800"/>
          <p14:tracePt t="160525" x="9120188" y="3355975"/>
          <p14:tracePt t="160533" x="9120188" y="3365500"/>
          <p14:tracePt t="160540" x="9120188" y="3378200"/>
          <p14:tracePt t="160554" x="9120188" y="3382963"/>
          <p14:tracePt t="160560" x="9129713" y="3390900"/>
          <p14:tracePt t="160568" x="9129713" y="3395663"/>
          <p14:tracePt t="160574" x="9137650" y="3398838"/>
          <p14:tracePt t="160582" x="9142413" y="3408363"/>
          <p14:tracePt t="160589" x="9142413" y="3411538"/>
          <p14:tracePt t="160595" x="9145588" y="3421063"/>
          <p14:tracePt t="160603" x="9155113" y="3433763"/>
          <p14:tracePt t="160610" x="9170988" y="3446463"/>
          <p14:tracePt t="160617" x="9183688" y="3471863"/>
          <p14:tracePt t="160624" x="9201150" y="3479800"/>
          <p14:tracePt t="160632" x="9213850" y="3492500"/>
          <p14:tracePt t="160638" x="9239250" y="3517900"/>
          <p14:tracePt t="160645" x="9264650" y="3543300"/>
          <p14:tracePt t="160653" x="9286875" y="3560763"/>
          <p14:tracePt t="160659" x="9302750" y="3573463"/>
          <p14:tracePt t="160666" x="9337675" y="3598863"/>
          <p14:tracePt t="160673" x="9363075" y="3624263"/>
          <p14:tracePt t="160682" x="9388475" y="3641725"/>
          <p14:tracePt t="160687" x="9401175" y="3654425"/>
          <p14:tracePt t="160694" x="9418638" y="3662363"/>
          <p14:tracePt t="160702" x="9431338" y="3671888"/>
          <p14:tracePt t="160708" x="9456738" y="3679825"/>
          <p14:tracePt t="160715" x="9469438" y="3692525"/>
          <p14:tracePt t="160722" x="9486900" y="3702050"/>
          <p14:tracePt t="160730" x="9499600" y="3702050"/>
          <p14:tracePt t="160737" x="9520238" y="3709988"/>
          <p14:tracePt t="160743" x="9545638" y="3717925"/>
          <p14:tracePt t="160751" x="9567863" y="3722688"/>
          <p14:tracePt t="160758" x="9609138" y="3722688"/>
          <p14:tracePt t="160766" x="9644063" y="3730625"/>
          <p14:tracePt t="160772" x="9674225" y="3730625"/>
          <p14:tracePt t="160778" x="9707563" y="3730625"/>
          <p14:tracePt t="160786" x="9737725" y="3730625"/>
          <p14:tracePt t="160792" x="9793288" y="3730625"/>
          <p14:tracePt t="160800" x="9852025" y="3730625"/>
          <p14:tracePt t="160807" x="9882188" y="3730625"/>
          <p14:tracePt t="160815" x="9937750" y="3727450"/>
          <p14:tracePt t="160821" x="9983788" y="3717925"/>
          <p14:tracePt t="160828" x="10031413" y="3709988"/>
          <p14:tracePt t="160837" x="10059988" y="3702050"/>
          <p14:tracePt t="160842" x="10099675" y="3684588"/>
          <p14:tracePt t="160850" x="10128250" y="3675063"/>
          <p14:tracePt t="160856" x="10153650" y="3667125"/>
          <p14:tracePt t="160866" x="10175875" y="3659188"/>
          <p14:tracePt t="160871" x="10193338" y="3649663"/>
          <p14:tracePt t="160877" x="10206038" y="3646488"/>
          <p14:tracePt t="160885" x="10213975" y="3636963"/>
          <p14:tracePt t="160891" x="10213975" y="3633788"/>
          <p14:tracePt t="160899" x="10226675" y="3624263"/>
          <p14:tracePt t="160906" x="10226675" y="3621088"/>
          <p14:tracePt t="160912" x="10231438" y="3598863"/>
          <p14:tracePt t="160920" x="10239375" y="3595688"/>
          <p14:tracePt t="160926" x="10239375" y="3586163"/>
          <p14:tracePt t="160934" x="10239375" y="3581400"/>
          <p14:tracePt t="160940" x="10239375" y="3573463"/>
          <p14:tracePt t="160948" x="10239375" y="3568700"/>
          <p14:tracePt t="160956" x="10234613" y="3560763"/>
          <p14:tracePt t="160961" x="10234613" y="3556000"/>
          <p14:tracePt t="160969" x="10231438" y="3543300"/>
          <p14:tracePt t="160975" x="10221913" y="3535363"/>
          <p14:tracePt t="160983" x="10193338" y="3514725"/>
          <p14:tracePt t="160990" x="10158413" y="3497263"/>
          <p14:tracePt t="160999" x="10125075" y="3479800"/>
          <p14:tracePt t="161005" x="10077450" y="3471863"/>
          <p14:tracePt t="161011" x="10026650" y="3441700"/>
          <p14:tracePt t="161019" x="9953625" y="3429000"/>
          <p14:tracePt t="161025" x="9907588" y="3421063"/>
          <p14:tracePt t="161034" x="9834563" y="3421063"/>
          <p14:tracePt t="161039" x="9775825" y="3411538"/>
          <p14:tracePt t="161046" x="9715500" y="3416300"/>
          <p14:tracePt t="161054" x="9661525" y="3416300"/>
          <p14:tracePt t="161060" x="9613900" y="3416300"/>
          <p14:tracePt t="161068" x="9571038" y="3416300"/>
          <p14:tracePt t="161074" x="9512300" y="3424238"/>
          <p14:tracePt t="161083" x="9482138" y="3424238"/>
          <p14:tracePt t="161089" x="9448800" y="3433763"/>
          <p14:tracePt t="161095" x="9388475" y="3433763"/>
          <p14:tracePt t="161103" x="9358313" y="3441700"/>
          <p14:tracePt t="161109" x="9312275" y="3441700"/>
          <p14:tracePt t="161117" x="9264650" y="3462338"/>
          <p14:tracePt t="161125" x="9223375" y="3462338"/>
          <p14:tracePt t="161133" x="9188450" y="3471863"/>
          <p14:tracePt t="161138" x="9142413" y="3479800"/>
          <p14:tracePt t="161144" x="9112250" y="3479800"/>
          <p14:tracePt t="161152" x="9086850" y="3489325"/>
          <p14:tracePt t="161158" x="9043988" y="3497263"/>
          <p14:tracePt t="161166" x="9018588" y="3505200"/>
          <p14:tracePt t="161173" x="9005888" y="3505200"/>
          <p14:tracePt t="161183" x="8985250" y="3509963"/>
          <p14:tracePt t="161187" x="8967788" y="3517900"/>
          <p14:tracePt t="161193" x="8955088" y="3527425"/>
          <p14:tracePt t="161201" x="8937625" y="3535363"/>
          <p14:tracePt t="161208" x="8932863" y="3535363"/>
          <p14:tracePt t="161215" x="8912225" y="3556000"/>
          <p14:tracePt t="161222" x="8899525" y="3560763"/>
          <p14:tracePt t="161229" x="8882063" y="3568700"/>
          <p14:tracePt t="161237" x="8878888" y="3573463"/>
          <p14:tracePt t="161243" x="8864600" y="3581400"/>
          <p14:tracePt t="161250" x="8848725" y="3590925"/>
          <p14:tracePt t="161257" x="8843963" y="3595688"/>
          <p14:tracePt t="161265" x="8836025" y="3595688"/>
          <p14:tracePt t="161278" x="8831263" y="3595688"/>
          <p14:tracePt t="161286" x="8831263" y="3603625"/>
          <p14:tracePt t="161300" x="8823325" y="3603625"/>
          <p14:tracePt t="161672" x="8878888" y="3590925"/>
          <p14:tracePt t="161680" x="8980488" y="3578225"/>
          <p14:tracePt t="161686" x="9077325" y="3578225"/>
          <p14:tracePt t="161693" x="9163050" y="3578225"/>
          <p14:tracePt t="161701" x="9248775" y="3578225"/>
          <p14:tracePt t="161707" x="9307513" y="3578225"/>
          <p14:tracePt t="161715" x="9380538" y="3581400"/>
          <p14:tracePt t="161721" x="9423400" y="3581400"/>
          <p14:tracePt t="161728" x="9469438" y="3595688"/>
          <p14:tracePt t="161736" x="9494838" y="3595688"/>
          <p14:tracePt t="161742" x="9515475" y="3598863"/>
          <p14:tracePt t="161750" x="9550400" y="3598863"/>
          <p14:tracePt t="161756" x="9571038" y="3598863"/>
          <p14:tracePt t="161765" x="9583738" y="3608388"/>
          <p14:tracePt t="161771" x="9618663" y="3608388"/>
          <p14:tracePt t="161777" x="9648825" y="3616325"/>
          <p14:tracePt t="161785" x="9694863" y="3616325"/>
          <p14:tracePt t="161792" x="9740900" y="3624263"/>
          <p14:tracePt t="161800" x="9801225" y="3636963"/>
          <p14:tracePt t="161806" x="9844088" y="3636963"/>
          <p14:tracePt t="161815" x="9902825" y="3646488"/>
          <p14:tracePt t="161820" x="9937750" y="3654425"/>
          <p14:tracePt t="161833" x="9967913" y="3662363"/>
          <p14:tracePt t="161836" x="9993313" y="3662363"/>
          <p14:tracePt t="161841" x="10013950" y="3662363"/>
          <p14:tracePt t="161850" x="10018713" y="3667125"/>
          <p14:tracePt t="161855" x="10026650" y="3667125"/>
          <p14:tracePt t="161862" x="10039350" y="3667125"/>
          <p14:tracePt t="161870" x="10044113" y="3667125"/>
          <p14:tracePt t="161883" x="10052050" y="3667125"/>
          <p14:tracePt t="161890" x="10056813" y="3667125"/>
          <p14:tracePt t="161904" x="10069513" y="3667125"/>
          <p14:tracePt t="161905" x="10082213" y="3667125"/>
          <p14:tracePt t="161911" x="10107613" y="3667125"/>
          <p14:tracePt t="161919" x="10128250" y="3667125"/>
          <p14:tracePt t="161926" x="10140950" y="3667125"/>
          <p14:tracePt t="161933" x="10166350" y="3667125"/>
          <p14:tracePt t="161940" x="10188575" y="3675063"/>
          <p14:tracePt t="161951" x="10201275" y="3675063"/>
          <p14:tracePt t="161954" x="10209213" y="3675063"/>
          <p14:tracePt t="161960" x="10213975" y="3675063"/>
          <p14:tracePt t="161968" x="10221913" y="3675063"/>
          <p14:tracePt t="161983" x="10226675" y="3675063"/>
          <p14:tracePt t="162009" x="10231438" y="3675063"/>
          <p14:tracePt t="162073" x="10226675" y="3675063"/>
          <p14:tracePt t="162081" x="10218738" y="3675063"/>
          <p14:tracePt t="162088" x="10213975" y="3675063"/>
          <p14:tracePt t="162094" x="10201275" y="3675063"/>
          <p14:tracePt t="162103" x="10188575" y="3675063"/>
          <p14:tracePt t="162108" x="10153650" y="3675063"/>
          <p14:tracePt t="162117" x="10120313" y="3697288"/>
          <p14:tracePt t="162122" x="10044113" y="3705225"/>
          <p14:tracePt t="162130" x="9971088" y="3727450"/>
          <p14:tracePt t="162138" x="9882188" y="3748088"/>
          <p14:tracePt t="162143" x="9740900" y="3773488"/>
          <p14:tracePt t="162151" x="9609138" y="3794125"/>
          <p14:tracePt t="162157" x="9423400" y="3849688"/>
          <p14:tracePt t="162165" x="9145588" y="3900488"/>
          <p14:tracePt t="162172" x="8813800" y="3935413"/>
          <p14:tracePt t="162178" x="8504238" y="4003675"/>
          <p14:tracePt t="162186" x="8061325" y="4041775"/>
          <p14:tracePt t="162192" x="7729538" y="4075113"/>
          <p14:tracePt t="162200" x="7316788" y="4113213"/>
          <p14:tracePt t="162206" x="6926263" y="4168775"/>
          <p14:tracePt t="162215" x="6546850" y="4186238"/>
          <p14:tracePt t="162221" x="6219825" y="4203700"/>
          <p14:tracePt t="162228" x="5870575" y="4224338"/>
          <p14:tracePt t="162236" x="5627688" y="4237038"/>
          <p14:tracePt t="162241" x="5399088" y="4237038"/>
          <p14:tracePt t="162249" x="5214938" y="4249738"/>
          <p14:tracePt t="162256" x="5057775" y="4249738"/>
          <p14:tracePt t="162267" x="4946650" y="4249738"/>
          <p14:tracePt t="162271" x="4845050" y="4249738"/>
          <p14:tracePt t="162277" x="4773613" y="4262438"/>
          <p14:tracePt t="162285" x="4700588" y="4262438"/>
          <p14:tracePt t="162291" x="4670425" y="4262438"/>
          <p14:tracePt t="162299" x="4629150" y="4262438"/>
          <p14:tracePt t="162306" x="4606925" y="4262438"/>
          <p14:tracePt t="162622" x="4492625" y="4254500"/>
          <p14:tracePt t="162630" x="4351338" y="4219575"/>
          <p14:tracePt t="162636" x="4206875" y="4181475"/>
          <p14:tracePt t="162643" x="4057650" y="4135438"/>
          <p14:tracePt t="162650" x="3887788" y="4097338"/>
          <p14:tracePt t="162656" x="3760788" y="4059238"/>
          <p14:tracePt t="162665" x="3641725" y="4011613"/>
          <p14:tracePt t="162671" x="3552825" y="3990975"/>
          <p14:tracePt t="162678" x="3467100" y="3968750"/>
          <p14:tracePt t="162685" x="3390900" y="3948113"/>
          <p14:tracePt t="162692" x="3330575" y="3940175"/>
          <p14:tracePt t="162699" x="3284538" y="3927475"/>
          <p14:tracePt t="162706" x="3254375" y="3927475"/>
          <p14:tracePt t="162715" x="3228975" y="3914775"/>
          <p14:tracePt t="162721" x="3206750" y="3914775"/>
          <p14:tracePt t="162727" x="3194050" y="3914775"/>
          <p14:tracePt t="162735" x="3178175" y="3914775"/>
          <p14:tracePt t="162741" x="3173413" y="3914775"/>
          <p14:tracePt t="162749" x="3143250" y="3914775"/>
          <p14:tracePt t="162755" x="3130550" y="3914775"/>
          <p14:tracePt t="162762" x="3117850" y="3914775"/>
          <p14:tracePt t="162770" x="3114675" y="3914775"/>
          <p14:tracePt t="162776" x="3084513" y="3914775"/>
          <p14:tracePt t="162785" x="3079750" y="3914775"/>
          <p14:tracePt t="162790" x="3067050" y="3914775"/>
          <p14:tracePt t="162799" x="3049588" y="3914775"/>
          <p14:tracePt t="162804" x="3036888" y="3914775"/>
          <p14:tracePt t="162811" x="3024188" y="3922713"/>
          <p14:tracePt t="162819" x="2998788" y="3922713"/>
          <p14:tracePt t="162826" x="2978150" y="3922713"/>
          <p14:tracePt t="162833" x="2943225" y="3922713"/>
          <p14:tracePt t="162839" x="2914650" y="3922713"/>
          <p14:tracePt t="162849" x="2884488" y="3922713"/>
          <p14:tracePt t="162854" x="2841625" y="3922713"/>
          <p14:tracePt t="162860" x="2795588" y="3922713"/>
          <p14:tracePt t="162868" x="2747963" y="3910013"/>
          <p14:tracePt t="162875" x="2705100" y="3910013"/>
          <p14:tracePt t="162884" x="2659063" y="3897313"/>
          <p14:tracePt t="162889" x="2624138" y="3897313"/>
          <p14:tracePt t="162896" x="2595563" y="3892550"/>
          <p14:tracePt t="162904" x="2570163" y="3892550"/>
          <p14:tracePt t="162910" x="2547938" y="3884613"/>
          <p14:tracePt t="162917" x="2505075" y="3884613"/>
          <p14:tracePt t="162924" x="2471738" y="3875088"/>
          <p14:tracePt t="162932" x="2424113" y="3867150"/>
          <p14:tracePt t="162938" x="2378075" y="3854450"/>
          <p14:tracePt t="162945" x="2317750" y="3836988"/>
          <p14:tracePt t="162953" x="2259013" y="3824288"/>
          <p14:tracePt t="162959" x="2170113" y="3803650"/>
          <p14:tracePt t="162967" x="2109788" y="3794125"/>
          <p14:tracePt t="162975" x="2051050" y="3781425"/>
          <p14:tracePt t="162983" x="2003425" y="3773488"/>
          <p14:tracePt t="162988" x="1973263" y="3765550"/>
          <p14:tracePt t="162994" x="1927225" y="3765550"/>
          <p14:tracePt t="163002" x="1897063" y="3756025"/>
          <p14:tracePt t="163008" x="1863725" y="3756025"/>
          <p14:tracePt t="163017" x="1828800" y="3752850"/>
          <p14:tracePt t="163022" x="1800225" y="3752850"/>
          <p14:tracePt t="163033" x="1757363" y="3752850"/>
          <p14:tracePt t="163037" x="1722438" y="3743325"/>
          <p14:tracePt t="163043" x="1679575" y="3743325"/>
          <p14:tracePt t="163052" x="1633538" y="3730625"/>
          <p14:tracePt t="163057" x="1577975" y="3730625"/>
          <p14:tracePt t="163066" x="1552575" y="3730625"/>
          <p14:tracePt t="163072" x="1519238" y="3714750"/>
          <p14:tracePt t="163079" x="1476375" y="3714750"/>
          <p14:tracePt t="163086" x="1441450" y="3714750"/>
          <p14:tracePt t="163092" x="1412875" y="3714750"/>
          <p14:tracePt t="163100" x="1390650" y="3714750"/>
          <p14:tracePt t="163107" x="1374775" y="3714750"/>
          <p14:tracePt t="163116" x="1344613" y="3714750"/>
          <p14:tracePt t="163123" x="1331913" y="3714750"/>
          <p14:tracePt t="163128" x="1319213" y="3714750"/>
          <p14:tracePt t="163136" x="1301750" y="3714750"/>
          <p14:tracePt t="163142" x="1289050" y="3714750"/>
          <p14:tracePt t="163149" x="1276350" y="3714750"/>
          <p14:tracePt t="163156" x="1271588" y="3714750"/>
          <p14:tracePt t="163171" x="1263650" y="3714750"/>
          <p14:tracePt t="163185" x="1258888" y="3714750"/>
          <p14:tracePt t="163205" x="1250950" y="3714750"/>
          <p14:tracePt t="163240" x="1246188" y="3714750"/>
          <p14:tracePt t="164633" x="1238250" y="3687763"/>
          <p14:tracePt t="164641" x="1228725" y="3654425"/>
          <p14:tracePt t="164648" x="1208088" y="3578225"/>
          <p14:tracePt t="164654" x="1200150" y="3535363"/>
          <p14:tracePt t="164661" x="1165225" y="3446463"/>
          <p14:tracePt t="164669" x="1135063" y="3368675"/>
          <p14:tracePt t="164675" x="1101725" y="3279775"/>
          <p14:tracePt t="164683" x="1068388" y="3216275"/>
          <p14:tracePt t="164689" x="1025525" y="3127375"/>
          <p14:tracePt t="164698" x="990600" y="3024188"/>
          <p14:tracePt t="164704" x="957263" y="2935288"/>
          <p14:tracePt t="164710" x="896938" y="2828925"/>
          <p14:tracePt t="164718" x="850900" y="2709863"/>
          <p14:tracePt t="164725" x="795338" y="2620963"/>
          <p14:tracePt t="164733" x="757238" y="2505075"/>
          <p14:tracePt t="164739" x="711200" y="2386013"/>
          <p14:tracePt t="164746" x="638175" y="2251075"/>
          <p14:tracePt t="164753" x="604838" y="2109788"/>
          <p14:tracePt t="164760" x="544513" y="1990725"/>
          <p14:tracePt t="164767" x="493713" y="1841500"/>
          <p14:tracePt t="164774" x="433388" y="1722438"/>
          <p14:tracePt t="164781" x="387350" y="1595438"/>
          <p14:tracePt t="164788" x="352425" y="1463675"/>
          <p14:tracePt t="164795" x="293688" y="1344613"/>
          <p14:tracePt t="164802" x="258763" y="1243013"/>
          <p14:tracePt t="164809" x="225425" y="1165225"/>
          <p14:tracePt t="164816" x="182563" y="1089025"/>
          <p14:tracePt t="164823" x="161925" y="1016000"/>
          <p14:tracePt t="164831" x="144463" y="982663"/>
          <p14:tracePt t="164838" x="123825" y="931863"/>
          <p14:tracePt t="164844" x="98425" y="906463"/>
          <p14:tracePt t="164852" x="85725" y="884238"/>
          <p14:tracePt t="164858" x="68263" y="858838"/>
          <p14:tracePt t="164866" x="60325" y="830263"/>
          <p14:tracePt t="164872" x="42863" y="804863"/>
          <p14:tracePt t="164882" x="38100" y="777875"/>
          <p14:tracePt t="164887" x="7938" y="7445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D5FC-3E25-429D-8F7F-310F2B3A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1: Minimizing the Expected Cost of Misclassification with CA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3E5585-DCCA-47D7-A905-33748A4F4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6BD186-0D86-43A8-996A-4DEB3419BB30}"/>
                  </a:ext>
                </a:extLst>
              </p:cNvPr>
              <p:cNvSpPr txBox="1"/>
              <p:nvPr/>
            </p:nvSpPr>
            <p:spPr>
              <a:xfrm>
                <a:off x="484347" y="1091358"/>
                <a:ext cx="10429286" cy="5686285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dirty="0"/>
                  <a:t>Consider that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   and</a:t>
                </a:r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where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denotes the information content in the observation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endParaRPr lang="en-US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𝕏</m:t>
                    </m:r>
                  </m:oMath>
                </a14:m>
                <a:r>
                  <a:rPr lang="en-US" dirty="0"/>
                  <a:t>) denotes the compressed length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given by a compression model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trained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𝕏</m:t>
                    </m:r>
                  </m:oMath>
                </a14:m>
                <a:r>
                  <a:rPr lang="en-US" dirty="0"/>
                  <a:t>, a sufficiently large sample from the random variable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>
                  <a:spcBef>
                    <a:spcPts val="600"/>
                  </a:spcBef>
                </a:pPr>
                <a:endParaRPr lang="en-US" dirty="0"/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This allows the approximation of optimal classification rules as</a:t>
                </a:r>
              </a:p>
              <a:p>
                <a:pPr>
                  <a:spcBef>
                    <a:spcPts val="600"/>
                  </a:spcBef>
                </a:pPr>
                <a:endParaRPr lang="en-US" dirty="0"/>
              </a:p>
              <a:p>
                <a:pPr>
                  <a:spcBef>
                    <a:spcPts val="600"/>
                  </a:spcBef>
                </a:pPr>
                <a:endParaRPr lang="en-US" dirty="0"/>
              </a:p>
              <a:p>
                <a:pPr>
                  <a:spcBef>
                    <a:spcPts val="600"/>
                  </a:spcBef>
                </a:pPr>
                <a:endParaRPr lang="en-US" dirty="0"/>
              </a:p>
              <a:p>
                <a:pPr>
                  <a:spcBef>
                    <a:spcPts val="600"/>
                  </a:spcBef>
                </a:pPr>
                <a:endParaRPr lang="en-US" dirty="0"/>
              </a:p>
              <a:p>
                <a:pPr>
                  <a:spcBef>
                    <a:spcPts val="600"/>
                  </a:spcBef>
                </a:pPr>
                <a:r>
                  <a:rPr lang="en-US" dirty="0"/>
                  <a:t>where the approximation error is determined by the approximation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acc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6BD186-0D86-43A8-996A-4DEB3419B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47" y="1091358"/>
                <a:ext cx="10429286" cy="5686285"/>
              </a:xfrm>
              <a:prstGeom prst="rect">
                <a:avLst/>
              </a:prstGeom>
              <a:blipFill>
                <a:blip r:embed="rId4"/>
                <a:stretch>
                  <a:fillRect l="-468" t="-6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207117D-DE06-4EA4-A039-40282BD12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47" y="4427914"/>
            <a:ext cx="11666109" cy="1064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DE95F4-3D72-4CEE-A028-E8E76179C4D8}"/>
              </a:ext>
            </a:extLst>
          </p:cNvPr>
          <p:cNvSpPr txBox="1"/>
          <p:nvPr/>
        </p:nvSpPr>
        <p:spPr>
          <a:xfrm>
            <a:off x="31897" y="6482078"/>
            <a:ext cx="1208797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Novel application of optimal classification rules to compression analytics classifiers.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6C43F7-1C13-47E1-93E0-9D95D0619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8624" y="818772"/>
            <a:ext cx="3324232" cy="20762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CCDE74-D607-4F86-9823-EC83055FFC7F}"/>
                  </a:ext>
                </a:extLst>
              </p:cNvPr>
              <p:cNvSpPr txBox="1"/>
              <p:nvPr/>
            </p:nvSpPr>
            <p:spPr>
              <a:xfrm>
                <a:off x="9170894" y="2232212"/>
                <a:ext cx="1780391" cy="415755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𝕏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𝑐𝑜𝑠𝑡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CCDE74-D607-4F86-9823-EC83055FF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0894" y="2232212"/>
                <a:ext cx="1780391" cy="415755"/>
              </a:xfrm>
              <a:prstGeom prst="rect">
                <a:avLst/>
              </a:prstGeom>
              <a:blipFill>
                <a:blip r:embed="rId7"/>
                <a:stretch>
                  <a:fillRect l="-1027" r="-28425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8F363187-198F-44FE-92F5-7728C4FE9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69547">
        <p:fade/>
      </p:transition>
    </mc:Choice>
    <mc:Fallback xmlns="">
      <p:transition spd="med" advTm="1695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0" x="3651250" y="6311900"/>
          <p14:tracePt t="3432" x="1914525" y="6797675"/>
          <p14:tracePt t="3439" x="1800225" y="6772275"/>
          <p14:tracePt t="3445" x="1697038" y="6751638"/>
          <p14:tracePt t="3453" x="1612900" y="6731000"/>
          <p14:tracePt t="3460" x="1509713" y="6718300"/>
          <p14:tracePt t="3467" x="1420813" y="6708775"/>
          <p14:tracePt t="3475" x="1319213" y="6675438"/>
          <p14:tracePt t="3482" x="1233488" y="6675438"/>
          <p14:tracePt t="3488" x="1149350" y="6653213"/>
          <p14:tracePt t="3494" x="1058863" y="6640513"/>
          <p14:tracePt t="3503" x="974725" y="6640513"/>
          <p14:tracePt t="3509" x="889000" y="6627813"/>
          <p14:tracePt t="3516" x="800100" y="6607175"/>
          <p14:tracePt t="3523" x="711200" y="6584950"/>
          <p14:tracePt t="3529" x="633413" y="6551613"/>
          <p14:tracePt t="3537" x="531813" y="6530975"/>
          <p14:tracePt t="3543" x="430213" y="6496050"/>
          <p14:tracePt t="3553" x="339725" y="6440488"/>
          <p14:tracePt t="3558" x="258763" y="6386513"/>
          <p14:tracePt t="3564" x="169863" y="6313488"/>
          <p14:tracePt t="3573" x="76200" y="6245225"/>
          <p14:tracePt t="7033" x="98425" y="1676400"/>
          <p14:tracePt t="7039" x="187325" y="1668463"/>
          <p14:tracePt t="7046" x="273050" y="1654175"/>
          <p14:tracePt t="7054" x="361950" y="1646238"/>
          <p14:tracePt t="7060" x="446088" y="1633538"/>
          <p14:tracePt t="7068" x="531813" y="1625600"/>
          <p14:tracePt t="7074" x="620713" y="1612900"/>
          <p14:tracePt t="7081" x="706438" y="1600200"/>
          <p14:tracePt t="7089" x="782638" y="1577975"/>
          <p14:tracePt t="7095" x="855663" y="1577975"/>
          <p14:tracePt t="7103" x="914400" y="1570038"/>
          <p14:tracePt t="7109" x="974725" y="1562100"/>
          <p14:tracePt t="7117" x="1020763" y="1552575"/>
          <p14:tracePt t="7123" x="1063625" y="1552575"/>
          <p14:tracePt t="7130" x="1096963" y="1544638"/>
          <p14:tracePt t="7138" x="1139825" y="1531938"/>
          <p14:tracePt t="7144" x="1165225" y="1527175"/>
          <p14:tracePt t="7152" x="1177925" y="1527175"/>
          <p14:tracePt t="7158" x="1203325" y="1519238"/>
          <p14:tracePt t="7168" x="1225550" y="1509713"/>
          <p14:tracePt t="7468" x="1327150" y="1468438"/>
          <p14:tracePt t="7476" x="1403350" y="1438275"/>
          <p14:tracePt t="7483" x="1522413" y="1390650"/>
          <p14:tracePt t="7490" x="1620838" y="1365250"/>
          <p14:tracePt t="7496" x="1727200" y="1331913"/>
          <p14:tracePt t="7504" x="1828800" y="1309688"/>
          <p14:tracePt t="7510" x="1927225" y="1296988"/>
          <p14:tracePt t="7518" x="2016125" y="1268413"/>
          <p14:tracePt t="7525" x="2105025" y="1255713"/>
          <p14:tracePt t="7531" x="2190750" y="1243013"/>
          <p14:tracePt t="7539" x="2279650" y="1220788"/>
          <p14:tracePt t="7545" x="2378075" y="1220788"/>
          <p14:tracePt t="7554" x="2463800" y="1212850"/>
          <p14:tracePt t="7559" x="2535238" y="1212850"/>
          <p14:tracePt t="7567" x="2624138" y="1200150"/>
          <p14:tracePt t="7574" x="2722563" y="1200150"/>
          <p14:tracePt t="7580" x="2820988" y="1200150"/>
          <p14:tracePt t="7588" x="2935288" y="1200150"/>
          <p14:tracePt t="7594" x="3033713" y="1200150"/>
          <p14:tracePt t="7602" x="3130550" y="1200150"/>
          <p14:tracePt t="7608" x="3233738" y="1200150"/>
          <p14:tracePt t="7618" x="3305175" y="1208088"/>
          <p14:tracePt t="7623" x="3378200" y="1216025"/>
          <p14:tracePt t="7629" x="3449638" y="1216025"/>
          <p14:tracePt t="7638" x="3479800" y="1216025"/>
          <p14:tracePt t="8045" x="3471863" y="1225550"/>
          <p14:tracePt t="8053" x="3449638" y="1233488"/>
          <p14:tracePt t="8059" x="3433763" y="1233488"/>
          <p14:tracePt t="8067" x="3411538" y="1238250"/>
          <p14:tracePt t="8073" x="3390900" y="1238250"/>
          <p14:tracePt t="8080" x="3373438" y="1238250"/>
          <p14:tracePt t="8087" x="3360738" y="1238250"/>
          <p14:tracePt t="8094" x="3340100" y="1246188"/>
          <p14:tracePt t="8103" x="3322638" y="1246188"/>
          <p14:tracePt t="8108" x="3317875" y="1246188"/>
          <p14:tracePt t="8118" x="3305175" y="1246188"/>
          <p14:tracePt t="8122" x="3300413" y="1246188"/>
          <p14:tracePt t="8129" x="3292475" y="1246188"/>
          <p14:tracePt t="8137" x="3271838" y="1246188"/>
          <p14:tracePt t="8143" x="3259138" y="1246188"/>
          <p14:tracePt t="8151" x="3246438" y="1246188"/>
          <p14:tracePt t="8157" x="3233738" y="1246188"/>
          <p14:tracePt t="8164" x="3221038" y="1246188"/>
          <p14:tracePt t="8172" x="3194050" y="1246188"/>
          <p14:tracePt t="8178" x="3173413" y="1246188"/>
          <p14:tracePt t="8186" x="3160713" y="1246188"/>
          <p14:tracePt t="8192" x="3135313" y="1246188"/>
          <p14:tracePt t="8201" x="3105150" y="1246188"/>
          <p14:tracePt t="8207" x="3092450" y="1246188"/>
          <p14:tracePt t="8213" x="3067050" y="1246188"/>
          <p14:tracePt t="8221" x="3046413" y="1246188"/>
          <p14:tracePt t="8227" x="3033713" y="1246188"/>
          <p14:tracePt t="8235" x="3021013" y="1246188"/>
          <p14:tracePt t="8242" x="3003550" y="1255713"/>
          <p14:tracePt t="8251" x="2990850" y="1255713"/>
          <p14:tracePt t="8257" x="2965450" y="1250950"/>
          <p14:tracePt t="8263" x="2943225" y="1250950"/>
          <p14:tracePt t="8270" x="2930525" y="1250950"/>
          <p14:tracePt t="8276" x="2905125" y="1243013"/>
          <p14:tracePt t="8285" x="2874963" y="1243013"/>
          <p14:tracePt t="8291" x="2849563" y="1233488"/>
          <p14:tracePt t="8298" x="2798763" y="1225550"/>
          <p14:tracePt t="8305" x="2765425" y="1225550"/>
          <p14:tracePt t="8312" x="2709863" y="1216025"/>
          <p14:tracePt t="8320" x="2662238" y="1208088"/>
          <p14:tracePt t="8326" x="2603500" y="1200150"/>
          <p14:tracePt t="8334" x="2573338" y="1200150"/>
          <p14:tracePt t="8340" x="2517775" y="1200150"/>
          <p14:tracePt t="8347" x="2471738" y="1187450"/>
          <p14:tracePt t="8355" x="2411413" y="1177925"/>
          <p14:tracePt t="8361" x="2370138" y="1177925"/>
          <p14:tracePt t="8369" x="2327275" y="1177925"/>
          <p14:tracePt t="8375" x="2254250" y="1177925"/>
          <p14:tracePt t="8384" x="2195513" y="1177925"/>
          <p14:tracePt t="8389" x="2139950" y="1177925"/>
          <p14:tracePt t="8396" x="2092325" y="1182688"/>
          <p14:tracePt t="8405" x="2020888" y="1182688"/>
          <p14:tracePt t="8410" x="1960563" y="1182688"/>
          <p14:tracePt t="8419" x="1919288" y="1182688"/>
          <p14:tracePt t="8424" x="1889125" y="1182688"/>
          <p14:tracePt t="8434" x="1846263" y="1182688"/>
          <p14:tracePt t="8439" x="1800225" y="1182688"/>
          <p14:tracePt t="8445" x="1770063" y="1182688"/>
          <p14:tracePt t="8453" x="1735138" y="1190625"/>
          <p14:tracePt t="8459" x="1693863" y="1190625"/>
          <p14:tracePt t="8468" x="1671638" y="1190625"/>
          <p14:tracePt t="8474" x="1638300" y="1200150"/>
          <p14:tracePt t="8481" x="1603375" y="1200150"/>
          <p14:tracePt t="8488" x="1582738" y="1208088"/>
          <p14:tracePt t="8494" x="1547813" y="1208088"/>
          <p14:tracePt t="8502" x="1519238" y="1216025"/>
          <p14:tracePt t="8509" x="1493838" y="1216025"/>
          <p14:tracePt t="8517" x="1471613" y="1216025"/>
          <p14:tracePt t="8523" x="1438275" y="1225550"/>
          <p14:tracePt t="8530" x="1425575" y="1225550"/>
          <p14:tracePt t="8537" x="1412875" y="1225550"/>
          <p14:tracePt t="8544" x="1400175" y="1233488"/>
          <p14:tracePt t="8552" x="1374775" y="1233488"/>
          <p14:tracePt t="8558" x="1362075" y="1233488"/>
          <p14:tracePt t="8573" x="1339850" y="1233488"/>
          <p14:tracePt t="8579" x="1331913" y="1233488"/>
          <p14:tracePt t="8587" x="1314450" y="1238250"/>
          <p14:tracePt t="8593" x="1296988" y="1238250"/>
          <p14:tracePt t="8602" x="1276350" y="1246188"/>
          <p14:tracePt t="8607" x="1258888" y="1255713"/>
          <p14:tracePt t="8614" x="1228725" y="1263650"/>
          <p14:tracePt t="8622" x="1195388" y="1263650"/>
          <p14:tracePt t="8628" x="1174750" y="1268413"/>
          <p14:tracePt t="8636" x="1139825" y="1284288"/>
          <p14:tracePt t="8642" x="1114425" y="1293813"/>
          <p14:tracePt t="8650" x="1093788" y="1293813"/>
          <p14:tracePt t="8657" x="1058863" y="1301750"/>
          <p14:tracePt t="8663" x="1046163" y="1309688"/>
          <p14:tracePt t="8671" x="1020763" y="1319213"/>
          <p14:tracePt t="8677" x="1016000" y="1319213"/>
          <p14:tracePt t="8685" x="987425" y="1322388"/>
          <p14:tracePt t="8691" x="974725" y="1322388"/>
          <p14:tracePt t="8701" x="962025" y="1331913"/>
          <p14:tracePt t="8706" x="952500" y="1331913"/>
          <p14:tracePt t="8712" x="927100" y="1339850"/>
          <p14:tracePt t="8721" x="919163" y="1339850"/>
          <p14:tracePt t="8727" x="914400" y="1344613"/>
          <p14:tracePt t="8735" x="901700" y="1344613"/>
          <p14:tracePt t="8748" x="901700" y="1357313"/>
          <p14:tracePt t="8756" x="893763" y="1357313"/>
          <p14:tracePt t="8769" x="889000" y="1357313"/>
          <p14:tracePt t="8784" x="881063" y="1365250"/>
          <p14:tracePt t="8797" x="858838" y="1377950"/>
          <p14:tracePt t="8805" x="846138" y="1387475"/>
          <p14:tracePt t="8811" x="830263" y="1400175"/>
          <p14:tracePt t="8819" x="808038" y="1416050"/>
          <p14:tracePt t="8825" x="782638" y="1433513"/>
          <p14:tracePt t="8834" x="769938" y="1446213"/>
          <p14:tracePt t="8840" x="744538" y="1463675"/>
          <p14:tracePt t="8846" x="731838" y="1471613"/>
          <p14:tracePt t="8854" x="706438" y="1489075"/>
          <p14:tracePt t="8860" x="701675" y="1493838"/>
          <p14:tracePt t="8868" x="684213" y="1506538"/>
          <p14:tracePt t="8874" x="681038" y="1506538"/>
          <p14:tracePt t="8889" x="676275" y="1514475"/>
          <p14:tracePt t="8903" x="668338" y="1514475"/>
          <p14:tracePt t="8918" x="668338" y="1519238"/>
          <p14:tracePt t="8924" x="663575" y="1519238"/>
          <p14:tracePt t="8953" x="655638" y="1522413"/>
          <p14:tracePt t="8980" x="642938" y="1522413"/>
          <p14:tracePt t="8994" x="642938" y="1531938"/>
          <p14:tracePt t="9008" x="630238" y="1535113"/>
          <p14:tracePt t="9020" x="625475" y="1544638"/>
          <p14:tracePt t="9023" x="617538" y="1544638"/>
          <p14:tracePt t="9029" x="612775" y="1547813"/>
          <p14:tracePt t="9037" x="604838" y="1547813"/>
          <p14:tracePt t="9043" x="604838" y="1557338"/>
          <p14:tracePt t="9052" x="600075" y="1557338"/>
          <p14:tracePt t="9064" x="595313" y="1557338"/>
          <p14:tracePt t="9072" x="595313" y="1562100"/>
          <p14:tracePt t="9092" x="587375" y="1562100"/>
          <p14:tracePt t="9107" x="587375" y="1574800"/>
          <p14:tracePt t="9121" x="574675" y="1574800"/>
          <p14:tracePt t="9136" x="574675" y="1582738"/>
          <p14:tracePt t="10661" x="569913" y="1587500"/>
          <p14:tracePt t="10682" x="561975" y="1600200"/>
          <p14:tracePt t="10690" x="561975" y="1608138"/>
          <p14:tracePt t="10696" x="557213" y="1612900"/>
          <p14:tracePt t="10704" x="549275" y="1616075"/>
          <p14:tracePt t="10710" x="549275" y="1625600"/>
          <p14:tracePt t="10718" x="544513" y="1628775"/>
          <p14:tracePt t="10724" x="536575" y="1641475"/>
          <p14:tracePt t="10739" x="536575" y="1651000"/>
          <p14:tracePt t="10753" x="531813" y="1654175"/>
          <p14:tracePt t="10774" x="531813" y="1663700"/>
          <p14:tracePt t="10789" x="523875" y="1663700"/>
          <p14:tracePt t="10809" x="523875" y="1668463"/>
          <p14:tracePt t="10818" x="511175" y="1668463"/>
          <p14:tracePt t="10893" x="523875" y="1668463"/>
          <p14:tracePt t="10914" x="527050" y="1668463"/>
          <p14:tracePt t="10928" x="531813" y="1668463"/>
          <p14:tracePt t="10936" x="544513" y="1668463"/>
          <p14:tracePt t="10943" x="561975" y="1658938"/>
          <p14:tracePt t="10951" x="565150" y="1658938"/>
          <p14:tracePt t="10957" x="574675" y="1654175"/>
          <p14:tracePt t="10963" x="587375" y="1654175"/>
          <p14:tracePt t="10971" x="590550" y="1654175"/>
          <p14:tracePt t="10977" x="604838" y="1646238"/>
          <p14:tracePt t="10986" x="612775" y="1646238"/>
          <p14:tracePt t="10991" x="625475" y="1633538"/>
          <p14:tracePt t="11000" x="638175" y="1633538"/>
          <p14:tracePt t="11013" x="642938" y="1625600"/>
          <p14:tracePt t="11020" x="650875" y="1625600"/>
          <p14:tracePt t="11035" x="655638" y="1620838"/>
          <p14:tracePt t="11048" x="663575" y="1620838"/>
          <p14:tracePt t="11070" x="663575" y="1612900"/>
          <p14:tracePt t="11076" x="668338" y="1612900"/>
          <p14:tracePt t="12004" x="676275" y="1612900"/>
          <p14:tracePt t="12012" x="681038" y="1616075"/>
          <p14:tracePt t="12020" x="684213" y="1616075"/>
          <p14:tracePt t="12026" x="684213" y="1620838"/>
          <p14:tracePt t="12033" x="693738" y="1620838"/>
          <p14:tracePt t="12047" x="696913" y="1628775"/>
          <p14:tracePt t="12054" x="706438" y="1628775"/>
          <p14:tracePt t="12068" x="711200" y="1633538"/>
          <p14:tracePt t="12085" x="719138" y="1633538"/>
          <p14:tracePt t="12090" x="731838" y="1633538"/>
          <p14:tracePt t="12104" x="736600" y="1641475"/>
          <p14:tracePt t="12118" x="739775" y="1641475"/>
          <p14:tracePt t="12134" x="749300" y="1646238"/>
          <p14:tracePt t="12145" x="752475" y="1646238"/>
          <p14:tracePt t="12167" x="762000" y="1646238"/>
          <p14:tracePt t="12181" x="765175" y="1646238"/>
          <p14:tracePt t="12194" x="774700" y="1651000"/>
          <p14:tracePt t="12202" x="777875" y="1651000"/>
          <p14:tracePt t="12208" x="790575" y="1651000"/>
          <p14:tracePt t="12217" x="795338" y="1658938"/>
          <p14:tracePt t="12223" x="808038" y="1658938"/>
          <p14:tracePt t="12229" x="817563" y="1658938"/>
          <p14:tracePt t="12237" x="830263" y="1658938"/>
          <p14:tracePt t="12243" x="842963" y="1671638"/>
          <p14:tracePt t="12251" x="876300" y="1671638"/>
          <p14:tracePt t="12258" x="889000" y="1671638"/>
          <p14:tracePt t="12268" x="909638" y="1671638"/>
          <p14:tracePt t="12272" x="944563" y="1671638"/>
          <p14:tracePt t="12279" x="965200" y="1671638"/>
          <p14:tracePt t="12287" x="990600" y="1671638"/>
          <p14:tracePt t="12293" x="1020763" y="1671638"/>
          <p14:tracePt t="12301" x="1042988" y="1671638"/>
          <p14:tracePt t="12307" x="1068388" y="1671638"/>
          <p14:tracePt t="12315" x="1081088" y="1671638"/>
          <p14:tracePt t="12322" x="1109663" y="1671638"/>
          <p14:tracePt t="12328" x="1127125" y="1671638"/>
          <p14:tracePt t="12336" x="1139825" y="1671638"/>
          <p14:tracePt t="12342" x="1152525" y="1671638"/>
          <p14:tracePt t="12350" x="1174750" y="1671638"/>
          <p14:tracePt t="12356" x="1190625" y="1671638"/>
          <p14:tracePt t="12363" x="1195388" y="1671638"/>
          <p14:tracePt t="12371" x="1208088" y="1671638"/>
          <p14:tracePt t="12377" x="1220788" y="1671638"/>
          <p14:tracePt t="12385" x="1246188" y="1671638"/>
          <p14:tracePt t="12392" x="1268413" y="1671638"/>
          <p14:tracePt t="12401" x="1281113" y="1671638"/>
          <p14:tracePt t="12406" x="1301750" y="1671638"/>
          <p14:tracePt t="12412" x="1327150" y="1671638"/>
          <p14:tracePt t="12420" x="1362075" y="1658938"/>
          <p14:tracePt t="12426" x="1382713" y="1658938"/>
          <p14:tracePt t="12434" x="1416050" y="1658938"/>
          <p14:tracePt t="12441" x="1446213" y="1654175"/>
          <p14:tracePt t="12448" x="1481138" y="1654175"/>
          <p14:tracePt t="12455" x="1501775" y="1654175"/>
          <p14:tracePt t="12462" x="1527175" y="1646238"/>
          <p14:tracePt t="12469" x="1557338" y="1646238"/>
          <p14:tracePt t="12476" x="1570038" y="1646238"/>
          <p14:tracePt t="12484" x="1595438" y="1638300"/>
          <p14:tracePt t="12490" x="1608138" y="1638300"/>
          <p14:tracePt t="12497" x="1628775" y="1638300"/>
          <p14:tracePt t="12504" x="1646238" y="1628775"/>
          <p14:tracePt t="12511" x="1658938" y="1628775"/>
          <p14:tracePt t="12519" x="1671638" y="1628775"/>
          <p14:tracePt t="12525" x="1684338" y="1620838"/>
          <p14:tracePt t="12535" x="1709738" y="1620838"/>
          <p14:tracePt t="12539" x="1722438" y="1616075"/>
          <p14:tracePt t="12546" x="1735138" y="1616075"/>
          <p14:tracePt t="12554" x="1752600" y="1608138"/>
          <p14:tracePt t="12560" x="1782763" y="1600200"/>
          <p14:tracePt t="12568" x="1800225" y="1600200"/>
          <p14:tracePt t="12574" x="1812925" y="1590675"/>
          <p14:tracePt t="12585" x="1838325" y="1587500"/>
          <p14:tracePt t="12589" x="1866900" y="1577975"/>
          <p14:tracePt t="12595" x="1884363" y="1570038"/>
          <p14:tracePt t="12603" x="1897063" y="1562100"/>
          <p14:tracePt t="12609" x="1919288" y="1562100"/>
          <p14:tracePt t="12618" x="1952625" y="1552575"/>
          <p14:tracePt t="12623" x="1970088" y="1547813"/>
          <p14:tracePt t="12630" x="1982788" y="1539875"/>
          <p14:tracePt t="12638" x="2016125" y="1522413"/>
          <p14:tracePt t="12644" x="2028825" y="1522413"/>
          <p14:tracePt t="12652" x="2046288" y="1514475"/>
          <p14:tracePt t="12659" x="2051050" y="1509713"/>
          <p14:tracePt t="12667" x="2063750" y="1509713"/>
          <p14:tracePt t="12673" x="2084388" y="1501775"/>
          <p14:tracePt t="12679" x="2092325" y="1501775"/>
          <p14:tracePt t="12688" x="2097088" y="1497013"/>
          <p14:tracePt t="12694" x="2109788" y="1489075"/>
          <p14:tracePt t="12701" x="2117725" y="1489075"/>
          <p14:tracePt t="12708" x="2122488" y="1489075"/>
          <p14:tracePt t="12717" x="2132013" y="1484313"/>
          <p14:tracePt t="12729" x="2135188" y="1484313"/>
          <p14:tracePt t="12743" x="2144713" y="1476375"/>
          <p14:tracePt t="12757" x="2157413" y="1476375"/>
          <p14:tracePt t="12786" x="2160588" y="1471613"/>
          <p14:tracePt t="12820" x="2165350" y="1471613"/>
          <p14:tracePt t="12926" x="2160588" y="1471613"/>
          <p14:tracePt t="12947" x="2139950" y="1463675"/>
          <p14:tracePt t="12955" x="2122488" y="1463675"/>
          <p14:tracePt t="12961" x="2109788" y="1463675"/>
          <p14:tracePt t="12969" x="2097088" y="1463675"/>
          <p14:tracePt t="12975" x="2084388" y="1463675"/>
          <p14:tracePt t="12983" x="2058988" y="1446213"/>
          <p14:tracePt t="12989" x="2054225" y="1446213"/>
          <p14:tracePt t="12996" x="2033588" y="1446213"/>
          <p14:tracePt t="13004" x="2028825" y="1446213"/>
          <p14:tracePt t="13010" x="2011363" y="1441450"/>
          <p14:tracePt t="13018" x="1990725" y="1441450"/>
          <p14:tracePt t="13024" x="1978025" y="1441450"/>
          <p14:tracePt t="13033" x="1973263" y="1441450"/>
          <p14:tracePt t="13039" x="1960563" y="1441450"/>
          <p14:tracePt t="13045" x="1944688" y="1441450"/>
          <p14:tracePt t="13053" x="1931988" y="1441450"/>
          <p14:tracePt t="13059" x="1919288" y="1441450"/>
          <p14:tracePt t="13068" x="1901825" y="1441450"/>
          <p14:tracePt t="13073" x="1897063" y="1441450"/>
          <p14:tracePt t="13080" x="1884363" y="1441450"/>
          <p14:tracePt t="13088" x="1866900" y="1458913"/>
          <p14:tracePt t="13095" x="1846263" y="1458913"/>
          <p14:tracePt t="13102" x="1833563" y="1458913"/>
          <p14:tracePt t="13108" x="1820863" y="1458913"/>
          <p14:tracePt t="13117" x="1812925" y="1458913"/>
          <p14:tracePt t="13123" x="1800225" y="1468438"/>
          <p14:tracePt t="13129" x="1778000" y="1468438"/>
          <p14:tracePt t="13137" x="1770063" y="1468438"/>
          <p14:tracePt t="13144" x="1757363" y="1471613"/>
          <p14:tracePt t="13151" x="1752600" y="1471613"/>
          <p14:tracePt t="13158" x="1739900" y="1471613"/>
          <p14:tracePt t="13173" x="1731963" y="1481138"/>
          <p14:tracePt t="13179" x="1719263" y="1481138"/>
          <p14:tracePt t="13193" x="1714500" y="1481138"/>
          <p14:tracePt t="13201" x="1714500" y="1484313"/>
          <p14:tracePt t="13207" x="1709738" y="1484313"/>
          <p14:tracePt t="13235" x="1701800" y="1484313"/>
          <p14:tracePt t="13238" x="1701800" y="1489075"/>
          <p14:tracePt t="13242" x="1697038" y="1489075"/>
          <p14:tracePt t="13251" x="1689100" y="1497013"/>
          <p14:tracePt t="13257" x="1684338" y="1501775"/>
          <p14:tracePt t="13264" x="1684338" y="1509713"/>
          <p14:tracePt t="13272" x="1676400" y="1514475"/>
          <p14:tracePt t="13277" x="1671638" y="1535113"/>
          <p14:tracePt t="13285" x="1654175" y="1544638"/>
          <p14:tracePt t="13292" x="1651000" y="1547813"/>
          <p14:tracePt t="13300" x="1646238" y="1557338"/>
          <p14:tracePt t="13306" x="1646238" y="1562100"/>
          <p14:tracePt t="13313" x="1638300" y="1565275"/>
          <p14:tracePt t="13327" x="1638300" y="1574800"/>
          <p14:tracePt t="13336" x="1638300" y="1577975"/>
          <p14:tracePt t="13341" x="1633538" y="1577975"/>
          <p14:tracePt t="13356" x="1633538" y="1590675"/>
          <p14:tracePt t="13370" x="1633538" y="1600200"/>
          <p14:tracePt t="13376" x="1633538" y="1603375"/>
          <p14:tracePt t="13384" x="1633538" y="1612900"/>
          <p14:tracePt t="13390" x="1633538" y="1616075"/>
          <p14:tracePt t="13397" x="1633538" y="1620838"/>
          <p14:tracePt t="13405" x="1633538" y="1628775"/>
          <p14:tracePt t="13419" x="1633538" y="1641475"/>
          <p14:tracePt t="13434" x="1633538" y="1646238"/>
          <p14:tracePt t="13440" x="1633538" y="1654175"/>
          <p14:tracePt t="13446" x="1633538" y="1658938"/>
          <p14:tracePt t="13454" x="1633538" y="1668463"/>
          <p14:tracePt t="13460" x="1633538" y="1671638"/>
          <p14:tracePt t="13468" x="1633538" y="1676400"/>
          <p14:tracePt t="13474" x="1641475" y="1684338"/>
          <p14:tracePt t="13483" x="1641475" y="1689100"/>
          <p14:tracePt t="13489" x="1646238" y="1701800"/>
          <p14:tracePt t="13503" x="1646238" y="1709738"/>
          <p14:tracePt t="13510" x="1654175" y="1714500"/>
          <p14:tracePt t="13518" x="1654175" y="1722438"/>
          <p14:tracePt t="13524" x="1666875" y="1722438"/>
          <p14:tracePt t="13531" x="1666875" y="1727200"/>
          <p14:tracePt t="13538" x="1671638" y="1731963"/>
          <p14:tracePt t="13545" x="1671638" y="1739900"/>
          <p14:tracePt t="13552" x="1676400" y="1744663"/>
          <p14:tracePt t="13559" x="1684338" y="1752600"/>
          <p14:tracePt t="13573" x="1684338" y="1765300"/>
          <p14:tracePt t="13580" x="1689100" y="1770063"/>
          <p14:tracePt t="13594" x="1697038" y="1778000"/>
          <p14:tracePt t="13602" x="1701800" y="1782763"/>
          <p14:tracePt t="13608" x="1709738" y="1787525"/>
          <p14:tracePt t="13623" x="1714500" y="1803400"/>
          <p14:tracePt t="13629" x="1727200" y="1803400"/>
          <p14:tracePt t="13637" x="1727200" y="1808163"/>
          <p14:tracePt t="13643" x="1735138" y="1812925"/>
          <p14:tracePt t="13651" x="1739900" y="1820863"/>
          <p14:tracePt t="13657" x="1747838" y="1833563"/>
          <p14:tracePt t="13668" x="1752600" y="1833563"/>
          <p14:tracePt t="13672" x="1760538" y="1846263"/>
          <p14:tracePt t="13678" x="1765300" y="1854200"/>
          <p14:tracePt t="13687" x="1773238" y="1858963"/>
          <p14:tracePt t="13692" x="1790700" y="1866900"/>
          <p14:tracePt t="13701" x="1800225" y="1871663"/>
          <p14:tracePt t="13707" x="1812925" y="1881188"/>
          <p14:tracePt t="13714" x="1816100" y="1884363"/>
          <p14:tracePt t="13721" x="1833563" y="1897063"/>
          <p14:tracePt t="13728" x="1838325" y="1897063"/>
          <p14:tracePt t="13736" x="1858963" y="1906588"/>
          <p14:tracePt t="13742" x="1863725" y="1909763"/>
          <p14:tracePt t="13750" x="1871663" y="1909763"/>
          <p14:tracePt t="13756" x="1876425" y="1909763"/>
          <p14:tracePt t="13763" x="1884363" y="1919288"/>
          <p14:tracePt t="13771" x="1889125" y="1919288"/>
          <p14:tracePt t="13777" x="1901825" y="1922463"/>
          <p14:tracePt t="13785" x="1909763" y="1922463"/>
          <p14:tracePt t="13800" x="1927225" y="1931988"/>
          <p14:tracePt t="13812" x="1944688" y="1931988"/>
          <p14:tracePt t="13820" x="1947863" y="1935163"/>
          <p14:tracePt t="13826" x="1952625" y="1935163"/>
          <p14:tracePt t="13835" x="1960563" y="1935163"/>
          <p14:tracePt t="13840" x="1965325" y="1935163"/>
          <p14:tracePt t="13847" x="1973263" y="1935163"/>
          <p14:tracePt t="13855" x="1978025" y="1935163"/>
          <p14:tracePt t="13861" x="1998663" y="1935163"/>
          <p14:tracePt t="13869" x="2003425" y="1935163"/>
          <p14:tracePt t="13875" x="2011363" y="1935163"/>
          <p14:tracePt t="13884" x="2025650" y="1935163"/>
          <p14:tracePt t="13905" x="2058988" y="1935163"/>
          <p14:tracePt t="13910" x="2071688" y="1927225"/>
          <p14:tracePt t="13918" x="2084388" y="1927225"/>
          <p14:tracePt t="13925" x="2092325" y="1922463"/>
          <p14:tracePt t="13933" x="2105025" y="1922463"/>
          <p14:tracePt t="13939" x="2109788" y="1914525"/>
          <p14:tracePt t="13946" x="2117725" y="1914525"/>
          <p14:tracePt t="13953" x="2135188" y="1909763"/>
          <p14:tracePt t="13960" x="2144713" y="1901825"/>
          <p14:tracePt t="13969" x="2157413" y="1901825"/>
          <p14:tracePt t="13974" x="2170113" y="1889125"/>
          <p14:tracePt t="13985" x="2185988" y="1881188"/>
          <p14:tracePt t="13990" x="2198688" y="1871663"/>
          <p14:tracePt t="13995" x="2216150" y="1863725"/>
          <p14:tracePt t="14003" x="2228850" y="1851025"/>
          <p14:tracePt t="14009" x="2246313" y="1841500"/>
          <p14:tracePt t="14019" x="2259013" y="1833563"/>
          <p14:tracePt t="14023" x="2271713" y="1828800"/>
          <p14:tracePt t="14030" x="2289175" y="1812925"/>
          <p14:tracePt t="14038" x="2301875" y="1803400"/>
          <p14:tracePt t="14044" x="2317750" y="1790700"/>
          <p14:tracePt t="14052" x="2335213" y="1774825"/>
          <p14:tracePt t="14058" x="2357438" y="1770063"/>
          <p14:tracePt t="14067" x="2373313" y="1752600"/>
          <p14:tracePt t="14073" x="2390775" y="1719263"/>
          <p14:tracePt t="14079" x="2403475" y="1701800"/>
          <p14:tracePt t="14087" x="2428875" y="1681163"/>
          <p14:tracePt t="14093" x="2436813" y="1663700"/>
          <p14:tracePt t="14101" x="2451100" y="1641475"/>
          <p14:tracePt t="14107" x="2459038" y="1625600"/>
          <p14:tracePt t="14117" x="2459038" y="1620838"/>
          <p14:tracePt t="14122" x="2466975" y="1600200"/>
          <p14:tracePt t="14129" x="2466975" y="1595438"/>
          <p14:tracePt t="14138" x="2466975" y="1577975"/>
          <p14:tracePt t="14144" x="2466975" y="1574800"/>
          <p14:tracePt t="14151" x="2463800" y="1562100"/>
          <p14:tracePt t="14164" x="2463800" y="1557338"/>
          <p14:tracePt t="14171" x="2459038" y="1547813"/>
          <p14:tracePt t="14178" x="2451100" y="1547813"/>
          <p14:tracePt t="14185" x="2446338" y="1544638"/>
          <p14:tracePt t="14192" x="2424113" y="1527175"/>
          <p14:tracePt t="14200" x="2416175" y="1527175"/>
          <p14:tracePt t="14206" x="2403475" y="1522413"/>
          <p14:tracePt t="14213" x="2390775" y="1514475"/>
          <p14:tracePt t="14221" x="2378075" y="1506538"/>
          <p14:tracePt t="14227" x="2344738" y="1497013"/>
          <p14:tracePt t="14236" x="2327275" y="1493838"/>
          <p14:tracePt t="14241" x="2305050" y="1484313"/>
          <p14:tracePt t="14250" x="2271713" y="1476375"/>
          <p14:tracePt t="14256" x="2259013" y="1476375"/>
          <p14:tracePt t="14262" x="2238375" y="1468438"/>
          <p14:tracePt t="14270" x="2220913" y="1455738"/>
          <p14:tracePt t="14276" x="2185988" y="1446213"/>
          <p14:tracePt t="14284" x="2173288" y="1446213"/>
          <p14:tracePt t="14290" x="2152650" y="1438275"/>
          <p14:tracePt t="14300" x="2117725" y="1438275"/>
          <p14:tracePt t="14305" x="2097088" y="1428750"/>
          <p14:tracePt t="14311" x="2071688" y="1428750"/>
          <p14:tracePt t="14319" x="2051050" y="1428750"/>
          <p14:tracePt t="14325" x="2020888" y="1428750"/>
          <p14:tracePt t="14334" x="1985963" y="1420813"/>
          <p14:tracePt t="14340" x="1952625" y="1420813"/>
          <p14:tracePt t="14347" x="1931988" y="1420813"/>
          <p14:tracePt t="14354" x="1909763" y="1420813"/>
          <p14:tracePt t="14361" x="1876425" y="1412875"/>
          <p14:tracePt t="14368" x="1854200" y="1412875"/>
          <p14:tracePt t="14375" x="1846263" y="1412875"/>
          <p14:tracePt t="14383" x="1833563" y="1412875"/>
          <p14:tracePt t="14389" x="1820863" y="1412875"/>
          <p14:tracePt t="14396" x="1816100" y="1412875"/>
          <p14:tracePt t="14404" x="1803400" y="1412875"/>
          <p14:tracePt t="14410" x="1795463" y="1412875"/>
          <p14:tracePt t="14418" x="1790700" y="1412875"/>
          <p14:tracePt t="14424" x="1782763" y="1412875"/>
          <p14:tracePt t="14439" x="1778000" y="1412875"/>
          <p14:tracePt t="14453" x="1773238" y="1412875"/>
          <p14:tracePt t="14468" x="1765300" y="1412875"/>
          <p14:tracePt t="14481" x="1760538" y="1412875"/>
          <p14:tracePt t="14487" x="1760538" y="1416050"/>
          <p14:tracePt t="14494" x="1752600" y="1416050"/>
          <p14:tracePt t="14508" x="1739900" y="1416050"/>
          <p14:tracePt t="14516" x="1739900" y="1420813"/>
          <p14:tracePt t="14522" x="1735138" y="1420813"/>
          <p14:tracePt t="14537" x="1727200" y="1420813"/>
          <p14:tracePt t="14543" x="1727200" y="1425575"/>
          <p14:tracePt t="14558" x="1722438" y="1433513"/>
          <p14:tracePt t="14567" x="1722438" y="1438275"/>
          <p14:tracePt t="14573" x="1714500" y="1450975"/>
          <p14:tracePt t="14579" x="1709738" y="1458913"/>
          <p14:tracePt t="14586" x="1701800" y="1471613"/>
          <p14:tracePt t="14592" x="1701800" y="1476375"/>
          <p14:tracePt t="14600" x="1697038" y="1484313"/>
          <p14:tracePt t="14607" x="1697038" y="1489075"/>
          <p14:tracePt t="14614" x="1697038" y="1497013"/>
          <p14:tracePt t="14628" x="1689100" y="1509713"/>
          <p14:tracePt t="14642" x="1689100" y="1514475"/>
          <p14:tracePt t="14651" x="1676400" y="1514475"/>
          <p14:tracePt t="14656" x="1676400" y="1522413"/>
          <p14:tracePt t="14663" x="1676400" y="1527175"/>
          <p14:tracePt t="14671" x="1676400" y="1535113"/>
          <p14:tracePt t="14685" x="1676400" y="1539875"/>
          <p14:tracePt t="14691" x="1676400" y="1552575"/>
          <p14:tracePt t="14700" x="1676400" y="1565275"/>
          <p14:tracePt t="14706" x="1676400" y="1574800"/>
          <p14:tracePt t="14713" x="1676400" y="1577975"/>
          <p14:tracePt t="14720" x="1676400" y="1582738"/>
          <p14:tracePt t="14726" x="1676400" y="1595438"/>
          <p14:tracePt t="14734" x="1676400" y="1603375"/>
          <p14:tracePt t="14741" x="1676400" y="1616075"/>
          <p14:tracePt t="14751" x="1689100" y="1628775"/>
          <p14:tracePt t="14755" x="1689100" y="1638300"/>
          <p14:tracePt t="14762" x="1689100" y="1641475"/>
          <p14:tracePt t="14769" x="1689100" y="1651000"/>
          <p14:tracePt t="14776" x="1689100" y="1654175"/>
          <p14:tracePt t="14783" x="1693863" y="1663700"/>
          <p14:tracePt t="14797" x="1693863" y="1668463"/>
          <p14:tracePt t="14811" x="1693863" y="1671638"/>
          <p14:tracePt t="14819" x="1693863" y="1681163"/>
          <p14:tracePt t="14825" x="1701800" y="1681163"/>
          <p14:tracePt t="14833" x="1701800" y="1693863"/>
          <p14:tracePt t="14839" x="1701800" y="1697038"/>
          <p14:tracePt t="14846" x="1706563" y="1697038"/>
          <p14:tracePt t="14854" x="1714500" y="1709738"/>
          <p14:tracePt t="14860" x="1714500" y="1719263"/>
          <p14:tracePt t="14868" x="1719263" y="1722438"/>
          <p14:tracePt t="14874" x="1727200" y="1731963"/>
          <p14:tracePt t="14883" x="1727200" y="1735138"/>
          <p14:tracePt t="14889" x="1731963" y="1744663"/>
          <p14:tracePt t="14895" x="1735138" y="1747838"/>
          <p14:tracePt t="14904" x="1735138" y="1760538"/>
          <p14:tracePt t="14910" x="1752600" y="1770063"/>
          <p14:tracePt t="14918" x="1757363" y="1774825"/>
          <p14:tracePt t="14924" x="1765300" y="1782763"/>
          <p14:tracePt t="14931" x="1770063" y="1787525"/>
          <p14:tracePt t="14938" x="1778000" y="1790700"/>
          <p14:tracePt t="14944" x="1782763" y="1800225"/>
          <p14:tracePt t="14953" x="1785938" y="1803400"/>
          <p14:tracePt t="14959" x="1795463" y="1812925"/>
          <p14:tracePt t="14968" x="1800225" y="1825625"/>
          <p14:tracePt t="14973" x="1816100" y="1828800"/>
          <p14:tracePt t="14980" x="1828800" y="1838325"/>
          <p14:tracePt t="14994" x="1838325" y="1846263"/>
          <p14:tracePt t="15002" x="1851025" y="1846263"/>
          <p14:tracePt t="15008" x="1854200" y="1851025"/>
          <p14:tracePt t="15016" x="1863725" y="1854200"/>
          <p14:tracePt t="15023" x="1866900" y="1854200"/>
          <p14:tracePt t="15029" x="1889125" y="1863725"/>
          <p14:tracePt t="15037" x="1892300" y="1863725"/>
          <p14:tracePt t="15043" x="1901825" y="1863725"/>
          <p14:tracePt t="15051" x="1914525" y="1863725"/>
          <p14:tracePt t="15068" x="1919288" y="1863725"/>
          <p14:tracePt t="15072" x="1927225" y="1863725"/>
          <p14:tracePt t="15078" x="1931988" y="1863725"/>
          <p14:tracePt t="15101" x="1935163" y="1863725"/>
          <p14:tracePt t="15113" x="1947863" y="1863725"/>
          <p14:tracePt t="15127" x="1957388" y="1863725"/>
          <p14:tracePt t="15163" x="1960563" y="1863725"/>
          <p14:tracePt t="15310" x="1952625" y="1863725"/>
          <p14:tracePt t="15338" x="1939925" y="1863725"/>
          <p14:tracePt t="15367" x="1935163" y="1863725"/>
          <p14:tracePt t="15528" x="1947863" y="1863725"/>
          <p14:tracePt t="15641" x="1939925" y="1863725"/>
          <p14:tracePt t="15669" x="1935163" y="1863725"/>
          <p14:tracePt t="15690" x="1927225" y="1863725"/>
          <p14:tracePt t="15698" x="1927225" y="1854200"/>
          <p14:tracePt t="15704" x="1922463" y="1854200"/>
          <p14:tracePt t="15719" x="1919288" y="1854200"/>
          <p14:tracePt t="15725" x="1909763" y="1854200"/>
          <p14:tracePt t="15733" x="1906588" y="1851025"/>
          <p14:tracePt t="15740" x="1892300" y="1851025"/>
          <p14:tracePt t="15746" x="1866900" y="1851025"/>
          <p14:tracePt t="15754" x="1854200" y="1851025"/>
          <p14:tracePt t="15760" x="1833563" y="1851025"/>
          <p14:tracePt t="15768" x="1808163" y="1851025"/>
          <p14:tracePt t="15774" x="1765300" y="1851025"/>
          <p14:tracePt t="15783" x="1744663" y="1841500"/>
          <p14:tracePt t="15789" x="1689100" y="1841500"/>
          <p14:tracePt t="15795" x="1641475" y="1846263"/>
          <p14:tracePt t="15803" x="1587500" y="1846263"/>
          <p14:tracePt t="15810" x="1539875" y="1854200"/>
          <p14:tracePt t="15818" x="1466850" y="1854200"/>
          <p14:tracePt t="15824" x="1408113" y="1866900"/>
          <p14:tracePt t="15834" x="1352550" y="1866900"/>
          <p14:tracePt t="15838" x="1293813" y="1866900"/>
          <p14:tracePt t="15845" x="1250950" y="1866900"/>
          <p14:tracePt t="15853" x="1190625" y="1866900"/>
          <p14:tracePt t="15859" x="1131888" y="1858963"/>
          <p14:tracePt t="15867" x="1101725" y="1858963"/>
          <p14:tracePt t="15873" x="1068388" y="1851025"/>
          <p14:tracePt t="15886" x="1008063" y="1841500"/>
          <p14:tracePt t="15888" x="987425" y="1841500"/>
          <p14:tracePt t="15894" x="939800" y="1833563"/>
          <p14:tracePt t="15902" x="896938" y="1825625"/>
          <p14:tracePt t="15909" x="858838" y="1808163"/>
          <p14:tracePt t="15916" x="830263" y="1800225"/>
          <p14:tracePt t="15922" x="803275" y="1800225"/>
          <p14:tracePt t="15929" x="774700" y="1790700"/>
          <p14:tracePt t="15937" x="757238" y="1782763"/>
          <p14:tracePt t="15943" x="736600" y="1782763"/>
          <p14:tracePt t="15951" x="719138" y="1774825"/>
          <p14:tracePt t="15957" x="696913" y="1774825"/>
          <p14:tracePt t="15966" x="693738" y="1774825"/>
          <p14:tracePt t="15973" x="681038" y="1774825"/>
          <p14:tracePt t="15978" x="663575" y="1774825"/>
          <p14:tracePt t="15986" x="650875" y="1770063"/>
          <p14:tracePt t="15992" x="638175" y="1770063"/>
          <p14:tracePt t="16001" x="625475" y="1770063"/>
          <p14:tracePt t="16007" x="608013" y="1770063"/>
          <p14:tracePt t="16013" x="604838" y="1770063"/>
          <p14:tracePt t="16021" x="600075" y="1770063"/>
          <p14:tracePt t="16028" x="590550" y="1770063"/>
          <p14:tracePt t="16035" x="577850" y="1770063"/>
          <p14:tracePt t="16056" x="565150" y="1770063"/>
          <p14:tracePt t="16070" x="561975" y="1770063"/>
          <p14:tracePt t="16091" x="552450" y="1770063"/>
          <p14:tracePt t="16119" x="549275" y="1770063"/>
          <p14:tracePt t="16161" x="549275" y="1760538"/>
          <p14:tracePt t="16190" x="557213" y="1760538"/>
          <p14:tracePt t="16197" x="557213" y="1757363"/>
          <p14:tracePt t="16211" x="557213" y="1747838"/>
          <p14:tracePt t="16225" x="561975" y="1735138"/>
          <p14:tracePt t="16234" x="577850" y="1731963"/>
          <p14:tracePt t="16240" x="577850" y="1722438"/>
          <p14:tracePt t="16246" x="582613" y="1719263"/>
          <p14:tracePt t="16254" x="587375" y="1709738"/>
          <p14:tracePt t="16260" x="595313" y="1697038"/>
          <p14:tracePt t="16268" x="600075" y="1693863"/>
          <p14:tracePt t="16274" x="600075" y="1681163"/>
          <p14:tracePt t="16284" x="608013" y="1663700"/>
          <p14:tracePt t="16288" x="608013" y="1651000"/>
          <p14:tracePt t="16295" x="612775" y="1646238"/>
          <p14:tracePt t="16303" x="620713" y="1633538"/>
          <p14:tracePt t="16309" x="620713" y="1625600"/>
          <p14:tracePt t="16317" x="625475" y="1620838"/>
          <p14:tracePt t="16323" x="625475" y="1612900"/>
          <p14:tracePt t="16338" x="625475" y="1600200"/>
          <p14:tracePt t="16358" x="625475" y="1595438"/>
          <p14:tracePt t="16379" x="625475" y="1590675"/>
          <p14:tracePt t="16422" x="620713" y="1590675"/>
          <p14:tracePt t="16436" x="612775" y="1590675"/>
          <p14:tracePt t="16457" x="608013" y="1590675"/>
          <p14:tracePt t="16465" x="600075" y="1590675"/>
          <p14:tracePt t="16485" x="595313" y="1595438"/>
          <p14:tracePt t="16500" x="590550" y="1595438"/>
          <p14:tracePt t="16513" x="582613" y="1595438"/>
          <p14:tracePt t="16521" x="582613" y="1608138"/>
          <p14:tracePt t="16535" x="569913" y="1608138"/>
          <p14:tracePt t="16550" x="561975" y="1616075"/>
          <p14:tracePt t="16562" x="557213" y="1616075"/>
          <p14:tracePt t="16576" x="552450" y="1620838"/>
          <p14:tracePt t="16590" x="544513" y="1620838"/>
          <p14:tracePt t="16601" x="544513" y="1628775"/>
          <p14:tracePt t="16605" x="539750" y="1628775"/>
          <p14:tracePt t="16619" x="531813" y="1628775"/>
          <p14:tracePt t="16625" x="531813" y="1633538"/>
          <p14:tracePt t="16634" x="527050" y="1633538"/>
          <p14:tracePt t="16661" x="523875" y="1633538"/>
          <p14:tracePt t="16696" x="506413" y="1633538"/>
          <p14:tracePt t="16724" x="501650" y="1633538"/>
          <p14:tracePt t="18799" x="587375" y="1595438"/>
          <p14:tracePt t="18807" x="663575" y="1562100"/>
          <p14:tracePt t="18814" x="769938" y="1501775"/>
          <p14:tracePt t="18821" x="842963" y="1481138"/>
          <p14:tracePt t="18827" x="919163" y="1450975"/>
          <p14:tracePt t="18835" x="957263" y="1420813"/>
          <p14:tracePt t="18841" x="1016000" y="1400175"/>
          <p14:tracePt t="18850" x="1050925" y="1382713"/>
          <p14:tracePt t="18855" x="1076325" y="1374775"/>
          <p14:tracePt t="18862" x="1119188" y="1357313"/>
          <p14:tracePt t="18871" x="1144588" y="1349375"/>
          <p14:tracePt t="18886" x="1263650" y="1301750"/>
          <p14:tracePt t="18891" x="1335088" y="1281113"/>
          <p14:tracePt t="18900" x="1425575" y="1258888"/>
          <p14:tracePt t="18905" x="1509713" y="1246188"/>
          <p14:tracePt t="18912" x="1600200" y="1212850"/>
          <p14:tracePt t="18919" x="1714500" y="1212850"/>
          <p14:tracePt t="18926" x="1828800" y="1200150"/>
          <p14:tracePt t="18933" x="1944688" y="1190625"/>
          <p14:tracePt t="18940" x="2028825" y="1190625"/>
          <p14:tracePt t="18950" x="2114550" y="1190625"/>
          <p14:tracePt t="18955" x="2173288" y="1177925"/>
          <p14:tracePt t="18961" x="2233613" y="1169988"/>
          <p14:tracePt t="18969" x="2263775" y="1169988"/>
          <p14:tracePt t="18977" x="2305050" y="1162050"/>
          <p14:tracePt t="18986" x="2352675" y="1152525"/>
          <p14:tracePt t="18990" x="2428875" y="1139825"/>
          <p14:tracePt t="18996" x="2517775" y="1109663"/>
          <p14:tracePt t="19005" x="2633663" y="1084263"/>
          <p14:tracePt t="19010" x="2747963" y="1063625"/>
          <p14:tracePt t="19019" x="2862263" y="1050925"/>
          <p14:tracePt t="19025" x="2986088" y="1050925"/>
          <p14:tracePt t="19034" x="3114675" y="1038225"/>
          <p14:tracePt t="19039" x="3228975" y="1046163"/>
          <p14:tracePt t="19045" x="3343275" y="1058863"/>
          <p14:tracePt t="19054" x="3416300" y="1058863"/>
          <p14:tracePt t="19059" x="3462338" y="1068388"/>
          <p14:tracePt t="19068" x="3522663" y="1076325"/>
          <p14:tracePt t="19074" x="3543300" y="1076325"/>
          <p14:tracePt t="19085" x="3560763" y="1084263"/>
          <p14:tracePt t="19088" x="3565525" y="1084263"/>
          <p14:tracePt t="19094" x="3568700" y="1089025"/>
          <p14:tracePt t="19109" x="3581400" y="1089025"/>
          <p14:tracePt t="19130" x="3581400" y="1101725"/>
          <p14:tracePt t="19144" x="3598863" y="1119188"/>
          <p14:tracePt t="19152" x="3598863" y="1131888"/>
          <p14:tracePt t="19158" x="3606800" y="1157288"/>
          <p14:tracePt t="19166" x="3606800" y="1169988"/>
          <p14:tracePt t="19172" x="3616325" y="1190625"/>
          <p14:tracePt t="19179" x="3616325" y="1200150"/>
          <p14:tracePt t="19187" x="3616325" y="1203325"/>
          <p14:tracePt t="19193" x="3616325" y="1216025"/>
          <p14:tracePt t="19207" x="3616325" y="1225550"/>
          <p14:tracePt t="19222" x="3616325" y="1228725"/>
          <p14:tracePt t="19248" x="3611563" y="1238250"/>
          <p14:tracePt t="19265" x="3598863" y="1250950"/>
          <p14:tracePt t="19271" x="3552825" y="1268413"/>
          <p14:tracePt t="19277" x="3522663" y="1276350"/>
          <p14:tracePt t="19286" x="3475038" y="1284288"/>
          <p14:tracePt t="19291" x="3441700" y="1293813"/>
          <p14:tracePt t="19299" x="3398838" y="1293813"/>
          <p14:tracePt t="19306" x="3373438" y="1301750"/>
          <p14:tracePt t="19313" x="3352800" y="1301750"/>
          <p14:tracePt t="19320" x="3340100" y="1301750"/>
          <p14:tracePt t="19327" x="3313113" y="1309688"/>
          <p14:tracePt t="19335" x="3300413" y="1309688"/>
          <p14:tracePt t="19341" x="3297238" y="1309688"/>
          <p14:tracePt t="19349" x="3287713" y="1309688"/>
          <p14:tracePt t="19355" x="3284538" y="1314450"/>
          <p14:tracePt t="19362" x="3275013" y="1314450"/>
          <p14:tracePt t="19370" x="3271838" y="1314450"/>
          <p14:tracePt t="19376" x="3259138" y="1322388"/>
          <p14:tracePt t="19383" x="3249613" y="1322388"/>
          <p14:tracePt t="19390" x="3246438" y="1322388"/>
          <p14:tracePt t="19399" x="3233738" y="1335088"/>
          <p14:tracePt t="19404" x="3224213" y="1335088"/>
          <p14:tracePt t="19419" x="3221038" y="1339850"/>
          <p14:tracePt t="19425" x="3216275" y="1339850"/>
          <p14:tracePt t="19433" x="3206750" y="1339850"/>
          <p14:tracePt t="19448" x="3203575" y="1339850"/>
          <p14:tracePt t="19455" x="3203575" y="1349375"/>
          <p14:tracePt t="19460" x="3190875" y="1349375"/>
          <p14:tracePt t="19474" x="3181350" y="1349375"/>
          <p14:tracePt t="19483" x="3181350" y="1352550"/>
          <p14:tracePt t="19503" x="3178175" y="1352550"/>
          <p14:tracePt t="19517" x="3178175" y="1362075"/>
          <p14:tracePt t="19533" x="3168650" y="1362075"/>
          <p14:tracePt t="19545" x="3168650" y="1365250"/>
          <p14:tracePt t="19552" x="3165475" y="1365250"/>
          <p14:tracePt t="19559" x="3165475" y="1370013"/>
          <p14:tracePt t="19568" x="3160713" y="1377950"/>
          <p14:tracePt t="19573" x="3152775" y="1382713"/>
          <p14:tracePt t="19580" x="3148013" y="1403350"/>
          <p14:tracePt t="19588" x="3140075" y="1412875"/>
          <p14:tracePt t="19594" x="3127375" y="1416050"/>
          <p14:tracePt t="19602" x="3117850" y="1433513"/>
          <p14:tracePt t="19608" x="3114675" y="1438275"/>
          <p14:tracePt t="19616" x="3105150" y="1438275"/>
          <p14:tracePt t="19622" x="3100388" y="1441450"/>
          <p14:tracePt t="19629" x="3100388" y="1450975"/>
          <p14:tracePt t="19637" x="3097213" y="1455738"/>
          <p14:tracePt t="19643" x="3097213" y="1463675"/>
          <p14:tracePt t="19651" x="3087688" y="1463675"/>
          <p14:tracePt t="19666" x="3087688" y="1468438"/>
          <p14:tracePt t="19672" x="3084513" y="1468438"/>
          <p14:tracePt t="19692" x="3084513" y="1471613"/>
          <p14:tracePt t="19707" x="3074988" y="1471613"/>
          <p14:tracePt t="19728" x="3062288" y="1481138"/>
          <p14:tracePt t="19750" x="3059113" y="1481138"/>
          <p14:tracePt t="19756" x="3059113" y="1484313"/>
          <p14:tracePt t="19763" x="3049588" y="1484313"/>
          <p14:tracePt t="19785" x="3046413" y="1484313"/>
          <p14:tracePt t="19791" x="3046413" y="1493838"/>
          <p14:tracePt t="19820" x="3041650" y="1497013"/>
          <p14:tracePt t="19840" x="3041650" y="1509713"/>
          <p14:tracePt t="19848" x="3033713" y="1509713"/>
          <p14:tracePt t="19855" x="3033713" y="1519238"/>
          <p14:tracePt t="19869" x="3033713" y="1522413"/>
          <p14:tracePt t="19885" x="3028950" y="1531938"/>
          <p14:tracePt t="19890" x="3028950" y="1535113"/>
          <p14:tracePt t="19897" x="3021013" y="1547813"/>
          <p14:tracePt t="19904" x="3021013" y="1557338"/>
          <p14:tracePt t="19911" x="3021013" y="1562100"/>
          <p14:tracePt t="19918" x="3021013" y="1582738"/>
          <p14:tracePt t="19925" x="3021013" y="1587500"/>
          <p14:tracePt t="19933" x="3021013" y="1595438"/>
          <p14:tracePt t="19940" x="3021013" y="1600200"/>
          <p14:tracePt t="19946" x="3021013" y="1608138"/>
          <p14:tracePt t="19953" x="3021013" y="1620838"/>
          <p14:tracePt t="19960" x="3021013" y="1625600"/>
          <p14:tracePt t="19967" x="3021013" y="1628775"/>
          <p14:tracePt t="19974" x="3021013" y="1641475"/>
          <p14:tracePt t="19983" x="3021013" y="1658938"/>
          <p14:tracePt t="19988" x="3021013" y="1663700"/>
          <p14:tracePt t="19995" x="3024188" y="1676400"/>
          <p14:tracePt t="20002" x="3024188" y="1684338"/>
          <p14:tracePt t="20009" x="3024188" y="1689100"/>
          <p14:tracePt t="20017" x="3024188" y="1693863"/>
          <p14:tracePt t="20023" x="3028950" y="1701800"/>
          <p14:tracePt t="20033" x="3028950" y="1722438"/>
          <p14:tracePt t="20038" x="3028950" y="1727200"/>
          <p14:tracePt t="20044" x="3036888" y="1731963"/>
          <p14:tracePt t="20052" x="3036888" y="1739900"/>
          <p14:tracePt t="20058" x="3036888" y="1744663"/>
          <p14:tracePt t="20066" x="3041650" y="1752600"/>
          <p14:tracePt t="20072" x="3041650" y="1757363"/>
          <p14:tracePt t="20087" x="3041650" y="1765300"/>
          <p14:tracePt t="20102" x="3041650" y="1778000"/>
          <p14:tracePt t="20116" x="3041650" y="1782763"/>
          <p14:tracePt t="20143" x="3041650" y="1787525"/>
          <p14:tracePt t="20171" x="3041650" y="1795463"/>
          <p14:tracePt t="20206" x="3041650" y="1800225"/>
          <p14:tracePt t="20241" x="3041650" y="1808163"/>
          <p14:tracePt t="20276" x="3041650" y="1812925"/>
          <p14:tracePt t="20298" x="3041650" y="1820863"/>
          <p14:tracePt t="20311" x="3041650" y="1825625"/>
          <p14:tracePt t="20325" x="3041650" y="1838325"/>
          <p14:tracePt t="20354" x="3041650" y="1841500"/>
          <p14:tracePt t="20389" x="3041650" y="1851025"/>
          <p14:tracePt t="22154" x="3041650" y="1854200"/>
          <p14:tracePt t="22169" x="3033713" y="1854200"/>
          <p14:tracePt t="22176" x="3028950" y="1854200"/>
          <p14:tracePt t="22184" x="3021013" y="1854200"/>
          <p14:tracePt t="22190" x="3016250" y="1854200"/>
          <p14:tracePt t="22201" x="3008313" y="1854200"/>
          <p14:tracePt t="22204" x="3003550" y="1854200"/>
          <p14:tracePt t="22210" x="2998788" y="1854200"/>
          <p14:tracePt t="22220" x="2986088" y="1854200"/>
          <p14:tracePt t="22225" x="2978150" y="1863725"/>
          <p14:tracePt t="22234" x="2973388" y="1863725"/>
          <p14:tracePt t="22240" x="2965450" y="1863725"/>
          <p14:tracePt t="22246" x="2952750" y="1863725"/>
          <p14:tracePt t="22254" x="2947988" y="1863725"/>
          <p14:tracePt t="22260" x="2940050" y="1863725"/>
          <p14:tracePt t="22268" x="2935288" y="1863725"/>
          <p14:tracePt t="22274" x="2922588" y="1863725"/>
          <p14:tracePt t="22283" x="2917825" y="1863725"/>
          <p14:tracePt t="22295" x="2909888" y="1863725"/>
          <p14:tracePt t="22303" x="2905125" y="1863725"/>
          <p14:tracePt t="22317" x="2897188" y="1863725"/>
          <p14:tracePt t="22323" x="2892425" y="1863725"/>
          <p14:tracePt t="22333" x="2884488" y="1863725"/>
          <p14:tracePt t="22338" x="2879725" y="1863725"/>
          <p14:tracePt t="22344" x="2874963" y="1863725"/>
          <p14:tracePt t="22358" x="2854325" y="1863725"/>
          <p14:tracePt t="22372" x="2846388" y="1863725"/>
          <p14:tracePt t="22380" x="2841625" y="1863725"/>
          <p14:tracePt t="22393" x="2836863" y="1863725"/>
          <p14:tracePt t="22416" x="2828925" y="1863725"/>
          <p14:tracePt t="22437" x="2824163" y="1863725"/>
          <p14:tracePt t="22471" x="2816225" y="1863725"/>
          <p14:tracePt t="22499" x="2811463" y="1863725"/>
          <p14:tracePt t="22548" x="2811463" y="1858963"/>
          <p14:tracePt t="22815" x="2820988" y="1863725"/>
          <p14:tracePt t="22830" x="2824163" y="1863725"/>
          <p14:tracePt t="22851" x="2833688" y="1866900"/>
          <p14:tracePt t="22886" x="2833688" y="1876425"/>
          <p14:tracePt t="22914" x="2828925" y="1876425"/>
          <p14:tracePt t="22922" x="2816225" y="1876425"/>
          <p14:tracePt t="22928" x="2795588" y="1881188"/>
          <p14:tracePt t="22936" x="2747963" y="1889125"/>
          <p14:tracePt t="22942" x="2701925" y="1909763"/>
          <p14:tracePt t="22950" x="2641600" y="1919288"/>
          <p14:tracePt t="22956" x="2555875" y="1931988"/>
          <p14:tracePt t="22967" x="2479675" y="1939925"/>
          <p14:tracePt t="22972" x="2378075" y="1965325"/>
          <p14:tracePt t="22977" x="2292350" y="1973263"/>
          <p14:tracePt t="22985" x="2178050" y="1987550"/>
          <p14:tracePt t="22991" x="2063750" y="2000250"/>
          <p14:tracePt t="23000" x="1947863" y="2020888"/>
          <p14:tracePt t="23006" x="1820863" y="2020888"/>
          <p14:tracePt t="23012" x="1722438" y="2033588"/>
          <p14:tracePt t="23020" x="1620838" y="2041525"/>
          <p14:tracePt t="23026" x="1506538" y="2038350"/>
          <p14:tracePt t="23035" x="1408113" y="2038350"/>
          <p14:tracePt t="23041" x="1309688" y="2038350"/>
          <p14:tracePt t="23049" x="1195388" y="2025650"/>
          <p14:tracePt t="23055" x="1106488" y="2003425"/>
          <p14:tracePt t="23061" x="1008063" y="2003425"/>
          <p14:tracePt t="23069" x="919163" y="1990725"/>
          <p14:tracePt t="23075" x="846138" y="1982788"/>
          <p14:tracePt t="23083" x="790575" y="1982788"/>
          <p14:tracePt t="23090" x="714375" y="1970088"/>
          <p14:tracePt t="23099" x="671513" y="1960563"/>
          <p14:tracePt t="23104" x="625475" y="1960563"/>
          <p14:tracePt t="23111" x="582613" y="1960563"/>
          <p14:tracePt t="23119" x="549275" y="1960563"/>
          <p14:tracePt t="23125" x="519113" y="1952625"/>
          <p14:tracePt t="23134" x="484188" y="1952625"/>
          <p14:tracePt t="23141" x="463550" y="1952625"/>
          <p14:tracePt t="23146" x="450850" y="1952625"/>
          <p14:tracePt t="23154" x="438150" y="1952625"/>
          <p14:tracePt t="23160" x="430213" y="1952625"/>
          <p14:tracePt t="23168" x="407988" y="1952625"/>
          <p14:tracePt t="23174" x="404813" y="1952625"/>
          <p14:tracePt t="23183" x="392113" y="1952625"/>
          <p14:tracePt t="23188" x="387350" y="1952625"/>
          <p14:tracePt t="23195" x="377825" y="1952625"/>
          <p14:tracePt t="23203" x="365125" y="1957388"/>
          <p14:tracePt t="23217" x="344488" y="1957388"/>
          <p14:tracePt t="23223" x="336550" y="1957388"/>
          <p14:tracePt t="23240" x="323850" y="1957388"/>
          <p14:tracePt t="23252" x="319088" y="1957388"/>
          <p14:tracePt t="23258" x="314325" y="1957388"/>
          <p14:tracePt t="23273" x="306388" y="1957388"/>
          <p14:tracePt t="23294" x="301625" y="1957388"/>
          <p14:tracePt t="23322" x="288925" y="1957388"/>
          <p14:tracePt t="23357" x="280988" y="1957388"/>
          <p14:tracePt t="23371" x="280988" y="1952625"/>
          <p14:tracePt t="23386" x="276225" y="1939925"/>
          <p14:tracePt t="23392" x="268288" y="1935163"/>
          <p14:tracePt t="23400" x="268288" y="1914525"/>
          <p14:tracePt t="23406" x="263525" y="1897063"/>
          <p14:tracePt t="23417" x="255588" y="1893888"/>
          <p14:tracePt t="23421" x="255588" y="1871663"/>
          <p14:tracePt t="23427" x="255588" y="1851025"/>
          <p14:tracePt t="23436" x="246063" y="1833563"/>
          <p14:tracePt t="23441" x="246063" y="1820863"/>
          <p14:tracePt t="23450" x="246063" y="1808163"/>
          <p14:tracePt t="23455" x="246063" y="1803400"/>
          <p14:tracePt t="23462" x="246063" y="1782763"/>
          <p14:tracePt t="23470" x="246063" y="1774825"/>
          <p14:tracePt t="23476" x="246063" y="1770063"/>
          <p14:tracePt t="23485" x="246063" y="1765300"/>
          <p14:tracePt t="23491" x="246063" y="1757363"/>
          <p14:tracePt t="23500" x="246063" y="1744663"/>
          <p14:tracePt t="23506" x="246063" y="1739900"/>
          <p14:tracePt t="23512" x="246063" y="1727200"/>
          <p14:tracePt t="23520" x="246063" y="1719263"/>
          <p14:tracePt t="23526" x="246063" y="1714500"/>
          <p14:tracePt t="23533" x="246063" y="1706563"/>
          <p14:tracePt t="23540" x="250825" y="1693863"/>
          <p14:tracePt t="23549" x="250825" y="1689100"/>
          <p14:tracePt t="23561" x="250825" y="1681163"/>
          <p14:tracePt t="23569" x="250825" y="1676400"/>
          <p14:tracePt t="23575" x="255588" y="1676400"/>
          <p14:tracePt t="23583" x="255588" y="1663700"/>
          <p14:tracePt t="23604" x="263525" y="1663700"/>
          <p14:tracePt t="23610" x="263525" y="1658938"/>
          <p14:tracePt t="23632" x="268288" y="1658938"/>
          <p14:tracePt t="23667" x="276225" y="1658938"/>
          <p14:tracePt t="24715" x="276225" y="1671638"/>
          <p14:tracePt t="24722" x="276225" y="1684338"/>
          <p14:tracePt t="24728" x="280988" y="1709738"/>
          <p14:tracePt t="24736" x="280988" y="1739900"/>
          <p14:tracePt t="24743" x="288925" y="1765300"/>
          <p14:tracePt t="24751" x="298450" y="1787525"/>
          <p14:tracePt t="24757" x="314325" y="1833563"/>
          <p14:tracePt t="24765" x="323850" y="1863725"/>
          <p14:tracePt t="24772" x="339725" y="1889125"/>
          <p14:tracePt t="24778" x="349250" y="1931988"/>
          <p14:tracePt t="24786" x="365125" y="1957388"/>
          <p14:tracePt t="24792" x="382588" y="1990725"/>
          <p14:tracePt t="24800" x="392113" y="2012950"/>
          <p14:tracePt t="24806" x="395288" y="2028825"/>
          <p14:tracePt t="24816" x="404813" y="2041525"/>
          <p14:tracePt t="24821" x="412750" y="2076450"/>
          <p14:tracePt t="24827" x="417513" y="2079625"/>
          <p14:tracePt t="24835" x="417513" y="2093913"/>
          <p14:tracePt t="24841" x="425450" y="2119313"/>
          <p14:tracePt t="24850" x="442913" y="2127250"/>
          <p14:tracePt t="24855" x="458788" y="2160588"/>
          <p14:tracePt t="24862" x="463550" y="2173288"/>
          <p14:tracePt t="24870" x="481013" y="2190750"/>
          <p14:tracePt t="24876" x="488950" y="2203450"/>
          <p14:tracePt t="24885" x="506413" y="2238375"/>
          <p14:tracePt t="24890" x="527050" y="2254250"/>
          <p14:tracePt t="24899" x="544513" y="2276475"/>
          <p14:tracePt t="24905" x="561975" y="2292350"/>
          <p14:tracePt t="24912" x="582613" y="2319338"/>
          <p14:tracePt t="24920" x="620713" y="2344738"/>
          <p14:tracePt t="24926" x="638175" y="2360613"/>
          <p14:tracePt t="24935" x="650875" y="2373313"/>
          <p14:tracePt t="24940" x="676275" y="2398713"/>
          <p14:tracePt t="24949" x="696913" y="2408238"/>
          <p14:tracePt t="24954" x="714375" y="2413000"/>
          <p14:tracePt t="24961" x="727075" y="2420938"/>
          <p14:tracePt t="24969" x="744538" y="2428875"/>
          <p14:tracePt t="24975" x="765175" y="2438400"/>
          <p14:tracePt t="24982" x="777875" y="2438400"/>
          <p14:tracePt t="24989" x="787400" y="2441575"/>
          <p14:tracePt t="24996" x="790575" y="2441575"/>
          <p14:tracePt t="25004" x="800100" y="2441575"/>
          <p14:tracePt t="25010" x="803275" y="2441575"/>
          <p14:tracePt t="25024" x="808038" y="2441575"/>
          <p14:tracePt t="25045" x="817563" y="2441575"/>
          <p14:tracePt t="25453" x="795338" y="2416175"/>
          <p14:tracePt t="25461" x="769938" y="2378075"/>
          <p14:tracePt t="25468" x="749300" y="2332038"/>
          <p14:tracePt t="25474" x="711200" y="2292350"/>
          <p14:tracePt t="25482" x="681038" y="2241550"/>
          <p14:tracePt t="25488" x="668338" y="2220913"/>
          <p14:tracePt t="25495" x="642938" y="2195513"/>
          <p14:tracePt t="25503" x="625475" y="2160588"/>
          <p14:tracePt t="25509" x="617538" y="2144713"/>
          <p14:tracePt t="25517" x="600075" y="2132013"/>
          <p14:tracePt t="25523" x="595313" y="2114550"/>
          <p14:tracePt t="25534" x="587375" y="2109788"/>
          <p14:tracePt t="25538" x="587375" y="2097088"/>
          <p14:tracePt t="25545" x="582613" y="2089150"/>
          <p14:tracePt t="25553" x="569913" y="2084388"/>
          <p14:tracePt t="25559" x="569913" y="2076450"/>
          <p14:tracePt t="25566" x="561975" y="2071688"/>
          <p14:tracePt t="25573" x="561975" y="2066925"/>
          <p14:tracePt t="25582" x="557213" y="2066925"/>
          <p14:tracePt t="25587" x="549275" y="2058988"/>
          <p14:tracePt t="25594" x="549275" y="2054225"/>
          <p14:tracePt t="25601" x="544513" y="2054225"/>
          <p14:tracePt t="25608" x="544513" y="2046288"/>
          <p14:tracePt t="25616" x="539750" y="2046288"/>
          <p14:tracePt t="25629" x="531813" y="2033588"/>
          <p14:tracePt t="25652" x="527050" y="2033588"/>
          <p14:tracePt t="25657" x="527050" y="2028825"/>
          <p14:tracePt t="27458" x="536575" y="2028825"/>
          <p14:tracePt t="27466" x="549275" y="2028825"/>
          <p14:tracePt t="27472" x="552450" y="2038350"/>
          <p14:tracePt t="27479" x="561975" y="2038350"/>
          <p14:tracePt t="27487" x="565150" y="2041525"/>
          <p14:tracePt t="27507" x="574675" y="2041525"/>
          <p14:tracePt t="27521" x="587375" y="2041525"/>
          <p14:tracePt t="27536" x="590550" y="2041525"/>
          <p14:tracePt t="27542" x="604838" y="2041525"/>
          <p14:tracePt t="27550" x="620713" y="2025650"/>
          <p14:tracePt t="27556" x="633413" y="2008188"/>
          <p14:tracePt t="27565" x="658813" y="2003425"/>
          <p14:tracePt t="27571" x="668338" y="1987550"/>
          <p14:tracePt t="27577" x="681038" y="1982788"/>
          <p14:tracePt t="27585" x="684213" y="1973263"/>
          <p14:tracePt t="27599" x="693738" y="1973263"/>
          <p14:tracePt t="27606" x="693738" y="1970088"/>
          <p14:tracePt t="27620" x="696913" y="1970088"/>
          <p14:tracePt t="27627" x="696913" y="1957388"/>
          <p14:tracePt t="27655" x="696913" y="1947863"/>
          <p14:tracePt t="27690" x="696913" y="1944688"/>
          <p14:tracePt t="27718" x="696913" y="1935163"/>
          <p14:tracePt t="27753" x="688975" y="1931988"/>
          <p14:tracePt t="27781" x="684213" y="1931988"/>
          <p14:tracePt t="27882" x="681038" y="1931988"/>
          <p14:tracePt t="27908" x="671513" y="1939925"/>
          <p14:tracePt t="27936" x="671513" y="1944688"/>
          <p14:tracePt t="27944" x="668338" y="1944688"/>
          <p14:tracePt t="27972" x="655638" y="1952625"/>
          <p14:tracePt t="27992" x="646113" y="1952625"/>
          <p14:tracePt t="28000" x="646113" y="1965325"/>
          <p14:tracePt t="28014" x="642938" y="1965325"/>
          <p14:tracePt t="28035" x="642938" y="1970088"/>
          <p14:tracePt t="28042" x="633413" y="1970088"/>
          <p14:tracePt t="28070" x="633413" y="1978025"/>
          <p14:tracePt t="28077" x="630238" y="1978025"/>
          <p14:tracePt t="28099" x="620713" y="1982788"/>
          <p14:tracePt t="28112" x="617538" y="1982788"/>
          <p14:tracePt t="28126" x="612775" y="1982788"/>
          <p14:tracePt t="28134" x="604838" y="1990725"/>
          <p14:tracePt t="28140" x="590550" y="1990725"/>
          <p14:tracePt t="28148" x="587375" y="1995488"/>
          <p14:tracePt t="28154" x="577850" y="1995488"/>
          <p14:tracePt t="28161" x="574675" y="1995488"/>
          <p14:tracePt t="28169" x="565150" y="1995488"/>
          <p14:tracePt t="28183" x="561975" y="1995488"/>
          <p14:tracePt t="28198" x="557213" y="1995488"/>
          <p14:tracePt t="28210" x="549275" y="1995488"/>
          <p14:tracePt t="28233" x="544513" y="1995488"/>
          <p14:tracePt t="28267" x="536575" y="1995488"/>
          <p14:tracePt t="39000" x="549275" y="1995488"/>
          <p14:tracePt t="39008" x="569913" y="2003425"/>
          <p14:tracePt t="39016" x="582613" y="2012950"/>
          <p14:tracePt t="39022" x="608013" y="2025650"/>
          <p14:tracePt t="39031" x="633413" y="2033588"/>
          <p14:tracePt t="39037" x="646113" y="2041525"/>
          <p14:tracePt t="39042" x="693738" y="2066925"/>
          <p14:tracePt t="39050" x="706438" y="2076450"/>
          <p14:tracePt t="39056" x="739775" y="2084388"/>
          <p14:tracePt t="39065" x="774700" y="2093913"/>
          <p14:tracePt t="39071" x="808038" y="2109788"/>
          <p14:tracePt t="39077" x="838200" y="2119313"/>
          <p14:tracePt t="39085" x="871538" y="2127250"/>
          <p14:tracePt t="39091" x="909638" y="2152650"/>
          <p14:tracePt t="39100" x="957263" y="2165350"/>
          <p14:tracePt t="39106" x="977900" y="2170113"/>
          <p14:tracePt t="39114" x="1012825" y="2178050"/>
          <p14:tracePt t="39120" x="1058863" y="2200275"/>
          <p14:tracePt t="39127" x="1093788" y="2208213"/>
          <p14:tracePt t="39134" x="1119188" y="2225675"/>
          <p14:tracePt t="39141" x="1174750" y="2251075"/>
          <p14:tracePt t="39148" x="1208088" y="2259013"/>
          <p14:tracePt t="39155" x="1268413" y="2279650"/>
          <p14:tracePt t="39164" x="1339850" y="2289175"/>
          <p14:tracePt t="39169" x="1403350" y="2309813"/>
          <p14:tracePt t="39176" x="1463675" y="2322513"/>
          <p14:tracePt t="39184" x="1547813" y="2332038"/>
          <p14:tracePt t="39190" x="1595438" y="2352675"/>
          <p14:tracePt t="39198" x="1671638" y="2360613"/>
          <p14:tracePt t="39204" x="1744663" y="2373313"/>
          <p14:tracePt t="39213" x="1803400" y="2382838"/>
          <p14:tracePt t="39219" x="1858963" y="2382838"/>
          <p14:tracePt t="39225" x="1919288" y="2390775"/>
          <p14:tracePt t="39234" x="1978025" y="2390775"/>
          <p14:tracePt t="39244" x="2051050" y="2390775"/>
          <p14:tracePt t="39250" x="2105025" y="2390775"/>
          <p14:tracePt t="39254" x="2165350" y="2386013"/>
          <p14:tracePt t="39260" x="2198688" y="2386013"/>
          <p14:tracePt t="39268" x="2254250" y="2378075"/>
          <p14:tracePt t="39274" x="2284413" y="2370138"/>
          <p14:tracePt t="39282" x="2317750" y="2360613"/>
          <p14:tracePt t="39288" x="2344738" y="2344738"/>
          <p14:tracePt t="39297" x="2357438" y="2335213"/>
          <p14:tracePt t="39654" x="2382838" y="2332038"/>
          <p14:tracePt t="39663" x="2403475" y="2332038"/>
          <p14:tracePt t="39668" x="2436813" y="2322513"/>
          <p14:tracePt t="39675" x="2466975" y="2314575"/>
          <p14:tracePt t="39683" x="2492375" y="2314575"/>
          <p14:tracePt t="39689" x="2535238" y="2306638"/>
          <p14:tracePt t="39698" x="2570163" y="2306638"/>
          <p14:tracePt t="39704" x="2598738" y="2297113"/>
          <p14:tracePt t="39710" x="2633663" y="2297113"/>
          <p14:tracePt t="39718" x="2654300" y="2297113"/>
          <p14:tracePt t="39724" x="2697163" y="2289175"/>
          <p14:tracePt t="39732" x="2722563" y="2289175"/>
          <p14:tracePt t="39739" x="2752725" y="2289175"/>
          <p14:tracePt t="39747" x="2795588" y="2279650"/>
          <p14:tracePt t="39753" x="2820988" y="2271713"/>
          <p14:tracePt t="39760" x="2841625" y="2271713"/>
          <p14:tracePt t="39768" x="2874963" y="2254250"/>
          <p14:tracePt t="39774" x="2901950" y="2246313"/>
          <p14:tracePt t="39782" x="2922588" y="2246313"/>
          <p14:tracePt t="39788" x="2947988" y="2238375"/>
          <p14:tracePt t="39796" x="2968625" y="2228850"/>
          <p14:tracePt t="39803" x="2973388" y="2228850"/>
          <p14:tracePt t="39809" x="2990850" y="2225675"/>
          <p14:tracePt t="39817" x="3011488" y="2216150"/>
          <p14:tracePt t="39823" x="3024188" y="2208213"/>
          <p14:tracePt t="39832" x="3033713" y="2203450"/>
          <p14:tracePt t="39837" x="3046413" y="2195513"/>
          <p14:tracePt t="39844" x="3054350" y="2182813"/>
          <p14:tracePt t="39852" x="3059113" y="2165350"/>
          <p14:tracePt t="39858" x="3084513" y="2160588"/>
          <p14:tracePt t="39867" x="3100388" y="2144713"/>
          <p14:tracePt t="39872" x="3105150" y="2132013"/>
          <p14:tracePt t="39880" x="3105150" y="2122488"/>
          <p14:tracePt t="39887" x="3114675" y="2101850"/>
          <p14:tracePt t="39893" x="3114675" y="2097088"/>
          <p14:tracePt t="39901" x="3114675" y="2084388"/>
          <p14:tracePt t="39908" x="3114675" y="2071688"/>
          <p14:tracePt t="39915" x="3114675" y="2054225"/>
          <p14:tracePt t="39921" x="3114675" y="2025650"/>
          <p14:tracePt t="39930" x="3109913" y="2012950"/>
          <p14:tracePt t="39937" x="3109913" y="1995488"/>
          <p14:tracePt t="39943" x="3100388" y="1973263"/>
          <p14:tracePt t="39950" x="3100388" y="1965325"/>
          <p14:tracePt t="39957" x="3097213" y="1947863"/>
          <p14:tracePt t="39965" x="3097213" y="1939925"/>
          <p14:tracePt t="39971" x="3097213" y="1935163"/>
          <p14:tracePt t="39982" x="3097213" y="1927225"/>
          <p14:tracePt t="39985" x="3087688" y="1927225"/>
          <p14:tracePt t="39992" x="3087688" y="1922463"/>
          <p14:tracePt t="40000" x="3074988" y="1914525"/>
          <p14:tracePt t="40014" x="3062288" y="1901825"/>
          <p14:tracePt t="40020" x="3054350" y="1901825"/>
          <p14:tracePt t="40027" x="3041650" y="1889125"/>
          <p14:tracePt t="40034" x="3028950" y="1881188"/>
          <p14:tracePt t="40041" x="3021013" y="1871663"/>
          <p14:tracePt t="40049" x="2998788" y="1871663"/>
          <p14:tracePt t="40055" x="2995613" y="1866900"/>
          <p14:tracePt t="40063" x="2981325" y="1866900"/>
          <p14:tracePt t="40070" x="2973388" y="1866900"/>
          <p14:tracePt t="40076" x="2960688" y="1858963"/>
          <p14:tracePt t="40084" x="2955925" y="1858963"/>
          <p14:tracePt t="40090" x="2935288" y="1858963"/>
          <p14:tracePt t="40098" x="2922588" y="1858963"/>
          <p14:tracePt t="40106" x="2905125" y="1854200"/>
          <p14:tracePt t="40115" x="2892425" y="1854200"/>
          <p14:tracePt t="40119" x="2871788" y="1854200"/>
          <p14:tracePt t="40125" x="2859088" y="1854200"/>
          <p14:tracePt t="40133" x="2833688" y="1846263"/>
          <p14:tracePt t="40139" x="2820988" y="1846263"/>
          <p14:tracePt t="40147" x="2816225" y="1846263"/>
          <p14:tracePt t="40154" x="2795588" y="1846263"/>
          <p14:tracePt t="40161" x="2782888" y="1846263"/>
          <p14:tracePt t="40169" x="2765425" y="1838325"/>
          <p14:tracePt t="40174" x="2760663" y="1838325"/>
          <p14:tracePt t="40182" x="2747963" y="1838325"/>
          <p14:tracePt t="40189" x="2722563" y="1838325"/>
          <p14:tracePt t="40197" x="2709863" y="1838325"/>
          <p14:tracePt t="40203" x="2697163" y="1838325"/>
          <p14:tracePt t="40210" x="2684463" y="1838325"/>
          <p14:tracePt t="40218" x="2659063" y="1838325"/>
          <p14:tracePt t="40224" x="2636838" y="1838325"/>
          <p14:tracePt t="40232" x="2624138" y="1838325"/>
          <p14:tracePt t="40238" x="2603500" y="1838325"/>
          <p14:tracePt t="40247" x="2586038" y="1838325"/>
          <p14:tracePt t="40253" x="2565400" y="1838325"/>
          <p14:tracePt t="40259" x="2552700" y="1838325"/>
          <p14:tracePt t="40267" x="2530475" y="1838325"/>
          <p14:tracePt t="40273" x="2514600" y="1838325"/>
          <p14:tracePt t="40281" x="2492375" y="1838325"/>
          <p14:tracePt t="40287" x="2471738" y="1838325"/>
          <p14:tracePt t="40298" x="2454275" y="1838325"/>
          <p14:tracePt t="40302" x="2441575" y="1838325"/>
          <p14:tracePt t="40308" x="2436813" y="1838325"/>
          <p14:tracePt t="40316" x="2424113" y="1833563"/>
          <p14:tracePt t="40322" x="2416175" y="1833563"/>
          <p14:tracePt t="40330" x="2403475" y="1833563"/>
          <p14:tracePt t="40337" x="2398713" y="1833563"/>
          <p14:tracePt t="40343" x="2390775" y="1833563"/>
          <p14:tracePt t="40351" x="2378075" y="1833563"/>
          <p14:tracePt t="40358" x="2373313" y="1833563"/>
          <p14:tracePt t="40365" x="2360613" y="1833563"/>
          <p14:tracePt t="40372" x="2347913" y="1833563"/>
          <p14:tracePt t="40380" x="2339975" y="1833563"/>
          <p14:tracePt t="40386" x="2327275" y="1833563"/>
          <p14:tracePt t="40393" x="2305050" y="1833563"/>
          <p14:tracePt t="40400" x="2301875" y="1833563"/>
          <p14:tracePt t="40407" x="2289175" y="1833563"/>
          <p14:tracePt t="40414" x="2271713" y="1833563"/>
          <p14:tracePt t="40421" x="2266950" y="1833563"/>
          <p14:tracePt t="40431" x="2246313" y="1833563"/>
          <p14:tracePt t="40435" x="2233613" y="1833563"/>
          <p14:tracePt t="40442" x="2224088" y="1833563"/>
          <p14:tracePt t="40450" x="2220913" y="1833563"/>
          <p14:tracePt t="40456" x="2208213" y="1833563"/>
          <p14:tracePt t="40465" x="2203450" y="1833563"/>
          <p14:tracePt t="40470" x="2195513" y="1833563"/>
          <p14:tracePt t="40477" x="2173288" y="1833563"/>
          <p14:tracePt t="40485" x="2170113" y="1833563"/>
          <p14:tracePt t="40491" x="2157413" y="1833563"/>
          <p14:tracePt t="40499" x="2147888" y="1833563"/>
          <p14:tracePt t="40505" x="2144713" y="1833563"/>
          <p14:tracePt t="40513" x="2132013" y="1833563"/>
          <p14:tracePt t="40519" x="2117725" y="1833563"/>
          <p14:tracePt t="40526" x="2109788" y="1833563"/>
          <p14:tracePt t="40534" x="2105025" y="1833563"/>
          <p14:tracePt t="40540" x="2092325" y="1833563"/>
          <p14:tracePt t="40548" x="2089150" y="1833563"/>
          <p14:tracePt t="40555" x="2076450" y="1833563"/>
          <p14:tracePt t="40564" x="2058988" y="1833563"/>
          <p14:tracePt t="40570" x="2046288" y="1833563"/>
          <p14:tracePt t="40576" x="2033588" y="1833563"/>
          <p14:tracePt t="40583" x="2020888" y="1833563"/>
          <p14:tracePt t="40590" x="2011363" y="1841500"/>
          <p14:tracePt t="40598" x="1998663" y="1841500"/>
          <p14:tracePt t="40604" x="1995488" y="1841500"/>
          <p14:tracePt t="40614" x="1973263" y="1841500"/>
          <p14:tracePt t="40618" x="1965325" y="1841500"/>
          <p14:tracePt t="40625" x="1960563" y="1846263"/>
          <p14:tracePt t="40633" x="1957388" y="1846263"/>
          <p14:tracePt t="40639" x="1947863" y="1846263"/>
          <p14:tracePt t="40647" x="1944688" y="1846263"/>
          <p14:tracePt t="40653" x="1935163" y="1846263"/>
          <p14:tracePt t="40668" x="1931988" y="1846263"/>
          <p14:tracePt t="40674" x="1919288" y="1846263"/>
          <p14:tracePt t="40688" x="1906588" y="1846263"/>
          <p14:tracePt t="40703" x="1897063" y="1846263"/>
          <p14:tracePt t="40709" x="1892300" y="1846263"/>
          <p14:tracePt t="40717" x="1892300" y="1854200"/>
          <p14:tracePt t="40723" x="1879600" y="1854200"/>
          <p14:tracePt t="40731" x="1863725" y="1858963"/>
          <p14:tracePt t="40738" x="1858963" y="1858963"/>
          <p14:tracePt t="40748" x="1838325" y="1858963"/>
          <p14:tracePt t="40752" x="1833563" y="1866900"/>
          <p14:tracePt t="40758" x="1820863" y="1866900"/>
          <p14:tracePt t="40767" x="1812925" y="1866900"/>
          <p14:tracePt t="40773" x="1808163" y="1871663"/>
          <p14:tracePt t="40781" x="1800225" y="1871663"/>
          <p14:tracePt t="40787" x="1795463" y="1871663"/>
          <p14:tracePt t="40802" x="1782763" y="1871663"/>
          <p14:tracePt t="40808" x="1782763" y="1881188"/>
          <p14:tracePt t="40816" x="1778000" y="1881188"/>
          <p14:tracePt t="40830" x="1770063" y="1881188"/>
          <p14:tracePt t="40836" x="1770063" y="1893888"/>
          <p14:tracePt t="40843" x="1765300" y="1893888"/>
          <p14:tracePt t="40857" x="1757363" y="1897063"/>
          <p14:tracePt t="40865" x="1752600" y="1901825"/>
          <p14:tracePt t="40881" x="1744663" y="1909763"/>
          <p14:tracePt t="40886" x="1739900" y="1914525"/>
          <p14:tracePt t="40892" x="1739900" y="1922463"/>
          <p14:tracePt t="40901" x="1735138" y="1927225"/>
          <p14:tracePt t="40907" x="1735138" y="1935163"/>
          <p14:tracePt t="40915" x="1722438" y="1939925"/>
          <p14:tracePt t="40920" x="1722438" y="1952625"/>
          <p14:tracePt t="40928" x="1714500" y="1960563"/>
          <p14:tracePt t="40941" x="1714500" y="1965325"/>
          <p14:tracePt t="40949" x="1709738" y="1978025"/>
          <p14:tracePt t="40957" x="1709738" y="1987550"/>
          <p14:tracePt t="40964" x="1701800" y="1990725"/>
          <p14:tracePt t="40970" x="1697038" y="2000250"/>
          <p14:tracePt t="40977" x="1697038" y="2003425"/>
          <p14:tracePt t="40984" x="1689100" y="2025650"/>
          <p14:tracePt t="40991" x="1689100" y="2038350"/>
          <p14:tracePt t="40999" x="1679575" y="2051050"/>
          <p14:tracePt t="41005" x="1679575" y="2058988"/>
          <p14:tracePt t="41014" x="1676400" y="2071688"/>
          <p14:tracePt t="41020" x="1676400" y="2076450"/>
          <p14:tracePt t="41026" x="1666875" y="2084388"/>
          <p14:tracePt t="41034" x="1666875" y="2097088"/>
          <p14:tracePt t="41040" x="1666875" y="2101850"/>
          <p14:tracePt t="41048" x="1654175" y="2109788"/>
          <p14:tracePt t="41066" x="1654175" y="2122488"/>
          <p14:tracePt t="41075" x="1654175" y="2127250"/>
          <p14:tracePt t="41083" x="1654175" y="2135188"/>
          <p14:tracePt t="41098" x="1654175" y="2139950"/>
          <p14:tracePt t="41105" x="1654175" y="2147888"/>
          <p14:tracePt t="41118" x="1654175" y="2160588"/>
          <p14:tracePt t="41132" x="1654175" y="2165350"/>
          <p14:tracePt t="41138" x="1654175" y="2173288"/>
          <p14:tracePt t="41153" x="1654175" y="2178050"/>
          <p14:tracePt t="41159" x="1654175" y="2182813"/>
          <p14:tracePt t="41167" x="1663700" y="2190750"/>
          <p14:tracePt t="41181" x="1671638" y="2195513"/>
          <p14:tracePt t="41188" x="1671638" y="2203450"/>
          <p14:tracePt t="41196" x="1676400" y="2208213"/>
          <p14:tracePt t="41202" x="1676400" y="2220913"/>
          <p14:tracePt t="41209" x="1684338" y="2228850"/>
          <p14:tracePt t="41223" x="1689100" y="2233613"/>
          <p14:tracePt t="41238" x="1693863" y="2233613"/>
          <p14:tracePt t="41246" x="1693863" y="2241550"/>
          <p14:tracePt t="41252" x="1701800" y="2241550"/>
          <p14:tracePt t="41258" x="1701800" y="2246313"/>
          <p14:tracePt t="41266" x="1706563" y="2246313"/>
          <p14:tracePt t="41281" x="1706563" y="2251075"/>
          <p14:tracePt t="41286" x="1714500" y="2251075"/>
          <p14:tracePt t="41301" x="1727200" y="2259013"/>
          <p14:tracePt t="41316" x="1731963" y="2259013"/>
          <p14:tracePt t="41321" x="1744663" y="2266950"/>
          <p14:tracePt t="41336" x="1752600" y="2271713"/>
          <p14:tracePt t="41342" x="1757363" y="2271713"/>
          <p14:tracePt t="41351" x="1765300" y="2276475"/>
          <p14:tracePt t="41356" x="1770063" y="2276475"/>
          <p14:tracePt t="41364" x="1778000" y="2284413"/>
          <p14:tracePt t="41371" x="1790700" y="2284413"/>
          <p14:tracePt t="41381" x="1795463" y="2284413"/>
          <p14:tracePt t="41385" x="1800225" y="2284413"/>
          <p14:tracePt t="41400" x="1808163" y="2284413"/>
          <p14:tracePt t="41414" x="1812925" y="2284413"/>
          <p14:tracePt t="41427" x="1820863" y="2284413"/>
          <p14:tracePt t="41441" x="1825625" y="2284413"/>
          <p14:tracePt t="41449" x="1833563" y="2284413"/>
          <p14:tracePt t="41455" x="1838325" y="2284413"/>
          <p14:tracePt t="41463" x="1851025" y="2284413"/>
          <p14:tracePt t="41469" x="1854200" y="2284413"/>
          <p14:tracePt t="41476" x="1871663" y="2289175"/>
          <p14:tracePt t="41484" x="1876425" y="2289175"/>
          <p14:tracePt t="41490" x="1889125" y="2289175"/>
          <p14:tracePt t="41498" x="1901825" y="2289175"/>
          <p14:tracePt t="41504" x="1909763" y="2289175"/>
          <p14:tracePt t="41513" x="1927225" y="2289175"/>
          <p14:tracePt t="41519" x="1944688" y="2289175"/>
          <p14:tracePt t="41525" x="1947863" y="2289175"/>
          <p14:tracePt t="41533" x="1960563" y="2289175"/>
          <p14:tracePt t="41539" x="1970088" y="2289175"/>
          <p14:tracePt t="41547" x="1973263" y="2289175"/>
          <p14:tracePt t="41553" x="1985963" y="2289175"/>
          <p14:tracePt t="41561" x="1995488" y="2289175"/>
          <p14:tracePt t="41568" x="1998663" y="2289175"/>
          <p14:tracePt t="41574" x="2003425" y="2289175"/>
          <p14:tracePt t="41582" x="2011363" y="2289175"/>
          <p14:tracePt t="41589" x="2025650" y="2289175"/>
          <p14:tracePt t="41597" x="2028825" y="2289175"/>
          <p14:tracePt t="41603" x="2051050" y="2289175"/>
          <p14:tracePt t="41610" x="2063750" y="2289175"/>
          <p14:tracePt t="41617" x="2071688" y="2289175"/>
          <p14:tracePt t="41624" x="2089150" y="2289175"/>
          <p14:tracePt t="41631" x="2105025" y="2289175"/>
          <p14:tracePt t="41638" x="2127250" y="2289175"/>
          <p14:tracePt t="41646" x="2139950" y="2289175"/>
          <p14:tracePt t="41652" x="2152650" y="2289175"/>
          <p14:tracePt t="41659" x="2170113" y="2289175"/>
          <p14:tracePt t="41666" x="2173288" y="2289175"/>
          <p14:tracePt t="41673" x="2203450" y="2289175"/>
          <p14:tracePt t="41681" x="2216150" y="2289175"/>
          <p14:tracePt t="41687" x="2228850" y="2289175"/>
          <p14:tracePt t="41698" x="2241550" y="2289175"/>
          <p14:tracePt t="41702" x="2266950" y="2289175"/>
          <p14:tracePt t="41708" x="2279650" y="2289175"/>
          <p14:tracePt t="41716" x="2292350" y="2289175"/>
          <p14:tracePt t="41722" x="2305050" y="2289175"/>
          <p14:tracePt t="41730" x="2322513" y="2289175"/>
          <p14:tracePt t="41737" x="2344738" y="2289175"/>
          <p14:tracePt t="41744" x="2357438" y="2289175"/>
          <p14:tracePt t="41752" x="2365375" y="2289175"/>
          <p14:tracePt t="41758" x="2382838" y="2289175"/>
          <p14:tracePt t="41766" x="2408238" y="2289175"/>
          <p14:tracePt t="41772" x="2420938" y="2289175"/>
          <p14:tracePt t="41782" x="2441575" y="2289175"/>
          <p14:tracePt t="41786" x="2454275" y="2289175"/>
          <p14:tracePt t="41793" x="2479675" y="2289175"/>
          <p14:tracePt t="41800" x="2492375" y="2289175"/>
          <p14:tracePt t="41807" x="2505075" y="2289175"/>
          <p14:tracePt t="41816" x="2540000" y="2289175"/>
          <p14:tracePt t="41821" x="2552700" y="2289175"/>
          <p14:tracePt t="41831" x="2573338" y="2289175"/>
          <p14:tracePt t="41836" x="2590800" y="2289175"/>
          <p14:tracePt t="41842" x="2620963" y="2289175"/>
          <p14:tracePt t="41851" x="2646363" y="2279650"/>
          <p14:tracePt t="41856" x="2659063" y="2279650"/>
          <p14:tracePt t="41866" x="2671763" y="2279650"/>
          <p14:tracePt t="41870" x="2692400" y="2271713"/>
          <p14:tracePt t="41883" x="2717800" y="2271713"/>
          <p14:tracePt t="41885" x="2722563" y="2271713"/>
          <p14:tracePt t="41891" x="2735263" y="2263775"/>
          <p14:tracePt t="41899" x="2743200" y="2263775"/>
          <p14:tracePt t="41906" x="2765425" y="2263775"/>
          <p14:tracePt t="41914" x="2768600" y="2263775"/>
          <p14:tracePt t="41920" x="2773363" y="2263775"/>
          <p14:tracePt t="41926" x="2782888" y="2263775"/>
          <p14:tracePt t="41934" x="2795588" y="2259013"/>
          <p14:tracePt t="41941" x="2798763" y="2259013"/>
          <p14:tracePt t="41949" x="2808288" y="2259013"/>
          <p14:tracePt t="41955" x="2811463" y="2259013"/>
          <p14:tracePt t="41970" x="2833688" y="2259013"/>
          <p14:tracePt t="41975" x="2836863" y="2259013"/>
          <p14:tracePt t="41983" x="2846388" y="2251075"/>
          <p14:tracePt t="41989" x="2859088" y="2251075"/>
          <p14:tracePt t="41998" x="2862263" y="2251075"/>
          <p14:tracePt t="42004" x="2871788" y="2246313"/>
          <p14:tracePt t="42011" x="2874963" y="2246313"/>
          <p14:tracePt t="42019" x="2884488" y="2246313"/>
          <p14:tracePt t="42033" x="2897188" y="2246313"/>
          <p14:tracePt t="42048" x="2901950" y="2246313"/>
          <p14:tracePt t="42060" x="2905125" y="2246313"/>
          <p14:tracePt t="42088" x="2914650" y="2246313"/>
          <p14:tracePt t="43003" x="2871788" y="2246313"/>
          <p14:tracePt t="43009" x="2798763" y="2246313"/>
          <p14:tracePt t="43017" x="2727325" y="2238375"/>
          <p14:tracePt t="43023" x="2667000" y="2225675"/>
          <p14:tracePt t="43032" x="2595563" y="2225675"/>
          <p14:tracePt t="43038" x="2522538" y="2216150"/>
          <p14:tracePt t="43046" x="2451100" y="2216150"/>
          <p14:tracePt t="43052" x="2378075" y="2216150"/>
          <p14:tracePt t="43059" x="2317750" y="2203450"/>
          <p14:tracePt t="43067" x="2263775" y="2203450"/>
          <p14:tracePt t="43073" x="2203450" y="2203450"/>
          <p14:tracePt t="43082" x="2160588" y="2203450"/>
          <p14:tracePt t="43087" x="2127250" y="2203450"/>
          <p14:tracePt t="43094" x="2097088" y="2203450"/>
          <p14:tracePt t="43101" x="2071688" y="2203450"/>
          <p14:tracePt t="43108" x="2051050" y="2203450"/>
          <p14:tracePt t="43115" x="2028825" y="2203450"/>
          <p14:tracePt t="43122" x="2016125" y="2203450"/>
          <p14:tracePt t="43130" x="1990725" y="2203450"/>
          <p14:tracePt t="43136" x="1960563" y="2203450"/>
          <p14:tracePt t="43143" x="1935163" y="2208213"/>
          <p14:tracePt t="43151" x="1914525" y="2208213"/>
          <p14:tracePt t="43157" x="1871663" y="2208213"/>
          <p14:tracePt t="43165" x="1838325" y="2216150"/>
          <p14:tracePt t="43171" x="1808163" y="2216150"/>
          <p14:tracePt t="43181" x="1773238" y="2225675"/>
          <p14:tracePt t="43186" x="1752600" y="2225675"/>
          <p14:tracePt t="43192" x="1719263" y="2225675"/>
          <p14:tracePt t="43201" x="1697038" y="2225675"/>
          <p14:tracePt t="43206" x="1676400" y="2225675"/>
          <p14:tracePt t="43214" x="1641475" y="2225675"/>
          <p14:tracePt t="43221" x="1620838" y="2225675"/>
          <p14:tracePt t="43230" x="1608138" y="2225675"/>
          <p14:tracePt t="43235" x="1573213" y="2225675"/>
          <p14:tracePt t="43242" x="1560513" y="2225675"/>
          <p14:tracePt t="43250" x="1547813" y="2225675"/>
          <p14:tracePt t="43258" x="1522413" y="2225675"/>
          <p14:tracePt t="43266" x="1501775" y="2225675"/>
          <p14:tracePt t="43270" x="1476375" y="2220913"/>
          <p14:tracePt t="43277" x="1454150" y="2220913"/>
          <p14:tracePt t="43285" x="1425575" y="2220913"/>
          <p14:tracePt t="43291" x="1400175" y="2212975"/>
          <p14:tracePt t="43299" x="1377950" y="2212975"/>
          <p14:tracePt t="43305" x="1322388" y="2203450"/>
          <p14:tracePt t="43313" x="1301750" y="2203450"/>
          <p14:tracePt t="43319" x="1255713" y="2195513"/>
          <p14:tracePt t="43326" x="1233488" y="2195513"/>
          <p14:tracePt t="43334" x="1190625" y="2185988"/>
          <p14:tracePt t="43340" x="1144588" y="2178050"/>
          <p14:tracePt t="43348" x="1109663" y="2170113"/>
          <p14:tracePt t="43354" x="1068388" y="2170113"/>
          <p14:tracePt t="43363" x="1028700" y="2152650"/>
          <p14:tracePt t="43369" x="1000125" y="2144713"/>
          <p14:tracePt t="43375" x="974725" y="2135188"/>
          <p14:tracePt t="43383" x="952500" y="2127250"/>
          <p14:tracePt t="43389" x="927100" y="2122488"/>
          <p14:tracePt t="43398" x="896938" y="2114550"/>
          <p14:tracePt t="43404" x="881063" y="2114550"/>
          <p14:tracePt t="43411" x="858838" y="2106613"/>
          <p14:tracePt t="43418" x="833438" y="2097088"/>
          <p14:tracePt t="43424" x="812800" y="2089150"/>
          <p14:tracePt t="43432" x="795338" y="2076450"/>
          <p14:tracePt t="43438" x="782638" y="2076450"/>
          <p14:tracePt t="43446" x="769938" y="2066925"/>
          <p14:tracePt t="43453" x="744538" y="2066925"/>
          <p14:tracePt t="43460" x="731838" y="2058988"/>
          <p14:tracePt t="43467" x="727075" y="2058988"/>
          <p14:tracePt t="43474" x="711200" y="2054225"/>
          <p14:tracePt t="43481" x="706438" y="2054225"/>
          <p14:tracePt t="43488" x="684213" y="2046288"/>
          <p14:tracePt t="43496" x="681038" y="2046288"/>
          <p14:tracePt t="43502" x="671513" y="2046288"/>
          <p14:tracePt t="43509" x="668338" y="2041525"/>
          <p14:tracePt t="43516" x="655638" y="2041525"/>
          <p14:tracePt t="43523" x="646113" y="2033588"/>
          <p14:tracePt t="43531" x="633413" y="2033588"/>
          <p14:tracePt t="43537" x="612775" y="2025650"/>
          <p14:tracePt t="43548" x="600075" y="2025650"/>
          <p14:tracePt t="43552" x="590550" y="2025650"/>
          <p14:tracePt t="43558" x="587375" y="2020888"/>
          <p14:tracePt t="43565" x="577850" y="2020888"/>
          <p14:tracePt t="43572" x="574675" y="2020888"/>
          <p14:tracePt t="43586" x="569913" y="2020888"/>
          <p14:tracePt t="43601" x="557213" y="2020888"/>
          <p14:tracePt t="45063" x="569913" y="2020888"/>
          <p14:tracePt t="45071" x="577850" y="2020888"/>
          <p14:tracePt t="45078" x="590550" y="2028825"/>
          <p14:tracePt t="45085" x="604838" y="2038350"/>
          <p14:tracePt t="45091" x="630238" y="2046288"/>
          <p14:tracePt t="45100" x="642938" y="2051050"/>
          <p14:tracePt t="45106" x="655638" y="2058988"/>
          <p14:tracePt t="45114" x="671513" y="2058988"/>
          <p14:tracePt t="45120" x="693738" y="2066925"/>
          <p14:tracePt t="45127" x="711200" y="2076450"/>
          <p14:tracePt t="45134" x="723900" y="2089150"/>
          <p14:tracePt t="45141" x="731838" y="2089150"/>
          <p14:tracePt t="45148" x="744538" y="2097088"/>
          <p14:tracePt t="45163" x="757238" y="2097088"/>
          <p14:tracePt t="45169" x="757238" y="2101850"/>
          <p14:tracePt t="45176" x="777875" y="2101850"/>
          <p14:tracePt t="45184" x="782638" y="2106613"/>
          <p14:tracePt t="45190" x="795338" y="2114550"/>
          <p14:tracePt t="45197" x="808038" y="2114550"/>
          <p14:tracePt t="45204" x="825500" y="2122488"/>
          <p14:tracePt t="45212" x="858838" y="2132013"/>
          <p14:tracePt t="45219" x="881063" y="2144713"/>
          <p14:tracePt t="45225" x="906463" y="2160588"/>
          <p14:tracePt t="45233" x="949325" y="2178050"/>
          <p14:tracePt t="45245" x="982663" y="2185988"/>
          <p14:tracePt t="45249" x="1042988" y="2200275"/>
          <p14:tracePt t="45254" x="1076325" y="2216150"/>
          <p14:tracePt t="45264" x="1139825" y="2238375"/>
          <p14:tracePt t="45268" x="1174750" y="2254250"/>
          <p14:tracePt t="45274" x="1220788" y="2263775"/>
          <p14:tracePt t="45282" x="1250950" y="2271713"/>
          <p14:tracePt t="45288" x="1296988" y="2279650"/>
          <p14:tracePt t="45296" x="1331913" y="2289175"/>
          <p14:tracePt t="45303" x="1357313" y="2297113"/>
          <p14:tracePt t="45309" x="1387475" y="2297113"/>
          <p14:tracePt t="45317" x="1420813" y="2306638"/>
          <p14:tracePt t="45323" x="1466850" y="2314575"/>
          <p14:tracePt t="45331" x="1497013" y="2314575"/>
          <p14:tracePt t="45338" x="1522413" y="2322513"/>
          <p14:tracePt t="45346" x="1560513" y="2322513"/>
          <p14:tracePt t="45352" x="1595438" y="2322513"/>
          <p14:tracePt t="45359" x="1641475" y="2339975"/>
          <p14:tracePt t="45366" x="1671638" y="2339975"/>
          <p14:tracePt t="45373" x="1714500" y="2339975"/>
          <p14:tracePt t="45382" x="1744663" y="2339975"/>
          <p14:tracePt t="45387" x="1778000" y="2339975"/>
          <p14:tracePt t="45397" x="1808163" y="2339975"/>
          <p14:tracePt t="45402" x="1841500" y="2339975"/>
          <p14:tracePt t="45408" x="1884363" y="2327275"/>
          <p14:tracePt t="45415" x="1919288" y="2319338"/>
          <p14:tracePt t="45422" x="1965325" y="2309813"/>
          <p14:tracePt t="45430" x="2011363" y="2297113"/>
          <p14:tracePt t="45436" x="2071688" y="2279650"/>
          <p14:tracePt t="45443" x="2105025" y="2271713"/>
          <p14:tracePt t="45451" x="2139950" y="2263775"/>
          <p14:tracePt t="45457" x="2173288" y="2233613"/>
          <p14:tracePt t="45465" x="2198688" y="2225675"/>
          <p14:tracePt t="45471" x="2211388" y="2220913"/>
          <p14:tracePt t="45480" x="2238375" y="2220913"/>
          <p14:tracePt t="45485" x="2241550" y="2212975"/>
          <p14:tracePt t="45950" x="2233613" y="2216150"/>
          <p14:tracePt t="45957" x="2228850" y="2216150"/>
          <p14:tracePt t="45965" x="2211388" y="2216150"/>
          <p14:tracePt t="45971" x="2208213" y="2216150"/>
          <p14:tracePt t="45979" x="2195513" y="2220913"/>
          <p14:tracePt t="45985" x="2173288" y="2220913"/>
          <p14:tracePt t="45992" x="2165350" y="2220913"/>
          <p14:tracePt t="46000" x="2152650" y="2220913"/>
          <p14:tracePt t="46006" x="2147888" y="2220913"/>
          <p14:tracePt t="46014" x="2139950" y="2220913"/>
          <p14:tracePt t="46020" x="2135188" y="2220913"/>
          <p14:tracePt t="46027" x="2127250" y="2220913"/>
          <p14:tracePt t="46034" x="2114550" y="2220913"/>
          <p14:tracePt t="46041" x="2109788" y="2220913"/>
          <p14:tracePt t="46048" x="2101850" y="2220913"/>
          <p14:tracePt t="46055" x="2097088" y="2220913"/>
          <p14:tracePt t="46063" x="2092325" y="2220913"/>
          <p14:tracePt t="46069" x="2084388" y="2220913"/>
          <p14:tracePt t="46084" x="2079625" y="2220913"/>
          <p14:tracePt t="46090" x="2071688" y="2220913"/>
          <p14:tracePt t="46098" x="2066925" y="2220913"/>
          <p14:tracePt t="46113" x="2054225" y="2220913"/>
          <p14:tracePt t="46125" x="2051050" y="2220913"/>
          <p14:tracePt t="46139" x="2041525" y="2220913"/>
          <p14:tracePt t="46162" x="2038350" y="2220913"/>
          <p14:tracePt t="46174" x="2028825" y="2220913"/>
          <p14:tracePt t="46182" x="2025650" y="2220913"/>
          <p14:tracePt t="46197" x="2016125" y="2220913"/>
          <p14:tracePt t="46209" x="2011363" y="2220913"/>
          <p14:tracePt t="46224" x="2008188" y="2220913"/>
          <p14:tracePt t="46238" x="1995488" y="2220913"/>
          <p14:tracePt t="46253" x="1985963" y="2220913"/>
          <p14:tracePt t="46267" x="1982788" y="2220913"/>
          <p14:tracePt t="46273" x="1982788" y="2228850"/>
          <p14:tracePt t="46281" x="1973263" y="2228850"/>
          <p14:tracePt t="46302" x="1970088" y="2233613"/>
          <p14:tracePt t="46316" x="1960563" y="2233613"/>
          <p14:tracePt t="46351" x="1957388" y="2233613"/>
          <p14:tracePt t="46379" x="1952625" y="2238375"/>
          <p14:tracePt t="46407" x="1944688" y="2238375"/>
          <p14:tracePt t="46442" x="1931988" y="2238375"/>
          <p14:tracePt t="46470" x="1927225" y="2238375"/>
          <p14:tracePt t="46505" x="1919288" y="2238375"/>
          <p14:tracePt t="46533" x="1914525" y="2238375"/>
          <p14:tracePt t="46547" x="1914525" y="2233613"/>
          <p14:tracePt t="46561" x="1906588" y="2233613"/>
          <p14:tracePt t="46570" x="1906588" y="2225675"/>
          <p14:tracePt t="46589" x="1906588" y="2220913"/>
          <p14:tracePt t="46598" x="1901825" y="2220913"/>
          <p14:tracePt t="46604" x="1901825" y="2212975"/>
          <p14:tracePt t="46618" x="1901825" y="2208213"/>
          <p14:tracePt t="46632" x="1901825" y="2203450"/>
          <p14:tracePt t="46653" x="1901825" y="2195513"/>
          <p14:tracePt t="46668" x="1901825" y="2190750"/>
          <p14:tracePt t="46702" x="1901825" y="2182813"/>
          <p14:tracePt t="46801" x="1901825" y="2185988"/>
          <p14:tracePt t="46836" x="1901825" y="2190750"/>
          <p14:tracePt t="46864" x="1901825" y="2200275"/>
          <p14:tracePt t="46885" x="1901825" y="2203450"/>
          <p14:tracePt t="46899" x="1901825" y="2208213"/>
          <p14:tracePt t="46928" x="1901825" y="2216150"/>
          <p14:tracePt t="46941" x="1909763" y="2216150"/>
          <p14:tracePt t="46956" x="1909763" y="2220913"/>
          <p14:tracePt t="46970" x="1914525" y="2220913"/>
          <p14:tracePt t="46985" x="1914525" y="2228850"/>
          <p14:tracePt t="47012" x="1914525" y="2233613"/>
          <p14:tracePt t="47021" x="1922463" y="2233613"/>
          <p14:tracePt t="47047" x="1922463" y="2238375"/>
          <p14:tracePt t="47068" x="1927225" y="2238375"/>
          <p14:tracePt t="47082" x="1927225" y="2246313"/>
          <p14:tracePt t="47110" x="1927225" y="2251075"/>
          <p14:tracePt t="47131" x="1939925" y="2251075"/>
          <p14:tracePt t="47146" x="1939925" y="2259013"/>
          <p14:tracePt t="47174" x="1939925" y="2271713"/>
          <p14:tracePt t="49240" x="1947863" y="2271713"/>
          <p14:tracePt t="49250" x="1960563" y="2271713"/>
          <p14:tracePt t="49264" x="1965325" y="2271713"/>
          <p14:tracePt t="49278" x="1970088" y="2271713"/>
          <p14:tracePt t="49291" x="1978025" y="2271713"/>
          <p14:tracePt t="49305" x="1982788" y="2271713"/>
          <p14:tracePt t="49326" x="1990725" y="2271713"/>
          <p14:tracePt t="49348" x="2003425" y="2271713"/>
          <p14:tracePt t="49362" x="2008188" y="2271713"/>
          <p14:tracePt t="49375" x="2016125" y="2266950"/>
          <p14:tracePt t="49383" x="2020888" y="2266950"/>
          <p14:tracePt t="49389" x="2025650" y="2266950"/>
          <p14:tracePt t="49403" x="2033588" y="2266950"/>
          <p14:tracePt t="49413" x="2038350" y="2266950"/>
          <p14:tracePt t="49418" x="2038350" y="2263775"/>
          <p14:tracePt t="49424" x="2046288" y="2263775"/>
          <p14:tracePt t="49432" x="2051050" y="2263775"/>
          <p14:tracePt t="49438" x="2063750" y="2263775"/>
          <p14:tracePt t="49447" x="2076450" y="2263775"/>
          <p14:tracePt t="49464" x="2092325" y="2254250"/>
          <p14:tracePt t="49467" x="2097088" y="2254250"/>
          <p14:tracePt t="49482" x="2105025" y="2254250"/>
          <p14:tracePt t="49496" x="2109788" y="2254250"/>
          <p14:tracePt t="49509" x="2114550" y="2254250"/>
          <p14:tracePt t="49523" x="2127250" y="2254250"/>
          <p14:tracePt t="49546" x="2135188" y="2254250"/>
          <p14:tracePt t="49558" x="2139950" y="2254250"/>
          <p14:tracePt t="49572" x="2147888" y="2254250"/>
          <p14:tracePt t="49594" x="2152650" y="2254250"/>
          <p14:tracePt t="49601" x="2160588" y="2254250"/>
          <p14:tracePt t="49615" x="2165350" y="2254250"/>
          <p14:tracePt t="49630" x="2170113" y="2254250"/>
          <p14:tracePt t="49642" x="2178050" y="2254250"/>
          <p14:tracePt t="49656" x="2190750" y="2254250"/>
          <p14:tracePt t="49670" x="2195513" y="2254250"/>
          <p14:tracePt t="49685" x="2203450" y="2254250"/>
          <p14:tracePt t="49699" x="2208213" y="2254250"/>
          <p14:tracePt t="49719" x="2216150" y="2254250"/>
          <p14:tracePt t="49741" x="2220913" y="2254250"/>
          <p14:tracePt t="49769" x="2224088" y="2254250"/>
          <p14:tracePt t="50212" x="2224088" y="2241550"/>
          <p14:tracePt t="50220" x="2233613" y="2238375"/>
          <p14:tracePt t="50226" x="2233613" y="2228850"/>
          <p14:tracePt t="50234" x="2233613" y="2216150"/>
          <p14:tracePt t="50240" x="2233613" y="2212975"/>
          <p14:tracePt t="50248" x="2238375" y="2190750"/>
          <p14:tracePt t="50254" x="2238375" y="2185988"/>
          <p14:tracePt t="50263" x="2238375" y="2173288"/>
          <p14:tracePt t="50268" x="2238375" y="2157413"/>
          <p14:tracePt t="50275" x="2246313" y="2152650"/>
          <p14:tracePt t="50283" x="2246313" y="2122488"/>
          <p14:tracePt t="50289" x="2246313" y="2119313"/>
          <p14:tracePt t="50297" x="2246313" y="2106613"/>
          <p14:tracePt t="50304" x="2246313" y="2093913"/>
          <p14:tracePt t="50312" x="2251075" y="2084388"/>
          <p14:tracePt t="50318" x="2251075" y="2079625"/>
          <p14:tracePt t="50324" x="2251075" y="2071688"/>
          <p14:tracePt t="50333" x="2251075" y="2066925"/>
          <p14:tracePt t="50339" x="2251075" y="2054225"/>
          <p14:tracePt t="50347" x="2251075" y="2051050"/>
          <p14:tracePt t="50353" x="2251075" y="2041525"/>
          <p14:tracePt t="50368" x="2251075" y="2038350"/>
          <p14:tracePt t="50381" x="2251075" y="2028825"/>
          <p14:tracePt t="50388" x="2251075" y="2025650"/>
          <p14:tracePt t="50396" x="2251075" y="2016125"/>
          <p14:tracePt t="50402" x="2251075" y="2012950"/>
          <p14:tracePt t="50409" x="2251075" y="2008188"/>
          <p14:tracePt t="50417" x="2251075" y="1995488"/>
          <p14:tracePt t="50423" x="2251075" y="1987550"/>
          <p14:tracePt t="50431" x="2259013" y="1982788"/>
          <p14:tracePt t="50437" x="2259013" y="1973263"/>
          <p14:tracePt t="50452" x="2259013" y="1970088"/>
          <p14:tracePt t="50458" x="2259013" y="1965325"/>
          <p14:tracePt t="50472" x="2259013" y="1957388"/>
          <p14:tracePt t="50481" x="2259013" y="1952625"/>
          <p14:tracePt t="50501" x="2259013" y="1944688"/>
          <p14:tracePt t="50516" x="2259013" y="1939925"/>
          <p14:tracePt t="50529" x="2259013" y="1927225"/>
          <p14:tracePt t="50543" x="2259013" y="1919288"/>
          <p14:tracePt t="50565" x="2259013" y="1914525"/>
          <p14:tracePt t="50579" x="2259013" y="1909763"/>
          <p14:tracePt t="50592" x="2259013" y="1901825"/>
          <p14:tracePt t="50606" x="2259013" y="1897063"/>
          <p14:tracePt t="50614" x="2259013" y="1889125"/>
          <p14:tracePt t="50620" x="2254250" y="1884363"/>
          <p14:tracePt t="50628" x="2254250" y="1876425"/>
          <p14:tracePt t="50641" x="2254250" y="1863725"/>
          <p14:tracePt t="50649" x="2251075" y="1858963"/>
          <p14:tracePt t="50664" x="2251075" y="1854200"/>
          <p14:tracePt t="50680" x="2251075" y="1846263"/>
          <p14:tracePt t="50684" x="2241550" y="1846263"/>
          <p14:tracePt t="50690" x="2241550" y="1841500"/>
          <p14:tracePt t="50713" x="2238375" y="1833563"/>
          <p14:tracePt t="50726" x="2238375" y="1828800"/>
          <p14:tracePt t="50739" x="2233613" y="1828800"/>
          <p14:tracePt t="50761" x="2233613" y="1820863"/>
          <p14:tracePt t="50775" x="2224088" y="1820863"/>
          <p14:tracePt t="50789" x="2224088" y="1816100"/>
          <p14:tracePt t="50803" x="2220913" y="1816100"/>
          <p14:tracePt t="50838" x="2211388" y="1816100"/>
          <p14:tracePt t="50866" x="2208213" y="1816100"/>
          <p14:tracePt t="50874" x="2208213" y="1825625"/>
          <p14:tracePt t="50887" x="2198688" y="1825625"/>
          <p14:tracePt t="50903" x="2195513" y="1825625"/>
          <p14:tracePt t="50909" x="2195513" y="1828800"/>
          <p14:tracePt t="50917" x="2190750" y="1828800"/>
          <p14:tracePt t="50931" x="2190750" y="1838325"/>
          <p14:tracePt t="50937" x="2170113" y="1841500"/>
          <p14:tracePt t="50952" x="2152650" y="1858963"/>
          <p14:tracePt t="50965" x="2135188" y="1884363"/>
          <p14:tracePt t="50972" x="2132013" y="1889125"/>
          <p14:tracePt t="50979" x="2132013" y="1893888"/>
          <p14:tracePt t="50986" x="2117725" y="1901825"/>
          <p14:tracePt t="50993" x="2109788" y="1906588"/>
          <p14:tracePt t="51007" x="2105025" y="1914525"/>
          <p14:tracePt t="51015" x="2092325" y="1919288"/>
          <p14:tracePt t="51021" x="2089150" y="1919288"/>
          <p14:tracePt t="51029" x="2079625" y="1931988"/>
          <p14:tracePt t="51035" x="2071688" y="1947863"/>
          <p14:tracePt t="51042" x="2066925" y="1960563"/>
          <p14:tracePt t="51049" x="2058988" y="1978025"/>
          <p14:tracePt t="51056" x="2051050" y="1990725"/>
          <p14:tracePt t="51064" x="2041525" y="2008188"/>
          <p14:tracePt t="51071" x="2038350" y="2012950"/>
          <p14:tracePt t="51078" x="2038350" y="2033588"/>
          <p14:tracePt t="51085" x="2025650" y="2038350"/>
          <p14:tracePt t="51091" x="2016125" y="2054225"/>
          <p14:tracePt t="51099" x="2016125" y="2058988"/>
          <p14:tracePt t="51105" x="2008188" y="2071688"/>
          <p14:tracePt t="51113" x="2008188" y="2079625"/>
          <p14:tracePt t="51121" x="2003425" y="2093913"/>
          <p14:tracePt t="51131" x="2003425" y="2106613"/>
          <p14:tracePt t="51134" x="2003425" y="2114550"/>
          <p14:tracePt t="51140" x="1995488" y="2119313"/>
          <p14:tracePt t="51148" x="1995488" y="2122488"/>
          <p14:tracePt t="51155" x="1995488" y="2135188"/>
          <p14:tracePt t="51163" x="1990725" y="2144713"/>
          <p14:tracePt t="51169" x="1990725" y="2147888"/>
          <p14:tracePt t="51176" x="1990725" y="2160588"/>
          <p14:tracePt t="51183" x="1990725" y="2170113"/>
          <p14:tracePt t="51190" x="1982788" y="2173288"/>
          <p14:tracePt t="51204" x="1982788" y="2185988"/>
          <p14:tracePt t="51218" x="1982788" y="2200275"/>
          <p14:tracePt t="51238" x="1982788" y="2208213"/>
          <p14:tracePt t="51239" x="1985963" y="2212975"/>
          <p14:tracePt t="51254" x="1985963" y="2225675"/>
          <p14:tracePt t="51263" x="1985963" y="2233613"/>
          <p14:tracePt t="51274" x="1990725" y="2233613"/>
          <p14:tracePt t="51282" x="1990725" y="2238375"/>
          <p14:tracePt t="51296" x="1990725" y="2246313"/>
          <p14:tracePt t="51302" x="1998663" y="2246313"/>
          <p14:tracePt t="51323" x="1998663" y="2251075"/>
          <p14:tracePt t="51337" x="2003425" y="2251075"/>
          <p14:tracePt t="51359" x="2011363" y="2251075"/>
          <p14:tracePt t="51372" x="2016125" y="2251075"/>
          <p14:tracePt t="51380" x="2028825" y="2246313"/>
          <p14:tracePt t="51387" x="2041525" y="2246313"/>
          <p14:tracePt t="51395" x="2058988" y="2241550"/>
          <p14:tracePt t="51401" x="2063750" y="2241550"/>
          <p14:tracePt t="51407" x="2084388" y="2241550"/>
          <p14:tracePt t="51415" x="2105025" y="2233613"/>
          <p14:tracePt t="51422" x="2114550" y="2233613"/>
          <p14:tracePt t="51430" x="2127250" y="2233613"/>
          <p14:tracePt t="51436" x="2139950" y="2225675"/>
          <p14:tracePt t="51447" x="2157413" y="2225675"/>
          <p14:tracePt t="51451" x="2160588" y="2225675"/>
          <p14:tracePt t="51457" x="2182813" y="2225675"/>
          <p14:tracePt t="51465" x="2185988" y="2212975"/>
          <p14:tracePt t="51471" x="2195513" y="2212975"/>
          <p14:tracePt t="51479" x="2198688" y="2212975"/>
          <p14:tracePt t="51492" x="2211388" y="2212975"/>
          <p14:tracePt t="51506" x="2220913" y="2212975"/>
          <p14:tracePt t="51514" x="2224088" y="2212975"/>
          <p14:tracePt t="51535" x="2233613" y="2212975"/>
          <p14:tracePt t="51549" x="2238375" y="2212975"/>
          <p14:tracePt t="51555" x="2238375" y="2220913"/>
          <p14:tracePt t="51563" x="2241550" y="2220913"/>
          <p14:tracePt t="51584" x="2241550" y="2225675"/>
          <p14:tracePt t="51598" x="2251075" y="2225675"/>
          <p14:tracePt t="51619" x="2251075" y="2233613"/>
          <p14:tracePt t="51626" x="2254250" y="2233613"/>
          <p14:tracePt t="51654" x="2254250" y="2238375"/>
          <p14:tracePt t="51732" x="2246313" y="2238375"/>
          <p14:tracePt t="51767" x="2241550" y="2238375"/>
          <p14:tracePt t="51781" x="2241550" y="2241550"/>
          <p14:tracePt t="51795" x="2238375" y="2241550"/>
          <p14:tracePt t="51837" x="2238375" y="2251075"/>
          <p14:tracePt t="51865" x="2238375" y="2254250"/>
          <p14:tracePt t="51900" x="2238375" y="2263775"/>
          <p14:tracePt t="51928" x="2238375" y="2266950"/>
          <p14:tracePt t="51963" x="2238375" y="2276475"/>
          <p14:tracePt t="51992" x="2238375" y="2279650"/>
          <p14:tracePt t="52027" x="2238375" y="2284413"/>
          <p14:tracePt t="52724" x="2246313" y="2284413"/>
          <p14:tracePt t="52733" x="2259013" y="2284413"/>
          <p14:tracePt t="52738" x="2271713" y="2276475"/>
          <p14:tracePt t="52747" x="2305050" y="2276475"/>
          <p14:tracePt t="52751" x="2317750" y="2266950"/>
          <p14:tracePt t="52758" x="2344738" y="2266950"/>
          <p14:tracePt t="52766" x="2357438" y="2266950"/>
          <p14:tracePt t="52772" x="2378075" y="2263775"/>
          <p14:tracePt t="52782" x="2390775" y="2263775"/>
          <p14:tracePt t="52787" x="2408238" y="2254250"/>
          <p14:tracePt t="52795" x="2411413" y="2254250"/>
          <p14:tracePt t="52801" x="2424113" y="2254250"/>
          <p14:tracePt t="52808" x="2433638" y="2254250"/>
          <p14:tracePt t="52815" x="2436813" y="2254250"/>
          <p14:tracePt t="52822" x="2451100" y="2254250"/>
          <p14:tracePt t="52837" x="2459038" y="2254250"/>
          <p14:tracePt t="52851" x="2463800" y="2254250"/>
          <p14:tracePt t="52857" x="2466975" y="2254250"/>
          <p14:tracePt t="52871" x="2476500" y="2254250"/>
          <p14:tracePt t="52881" x="2479675" y="2254250"/>
          <p14:tracePt t="52885" x="2489200" y="2254250"/>
          <p14:tracePt t="52892" x="2489200" y="2246313"/>
          <p14:tracePt t="52900" x="2492375" y="2246313"/>
          <p14:tracePt t="52907" x="2514600" y="2246313"/>
          <p14:tracePt t="52914" x="2517775" y="2246313"/>
          <p14:tracePt t="52920" x="2527300" y="2241550"/>
          <p14:tracePt t="52930" x="2530475" y="2241550"/>
          <p14:tracePt t="52936" x="2540000" y="2241550"/>
          <p14:tracePt t="52941" x="2543175" y="2241550"/>
          <p14:tracePt t="52949" x="2547938" y="2241550"/>
          <p14:tracePt t="52955" x="2555875" y="2241550"/>
          <p14:tracePt t="52964" x="2560638" y="2241550"/>
          <p14:tracePt t="52980" x="2573338" y="2241550"/>
          <p14:tracePt t="52985" x="2582863" y="2241550"/>
          <p14:tracePt t="52991" x="2586038" y="2241550"/>
          <p14:tracePt t="53005" x="2595563" y="2241550"/>
          <p14:tracePt t="53014" x="2598738" y="2241550"/>
          <p14:tracePt t="53019" x="2603500" y="2241550"/>
          <p14:tracePt t="53033" x="2611438" y="2241550"/>
          <p14:tracePt t="53040" x="2616200" y="2241550"/>
          <p14:tracePt t="53054" x="2624138" y="2241550"/>
          <p14:tracePt t="53069" x="2628900" y="2241550"/>
          <p14:tracePt t="53082" x="2641600" y="2241550"/>
          <p14:tracePt t="53112" x="2649538" y="2241550"/>
          <p14:tracePt t="53138" x="2654300" y="2241550"/>
          <p14:tracePt t="53174" x="2659063" y="2241550"/>
          <p14:tracePt t="53187" x="2659063" y="2251075"/>
          <p14:tracePt t="53201" x="2667000" y="2251075"/>
          <p14:tracePt t="53230" x="2671763" y="2251075"/>
          <p14:tracePt t="53265" x="2679700" y="2251075"/>
          <p14:tracePt t="53293" x="2684463" y="2251075"/>
          <p14:tracePt t="53328" x="2692400" y="2251075"/>
          <p14:tracePt t="53420" x="2689225" y="2251075"/>
          <p14:tracePt t="55882" x="2692400" y="2246313"/>
          <p14:tracePt t="55910" x="2697163" y="2241550"/>
          <p14:tracePt t="55945" x="2701925" y="2238375"/>
          <p14:tracePt t="55966" x="2709863" y="2238375"/>
          <p14:tracePt t="55973" x="2709863" y="2228850"/>
          <p14:tracePt t="55995" x="2714625" y="2228850"/>
          <p14:tracePt t="56022" x="2722563" y="2228850"/>
          <p14:tracePt t="56050" x="2727325" y="2228850"/>
          <p14:tracePt t="56071" x="2727325" y="2233613"/>
          <p14:tracePt t="56100" x="2727325" y="2238375"/>
          <p14:tracePt t="56135" x="2727325" y="2241550"/>
          <p14:tracePt t="56163" x="2727325" y="2251075"/>
          <p14:tracePt t="56184" x="2717800" y="2251075"/>
          <p14:tracePt t="56198" x="2717800" y="2254250"/>
          <p14:tracePt t="56233" x="2717800" y="2263775"/>
          <p14:tracePt t="56261" x="2717800" y="2266950"/>
          <p14:tracePt t="56297" x="2714625" y="2276475"/>
          <p14:tracePt t="56325" x="2714625" y="2279650"/>
          <p14:tracePt t="56360" x="2705100" y="2284413"/>
          <p14:tracePt t="56388" x="2705100" y="2292350"/>
          <p14:tracePt t="62472" x="2709863" y="2289175"/>
          <p14:tracePt t="62481" x="2714625" y="2284413"/>
          <p14:tracePt t="62486" x="2722563" y="2279650"/>
          <p14:tracePt t="62494" x="2722563" y="2271713"/>
          <p14:tracePt t="62500" x="2735263" y="2259013"/>
          <p14:tracePt t="62507" x="2740025" y="2254250"/>
          <p14:tracePt t="62515" x="2747963" y="2233613"/>
          <p14:tracePt t="62521" x="2752725" y="2225675"/>
          <p14:tracePt t="62530" x="2773363" y="2212975"/>
          <p14:tracePt t="62536" x="2782888" y="2208213"/>
          <p14:tracePt t="62544" x="2786063" y="2200275"/>
          <p14:tracePt t="62551" x="2795588" y="2195513"/>
          <p14:tracePt t="62556" x="2795588" y="2185988"/>
          <p14:tracePt t="62564" x="2798763" y="2182813"/>
          <p14:tracePt t="62571" x="2798763" y="2170113"/>
          <p14:tracePt t="62579" x="2803525" y="2160588"/>
          <p14:tracePt t="62585" x="2811463" y="2157413"/>
          <p14:tracePt t="62596" x="2816225" y="2144713"/>
          <p14:tracePt t="62599" x="2824163" y="2135188"/>
          <p14:tracePt t="62606" x="2836863" y="2122488"/>
          <p14:tracePt t="62614" x="2846388" y="2101850"/>
          <p14:tracePt t="62620" x="2854325" y="2084388"/>
          <p14:tracePt t="62628" x="2859088" y="2071688"/>
          <p14:tracePt t="62634" x="2867025" y="2054225"/>
          <p14:tracePt t="62641" x="2874963" y="2041525"/>
          <p14:tracePt t="62649" x="2879725" y="2020888"/>
          <p14:tracePt t="62655" x="2889250" y="2003425"/>
          <p14:tracePt t="62663" x="2897188" y="2000250"/>
          <p14:tracePt t="62669" x="2909888" y="1987550"/>
          <p14:tracePt t="62677" x="2909888" y="1978025"/>
          <p14:tracePt t="62690" x="2914650" y="1965325"/>
          <p14:tracePt t="62704" x="2914650" y="1952625"/>
          <p14:tracePt t="62712" x="2922588" y="1952625"/>
          <p14:tracePt t="62718" x="2922588" y="1944688"/>
          <p14:tracePt t="62739" x="2922588" y="1939925"/>
          <p14:tracePt t="62753" x="2922588" y="1931988"/>
          <p14:tracePt t="62767" x="2922588" y="1927225"/>
          <p14:tracePt t="62796" x="2922588" y="1922463"/>
          <p14:tracePt t="62803" x="2917825" y="1922463"/>
          <p14:tracePt t="62832" x="2914650" y="1914525"/>
          <p14:tracePt t="62860" x="2901950" y="1909763"/>
          <p14:tracePt t="62880" x="2892425" y="1909763"/>
          <p14:tracePt t="62895" x="2889250" y="1909763"/>
          <p14:tracePt t="62908" x="2884488" y="1909763"/>
          <p14:tracePt t="62917" x="2874963" y="1909763"/>
          <p14:tracePt t="62930" x="2871788" y="1909763"/>
          <p14:tracePt t="62936" x="2862263" y="1909763"/>
          <p14:tracePt t="62944" x="2859088" y="1901825"/>
          <p14:tracePt t="62952" x="2849563" y="1901825"/>
          <p14:tracePt t="62959" x="2836863" y="1901825"/>
          <p14:tracePt t="62971" x="2833688" y="1901825"/>
          <p14:tracePt t="62980" x="2828925" y="1901825"/>
          <p14:tracePt t="62986" x="2820988" y="1901825"/>
          <p14:tracePt t="62995" x="2816225" y="1897063"/>
          <p14:tracePt t="63007" x="2808288" y="1897063"/>
          <p14:tracePt t="63014" x="2803525" y="1897063"/>
          <p14:tracePt t="63021" x="2795588" y="1884363"/>
          <p14:tracePt t="63035" x="2790825" y="1884363"/>
          <p14:tracePt t="63045" x="2778125" y="1884363"/>
          <p14:tracePt t="63050" x="2778125" y="1876425"/>
          <p14:tracePt t="63056" x="2768600" y="1876425"/>
          <p14:tracePt t="63070" x="2765425" y="1876425"/>
          <p14:tracePt t="63084" x="2765425" y="1871663"/>
          <p14:tracePt t="63091" x="2760663" y="1871663"/>
          <p14:tracePt t="63121" x="2760663" y="1863725"/>
          <p14:tracePt t="63129" x="2752725" y="1863725"/>
          <p14:tracePt t="63148" x="2752725" y="1858963"/>
          <p14:tracePt t="63154" x="2747963" y="1858963"/>
          <p14:tracePt t="63183" x="2740025" y="1854200"/>
          <p14:tracePt t="63211" x="2740025" y="1846263"/>
          <p14:tracePt t="63247" x="2740025" y="1841500"/>
          <p14:tracePt t="63366" x="2743200" y="1841500"/>
          <p14:tracePt t="63373" x="2743200" y="1851025"/>
          <p14:tracePt t="63387" x="2743200" y="1854200"/>
          <p14:tracePt t="63395" x="2747963" y="1854200"/>
          <p14:tracePt t="63401" x="2747963" y="1858963"/>
          <p14:tracePt t="63416" x="2747963" y="1866900"/>
          <p14:tracePt t="63422" x="2755900" y="1866900"/>
          <p14:tracePt t="63436" x="2755900" y="1871663"/>
          <p14:tracePt t="63450" x="2760663" y="1881188"/>
          <p14:tracePt t="63457" x="2765425" y="1881188"/>
          <p14:tracePt t="63465" x="2765425" y="1893888"/>
          <p14:tracePt t="63471" x="2773363" y="1906588"/>
          <p14:tracePt t="63479" x="2786063" y="1906588"/>
          <p14:tracePt t="63495" x="2795588" y="1914525"/>
          <p14:tracePt t="63500" x="2798763" y="1919288"/>
          <p14:tracePt t="63514" x="2808288" y="1922463"/>
          <p14:tracePt t="63520" x="2811463" y="1931988"/>
          <p14:tracePt t="63529" x="2816225" y="1935163"/>
          <p14:tracePt t="63534" x="2824163" y="1944688"/>
          <p14:tracePt t="63542" x="2828925" y="1944688"/>
          <p14:tracePt t="63549" x="2836863" y="1947863"/>
          <p14:tracePt t="63557" x="2849563" y="1960563"/>
          <p14:tracePt t="63563" x="2854325" y="1970088"/>
          <p14:tracePt t="63569" x="2862263" y="1973263"/>
          <p14:tracePt t="63577" x="2867025" y="1982788"/>
          <p14:tracePt t="63584" x="2874963" y="1987550"/>
          <p14:tracePt t="63598" x="2879725" y="1990725"/>
          <p14:tracePt t="63612" x="2884488" y="1990725"/>
          <p14:tracePt t="63619" x="2884488" y="2000250"/>
          <p14:tracePt t="63633" x="2892425" y="2000250"/>
          <p14:tracePt t="63648" x="2892425" y="2003425"/>
          <p14:tracePt t="63654" x="2897188" y="2003425"/>
          <p14:tracePt t="63689" x="2909888" y="2003425"/>
          <p14:tracePt t="63802" x="2901950" y="2003425"/>
          <p14:tracePt t="63809" x="2901950" y="1995488"/>
          <p14:tracePt t="63816" x="2901950" y="1990725"/>
          <p14:tracePt t="63823" x="2897188" y="1987550"/>
          <p14:tracePt t="63830" x="2889250" y="1978025"/>
          <p14:tracePt t="63837" x="2884488" y="1973263"/>
          <p14:tracePt t="63851" x="2874963" y="1952625"/>
          <p14:tracePt t="63866" x="2871788" y="1944688"/>
          <p14:tracePt t="63880" x="2871788" y="1939925"/>
          <p14:tracePt t="63897" x="2867025" y="1935163"/>
          <p14:tracePt t="63907" x="2867025" y="1927225"/>
          <p14:tracePt t="63915" x="2859088" y="1927225"/>
          <p14:tracePt t="63921" x="2859088" y="1922463"/>
          <p14:tracePt t="63943" x="2854325" y="1922463"/>
          <p14:tracePt t="63956" x="2841625" y="1914525"/>
          <p14:tracePt t="63970" x="2833688" y="1914525"/>
          <p14:tracePt t="63985" x="2828925" y="1909763"/>
          <p14:tracePt t="63999" x="2820988" y="1909763"/>
          <p14:tracePt t="64020" x="2816225" y="1901825"/>
          <p14:tracePt t="64034" x="2811463" y="1901825"/>
          <p14:tracePt t="64049" x="2803525" y="1897063"/>
          <p14:tracePt t="64064" x="2798763" y="1884363"/>
          <p14:tracePt t="64079" x="2798763" y="1876425"/>
          <p14:tracePt t="64084" x="2790825" y="1876425"/>
          <p14:tracePt t="64099" x="2778125" y="1876425"/>
          <p14:tracePt t="64104" x="2778125" y="1871663"/>
          <p14:tracePt t="64127" x="2773363" y="1871663"/>
          <p14:tracePt t="64139" x="2773363" y="1863725"/>
          <p14:tracePt t="64162" x="2765425" y="1863725"/>
          <p14:tracePt t="64168" x="2765425" y="1858963"/>
          <p14:tracePt t="64477" x="2768600" y="1858963"/>
          <p14:tracePt t="64505" x="2782888" y="1858963"/>
          <p14:tracePt t="64513" x="2782888" y="1876425"/>
          <p14:tracePt t="64533" x="2786063" y="1876425"/>
          <p14:tracePt t="64540" x="2786063" y="1881188"/>
          <p14:tracePt t="64554" x="2786063" y="1889125"/>
          <p14:tracePt t="64562" x="2795588" y="1889125"/>
          <p14:tracePt t="64569" x="2808288" y="1901825"/>
          <p14:tracePt t="64578" x="2811463" y="1906588"/>
          <p14:tracePt t="64584" x="2824163" y="1914525"/>
          <p14:tracePt t="64589" x="2833688" y="1927225"/>
          <p14:tracePt t="64597" x="2854325" y="1935163"/>
          <p14:tracePt t="64603" x="2871788" y="1960563"/>
          <p14:tracePt t="64612" x="2879725" y="1973263"/>
          <p14:tracePt t="64618" x="2905125" y="1990725"/>
          <p14:tracePt t="64625" x="2909888" y="2003425"/>
          <p14:tracePt t="64633" x="2943225" y="2028825"/>
          <p14:tracePt t="64639" x="2952750" y="2046288"/>
          <p14:tracePt t="64646" x="2968625" y="2058988"/>
          <p14:tracePt t="64653" x="2981325" y="2066925"/>
          <p14:tracePt t="64660" x="2990850" y="2079625"/>
          <p14:tracePt t="64667" x="2995613" y="2089150"/>
          <p14:tracePt t="64681" x="3008313" y="2093913"/>
          <p14:tracePt t="64688" x="3016250" y="2109788"/>
          <p14:tracePt t="64702" x="3024188" y="2109788"/>
          <p14:tracePt t="64711" x="3024188" y="2114550"/>
          <p14:tracePt t="65321" x="3011488" y="2127250"/>
          <p14:tracePt t="65329" x="2998788" y="2127250"/>
          <p14:tracePt t="65335" x="2986088" y="2135188"/>
          <p14:tracePt t="65344" x="2968625" y="2144713"/>
          <p14:tracePt t="65350" x="2947988" y="2152650"/>
          <p14:tracePt t="65356" x="2930525" y="2157413"/>
          <p14:tracePt t="65365" x="2917825" y="2165350"/>
          <p14:tracePt t="65370" x="2905125" y="2173288"/>
          <p14:tracePt t="65378" x="2879725" y="2190750"/>
          <p14:tracePt t="65385" x="2867025" y="2190750"/>
          <p14:tracePt t="65396" x="2849563" y="2195513"/>
          <p14:tracePt t="65400" x="2846388" y="2195513"/>
          <p14:tracePt t="65405" x="2833688" y="2203450"/>
          <p14:tracePt t="65413" x="2808288" y="2203450"/>
          <p14:tracePt t="65419" x="2803525" y="2203450"/>
          <p14:tracePt t="65428" x="2790825" y="2203450"/>
          <p14:tracePt t="65434" x="2778125" y="2212975"/>
          <p14:tracePt t="65440" x="2768600" y="2212975"/>
          <p14:tracePt t="65448" x="2755900" y="2212975"/>
          <p14:tracePt t="65454" x="2743200" y="2212975"/>
          <p14:tracePt t="65463" x="2740025" y="2212975"/>
          <p14:tracePt t="65469" x="2727325" y="2212975"/>
          <p14:tracePt t="65479" x="2717800" y="2212975"/>
          <p14:tracePt t="65483" x="2705100" y="2212975"/>
          <p14:tracePt t="65490" x="2701925" y="2212975"/>
          <p14:tracePt t="65497" x="2692400" y="2212975"/>
          <p14:tracePt t="65504" x="2671763" y="2212975"/>
          <p14:tracePt t="65512" x="2667000" y="2212975"/>
          <p14:tracePt t="65518" x="2662238" y="2212975"/>
          <p14:tracePt t="65528" x="2654300" y="2212975"/>
          <p14:tracePt t="65532" x="2649538" y="2212975"/>
          <p14:tracePt t="65547" x="2641600" y="2212975"/>
          <p14:tracePt t="65553" x="2636838" y="2212975"/>
          <p14:tracePt t="65574" x="2628900" y="2212975"/>
          <p14:tracePt t="65588" x="2624138" y="2212975"/>
          <p14:tracePt t="65602" x="2611438" y="2212975"/>
          <p14:tracePt t="65611" x="2608263" y="2216150"/>
          <p14:tracePt t="65617" x="2598738" y="2216150"/>
          <p14:tracePt t="65623" x="2595563" y="2216150"/>
          <p14:tracePt t="65638" x="2586038" y="2220913"/>
          <p14:tracePt t="65646" x="2582863" y="2220913"/>
          <p14:tracePt t="65661" x="2573338" y="2220913"/>
          <p14:tracePt t="65666" x="2570163" y="2228850"/>
          <p14:tracePt t="65680" x="2565400" y="2228850"/>
          <p14:tracePt t="65687" x="2552700" y="2233613"/>
          <p14:tracePt t="65695" x="2543175" y="2233613"/>
          <p14:tracePt t="65701" x="2540000" y="2241550"/>
          <p14:tracePt t="65712" x="2522538" y="2254250"/>
          <p14:tracePt t="65716" x="2517775" y="2259013"/>
          <p14:tracePt t="65722" x="2514600" y="2266950"/>
          <p14:tracePt t="65730" x="2505075" y="2279650"/>
          <p14:tracePt t="65736" x="2484438" y="2289175"/>
          <p14:tracePt t="65743" x="2476500" y="2292350"/>
          <p14:tracePt t="65757" x="2471738" y="2301875"/>
          <p14:tracePt t="65771" x="2463800" y="2306638"/>
          <p14:tracePt t="65785" x="2463800" y="2309813"/>
          <p14:tracePt t="65794" x="2459038" y="2309813"/>
          <p14:tracePt t="65806" x="2459038" y="2322513"/>
          <p14:tracePt t="65820" x="2451100" y="2332038"/>
          <p14:tracePt t="65856" x="2451100" y="2335213"/>
          <p14:tracePt t="65884" x="2451100" y="2344738"/>
          <p14:tracePt t="75261" x="2459038" y="2344738"/>
          <p14:tracePt t="75275" x="2489200" y="2347913"/>
          <p14:tracePt t="75283" x="2501900" y="2357438"/>
          <p14:tracePt t="75288" x="2535238" y="2357438"/>
          <p14:tracePt t="75296" x="2555875" y="2357438"/>
          <p14:tracePt t="75302" x="2578100" y="2365375"/>
          <p14:tracePt t="75310" x="2620963" y="2365375"/>
          <p14:tracePt t="75317" x="2646363" y="2373313"/>
          <p14:tracePt t="75327" x="2689225" y="2382838"/>
          <p14:tracePt t="75332" x="2714625" y="2386013"/>
          <p14:tracePt t="75338" x="2735263" y="2386013"/>
          <p14:tracePt t="75346" x="2778125" y="2395538"/>
          <p14:tracePt t="75352" x="2795588" y="2403475"/>
          <p14:tracePt t="75359" x="2816225" y="2403475"/>
          <p14:tracePt t="75366" x="2849563" y="2420938"/>
          <p14:tracePt t="75373" x="2871788" y="2420938"/>
          <p14:tracePt t="75381" x="2889250" y="2428875"/>
          <p14:tracePt t="75387" x="2901950" y="2428875"/>
          <p14:tracePt t="75395" x="2922588" y="2428875"/>
          <p14:tracePt t="75401" x="2940050" y="2428875"/>
          <p14:tracePt t="75409" x="2952750" y="2428875"/>
          <p14:tracePt t="75415" x="2965450" y="2428875"/>
          <p14:tracePt t="75422" x="2986088" y="2428875"/>
          <p14:tracePt t="75430" x="2995613" y="2425700"/>
          <p14:tracePt t="75436" x="3008313" y="2425700"/>
          <p14:tracePt t="75444" x="3011488" y="2413000"/>
          <p14:tracePt t="75450" x="3028950" y="2403475"/>
          <p14:tracePt t="75459" x="3033713" y="2403475"/>
          <p14:tracePt t="75465" x="3041650" y="2398713"/>
          <p14:tracePt t="75471" x="3062288" y="2390775"/>
          <p14:tracePt t="75479" x="3067050" y="2386013"/>
          <p14:tracePt t="75485" x="3079750" y="2378075"/>
          <p14:tracePt t="75493" x="3087688" y="2373313"/>
          <p14:tracePt t="75499" x="3092450" y="2365375"/>
          <p14:tracePt t="75507" x="3097213" y="2365375"/>
          <p14:tracePt t="75514" x="3105150" y="2360613"/>
          <p14:tracePt t="75528" x="3109913" y="2360613"/>
          <p14:tracePt t="75535" x="3122613" y="2352675"/>
          <p14:tracePt t="75549" x="3130550" y="2352675"/>
          <p14:tracePt t="75563" x="3130550" y="2347913"/>
          <p14:tracePt t="75570" x="3135313" y="2347913"/>
          <p14:tracePt t="75598" x="3143250" y="2344738"/>
          <p14:tracePt t="75619" x="3143250" y="2335213"/>
          <p14:tracePt t="75633" x="3148013" y="2332038"/>
          <p14:tracePt t="75654" x="3148013" y="2322513"/>
          <p14:tracePt t="75682" x="3148013" y="2319338"/>
          <p14:tracePt t="75696" x="3140075" y="2319338"/>
          <p14:tracePt t="75703" x="3135313" y="2314575"/>
          <p14:tracePt t="75711" x="3114675" y="2297113"/>
          <p14:tracePt t="75717" x="3105150" y="2297113"/>
          <p14:tracePt t="75726" x="3100388" y="2297113"/>
          <p14:tracePt t="75732" x="3087688" y="2297113"/>
          <p14:tracePt t="75739" x="3084513" y="2297113"/>
          <p14:tracePt t="75746" x="3074988" y="2297113"/>
          <p14:tracePt t="75753" x="3062288" y="2297113"/>
          <p14:tracePt t="75761" x="3049588" y="2297113"/>
          <p14:tracePt t="75767" x="3041650" y="2297113"/>
          <p14:tracePt t="75777" x="3028950" y="2297113"/>
          <p14:tracePt t="75782" x="3024188" y="2297113"/>
          <p14:tracePt t="75788" x="3021013" y="2297113"/>
          <p14:tracePt t="75795" x="3008313" y="2297113"/>
          <p14:tracePt t="75802" x="2998788" y="2297113"/>
          <p14:tracePt t="75810" x="2995613" y="2297113"/>
          <p14:tracePt t="75817" x="2973388" y="2297113"/>
          <p14:tracePt t="75824" x="2965450" y="2297113"/>
          <p14:tracePt t="75833" x="2952750" y="2297113"/>
          <p14:tracePt t="75837" x="2947988" y="2297113"/>
          <p14:tracePt t="75846" x="2935288" y="2297113"/>
          <p14:tracePt t="75852" x="2909888" y="2309813"/>
          <p14:tracePt t="75862" x="2897188" y="2309813"/>
          <p14:tracePt t="75867" x="2884488" y="2309813"/>
          <p14:tracePt t="75872" x="2879725" y="2314575"/>
          <p14:tracePt t="75883" x="2867025" y="2314575"/>
          <p14:tracePt t="75886" x="2841625" y="2322513"/>
          <p14:tracePt t="75896" x="2836863" y="2322513"/>
          <p14:tracePt t="75902" x="2824163" y="2332038"/>
          <p14:tracePt t="75916" x="2808288" y="2332038"/>
          <p14:tracePt t="75922" x="2808288" y="2335213"/>
          <p14:tracePt t="75931" x="2795588" y="2335213"/>
          <p14:tracePt t="75945" x="2790825" y="2335213"/>
          <p14:tracePt t="75950" x="2778125" y="2335213"/>
          <p14:tracePt t="75963" x="2768600" y="2335213"/>
          <p14:tracePt t="75979" x="2765425" y="2335213"/>
          <p14:tracePt t="75993" x="2760663" y="2335213"/>
          <p14:tracePt t="76020" x="2752725" y="2335213"/>
          <p14:tracePt t="76098" x="2755900" y="2335213"/>
          <p14:tracePt t="76118" x="2760663" y="2335213"/>
          <p14:tracePt t="76126" x="2765425" y="2344738"/>
          <p14:tracePt t="76132" x="2773363" y="2344738"/>
          <p14:tracePt t="76140" x="2786063" y="2344738"/>
          <p14:tracePt t="76147" x="2790825" y="2344738"/>
          <p14:tracePt t="76154" x="2803525" y="2344738"/>
          <p14:tracePt t="76161" x="2828925" y="2344738"/>
          <p14:tracePt t="76168" x="2859088" y="2344738"/>
          <p14:tracePt t="76177" x="2892425" y="2344738"/>
          <p14:tracePt t="76182" x="2947988" y="2352675"/>
          <p14:tracePt t="76189" x="3003550" y="2352675"/>
          <p14:tracePt t="76197" x="3074988" y="2360613"/>
          <p14:tracePt t="76203" x="3165475" y="2373313"/>
          <p14:tracePt t="76211" x="3236913" y="2382838"/>
          <p14:tracePt t="76217" x="3309938" y="2395538"/>
          <p14:tracePt t="76225" x="3381375" y="2403475"/>
          <p14:tracePt t="76232" x="3459163" y="2416175"/>
          <p14:tracePt t="76239" x="3517900" y="2425700"/>
          <p14:tracePt t="76246" x="3586163" y="2425700"/>
          <p14:tracePt t="76252" x="3632200" y="2433638"/>
          <p14:tracePt t="76260" x="3679825" y="2433638"/>
          <p14:tracePt t="76267" x="3709988" y="2433638"/>
          <p14:tracePt t="76278" x="3730625" y="2433638"/>
          <p14:tracePt t="76281" x="3765550" y="2433638"/>
          <p14:tracePt t="76287" x="3778250" y="2433638"/>
          <p14:tracePt t="76296" x="3803650" y="2428875"/>
          <p14:tracePt t="76310" x="3832225" y="2428875"/>
          <p14:tracePt t="77786" x="3816350" y="2428875"/>
          <p14:tracePt t="77794" x="3790950" y="2433638"/>
          <p14:tracePt t="77800" x="3738563" y="2433638"/>
          <p14:tracePt t="77810" x="3705225" y="2433638"/>
          <p14:tracePt t="77814" x="3636963" y="2441575"/>
          <p14:tracePt t="77821" x="3594100" y="2441575"/>
          <p14:tracePt t="77829" x="3540125" y="2441575"/>
          <p14:tracePt t="77835" x="3479800" y="2441575"/>
          <p14:tracePt t="77842" x="3446463" y="2438400"/>
          <p14:tracePt t="77849" x="3416300" y="2438400"/>
          <p14:tracePt t="77856" x="3373438" y="2438400"/>
          <p14:tracePt t="77864" x="3340100" y="2438400"/>
          <p14:tracePt t="77870" x="3309938" y="2438400"/>
          <p14:tracePt t="77892" x="3259138" y="2433638"/>
          <p14:tracePt t="77899" x="3224213" y="2433638"/>
          <p14:tracePt t="77905" x="3211513" y="2433638"/>
          <p14:tracePt t="77913" x="3190875" y="2425700"/>
          <p14:tracePt t="77920" x="3165475" y="2425700"/>
          <p14:tracePt t="77927" x="3143250" y="2425700"/>
          <p14:tracePt t="77933" x="3122613" y="2416175"/>
          <p14:tracePt t="77942" x="3097213" y="2416175"/>
          <p14:tracePt t="77948" x="3067050" y="2408238"/>
          <p14:tracePt t="77954" x="3041650" y="2398713"/>
          <p14:tracePt t="77962" x="3021013" y="2398713"/>
          <p14:tracePt t="77969" x="2995613" y="2390775"/>
          <p14:tracePt t="77976" x="2973388" y="2386013"/>
          <p14:tracePt t="77983" x="2947988" y="2378075"/>
          <p14:tracePt t="77990" x="2917825" y="2370138"/>
          <p14:tracePt t="77997" x="2901950" y="2370138"/>
          <p14:tracePt t="78003" x="2879725" y="2360613"/>
          <p14:tracePt t="78011" x="2862263" y="2347913"/>
          <p14:tracePt t="78018" x="2841625" y="2347913"/>
          <p14:tracePt t="78026" x="2828925" y="2339975"/>
          <p14:tracePt t="78032" x="2820988" y="2339975"/>
          <p14:tracePt t="78039" x="2808288" y="2332038"/>
          <p14:tracePt t="78047" x="2803525" y="2332038"/>
          <p14:tracePt t="78061" x="2795588" y="2332038"/>
          <p14:tracePt t="78067" x="2790825" y="2327275"/>
          <p14:tracePt t="78082" x="2778125" y="2327275"/>
          <p14:tracePt t="78096" x="2768600" y="2327275"/>
          <p14:tracePt t="78102" x="2765425" y="2327275"/>
          <p14:tracePt t="78110" x="2760663" y="2327275"/>
          <p14:tracePt t="78116" x="2747963" y="2327275"/>
          <p14:tracePt t="78127" x="2740025" y="2327275"/>
          <p14:tracePt t="78132" x="2735263" y="2327275"/>
          <p14:tracePt t="78137" x="2705100" y="2327275"/>
          <p14:tracePt t="78146" x="2701925" y="2327275"/>
          <p14:tracePt t="78151" x="2692400" y="2327275"/>
          <p14:tracePt t="78159" x="2679700" y="2327275"/>
          <p14:tracePt t="78165" x="2676525" y="2327275"/>
          <p14:tracePt t="78172" x="2667000" y="2327275"/>
          <p14:tracePt t="78180" x="2649538" y="2327275"/>
          <p14:tracePt t="78186" x="2641600" y="2327275"/>
          <p14:tracePt t="78201" x="2636838" y="2327275"/>
          <p14:tracePt t="78209" x="2628900" y="2327275"/>
          <p14:tracePt t="78222" x="2624138" y="2327275"/>
          <p14:tracePt t="78244" x="2616200" y="2327275"/>
          <p14:tracePt t="78334" x="2620963" y="2327275"/>
          <p14:tracePt t="82894" x="2620963" y="2319338"/>
          <p14:tracePt t="82900" x="2624138" y="2319338"/>
          <p14:tracePt t="82914" x="2624138" y="2314575"/>
          <p14:tracePt t="82929" x="2633663" y="2309813"/>
          <p14:tracePt t="82949" x="2633663" y="2301875"/>
          <p14:tracePt t="82960" x="2646363" y="2301875"/>
          <p14:tracePt t="82964" x="2649538" y="2297113"/>
          <p14:tracePt t="82970" x="2659063" y="2289175"/>
          <p14:tracePt t="82977" x="2662238" y="2289175"/>
          <p14:tracePt t="82984" x="2667000" y="2289175"/>
          <p14:tracePt t="82992" x="2684463" y="2284413"/>
          <p14:tracePt t="83005" x="2689225" y="2284413"/>
          <p14:tracePt t="83019" x="2692400" y="2284413"/>
          <p14:tracePt t="83027" x="2701925" y="2271713"/>
          <p14:tracePt t="83042" x="2714625" y="2271713"/>
          <p14:tracePt t="83048" x="2722563" y="2271713"/>
          <p14:tracePt t="83054" x="2735263" y="2271713"/>
          <p14:tracePt t="83062" x="2755900" y="2279650"/>
          <p14:tracePt t="83068" x="2768600" y="2279650"/>
          <p14:tracePt t="83077" x="2795588" y="2279650"/>
          <p14:tracePt t="83082" x="2798763" y="2279650"/>
          <p14:tracePt t="83092" x="2811463" y="2289175"/>
          <p14:tracePt t="83097" x="2828925" y="2289175"/>
          <p14:tracePt t="83103" x="2841625" y="2289175"/>
          <p14:tracePt t="83118" x="2846388" y="2289175"/>
          <p14:tracePt t="83125" x="2859088" y="2289175"/>
          <p14:tracePt t="83147" x="2867025" y="2289175"/>
          <p14:tracePt t="83161" x="2871788" y="2289175"/>
          <p14:tracePt t="83181" x="2874963" y="2289175"/>
          <p14:tracePt t="83210" x="2889250" y="2289175"/>
          <p14:tracePt t="83237" x="2897188" y="2289175"/>
          <p14:tracePt t="83301" x="2892425" y="2289175"/>
          <p14:tracePt t="83315" x="2879725" y="2284413"/>
          <p14:tracePt t="83322" x="2867025" y="2284413"/>
          <p14:tracePt t="83329" x="2854325" y="2284413"/>
          <p14:tracePt t="83336" x="2841625" y="2284413"/>
          <p14:tracePt t="83344" x="2828925" y="2284413"/>
          <p14:tracePt t="83350" x="2786063" y="2284413"/>
          <p14:tracePt t="83358" x="2768600" y="2284413"/>
          <p14:tracePt t="83364" x="2747963" y="2284413"/>
          <p14:tracePt t="83371" x="2717800" y="2284413"/>
          <p14:tracePt t="83379" x="2709863" y="2284413"/>
          <p14:tracePt t="83385" x="2689225" y="2284413"/>
          <p14:tracePt t="83393" x="2676525" y="2284413"/>
          <p14:tracePt t="83399" x="2654300" y="2284413"/>
          <p14:tracePt t="83408" x="2646363" y="2284413"/>
          <p14:tracePt t="83413" x="2633663" y="2284413"/>
          <p14:tracePt t="83420" x="2628900" y="2284413"/>
          <p14:tracePt t="83428" x="2616200" y="2271713"/>
          <p14:tracePt t="83435" x="2608263" y="2271713"/>
          <p14:tracePt t="83443" x="2603500" y="2271713"/>
          <p14:tracePt t="83448" x="2595563" y="2271713"/>
          <p14:tracePt t="83455" x="2590800" y="2271713"/>
          <p14:tracePt t="83463" x="2586038" y="2271713"/>
          <p14:tracePt t="83469" x="2578100" y="2266950"/>
          <p14:tracePt t="83477" x="2573338" y="2266950"/>
          <p14:tracePt t="83492" x="2560638" y="2266950"/>
          <p14:tracePt t="83505" x="2552700" y="2266950"/>
          <p14:tracePt t="83512" x="2540000" y="2266950"/>
          <p14:tracePt t="83527" x="2535238" y="2266950"/>
          <p14:tracePt t="83542" x="2527300" y="2266950"/>
          <p14:tracePt t="83561" x="2522538" y="2266950"/>
          <p14:tracePt t="83589" x="2517775" y="2266950"/>
          <p14:tracePt t="83625" x="2509838" y="2266950"/>
          <p14:tracePt t="84166" x="2517775" y="2259013"/>
          <p14:tracePt t="84174" x="2543175" y="2251075"/>
          <p14:tracePt t="84180" x="2565400" y="2251075"/>
          <p14:tracePt t="84187" x="2608263" y="2241550"/>
          <p14:tracePt t="84195" x="2633663" y="2241550"/>
          <p14:tracePt t="84201" x="2662238" y="2233613"/>
          <p14:tracePt t="84210" x="2689225" y="2228850"/>
          <p14:tracePt t="84215" x="2709863" y="2228850"/>
          <p14:tracePt t="84222" x="2743200" y="2220913"/>
          <p14:tracePt t="84230" x="2747963" y="2212975"/>
          <p14:tracePt t="84236" x="2760663" y="2208213"/>
          <p14:tracePt t="84246" x="2778125" y="2200275"/>
          <p14:tracePt t="84250" x="2782888" y="2200275"/>
          <p14:tracePt t="84258" x="2790825" y="2185988"/>
          <p14:tracePt t="84264" x="2795588" y="2185988"/>
          <p14:tracePt t="84271" x="2808288" y="2178050"/>
          <p14:tracePt t="84285" x="2824163" y="2173288"/>
          <p14:tracePt t="84293" x="2828925" y="2165350"/>
          <p14:tracePt t="84299" x="2836863" y="2160588"/>
          <p14:tracePt t="84310" x="2841625" y="2152650"/>
          <p14:tracePt t="84314" x="2854325" y="2139950"/>
          <p14:tracePt t="84320" x="2862263" y="2135188"/>
          <p14:tracePt t="84328" x="2884488" y="2119313"/>
          <p14:tracePt t="84335" x="2889250" y="2114550"/>
          <p14:tracePt t="84344" x="2897188" y="2106613"/>
          <p14:tracePt t="84350" x="2901950" y="2101850"/>
          <p14:tracePt t="84361" x="2914650" y="2093913"/>
          <p14:tracePt t="84365" x="2914650" y="2089150"/>
          <p14:tracePt t="84370" x="2917825" y="2089150"/>
          <p14:tracePt t="84379" x="2927350" y="2084388"/>
          <p14:tracePt t="84394" x="2927350" y="2076450"/>
          <p14:tracePt t="84400" x="2930525" y="2076450"/>
          <p14:tracePt t="84405" x="2943225" y="2071688"/>
          <p14:tracePt t="84419" x="2952750" y="2063750"/>
          <p14:tracePt t="84433" x="2952750" y="2051050"/>
          <p14:tracePt t="84443" x="2955925" y="2051050"/>
          <p14:tracePt t="84468" x="2965450" y="2046288"/>
          <p14:tracePt t="84497" x="2965450" y="2038350"/>
          <p14:tracePt t="84532" x="2965450" y="2033588"/>
          <p14:tracePt t="84546" x="2960688" y="2033588"/>
          <p14:tracePt t="84561" x="2960688" y="2028825"/>
          <p14:tracePt t="84576" x="2955925" y="2020888"/>
          <p14:tracePt t="84588" x="2955925" y="2016125"/>
          <p14:tracePt t="84596" x="2947988" y="2016125"/>
          <p14:tracePt t="84610" x="2935288" y="2008188"/>
          <p14:tracePt t="84625" x="2930525" y="2008188"/>
          <p14:tracePt t="84630" x="2930525" y="2003425"/>
          <p14:tracePt t="84637" x="2922588" y="2003425"/>
          <p14:tracePt t="84645" x="2922588" y="1990725"/>
          <p14:tracePt t="84651" x="2917825" y="1990725"/>
          <p14:tracePt t="84665" x="2914650" y="1990725"/>
          <p14:tracePt t="84677" x="2914650" y="1982788"/>
          <p14:tracePt t="84680" x="2905125" y="1982788"/>
          <p14:tracePt t="84694" x="2901950" y="1978025"/>
          <p14:tracePt t="84700" x="2892425" y="1978025"/>
          <p14:tracePt t="84715" x="2889250" y="1970088"/>
          <p14:tracePt t="84721" x="2884488" y="1965325"/>
          <p14:tracePt t="84729" x="2871788" y="1965325"/>
          <p14:tracePt t="84735" x="2862263" y="1960563"/>
          <p14:tracePt t="84743" x="2859088" y="1960563"/>
          <p14:tracePt t="84750" x="2849563" y="1952625"/>
          <p14:tracePt t="84764" x="2846388" y="1952625"/>
          <p14:tracePt t="84771" x="2836863" y="1947863"/>
          <p14:tracePt t="84778" x="2833688" y="1939925"/>
          <p14:tracePt t="84785" x="2828925" y="1939925"/>
          <p14:tracePt t="84792" x="2820988" y="1939925"/>
          <p14:tracePt t="84799" x="2798763" y="1927225"/>
          <p14:tracePt t="84810" x="2786063" y="1919288"/>
          <p14:tracePt t="84814" x="2773363" y="1919288"/>
          <p14:tracePt t="84820" x="2755900" y="1914525"/>
          <p14:tracePt t="84828" x="2735263" y="1906588"/>
          <p14:tracePt t="84834" x="2717800" y="1906588"/>
          <p14:tracePt t="84842" x="2705100" y="1897063"/>
          <p14:tracePt t="84848" x="2692400" y="1889125"/>
          <p14:tracePt t="84855" x="2676525" y="1884363"/>
          <p14:tracePt t="84862" x="2662238" y="1884363"/>
          <p14:tracePt t="84869" x="2659063" y="1876425"/>
          <p14:tracePt t="84877" x="2646363" y="1876425"/>
          <p14:tracePt t="84883" x="2636838" y="1871663"/>
          <p14:tracePt t="84898" x="2624138" y="1858963"/>
          <p14:tracePt t="84912" x="2620963" y="1858963"/>
          <p14:tracePt t="84919" x="2611438" y="1851025"/>
          <p14:tracePt t="84926" x="2598738" y="1851025"/>
          <p14:tracePt t="84932" x="2595563" y="1846263"/>
          <p14:tracePt t="84942" x="2582863" y="1846263"/>
          <p14:tracePt t="84948" x="2573338" y="1838325"/>
          <p14:tracePt t="84954" x="2560638" y="1838325"/>
          <p14:tracePt t="84961" x="2555875" y="1833563"/>
          <p14:tracePt t="84967" x="2547938" y="1833563"/>
          <p14:tracePt t="84977" x="2535238" y="1825625"/>
          <p14:tracePt t="84982" x="2530475" y="1820863"/>
          <p14:tracePt t="84989" x="2522538" y="1812925"/>
          <p14:tracePt t="84997" x="2509838" y="1808163"/>
          <p14:tracePt t="85003" x="2505075" y="1808163"/>
          <p14:tracePt t="85010" x="2497138" y="1795463"/>
          <p14:tracePt t="85017" x="2476500" y="1787525"/>
          <p14:tracePt t="85026" x="2466975" y="1787525"/>
          <p14:tracePt t="85031" x="2463800" y="1782763"/>
          <p14:tracePt t="85038" x="2454275" y="1782763"/>
          <p14:tracePt t="85045" x="2441575" y="1774825"/>
          <p14:tracePt t="85052" x="2436813" y="1774825"/>
          <p14:tracePt t="85060" x="2416175" y="1765300"/>
          <p14:tracePt t="85066" x="2411413" y="1765300"/>
          <p14:tracePt t="85075" x="2403475" y="1765300"/>
          <p14:tracePt t="85081" x="2390775" y="1765300"/>
          <p14:tracePt t="85087" x="2390775" y="1760538"/>
          <p14:tracePt t="85094" x="2378075" y="1760538"/>
          <p14:tracePt t="85109" x="2365375" y="1760538"/>
          <p14:tracePt t="85117" x="2352675" y="1760538"/>
          <p14:tracePt t="85127" x="2344738" y="1757363"/>
          <p14:tracePt t="85130" x="2339975" y="1757363"/>
          <p14:tracePt t="85136" x="2327275" y="1757363"/>
          <p14:tracePt t="85144" x="2317750" y="1757363"/>
          <p14:tracePt t="85150" x="2301875" y="1757363"/>
          <p14:tracePt t="85158" x="2292350" y="1760538"/>
          <p14:tracePt t="85164" x="2266950" y="1760538"/>
          <p14:tracePt t="85171" x="2251075" y="1770063"/>
          <p14:tracePt t="85179" x="2238375" y="1770063"/>
          <p14:tracePt t="85186" x="2224088" y="1778000"/>
          <p14:tracePt t="85193" x="2198688" y="1778000"/>
          <p14:tracePt t="85199" x="2185988" y="1787525"/>
          <p14:tracePt t="85208" x="2173288" y="1787525"/>
          <p14:tracePt t="85214" x="2157413" y="1787525"/>
          <p14:tracePt t="85221" x="2135188" y="1787525"/>
          <p14:tracePt t="85229" x="2132013" y="1790700"/>
          <p14:tracePt t="85236" x="2117725" y="1790700"/>
          <p14:tracePt t="85244" x="2101850" y="1790700"/>
          <p14:tracePt t="85249" x="2097088" y="1790700"/>
          <p14:tracePt t="85259" x="2084388" y="1790700"/>
          <p14:tracePt t="85264" x="2058988" y="1808163"/>
          <p14:tracePt t="85270" x="2046288" y="1808163"/>
          <p14:tracePt t="85278" x="2033588" y="1808163"/>
          <p14:tracePt t="85284" x="2011363" y="1808163"/>
          <p14:tracePt t="85292" x="1985963" y="1816100"/>
          <p14:tracePt t="85298" x="1973263" y="1816100"/>
          <p14:tracePt t="85305" x="1960563" y="1820863"/>
          <p14:tracePt t="85313" x="1944688" y="1820863"/>
          <p14:tracePt t="85319" x="1931988" y="1820863"/>
          <p14:tracePt t="85327" x="1897063" y="1828800"/>
          <p14:tracePt t="85333" x="1884363" y="1828800"/>
          <p14:tracePt t="85341" x="1871663" y="1828800"/>
          <p14:tracePt t="85348" x="1858963" y="1828800"/>
          <p14:tracePt t="85354" x="1841500" y="1838325"/>
          <p14:tracePt t="85362" x="1828800" y="1838325"/>
          <p14:tracePt t="85368" x="1816100" y="1838325"/>
          <p14:tracePt t="85376" x="1812925" y="1838325"/>
          <p14:tracePt t="85383" x="1800225" y="1838325"/>
          <p14:tracePt t="85392" x="1790700" y="1841500"/>
          <p14:tracePt t="85397" x="1770063" y="1841500"/>
          <p14:tracePt t="85403" x="1765300" y="1851025"/>
          <p14:tracePt t="85411" x="1760538" y="1851025"/>
          <p14:tracePt t="85417" x="1752600" y="1854200"/>
          <p14:tracePt t="85426" x="1739900" y="1854200"/>
          <p14:tracePt t="85432" x="1739900" y="1863725"/>
          <p14:tracePt t="85439" x="1735138" y="1863725"/>
          <p14:tracePt t="85446" x="1727200" y="1876425"/>
          <p14:tracePt t="85453" x="1714500" y="1881188"/>
          <p14:tracePt t="85461" x="1706563" y="1889125"/>
          <p14:tracePt t="85475" x="1701800" y="1893888"/>
          <p14:tracePt t="85482" x="1693863" y="1901825"/>
          <p14:tracePt t="85488" x="1689100" y="1906588"/>
          <p14:tracePt t="85496" x="1689100" y="1914525"/>
          <p14:tracePt t="85502" x="1684338" y="1914525"/>
          <p14:tracePt t="85510" x="1684338" y="1919288"/>
          <p14:tracePt t="85516" x="1676400" y="1922463"/>
          <p14:tracePt t="85531" x="1676400" y="1935163"/>
          <p14:tracePt t="85545" x="1676400" y="1952625"/>
          <p14:tracePt t="85551" x="1671638" y="1957388"/>
          <p14:tracePt t="85565" x="1671638" y="1960563"/>
          <p14:tracePt t="85576" x="1671638" y="1970088"/>
          <p14:tracePt t="85580" x="1671638" y="1973263"/>
          <p14:tracePt t="85586" x="1671638" y="1982788"/>
          <p14:tracePt t="85594" x="1671638" y="1987550"/>
          <p14:tracePt t="85600" x="1671638" y="2000250"/>
          <p14:tracePt t="85608" x="1679575" y="2016125"/>
          <p14:tracePt t="85615" x="1679575" y="2020888"/>
          <p14:tracePt t="85622" x="1684338" y="2025650"/>
          <p14:tracePt t="85629" x="1684338" y="2033588"/>
          <p14:tracePt t="85636" x="1684338" y="2046288"/>
          <p14:tracePt t="85643" x="1693863" y="2051050"/>
          <p14:tracePt t="85650" x="1693863" y="2063750"/>
          <p14:tracePt t="85659" x="1693863" y="2071688"/>
          <p14:tracePt t="85664" x="1697038" y="2076450"/>
          <p14:tracePt t="85671" x="1697038" y="2084388"/>
          <p14:tracePt t="85679" x="1706563" y="2089150"/>
          <p14:tracePt t="85693" x="1709738" y="2101850"/>
          <p14:tracePt t="85708" x="1727200" y="2109788"/>
          <p14:tracePt t="85720" x="1739900" y="2122488"/>
          <p14:tracePt t="85728" x="1747838" y="2139950"/>
          <p14:tracePt t="85734" x="1773238" y="2165350"/>
          <p14:tracePt t="85742" x="1803400" y="2173288"/>
          <p14:tracePt t="85748" x="1828800" y="2185988"/>
          <p14:tracePt t="85759" x="1841500" y="2203450"/>
          <p14:tracePt t="85763" x="1866900" y="2228850"/>
          <p14:tracePt t="85770" x="1901825" y="2233613"/>
          <p14:tracePt t="85778" x="1914525" y="2251075"/>
          <p14:tracePt t="85783" x="1931988" y="2259013"/>
          <p14:tracePt t="85792" x="1944688" y="2259013"/>
          <p14:tracePt t="85798" x="1970088" y="2266950"/>
          <p14:tracePt t="85805" x="1973263" y="2271713"/>
          <p14:tracePt t="85812" x="1978025" y="2271713"/>
          <p14:tracePt t="85819" x="1985963" y="2271713"/>
          <p14:tracePt t="85826" x="1998663" y="2279650"/>
          <p14:tracePt t="85833" x="2011363" y="2279650"/>
          <p14:tracePt t="85841" x="2033588" y="2279650"/>
          <p14:tracePt t="85847" x="2058988" y="2279650"/>
          <p14:tracePt t="85854" x="2071688" y="2284413"/>
          <p14:tracePt t="85862" x="2105025" y="2284413"/>
          <p14:tracePt t="85868" x="2127250" y="2284413"/>
          <p14:tracePt t="85876" x="2160588" y="2284413"/>
          <p14:tracePt t="85894" x="2216150" y="2292350"/>
          <p14:tracePt t="85897" x="2238375" y="2292350"/>
          <p14:tracePt t="85903" x="2266950" y="2292350"/>
          <p14:tracePt t="85911" x="2292350" y="2292350"/>
          <p14:tracePt t="85918" x="2305050" y="2292350"/>
          <p14:tracePt t="85925" x="2327275" y="2292350"/>
          <p14:tracePt t="85932" x="2360613" y="2292350"/>
          <p14:tracePt t="85938" x="2382838" y="2292350"/>
          <p14:tracePt t="85946" x="2395538" y="2292350"/>
          <p14:tracePt t="85952" x="2408238" y="2292350"/>
          <p14:tracePt t="85960" x="2433638" y="2292350"/>
          <p14:tracePt t="85966" x="2446338" y="2292350"/>
          <p14:tracePt t="85975" x="2451100" y="2292350"/>
          <p14:tracePt t="85981" x="2466975" y="2292350"/>
          <p14:tracePt t="85995" x="2471738" y="2292350"/>
          <p14:tracePt t="86009" x="2476500" y="2292350"/>
          <p14:tracePt t="86025" x="2489200" y="2292350"/>
          <p14:tracePt t="86037" x="2489200" y="2284413"/>
          <p14:tracePt t="86051" x="2497138" y="2284413"/>
          <p14:tracePt t="86065" x="2497138" y="2279650"/>
          <p14:tracePt t="86072" x="2501900" y="2279650"/>
          <p14:tracePt t="86079" x="2509838" y="2279650"/>
          <p14:tracePt t="86086" x="2514600" y="2271713"/>
          <p14:tracePt t="86094" x="2522538" y="2271713"/>
          <p14:tracePt t="86101" x="2527300" y="2266950"/>
          <p14:tracePt t="86114" x="2530475" y="2266950"/>
          <p14:tracePt t="86121" x="2530475" y="2263775"/>
          <p14:tracePt t="86129" x="2540000" y="2263775"/>
          <p14:tracePt t="86143" x="2552700" y="2263775"/>
          <p14:tracePt t="86159" x="2555875" y="2263775"/>
          <p14:tracePt t="86193" x="2565400" y="2263775"/>
          <p14:tracePt t="86219" x="2570163" y="2263775"/>
          <p14:tracePt t="86256" x="2573338" y="2263775"/>
          <p14:tracePt t="86677" x="2522538" y="2271713"/>
          <p14:tracePt t="86685" x="2424113" y="2271713"/>
          <p14:tracePt t="86692" x="2339975" y="2271713"/>
          <p14:tracePt t="86698" x="2251075" y="2271713"/>
          <p14:tracePt t="86705" x="2182813" y="2271713"/>
          <p14:tracePt t="86713" x="2097088" y="2271713"/>
          <p14:tracePt t="86719" x="2025650" y="2271713"/>
          <p14:tracePt t="86727" x="1939925" y="2271713"/>
          <p14:tracePt t="86733" x="1892300" y="2266950"/>
          <p14:tracePt t="86742" x="1833563" y="2266950"/>
          <p14:tracePt t="86747" x="1790700" y="2266950"/>
          <p14:tracePt t="86754" x="1731963" y="2254250"/>
          <p14:tracePt t="86762" x="1701800" y="2254250"/>
          <p14:tracePt t="86768" x="1646238" y="2246313"/>
          <p14:tracePt t="86776" x="1612900" y="2238375"/>
          <p14:tracePt t="86782" x="1565275" y="2228850"/>
          <p14:tracePt t="86791" x="1519238" y="2220913"/>
          <p14:tracePt t="86797" x="1471613" y="2212975"/>
          <p14:tracePt t="86803" x="1438275" y="2195513"/>
          <p14:tracePt t="86811" x="1374775" y="2160588"/>
          <p14:tracePt t="86817" x="1327150" y="2144713"/>
          <p14:tracePt t="86826" x="1281113" y="2122488"/>
          <p14:tracePt t="86831" x="1228725" y="2106613"/>
          <p14:tracePt t="86839" x="1187450" y="2097088"/>
          <p14:tracePt t="86846" x="1149350" y="2066925"/>
          <p14:tracePt t="86852" x="1127125" y="2066925"/>
          <p14:tracePt t="86860" x="1093788" y="2051050"/>
          <p14:tracePt t="86867" x="1068388" y="2051050"/>
          <p14:tracePt t="86875" x="1025525" y="2041525"/>
          <p14:tracePt t="86881" x="1012825" y="2041525"/>
          <p14:tracePt t="86888" x="987425" y="2041525"/>
          <p14:tracePt t="86895" x="965200" y="2041525"/>
          <p14:tracePt t="86902" x="944563" y="2041525"/>
          <p14:tracePt t="86910" x="919163" y="2041525"/>
          <p14:tracePt t="86918" x="906463" y="2041525"/>
          <p14:tracePt t="86926" x="876300" y="2033588"/>
          <p14:tracePt t="86931" x="858838" y="2033588"/>
          <p14:tracePt t="86937" x="846138" y="2033588"/>
          <p14:tracePt t="86945" x="825500" y="2033588"/>
          <p14:tracePt t="86951" x="808038" y="2025650"/>
          <p14:tracePt t="86959" x="787400" y="2025650"/>
          <p14:tracePt t="86965" x="774700" y="2025650"/>
          <p14:tracePt t="86976" x="749300" y="2025650"/>
          <p14:tracePt t="86980" x="744538" y="2025650"/>
          <p14:tracePt t="86986" x="714375" y="2025650"/>
          <p14:tracePt t="86995" x="701675" y="2025650"/>
          <p14:tracePt t="87000" x="688975" y="2025650"/>
          <p14:tracePt t="87009" x="676275" y="2025650"/>
          <p14:tracePt t="87015" x="668338" y="2025650"/>
          <p14:tracePt t="87021" x="650875" y="2025650"/>
          <p14:tracePt t="87029" x="633413" y="2025650"/>
          <p14:tracePt t="87035" x="620713" y="2025650"/>
          <p14:tracePt t="87044" x="608013" y="2025650"/>
          <p14:tracePt t="87050" x="595313" y="2025650"/>
          <p14:tracePt t="87058" x="561975" y="2025650"/>
          <p14:tracePt t="87064" x="557213" y="2025650"/>
          <p14:tracePt t="87070" x="544513" y="2025650"/>
          <p14:tracePt t="87078" x="531813" y="2028825"/>
          <p14:tracePt t="87085" x="506413" y="2038350"/>
          <p14:tracePt t="87093" x="501650" y="2038350"/>
          <p14:tracePt t="87099" x="493713" y="2038350"/>
          <p14:tracePt t="87110" x="488950" y="2038350"/>
          <p14:tracePt t="87114" x="481013" y="2038350"/>
          <p14:tracePt t="87120" x="481013" y="2041525"/>
          <p14:tracePt t="87128" x="476250" y="2041525"/>
          <p14:tracePt t="87143" x="468313" y="2041525"/>
          <p14:tracePt t="87169" x="463550" y="2041525"/>
          <p14:tracePt t="87204" x="458788" y="2041525"/>
          <p14:tracePt t="87234" x="446088" y="2041525"/>
          <p14:tracePt t="87268" x="446088" y="2033588"/>
          <p14:tracePt t="87296" x="446088" y="2028825"/>
          <p14:tracePt t="87331" x="446088" y="2025650"/>
          <p14:tracePt t="87339" x="455613" y="2025650"/>
          <p14:tracePt t="87360" x="455613" y="2016125"/>
          <p14:tracePt t="87366" x="458788" y="2016125"/>
          <p14:tracePt t="87401" x="463550" y="2016125"/>
          <p14:tracePt t="90405" x="471488" y="2041525"/>
          <p14:tracePt t="90413" x="481013" y="2076450"/>
          <p14:tracePt t="90419" x="481013" y="2119313"/>
          <p14:tracePt t="90427" x="488950" y="2152650"/>
          <p14:tracePt t="90433" x="498475" y="2195513"/>
          <p14:tracePt t="90441" x="498475" y="2228850"/>
          <p14:tracePt t="90447" x="506413" y="2241550"/>
          <p14:tracePt t="90454" x="506413" y="2276475"/>
          <p14:tracePt t="90462" x="511175" y="2289175"/>
          <p14:tracePt t="90468" x="511175" y="2301875"/>
          <p14:tracePt t="90476" x="519113" y="2319338"/>
          <p14:tracePt t="90482" x="519113" y="2339975"/>
          <p14:tracePt t="90491" x="527050" y="2357438"/>
          <p14:tracePt t="90496" x="527050" y="2370138"/>
          <p14:tracePt t="90503" x="531813" y="2373313"/>
          <p14:tracePt t="90511" x="549275" y="2395538"/>
          <p14:tracePt t="90517" x="552450" y="2420938"/>
          <p14:tracePt t="90525" x="561975" y="2441575"/>
          <p14:tracePt t="90531" x="577850" y="2466975"/>
          <p14:tracePt t="90541" x="587375" y="2509838"/>
          <p14:tracePt t="90546" x="604838" y="2535238"/>
          <p14:tracePt t="90553" x="630238" y="2570163"/>
          <p14:tracePt t="90560" x="638175" y="2628900"/>
          <p14:tracePt t="90567" x="655638" y="2651125"/>
          <p14:tracePt t="90576" x="671513" y="2709863"/>
          <p14:tracePt t="90581" x="693738" y="2744788"/>
          <p14:tracePt t="90588" x="701675" y="2790825"/>
          <p14:tracePt t="90595" x="727075" y="2824163"/>
          <p14:tracePt t="90602" x="736600" y="2859088"/>
          <p14:tracePt t="90610" x="744538" y="2884488"/>
          <p14:tracePt t="90616" x="762000" y="2917825"/>
          <p14:tracePt t="90624" x="769938" y="2960688"/>
          <p14:tracePt t="90630" x="777875" y="2995613"/>
          <p14:tracePt t="90637" x="800100" y="3059113"/>
          <p14:tracePt t="90645" x="817563" y="3105150"/>
          <p14:tracePt t="90651" x="838200" y="3178175"/>
          <p14:tracePt t="90659" x="850900" y="3224213"/>
          <p14:tracePt t="90665" x="858838" y="3302000"/>
          <p14:tracePt t="90674" x="881063" y="3373438"/>
          <p14:tracePt t="90680" x="889000" y="3421063"/>
          <p14:tracePt t="90686" x="901700" y="3479800"/>
          <p14:tracePt t="90694" x="919163" y="3540125"/>
          <p14:tracePt t="90700" x="939800" y="3603625"/>
          <p14:tracePt t="90708" x="952500" y="3662363"/>
          <p14:tracePt t="90714" x="962025" y="3722688"/>
          <p14:tracePt t="90724" x="962025" y="3794125"/>
          <p14:tracePt t="90729" x="969963" y="3836988"/>
          <p14:tracePt t="90735" x="969963" y="3884613"/>
          <p14:tracePt t="90744" x="969963" y="3914775"/>
          <p14:tracePt t="90749" x="977900" y="3948113"/>
          <p14:tracePt t="91094" x="952500" y="3986213"/>
          <p14:tracePt t="91102" x="939800" y="4006850"/>
          <p14:tracePt t="91109" x="922338" y="4041775"/>
          <p14:tracePt t="91116" x="906463" y="4075113"/>
          <p14:tracePt t="91124" x="868363" y="4105275"/>
          <p14:tracePt t="91130" x="850900" y="4140200"/>
          <p14:tracePt t="91136" x="833438" y="4165600"/>
          <p14:tracePt t="91144" x="820738" y="4178300"/>
          <p14:tracePt t="91151" x="795338" y="4203700"/>
          <p14:tracePt t="91161" x="787400" y="4229100"/>
          <p14:tracePt t="91165" x="769938" y="4241800"/>
          <p14:tracePt t="91177" x="765175" y="4259263"/>
          <p14:tracePt t="91180" x="749300" y="4271963"/>
          <p14:tracePt t="91186" x="744538" y="4279900"/>
          <p14:tracePt t="91193" x="723900" y="4300538"/>
          <p14:tracePt t="91200" x="714375" y="4313238"/>
          <p14:tracePt t="91208" x="701675" y="4322763"/>
          <p14:tracePt t="91215" x="693738" y="4335463"/>
          <p14:tracePt t="91221" x="676275" y="4343400"/>
          <p14:tracePt t="91230" x="671513" y="4348163"/>
          <p14:tracePt t="91241" x="663575" y="4368800"/>
          <p14:tracePt t="91245" x="642938" y="4378325"/>
          <p14:tracePt t="91249" x="633413" y="4381500"/>
          <p14:tracePt t="91258" x="620713" y="4398963"/>
          <p14:tracePt t="91264" x="617538" y="4403725"/>
          <p14:tracePt t="91270" x="604838" y="4411663"/>
          <p14:tracePt t="91278" x="595313" y="4432300"/>
          <p14:tracePt t="91284" x="574675" y="4432300"/>
          <p14:tracePt t="91292" x="565150" y="4437063"/>
          <p14:tracePt t="91298" x="561975" y="4445000"/>
          <p14:tracePt t="91308" x="552450" y="4449763"/>
          <p14:tracePt t="91313" x="549275" y="4449763"/>
          <p14:tracePt t="91319" x="539750" y="4459288"/>
          <p14:tracePt t="91333" x="536575" y="4462463"/>
          <p14:tracePt t="91342" x="531813" y="4462463"/>
          <p14:tracePt t="91355" x="514350" y="4471988"/>
          <p14:tracePt t="91362" x="511175" y="4471988"/>
          <p14:tracePt t="91383" x="506413" y="4471988"/>
          <p14:tracePt t="91391" x="506413" y="4475163"/>
          <p14:tracePt t="91397" x="498475" y="4475163"/>
          <p14:tracePt t="91418" x="498475" y="4484688"/>
          <p14:tracePt t="91432" x="493713" y="4484688"/>
          <p14:tracePt t="91460" x="484188" y="4484688"/>
          <p14:tracePt t="91488" x="481013" y="4484688"/>
          <p14:tracePt t="91523" x="471488" y="4484688"/>
          <p14:tracePt t="91538" x="471488" y="4497388"/>
          <p14:tracePt t="91551" x="468313" y="4497388"/>
          <p14:tracePt t="91565" x="468313" y="4500563"/>
          <p14:tracePt t="91580" x="468313" y="4505325"/>
          <p14:tracePt t="91595" x="468313" y="4513263"/>
          <p14:tracePt t="93085" x="468313" y="4449763"/>
          <p14:tracePt t="93093" x="468313" y="4378325"/>
          <p14:tracePt t="93099" x="468313" y="4310063"/>
          <p14:tracePt t="93107" x="468313" y="4249738"/>
          <p14:tracePt t="93113" x="468313" y="4191000"/>
          <p14:tracePt t="93120" x="468313" y="4148138"/>
          <p14:tracePt t="93128" x="468313" y="4105275"/>
          <p14:tracePt t="93134" x="468313" y="4079875"/>
          <p14:tracePt t="93142" x="468313" y="4067175"/>
          <p14:tracePt t="93148" x="468313" y="4037013"/>
          <p14:tracePt t="93157" x="468313" y="4029075"/>
          <p14:tracePt t="93163" x="468313" y="4016375"/>
          <p14:tracePt t="93169" x="468313" y="4011613"/>
          <p14:tracePt t="93177" x="468313" y="4003675"/>
          <p14:tracePt t="93183" x="468313" y="3998913"/>
          <p14:tracePt t="93192" x="468313" y="3994150"/>
          <p14:tracePt t="93197" x="471488" y="3978275"/>
          <p14:tracePt t="93207" x="471488" y="3973513"/>
          <p14:tracePt t="93218" x="471488" y="3968750"/>
          <p14:tracePt t="93233" x="471488" y="3960813"/>
          <p14:tracePt t="93274" x="471488" y="3956050"/>
          <p14:tracePt t="93310" x="476250" y="3956050"/>
          <p14:tracePt t="93345" x="481013" y="3956050"/>
          <p14:tracePt t="93373" x="488950" y="3956050"/>
          <p14:tracePt t="93387" x="488950" y="3965575"/>
          <p14:tracePt t="93401" x="493713" y="3968750"/>
          <p14:tracePt t="93415" x="493713" y="3990975"/>
          <p14:tracePt t="93424" x="493713" y="3994150"/>
          <p14:tracePt t="93430" x="501650" y="4006850"/>
          <p14:tracePt t="93436" x="501650" y="4041775"/>
          <p14:tracePt t="93444" x="501650" y="4084638"/>
          <p14:tracePt t="93450" x="501650" y="4140200"/>
          <p14:tracePt t="93458" x="501650" y="4198938"/>
          <p14:tracePt t="93465" x="501650" y="4241800"/>
          <p14:tracePt t="93474" x="501650" y="4287838"/>
          <p14:tracePt t="93479" x="501650" y="4318000"/>
          <p14:tracePt t="93486" x="501650" y="4360863"/>
          <p14:tracePt t="93493" x="501650" y="4381500"/>
          <p14:tracePt t="93500" x="501650" y="4398963"/>
          <p14:tracePt t="93508" x="501650" y="4411663"/>
          <p14:tracePt t="93514" x="501650" y="4424363"/>
          <p14:tracePt t="93521" x="501650" y="4437063"/>
          <p14:tracePt t="93544" x="501650" y="4445000"/>
          <p14:tracePt t="93558" x="501650" y="4449763"/>
          <p14:tracePt t="93592" x="501650" y="4454525"/>
          <p14:tracePt t="94801" x="493713" y="4462463"/>
          <p14:tracePt t="94809" x="476250" y="4479925"/>
          <p14:tracePt t="94815" x="455613" y="4492625"/>
          <p14:tracePt t="94824" x="430213" y="4500563"/>
          <p14:tracePt t="94830" x="417513" y="4518025"/>
          <p14:tracePt t="94836" x="407988" y="4530725"/>
          <p14:tracePt t="94844" x="400050" y="4538663"/>
          <p14:tracePt t="94850" x="395288" y="4543425"/>
          <p14:tracePt t="94858" x="382588" y="4551363"/>
          <p14:tracePt t="94864" x="374650" y="4556125"/>
          <p14:tracePt t="94875" x="374650" y="4560888"/>
          <p14:tracePt t="94879" x="361950" y="4568825"/>
          <p14:tracePt t="94885" x="357188" y="4573588"/>
          <p14:tracePt t="94893" x="357188" y="4581525"/>
          <p14:tracePt t="94900" x="349250" y="4594225"/>
          <p14:tracePt t="94907" x="344488" y="4594225"/>
          <p14:tracePt t="94915" x="336550" y="4606925"/>
          <p14:tracePt t="94921" x="331788" y="4611688"/>
          <p14:tracePt t="94928" x="331788" y="4619625"/>
          <p14:tracePt t="94935" x="323850" y="4624388"/>
          <p14:tracePt t="94943" x="323850" y="4632325"/>
          <p14:tracePt t="94950" x="319088" y="4637088"/>
          <p14:tracePt t="94958" x="319088" y="4645025"/>
          <p14:tracePt t="94963" x="311150" y="4657725"/>
          <p14:tracePt t="94970" x="298450" y="4672013"/>
          <p14:tracePt t="94984" x="288925" y="4687888"/>
          <p14:tracePt t="94992" x="288925" y="4692650"/>
          <p14:tracePt t="94998" x="285750" y="4700588"/>
          <p14:tracePt t="95007" x="285750" y="4705350"/>
          <p14:tracePt t="95013" x="285750" y="4710113"/>
          <p14:tracePt t="95020" x="276225" y="4718050"/>
          <p14:tracePt t="95027" x="276225" y="4730750"/>
          <p14:tracePt t="95033" x="276225" y="4735513"/>
          <p14:tracePt t="95041" x="273050" y="4743450"/>
          <p14:tracePt t="95058" x="263525" y="4764088"/>
          <p14:tracePt t="95062" x="263525" y="4768850"/>
          <p14:tracePt t="95068" x="258763" y="4781550"/>
          <p14:tracePt t="95077" x="258763" y="4794250"/>
          <p14:tracePt t="95082" x="250825" y="4803775"/>
          <p14:tracePt t="95091" x="250825" y="4816475"/>
          <p14:tracePt t="95097" x="250825" y="4819650"/>
          <p14:tracePt t="95104" x="246063" y="4829175"/>
          <p14:tracePt t="95112" x="246063" y="4832350"/>
          <p14:tracePt t="95118" x="233363" y="4845050"/>
          <p14:tracePt t="95126" x="233363" y="4854575"/>
          <p14:tracePt t="95132" x="233363" y="4867275"/>
          <p14:tracePt t="95140" x="225425" y="4870450"/>
          <p14:tracePt t="95146" x="225425" y="4879975"/>
          <p14:tracePt t="95153" x="220663" y="4879975"/>
          <p14:tracePt t="95160" x="220663" y="4884738"/>
          <p14:tracePt t="95167" x="220663" y="4887913"/>
          <p14:tracePt t="95189" x="212725" y="4897438"/>
          <p14:tracePt t="95210" x="212725" y="4900613"/>
          <p14:tracePt t="95244" x="212725" y="4910138"/>
          <p14:tracePt t="95268" x="212725" y="4913313"/>
          <p14:tracePt t="95275" x="207963" y="4913313"/>
          <p14:tracePt t="95287" x="207963" y="4926013"/>
          <p14:tracePt t="95294" x="207963" y="4938713"/>
          <p14:tracePt t="95308" x="204788" y="4948238"/>
          <p14:tracePt t="95315" x="204788" y="4951413"/>
          <p14:tracePt t="95329" x="204788" y="4960938"/>
          <p14:tracePt t="95336" x="204788" y="4964113"/>
          <p14:tracePt t="95358" x="204788" y="4968875"/>
          <p14:tracePt t="95372" x="204788" y="4976813"/>
          <p14:tracePt t="95407" x="204788" y="4991100"/>
          <p14:tracePt t="95434" x="204788" y="4994275"/>
          <p14:tracePt t="96476" x="204788" y="5006975"/>
          <p14:tracePt t="96483" x="204788" y="5024438"/>
          <p14:tracePt t="96491" x="204788" y="5037138"/>
          <p14:tracePt t="96497" x="204788" y="5049838"/>
          <p14:tracePt t="96504" x="212725" y="5075238"/>
          <p14:tracePt t="96512" x="212725" y="5087938"/>
          <p14:tracePt t="96517" x="220663" y="5100638"/>
          <p14:tracePt t="96526" x="220663" y="5113338"/>
          <p14:tracePt t="96532" x="230188" y="5138738"/>
          <p14:tracePt t="96540" x="230188" y="5151438"/>
          <p14:tracePt t="96546" x="233363" y="5176838"/>
          <p14:tracePt t="96553" x="233363" y="5189538"/>
          <p14:tracePt t="96561" x="242888" y="5211763"/>
          <p14:tracePt t="96567" x="250825" y="5229225"/>
          <p14:tracePt t="96574" x="250825" y="5241925"/>
          <p14:tracePt t="96581" x="258763" y="5254625"/>
          <p14:tracePt t="96590" x="258763" y="5262563"/>
          <p14:tracePt t="96596" x="273050" y="5267325"/>
          <p14:tracePt t="96602" x="273050" y="5280025"/>
          <p14:tracePt t="96610" x="280988" y="5295900"/>
          <p14:tracePt t="96616" x="280988" y="5300663"/>
          <p14:tracePt t="96625" x="285750" y="5313363"/>
          <p14:tracePt t="96630" x="285750" y="5322888"/>
          <p14:tracePt t="96637" x="293688" y="5326063"/>
          <p14:tracePt t="96646" x="293688" y="5335588"/>
          <p14:tracePt t="96651" x="298450" y="5338763"/>
          <p14:tracePt t="96660" x="298450" y="5351463"/>
          <p14:tracePt t="96674" x="301625" y="5360988"/>
          <p14:tracePt t="96687" x="301625" y="5364163"/>
          <p14:tracePt t="96695" x="319088" y="5373688"/>
          <p14:tracePt t="96700" x="323850" y="5376863"/>
          <p14:tracePt t="96708" x="344488" y="5386388"/>
          <p14:tracePt t="96714" x="357188" y="5389563"/>
          <p14:tracePt t="96724" x="382588" y="5399088"/>
          <p14:tracePt t="96729" x="395288" y="5407025"/>
          <p14:tracePt t="96735" x="420688" y="5424488"/>
          <p14:tracePt t="96744" x="442913" y="5424488"/>
          <p14:tracePt t="96750" x="468313" y="5429250"/>
          <p14:tracePt t="96758" x="498475" y="5429250"/>
          <p14:tracePt t="96764" x="519113" y="5429250"/>
          <p14:tracePt t="96774" x="544513" y="5429250"/>
          <p14:tracePt t="96778" x="587375" y="5424488"/>
          <p14:tracePt t="96785" x="608013" y="5424488"/>
          <p14:tracePt t="96793" x="663575" y="5424488"/>
          <p14:tracePt t="96799" x="696913" y="5424488"/>
          <p14:tracePt t="96808" x="731838" y="5407025"/>
          <p14:tracePt t="96813" x="774700" y="5407025"/>
          <p14:tracePt t="96820" x="795338" y="5407025"/>
          <p14:tracePt t="96828" x="838200" y="5407025"/>
          <p14:tracePt t="96834" x="858838" y="5407025"/>
          <p14:tracePt t="96842" x="876300" y="5407025"/>
          <p14:tracePt t="96848" x="889000" y="5419725"/>
          <p14:tracePt t="96857" x="914400" y="5419725"/>
          <p14:tracePt t="96863" x="919163" y="5419725"/>
          <p14:tracePt t="97179" x="939800" y="5432425"/>
          <p14:tracePt t="97187" x="974725" y="5441950"/>
          <p14:tracePt t="97194" x="995363" y="5449888"/>
          <p14:tracePt t="97200" x="1028700" y="5457825"/>
          <p14:tracePt t="97208" x="1058863" y="5467350"/>
          <p14:tracePt t="97214" x="1093788" y="5475288"/>
          <p14:tracePt t="97224" x="1127125" y="5483225"/>
          <p14:tracePt t="97229" x="1139825" y="5487988"/>
          <p14:tracePt t="97241" x="1174750" y="5487988"/>
          <p14:tracePt t="97245" x="1187450" y="5505450"/>
          <p14:tracePt t="97249" x="1203325" y="5505450"/>
          <p14:tracePt t="97259" x="1208088" y="5505450"/>
          <p14:tracePt t="97264" x="1228725" y="5513388"/>
          <p14:tracePt t="97278" x="1233488" y="5513388"/>
          <p14:tracePt t="97292" x="1241425" y="5513388"/>
          <p14:tracePt t="97299" x="1246188" y="5513388"/>
          <p14:tracePt t="97308" x="1255713" y="5513388"/>
          <p14:tracePt t="97313" x="1258888" y="5513388"/>
          <p14:tracePt t="97319" x="1263650" y="5518150"/>
          <p14:tracePt t="97327" x="1271588" y="5518150"/>
          <p14:tracePt t="97333" x="1293813" y="5518150"/>
          <p14:tracePt t="97341" x="1296988" y="5522913"/>
          <p14:tracePt t="97357" x="1301750" y="5522913"/>
          <p14:tracePt t="97362" x="1309688" y="5522913"/>
          <p14:tracePt t="97377" x="1314450" y="5522913"/>
          <p14:tracePt t="97397" x="1322388" y="5522913"/>
          <p14:tracePt t="97432" x="1327150" y="5530850"/>
          <p14:tracePt t="97460" x="1335088" y="5530850"/>
          <p14:tracePt t="97488" x="1339850" y="5530850"/>
          <p14:tracePt t="97524" x="1352550" y="5530850"/>
          <p14:tracePt t="97552" x="1352550" y="5526088"/>
          <p14:tracePt t="97566" x="1352550" y="5513388"/>
          <p14:tracePt t="97574" x="1352550" y="5483225"/>
          <p14:tracePt t="97580" x="1339850" y="5457825"/>
          <p14:tracePt t="97587" x="1339850" y="5437188"/>
          <p14:tracePt t="97595" x="1331913" y="5411788"/>
          <p14:tracePt t="97601" x="1327150" y="5399088"/>
          <p14:tracePt t="97609" x="1327150" y="5386388"/>
          <p14:tracePt t="97615" x="1319213" y="5368925"/>
          <p14:tracePt t="97623" x="1319213" y="5364163"/>
          <p14:tracePt t="97629" x="1319213" y="5351463"/>
          <p14:tracePt t="97636" x="1314450" y="5351463"/>
          <p14:tracePt t="97650" x="1314450" y="5348288"/>
          <p14:tracePt t="97664" x="1306513" y="5338763"/>
          <p14:tracePt t="97679" x="1306513" y="5335588"/>
          <p14:tracePt t="97685" x="1301750" y="5335588"/>
          <p14:tracePt t="97693" x="1293813" y="5326063"/>
          <p14:tracePt t="97700" x="1271588" y="5313363"/>
          <p14:tracePt t="97709" x="1258888" y="5305425"/>
          <p14:tracePt t="97713" x="1255713" y="5300663"/>
          <p14:tracePt t="97720" x="1233488" y="5280025"/>
          <p14:tracePt t="97729" x="1216025" y="5270500"/>
          <p14:tracePt t="97734" x="1182688" y="5262563"/>
          <p14:tracePt t="97742" x="1169988" y="5262563"/>
          <p14:tracePt t="97749" x="1149350" y="5254625"/>
          <p14:tracePt t="97757" x="1122363" y="5254625"/>
          <p14:tracePt t="97763" x="1109663" y="5254625"/>
          <p14:tracePt t="97770" x="1089025" y="5254625"/>
          <p14:tracePt t="97777" x="1076325" y="5254625"/>
          <p14:tracePt t="97784" x="1050925" y="5254625"/>
          <p14:tracePt t="97791" x="1038225" y="5254625"/>
          <p14:tracePt t="97798" x="1025525" y="5254625"/>
          <p14:tracePt t="97807" x="1020763" y="5254625"/>
          <p14:tracePt t="97812" x="1012825" y="5254625"/>
          <p14:tracePt t="97819" x="1008063" y="5254625"/>
          <p14:tracePt t="97827" x="1008063" y="5257800"/>
          <p14:tracePt t="97833" x="1000125" y="5257800"/>
          <p14:tracePt t="97847" x="987425" y="5257800"/>
          <p14:tracePt t="97857" x="987425" y="5262563"/>
          <p14:tracePt t="97876" x="982663" y="5262563"/>
          <p14:tracePt t="98234" x="952500" y="5270500"/>
          <p14:tracePt t="98243" x="931863" y="5270500"/>
          <p14:tracePt t="98248" x="896938" y="5280025"/>
          <p14:tracePt t="98258" x="868363" y="5280025"/>
          <p14:tracePt t="98262" x="833438" y="5287963"/>
          <p14:tracePt t="98269" x="800100" y="5287963"/>
          <p14:tracePt t="98277" x="777875" y="5295900"/>
          <p14:tracePt t="98283" x="757238" y="5295900"/>
          <p14:tracePt t="98291" x="723900" y="5295900"/>
          <p14:tracePt t="98297" x="701675" y="5295900"/>
          <p14:tracePt t="98307" x="684213" y="5300663"/>
          <p14:tracePt t="98312" x="671513" y="5300663"/>
          <p14:tracePt t="98318" x="650875" y="5300663"/>
          <p14:tracePt t="98327" x="638175" y="5300663"/>
          <p14:tracePt t="98332" x="620713" y="5300663"/>
          <p14:tracePt t="98341" x="608013" y="5300663"/>
          <p14:tracePt t="98347" x="587375" y="5300663"/>
          <p14:tracePt t="98354" x="574675" y="5300663"/>
          <p14:tracePt t="98361" x="565150" y="5300663"/>
          <p14:tracePt t="98367" x="549275" y="5300663"/>
          <p14:tracePt t="98375" x="531813" y="5300663"/>
          <p14:tracePt t="98382" x="519113" y="5292725"/>
          <p14:tracePt t="98390" x="498475" y="5292725"/>
          <p14:tracePt t="98396" x="481013" y="5283200"/>
          <p14:tracePt t="98403" x="476250" y="5280025"/>
          <p14:tracePt t="98411" x="463550" y="5280025"/>
          <p14:tracePt t="98417" x="438150" y="5270500"/>
          <p14:tracePt t="98424" x="425450" y="5267325"/>
          <p14:tracePt t="98431" x="417513" y="5257800"/>
          <p14:tracePt t="98440" x="395288" y="5245100"/>
          <p14:tracePt t="98445" x="392113" y="5237163"/>
          <p14:tracePt t="98452" x="369888" y="5224463"/>
          <p14:tracePt t="98460" x="357188" y="5216525"/>
          <p14:tracePt t="98466" x="339725" y="5194300"/>
          <p14:tracePt t="98473" x="336550" y="5186363"/>
          <p14:tracePt t="98480" x="319088" y="5164138"/>
          <p14:tracePt t="98487" x="298450" y="5151438"/>
          <p14:tracePt t="98495" x="288925" y="5143500"/>
          <p14:tracePt t="98501" x="285750" y="5122863"/>
          <p14:tracePt t="98509" x="276225" y="5110163"/>
          <p14:tracePt t="98515" x="258763" y="5092700"/>
          <p14:tracePt t="98523" x="258763" y="5080000"/>
          <p14:tracePt t="98529" x="250825" y="5057775"/>
          <p14:tracePt t="98536" x="246063" y="5032375"/>
          <p14:tracePt t="98545" x="230188" y="5019675"/>
          <p14:tracePt t="98550" x="220663" y="5003800"/>
          <p14:tracePt t="98558" x="220663" y="4991100"/>
          <p14:tracePt t="98565" x="217488" y="4968875"/>
          <p14:tracePt t="98573" x="207963" y="4951413"/>
          <p14:tracePt t="98579" x="207963" y="4948238"/>
          <p14:tracePt t="98586" x="200025" y="4935538"/>
          <p14:tracePt t="98594" x="200025" y="4918075"/>
          <p14:tracePt t="98600" x="192088" y="4897438"/>
          <p14:tracePt t="98607" x="192088" y="4884738"/>
          <p14:tracePt t="98614" x="187325" y="4857750"/>
          <p14:tracePt t="98623" x="187325" y="4845050"/>
          <p14:tracePt t="98628" x="179388" y="4819650"/>
          <p14:tracePt t="98635" x="179388" y="4799013"/>
          <p14:tracePt t="98643" x="179388" y="4778375"/>
          <p14:tracePt t="98649" x="179388" y="4764088"/>
          <p14:tracePt t="98658" x="179388" y="4730750"/>
          <p14:tracePt t="98663" x="179388" y="4718050"/>
          <p14:tracePt t="98670" x="179388" y="4705350"/>
          <p14:tracePt t="98678" x="179388" y="4697413"/>
          <p14:tracePt t="98684" x="179388" y="4675188"/>
          <p14:tracePt t="98692" x="187325" y="4672013"/>
          <p14:tracePt t="98698" x="187325" y="4662488"/>
          <p14:tracePt t="98707" x="187325" y="4649788"/>
          <p14:tracePt t="98713" x="192088" y="4649788"/>
          <p14:tracePt t="98719" x="192088" y="4637088"/>
          <p14:tracePt t="98727" x="192088" y="4632325"/>
          <p14:tracePt t="98733" x="200025" y="4629150"/>
          <p14:tracePt t="98741" x="204788" y="4619625"/>
          <p14:tracePt t="98747" x="212725" y="4598988"/>
          <p14:tracePt t="98757" x="217488" y="4594225"/>
          <p14:tracePt t="98763" x="230188" y="4581525"/>
          <p14:tracePt t="98777" x="238125" y="4565650"/>
          <p14:tracePt t="98783" x="246063" y="4560888"/>
          <p14:tracePt t="98792" x="250825" y="4551363"/>
          <p14:tracePt t="98804" x="263525" y="4538663"/>
          <p14:tracePt t="98812" x="263525" y="4535488"/>
          <p14:tracePt t="98818" x="276225" y="4525963"/>
          <p14:tracePt t="98825" x="285750" y="4522788"/>
          <p14:tracePt t="98832" x="306388" y="4505325"/>
          <p14:tracePt t="98839" x="319088" y="4500563"/>
          <p14:tracePt t="98846" x="336550" y="4484688"/>
          <p14:tracePt t="98853" x="339725" y="4479925"/>
          <p14:tracePt t="98860" x="352425" y="4467225"/>
          <p14:tracePt t="98867" x="377825" y="4459288"/>
          <p14:tracePt t="98875" x="382588" y="4459288"/>
          <p14:tracePt t="98893" x="392113" y="4449763"/>
          <p14:tracePt t="98896" x="395288" y="4449763"/>
          <p14:tracePt t="98902" x="400050" y="4449763"/>
          <p14:tracePt t="98910" x="400050" y="4445000"/>
          <p14:tracePt t="98917" x="407988" y="4445000"/>
          <p14:tracePt t="98938" x="412750" y="4445000"/>
          <p14:tracePt t="98952" x="433388" y="4445000"/>
          <p14:tracePt t="98959" x="442913" y="4445000"/>
          <p14:tracePt t="98965" x="446088" y="4445000"/>
          <p14:tracePt t="98975" x="458788" y="4445000"/>
          <p14:tracePt t="98980" x="463550" y="4445000"/>
          <p14:tracePt t="98986" x="484188" y="4449763"/>
          <p14:tracePt t="98994" x="498475" y="4449763"/>
          <p14:tracePt t="99001" x="506413" y="4449763"/>
          <p14:tracePt t="99009" x="519113" y="4449763"/>
          <p14:tracePt t="99015" x="531813" y="4449763"/>
          <p14:tracePt t="99023" x="544513" y="4449763"/>
          <p14:tracePt t="99029" x="552450" y="4449763"/>
          <p14:tracePt t="99036" x="574675" y="4454525"/>
          <p14:tracePt t="99043" x="587375" y="4454525"/>
          <p14:tracePt t="99050" x="590550" y="4454525"/>
          <p14:tracePt t="99058" x="600075" y="4462463"/>
          <p14:tracePt t="99064" x="604838" y="4462463"/>
          <p14:tracePt t="99073" x="612775" y="4475163"/>
          <p14:tracePt t="99079" x="617538" y="4475163"/>
          <p14:tracePt t="99085" x="638175" y="4479925"/>
          <p14:tracePt t="99093" x="642938" y="4479925"/>
          <p14:tracePt t="99099" x="650875" y="4487863"/>
          <p14:tracePt t="99109" x="655638" y="4487863"/>
          <p14:tracePt t="99116" x="663575" y="4492625"/>
          <p14:tracePt t="99121" x="668338" y="4492625"/>
          <p14:tracePt t="99128" x="671513" y="4500563"/>
          <p14:tracePt t="99134" x="681038" y="4500563"/>
          <p14:tracePt t="99142" x="684213" y="4500563"/>
          <p14:tracePt t="99148" x="696913" y="4505325"/>
          <p14:tracePt t="99157" x="706438" y="4505325"/>
          <p14:tracePt t="99169" x="711200" y="4513263"/>
          <p14:tracePt t="99184" x="719138" y="4513263"/>
          <p14:tracePt t="99198" x="723900" y="4513263"/>
          <p14:tracePt t="99207" x="723900" y="4518025"/>
          <p14:tracePt t="105458" x="744538" y="4518025"/>
          <p14:tracePt t="105466" x="757238" y="4518025"/>
          <p14:tracePt t="105474" x="774700" y="4525963"/>
          <p14:tracePt t="105479" x="795338" y="4525963"/>
          <p14:tracePt t="105490" x="817563" y="4525963"/>
          <p14:tracePt t="105494" x="842963" y="4525963"/>
          <p14:tracePt t="105500" x="871538" y="4525963"/>
          <p14:tracePt t="105508" x="893763" y="4525963"/>
          <p14:tracePt t="105514" x="927100" y="4525963"/>
          <p14:tracePt t="105523" x="969963" y="4525963"/>
          <p14:tracePt t="105529" x="1000125" y="4525963"/>
          <p14:tracePt t="105535" x="1042988" y="4525963"/>
          <p14:tracePt t="105543" x="1076325" y="4525963"/>
          <p14:tracePt t="105549" x="1106488" y="4525963"/>
          <p14:tracePt t="105557" x="1149350" y="4525963"/>
          <p14:tracePt t="105564" x="1182688" y="4522788"/>
          <p14:tracePt t="105572" x="1225550" y="4522788"/>
          <p14:tracePt t="105578" x="1258888" y="4513263"/>
          <p14:tracePt t="105585" x="1301750" y="4513263"/>
          <p14:tracePt t="105593" x="1347788" y="4505325"/>
          <p14:tracePt t="105599" x="1390650" y="4505325"/>
          <p14:tracePt t="105606" x="1450975" y="4492625"/>
          <p14:tracePt t="105613" x="1522413" y="4492625"/>
          <p14:tracePt t="105622" x="1595438" y="4492625"/>
          <p14:tracePt t="105627" x="1666875" y="4492625"/>
          <p14:tracePt t="105634" x="1752600" y="4492625"/>
          <p14:tracePt t="105642" x="1838325" y="4492625"/>
          <p14:tracePt t="105648" x="1909763" y="4492625"/>
          <p14:tracePt t="105656" x="1965325" y="4492625"/>
          <p14:tracePt t="105662" x="2038350" y="4492625"/>
          <p14:tracePt t="105669" x="2084388" y="4492625"/>
          <p14:tracePt t="105677" x="2114550" y="4492625"/>
          <p14:tracePt t="105683" x="2144713" y="4492625"/>
          <p14:tracePt t="106021" x="2084388" y="4492625"/>
          <p14:tracePt t="106029" x="2011363" y="4484688"/>
          <p14:tracePt t="106035" x="1939925" y="4471988"/>
          <p14:tracePt t="106043" x="1892300" y="4462463"/>
          <p14:tracePt t="106049" x="1820863" y="4454525"/>
          <p14:tracePt t="106057" x="1773238" y="4445000"/>
          <p14:tracePt t="106063" x="1714500" y="4445000"/>
          <p14:tracePt t="106072" x="1679575" y="4437063"/>
          <p14:tracePt t="106078" x="1638300" y="4429125"/>
          <p14:tracePt t="106085" x="1612900" y="4429125"/>
          <p14:tracePt t="106092" x="1582738" y="4419600"/>
          <p14:tracePt t="106098" x="1547813" y="4419600"/>
          <p14:tracePt t="106105" x="1535113" y="4419600"/>
          <p14:tracePt t="106112" x="1501775" y="4411663"/>
          <p14:tracePt t="106119" x="1471613" y="4411663"/>
          <p14:tracePt t="106127" x="1446213" y="4411663"/>
          <p14:tracePt t="106133" x="1408113" y="4411663"/>
          <p14:tracePt t="106142" x="1382713" y="4394200"/>
          <p14:tracePt t="106147" x="1339850" y="4394200"/>
          <p14:tracePt t="106157" x="1281113" y="4394200"/>
          <p14:tracePt t="106162" x="1225550" y="4394200"/>
          <p14:tracePt t="106169" x="1177925" y="4406900"/>
          <p14:tracePt t="106176" x="1119188" y="4406900"/>
          <p14:tracePt t="106183" x="1058863" y="4406900"/>
          <p14:tracePt t="106191" x="1003300" y="4406900"/>
          <p14:tracePt t="106197" x="969963" y="4406900"/>
          <p14:tracePt t="106206" x="919163" y="4406900"/>
          <p14:tracePt t="106211" x="884238" y="4406900"/>
          <p14:tracePt t="106218" x="850900" y="4398963"/>
          <p14:tracePt t="106225" x="820738" y="4398963"/>
          <p14:tracePt t="106232" x="808038" y="4398963"/>
          <p14:tracePt t="106240" x="782638" y="4398963"/>
          <p14:tracePt t="106246" x="769938" y="4398963"/>
          <p14:tracePt t="106257" x="757238" y="4398963"/>
          <p14:tracePt t="106261" x="744538" y="4398963"/>
          <p14:tracePt t="106267" x="736600" y="4398963"/>
          <p14:tracePt t="106275" x="706438" y="4406900"/>
          <p14:tracePt t="106281" x="693738" y="4416425"/>
          <p14:tracePt t="106289" x="668338" y="4424363"/>
          <p14:tracePt t="106295" x="625475" y="4432300"/>
          <p14:tracePt t="106302" x="600075" y="4445000"/>
          <p14:tracePt t="106310" x="577850" y="4454525"/>
          <p14:tracePt t="106316" x="531813" y="4471988"/>
          <p14:tracePt t="106324" x="519113" y="4479925"/>
          <p14:tracePt t="106330" x="493713" y="4487863"/>
          <p14:tracePt t="106339" x="471488" y="4505325"/>
          <p14:tracePt t="106345" x="446088" y="4510088"/>
          <p14:tracePt t="106351" x="425450" y="4518025"/>
          <p14:tracePt t="106360" x="407988" y="4525963"/>
          <p14:tracePt t="106366" x="377825" y="4535488"/>
          <p14:tracePt t="106373" x="361950" y="4543425"/>
          <p14:tracePt t="106380" x="349250" y="4556125"/>
          <p14:tracePt t="106388" x="323850" y="4565650"/>
          <p14:tracePt t="106394" x="301625" y="4573588"/>
          <p14:tracePt t="106401" x="285750" y="4581525"/>
          <p14:tracePt t="106408" x="273050" y="4586288"/>
          <p14:tracePt t="106415" x="268288" y="4594225"/>
          <p14:tracePt t="106424" x="246063" y="4598988"/>
          <p14:tracePt t="106429" x="230188" y="4606925"/>
          <p14:tracePt t="106436" x="217488" y="4616450"/>
          <p14:tracePt t="106444" x="207963" y="4629150"/>
          <p14:tracePt t="106450" x="204788" y="4637088"/>
          <p14:tracePt t="106458" x="187325" y="4657725"/>
          <p14:tracePt t="106464" x="174625" y="4672013"/>
          <p14:tracePt t="106472" x="136525" y="4710113"/>
          <p14:tracePt t="106478" x="131763" y="4722813"/>
          <p14:tracePt t="106485" x="114300" y="4748213"/>
          <p14:tracePt t="106493" x="106363" y="4760913"/>
          <p14:tracePt t="106499" x="88900" y="4794250"/>
          <p14:tracePt t="106507" x="76200" y="4819650"/>
          <p14:tracePt t="106513" x="68263" y="4832350"/>
          <p14:tracePt t="106521" x="60325" y="4845050"/>
          <p14:tracePt t="106528" x="60325" y="4854575"/>
          <p14:tracePt t="106534" x="55563" y="4875213"/>
          <p14:tracePt t="106542" x="55563" y="4879975"/>
          <p14:tracePt t="106548" x="46038" y="4892675"/>
          <p14:tracePt t="106557" x="46038" y="4900613"/>
          <p14:tracePt t="106563" x="38100" y="4913313"/>
          <p14:tracePt t="106573" x="38100" y="4926013"/>
          <p14:tracePt t="106577" x="38100" y="4938713"/>
          <p14:tracePt t="106584" x="33338" y="4956175"/>
          <p14:tracePt t="106592" x="33338" y="4960938"/>
          <p14:tracePt t="106598" x="25400" y="4964113"/>
          <p14:tracePt t="106605" x="25400" y="4973638"/>
          <p14:tracePt t="106612" x="25400" y="4976813"/>
          <p14:tracePt t="106620" x="25400" y="4991100"/>
          <p14:tracePt t="106626" x="20638" y="5006975"/>
          <p14:tracePt t="106633" x="20638" y="5011738"/>
          <p14:tracePt t="106641" x="20638" y="5019675"/>
          <p14:tracePt t="106647" x="4763" y="5024438"/>
          <p14:tracePt t="106655" x="4763" y="5037138"/>
          <p14:tracePt t="106661" x="4763" y="5045075"/>
          <p14:tracePt t="106668" x="4763" y="5057775"/>
          <p14:tracePt t="106675" x="4763" y="5080000"/>
          <p14:tracePt t="106682" x="4763" y="5100638"/>
          <p14:tracePt t="106690" x="17463" y="5118100"/>
          <p14:tracePt t="106696" x="17463" y="5148263"/>
          <p14:tracePt t="106705" x="17463" y="5164138"/>
          <p14:tracePt t="106711" x="25400" y="5186363"/>
          <p14:tracePt t="106718" x="25400" y="5199063"/>
          <p14:tracePt t="106725" x="33338" y="5224463"/>
          <p14:tracePt t="106731" x="33338" y="5237163"/>
          <p14:tracePt t="106740" x="38100" y="5245100"/>
          <p14:tracePt t="106745" x="38100" y="5262563"/>
          <p14:tracePt t="106752" x="46038" y="5280025"/>
          <p14:tracePt t="106760" x="55563" y="5310188"/>
          <p14:tracePt t="106766" x="63500" y="5335588"/>
          <p14:tracePt t="106774" x="76200" y="5356225"/>
          <p14:tracePt t="106781" x="101600" y="5394325"/>
          <p14:tracePt t="106789" x="119063" y="5416550"/>
          <p14:tracePt t="106795" x="136525" y="5441950"/>
          <p14:tracePt t="106802" x="152400" y="5475288"/>
          <p14:tracePt t="106810" x="179388" y="5500688"/>
          <p14:tracePt t="106816" x="200025" y="5522913"/>
          <p14:tracePt t="106824" x="230188" y="5561013"/>
          <p14:tracePt t="106830" x="246063" y="5576888"/>
          <p14:tracePt t="106840" x="280988" y="5594350"/>
          <p14:tracePt t="106844" x="293688" y="5607050"/>
          <p14:tracePt t="106851" x="311150" y="5614988"/>
          <p14:tracePt t="106859" x="314325" y="5619750"/>
          <p14:tracePt t="106865" x="323850" y="5637213"/>
          <p14:tracePt t="106879" x="336550" y="5637213"/>
          <p14:tracePt t="106889" x="336550" y="5641975"/>
          <p14:tracePt t="106894" x="339725" y="5641975"/>
          <p14:tracePt t="106914" x="339725" y="5645150"/>
          <p14:tracePt t="106923" x="349250" y="5645150"/>
          <p14:tracePt t="106999" x="344488" y="5641975"/>
          <p14:tracePt t="107020" x="344488" y="5629275"/>
          <p14:tracePt t="107028" x="339725" y="5619750"/>
          <p14:tracePt t="107034" x="327025" y="5614988"/>
          <p14:tracePt t="107041" x="327025" y="5607050"/>
          <p14:tracePt t="107048" x="319088" y="5607050"/>
          <p14:tracePt t="107057" x="319088" y="5602288"/>
          <p14:tracePt t="107062" x="314325" y="5594350"/>
          <p14:tracePt t="107077" x="314325" y="5589588"/>
          <p14:tracePt t="107083" x="306388" y="5589588"/>
          <p14:tracePt t="107091" x="301625" y="5581650"/>
          <p14:tracePt t="107097" x="293688" y="5576888"/>
          <p14:tracePt t="107107" x="293688" y="5564188"/>
          <p14:tracePt t="107112" x="288925" y="5561013"/>
          <p14:tracePt t="107127" x="285750" y="5551488"/>
          <p14:tracePt t="107132" x="276225" y="5548313"/>
          <p14:tracePt t="107146" x="263525" y="5538788"/>
          <p14:tracePt t="107156" x="258763" y="5538788"/>
          <p14:tracePt t="107161" x="258763" y="5535613"/>
          <p14:tracePt t="107175" x="250825" y="5526088"/>
          <p14:tracePt t="107189" x="246063" y="5522913"/>
          <p14:tracePt t="107203" x="246063" y="5513388"/>
          <p14:tracePt t="107210" x="238125" y="5513388"/>
          <p14:tracePt t="107234" x="238125" y="5500688"/>
          <p14:tracePt t="107241" x="233363" y="5500688"/>
          <p14:tracePt t="107260" x="233363" y="5495925"/>
          <p14:tracePt t="107329" x="242888" y="5495925"/>
          <p14:tracePt t="107343" x="255588" y="5495925"/>
          <p14:tracePt t="107350" x="276225" y="5495925"/>
          <p14:tracePt t="107358" x="285750" y="5495925"/>
          <p14:tracePt t="107365" x="301625" y="5495925"/>
          <p14:tracePt t="107373" x="319088" y="5495925"/>
          <p14:tracePt t="107379" x="323850" y="5495925"/>
          <p14:tracePt t="107385" x="344488" y="5495925"/>
          <p14:tracePt t="107393" x="349250" y="5495925"/>
          <p14:tracePt t="107400" x="361950" y="5495925"/>
          <p14:tracePt t="107408" x="369888" y="5495925"/>
          <p14:tracePt t="107414" x="374650" y="5495925"/>
          <p14:tracePt t="107422" x="382588" y="5495925"/>
          <p14:tracePt t="107435" x="387350" y="5495925"/>
          <p14:tracePt t="107443" x="392113" y="5495925"/>
          <p14:tracePt t="107457" x="404813" y="5495925"/>
          <p14:tracePt t="107463" x="412750" y="5495925"/>
          <p14:tracePt t="107472" x="417513" y="5495925"/>
          <p14:tracePt t="109018" x="455613" y="5500688"/>
          <p14:tracePt t="109026" x="488950" y="5508625"/>
          <p14:tracePt t="109032" x="549275" y="5530850"/>
          <p14:tracePt t="109039" x="582613" y="5535613"/>
          <p14:tracePt t="109046" x="642938" y="5548313"/>
          <p14:tracePt t="109057" x="701675" y="5556250"/>
          <p14:tracePt t="109060" x="762000" y="5564188"/>
          <p14:tracePt t="109067" x="838200" y="5586413"/>
          <p14:tracePt t="109075" x="922338" y="5599113"/>
          <p14:tracePt t="109081" x="995363" y="5607050"/>
          <p14:tracePt t="109089" x="1081088" y="5607050"/>
          <p14:tracePt t="109095" x="1195388" y="5619750"/>
          <p14:tracePt t="109102" x="1309688" y="5632450"/>
          <p14:tracePt t="109110" x="1438275" y="5632450"/>
          <p14:tracePt t="109116" x="1577975" y="5632450"/>
          <p14:tracePt t="109124" x="1731963" y="5632450"/>
          <p14:tracePt t="109131" x="1871663" y="5632450"/>
          <p14:tracePt t="109139" x="2051050" y="5624513"/>
          <p14:tracePt t="109145" x="2259013" y="5611813"/>
          <p14:tracePt t="109151" x="2436813" y="5611813"/>
          <p14:tracePt t="109159" x="2620963" y="5599113"/>
          <p14:tracePt t="109165" x="2828925" y="5581650"/>
          <p14:tracePt t="109173" x="3033713" y="5581650"/>
          <p14:tracePt t="109179" x="3211513" y="5581650"/>
          <p14:tracePt t="109189" x="3365500" y="5581650"/>
          <p14:tracePt t="109194" x="3505200" y="5581650"/>
          <p14:tracePt t="109200" x="3619500" y="5581650"/>
          <p14:tracePt t="109208" x="3730625" y="5581650"/>
          <p14:tracePt t="109214" x="3816350" y="5581650"/>
          <p14:tracePt t="109223" x="3875088" y="5581650"/>
          <p14:tracePt t="109230" x="3917950" y="5581650"/>
          <p14:tracePt t="109242" x="3960813" y="5581650"/>
          <p14:tracePt t="109615" x="4019550" y="5589588"/>
          <p14:tracePt t="109624" x="4122738" y="5611813"/>
          <p14:tracePt t="109629" x="4237038" y="5632450"/>
          <p14:tracePt t="109638" x="4338638" y="5657850"/>
          <p14:tracePt t="109645" x="4457700" y="5692775"/>
          <p14:tracePt t="109651" x="4573588" y="5713413"/>
          <p14:tracePt t="109659" x="4687888" y="5738813"/>
          <p14:tracePt t="109665" x="4814888" y="5761038"/>
          <p14:tracePt t="109673" x="4943475" y="5786438"/>
          <p14:tracePt t="109679" x="5075238" y="5819775"/>
          <p14:tracePt t="109688" x="5214938" y="5832475"/>
          <p14:tracePt t="109694" x="5376863" y="5857875"/>
          <p14:tracePt t="109700" x="5530850" y="5867400"/>
          <p14:tracePt t="109709" x="5708650" y="5880100"/>
          <p14:tracePt t="109714" x="5926138" y="5908675"/>
          <p14:tracePt t="109724" x="6142038" y="5938838"/>
          <p14:tracePt t="109728" x="6419850" y="5973763"/>
          <p14:tracePt t="109735" x="6691313" y="6002338"/>
          <p14:tracePt t="109743" x="6904038" y="6015038"/>
          <p14:tracePt t="109749" x="7086600" y="6027738"/>
          <p14:tracePt t="109757" x="7296150" y="6045200"/>
          <p14:tracePt t="109763" x="7440613" y="6057900"/>
          <p14:tracePt t="109772" x="7567613" y="6080125"/>
          <p14:tracePt t="109778" x="7669213" y="6092825"/>
          <p14:tracePt t="109784" x="7737475" y="6092825"/>
          <p14:tracePt t="109792" x="7772400" y="6092825"/>
          <p14:tracePt t="110278" x="7721600" y="6118225"/>
          <p14:tracePt t="110285" x="7615238" y="6176963"/>
          <p14:tracePt t="110291" x="7496175" y="6237288"/>
          <p14:tracePt t="110298" x="7367588" y="6283325"/>
          <p14:tracePt t="110306" x="7223125" y="6321425"/>
          <p14:tracePt t="110312" x="7035800" y="6372225"/>
          <p14:tracePt t="110319" x="6845300" y="6402388"/>
          <p14:tracePt t="110327" x="6610350" y="6402388"/>
          <p14:tracePt t="110333" x="6342063" y="6389688"/>
          <p14:tracePt t="110341" x="6100763" y="6359525"/>
          <p14:tracePt t="110347" x="5815013" y="6292850"/>
          <p14:tracePt t="110355" x="5530850" y="6224588"/>
          <p14:tracePt t="110361" x="5270500" y="6159500"/>
          <p14:tracePt t="110368" x="5062538" y="6083300"/>
          <p14:tracePt t="110376" x="4892675" y="6045200"/>
          <p14:tracePt t="110382" x="4773613" y="6011863"/>
          <p14:tracePt t="110390" x="4700588" y="5989638"/>
          <p14:tracePt t="110396" x="4629150" y="5976938"/>
          <p14:tracePt t="110405" x="4594225" y="5973763"/>
          <p14:tracePt t="110411" x="4560888" y="5964238"/>
          <p14:tracePt t="110417" x="4548188" y="5964238"/>
          <p14:tracePt t="110425" x="4535488" y="5964238"/>
          <p14:tracePt t="110713" x="4360863" y="5981700"/>
          <p14:tracePt t="110721" x="4113213" y="6011863"/>
          <p14:tracePt t="110727" x="3900488" y="6027738"/>
          <p14:tracePt t="110734" x="3632200" y="6040438"/>
          <p14:tracePt t="110741" x="3403600" y="6040438"/>
          <p14:tracePt t="110748" x="3140075" y="6040438"/>
          <p14:tracePt t="110756" x="2955925" y="6032500"/>
          <p14:tracePt t="110762" x="2782888" y="6032500"/>
          <p14:tracePt t="110773" x="2641600" y="6019800"/>
          <p14:tracePt t="110777" x="2527300" y="6011863"/>
          <p14:tracePt t="110783" x="2411413" y="5999163"/>
          <p14:tracePt t="110791" x="2322513" y="5989638"/>
          <p14:tracePt t="110797" x="2263775" y="5976938"/>
          <p14:tracePt t="110805" x="2190750" y="5969000"/>
          <p14:tracePt t="110811" x="2132013" y="5956300"/>
          <p14:tracePt t="110818" x="2089150" y="5956300"/>
          <p14:tracePt t="110826" x="2041525" y="5948363"/>
          <p14:tracePt t="110832" x="2008188" y="5938838"/>
          <p14:tracePt t="110840" x="1978025" y="5938838"/>
          <p14:tracePt t="110846" x="1935163" y="5930900"/>
          <p14:tracePt t="110855" x="1909763" y="5921375"/>
          <p14:tracePt t="110861" x="1889125" y="5921375"/>
          <p14:tracePt t="110867" x="1854200" y="5918200"/>
          <p14:tracePt t="110875" x="1833563" y="5918200"/>
          <p14:tracePt t="110882" x="1808163" y="5918200"/>
          <p14:tracePt t="110890" x="1765300" y="5918200"/>
          <p14:tracePt t="110896" x="1744663" y="5918200"/>
          <p14:tracePt t="110906" x="1701800" y="5905500"/>
          <p14:tracePt t="110910" x="1666875" y="5905500"/>
          <p14:tracePt t="110917" x="1625600" y="5905500"/>
          <p14:tracePt t="110925" x="1603375" y="5905500"/>
          <p14:tracePt t="110931" x="1573213" y="5905500"/>
          <p14:tracePt t="110940" x="1539875" y="5905500"/>
          <p14:tracePt t="110945" x="1506538" y="5888038"/>
          <p14:tracePt t="110952" x="1484313" y="5888038"/>
          <p14:tracePt t="110960" x="1450975" y="5888038"/>
          <p14:tracePt t="110966" x="1428750" y="5883275"/>
          <p14:tracePt t="110974" x="1374775" y="5870575"/>
          <p14:tracePt t="110980" x="1352550" y="5870575"/>
          <p14:tracePt t="110989" x="1319213" y="5857875"/>
          <p14:tracePt t="110995" x="1284288" y="5857875"/>
          <p14:tracePt t="111001" x="1241425" y="5845175"/>
          <p14:tracePt t="111009" x="1208088" y="5842000"/>
          <p14:tracePt t="111015" x="1174750" y="5819775"/>
          <p14:tracePt t="111023" x="1149350" y="5807075"/>
          <p14:tracePt t="111030" x="1119188" y="5799138"/>
          <p14:tracePt t="111039" x="1093788" y="5789613"/>
          <p14:tracePt t="111044" x="1081088" y="5781675"/>
          <p14:tracePt t="111050" x="1055688" y="5773738"/>
          <p14:tracePt t="111058" x="1042988" y="5768975"/>
          <p14:tracePt t="111064" x="1025525" y="5761038"/>
          <p14:tracePt t="111073" x="1012825" y="5751513"/>
          <p14:tracePt t="111079" x="995363" y="5748338"/>
          <p14:tracePt t="111086" x="974725" y="5730875"/>
          <p14:tracePt t="111095" x="965200" y="5721350"/>
          <p14:tracePt t="111100" x="952500" y="5718175"/>
          <p14:tracePt t="111107" x="939800" y="5700713"/>
          <p14:tracePt t="111114" x="931863" y="5695950"/>
          <p14:tracePt t="111122" x="919163" y="5688013"/>
          <p14:tracePt t="111128" x="906463" y="5683250"/>
          <p14:tracePt t="111135" x="896938" y="5657850"/>
          <p14:tracePt t="111143" x="893763" y="5654675"/>
          <p14:tracePt t="111149" x="884238" y="5645150"/>
          <p14:tracePt t="111157" x="884238" y="5641975"/>
          <p14:tracePt t="111163" x="881063" y="5632450"/>
          <p14:tracePt t="111177" x="881063" y="5629275"/>
          <p14:tracePt t="111192" x="881063" y="5624513"/>
          <p14:tracePt t="111206" x="881063" y="5614988"/>
          <p14:tracePt t="111224" x="881063" y="5611813"/>
          <p14:tracePt t="111244" x="881063" y="5602288"/>
          <p14:tracePt t="111256" x="881063" y="5589588"/>
          <p14:tracePt t="111268" x="881063" y="5586413"/>
          <p14:tracePt t="111276" x="881063" y="5576888"/>
          <p14:tracePt t="111290" x="881063" y="5573713"/>
          <p14:tracePt t="111306" x="889000" y="5561013"/>
          <p14:tracePt t="111318" x="893763" y="5551488"/>
          <p14:tracePt t="111326" x="893763" y="5548313"/>
          <p14:tracePt t="111332" x="901700" y="5543550"/>
          <p14:tracePt t="111340" x="901700" y="5535613"/>
          <p14:tracePt t="111346" x="914400" y="5522913"/>
          <p14:tracePt t="111355" x="919163" y="5518150"/>
          <p14:tracePt t="111360" x="931863" y="5508625"/>
          <p14:tracePt t="111367" x="939800" y="5505450"/>
          <p14:tracePt t="111375" x="944563" y="5495925"/>
          <p14:tracePt t="111381" x="957263" y="5483225"/>
          <p14:tracePt t="111390" x="982663" y="5483225"/>
          <p14:tracePt t="111395" x="995363" y="5475288"/>
          <p14:tracePt t="111402" x="1008063" y="5470525"/>
          <p14:tracePt t="111410" x="1025525" y="5454650"/>
          <p14:tracePt t="111416" x="1038225" y="5454650"/>
          <p14:tracePt t="111424" x="1063625" y="5445125"/>
          <p14:tracePt t="111430" x="1068388" y="5445125"/>
          <p14:tracePt t="111439" x="1076325" y="5445125"/>
          <p14:tracePt t="111451" x="1081088" y="5445125"/>
          <p14:tracePt t="111479" x="1084263" y="5445125"/>
          <p14:tracePt t="111508" x="1093788" y="5445125"/>
          <p14:tracePt t="112183" x="1071563" y="5348288"/>
          <p14:tracePt t="112193" x="1033463" y="5186363"/>
          <p14:tracePt t="112197" x="1003300" y="4994275"/>
          <p14:tracePt t="112207" x="957263" y="4743450"/>
          <p14:tracePt t="112212" x="927100" y="4522788"/>
          <p14:tracePt t="112218" x="927100" y="4292600"/>
          <p14:tracePt t="112227" x="927100" y="4087813"/>
          <p14:tracePt t="112233" x="957263" y="3811588"/>
          <p14:tracePt t="112242" x="1000125" y="3616325"/>
          <p14:tracePt t="112246" x="1058863" y="3386138"/>
          <p14:tracePt t="112257" x="1109663" y="3233738"/>
          <p14:tracePt t="112262" x="1165225" y="3059113"/>
          <p14:tracePt t="112267" x="1238250" y="2940050"/>
          <p14:tracePt t="112276" x="1306513" y="2820988"/>
          <p14:tracePt t="112282" x="1377950" y="2714625"/>
          <p14:tracePt t="112292" x="1446213" y="2620963"/>
          <p14:tracePt t="112296" x="1527175" y="2544763"/>
          <p14:tracePt t="112309" x="1620838" y="2471738"/>
          <p14:tracePt t="112311" x="1697038" y="2395538"/>
          <p14:tracePt t="112316" x="1765300" y="2339975"/>
          <p14:tracePt t="112325" x="1816100" y="2289175"/>
          <p14:tracePt t="112331" x="1854200" y="2251075"/>
          <p14:tracePt t="112340" x="1906588" y="2195513"/>
          <p14:tracePt t="112345" x="1931988" y="2170113"/>
          <p14:tracePt t="112352" x="1957388" y="2157413"/>
          <p14:tracePt t="112360" x="1970088" y="2139950"/>
          <p14:tracePt t="112366" x="1995488" y="2122488"/>
          <p14:tracePt t="112374" x="2020888" y="2109788"/>
          <p14:tracePt t="112380" x="2033588" y="2101850"/>
          <p14:tracePt t="112389" x="2058988" y="2084388"/>
          <p14:tracePt t="112394" x="2089150" y="2076450"/>
          <p14:tracePt t="112401" x="2114550" y="2063750"/>
          <p14:tracePt t="112409" x="2147888" y="2046288"/>
          <p14:tracePt t="112415" x="2182813" y="2025650"/>
          <p14:tracePt t="112424" x="2208213" y="2020888"/>
          <p14:tracePt t="112430" x="2228850" y="2012950"/>
          <p14:tracePt t="112441" x="2254250" y="1995488"/>
          <p14:tracePt t="112445" x="2276475" y="1987550"/>
          <p14:tracePt t="112450" x="2292350" y="1982788"/>
          <p14:tracePt t="112458" x="2297113" y="1982788"/>
          <p14:tracePt t="112465" x="2297113" y="1965325"/>
          <p14:tracePt t="112475" x="2301875" y="1965325"/>
          <p14:tracePt t="112492" x="2301875" y="1960563"/>
          <p14:tracePt t="112494" x="2314575" y="1960563"/>
          <p14:tracePt t="112500" x="2314575" y="1957388"/>
          <p14:tracePt t="112513" x="2314575" y="1947863"/>
          <p14:tracePt t="112535" x="2305050" y="1947863"/>
          <p14:tracePt t="112543" x="2305050" y="1944688"/>
          <p14:tracePt t="112548" x="2292350" y="1935163"/>
          <p14:tracePt t="112557" x="2271713" y="1919288"/>
          <p14:tracePt t="112563" x="2224088" y="1909763"/>
          <p14:tracePt t="112572" x="2195513" y="1906588"/>
          <p14:tracePt t="112577" x="2132013" y="1884363"/>
          <p14:tracePt t="112584" x="2076450" y="1884363"/>
          <p14:tracePt t="112592" x="1998663" y="1871663"/>
          <p14:tracePt t="112598" x="1914525" y="1871663"/>
          <p14:tracePt t="112606" x="1846263" y="1871663"/>
          <p14:tracePt t="112612" x="1760538" y="1871663"/>
          <p14:tracePt t="112623" x="1671638" y="1871663"/>
          <p14:tracePt t="112628" x="1616075" y="1871663"/>
          <p14:tracePt t="112633" x="1544638" y="1871663"/>
          <p14:tracePt t="112642" x="1489075" y="1871663"/>
          <p14:tracePt t="112647" x="1454150" y="1871663"/>
          <p14:tracePt t="112657" x="1433513" y="1871663"/>
          <p14:tracePt t="112662" x="1390650" y="1871663"/>
          <p14:tracePt t="112668" x="1377950" y="1871663"/>
          <p14:tracePt t="112676" x="1352550" y="1871663"/>
          <p14:tracePt t="112682" x="1322388" y="1871663"/>
          <p14:tracePt t="112690" x="1296988" y="1863725"/>
          <p14:tracePt t="112696" x="1276350" y="1863725"/>
          <p14:tracePt t="112705" x="1233488" y="1863725"/>
          <p14:tracePt t="112711" x="1200150" y="1866900"/>
          <p14:tracePt t="112717" x="1157288" y="1866900"/>
          <p14:tracePt t="112725" x="1096963" y="1866900"/>
          <p14:tracePt t="112731" x="1068388" y="1876425"/>
          <p14:tracePt t="112739" x="1020763" y="1876425"/>
          <p14:tracePt t="112746" x="962025" y="1897063"/>
          <p14:tracePt t="112757" x="927100" y="1897063"/>
          <p14:tracePt t="112761" x="896938" y="1906588"/>
          <p14:tracePt t="112767" x="863600" y="1906588"/>
          <p14:tracePt t="112775" x="833438" y="1906588"/>
          <p14:tracePt t="112781" x="820738" y="1906588"/>
          <p14:tracePt t="112790" x="795338" y="1906588"/>
          <p14:tracePt t="112795" x="782638" y="1906588"/>
          <p14:tracePt t="112803" x="769938" y="1906588"/>
          <p14:tracePt t="112810" x="749300" y="1906588"/>
          <p14:tracePt t="112816" x="723900" y="1906588"/>
          <p14:tracePt t="112824" x="711200" y="1906588"/>
          <p14:tracePt t="112830" x="696913" y="1906588"/>
          <p14:tracePt t="112839" x="663575" y="1914525"/>
          <p14:tracePt t="112844" x="650875" y="1914525"/>
          <p14:tracePt t="112852" x="617538" y="1914525"/>
          <p14:tracePt t="112860" x="595313" y="1914525"/>
          <p14:tracePt t="112865" x="582613" y="1922463"/>
          <p14:tracePt t="112874" x="569913" y="1922463"/>
          <p14:tracePt t="112879" x="552450" y="1922463"/>
          <p14:tracePt t="112890" x="531813" y="1922463"/>
          <p14:tracePt t="112894" x="527050" y="1927225"/>
          <p14:tracePt t="112900" x="519113" y="1927225"/>
          <p14:tracePt t="112908" x="514350" y="1927225"/>
          <p14:tracePt t="112915" x="506413" y="1931988"/>
          <p14:tracePt t="112924" x="501650" y="1939925"/>
          <p14:tracePt t="112929" x="488950" y="1944688"/>
          <p14:tracePt t="112939" x="481013" y="1952625"/>
          <p14:tracePt t="112943" x="458788" y="1957388"/>
          <p14:tracePt t="112950" x="455613" y="1982788"/>
          <p14:tracePt t="112959" x="438150" y="1990725"/>
          <p14:tracePt t="112964" x="430213" y="2003425"/>
          <p14:tracePt t="112971" x="425450" y="2012950"/>
          <p14:tracePt t="112979" x="420688" y="2012950"/>
          <p14:tracePt t="112985" x="420688" y="2016125"/>
          <p14:tracePt t="112993" x="412750" y="2016125"/>
          <p14:tracePt t="113007" x="412750" y="2020888"/>
          <p14:tracePt t="113013" x="400050" y="2020888"/>
          <p14:tracePt t="113028" x="400050" y="2028825"/>
          <p14:tracePt t="113048" x="400050" y="2041525"/>
          <p14:tracePt t="113062" x="400050" y="2046288"/>
          <p14:tracePt t="113077" x="407988" y="2046288"/>
          <p14:tracePt t="113091" x="407988" y="2054225"/>
          <p14:tracePt t="113097" x="417513" y="2054225"/>
          <p14:tracePt t="113106" x="420688" y="2058988"/>
          <p14:tracePt t="113112" x="433388" y="2066925"/>
          <p14:tracePt t="113118" x="442913" y="2071688"/>
          <p14:tracePt t="113126" x="455613" y="2079625"/>
          <p14:tracePt t="113132" x="476250" y="2079625"/>
          <p14:tracePt t="113140" x="488950" y="2084388"/>
          <p14:tracePt t="113149" x="506413" y="2093913"/>
          <p14:tracePt t="113158" x="519113" y="2109788"/>
          <p14:tracePt t="113162" x="527050" y="2109788"/>
          <p14:tracePt t="113168" x="549275" y="2109788"/>
          <p14:tracePt t="113176" x="552450" y="2109788"/>
          <p14:tracePt t="113182" x="561975" y="2109788"/>
          <p14:tracePt t="113189" x="565150" y="2109788"/>
          <p14:tracePt t="113210" x="569913" y="2109788"/>
          <p14:tracePt t="113225" x="577850" y="2109788"/>
          <p14:tracePt t="113241" x="577850" y="2101850"/>
          <p14:tracePt t="113245" x="582613" y="2101850"/>
          <p14:tracePt t="113256" x="582613" y="2093913"/>
          <p14:tracePt t="113260" x="582613" y="2079625"/>
          <p14:tracePt t="113266" x="582613" y="2076450"/>
          <p14:tracePt t="113274" x="582613" y="2066925"/>
          <p14:tracePt t="113280" x="582613" y="2063750"/>
          <p14:tracePt t="113289" x="582613" y="2054225"/>
          <p14:tracePt t="113294" x="582613" y="2038350"/>
          <p14:tracePt t="113309" x="582613" y="2028825"/>
          <p14:tracePt t="113315" x="582613" y="2025650"/>
          <p14:tracePt t="113323" x="574675" y="2025650"/>
          <p14:tracePt t="113329" x="574675" y="2016125"/>
          <p14:tracePt t="113350" x="569913" y="2012950"/>
          <p14:tracePt t="113414" x="569913" y="2025650"/>
          <p14:tracePt t="113422" x="569913" y="2033588"/>
          <p14:tracePt t="113428" x="569913" y="2046288"/>
          <p14:tracePt t="113435" x="569913" y="2051050"/>
          <p14:tracePt t="113443" x="569913" y="2063750"/>
          <p14:tracePt t="113457" x="569913" y="2071688"/>
          <p14:tracePt t="113463" x="569913" y="2076450"/>
          <p14:tracePt t="113477" x="569913" y="2084388"/>
          <p14:tracePt t="113498" x="569913" y="2089150"/>
          <p14:tracePt t="113520" x="569913" y="2093913"/>
          <p14:tracePt t="113533" x="565150" y="2093913"/>
          <p14:tracePt t="113541" x="557213" y="2093913"/>
          <p14:tracePt t="113547" x="536575" y="2093913"/>
          <p14:tracePt t="113556" x="531813" y="2093913"/>
          <p14:tracePt t="113569" x="519113" y="2093913"/>
          <p14:tracePt t="113576" x="511175" y="2093913"/>
          <p14:tracePt t="113582" x="506413" y="2093913"/>
          <p14:tracePt t="113590" x="501650" y="2089150"/>
          <p14:tracePt t="113597" x="493713" y="2079625"/>
          <p14:tracePt t="113605" x="471488" y="2066925"/>
          <p14:tracePt t="113611" x="468313" y="2058988"/>
          <p14:tracePt t="113618" x="468313" y="2046288"/>
          <p14:tracePt t="113632" x="468313" y="2033588"/>
          <p14:tracePt t="113646" x="468313" y="2028825"/>
          <p14:tracePt t="113667" x="468313" y="2020888"/>
          <p14:tracePt t="113689" x="481013" y="2016125"/>
          <p14:tracePt t="113695" x="498475" y="2016125"/>
          <p14:tracePt t="113710" x="511175" y="2016125"/>
          <p14:tracePt t="113724" x="514350" y="2016125"/>
          <p14:tracePt t="113745" x="523875" y="2016125"/>
          <p14:tracePt t="113794" x="523875" y="2025650"/>
          <p14:tracePt t="113801" x="519113" y="2025650"/>
          <p14:tracePt t="113809" x="519113" y="2028825"/>
          <p14:tracePt t="113815" x="506413" y="2041525"/>
          <p14:tracePt t="113823" x="501650" y="2051050"/>
          <p14:tracePt t="113829" x="484188" y="2054225"/>
          <p14:tracePt t="113839" x="471488" y="2054225"/>
          <p14:tracePt t="113844" x="468313" y="2054225"/>
          <p14:tracePt t="113850" x="458788" y="2054225"/>
          <p14:tracePt t="113864" x="455613" y="2054225"/>
          <p14:tracePt t="113889" x="450850" y="2054225"/>
          <p14:tracePt t="113899" x="450850" y="2046288"/>
          <p14:tracePt t="113921" x="450850" y="2033588"/>
          <p14:tracePt t="113949" x="450850" y="2028825"/>
          <p14:tracePt t="113969" x="455613" y="2028825"/>
          <p14:tracePt t="113998" x="463550" y="2028825"/>
          <p14:tracePt t="114033" x="463550" y="2041525"/>
          <p14:tracePt t="114042" x="458788" y="2041525"/>
          <p14:tracePt t="114055" x="458788" y="2051050"/>
          <p14:tracePt t="114082" x="458788" y="2054225"/>
          <p14:tracePt t="114131" x="463550" y="2054225"/>
          <p14:tracePt t="114153" x="484188" y="2054225"/>
          <p14:tracePt t="114162" x="488950" y="2046288"/>
          <p14:tracePt t="114166" x="493713" y="2046288"/>
          <p14:tracePt t="114175" x="501650" y="2046288"/>
          <p14:tracePt t="114181" x="506413" y="2033588"/>
          <p14:tracePt t="114190" x="514350" y="2033588"/>
          <p14:tracePt t="114195" x="519113" y="2033588"/>
          <p14:tracePt t="114210" x="527050" y="2033588"/>
          <p14:tracePt t="114224" x="531813" y="2033588"/>
          <p14:tracePt t="114251" x="544513" y="2033588"/>
          <p14:tracePt t="114265" x="544513" y="2028825"/>
          <p14:tracePt t="114300" x="544513" y="2020888"/>
          <p14:tracePt t="114336" x="552450" y="2016125"/>
          <p14:tracePt t="114363" x="552450" y="2012950"/>
          <p14:tracePt t="114371" x="557213" y="2012950"/>
          <p14:tracePt t="114399" x="561975" y="2012950"/>
          <p14:tracePt t="114421" x="569913" y="2012950"/>
          <p14:tracePt t="114434" x="574675" y="2012950"/>
          <p14:tracePt t="114448" x="582613" y="2012950"/>
          <p14:tracePt t="114469" x="587375" y="2012950"/>
          <p14:tracePt t="114490" x="595313" y="2012950"/>
          <p14:tracePt t="114511" x="608013" y="2012950"/>
          <p14:tracePt t="114525" x="612775" y="2012950"/>
          <p14:tracePt t="114532" x="617538" y="2012950"/>
          <p14:tracePt t="114540" x="625475" y="2012950"/>
          <p14:tracePt t="114556" x="630238" y="2012950"/>
          <p14:tracePt t="114576" x="638175" y="2012950"/>
          <p14:tracePt t="114604" x="642938" y="2012950"/>
          <p14:tracePt t="114652" x="633413" y="2012950"/>
          <p14:tracePt t="114660" x="620713" y="2012950"/>
          <p14:tracePt t="114666" x="590550" y="2012950"/>
          <p14:tracePt t="114675" x="577850" y="2012950"/>
          <p14:tracePt t="114680" x="552450" y="2012950"/>
          <p14:tracePt t="114689" x="531813" y="2012950"/>
          <p14:tracePt t="114694" x="488950" y="2012950"/>
          <p14:tracePt t="114701" x="468313" y="2012950"/>
          <p14:tracePt t="114709" x="450850" y="2012950"/>
          <p14:tracePt t="114715" x="420688" y="2012950"/>
          <p14:tracePt t="114723" x="407988" y="2012950"/>
          <p14:tracePt t="114729" x="392113" y="2003425"/>
          <p14:tracePt t="114740" x="377825" y="2003425"/>
          <p14:tracePt t="114744" x="365125" y="2003425"/>
          <p14:tracePt t="114750" x="357188" y="2003425"/>
          <p14:tracePt t="114758" x="352425" y="2003425"/>
          <p14:tracePt t="114773" x="349250" y="2003425"/>
          <p14:tracePt t="114799" x="339725" y="2003425"/>
          <p14:tracePt t="114835" x="344488" y="2003425"/>
          <p14:tracePt t="114849" x="349250" y="2003425"/>
          <p14:tracePt t="114857" x="377825" y="2003425"/>
          <p14:tracePt t="114863" x="407988" y="2012950"/>
          <p14:tracePt t="114871" x="442913" y="2012950"/>
          <p14:tracePt t="114891" x="506413" y="2020888"/>
          <p14:tracePt t="114895" x="549275" y="2020888"/>
          <p14:tracePt t="114898" x="565150" y="2020888"/>
          <p14:tracePt t="114906" x="587375" y="2020888"/>
          <p14:tracePt t="114913" x="590550" y="2020888"/>
          <p14:tracePt t="114921" x="612775" y="2020888"/>
          <p14:tracePt t="114933" x="620713" y="2020888"/>
          <p14:tracePt t="114947" x="625475" y="2020888"/>
          <p14:tracePt t="114969" x="630238" y="2020888"/>
          <p14:tracePt t="115039" x="625475" y="2020888"/>
          <p14:tracePt t="115046" x="617538" y="2020888"/>
          <p14:tracePt t="115060" x="604838" y="2020888"/>
          <p14:tracePt t="115074" x="600075" y="2020888"/>
          <p14:tracePt t="115081" x="590550" y="2020888"/>
          <p14:tracePt t="115090" x="590550" y="2012950"/>
          <p14:tracePt t="115106" x="587375" y="2012950"/>
          <p14:tracePt t="115116" x="577850" y="2012950"/>
          <p14:tracePt t="115124" x="577850" y="2008188"/>
          <p14:tracePt t="115139" x="574675" y="2008188"/>
          <p14:tracePt t="115151" x="574675" y="2000250"/>
          <p14:tracePt t="115207" x="582613" y="2000250"/>
          <p14:tracePt t="115215" x="620713" y="2003425"/>
          <p14:tracePt t="115223" x="642938" y="2012950"/>
          <p14:tracePt t="115234" x="684213" y="2012950"/>
          <p14:tracePt t="115240" x="727075" y="2012950"/>
          <p14:tracePt t="115244" x="762000" y="2020888"/>
          <p14:tracePt t="115249" x="795338" y="2028825"/>
          <p14:tracePt t="115258" x="808038" y="2028825"/>
          <p14:tracePt t="115264" x="830263" y="2028825"/>
          <p14:tracePt t="115274" x="838200" y="2028825"/>
          <p14:tracePt t="115278" x="842963" y="2028825"/>
          <p14:tracePt t="115293" x="850900" y="2028825"/>
          <p14:tracePt t="115306" x="863600" y="2028825"/>
          <p14:tracePt t="115376" x="855663" y="2028825"/>
          <p14:tracePt t="115385" x="846138" y="2028825"/>
          <p14:tracePt t="115392" x="833438" y="2033588"/>
          <p14:tracePt t="115397" x="820738" y="2033588"/>
          <p14:tracePt t="115405" x="795338" y="2033588"/>
          <p14:tracePt t="115412" x="765175" y="2033588"/>
          <p14:tracePt t="115421" x="723900" y="2033588"/>
          <p14:tracePt t="115426" x="681038" y="2033588"/>
          <p14:tracePt t="115432" x="633413" y="2033588"/>
          <p14:tracePt t="115440" x="590550" y="2033588"/>
          <p14:tracePt t="115447" x="561975" y="2033588"/>
          <p14:tracePt t="115455" x="506413" y="2033588"/>
          <p14:tracePt t="115461" x="471488" y="2033588"/>
          <p14:tracePt t="115468" x="430213" y="2033588"/>
          <p14:tracePt t="115475" x="407988" y="2033588"/>
          <p14:tracePt t="115482" x="387350" y="2033588"/>
          <p14:tracePt t="115489" x="369888" y="2033588"/>
          <p14:tracePt t="115496" x="349250" y="2033588"/>
          <p14:tracePt t="115506" x="344488" y="2033588"/>
          <p14:tracePt t="115510" x="336550" y="2033588"/>
          <p14:tracePt t="115517" x="331788" y="2033588"/>
          <p14:tracePt t="115539" x="323850" y="2033588"/>
          <p14:tracePt t="115553" x="319088" y="2033588"/>
          <p14:tracePt t="115580" x="314325" y="2033588"/>
          <p14:tracePt t="115665" x="327025" y="2041525"/>
          <p14:tracePt t="115673" x="344488" y="2054225"/>
          <p14:tracePt t="115679" x="387350" y="2054225"/>
          <p14:tracePt t="115689" x="407988" y="2063750"/>
          <p14:tracePt t="115694" x="420688" y="2063750"/>
          <p14:tracePt t="115699" x="455613" y="2071688"/>
          <p14:tracePt t="115708" x="468313" y="2071688"/>
          <p14:tracePt t="115714" x="481013" y="2071688"/>
          <p14:tracePt t="115723" x="498475" y="2071688"/>
          <p14:tracePt t="115735" x="501650" y="2071688"/>
          <p14:tracePt t="115743" x="506413" y="2071688"/>
          <p14:tracePt t="115757" x="519113" y="2071688"/>
          <p14:tracePt t="115771" x="527050" y="2071688"/>
          <p14:tracePt t="115792" x="531813" y="2071688"/>
          <p14:tracePt t="115876" x="523875" y="2071688"/>
          <p14:tracePt t="115884" x="511175" y="2071688"/>
          <p14:tracePt t="115891" x="506413" y="2071688"/>
          <p14:tracePt t="115904" x="501650" y="2071688"/>
          <p14:tracePt t="115918" x="493713" y="2071688"/>
          <p14:tracePt t="115954" x="488950" y="2071688"/>
          <p14:tracePt t="116023" x="498475" y="2071688"/>
          <p14:tracePt t="116051" x="501650" y="2071688"/>
          <p14:tracePt t="116171" x="493713" y="2071688"/>
          <p14:tracePt t="116227" x="488950" y="2071688"/>
          <p14:tracePt t="116256" x="481013" y="2071688"/>
          <p14:tracePt t="116276" x="481013" y="2076450"/>
          <p14:tracePt t="123824" x="481013" y="2114550"/>
          <p14:tracePt t="123831" x="481013" y="2173288"/>
          <p14:tracePt t="123839" x="481013" y="2216150"/>
          <p14:tracePt t="123845" x="488950" y="2276475"/>
          <p14:tracePt t="123854" x="488950" y="2335213"/>
          <p14:tracePt t="123860" x="498475" y="2408238"/>
          <p14:tracePt t="123866" x="498475" y="2479675"/>
          <p14:tracePt t="123874" x="511175" y="2552700"/>
          <p14:tracePt t="123880" x="519113" y="2611438"/>
          <p14:tracePt t="123889" x="519113" y="2684463"/>
          <p14:tracePt t="123894" x="527050" y="2727325"/>
          <p14:tracePt t="123906" x="536575" y="2786063"/>
          <p14:tracePt t="123909" x="536575" y="2820988"/>
          <p14:tracePt t="123915" x="536575" y="2876550"/>
          <p14:tracePt t="123923" x="549275" y="2917825"/>
          <p14:tracePt t="123929" x="539750" y="2995613"/>
          <p14:tracePt t="123937" x="539750" y="3063875"/>
          <p14:tracePt t="123945" x="539750" y="3109913"/>
          <p14:tracePt t="123950" x="539750" y="3182938"/>
          <p14:tracePt t="123958" x="539750" y="3224213"/>
          <p14:tracePt t="123964" x="531813" y="3284538"/>
          <p14:tracePt t="123972" x="531813" y="3327400"/>
          <p14:tracePt t="123978" x="531813" y="3386138"/>
          <p14:tracePt t="123987" x="531813" y="3429000"/>
          <p14:tracePt t="123993" x="519113" y="3489325"/>
          <p14:tracePt t="123999" x="519113" y="3530600"/>
          <p14:tracePt t="124007" x="519113" y="3590925"/>
          <p14:tracePt t="124013" x="519113" y="3649663"/>
          <p14:tracePt t="124021" x="511175" y="3709988"/>
          <p14:tracePt t="124028" x="511175" y="3778250"/>
          <p14:tracePt t="124037" x="501650" y="3867150"/>
          <p14:tracePt t="124042" x="488950" y="3940175"/>
          <p14:tracePt t="124049" x="476250" y="4054475"/>
          <p14:tracePt t="124056" x="468313" y="4140200"/>
          <p14:tracePt t="124063" x="455613" y="4254500"/>
          <p14:tracePt t="124072" x="446088" y="4343400"/>
          <p14:tracePt t="124077" x="446088" y="4429125"/>
          <p14:tracePt t="124084" x="446088" y="4497388"/>
          <p14:tracePt t="124092" x="446088" y="4568825"/>
          <p14:tracePt t="124098" x="433388" y="4629150"/>
          <p14:tracePt t="124106" x="433388" y="4662488"/>
          <p14:tracePt t="124113" x="433388" y="4684713"/>
          <p14:tracePt t="124450" x="420688" y="4700588"/>
          <p14:tracePt t="124458" x="412750" y="4705350"/>
          <p14:tracePt t="124464" x="407988" y="4718050"/>
          <p14:tracePt t="124472" x="382588" y="4735513"/>
          <p14:tracePt t="124478" x="377825" y="4738688"/>
          <p14:tracePt t="124486" x="369888" y="4751388"/>
          <p14:tracePt t="124493" x="357188" y="4760913"/>
          <p14:tracePt t="124499" x="349250" y="4768850"/>
          <p14:tracePt t="124506" x="344488" y="4773613"/>
          <p14:tracePt t="124513" x="336550" y="4778375"/>
          <p14:tracePt t="124521" x="331788" y="4786313"/>
          <p14:tracePt t="124527" x="319088" y="4799013"/>
          <p14:tracePt t="124538" x="311150" y="4806950"/>
          <p14:tracePt t="124542" x="293688" y="4811713"/>
          <p14:tracePt t="124548" x="285750" y="4837113"/>
          <p14:tracePt t="124556" x="276225" y="4837113"/>
          <p14:tracePt t="124562" x="263525" y="4841875"/>
          <p14:tracePt t="124570" x="258763" y="4849813"/>
          <p14:tracePt t="124576" x="250825" y="4854575"/>
          <p14:tracePt t="124584" x="250825" y="4857750"/>
          <p14:tracePt t="124591" x="246063" y="4857750"/>
          <p14:tracePt t="124597" x="246063" y="4867275"/>
          <p14:tracePt t="124605" x="238125" y="4867275"/>
          <p14:tracePt t="124611" x="238125" y="4870450"/>
          <p14:tracePt t="124620" x="225425" y="4879975"/>
          <p14:tracePt t="124626" x="220663" y="4884738"/>
          <p14:tracePt t="124632" x="212725" y="4897438"/>
          <p14:tracePt t="124640" x="200025" y="4913313"/>
          <p14:tracePt t="124646" x="192088" y="4918075"/>
          <p14:tracePt t="124655" x="187325" y="4935538"/>
          <p14:tracePt t="124661" x="179388" y="4948238"/>
          <p14:tracePt t="124670" x="179388" y="4951413"/>
          <p14:tracePt t="124675" x="174625" y="4964113"/>
          <p14:tracePt t="124682" x="166688" y="4981575"/>
          <p14:tracePt t="124696" x="166688" y="4986338"/>
          <p14:tracePt t="124704" x="166688" y="4994275"/>
          <p14:tracePt t="124710" x="152400" y="4994275"/>
          <p14:tracePt t="124725" x="152400" y="4999038"/>
          <p14:tracePt t="124739" x="144463" y="5006975"/>
          <p14:tracePt t="124754" x="144463" y="5011738"/>
          <p14:tracePt t="124760" x="139700" y="5016500"/>
          <p14:tracePt t="124766" x="139700" y="5029200"/>
          <p14:tracePt t="124774" x="139700" y="5045075"/>
          <p14:tracePt t="124780" x="136525" y="5049838"/>
          <p14:tracePt t="124788" x="136525" y="5057775"/>
          <p14:tracePt t="124794" x="136525" y="5070475"/>
          <p14:tracePt t="124803" x="127000" y="5083175"/>
          <p14:tracePt t="124809" x="127000" y="5097463"/>
          <p14:tracePt t="124815" x="127000" y="5105400"/>
          <p14:tracePt t="124823" x="127000" y="5118100"/>
          <p14:tracePt t="124829" x="127000" y="5122863"/>
          <p14:tracePt t="124838" x="119063" y="5135563"/>
          <p14:tracePt t="124843" x="119063" y="5148263"/>
          <p14:tracePt t="124852" x="119063" y="5173663"/>
          <p14:tracePt t="124858" x="119063" y="5176838"/>
          <p14:tracePt t="124865" x="119063" y="5189538"/>
          <p14:tracePt t="124872" x="119063" y="5203825"/>
          <p14:tracePt t="124879" x="123825" y="5237163"/>
          <p14:tracePt t="124889" x="123825" y="5241925"/>
          <p14:tracePt t="124893" x="123825" y="5254625"/>
          <p14:tracePt t="124900" x="123825" y="5270500"/>
          <p14:tracePt t="124908" x="131763" y="5283200"/>
          <p14:tracePt t="124915" x="131763" y="5287963"/>
          <p14:tracePt t="124922" x="131763" y="5310188"/>
          <p14:tracePt t="124928" x="131763" y="5318125"/>
          <p14:tracePt t="124937" x="136525" y="5330825"/>
          <p14:tracePt t="124943" x="136525" y="5343525"/>
          <p14:tracePt t="124949" x="136525" y="5356225"/>
          <p14:tracePt t="124956" x="144463" y="5381625"/>
          <p14:tracePt t="124963" x="144463" y="5394325"/>
          <p14:tracePt t="124970" x="152400" y="5399088"/>
          <p14:tracePt t="124977" x="152400" y="5411788"/>
          <p14:tracePt t="124988" x="152400" y="5419725"/>
          <p14:tracePt t="124992" x="152400" y="5424488"/>
          <p14:tracePt t="125007" x="152400" y="5432425"/>
          <p14:tracePt t="125020" x="152400" y="5437188"/>
          <p14:tracePt t="125047" x="152400" y="5449888"/>
          <p14:tracePt t="125076" x="152400" y="5454650"/>
          <p14:tracePt t="125153" x="149225" y="5454650"/>
          <p14:tracePt t="125181" x="144463" y="5454650"/>
          <p14:tracePt t="133367" x="144463" y="5441950"/>
          <p14:tracePt t="133369" x="149225" y="5429250"/>
          <p14:tracePt t="133376" x="149225" y="5411788"/>
          <p14:tracePt t="133383" x="149225" y="5407025"/>
          <p14:tracePt t="133390" x="152400" y="5386388"/>
          <p14:tracePt t="133397" x="152400" y="5381625"/>
          <p14:tracePt t="133405" x="152400" y="5368925"/>
          <p14:tracePt t="133411" x="161925" y="5360988"/>
          <p14:tracePt t="133420" x="161925" y="5348288"/>
          <p14:tracePt t="133425" x="166688" y="5335588"/>
          <p14:tracePt t="133432" x="166688" y="5322888"/>
          <p14:tracePt t="133440" x="174625" y="5295900"/>
          <p14:tracePt t="133446" x="174625" y="5283200"/>
          <p14:tracePt t="133454" x="182563" y="5270500"/>
          <p14:tracePt t="133460" x="182563" y="5262563"/>
          <p14:tracePt t="133468" x="192088" y="5241925"/>
          <p14:tracePt t="133475" x="192088" y="5237163"/>
          <p14:tracePt t="133481" x="192088" y="5229225"/>
          <p14:tracePt t="133489" x="195263" y="5224463"/>
          <p14:tracePt t="133495" x="195263" y="5219700"/>
          <p14:tracePt t="133504" x="195263" y="5211763"/>
          <p14:tracePt t="133509" x="195263" y="5207000"/>
          <p14:tracePt t="133519" x="200025" y="5207000"/>
          <p14:tracePt t="133524" x="200025" y="5199063"/>
          <p14:tracePt t="133539" x="200025" y="5194300"/>
          <p14:tracePt t="133559" x="217488" y="5181600"/>
          <p14:tracePt t="133565" x="217488" y="5173663"/>
          <p14:tracePt t="133573" x="217488" y="5168900"/>
          <p14:tracePt t="133587" x="220663" y="5160963"/>
          <p14:tracePt t="133594" x="220663" y="5156200"/>
          <p14:tracePt t="133608" x="220663" y="5151438"/>
          <p14:tracePt t="133629" x="220663" y="5143500"/>
          <p14:tracePt t="133664" x="220663" y="5138738"/>
          <p14:tracePt t="133692" x="220663" y="5130800"/>
          <p14:tracePt t="133727" x="220663" y="5118100"/>
          <p14:tracePt t="133755" x="220663" y="5113338"/>
          <p14:tracePt t="133784" x="220663" y="5105400"/>
          <p14:tracePt t="133797" x="220663" y="5100638"/>
          <p14:tracePt t="133812" x="220663" y="5097463"/>
          <p14:tracePt t="133826" x="220663" y="5087938"/>
          <p14:tracePt t="133840" x="220663" y="5083175"/>
          <p14:tracePt t="133847" x="220663" y="5075238"/>
          <p14:tracePt t="133855" x="220663" y="5070475"/>
          <p14:tracePt t="133869" x="220663" y="5049838"/>
          <p14:tracePt t="133890" x="220663" y="5045075"/>
          <p14:tracePt t="133896" x="220663" y="5037138"/>
          <p14:tracePt t="133911" x="220663" y="5032375"/>
          <p14:tracePt t="133925" x="220663" y="5024438"/>
          <p14:tracePt t="133931" x="220663" y="5019675"/>
          <p14:tracePt t="133939" x="220663" y="5016500"/>
          <p14:tracePt t="133955" x="220663" y="5003800"/>
          <p14:tracePt t="133975" x="220663" y="4986338"/>
          <p14:tracePt t="133988" x="220663" y="4981575"/>
          <p14:tracePt t="134016" x="220663" y="4973638"/>
          <p14:tracePt t="134024" x="207963" y="4973638"/>
          <p14:tracePt t="134052" x="207963" y="4968875"/>
          <p14:tracePt t="134079" x="207963" y="4964113"/>
          <p14:tracePt t="134142" x="200025" y="4964113"/>
          <p14:tracePt t="135704" x="200025" y="4973638"/>
          <p14:tracePt t="135712" x="200025" y="4986338"/>
          <p14:tracePt t="135720" x="200025" y="4999038"/>
          <p14:tracePt t="135725" x="200025" y="5011738"/>
          <p14:tracePt t="135733" x="200025" y="5045075"/>
          <p14:tracePt t="135740" x="200025" y="5057775"/>
          <p14:tracePt t="135746" x="200025" y="5070475"/>
          <p14:tracePt t="135754" x="204788" y="5087938"/>
          <p14:tracePt t="135760" x="204788" y="5118100"/>
          <p14:tracePt t="135768" x="204788" y="5138738"/>
          <p14:tracePt t="135775" x="204788" y="5164138"/>
          <p14:tracePt t="135781" x="212725" y="5207000"/>
          <p14:tracePt t="135789" x="212725" y="5229225"/>
          <p14:tracePt t="135795" x="220663" y="5245100"/>
          <p14:tracePt t="135803" x="230188" y="5287963"/>
          <p14:tracePt t="135809" x="233363" y="5300663"/>
          <p14:tracePt t="135819" x="233363" y="5318125"/>
          <p14:tracePt t="135824" x="242888" y="5330825"/>
          <p14:tracePt t="135830" x="250825" y="5356225"/>
          <p14:tracePt t="135838" x="258763" y="5368925"/>
          <p14:tracePt t="135845" x="273050" y="5376863"/>
          <p14:tracePt t="135853" x="273050" y="5381625"/>
          <p14:tracePt t="135859" x="280988" y="5394325"/>
          <p14:tracePt t="135866" x="280988" y="5402263"/>
          <p14:tracePt t="135874" x="285750" y="5407025"/>
          <p14:tracePt t="135880" x="285750" y="5419725"/>
          <p14:tracePt t="135887" x="288925" y="5424488"/>
          <p14:tracePt t="135905" x="288925" y="5432425"/>
          <p14:tracePt t="135909" x="288925" y="5437188"/>
          <p14:tracePt t="135915" x="298450" y="5437188"/>
          <p14:tracePt t="135924" x="298450" y="5445125"/>
          <p14:tracePt t="135943" x="298450" y="5449888"/>
          <p14:tracePt t="135958" x="301625" y="5457825"/>
          <p14:tracePt t="135979" x="301625" y="5462588"/>
          <p14:tracePt t="135993" x="301625" y="5467350"/>
          <p14:tracePt t="136021" x="301625" y="5480050"/>
          <p14:tracePt t="136049" x="301625" y="5487988"/>
          <p14:tracePt t="136084" x="301625" y="5492750"/>
          <p14:tracePt t="144974" x="301625" y="5483225"/>
          <p14:tracePt t="144982" x="301625" y="5470525"/>
          <p14:tracePt t="144988" x="293688" y="5445125"/>
          <p14:tracePt t="144995" x="285750" y="5424488"/>
          <p14:tracePt t="145003" x="276225" y="5399088"/>
          <p14:tracePt t="145010" x="268288" y="5386388"/>
          <p14:tracePt t="145018" x="258763" y="5351463"/>
          <p14:tracePt t="145024" x="255588" y="5322888"/>
          <p14:tracePt t="145031" x="246063" y="5295900"/>
          <p14:tracePt t="145038" x="246063" y="5275263"/>
          <p14:tracePt t="145044" x="230188" y="5241925"/>
          <p14:tracePt t="145053" x="230188" y="5229225"/>
          <p14:tracePt t="145059" x="230188" y="5203825"/>
          <p14:tracePt t="145068" x="230188" y="5173663"/>
          <p14:tracePt t="145073" x="230188" y="5160963"/>
          <p14:tracePt t="145080" x="230188" y="5143500"/>
          <p14:tracePt t="145087" x="230188" y="5138738"/>
          <p14:tracePt t="145094" x="230188" y="5126038"/>
          <p14:tracePt t="145102" x="230188" y="5105400"/>
          <p14:tracePt t="145108" x="230188" y="5087938"/>
          <p14:tracePt t="145115" x="230188" y="5075238"/>
          <p14:tracePt t="145123" x="230188" y="5062538"/>
          <p14:tracePt t="145129" x="230188" y="5032375"/>
          <p14:tracePt t="145137" x="230188" y="5016500"/>
          <p14:tracePt t="145143" x="230188" y="4994275"/>
          <p14:tracePt t="145152" x="230188" y="4981575"/>
          <p14:tracePt t="145157" x="230188" y="4948238"/>
          <p14:tracePt t="145164" x="238125" y="4935538"/>
          <p14:tracePt t="145172" x="238125" y="4910138"/>
          <p14:tracePt t="145178" x="238125" y="4897438"/>
          <p14:tracePt t="145186" x="238125" y="4875213"/>
          <p14:tracePt t="145193" x="238125" y="4862513"/>
          <p14:tracePt t="145201" x="230188" y="4845050"/>
          <p14:tracePt t="145213" x="230188" y="4841875"/>
          <p14:tracePt t="145221" x="230188" y="4832350"/>
          <p14:tracePt t="145236" x="230188" y="4829175"/>
          <p14:tracePt t="145257" x="220663" y="4816475"/>
          <p14:tracePt t="145319" x="217488" y="4816475"/>
          <p14:tracePt t="145327" x="217488" y="4824413"/>
          <p14:tracePt t="145354" x="217488" y="4829175"/>
          <p14:tracePt t="145362" x="207963" y="4837113"/>
          <p14:tracePt t="145875" x="212725" y="4884738"/>
          <p14:tracePt t="145883" x="212725" y="4968875"/>
          <p14:tracePt t="145889" x="207963" y="5041900"/>
          <p14:tracePt t="145896" x="207963" y="5113338"/>
          <p14:tracePt t="145904" x="207963" y="5199063"/>
          <p14:tracePt t="145910" x="195263" y="5270500"/>
          <p14:tracePt t="145917" x="187325" y="5330825"/>
          <p14:tracePt t="145924" x="174625" y="5402263"/>
          <p14:tracePt t="145931" x="174625" y="5475288"/>
          <p14:tracePt t="145939" x="174625" y="5522913"/>
          <p14:tracePt t="145945" x="174625" y="5576888"/>
          <p14:tracePt t="145953" x="179388" y="5611813"/>
          <p14:tracePt t="145961" x="192088" y="5670550"/>
          <p14:tracePt t="145968" x="200025" y="5705475"/>
          <p14:tracePt t="145974" x="230188" y="5764213"/>
          <p14:tracePt t="145980" x="246063" y="5802313"/>
          <p14:tracePt t="145988" x="301625" y="5867400"/>
          <p14:tracePt t="145994" x="327025" y="5892800"/>
          <p14:tracePt t="146002" x="404813" y="5969000"/>
          <p14:tracePt t="146008" x="468313" y="6002338"/>
          <p14:tracePt t="146017" x="544513" y="6045200"/>
          <p14:tracePt t="146023" x="625475" y="6092825"/>
          <p14:tracePt t="146029" x="696913" y="6113463"/>
          <p14:tracePt t="146038" x="812800" y="6134100"/>
          <p14:tracePt t="146043" x="995363" y="6159500"/>
          <p14:tracePt t="146052" x="1169988" y="6159500"/>
          <p14:tracePt t="146058" x="1438275" y="6146800"/>
          <p14:tracePt t="146064" x="1790700" y="6130925"/>
          <p14:tracePt t="146072" x="2139950" y="6113463"/>
          <p14:tracePt t="146079" x="2578100" y="6096000"/>
          <p14:tracePt t="146087" x="3041650" y="6096000"/>
          <p14:tracePt t="146093" x="3530600" y="6096000"/>
          <p14:tracePt t="146101" x="4049713" y="6096000"/>
          <p14:tracePt t="146107" x="4513263" y="6108700"/>
          <p14:tracePt t="146114" x="4956175" y="6146800"/>
          <p14:tracePt t="146122" x="5338763" y="6164263"/>
          <p14:tracePt t="146128" x="5632450" y="6181725"/>
          <p14:tracePt t="146136" x="5822950" y="6211888"/>
          <p14:tracePt t="146142" x="5938838" y="6219825"/>
          <p14:tracePt t="146151" x="6022975" y="6219825"/>
          <p14:tracePt t="146156" x="6078538" y="6219825"/>
          <p14:tracePt t="146163" x="6103938" y="6219825"/>
          <p14:tracePt t="146171" x="6108700" y="6219825"/>
          <p14:tracePt t="146501" x="6176963" y="6227763"/>
          <p14:tracePt t="146508" x="6262688" y="6227763"/>
          <p14:tracePt t="146516" x="6364288" y="6240463"/>
          <p14:tracePt t="146523" x="6461125" y="6253163"/>
          <p14:tracePt t="146529" x="6577013" y="6262688"/>
          <p14:tracePt t="146538" x="6691313" y="6275388"/>
          <p14:tracePt t="146543" x="6819900" y="6288088"/>
          <p14:tracePt t="146551" x="6934200" y="6288088"/>
          <p14:tracePt t="146557" x="7045325" y="6296025"/>
          <p14:tracePt t="146564" x="7159625" y="6296025"/>
          <p14:tracePt t="146571" x="7273925" y="6296025"/>
          <p14:tracePt t="146578" x="7397750" y="6296025"/>
          <p14:tracePt t="146585" x="7512050" y="6308725"/>
          <p14:tracePt t="146592" x="7640638" y="6308725"/>
          <p14:tracePt t="146602" x="7737475" y="6308725"/>
          <p14:tracePt t="146607" x="7840663" y="6308725"/>
          <p14:tracePt t="146613" x="7912100" y="6305550"/>
          <p14:tracePt t="146621" x="7967663" y="6305550"/>
          <p14:tracePt t="146627" x="8015288" y="6305550"/>
          <p14:tracePt t="146635" x="8035925" y="6305550"/>
          <p14:tracePt t="147063" x="7916863" y="6305550"/>
          <p14:tracePt t="147071" x="7762875" y="6292850"/>
          <p14:tracePt t="147077" x="7562850" y="6265863"/>
          <p14:tracePt t="147085" x="7351713" y="6249988"/>
          <p14:tracePt t="147092" x="7048500" y="6215063"/>
          <p14:tracePt t="147100" x="6777038" y="6186488"/>
          <p14:tracePt t="147106" x="6419850" y="6146800"/>
          <p14:tracePt t="147112" x="6007100" y="6130925"/>
          <p14:tracePt t="147121" x="5662613" y="6130925"/>
          <p14:tracePt t="147126" x="5257800" y="6130925"/>
          <p14:tracePt t="147136" x="4908550" y="6130925"/>
          <p14:tracePt t="147141" x="4564063" y="6130925"/>
          <p14:tracePt t="147148" x="4198938" y="6181725"/>
          <p14:tracePt t="147156" x="3849688" y="6199188"/>
          <p14:tracePt t="147162" x="3540125" y="6249988"/>
          <p14:tracePt t="147169" x="3216275" y="6265863"/>
          <p14:tracePt t="147176" x="2889250" y="6300788"/>
          <p14:tracePt t="147185" x="2586038" y="6334125"/>
          <p14:tracePt t="147190" x="2289175" y="6351588"/>
          <p14:tracePt t="147197" x="2105025" y="6364288"/>
          <p14:tracePt t="147205" x="1876425" y="6364288"/>
          <p14:tracePt t="147211" x="1744663" y="6356350"/>
          <p14:tracePt t="147219" x="1616075" y="6343650"/>
          <p14:tracePt t="147225" x="1519238" y="6334125"/>
          <p14:tracePt t="147235" x="1458913" y="6326188"/>
          <p14:tracePt t="147241" x="1395413" y="6305550"/>
          <p14:tracePt t="147246" x="1365250" y="6296025"/>
          <p14:tracePt t="147254" x="1339850" y="6296025"/>
          <p14:tracePt t="147260" x="1327150" y="6288088"/>
          <p14:tracePt t="147268" x="1319213" y="6288088"/>
          <p14:tracePt t="147274" x="1314450" y="6283325"/>
          <p14:tracePt t="147281" x="1309688" y="6283325"/>
          <p14:tracePt t="147570" x="1281113" y="6194425"/>
          <p14:tracePt t="147578" x="1250950" y="6118225"/>
          <p14:tracePt t="147585" x="1203325" y="6027738"/>
          <p14:tracePt t="147591" x="1169988" y="5951538"/>
          <p14:tracePt t="147598" x="1152525" y="5892800"/>
          <p14:tracePt t="147606" x="1131888" y="5827713"/>
          <p14:tracePt t="147612" x="1106488" y="5802313"/>
          <p14:tracePt t="147619" x="1096963" y="5789613"/>
          <p14:tracePt t="147626" x="1089025" y="5764213"/>
          <p14:tracePt t="147635" x="1089025" y="5761038"/>
          <p14:tracePt t="147640" x="1089025" y="5756275"/>
          <p14:tracePt t="147647" x="1084263" y="5748338"/>
          <p14:tracePt t="147669" x="1084263" y="5743575"/>
          <p14:tracePt t="147683" x="1081088" y="5735638"/>
          <p14:tracePt t="147690" x="1071563" y="5721350"/>
          <p14:tracePt t="147697" x="1071563" y="5718175"/>
          <p14:tracePt t="147704" x="1068388" y="5705475"/>
          <p14:tracePt t="147710" x="1068388" y="5695950"/>
          <p14:tracePt t="147718" x="1068388" y="5683250"/>
          <p14:tracePt t="147724" x="1068388" y="5680075"/>
          <p14:tracePt t="147735" x="1058863" y="5670550"/>
          <p14:tracePt t="147745" x="1058863" y="5667375"/>
          <p14:tracePt t="147754" x="1058863" y="5657850"/>
          <p14:tracePt t="147760" x="1058863" y="5654675"/>
          <p14:tracePt t="147768" x="1058863" y="5641975"/>
          <p14:tracePt t="147781" x="1058863" y="5637213"/>
          <p14:tracePt t="147788" x="1058863" y="5629275"/>
          <p14:tracePt t="147803" x="1058863" y="5624513"/>
          <p14:tracePt t="147817" x="1058863" y="5614988"/>
          <p14:tracePt t="147830" x="1058863" y="5611813"/>
          <p14:tracePt t="147866" x="1058863" y="5602288"/>
          <p14:tracePt t="147887" x="1058863" y="5599113"/>
          <p14:tracePt t="147894" x="1058863" y="5576888"/>
          <p14:tracePt t="147902" x="1058863" y="5573713"/>
          <p14:tracePt t="147908" x="1058863" y="5561013"/>
          <p14:tracePt t="147915" x="1058863" y="5551488"/>
          <p14:tracePt t="147922" x="1055688" y="5548313"/>
          <p14:tracePt t="147928" x="1055688" y="5535613"/>
          <p14:tracePt t="147936" x="1055688" y="5513388"/>
          <p14:tracePt t="147942" x="1038225" y="5495925"/>
          <p14:tracePt t="147950" x="1033463" y="5492750"/>
          <p14:tracePt t="147957" x="1033463" y="5480050"/>
          <p14:tracePt t="147964" x="1025525" y="5462588"/>
          <p14:tracePt t="147972" x="1025525" y="5457825"/>
          <p14:tracePt t="147978" x="1016000" y="5437188"/>
          <p14:tracePt t="147992" x="1012825" y="5419725"/>
          <p14:tracePt t="148013" x="1003300" y="5416550"/>
          <p14:tracePt t="148027" x="1003300" y="5411788"/>
          <p14:tracePt t="148041" x="1000125" y="5411788"/>
          <p14:tracePt t="148062" x="1000125" y="5402263"/>
          <p14:tracePt t="148076" x="990600" y="5402263"/>
          <p14:tracePt t="148091" x="990600" y="5399088"/>
          <p14:tracePt t="148104" x="987425" y="5399088"/>
          <p14:tracePt t="148111" x="982663" y="5399088"/>
          <p14:tracePt t="148120" x="969963" y="5399088"/>
          <p14:tracePt t="148125" x="962025" y="5389563"/>
          <p14:tracePt t="148135" x="949325" y="5389563"/>
          <p14:tracePt t="148141" x="936625" y="5376863"/>
          <p14:tracePt t="148146" x="919163" y="5376863"/>
          <p14:tracePt t="148154" x="896938" y="5368925"/>
          <p14:tracePt t="148160" x="871538" y="5368925"/>
          <p14:tracePt t="148169" x="850900" y="5360988"/>
          <p14:tracePt t="148175" x="820738" y="5360988"/>
          <p14:tracePt t="148184" x="787400" y="5360988"/>
          <p14:tracePt t="148189" x="765175" y="5351463"/>
          <p14:tracePt t="148196" x="731838" y="5351463"/>
          <p14:tracePt t="148204" x="696913" y="5343525"/>
          <p14:tracePt t="148210" x="676275" y="5343525"/>
          <p14:tracePt t="148219" x="642938" y="5335588"/>
          <p14:tracePt t="148224" x="612775" y="5335588"/>
          <p14:tracePt t="148231" x="590550" y="5335588"/>
          <p14:tracePt t="148239" x="557213" y="5330825"/>
          <p14:tracePt t="148246" x="536575" y="5330825"/>
          <p14:tracePt t="148253" x="511175" y="5322888"/>
          <p14:tracePt t="148259" x="468313" y="5322888"/>
          <p14:tracePt t="148268" x="446088" y="5322888"/>
          <p14:tracePt t="148273" x="433388" y="5322888"/>
          <p14:tracePt t="148280" x="400050" y="5313363"/>
          <p14:tracePt t="148288" x="377825" y="5313363"/>
          <p14:tracePt t="148294" x="361950" y="5305425"/>
          <p14:tracePt t="148302" x="357188" y="5305425"/>
          <p14:tracePt t="148308" x="336550" y="5292725"/>
          <p14:tracePt t="148317" x="319088" y="5283200"/>
          <p14:tracePt t="148323" x="314325" y="5280025"/>
          <p14:tracePt t="148329" x="311150" y="5280025"/>
          <p14:tracePt t="148337" x="301625" y="5270500"/>
          <p14:tracePt t="148343" x="298450" y="5267325"/>
          <p14:tracePt t="148352" x="288925" y="5257800"/>
          <p14:tracePt t="148357" x="268288" y="5254625"/>
          <p14:tracePt t="148368" x="263525" y="5245100"/>
          <p14:tracePt t="148372" x="255588" y="5224463"/>
          <p14:tracePt t="148379" x="250825" y="5219700"/>
          <p14:tracePt t="148387" x="246063" y="5216525"/>
          <p14:tracePt t="148393" x="238125" y="5203825"/>
          <p14:tracePt t="148401" x="220663" y="5186363"/>
          <p14:tracePt t="148407" x="207963" y="5176838"/>
          <p14:tracePt t="148414" x="200025" y="5148263"/>
          <p14:tracePt t="148421" x="192088" y="5130800"/>
          <p14:tracePt t="148428" x="187325" y="5126038"/>
          <p14:tracePt t="148436" x="179388" y="5105400"/>
          <p14:tracePt t="148442" x="174625" y="5087938"/>
          <p14:tracePt t="148450" x="166688" y="5067300"/>
          <p14:tracePt t="148456" x="166688" y="5054600"/>
          <p14:tracePt t="148463" x="157163" y="5037138"/>
          <p14:tracePt t="148471" x="157163" y="5024438"/>
          <p14:tracePt t="148477" x="157163" y="5003800"/>
          <p14:tracePt t="148485" x="149225" y="4986338"/>
          <p14:tracePt t="148491" x="149225" y="4981575"/>
          <p14:tracePt t="148503" x="136525" y="4968875"/>
          <p14:tracePt t="148506" x="136525" y="4960938"/>
          <p14:tracePt t="148512" x="136525" y="4956175"/>
          <p14:tracePt t="148521" x="136525" y="4951413"/>
          <p14:tracePt t="148526" x="131763" y="4930775"/>
          <p14:tracePt t="148536" x="131763" y="4913313"/>
          <p14:tracePt t="148540" x="131763" y="4910138"/>
          <p14:tracePt t="148547" x="131763" y="4897438"/>
          <p14:tracePt t="148555" x="131763" y="4892675"/>
          <p14:tracePt t="148561" x="131763" y="4884738"/>
          <p14:tracePt t="148569" x="131763" y="4870450"/>
          <p14:tracePt t="148585" x="131763" y="4867275"/>
          <p14:tracePt t="148604" x="131763" y="4857750"/>
          <p14:tracePt t="148688" x="131763" y="4862513"/>
          <p14:tracePt t="148709" x="131763" y="4879975"/>
          <p14:tracePt t="148717" x="131763" y="4887913"/>
          <p14:tracePt t="148724" x="131763" y="4892675"/>
          <p14:tracePt t="148730" x="131763" y="4905375"/>
          <p14:tracePt t="148738" x="131763" y="4913313"/>
          <p14:tracePt t="148744" x="131763" y="4918075"/>
          <p14:tracePt t="148752" x="131763" y="4930775"/>
          <p14:tracePt t="148768" x="131763" y="4943475"/>
          <p14:tracePt t="148773" x="131763" y="4951413"/>
          <p14:tracePt t="148788" x="131763" y="4956175"/>
          <p14:tracePt t="148808" x="131763" y="4964113"/>
          <p14:tracePt t="148836" x="131763" y="4968875"/>
          <p14:tracePt t="148871" x="131763" y="4976813"/>
          <p14:tracePt t="148934" x="144463" y="4973638"/>
          <p14:tracePt t="148962" x="149225" y="4973638"/>
          <p14:tracePt t="148971" x="149225" y="4968875"/>
          <p14:tracePt t="149047" x="136525" y="4968875"/>
          <p14:tracePt t="149068" x="131763" y="4968875"/>
          <p14:tracePt t="149089" x="123825" y="4968875"/>
          <p14:tracePt t="149097" x="123825" y="4973638"/>
          <p14:tracePt t="149118" x="119063" y="4973638"/>
          <p14:tracePt t="149166" x="119063" y="4968875"/>
          <p14:tracePt t="149180" x="127000" y="4960938"/>
          <p14:tracePt t="149195" x="149225" y="4948238"/>
          <p14:tracePt t="149203" x="161925" y="4922838"/>
          <p14:tracePt t="149209" x="179388" y="4918075"/>
          <p14:tracePt t="149218" x="192088" y="4900613"/>
          <p14:tracePt t="149223" x="200025" y="4897438"/>
          <p14:tracePt t="149238" x="225425" y="4875213"/>
          <p14:tracePt t="149245" x="233363" y="4857750"/>
          <p14:tracePt t="149254" x="238125" y="4854575"/>
          <p14:tracePt t="149259" x="246063" y="4841875"/>
          <p14:tracePt t="149273" x="258763" y="4832350"/>
          <p14:tracePt t="149279" x="258763" y="4829175"/>
          <p14:tracePt t="149287" x="268288" y="4819650"/>
          <p14:tracePt t="149293" x="268288" y="4816475"/>
          <p14:tracePt t="149307" x="273050" y="4806950"/>
          <p14:tracePt t="149314" x="285750" y="4794250"/>
          <p14:tracePt t="149322" x="285750" y="4791075"/>
          <p14:tracePt t="149328" x="293688" y="4781550"/>
          <p14:tracePt t="149336" x="298450" y="4778375"/>
          <p14:tracePt t="149342" x="298450" y="4773613"/>
          <p14:tracePt t="149350" x="301625" y="4764088"/>
          <p14:tracePt t="149363" x="301625" y="4760913"/>
          <p14:tracePt t="149371" x="311150" y="4760913"/>
          <p14:tracePt t="149377" x="311150" y="4751388"/>
          <p14:tracePt t="149400" x="314325" y="4751388"/>
          <p14:tracePt t="149406" x="314325" y="4748213"/>
          <p14:tracePt t="149469" x="314325" y="4756150"/>
          <p14:tracePt t="149477" x="306388" y="4760913"/>
          <p14:tracePt t="149484" x="301625" y="4773613"/>
          <p14:tracePt t="149490" x="293688" y="4781550"/>
          <p14:tracePt t="149497" x="288925" y="4781550"/>
          <p14:tracePt t="149506" x="288925" y="4786313"/>
          <p14:tracePt t="149511" x="288925" y="4794250"/>
          <p14:tracePt t="149519" x="276225" y="4794250"/>
          <p14:tracePt t="149525" x="276225" y="4806950"/>
          <p14:tracePt t="149540" x="273050" y="4811713"/>
          <p14:tracePt t="149554" x="273050" y="4819650"/>
          <p14:tracePt t="149568" x="273050" y="4824413"/>
          <p14:tracePt t="149574" x="263525" y="4824413"/>
          <p14:tracePt t="149589" x="263525" y="4829175"/>
          <p14:tracePt t="149609" x="263525" y="4837113"/>
          <p14:tracePt t="149631" x="263525" y="4841875"/>
          <p14:tracePt t="149645" x="263525" y="4849813"/>
          <p14:tracePt t="149659" x="263525" y="4854575"/>
          <p14:tracePt t="149673" x="263525" y="4867275"/>
          <p14:tracePt t="149694" x="263525" y="4875213"/>
          <p14:tracePt t="149722" x="263525" y="4879975"/>
          <p14:tracePt t="149737" x="258763" y="4879975"/>
          <p14:tracePt t="149757" x="258763" y="4884738"/>
          <p14:tracePt t="149772" x="250825" y="4884738"/>
          <p14:tracePt t="149786" x="250825" y="4892675"/>
          <p14:tracePt t="149820" x="250825" y="4897438"/>
          <p14:tracePt t="149856" x="250825" y="4905375"/>
          <p14:tracePt t="149884" x="250825" y="4910138"/>
          <p14:tracePt t="150854" x="246063" y="4910138"/>
          <p14:tracePt t="150869" x="242888" y="4910138"/>
          <p14:tracePt t="150876" x="242888" y="4918075"/>
          <p14:tracePt t="150883" x="233363" y="4918075"/>
          <p14:tracePt t="150890" x="230188" y="4922838"/>
          <p14:tracePt t="150904" x="220663" y="4922838"/>
          <p14:tracePt t="150911" x="217488" y="4926013"/>
          <p14:tracePt t="150926" x="204788" y="4935538"/>
          <p14:tracePt t="150939" x="187325" y="4943475"/>
          <p14:tracePt t="150946" x="182563" y="4948238"/>
          <p14:tracePt t="150960" x="174625" y="4948238"/>
          <p14:tracePt t="150968" x="174625" y="4951413"/>
          <p14:tracePt t="150975" x="169863" y="4951413"/>
          <p14:tracePt t="150990" x="166688" y="4960938"/>
          <p14:tracePt t="151011" x="166688" y="4973638"/>
          <p14:tracePt t="151019" x="157163" y="4973638"/>
          <p14:tracePt t="151030" x="157163" y="4976813"/>
          <p14:tracePt t="151044" x="152400" y="4976813"/>
          <p14:tracePt t="151052" x="152400" y="4986338"/>
          <p14:tracePt t="151080" x="144463" y="4986338"/>
          <p14:tracePt t="151088" x="144463" y="4991100"/>
          <p14:tracePt t="151108" x="139700" y="4991100"/>
          <p14:tracePt t="151118" x="139700" y="4999038"/>
          <p14:tracePt t="151153" x="139700" y="5003800"/>
          <p14:tracePt t="151185" x="139700" y="5006975"/>
          <p14:tracePt t="152050" x="139700" y="5016500"/>
          <p14:tracePt t="152078" x="139700" y="5029200"/>
          <p14:tracePt t="152092" x="149225" y="5029200"/>
          <p14:tracePt t="152113" x="149225" y="5032375"/>
          <p14:tracePt t="152128" x="152400" y="5032375"/>
          <p14:tracePt t="152142" x="152400" y="5041900"/>
          <p14:tracePt t="152156" x="161925" y="5045075"/>
          <p14:tracePt t="152184" x="161925" y="5054600"/>
          <p14:tracePt t="152219" x="161925" y="5057775"/>
          <p14:tracePt t="152247" x="161925" y="5062538"/>
          <p14:tracePt t="152282" x="161925" y="5070475"/>
          <p14:tracePt t="152318" x="161925" y="5075238"/>
          <p14:tracePt t="152346" x="161925" y="5083175"/>
          <p14:tracePt t="152368" x="166688" y="5097463"/>
          <p14:tracePt t="152381" x="166688" y="5100638"/>
          <p14:tracePt t="152395" x="174625" y="5113338"/>
          <p14:tracePt t="152409" x="174625" y="5122863"/>
          <p14:tracePt t="152423" x="187325" y="5126038"/>
          <p14:tracePt t="152430" x="187325" y="5135563"/>
          <p14:tracePt t="152438" x="187325" y="5138738"/>
          <p14:tracePt t="152444" x="192088" y="5151438"/>
          <p14:tracePt t="152452" x="200025" y="5168900"/>
          <p14:tracePt t="152458" x="200025" y="5173663"/>
          <p14:tracePt t="152467" x="200025" y="5181600"/>
          <p14:tracePt t="152473" x="207963" y="5186363"/>
          <p14:tracePt t="152479" x="207963" y="5199063"/>
          <p14:tracePt t="152487" x="212725" y="5203825"/>
          <p14:tracePt t="152501" x="212725" y="5211763"/>
          <p14:tracePt t="152507" x="217488" y="5216525"/>
          <p14:tracePt t="152529" x="217488" y="5229225"/>
          <p14:tracePt t="152543" x="217488" y="5237163"/>
          <p14:tracePt t="152551" x="225425" y="5237163"/>
          <p14:tracePt t="152557" x="225425" y="5241925"/>
          <p14:tracePt t="152565" x="225425" y="5249863"/>
          <p14:tracePt t="152571" x="230188" y="5254625"/>
          <p14:tracePt t="152578" x="230188" y="5257800"/>
          <p14:tracePt t="152585" x="238125" y="5275263"/>
          <p14:tracePt t="152592" x="238125" y="5280025"/>
          <p14:tracePt t="152606" x="242888" y="5292725"/>
          <p14:tracePt t="152621" x="242888" y="5300663"/>
          <p14:tracePt t="152635" x="250825" y="5305425"/>
          <p14:tracePt t="152656" x="250825" y="5310188"/>
          <p14:tracePt t="159358" x="250825" y="5305425"/>
          <p14:tracePt t="159367" x="255588" y="5295900"/>
          <p14:tracePt t="159372" x="255588" y="5292725"/>
          <p14:tracePt t="159379" x="263525" y="5280025"/>
          <p14:tracePt t="159387" x="263525" y="5270500"/>
          <p14:tracePt t="159393" x="268288" y="5249863"/>
          <p14:tracePt t="159401" x="276225" y="5245100"/>
          <p14:tracePt t="159408" x="276225" y="5224463"/>
          <p14:tracePt t="159416" x="285750" y="5211763"/>
          <p14:tracePt t="159422" x="288925" y="5176838"/>
          <p14:tracePt t="159428" x="298450" y="5164138"/>
          <p14:tracePt t="159436" x="298450" y="5156200"/>
          <p14:tracePt t="159443" x="306388" y="5143500"/>
          <p14:tracePt t="159450" x="306388" y="5138738"/>
          <p14:tracePt t="159457" x="306388" y="5130800"/>
          <p14:tracePt t="159466" x="319088" y="5126038"/>
          <p14:tracePt t="159472" x="319088" y="5118100"/>
          <p14:tracePt t="159486" x="319088" y="5105400"/>
          <p14:tracePt t="159501" x="319088" y="5100638"/>
          <p14:tracePt t="159521" x="319088" y="5092700"/>
          <p14:tracePt t="159535" x="311150" y="5092700"/>
          <p14:tracePt t="159541" x="311150" y="5087938"/>
          <p14:tracePt t="159551" x="311150" y="5080000"/>
          <p14:tracePt t="159555" x="301625" y="5075238"/>
          <p14:tracePt t="159562" x="301625" y="5070475"/>
          <p14:tracePt t="159570" x="301625" y="5062538"/>
          <p14:tracePt t="159576" x="298450" y="5057775"/>
          <p14:tracePt t="159584" x="298450" y="5049838"/>
          <p14:tracePt t="159590" x="298450" y="5037138"/>
          <p14:tracePt t="159599" x="288925" y="5024438"/>
          <p14:tracePt t="159605" x="288925" y="5016500"/>
          <p14:tracePt t="159611" x="288925" y="5011738"/>
          <p14:tracePt t="159619" x="285750" y="5006975"/>
          <p14:tracePt t="159625" x="285750" y="4999038"/>
          <p14:tracePt t="159640" x="285750" y="4994275"/>
          <p14:tracePt t="159654" x="285750" y="4986338"/>
          <p14:tracePt t="159661" x="276225" y="4986338"/>
          <p14:tracePt t="159669" x="276225" y="4973638"/>
          <p14:tracePt t="159696" x="273050" y="4968875"/>
          <p14:tracePt t="159732" x="268288" y="4968875"/>
          <p14:tracePt t="159745" x="258763" y="4964113"/>
          <p14:tracePt t="159753" x="255588" y="4964113"/>
          <p14:tracePt t="159759" x="246063" y="4964113"/>
          <p14:tracePt t="159768" x="242888" y="4956175"/>
          <p14:tracePt t="159773" x="233363" y="4956175"/>
          <p14:tracePt t="159788" x="230188" y="4956175"/>
          <p14:tracePt t="159794" x="230188" y="4951413"/>
          <p14:tracePt t="159802" x="225425" y="4951413"/>
          <p14:tracePt t="159816" x="217488" y="4951413"/>
          <p14:tracePt t="159823" x="217488" y="4943475"/>
          <p14:tracePt t="159837" x="212725" y="4943475"/>
          <p14:tracePt t="159872" x="200025" y="4943475"/>
          <p14:tracePt t="159901" x="192088" y="4943475"/>
          <p14:tracePt t="159956" x="192088" y="4948238"/>
          <p14:tracePt t="159984" x="192088" y="4951413"/>
          <p14:tracePt t="160005" x="187325" y="4951413"/>
          <p14:tracePt t="160019" x="187325" y="4960938"/>
          <p14:tracePt t="160049" x="179388" y="4964113"/>
          <p14:tracePt t="160076" x="174625" y="4964113"/>
          <p14:tracePt t="160084" x="174625" y="4968875"/>
          <p14:tracePt t="160111" x="169863" y="4968875"/>
          <p14:tracePt t="164380" x="179388" y="4951413"/>
          <p14:tracePt t="164388" x="195263" y="4938713"/>
          <p14:tracePt t="164394" x="207963" y="4913313"/>
          <p14:tracePt t="164402" x="246063" y="4879975"/>
          <p14:tracePt t="164408" x="285750" y="4841875"/>
          <p14:tracePt t="164416" x="311150" y="4803775"/>
          <p14:tracePt t="164423" x="374650" y="4773613"/>
          <p14:tracePt t="164432" x="412750" y="4735513"/>
          <p14:tracePt t="164437" x="463550" y="4692650"/>
          <p14:tracePt t="164444" x="501650" y="4667250"/>
          <p14:tracePt t="164452" x="549275" y="4637088"/>
          <p14:tracePt t="164458" x="587375" y="4598988"/>
          <p14:tracePt t="164466" x="625475" y="4568825"/>
          <p14:tracePt t="164472" x="658813" y="4551363"/>
          <p14:tracePt t="164479" x="684213" y="4525963"/>
          <p14:tracePt t="164487" x="736600" y="4475163"/>
          <p14:tracePt t="164493" x="787400" y="4445000"/>
          <p14:tracePt t="164501" x="850900" y="4391025"/>
          <p14:tracePt t="164507" x="914400" y="4348163"/>
          <p14:tracePt t="164515" x="977900" y="4318000"/>
          <p14:tracePt t="164521" x="1042988" y="4275138"/>
          <p14:tracePt t="164528" x="1119188" y="4241800"/>
          <p14:tracePt t="164536" x="1182688" y="4219575"/>
          <p14:tracePt t="164542" x="1228725" y="4203700"/>
          <p14:tracePt t="164550" x="1281113" y="4173538"/>
          <p14:tracePt t="164556" x="1309688" y="4165600"/>
          <p14:tracePt t="164565" x="1327150" y="4156075"/>
          <p14:tracePt t="164571" x="1357313" y="4148138"/>
          <p14:tracePt t="164577" x="1374775" y="4140200"/>
          <p14:tracePt t="164585" x="1387475" y="4140200"/>
          <p14:tracePt t="164591" x="1400175" y="4135438"/>
          <p14:tracePt t="164600" x="1408113" y="4135438"/>
          <p14:tracePt t="164605" x="1428750" y="4127500"/>
          <p14:tracePt t="164615" x="1433513" y="4127500"/>
          <p14:tracePt t="164620" x="1441450" y="4122738"/>
          <p14:tracePt t="164626" x="1454150" y="4122738"/>
          <p14:tracePt t="164634" x="1458913" y="4122738"/>
          <p14:tracePt t="164641" x="1471613" y="4122738"/>
          <p14:tracePt t="164649" x="1484313" y="4122738"/>
          <p14:tracePt t="164655" x="1501775" y="4122738"/>
          <p14:tracePt t="164662" x="1514475" y="4122738"/>
          <p14:tracePt t="164669" x="1535113" y="4130675"/>
          <p14:tracePt t="164676" x="1560513" y="4130675"/>
          <p14:tracePt t="164683" x="1590675" y="4130675"/>
          <p14:tracePt t="164690" x="1616075" y="4140200"/>
          <p14:tracePt t="164699" x="1658938" y="4140200"/>
          <p14:tracePt t="164704" x="1689100" y="4140200"/>
          <p14:tracePt t="164711" x="1731963" y="4140200"/>
          <p14:tracePt t="164718" x="1744663" y="4140200"/>
          <p14:tracePt t="164725" x="1770063" y="4148138"/>
          <p14:tracePt t="164733" x="1782763" y="4148138"/>
          <p14:tracePt t="164739" x="1795463" y="4148138"/>
          <p14:tracePt t="164748" x="1803400" y="4148138"/>
          <p14:tracePt t="164760" x="1808163" y="4148138"/>
          <p14:tracePt t="164782" x="1812925" y="4148138"/>
          <p14:tracePt t="164796" x="1812925" y="4152900"/>
          <p14:tracePt t="164817" x="1808163" y="4160838"/>
          <p14:tracePt t="164823" x="1778000" y="4160838"/>
          <p14:tracePt t="164831" x="1752600" y="4165600"/>
          <p14:tracePt t="164838" x="1722438" y="4173538"/>
          <p14:tracePt t="164845" x="1676400" y="4173538"/>
          <p14:tracePt t="164852" x="1628775" y="4194175"/>
          <p14:tracePt t="164859" x="1557338" y="4203700"/>
          <p14:tracePt t="164866" x="1509713" y="4224338"/>
          <p14:tracePt t="164873" x="1450975" y="4233863"/>
          <p14:tracePt t="164882" x="1374775" y="4254500"/>
          <p14:tracePt t="164888" x="1301750" y="4267200"/>
          <p14:tracePt t="164894" x="1225550" y="4297363"/>
          <p14:tracePt t="164902" x="1135063" y="4322763"/>
          <p14:tracePt t="164909" x="1063625" y="4330700"/>
          <p14:tracePt t="164916" x="1003300" y="4352925"/>
          <p14:tracePt t="164923" x="927100" y="4360863"/>
          <p14:tracePt t="164930" x="868363" y="4373563"/>
          <p14:tracePt t="164937" x="833438" y="4398963"/>
          <p14:tracePt t="164943" x="787400" y="4406900"/>
          <p14:tracePt t="164951" x="762000" y="4416425"/>
          <p14:tracePt t="164957" x="739775" y="4424363"/>
          <p14:tracePt t="164965" x="714375" y="4432300"/>
          <p14:tracePt t="164972" x="684213" y="4441825"/>
          <p14:tracePt t="164978" x="658813" y="4445000"/>
          <p14:tracePt t="164986" x="638175" y="4462463"/>
          <p14:tracePt t="164992" x="590550" y="4492625"/>
          <p14:tracePt t="165000" x="565150" y="4505325"/>
          <p14:tracePt t="165006" x="511175" y="4525963"/>
          <p14:tracePt t="165015" x="488950" y="4543425"/>
          <p14:tracePt t="165021" x="430213" y="4560888"/>
          <p14:tracePt t="165027" x="417513" y="4586288"/>
          <p14:tracePt t="165035" x="392113" y="4591050"/>
          <p14:tracePt t="165042" x="369888" y="4606925"/>
          <p14:tracePt t="165049" x="344488" y="4624388"/>
          <p14:tracePt t="165056" x="327025" y="4632325"/>
          <p14:tracePt t="165067" x="323850" y="4637088"/>
          <p14:tracePt t="165070" x="319088" y="4641850"/>
          <p14:tracePt t="165077" x="301625" y="4662488"/>
          <p14:tracePt t="165085" x="280988" y="4679950"/>
          <p14:tracePt t="165092" x="273050" y="4697413"/>
          <p14:tracePt t="165100" x="263525" y="4710113"/>
          <p14:tracePt t="165105" x="250825" y="4735513"/>
          <p14:tracePt t="165112" x="242888" y="4748213"/>
          <p14:tracePt t="165120" x="242888" y="4751388"/>
          <p14:tracePt t="165126" x="233363" y="4768850"/>
          <p14:tracePt t="165134" x="233363" y="4781550"/>
          <p14:tracePt t="165140" x="230188" y="4786313"/>
          <p14:tracePt t="165148" x="230188" y="4799013"/>
          <p14:tracePt t="165154" x="230188" y="4811713"/>
          <p14:tracePt t="165161" x="230188" y="4829175"/>
          <p14:tracePt t="165169" x="233363" y="4849813"/>
          <p14:tracePt t="165175" x="233363" y="4870450"/>
          <p14:tracePt t="165183" x="242888" y="4918075"/>
          <p14:tracePt t="165189" x="263525" y="4976813"/>
          <p14:tracePt t="165198" x="280988" y="5024438"/>
          <p14:tracePt t="165204" x="288925" y="5083175"/>
          <p14:tracePt t="165210" x="319088" y="5122863"/>
          <p14:tracePt t="165219" x="327025" y="5181600"/>
          <p14:tracePt t="165224" x="336550" y="5207000"/>
          <p14:tracePt t="165234" x="344488" y="5249863"/>
          <p14:tracePt t="165242" x="352425" y="5262563"/>
          <p14:tracePt t="165251" x="361950" y="5280025"/>
          <p14:tracePt t="165254" x="361950" y="5283200"/>
          <p14:tracePt t="165260" x="361950" y="5295900"/>
          <p14:tracePt t="165274" x="365125" y="5295900"/>
          <p14:tracePt t="165283" x="365125" y="5305425"/>
          <p14:tracePt t="165303" x="374650" y="5318125"/>
          <p14:tracePt t="165317" x="374650" y="5322888"/>
          <p14:tracePt t="165323" x="387350" y="5322888"/>
          <p14:tracePt t="165332" x="400050" y="5338763"/>
          <p14:tracePt t="165337" x="407988" y="5343525"/>
          <p14:tracePt t="165344" x="420688" y="5356225"/>
          <p14:tracePt t="165352" x="433388" y="5364163"/>
          <p14:tracePt t="165358" x="458788" y="5389563"/>
          <p14:tracePt t="165366" x="471488" y="5394325"/>
          <p14:tracePt t="165372" x="498475" y="5402263"/>
          <p14:tracePt t="165383" x="511175" y="5419725"/>
          <p14:tracePt t="165387" x="544513" y="5429250"/>
          <p14:tracePt t="165393" x="561975" y="5441950"/>
          <p14:tracePt t="165401" x="582613" y="5449888"/>
          <p14:tracePt t="165407" x="600075" y="5467350"/>
          <p14:tracePt t="165416" x="620713" y="5475288"/>
          <p14:tracePt t="165421" x="638175" y="5480050"/>
          <p14:tracePt t="165428" x="642938" y="5480050"/>
          <p14:tracePt t="165436" x="646113" y="5487988"/>
          <p14:tracePt t="165443" x="655638" y="5487988"/>
          <p14:tracePt t="165457" x="668338" y="5492750"/>
          <p14:tracePt t="165478" x="671513" y="5492750"/>
          <p14:tracePt t="165492" x="684213" y="5492750"/>
          <p14:tracePt t="165506" x="693738" y="5492750"/>
          <p14:tracePt t="165515" x="696913" y="5492750"/>
          <p14:tracePt t="165521" x="706438" y="5492750"/>
          <p14:tracePt t="165527" x="719138" y="5492750"/>
          <p14:tracePt t="165535" x="723900" y="5492750"/>
          <p14:tracePt t="165541" x="736600" y="5492750"/>
          <p14:tracePt t="165550" x="744538" y="5492750"/>
          <p14:tracePt t="165555" x="762000" y="5492750"/>
          <p14:tracePt t="165562" x="777875" y="5483225"/>
          <p14:tracePt t="165570" x="790575" y="5483225"/>
          <p14:tracePt t="165576" x="795338" y="5483225"/>
          <p14:tracePt t="165584" x="803275" y="5483225"/>
          <p14:tracePt t="165590" x="808038" y="5480050"/>
          <p14:tracePt t="165598" x="830263" y="5480050"/>
          <p14:tracePt t="168671" x="765175" y="5326063"/>
          <p14:tracePt t="168679" x="612775" y="5070475"/>
          <p14:tracePt t="168685" x="488950" y="4799013"/>
          <p14:tracePt t="168692" x="344488" y="4467225"/>
          <p14:tracePt t="168701" x="230188" y="4092575"/>
          <p14:tracePt t="168707" x="98425" y="370998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D5FC-3E25-429D-8F7F-310F2B3A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Prediction by Partial Matching (PPM) and Model Order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3E5585-DCCA-47D7-A905-33748A4F4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7A30438-F1E8-4BA2-B13B-B6C00B3B7932}"/>
              </a:ext>
            </a:extLst>
          </p:cNvPr>
          <p:cNvSpPr/>
          <p:nvPr/>
        </p:nvSpPr>
        <p:spPr>
          <a:xfrm>
            <a:off x="2913321" y="1622902"/>
            <a:ext cx="5560828" cy="1469879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07761F-05F0-40BE-A1C5-111B1FBB97EE}"/>
                  </a:ext>
                </a:extLst>
              </p:cNvPr>
              <p:cNvSpPr txBox="1"/>
              <p:nvPr/>
            </p:nvSpPr>
            <p:spPr>
              <a:xfrm>
                <a:off x="784942" y="3360401"/>
                <a:ext cx="11096879" cy="272304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Complete PPM algorithm not shown here (See Cleary &amp; Witten and Bauer 2021) 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dirty="0"/>
                  <a:t> is a vector of observed symbols drawn from a vector of random variables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endParaRPr lang="en-US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𝕏</m:t>
                    </m:r>
                  </m:oMath>
                </a14:m>
                <a:r>
                  <a:rPr lang="en-US" dirty="0"/>
                  <a:t> is a sufficiently large sample drawn from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acc>
                  </m:oMath>
                </a14:m>
                <a:r>
                  <a:rPr lang="en-US" dirty="0"/>
                  <a:t> used to estimate the required probabilities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Main idea: PPM attempts to estimate a </a:t>
                </a:r>
                <a:r>
                  <a:rPr lang="en-US" b="1" dirty="0"/>
                  <a:t>variable order </a:t>
                </a:r>
                <a:r>
                  <a:rPr lang="en-US" b="1" dirty="0" err="1"/>
                  <a:t>markov</a:t>
                </a:r>
                <a:r>
                  <a:rPr lang="en-US" b="1" dirty="0"/>
                  <a:t> model </a:t>
                </a:r>
                <a:r>
                  <a:rPr lang="en-US" dirty="0"/>
                  <a:t>(VMM)</a:t>
                </a: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Requires choosing a maximum context length (order)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Includes a recursive method for defaulting to context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for an unobserved context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endParaRPr lang="en-US" dirty="0"/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dirty="0"/>
                  <a:t>Many PPM variants exist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B07761F-05F0-40BE-A1C5-111B1FBB9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42" y="3360401"/>
                <a:ext cx="11096879" cy="2723048"/>
              </a:xfrm>
              <a:prstGeom prst="rect">
                <a:avLst/>
              </a:prstGeom>
              <a:blipFill>
                <a:blip r:embed="rId4"/>
                <a:stretch>
                  <a:fillRect l="-385" t="-13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46BD186-0D86-43A8-996A-4DEB3419BB30}"/>
              </a:ext>
            </a:extLst>
          </p:cNvPr>
          <p:cNvSpPr txBox="1"/>
          <p:nvPr/>
        </p:nvSpPr>
        <p:spPr>
          <a:xfrm>
            <a:off x="784942" y="1042071"/>
            <a:ext cx="8874354" cy="65519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>
              <a:spcBef>
                <a:spcPts val="600"/>
              </a:spcBef>
            </a:pPr>
            <a:r>
              <a:rPr lang="en-US" dirty="0"/>
              <a:t>PPM is a commonly used compression algorithm (e.g. RAR, 7-zip)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1544D2-58DF-49F8-958A-94674B45F22A}"/>
                  </a:ext>
                </a:extLst>
              </p:cNvPr>
              <p:cNvSpPr txBox="1"/>
              <p:nvPr/>
            </p:nvSpPr>
            <p:spPr>
              <a:xfrm>
                <a:off x="2913321" y="1731813"/>
                <a:ext cx="5560828" cy="1248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𝑃𝑃𝑀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</m:d>
                        </m:sub>
                      </m:sSub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𝕏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)≈</m:t>
                      </m:r>
                      <m:nary>
                        <m:naryPr>
                          <m:chr m:val="∏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P</m:t>
                              </m:r>
                            </m:fName>
                            <m:e>
                              <m:d>
                                <m:dPr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sz="800" b="0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91544D2-58DF-49F8-958A-94674B45F2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3321" y="1731813"/>
                <a:ext cx="5560828" cy="12486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3BDCE6BE-D31B-4694-A2E1-42BF60BB39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81" t="-4249" r="27986"/>
          <a:stretch/>
        </p:blipFill>
        <p:spPr>
          <a:xfrm>
            <a:off x="10215879" y="2612393"/>
            <a:ext cx="855996" cy="11252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B4B1F4-4E8E-483E-8A11-2F4C2B35E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2490" y="1363218"/>
            <a:ext cx="1622775" cy="9290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746CB57-B546-4432-9CF7-4AD8AF3E24BF}"/>
              </a:ext>
            </a:extLst>
          </p:cNvPr>
          <p:cNvSpPr txBox="1"/>
          <p:nvPr/>
        </p:nvSpPr>
        <p:spPr>
          <a:xfrm>
            <a:off x="784942" y="6293280"/>
            <a:ext cx="11328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Cleary, J.G. and Witten, I.H. (1984) Data Compression Using Adaptive Coding and Partial String Matching. IEEE Transactions on Communications, 32, 396-402.</a:t>
            </a:r>
          </a:p>
          <a:p>
            <a:r>
              <a:rPr lang="en-US" sz="1200" dirty="0"/>
              <a:t>Bauer, T. (2021) </a:t>
            </a:r>
            <a:r>
              <a:rPr lang="en-US" sz="1200" dirty="0" err="1"/>
              <a:t>Ngram</a:t>
            </a:r>
            <a:r>
              <a:rPr lang="en-US" sz="1200" dirty="0"/>
              <a:t> PPM: Compression Analytics without Compression. Sandia Report, SAND2021-11185.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E5C0C1-5554-4919-A901-DD79B6D42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7632">
        <p:fade/>
      </p:transition>
    </mc:Choice>
    <mc:Fallback xmlns="">
      <p:transition spd="med" advTm="1176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678" x="152400" y="2054225"/>
          <p14:tracePt t="6684" x="293688" y="2066925"/>
          <p14:tracePt t="6691" x="425450" y="2101850"/>
          <p14:tracePt t="6699" x="539750" y="2127250"/>
          <p14:tracePt t="6705" x="696913" y="2147888"/>
          <p14:tracePt t="6713" x="842963" y="2173288"/>
          <p14:tracePt t="6719" x="974725" y="2220913"/>
          <p14:tracePt t="6726" x="1101725" y="2246313"/>
          <p14:tracePt t="6734" x="1228725" y="2266950"/>
          <p14:tracePt t="6740" x="1331913" y="2279650"/>
          <p14:tracePt t="6747" x="1420813" y="2301875"/>
          <p14:tracePt t="6754" x="1493838" y="2309813"/>
          <p14:tracePt t="6762" x="1557338" y="2344738"/>
          <p14:tracePt t="6769" x="1628775" y="2352675"/>
          <p14:tracePt t="6775" x="1663700" y="2360613"/>
          <p14:tracePt t="7711" x="1628775" y="2339975"/>
          <p14:tracePt t="7718" x="1595438" y="2322513"/>
          <p14:tracePt t="7725" x="1531938" y="2301875"/>
          <p14:tracePt t="7732" x="1493838" y="2263775"/>
          <p14:tracePt t="7739" x="1446213" y="2241550"/>
          <p14:tracePt t="7746" x="1420813" y="2225675"/>
          <p14:tracePt t="7754" x="1377950" y="2208213"/>
          <p14:tracePt t="7760" x="1352550" y="2182813"/>
          <p14:tracePt t="7768" x="1327150" y="2170113"/>
          <p14:tracePt t="7774" x="1284288" y="2147888"/>
          <p14:tracePt t="7781" x="1258888" y="2144713"/>
          <p14:tracePt t="7788" x="1238250" y="2135188"/>
          <p14:tracePt t="7796" x="1203325" y="2119313"/>
          <p14:tracePt t="7802" x="1177925" y="2101850"/>
          <p14:tracePt t="7809" x="1157288" y="2084388"/>
          <p14:tracePt t="7816" x="1109663" y="2066925"/>
          <p14:tracePt t="7823" x="1076325" y="2051050"/>
          <p14:tracePt t="7831" x="1050925" y="2033588"/>
          <p14:tracePt t="7837" x="1016000" y="2008188"/>
          <p14:tracePt t="7847" x="990600" y="1990725"/>
          <p14:tracePt t="7852" x="969963" y="1987550"/>
          <p14:tracePt t="7858" x="944563" y="1970088"/>
          <p14:tracePt t="7866" x="931863" y="1952625"/>
          <p14:tracePt t="7872" x="914400" y="1947863"/>
          <p14:tracePt t="7880" x="909638" y="1931988"/>
          <p14:tracePt t="7887" x="893763" y="1919288"/>
          <p14:tracePt t="7894" x="881063" y="1909763"/>
          <p14:tracePt t="7901" x="863600" y="1901825"/>
          <p14:tracePt t="7907" x="855663" y="1889125"/>
          <p14:tracePt t="7915" x="842963" y="1871663"/>
          <p14:tracePt t="7922" x="825500" y="1851025"/>
          <p14:tracePt t="7929" x="800100" y="1825625"/>
          <p14:tracePt t="7936" x="787400" y="1808163"/>
          <p14:tracePt t="7943" x="769938" y="1787525"/>
          <p14:tracePt t="7950" x="752475" y="1760538"/>
          <p14:tracePt t="7957" x="739775" y="1735138"/>
          <p14:tracePt t="7965" x="714375" y="1722438"/>
          <p14:tracePt t="7971" x="706438" y="1689100"/>
          <p14:tracePt t="7979" x="693738" y="1671638"/>
          <p14:tracePt t="7985" x="684213" y="1668463"/>
          <p14:tracePt t="7992" x="671513" y="1654175"/>
          <p14:tracePt t="7999" x="663575" y="1638300"/>
          <p14:tracePt t="8006" x="650875" y="1633538"/>
          <p14:tracePt t="8014" x="633413" y="1608138"/>
          <p14:tracePt t="8020" x="617538" y="1595438"/>
          <p14:tracePt t="8027" x="612775" y="1587500"/>
          <p14:tracePt t="8050" x="561975" y="1535113"/>
          <p14:tracePt t="8056" x="544513" y="1509713"/>
          <p14:tracePt t="8063" x="536575" y="1497013"/>
          <p14:tracePt t="8070" x="527050" y="1481138"/>
          <p14:tracePt t="8076" x="523875" y="1468438"/>
          <p14:tracePt t="8084" x="498475" y="1450975"/>
          <p14:tracePt t="8091" x="493713" y="1446213"/>
          <p14:tracePt t="8099" x="493713" y="1433513"/>
          <p14:tracePt t="8105" x="484188" y="1425575"/>
          <p14:tracePt t="8113" x="481013" y="1412875"/>
          <p14:tracePt t="8120" x="471488" y="1408113"/>
          <p14:tracePt t="8126" x="471488" y="1387475"/>
          <p14:tracePt t="8133" x="468313" y="1377950"/>
          <p14:tracePt t="8140" x="458788" y="1365250"/>
          <p14:tracePt t="8147" x="455613" y="1352550"/>
          <p14:tracePt t="8154" x="455613" y="1344613"/>
          <p14:tracePt t="8164" x="446088" y="1331913"/>
          <p14:tracePt t="8168" x="446088" y="1319213"/>
          <p14:tracePt t="8175" x="433388" y="1309688"/>
          <p14:tracePt t="8183" x="433388" y="1296988"/>
          <p14:tracePt t="8189" x="425450" y="1293813"/>
          <p14:tracePt t="8196" x="425450" y="1284288"/>
          <p14:tracePt t="8203" x="420688" y="1271588"/>
          <p14:tracePt t="8210" x="412750" y="1250950"/>
          <p14:tracePt t="8217" x="404813" y="1243013"/>
          <p14:tracePt t="8224" x="404813" y="1228725"/>
          <p14:tracePt t="8232" x="400050" y="1225550"/>
          <p14:tracePt t="8238" x="392113" y="1216025"/>
          <p14:tracePt t="8246" x="392113" y="1212850"/>
          <p14:tracePt t="8253" x="387350" y="1208088"/>
          <p14:tracePt t="8259" x="387350" y="1200150"/>
          <p14:tracePt t="8273" x="387350" y="1187450"/>
          <p14:tracePt t="8282" x="382588" y="1187450"/>
          <p14:tracePt t="8298" x="382588" y="1182688"/>
          <p14:tracePt t="8309" x="369888" y="1182688"/>
          <p14:tracePt t="8323" x="369888" y="1174750"/>
          <p14:tracePt t="8344" x="361950" y="1174750"/>
          <p14:tracePt t="8393" x="361950" y="1177925"/>
          <p14:tracePt t="8421" x="361950" y="1182688"/>
          <p14:tracePt t="8435" x="361950" y="1195388"/>
          <p14:tracePt t="8456" x="361950" y="1203325"/>
          <p14:tracePt t="8471" x="361950" y="1208088"/>
          <p14:tracePt t="8485" x="361950" y="1212850"/>
          <p14:tracePt t="8506" x="361950" y="1220788"/>
          <p14:tracePt t="8527" x="361950" y="1225550"/>
          <p14:tracePt t="8555" x="361950" y="1233488"/>
          <p14:tracePt t="8590" x="361950" y="1238250"/>
          <p14:tracePt t="8614" x="361950" y="1243013"/>
          <p14:tracePt t="8646" x="361950" y="1258888"/>
          <p14:tracePt t="8674" x="361950" y="1263650"/>
          <p14:tracePt t="8711" x="361950" y="1268413"/>
          <p14:tracePt t="8738" x="361950" y="1276350"/>
          <p14:tracePt t="8746" x="365125" y="1276350"/>
          <p14:tracePt t="8781" x="377825" y="1276350"/>
          <p14:tracePt t="8808" x="382588" y="1276350"/>
          <p14:tracePt t="8837" x="387350" y="1276350"/>
          <p14:tracePt t="8844" x="387350" y="1281113"/>
          <p14:tracePt t="8872" x="395288" y="1289050"/>
          <p14:tracePt t="8900" x="400050" y="1293813"/>
          <p14:tracePt t="8935" x="407988" y="1296988"/>
          <p14:tracePt t="8963" x="412750" y="1306513"/>
          <p14:tracePt t="8991" x="420688" y="1306513"/>
          <p14:tracePt t="9026" x="425450" y="1306513"/>
          <p14:tracePt t="19248" x="433388" y="1319213"/>
          <p14:tracePt t="19255" x="433388" y="1339850"/>
          <p14:tracePt t="19263" x="438150" y="1365250"/>
          <p14:tracePt t="19269" x="438150" y="1387475"/>
          <p14:tracePt t="19276" x="446088" y="1412875"/>
          <p14:tracePt t="19284" x="446088" y="1433513"/>
          <p14:tracePt t="19290" x="455613" y="1468438"/>
          <p14:tracePt t="19297" x="463550" y="1481138"/>
          <p14:tracePt t="19304" x="463550" y="1493838"/>
          <p14:tracePt t="19311" x="471488" y="1509713"/>
          <p14:tracePt t="19318" x="476250" y="1531938"/>
          <p14:tracePt t="19325" x="476250" y="1539875"/>
          <p14:tracePt t="19333" x="484188" y="1552575"/>
          <p14:tracePt t="19339" x="498475" y="1557338"/>
          <p14:tracePt t="19347" x="506413" y="1574800"/>
          <p14:tracePt t="19353" x="511175" y="1577975"/>
          <p14:tracePt t="19361" x="519113" y="1590675"/>
          <p14:tracePt t="19368" x="536575" y="1616075"/>
          <p14:tracePt t="19374" x="549275" y="1633538"/>
          <p14:tracePt t="19382" x="574675" y="1646238"/>
          <p14:tracePt t="19388" x="600075" y="1663700"/>
          <p14:tracePt t="19396" x="625475" y="1697038"/>
          <p14:tracePt t="19403" x="658813" y="1714500"/>
          <p14:tracePt t="19413" x="684213" y="1731963"/>
          <p14:tracePt t="19418" x="706438" y="1757363"/>
          <p14:tracePt t="19424" x="752475" y="1765300"/>
          <p14:tracePt t="19432" x="782638" y="1803400"/>
          <p14:tracePt t="19438" x="817563" y="1820863"/>
          <p14:tracePt t="19447" x="868363" y="1851025"/>
          <p14:tracePt t="19452" x="914400" y="1881188"/>
          <p14:tracePt t="19459" x="977900" y="1909763"/>
          <p14:tracePt t="19467" x="1025525" y="1931988"/>
          <p14:tracePt t="19473" x="1101725" y="1952625"/>
          <p14:tracePt t="19481" x="1165225" y="1982788"/>
          <p14:tracePt t="19487" x="1225550" y="2003425"/>
          <p14:tracePt t="19494" x="1284288" y="2012950"/>
          <p14:tracePt t="19501" x="1347788" y="2033588"/>
          <p14:tracePt t="19508" x="1420813" y="2046288"/>
          <p14:tracePt t="19516" x="1481138" y="2063750"/>
          <p14:tracePt t="19522" x="1527175" y="2084388"/>
          <p14:tracePt t="19530" x="1573213" y="2093913"/>
          <p14:tracePt t="19536" x="1620838" y="2101850"/>
          <p14:tracePt t="19545" x="1666875" y="2109788"/>
          <p14:tracePt t="19551" x="1689100" y="2119313"/>
          <p14:tracePt t="19557" x="1714500" y="2127250"/>
          <p14:tracePt t="19565" x="1735138" y="2127250"/>
          <p14:tracePt t="19571" x="1744663" y="2127250"/>
          <p14:tracePt t="19579" x="1757363" y="2135188"/>
          <p14:tracePt t="19585" x="1770063" y="2135188"/>
          <p14:tracePt t="20212" x="1795463" y="2139950"/>
          <p14:tracePt t="20219" x="1816100" y="2147888"/>
          <p14:tracePt t="20227" x="1858963" y="2157413"/>
          <p14:tracePt t="20233" x="1884363" y="2165350"/>
          <p14:tracePt t="20240" x="1906588" y="2182813"/>
          <p14:tracePt t="20247" x="1939925" y="2190750"/>
          <p14:tracePt t="20254" x="1978025" y="2216150"/>
          <p14:tracePt t="20263" x="2025650" y="2228850"/>
          <p14:tracePt t="20268" x="2071688" y="2246313"/>
          <p14:tracePt t="20275" x="2132013" y="2266950"/>
          <p14:tracePt t="20282" x="2195513" y="2289175"/>
          <p14:tracePt t="20289" x="2271713" y="2319338"/>
          <p14:tracePt t="20296" x="2344738" y="2339975"/>
          <p14:tracePt t="20303" x="2408238" y="2373313"/>
          <p14:tracePt t="20311" x="2479675" y="2382838"/>
          <p14:tracePt t="20317" x="2570163" y="2403475"/>
          <p14:tracePt t="20324" x="2620963" y="2433638"/>
          <p14:tracePt t="20331" x="2692400" y="2446338"/>
          <p14:tracePt t="20338" x="2740025" y="2463800"/>
          <p14:tracePt t="20347" x="2798763" y="2463800"/>
          <p14:tracePt t="20353" x="2828925" y="2471738"/>
          <p14:tracePt t="20362" x="2862263" y="2471738"/>
          <p14:tracePt t="20367" x="2874963" y="2471738"/>
          <p14:tracePt t="20373" x="2879725" y="2471738"/>
          <p14:tracePt t="20739" x="2862263" y="2454275"/>
          <p14:tracePt t="20747" x="2828925" y="2428875"/>
          <p14:tracePt t="20753" x="2778125" y="2386013"/>
          <p14:tracePt t="20762" x="2752725" y="2360613"/>
          <p14:tracePt t="20768" x="2727325" y="2339975"/>
          <p14:tracePt t="20774" x="2679700" y="2319338"/>
          <p14:tracePt t="20782" x="2662238" y="2301875"/>
          <p14:tracePt t="20788" x="2649538" y="2289175"/>
          <p14:tracePt t="20796" x="2641600" y="2279650"/>
          <p14:tracePt t="20802" x="2628900" y="2276475"/>
          <p14:tracePt t="20812" x="2616200" y="2266950"/>
          <p14:tracePt t="20817" x="2608263" y="2263775"/>
          <p14:tracePt t="20824" x="2603500" y="2254250"/>
          <p14:tracePt t="20831" x="2603500" y="2251075"/>
          <p14:tracePt t="20837" x="2595563" y="2251075"/>
          <p14:tracePt t="20845" x="2590800" y="2238375"/>
          <p14:tracePt t="20852" x="2582863" y="2220913"/>
          <p14:tracePt t="20859" x="2560638" y="2216150"/>
          <p14:tracePt t="20866" x="2543175" y="2200275"/>
          <p14:tracePt t="20873" x="2535238" y="2185988"/>
          <p14:tracePt t="20880" x="2522538" y="2160588"/>
          <p14:tracePt t="20887" x="2514600" y="2147888"/>
          <p14:tracePt t="20895" x="2497138" y="2122488"/>
          <p14:tracePt t="20901" x="2484438" y="2106613"/>
          <p14:tracePt t="20909" x="2466975" y="2093913"/>
          <p14:tracePt t="20916" x="2459038" y="2058988"/>
          <p14:tracePt t="20922" x="2454275" y="2046288"/>
          <p14:tracePt t="20930" x="2446338" y="2028825"/>
          <p14:tracePt t="20936" x="2436813" y="2025650"/>
          <p14:tracePt t="20945" x="2436813" y="2003425"/>
          <p14:tracePt t="20951" x="2433638" y="2000250"/>
          <p14:tracePt t="20965" x="2433638" y="1990725"/>
          <p14:tracePt t="20971" x="2428875" y="1990725"/>
          <p14:tracePt t="20979" x="2428875" y="1987550"/>
          <p14:tracePt t="20993" x="2428875" y="1978025"/>
          <p14:tracePt t="21029" x="2428875" y="1973263"/>
          <p14:tracePt t="21098" x="2433638" y="1973263"/>
          <p14:tracePt t="21126" x="2441575" y="1973263"/>
          <p14:tracePt t="21148" x="2441575" y="1982788"/>
          <p14:tracePt t="21162" x="2446338" y="1982788"/>
          <p14:tracePt t="21175" x="2446338" y="1987550"/>
          <p14:tracePt t="21211" x="2446338" y="1995488"/>
          <p14:tracePt t="21239" x="2446338" y="2000250"/>
          <p14:tracePt t="21274" x="2446338" y="2012950"/>
          <p14:tracePt t="21296" x="2454275" y="2012950"/>
          <p14:tracePt t="21302" x="2454275" y="2020888"/>
          <p14:tracePt t="21323" x="2454275" y="2025650"/>
          <p14:tracePt t="21331" x="2459038" y="2025650"/>
          <p14:tracePt t="21337" x="2459038" y="2028825"/>
          <p14:tracePt t="21345" x="2459038" y="2038350"/>
          <p14:tracePt t="21352" x="2463800" y="2038350"/>
          <p14:tracePt t="21358" x="2463800" y="2041525"/>
          <p14:tracePt t="21366" x="2463800" y="2051050"/>
          <p14:tracePt t="21380" x="2471738" y="2054225"/>
          <p14:tracePt t="21386" x="2471738" y="2063750"/>
          <p14:tracePt t="21401" x="2471738" y="2076450"/>
          <p14:tracePt t="21407" x="2471738" y="2079625"/>
          <p14:tracePt t="21415" x="2471738" y="2084388"/>
          <p14:tracePt t="21422" x="2471738" y="2093913"/>
          <p14:tracePt t="21436" x="2466975" y="2106613"/>
          <p14:tracePt t="21450" x="2466975" y="2119313"/>
          <p14:tracePt t="21464" x="2466975" y="2127250"/>
          <p14:tracePt t="21478" x="2466975" y="2132013"/>
          <p14:tracePt t="21485" x="2463800" y="2144713"/>
          <p14:tracePt t="21492" x="2463800" y="2152650"/>
          <p14:tracePt t="21506" x="2463800" y="2157413"/>
          <p14:tracePt t="21514" x="2463800" y="2160588"/>
          <p14:tracePt t="21520" x="2463800" y="2170113"/>
          <p14:tracePt t="21528" x="2463800" y="2173288"/>
          <p14:tracePt t="21534" x="2454275" y="2182813"/>
          <p14:tracePt t="21548" x="2454275" y="2195513"/>
          <p14:tracePt t="21555" x="2454275" y="2208213"/>
          <p14:tracePt t="21564" x="2454275" y="2220913"/>
          <p14:tracePt t="21569" x="2454275" y="2233613"/>
          <p14:tracePt t="21578" x="2454275" y="2246313"/>
          <p14:tracePt t="21584" x="2454275" y="2263775"/>
          <p14:tracePt t="21590" x="2454275" y="2284413"/>
          <p14:tracePt t="21599" x="2454275" y="2289175"/>
          <p14:tracePt t="21605" x="2454275" y="2301875"/>
          <p14:tracePt t="21613" x="2454275" y="2309813"/>
          <p14:tracePt t="21619" x="2454275" y="2314575"/>
          <p14:tracePt t="21634" x="2454275" y="2322513"/>
          <p14:tracePt t="21648" x="2454275" y="2327275"/>
          <p14:tracePt t="21662" x="2454275" y="2339975"/>
          <p14:tracePt t="21689" x="2454275" y="2347913"/>
          <p14:tracePt t="22393" x="2463800" y="2344738"/>
          <p14:tracePt t="22400" x="2479675" y="2335213"/>
          <p14:tracePt t="22406" x="2501900" y="2327275"/>
          <p14:tracePt t="22414" x="2527300" y="2327275"/>
          <p14:tracePt t="22420" x="2547938" y="2322513"/>
          <p14:tracePt t="22428" x="2573338" y="2314575"/>
          <p14:tracePt t="22435" x="2595563" y="2314575"/>
          <p14:tracePt t="22442" x="2628900" y="2306638"/>
          <p14:tracePt t="22449" x="2649538" y="2306638"/>
          <p14:tracePt t="22456" x="2671763" y="2306638"/>
          <p14:tracePt t="22463" x="2697163" y="2306638"/>
          <p14:tracePt t="22470" x="2717800" y="2297113"/>
          <p14:tracePt t="22478" x="2730500" y="2297113"/>
          <p14:tracePt t="22484" x="2740025" y="2297113"/>
          <p14:tracePt t="22491" x="2743200" y="2297113"/>
          <p14:tracePt t="22498" x="2755900" y="2297113"/>
          <p14:tracePt t="22513" x="2765425" y="2297113"/>
          <p14:tracePt t="22528" x="2768600" y="2297113"/>
          <p14:tracePt t="22540" x="2778125" y="2297113"/>
          <p14:tracePt t="22554" x="2782888" y="2301875"/>
          <p14:tracePt t="22563" x="2795588" y="2301875"/>
          <p14:tracePt t="22569" x="2808288" y="2301875"/>
          <p14:tracePt t="22575" x="2833688" y="2306638"/>
          <p14:tracePt t="22584" x="2854325" y="2314575"/>
          <p14:tracePt t="22589" x="2879725" y="2314575"/>
          <p14:tracePt t="22597" x="2909888" y="2322513"/>
          <p14:tracePt t="22604" x="2927350" y="2332038"/>
          <p14:tracePt t="22613" x="2947988" y="2332038"/>
          <p14:tracePt t="22618" x="2968625" y="2339975"/>
          <p14:tracePt t="22624" x="2986088" y="2339975"/>
          <p14:tracePt t="22632" x="2998788" y="2339975"/>
          <p14:tracePt t="22638" x="3011488" y="2339975"/>
          <p14:tracePt t="22646" x="3016250" y="2344738"/>
          <p14:tracePt t="22653" x="3028950" y="2344738"/>
          <p14:tracePt t="22661" x="3036888" y="2344738"/>
          <p14:tracePt t="22667" x="3059113" y="2352675"/>
          <p14:tracePt t="22674" x="3071813" y="2352675"/>
          <p14:tracePt t="22682" x="3084513" y="2352675"/>
          <p14:tracePt t="22688" x="3092450" y="2357438"/>
          <p14:tracePt t="22696" x="3105150" y="2357438"/>
          <p14:tracePt t="22702" x="3127375" y="2365375"/>
          <p14:tracePt t="22709" x="3135313" y="2365375"/>
          <p14:tracePt t="22716" x="3148013" y="2370138"/>
          <p14:tracePt t="22723" x="3152775" y="2378075"/>
          <p14:tracePt t="22730" x="3160713" y="2378075"/>
          <p14:tracePt t="22737" x="3173413" y="2382838"/>
          <p14:tracePt t="22744" x="3186113" y="2390775"/>
          <p14:tracePt t="22751" x="3198813" y="2390775"/>
          <p14:tracePt t="22758" x="3216275" y="2398713"/>
          <p14:tracePt t="22766" x="3228975" y="2408238"/>
          <p14:tracePt t="22772" x="3262313" y="2425700"/>
          <p14:tracePt t="22780" x="3284538" y="2425700"/>
          <p14:tracePt t="22787" x="3309938" y="2428875"/>
          <p14:tracePt t="22794" x="3340100" y="2428875"/>
          <p14:tracePt t="22800" x="3373438" y="2438400"/>
          <p14:tracePt t="22807" x="3394075" y="2438400"/>
          <p14:tracePt t="22815" x="3429000" y="2438400"/>
          <p14:tracePt t="22821" x="3449638" y="2446338"/>
          <p14:tracePt t="22829" x="3475038" y="2446338"/>
          <p14:tracePt t="22836" x="3505200" y="2446338"/>
          <p14:tracePt t="22845" x="3517900" y="2446338"/>
          <p14:tracePt t="22850" x="3525838" y="2446338"/>
          <p14:tracePt t="22857" x="3530600" y="2446338"/>
          <p14:tracePt t="22864" x="3543300" y="2446338"/>
          <p14:tracePt t="22885" x="3552825" y="2446338"/>
          <p14:tracePt t="22900" x="3565525" y="2446338"/>
          <p14:tracePt t="22920" x="3568700" y="2446338"/>
          <p14:tracePt t="22934" x="3578225" y="2446338"/>
          <p14:tracePt t="22949" x="3581400" y="2438400"/>
          <p14:tracePt t="22955" x="3594100" y="2433638"/>
          <p14:tracePt t="22963" x="3611563" y="2416175"/>
          <p14:tracePt t="22969" x="3616325" y="2416175"/>
          <p14:tracePt t="22978" x="3636963" y="2413000"/>
          <p14:tracePt t="22984" x="3649663" y="2403475"/>
          <p14:tracePt t="22990" x="3659188" y="2403475"/>
          <p14:tracePt t="22998" x="3671888" y="2395538"/>
          <p14:tracePt t="23005" x="3675063" y="2395538"/>
          <p14:tracePt t="23012" x="3684588" y="2390775"/>
          <p14:tracePt t="23025" x="3705225" y="2390775"/>
          <p14:tracePt t="23039" x="3709988" y="2390775"/>
          <p14:tracePt t="23075" x="3713163" y="2390775"/>
          <p14:tracePt t="23645" x="3705225" y="2390775"/>
          <p14:tracePt t="23652" x="3700463" y="2390775"/>
          <p14:tracePt t="23660" x="3687763" y="2382838"/>
          <p14:tracePt t="23667" x="3679825" y="2382838"/>
          <p14:tracePt t="23673" x="3675063" y="2378075"/>
          <p14:tracePt t="23680" x="3654425" y="2378075"/>
          <p14:tracePt t="23687" x="3641725" y="2370138"/>
          <p14:tracePt t="23694" x="3616325" y="2360613"/>
          <p14:tracePt t="23701" x="3594100" y="2357438"/>
          <p14:tracePt t="23708" x="3560763" y="2357438"/>
          <p14:tracePt t="23715" x="3525838" y="2339975"/>
          <p14:tracePt t="23722" x="3479800" y="2327275"/>
          <p14:tracePt t="23730" x="3449638" y="2327275"/>
          <p14:tracePt t="23736" x="3424238" y="2306638"/>
          <p14:tracePt t="23744" x="3394075" y="2297113"/>
          <p14:tracePt t="23751" x="3368675" y="2289175"/>
          <p14:tracePt t="23757" x="3365500" y="2289175"/>
          <p14:tracePt t="23765" x="3348038" y="2279650"/>
          <p14:tracePt t="23771" x="3343275" y="2276475"/>
          <p14:tracePt t="23779" x="3330575" y="2276475"/>
          <p14:tracePt t="23785" x="3330575" y="2266950"/>
          <p14:tracePt t="23795" x="3327400" y="2266950"/>
          <p14:tracePt t="23806" x="3317875" y="2266950"/>
          <p14:tracePt t="23814" x="3317875" y="2263775"/>
          <p14:tracePt t="23828" x="3313113" y="2263775"/>
          <p14:tracePt t="23849" x="3313113" y="2259013"/>
          <p14:tracePt t="23863" x="3305175" y="2259013"/>
          <p14:tracePt t="23891" x="3300413" y="2259013"/>
          <p14:tracePt t="23989" x="3300413" y="2263775"/>
          <p14:tracePt t="24017" x="3309938" y="2271713"/>
          <p14:tracePt t="24039" x="3309938" y="2276475"/>
          <p14:tracePt t="24053" x="3313113" y="2284413"/>
          <p14:tracePt t="24074" x="3313113" y="2289175"/>
          <p14:tracePt t="24081" x="3322638" y="2289175"/>
          <p14:tracePt t="24102" x="3322638" y="2297113"/>
          <p14:tracePt t="24110" x="3327400" y="2297113"/>
          <p14:tracePt t="24131" x="3327400" y="2309813"/>
          <p14:tracePt t="24137" x="3340100" y="2309813"/>
          <p14:tracePt t="24145" x="3340100" y="2314575"/>
          <p14:tracePt t="24151" x="3348038" y="2319338"/>
          <p14:tracePt t="24158" x="3360738" y="2327275"/>
          <p14:tracePt t="24165" x="3365500" y="2339975"/>
          <p14:tracePt t="24172" x="3381375" y="2357438"/>
          <p14:tracePt t="24180" x="3416300" y="2382838"/>
          <p14:tracePt t="24186" x="3441700" y="2398713"/>
          <p14:tracePt t="24194" x="3475038" y="2416175"/>
          <p14:tracePt t="24201" x="3525838" y="2446338"/>
          <p14:tracePt t="24207" x="3565525" y="2497138"/>
          <p14:tracePt t="24215" x="3616325" y="2527300"/>
          <p14:tracePt t="24221" x="3654425" y="2565400"/>
          <p14:tracePt t="24229" x="3692525" y="2603500"/>
          <p14:tracePt t="24236" x="3743325" y="2633663"/>
          <p14:tracePt t="24245" x="3781425" y="2671763"/>
          <p14:tracePt t="24250" x="3803650" y="2697163"/>
          <p14:tracePt t="24257" x="3829050" y="2714625"/>
          <p14:tracePt t="24264" x="3844925" y="2727325"/>
          <p14:tracePt t="24271" x="3867150" y="2752725"/>
          <p14:tracePt t="24279" x="3875088" y="2752725"/>
          <p14:tracePt t="24287" x="3879850" y="2757488"/>
          <p14:tracePt t="24292" x="3887788" y="2757488"/>
          <p14:tracePt t="24299" x="3887788" y="2765425"/>
          <p14:tracePt t="24306" x="3892550" y="2765425"/>
          <p14:tracePt t="24320" x="3897313" y="2765425"/>
          <p14:tracePt t="24354" x="3905250" y="2765425"/>
          <p14:tracePt t="24364" x="3910013" y="2765425"/>
          <p14:tracePt t="24377" x="3917950" y="2765425"/>
          <p14:tracePt t="24390" x="3930650" y="2765425"/>
          <p14:tracePt t="24404" x="3935413" y="2765425"/>
          <p14:tracePt t="24413" x="3943350" y="2765425"/>
          <p14:tracePt t="24426" x="3948113" y="2765425"/>
          <p14:tracePt t="24433" x="3948113" y="2760663"/>
          <p14:tracePt t="24439" x="3951288" y="2760663"/>
          <p14:tracePt t="24960" x="3973513" y="2757488"/>
          <p14:tracePt t="24967" x="3998913" y="2757488"/>
          <p14:tracePt t="24974" x="4041775" y="2747963"/>
          <p14:tracePt t="24982" x="4062413" y="2740025"/>
          <p14:tracePt t="24989" x="4097338" y="2740025"/>
          <p14:tracePt t="24997" x="4130675" y="2730500"/>
          <p14:tracePt t="25002" x="4160838" y="2722563"/>
          <p14:tracePt t="25011" x="4206875" y="2722563"/>
          <p14:tracePt t="25017" x="4229100" y="2714625"/>
          <p14:tracePt t="25023" x="4249738" y="2714625"/>
          <p14:tracePt t="25046" x="4360863" y="2697163"/>
          <p14:tracePt t="25052" x="4394200" y="2679700"/>
          <p14:tracePt t="25059" x="4429125" y="2671763"/>
          <p14:tracePt t="25066" x="4470400" y="2663825"/>
          <p14:tracePt t="25073" x="4518025" y="2663825"/>
          <p14:tracePt t="25080" x="4564063" y="2654300"/>
          <p14:tracePt t="25087" x="4606925" y="2654300"/>
          <p14:tracePt t="25094" x="4649788" y="2654300"/>
          <p14:tracePt t="25101" x="4675188" y="2646363"/>
          <p14:tracePt t="25108" x="4695825" y="2646363"/>
          <p14:tracePt t="25115" x="4730750" y="2646363"/>
          <p14:tracePt t="25122" x="4743450" y="2646363"/>
          <p14:tracePt t="25129" x="4756150" y="2646363"/>
          <p14:tracePt t="25138" x="4768850" y="2646363"/>
          <p14:tracePt t="25146" x="4794250" y="2646363"/>
          <p14:tracePt t="25150" x="4799013" y="2646363"/>
          <p14:tracePt t="25157" x="4811713" y="2646363"/>
          <p14:tracePt t="25164" x="4824413" y="2638425"/>
          <p14:tracePt t="25171" x="4840288" y="2638425"/>
          <p14:tracePt t="25179" x="4862513" y="2638425"/>
          <p14:tracePt t="25185" x="4867275" y="2638425"/>
          <p14:tracePt t="25200" x="4905375" y="2633663"/>
          <p14:tracePt t="25600" x="4930775" y="2624138"/>
          <p14:tracePt t="25607" x="4960938" y="2616200"/>
          <p14:tracePt t="25615" x="4994275" y="2608263"/>
          <p14:tracePt t="25621" x="5040313" y="2598738"/>
          <p14:tracePt t="25629" x="5087938" y="2586038"/>
          <p14:tracePt t="25635" x="5133975" y="2578100"/>
          <p14:tracePt t="25645" x="5194300" y="2570163"/>
          <p14:tracePt t="25650" x="5237163" y="2570163"/>
          <p14:tracePt t="25656" x="5308600" y="2560638"/>
          <p14:tracePt t="25665" x="5343525" y="2552700"/>
          <p14:tracePt t="25670" x="5384800" y="2552700"/>
          <p14:tracePt t="25678" x="5437188" y="2532063"/>
          <p14:tracePt t="25684" x="5465763" y="2532063"/>
          <p14:tracePt t="25691" x="5500688" y="2522538"/>
          <p14:tracePt t="25699" x="5521325" y="2522538"/>
          <p14:tracePt t="25706" x="5556250" y="2522538"/>
          <p14:tracePt t="25714" x="5584825" y="2514600"/>
          <p14:tracePt t="25720" x="5632450" y="2514600"/>
          <p14:tracePt t="25728" x="5653088" y="2505075"/>
          <p14:tracePt t="25734" x="5675313" y="2505075"/>
          <p14:tracePt t="25741" x="5718175" y="2505075"/>
          <p14:tracePt t="25749" x="5751513" y="2505075"/>
          <p14:tracePt t="25755" x="5772150" y="2505075"/>
          <p14:tracePt t="25763" x="5807075" y="2505075"/>
          <p14:tracePt t="25769" x="5819775" y="2509838"/>
          <p14:tracePt t="25777" x="5832475" y="2509838"/>
          <p14:tracePt t="25784" x="5840413" y="2509838"/>
          <p14:tracePt t="25790" x="5845175" y="2509838"/>
          <p14:tracePt t="25798" x="5857875" y="2509838"/>
          <p14:tracePt t="25805" x="5865813" y="2509838"/>
          <p14:tracePt t="25818" x="5870575" y="2509838"/>
          <p14:tracePt t="26832" x="5862638" y="2519363"/>
          <p14:tracePt t="26846" x="5857875" y="2522538"/>
          <p14:tracePt t="26853" x="5849938" y="2522538"/>
          <p14:tracePt t="26860" x="5845175" y="2527300"/>
          <p14:tracePt t="26874" x="5837238" y="2527300"/>
          <p14:tracePt t="26882" x="5832475" y="2535238"/>
          <p14:tracePt t="26895" x="5810250" y="2540000"/>
          <p14:tracePt t="26911" x="5807075" y="2540000"/>
          <p14:tracePt t="26916" x="5797550" y="2540000"/>
          <p14:tracePt t="26923" x="5784850" y="2547938"/>
          <p14:tracePt t="26930" x="5781675" y="2547938"/>
          <p14:tracePt t="26937" x="5768975" y="2557463"/>
          <p14:tracePt t="26945" x="5759450" y="2557463"/>
          <p14:tracePt t="26952" x="5738813" y="2557463"/>
          <p14:tracePt t="26958" x="5726113" y="2560638"/>
          <p14:tracePt t="26967" x="5713413" y="2560638"/>
          <p14:tracePt t="26973" x="5695950" y="2578100"/>
          <p14:tracePt t="26981" x="5675313" y="2578100"/>
          <p14:tracePt t="26986" x="5662613" y="2578100"/>
          <p14:tracePt t="26994" x="5645150" y="2578100"/>
          <p14:tracePt t="27001" x="5632450" y="2578100"/>
          <p14:tracePt t="27007" x="5627688" y="2578100"/>
          <p14:tracePt t="27015" x="5607050" y="2578100"/>
          <p14:tracePt t="27021" x="5594350" y="2578100"/>
          <p14:tracePt t="27031" x="5581650" y="2578100"/>
          <p14:tracePt t="27036" x="5572125" y="2578100"/>
          <p14:tracePt t="27045" x="5559425" y="2578100"/>
          <p14:tracePt t="27050" x="5556250" y="2578100"/>
          <p14:tracePt t="27056" x="5534025" y="2578100"/>
          <p14:tracePt t="27064" x="5521325" y="2586038"/>
          <p14:tracePt t="27070" x="5505450" y="2586038"/>
          <p14:tracePt t="27078" x="5491163" y="2586038"/>
          <p14:tracePt t="27084" x="5478463" y="2586038"/>
          <p14:tracePt t="27092" x="5445125" y="2586038"/>
          <p14:tracePt t="27099" x="5432425" y="2586038"/>
          <p14:tracePt t="27106" x="5419725" y="2586038"/>
          <p14:tracePt t="27114" x="5389563" y="2586038"/>
          <p14:tracePt t="27122" x="5372100" y="2586038"/>
          <p14:tracePt t="27128" x="5351463" y="2586038"/>
          <p14:tracePt t="27134" x="5338763" y="2586038"/>
          <p14:tracePt t="27141" x="5318125" y="2586038"/>
          <p14:tracePt t="27149" x="5292725" y="2586038"/>
          <p14:tracePt t="27155" x="5270500" y="2590800"/>
          <p14:tracePt t="27163" x="5245100" y="2590800"/>
          <p14:tracePt t="27169" x="5214938" y="2590800"/>
          <p14:tracePt t="27178" x="5194300" y="2590800"/>
          <p14:tracePt t="27183" x="5168900" y="2598738"/>
          <p14:tracePt t="27190" x="5126038" y="2598738"/>
          <p14:tracePt t="27198" x="5105400" y="2598738"/>
          <p14:tracePt t="27204" x="5092700" y="2598738"/>
          <p14:tracePt t="27212" x="5067300" y="2608263"/>
          <p14:tracePt t="27218" x="5045075" y="2608263"/>
          <p14:tracePt t="27228" x="5027613" y="2616200"/>
          <p14:tracePt t="27233" x="5024438" y="2616200"/>
          <p14:tracePt t="27239" x="5002213" y="2616200"/>
          <p14:tracePt t="27247" x="4999038" y="2616200"/>
          <p14:tracePt t="27253" x="4989513" y="2620963"/>
          <p14:tracePt t="27270" x="4976813" y="2620963"/>
          <p14:tracePt t="27289" x="4973638" y="2628900"/>
          <p14:tracePt t="27296" x="4964113" y="2628900"/>
          <p14:tracePt t="27303" x="4960938" y="2628900"/>
          <p14:tracePt t="27317" x="4956175" y="2628900"/>
          <p14:tracePt t="27324" x="4938713" y="2628900"/>
          <p14:tracePt t="27331" x="4933950" y="2628900"/>
          <p14:tracePt t="27338" x="4930775" y="2633663"/>
          <p14:tracePt t="27346" x="4918075" y="2633663"/>
          <p14:tracePt t="27353" x="4900613" y="2651125"/>
          <p14:tracePt t="27361" x="4887913" y="2654300"/>
          <p14:tracePt t="27366" x="4862513" y="2654300"/>
          <p14:tracePt t="27373" x="4849813" y="2663825"/>
          <p14:tracePt t="27381" x="4824413" y="2671763"/>
          <p14:tracePt t="27387" x="4811713" y="2679700"/>
          <p14:tracePt t="27395" x="4786313" y="2684463"/>
          <p14:tracePt t="27401" x="4773613" y="2692400"/>
          <p14:tracePt t="27409" x="4760913" y="2692400"/>
          <p14:tracePt t="27416" x="4743450" y="2701925"/>
          <p14:tracePt t="27422" x="4738688" y="2701925"/>
          <p14:tracePt t="27430" x="4718050" y="2705100"/>
          <p14:tracePt t="27436" x="4713288" y="2714625"/>
          <p14:tracePt t="27444" x="4700588" y="2714625"/>
          <p14:tracePt t="27451" x="4692650" y="2714625"/>
          <p14:tracePt t="27457" x="4687888" y="2727325"/>
          <p14:tracePt t="27465" x="4679950" y="2727325"/>
          <p14:tracePt t="27471" x="4675188" y="2730500"/>
          <p14:tracePt t="27479" x="4662488" y="2730500"/>
          <p14:tracePt t="27486" x="4654550" y="2730500"/>
          <p14:tracePt t="27494" x="4649788" y="2740025"/>
          <p14:tracePt t="27500" x="4645025" y="2740025"/>
          <p14:tracePt t="27507" x="4637088" y="2740025"/>
          <p14:tracePt t="27514" x="4632325" y="2744788"/>
          <p14:tracePt t="27529" x="4624388" y="2752725"/>
          <p14:tracePt t="27535" x="4619625" y="2752725"/>
          <p14:tracePt t="27549" x="4611688" y="2757488"/>
          <p14:tracePt t="27563" x="4611688" y="2760663"/>
          <p14:tracePt t="27570" x="4598988" y="2760663"/>
          <p14:tracePt t="27584" x="4598988" y="2770188"/>
          <p14:tracePt t="27591" x="4594225" y="2770188"/>
          <p14:tracePt t="27599" x="4594225" y="2773363"/>
          <p14:tracePt t="27613" x="4594225" y="2786063"/>
          <p14:tracePt t="27627" x="4594225" y="2795588"/>
          <p14:tracePt t="27634" x="4598988" y="2808288"/>
          <p14:tracePt t="27640" x="4611688" y="2820988"/>
          <p14:tracePt t="27648" x="4619625" y="2836863"/>
          <p14:tracePt t="27654" x="4632325" y="2851150"/>
          <p14:tracePt t="27662" x="4641850" y="2876550"/>
          <p14:tracePt t="27669" x="4667250" y="2901950"/>
          <p14:tracePt t="27677" x="4692650" y="2922588"/>
          <p14:tracePt t="27683" x="4708525" y="2947988"/>
          <p14:tracePt t="27690" x="4721225" y="2973388"/>
          <p14:tracePt t="27697" x="4738688" y="2986088"/>
          <p14:tracePt t="27704" x="4751388" y="3003550"/>
          <p14:tracePt t="27712" x="4776788" y="3028950"/>
          <p14:tracePt t="27718" x="4786313" y="3033713"/>
          <p14:tracePt t="27725" x="4799013" y="3046413"/>
          <p14:tracePt t="27732" x="4802188" y="3054350"/>
          <p14:tracePt t="27739" x="4811713" y="3059113"/>
          <p14:tracePt t="27747" x="4811713" y="3063875"/>
          <p14:tracePt t="27753" x="4824413" y="3071813"/>
          <p14:tracePt t="27760" x="4837113" y="3071813"/>
          <p14:tracePt t="27767" x="4840288" y="3076575"/>
          <p14:tracePt t="27774" x="4849813" y="3092450"/>
          <p14:tracePt t="27782" x="4854575" y="3097213"/>
          <p14:tracePt t="27788" x="4867275" y="3097213"/>
          <p14:tracePt t="27796" x="4875213" y="3101975"/>
          <p14:tracePt t="27802" x="4879975" y="3101975"/>
          <p14:tracePt t="27810" x="4908550" y="3109913"/>
          <p14:tracePt t="27817" x="4921250" y="3109913"/>
          <p14:tracePt t="27823" x="4933950" y="3109913"/>
          <p14:tracePt t="27831" x="4960938" y="3109913"/>
          <p14:tracePt t="27837" x="4989513" y="3109913"/>
          <p14:tracePt t="27845" x="5002213" y="3109913"/>
          <p14:tracePt t="27851" x="5027613" y="3109913"/>
          <p14:tracePt t="27860" x="5057775" y="3109913"/>
          <p14:tracePt t="27866" x="5083175" y="3109913"/>
          <p14:tracePt t="27873" x="5105400" y="3109913"/>
          <p14:tracePt t="27880" x="5133975" y="3109913"/>
          <p14:tracePt t="27887" x="5151438" y="3109913"/>
          <p14:tracePt t="27894" x="5173663" y="3109913"/>
          <p14:tracePt t="27901" x="5186363" y="3109913"/>
          <p14:tracePt t="27908" x="5219700" y="3105150"/>
          <p14:tracePt t="27915" x="5232400" y="3105150"/>
          <p14:tracePt t="27922" x="5253038" y="3105150"/>
          <p14:tracePt t="27930" x="5278438" y="3097213"/>
          <p14:tracePt t="27936" x="5292725" y="3097213"/>
          <p14:tracePt t="27944" x="5305425" y="3097213"/>
          <p14:tracePt t="27950" x="5318125" y="3097213"/>
          <p14:tracePt t="27957" x="5343525" y="3097213"/>
          <p14:tracePt t="27964" x="5372100" y="3089275"/>
          <p14:tracePt t="27971" x="5389563" y="3089275"/>
          <p14:tracePt t="27979" x="5411788" y="3089275"/>
          <p14:tracePt t="27985" x="5432425" y="3089275"/>
          <p14:tracePt t="27994" x="5457825" y="3076575"/>
          <p14:tracePt t="27999" x="5470525" y="3076575"/>
          <p14:tracePt t="28006" x="5483225" y="3076575"/>
          <p14:tracePt t="28013" x="5518150" y="3076575"/>
          <p14:tracePt t="28020" x="5538788" y="3076575"/>
          <p14:tracePt t="28028" x="5559425" y="3076575"/>
          <p14:tracePt t="28046" x="5624513" y="3076575"/>
          <p14:tracePt t="28049" x="5649913" y="3076575"/>
          <p14:tracePt t="28056" x="5691188" y="3076575"/>
          <p14:tracePt t="28064" x="5721350" y="3076575"/>
          <p14:tracePt t="28070" x="5756275" y="3076575"/>
          <p14:tracePt t="28077" x="5784850" y="3076575"/>
          <p14:tracePt t="28084" x="5807075" y="3076575"/>
          <p14:tracePt t="28091" x="5849938" y="3076575"/>
          <p14:tracePt t="28100" x="5883275" y="3076575"/>
          <p14:tracePt t="28105" x="5916613" y="3067050"/>
          <p14:tracePt t="28114" x="5946775" y="3067050"/>
          <p14:tracePt t="28119" x="5981700" y="3059113"/>
          <p14:tracePt t="28127" x="6002338" y="3059113"/>
          <p14:tracePt t="28133" x="6022975" y="3059113"/>
          <p14:tracePt t="28140" x="6057900" y="3049588"/>
          <p14:tracePt t="28148" x="6091238" y="3041650"/>
          <p14:tracePt t="28154" x="6121400" y="3041650"/>
          <p14:tracePt t="28162" x="6169025" y="3033713"/>
          <p14:tracePt t="28168" x="6189663" y="3033713"/>
          <p14:tracePt t="28178" x="6232525" y="3024188"/>
          <p14:tracePt t="28183" x="6253163" y="3024188"/>
          <p14:tracePt t="28189" x="6288088" y="3024188"/>
          <p14:tracePt t="28197" x="6321425" y="3016250"/>
          <p14:tracePt t="28203" x="6364288" y="3016250"/>
          <p14:tracePt t="28211" x="6407150" y="3016250"/>
          <p14:tracePt t="28217" x="6440488" y="3008313"/>
          <p14:tracePt t="28224" x="6483350" y="3008313"/>
          <p14:tracePt t="28232" x="6546850" y="2986088"/>
          <p14:tracePt t="28238" x="6567488" y="2986088"/>
          <p14:tracePt t="28246" x="6623050" y="2978150"/>
          <p14:tracePt t="28253" x="6645275" y="2978150"/>
          <p14:tracePt t="28261" x="6686550" y="2978150"/>
          <p14:tracePt t="28269" x="6704013" y="2970213"/>
          <p14:tracePt t="28274" x="6716713" y="2970213"/>
          <p14:tracePt t="28281" x="6721475" y="2970213"/>
          <p14:tracePt t="28752" x="6704013" y="2957513"/>
          <p14:tracePt t="28759" x="6691313" y="2930525"/>
          <p14:tracePt t="28766" x="6673850" y="2917825"/>
          <p14:tracePt t="28773" x="6640513" y="2879725"/>
          <p14:tracePt t="28781" x="6623050" y="2867025"/>
          <p14:tracePt t="28787" x="6610350" y="2859088"/>
          <p14:tracePt t="28795" x="6584950" y="2841625"/>
          <p14:tracePt t="28801" x="6567488" y="2828925"/>
          <p14:tracePt t="28811" x="6554788" y="2811463"/>
          <p14:tracePt t="28816" x="6538913" y="2808288"/>
          <p14:tracePt t="28822" x="6534150" y="2798763"/>
          <p14:tracePt t="28830" x="6521450" y="2795588"/>
          <p14:tracePt t="28836" x="6488113" y="2786063"/>
          <p14:tracePt t="28844" x="6483350" y="2786063"/>
          <p14:tracePt t="28851" x="6470650" y="2778125"/>
          <p14:tracePt t="28858" x="6453188" y="2770188"/>
          <p14:tracePt t="28865" x="6440488" y="2770188"/>
          <p14:tracePt t="28871" x="6419850" y="2765425"/>
          <p14:tracePt t="28879" x="6394450" y="2757488"/>
          <p14:tracePt t="28886" x="6372225" y="2740025"/>
          <p14:tracePt t="28894" x="6346825" y="2730500"/>
          <p14:tracePt t="28900" x="6313488" y="2722563"/>
          <p14:tracePt t="28907" x="6291263" y="2709863"/>
          <p14:tracePt t="28914" x="6257925" y="2701925"/>
          <p14:tracePt t="28921" x="6223000" y="2692400"/>
          <p14:tracePt t="28929" x="6202363" y="2684463"/>
          <p14:tracePt t="28935" x="6169025" y="2676525"/>
          <p14:tracePt t="28944" x="6134100" y="2667000"/>
          <p14:tracePt t="28949" x="6100763" y="2651125"/>
          <p14:tracePt t="28956" x="6078538" y="2641600"/>
          <p14:tracePt t="28963" x="6053138" y="2633663"/>
          <p14:tracePt t="28970" x="6040438" y="2628900"/>
          <p14:tracePt t="28977" x="6007100" y="2620963"/>
          <p14:tracePt t="28984" x="5994400" y="2611438"/>
          <p14:tracePt t="28991" x="5969000" y="2611438"/>
          <p14:tracePt t="28998" x="5956300" y="2603500"/>
          <p14:tracePt t="29005" x="5934075" y="2603500"/>
          <p14:tracePt t="29013" x="5916613" y="2603500"/>
          <p14:tracePt t="29019" x="5903913" y="2603500"/>
          <p14:tracePt t="29027" x="5883275" y="2603500"/>
          <p14:tracePt t="29034" x="5862638" y="2603500"/>
          <p14:tracePt t="29040" x="5837238" y="2603500"/>
          <p14:tracePt t="29062" x="5797550" y="2608263"/>
          <p14:tracePt t="29064" x="5768975" y="2608263"/>
          <p14:tracePt t="29069" x="5756275" y="2608263"/>
          <p14:tracePt t="29078" x="5730875" y="2608263"/>
          <p14:tracePt t="29083" x="5700713" y="2616200"/>
          <p14:tracePt t="29090" x="5688013" y="2616200"/>
          <p14:tracePt t="29097" x="5670550" y="2616200"/>
          <p14:tracePt t="29104" x="5649913" y="2616200"/>
          <p14:tracePt t="29111" x="5627688" y="2616200"/>
          <p14:tracePt t="29119" x="5611813" y="2624138"/>
          <p14:tracePt t="29126" x="5597525" y="2624138"/>
          <p14:tracePt t="29133" x="5584825" y="2624138"/>
          <p14:tracePt t="29139" x="5564188" y="2624138"/>
          <p14:tracePt t="29146" x="5546725" y="2624138"/>
          <p14:tracePt t="29153" x="5543550" y="2624138"/>
          <p14:tracePt t="29160" x="5538788" y="2624138"/>
          <p14:tracePt t="29167" x="5526088" y="2624138"/>
          <p14:tracePt t="29174" x="5508625" y="2624138"/>
          <p14:tracePt t="29181" x="5495925" y="2624138"/>
          <p14:tracePt t="29188" x="5483225" y="2624138"/>
          <p14:tracePt t="29196" x="5475288" y="2624138"/>
          <p14:tracePt t="29202" x="5462588" y="2624138"/>
          <p14:tracePt t="29210" x="5457825" y="2624138"/>
          <p14:tracePt t="29217" x="5445125" y="2624138"/>
          <p14:tracePt t="29223" x="5424488" y="2628900"/>
          <p14:tracePt t="29231" x="5414963" y="2628900"/>
          <p14:tracePt t="29237" x="5402263" y="2628900"/>
          <p14:tracePt t="29245" x="5389563" y="2628900"/>
          <p14:tracePt t="29251" x="5372100" y="2638425"/>
          <p14:tracePt t="29261" x="5351463" y="2638425"/>
          <p14:tracePt t="29266" x="5338763" y="2638425"/>
          <p14:tracePt t="29273" x="5318125" y="2638425"/>
          <p14:tracePt t="29280" x="5300663" y="2646363"/>
          <p14:tracePt t="29287" x="5270500" y="2646363"/>
          <p14:tracePt t="29295" x="5245100" y="2646363"/>
          <p14:tracePt t="29301" x="5232400" y="2659063"/>
          <p14:tracePt t="29308" x="5199063" y="2659063"/>
          <p14:tracePt t="29315" x="5186363" y="2659063"/>
          <p14:tracePt t="29322" x="5173663" y="2667000"/>
          <p14:tracePt t="29329" x="5146675" y="2667000"/>
          <p14:tracePt t="29336" x="5126038" y="2667000"/>
          <p14:tracePt t="29345" x="5113338" y="2667000"/>
          <p14:tracePt t="29350" x="5105400" y="2667000"/>
          <p14:tracePt t="29357" x="5100638" y="2667000"/>
          <p14:tracePt t="29365" x="5087938" y="2676525"/>
          <p14:tracePt t="29371" x="5080000" y="2676525"/>
          <p14:tracePt t="29379" x="5062538" y="2676525"/>
          <p14:tracePt t="29385" x="5053013" y="2679700"/>
          <p14:tracePt t="29393" x="5040313" y="2679700"/>
          <p14:tracePt t="29399" x="5037138" y="2679700"/>
          <p14:tracePt t="29406" x="5027613" y="2684463"/>
          <p14:tracePt t="29414" x="5014913" y="2692400"/>
          <p14:tracePt t="29420" x="4994275" y="2692400"/>
          <p14:tracePt t="29428" x="4986338" y="2697163"/>
          <p14:tracePt t="29435" x="4973638" y="2705100"/>
          <p14:tracePt t="29442" x="4960938" y="2705100"/>
          <p14:tracePt t="29449" x="4946650" y="2714625"/>
          <p14:tracePt t="29455" x="4921250" y="2722563"/>
          <p14:tracePt t="29463" x="4908550" y="2735263"/>
          <p14:tracePt t="29470" x="4892675" y="2744788"/>
          <p14:tracePt t="29477" x="4879975" y="2752725"/>
          <p14:tracePt t="29484" x="4870450" y="2752725"/>
          <p14:tracePt t="29491" x="4854575" y="2757488"/>
          <p14:tracePt t="29498" x="4854575" y="2765425"/>
          <p14:tracePt t="29505" x="4837113" y="2770188"/>
          <p14:tracePt t="29519" x="4832350" y="2770188"/>
          <p14:tracePt t="29527" x="4832350" y="2778125"/>
          <p14:tracePt t="29540" x="4827588" y="2782888"/>
          <p14:tracePt t="29554" x="4827588" y="2786063"/>
          <p14:tracePt t="29562" x="4819650" y="2786063"/>
          <p14:tracePt t="29578" x="4819650" y="2798763"/>
          <p14:tracePt t="29597" x="4819650" y="2808288"/>
          <p14:tracePt t="29617" x="4819650" y="2811463"/>
          <p14:tracePt t="29624" x="4824413" y="2811463"/>
          <p14:tracePt t="29638" x="4824413" y="2820988"/>
          <p14:tracePt t="29646" x="4827588" y="2820988"/>
          <p14:tracePt t="29652" x="4832350" y="2824163"/>
          <p14:tracePt t="29660" x="4840288" y="2833688"/>
          <p14:tracePt t="29666" x="4862513" y="2836863"/>
          <p14:tracePt t="29673" x="4867275" y="2846388"/>
          <p14:tracePt t="29680" x="4875213" y="2851150"/>
          <p14:tracePt t="29687" x="4887913" y="2871788"/>
          <p14:tracePt t="29695" x="4892675" y="2876550"/>
          <p14:tracePt t="29701" x="4900613" y="2884488"/>
          <p14:tracePt t="29711" x="4913313" y="2889250"/>
          <p14:tracePt t="29716" x="4926013" y="2897188"/>
          <p14:tracePt t="29723" x="4933950" y="2905125"/>
          <p14:tracePt t="29730" x="4946650" y="2909888"/>
          <p14:tracePt t="29737" x="4951413" y="2914650"/>
          <p14:tracePt t="29744" x="4964113" y="2922588"/>
          <p14:tracePt t="29751" x="4973638" y="2927350"/>
          <p14:tracePt t="29758" x="4994275" y="2935288"/>
          <p14:tracePt t="29765" x="5006975" y="2943225"/>
          <p14:tracePt t="29772" x="5011738" y="2947988"/>
          <p14:tracePt t="29780" x="5027613" y="2957513"/>
          <p14:tracePt t="29786" x="5032375" y="2957513"/>
          <p14:tracePt t="29793" x="5037138" y="2960688"/>
          <p14:tracePt t="29800" x="5049838" y="2960688"/>
          <p14:tracePt t="29807" x="5075238" y="2970213"/>
          <p14:tracePt t="29815" x="5080000" y="2970213"/>
          <p14:tracePt t="29821" x="5095875" y="2982913"/>
          <p14:tracePt t="29829" x="5108575" y="2982913"/>
          <p14:tracePt t="29835" x="5121275" y="2982913"/>
          <p14:tracePt t="29843" x="5143500" y="2982913"/>
          <p14:tracePt t="29850" x="5159375" y="2990850"/>
          <p14:tracePt t="29856" x="5181600" y="2990850"/>
          <p14:tracePt t="29864" x="5194300" y="2998788"/>
          <p14:tracePt t="29871" x="5237163" y="2998788"/>
          <p14:tracePt t="29878" x="5262563" y="2998788"/>
          <p14:tracePt t="29885" x="5275263" y="2998788"/>
          <p14:tracePt t="29894" x="5305425" y="2998788"/>
          <p14:tracePt t="29899" x="5330825" y="2998788"/>
          <p14:tracePt t="29906" x="5372100" y="2998788"/>
          <p14:tracePt t="29914" x="5384800" y="2998788"/>
          <p14:tracePt t="29920" x="5407025" y="2998788"/>
          <p14:tracePt t="29927" x="5424488" y="2998788"/>
          <p14:tracePt t="29934" x="5453063" y="2998788"/>
          <p14:tracePt t="29941" x="5465763" y="2998788"/>
          <p14:tracePt t="29948" x="5500688" y="2998788"/>
          <p14:tracePt t="29955" x="5530850" y="2998788"/>
          <p14:tracePt t="29962" x="5551488" y="2998788"/>
          <p14:tracePt t="29969" x="5568950" y="2995613"/>
          <p14:tracePt t="29977" x="5611813" y="2995613"/>
          <p14:tracePt t="29983" x="5632450" y="2995613"/>
          <p14:tracePt t="29990" x="5657850" y="2986088"/>
          <p14:tracePt t="29997" x="5700713" y="2986088"/>
          <p14:tracePt t="30004" x="5734050" y="2970213"/>
          <p14:tracePt t="30012" x="5764213" y="2970213"/>
          <p14:tracePt t="30018" x="5797550" y="2960688"/>
          <p14:tracePt t="30027" x="5832475" y="2960688"/>
          <p14:tracePt t="30033" x="5862638" y="2952750"/>
          <p14:tracePt t="30039" x="5888038" y="2943225"/>
          <p14:tracePt t="30062" x="5964238" y="2940050"/>
          <p14:tracePt t="30068" x="5976938" y="2940050"/>
          <p14:tracePt t="30075" x="6019800" y="2940050"/>
          <p14:tracePt t="30083" x="6032500" y="2940050"/>
          <p14:tracePt t="30089" x="6049963" y="2930525"/>
          <p14:tracePt t="30096" x="6070600" y="2930525"/>
          <p14:tracePt t="30103" x="6091238" y="2930525"/>
          <p14:tracePt t="30110" x="6116638" y="2930525"/>
          <p14:tracePt t="30118" x="6138863" y="2922588"/>
          <p14:tracePt t="30124" x="6151563" y="2922588"/>
          <p14:tracePt t="30131" x="6184900" y="2922588"/>
          <p14:tracePt t="30138" x="6207125" y="2922588"/>
          <p14:tracePt t="30146" x="6232525" y="2914650"/>
          <p14:tracePt t="30152" x="6262688" y="2914650"/>
          <p14:tracePt t="30160" x="6288088" y="2905125"/>
          <p14:tracePt t="30167" x="6308725" y="2905125"/>
          <p14:tracePt t="30173" x="6342063" y="2897188"/>
          <p14:tracePt t="30181" x="6376988" y="2889250"/>
          <p14:tracePt t="30187" x="6407150" y="2884488"/>
          <p14:tracePt t="30195" x="6432550" y="2876550"/>
          <p14:tracePt t="30202" x="6453188" y="2867025"/>
          <p14:tracePt t="30211" x="6470650" y="2859088"/>
          <p14:tracePt t="30216" x="6500813" y="2851150"/>
          <p14:tracePt t="30222" x="6513513" y="2851150"/>
          <p14:tracePt t="30230" x="6529388" y="2846388"/>
          <p14:tracePt t="30236" x="6542088" y="2828925"/>
          <p14:tracePt t="30244" x="6559550" y="2828925"/>
          <p14:tracePt t="30250" x="6572250" y="2820988"/>
          <p14:tracePt t="30257" x="6577013" y="2820988"/>
          <p14:tracePt t="30265" x="6594475" y="2816225"/>
          <p14:tracePt t="30271" x="6597650" y="2808288"/>
          <p14:tracePt t="30280" x="6610350" y="2803525"/>
          <p14:tracePt t="30287" x="6635750" y="2803525"/>
          <p14:tracePt t="30295" x="6640513" y="2795588"/>
          <p14:tracePt t="30300" x="6653213" y="2790825"/>
          <p14:tracePt t="30307" x="6678613" y="2782888"/>
          <p14:tracePt t="30314" x="6700838" y="2773363"/>
          <p14:tracePt t="30321" x="6708775" y="2760663"/>
          <p14:tracePt t="30329" x="6729413" y="2752725"/>
          <p14:tracePt t="30335" x="6738938" y="2752725"/>
          <p14:tracePt t="30345" x="6742113" y="2744788"/>
          <p14:tracePt t="30354" x="6751638" y="2744788"/>
          <p14:tracePt t="30364" x="6754813" y="2740025"/>
          <p14:tracePt t="30378" x="6754813" y="2735263"/>
          <p14:tracePt t="30384" x="6759575" y="2735263"/>
          <p14:tracePt t="30399" x="6759575" y="2727325"/>
          <p14:tracePt t="30413" x="6759575" y="2722563"/>
          <p14:tracePt t="30428" x="6759575" y="2714625"/>
          <p14:tracePt t="30440" x="6759575" y="2709863"/>
          <p14:tracePt t="30448" x="6754813" y="2709863"/>
          <p14:tracePt t="30454" x="6738938" y="2689225"/>
          <p14:tracePt t="30462" x="6716713" y="2679700"/>
          <p14:tracePt t="30468" x="6670675" y="2663825"/>
          <p14:tracePt t="30477" x="6635750" y="2654300"/>
          <p14:tracePt t="30483" x="6594475" y="2646363"/>
          <p14:tracePt t="30489" x="6546850" y="2638425"/>
          <p14:tracePt t="30497" x="6500813" y="2624138"/>
          <p14:tracePt t="30504" x="6453188" y="2616200"/>
          <p14:tracePt t="30511" x="6407150" y="2598738"/>
          <p14:tracePt t="30518" x="6372225" y="2590800"/>
          <p14:tracePt t="30525" x="6351588" y="2590800"/>
          <p14:tracePt t="30532" x="6308725" y="2590800"/>
          <p14:tracePt t="30539" x="6283325" y="2590800"/>
          <p14:tracePt t="30546" x="6262688" y="2582863"/>
          <p14:tracePt t="30553" x="6227763" y="2582863"/>
          <p14:tracePt t="30560" x="6197600" y="2582863"/>
          <p14:tracePt t="30567" x="6164263" y="2586038"/>
          <p14:tracePt t="30574" x="6134100" y="2586038"/>
          <p14:tracePt t="30582" x="6100763" y="2595563"/>
          <p14:tracePt t="30588" x="6053138" y="2611438"/>
          <p14:tracePt t="30596" x="6019800" y="2611438"/>
          <p14:tracePt t="30602" x="5976938" y="2620963"/>
          <p14:tracePt t="30612" x="5943600" y="2628900"/>
          <p14:tracePt t="30616" x="5900738" y="2628900"/>
          <p14:tracePt t="30623" x="5865813" y="2638425"/>
          <p14:tracePt t="30631" x="5845175" y="2646363"/>
          <p14:tracePt t="30637" x="5802313" y="2654300"/>
          <p14:tracePt t="30645" x="5776913" y="2663825"/>
          <p14:tracePt t="30651" x="5743575" y="2671763"/>
          <p14:tracePt t="30660" x="5713413" y="2679700"/>
          <p14:tracePt t="30666" x="5665788" y="2689225"/>
          <p14:tracePt t="30672" x="5632450" y="2705100"/>
          <p14:tracePt t="30680" x="5597525" y="2714625"/>
          <p14:tracePt t="30686" x="5572125" y="2722563"/>
          <p14:tracePt t="30694" x="5530850" y="2722563"/>
          <p14:tracePt t="30701" x="5508625" y="2730500"/>
          <p14:tracePt t="30708" x="5465763" y="2740025"/>
          <p14:tracePt t="30715" x="5432425" y="2747963"/>
          <p14:tracePt t="30722" x="5407025" y="2757488"/>
          <p14:tracePt t="30729" x="5364163" y="2773363"/>
          <p14:tracePt t="30736" x="5338763" y="2786063"/>
          <p14:tracePt t="30743" x="5295900" y="2798763"/>
          <p14:tracePt t="30750" x="5262563" y="2803525"/>
          <p14:tracePt t="30757" x="5240338" y="2803525"/>
          <p14:tracePt t="30764" x="5207000" y="2811463"/>
          <p14:tracePt t="30771" x="5186363" y="2820988"/>
          <p14:tracePt t="30779" x="5159375" y="2820988"/>
          <p14:tracePt t="30785" x="5130800" y="2828925"/>
          <p14:tracePt t="30793" x="5118100" y="2828925"/>
          <p14:tracePt t="30799" x="5092700" y="2824163"/>
          <p14:tracePt t="30806" x="5070475" y="2824163"/>
          <p14:tracePt t="30814" x="5045075" y="2824163"/>
          <p14:tracePt t="30820" x="5024438" y="2816225"/>
          <p14:tracePt t="30828" x="5006975" y="2811463"/>
          <p14:tracePt t="30834" x="4976813" y="2811463"/>
          <p14:tracePt t="30844" x="4951413" y="2803525"/>
          <p14:tracePt t="30849" x="4938713" y="2803525"/>
          <p14:tracePt t="30855" x="4918075" y="2795588"/>
          <p14:tracePt t="30863" x="4908550" y="2795588"/>
          <p14:tracePt t="30869" x="4895850" y="2795588"/>
          <p14:tracePt t="30877" x="4892675" y="2795588"/>
          <p14:tracePt t="30883" x="4883150" y="2795588"/>
          <p14:tracePt t="30890" x="4870450" y="2782888"/>
          <p14:tracePt t="30898" x="4867275" y="2782888"/>
          <p14:tracePt t="30904" x="4845050" y="2782888"/>
          <p14:tracePt t="30912" x="4832350" y="2773363"/>
          <p14:tracePt t="30918" x="4806950" y="2765425"/>
          <p14:tracePt t="30926" x="4786313" y="2760663"/>
          <p14:tracePt t="30933" x="4751388" y="2752725"/>
          <p14:tracePt t="30939" x="4730750" y="2752725"/>
          <p14:tracePt t="30947" x="4705350" y="2744788"/>
          <p14:tracePt t="30953" x="4675188" y="2735263"/>
          <p14:tracePt t="30962" x="4657725" y="2735263"/>
          <p14:tracePt t="30968" x="4637088" y="2727325"/>
          <p14:tracePt t="30977" x="4624388" y="2727325"/>
          <p14:tracePt t="30982" x="4606925" y="2727325"/>
          <p14:tracePt t="30989" x="4602163" y="2722563"/>
          <p14:tracePt t="30996" x="4598988" y="2722563"/>
          <p14:tracePt t="31011" x="4589463" y="2722563"/>
          <p14:tracePt t="31024" x="4586288" y="2722563"/>
          <p14:tracePt t="31032" x="4576763" y="2722563"/>
          <p14:tracePt t="31052" x="4573588" y="2722563"/>
          <p14:tracePt t="31067" x="4564063" y="2722563"/>
          <p14:tracePt t="31096" x="4560888" y="2722563"/>
          <p14:tracePt t="31524" x="4538663" y="2689225"/>
          <p14:tracePt t="31532" x="4530725" y="2676525"/>
          <p14:tracePt t="31538" x="4513263" y="2651125"/>
          <p14:tracePt t="31545" x="4495800" y="2628900"/>
          <p14:tracePt t="31552" x="4483100" y="2620963"/>
          <p14:tracePt t="31560" x="4475163" y="2608263"/>
          <p14:tracePt t="31566" x="4470400" y="2598738"/>
          <p14:tracePt t="31573" x="4462463" y="2595563"/>
          <p14:tracePt t="31580" x="4462463" y="2586038"/>
          <p14:tracePt t="31587" x="4457700" y="2586038"/>
          <p14:tracePt t="31595" x="4457700" y="2582863"/>
          <p14:tracePt t="31601" x="4454525" y="2582863"/>
          <p14:tracePt t="31610" x="4454525" y="2570163"/>
          <p14:tracePt t="31615" x="4445000" y="2570163"/>
          <p14:tracePt t="31622" x="4445000" y="2565400"/>
          <p14:tracePt t="31637" x="4441825" y="2557463"/>
          <p14:tracePt t="31650" x="4432300" y="2557463"/>
          <p14:tracePt t="31665" x="4429125" y="2552700"/>
          <p14:tracePt t="31679" x="4416425" y="2552700"/>
          <p14:tracePt t="31693" x="4411663" y="2544763"/>
          <p14:tracePt t="31714" x="4402138" y="2540000"/>
          <p14:tracePt t="31721" x="4398963" y="2540000"/>
          <p14:tracePt t="31729" x="4398963" y="2532063"/>
          <p14:tracePt t="31735" x="4389438" y="2532063"/>
          <p14:tracePt t="31743" x="4386263" y="2532063"/>
          <p14:tracePt t="31749" x="4386263" y="2527300"/>
          <p14:tracePt t="31756" x="4376738" y="2522538"/>
          <p14:tracePt t="31770" x="4373563" y="2522538"/>
          <p14:tracePt t="31779" x="4373563" y="2514600"/>
          <p14:tracePt t="31784" x="4368800" y="2514600"/>
          <p14:tracePt t="31798" x="4356100" y="2514600"/>
          <p14:tracePt t="31805" x="4356100" y="2501900"/>
          <p14:tracePt t="31813" x="4348163" y="2501900"/>
          <p14:tracePt t="31840" x="4343400" y="2497138"/>
          <p14:tracePt t="31868" x="4343400" y="2489200"/>
          <p14:tracePt t="31876" x="4335463" y="2489200"/>
          <p14:tracePt t="31897" x="4335463" y="2484438"/>
          <p14:tracePt t="31903" x="4330700" y="2484438"/>
          <p14:tracePt t="31911" x="4330700" y="2476500"/>
          <p14:tracePt t="31918" x="4322763" y="2476500"/>
          <p14:tracePt t="31932" x="4318000" y="2471738"/>
          <p14:tracePt t="31939" x="4318000" y="2463800"/>
          <p14:tracePt t="31946" x="4313238" y="2463800"/>
          <p14:tracePt t="31953" x="4313238" y="2459038"/>
          <p14:tracePt t="31960" x="4305300" y="2459038"/>
          <p14:tracePt t="31974" x="4300538" y="2454275"/>
          <p14:tracePt t="31988" x="4300538" y="2441575"/>
          <p14:tracePt t="31996" x="4287838" y="2441575"/>
          <p14:tracePt t="32002" x="4287838" y="2433638"/>
          <p14:tracePt t="32011" x="4279900" y="2433638"/>
          <p14:tracePt t="32016" x="4279900" y="2428875"/>
          <p14:tracePt t="32037" x="4275138" y="2420938"/>
          <p14:tracePt t="32051" x="4267200" y="2416175"/>
          <p14:tracePt t="32073" x="4262438" y="2416175"/>
          <p14:tracePt t="32080" x="4262438" y="2408238"/>
          <p14:tracePt t="32108" x="4254500" y="2403475"/>
          <p14:tracePt t="32136" x="4249738" y="2403475"/>
          <p14:tracePt t="32144" x="4249738" y="2398713"/>
          <p14:tracePt t="32171" x="4244975" y="2390775"/>
          <p14:tracePt t="32199" x="4237038" y="2390775"/>
          <p14:tracePt t="32206" x="4237038" y="2378075"/>
          <p14:tracePt t="32234" x="4224338" y="2378075"/>
          <p14:tracePt t="32241" x="4224338" y="2373313"/>
          <p14:tracePt t="32263" x="4219575" y="2373313"/>
          <p14:tracePt t="32292" x="4211638" y="2373313"/>
          <p14:tracePt t="32551" x="4216400" y="2373313"/>
          <p14:tracePt t="32579" x="4219575" y="2373313"/>
          <p14:tracePt t="32614" x="4224338" y="2373313"/>
          <p14:tracePt t="32628" x="4224338" y="2382838"/>
          <p14:tracePt t="32664" x="4224338" y="2386013"/>
          <p14:tracePt t="32670" x="4232275" y="2386013"/>
          <p14:tracePt t="33226" x="4232275" y="2390775"/>
          <p14:tracePt t="33261" x="4232275" y="2398713"/>
          <p14:tracePt t="33289" x="4232275" y="2403475"/>
          <p14:tracePt t="33318" x="4232275" y="2413000"/>
          <p14:tracePt t="33332" x="4232275" y="2416175"/>
          <p14:tracePt t="33361" x="4232275" y="2428875"/>
          <p14:tracePt t="33367" x="4237038" y="2428875"/>
          <p14:tracePt t="33382" x="4237038" y="2438400"/>
          <p14:tracePt t="33396" x="4244975" y="2441575"/>
          <p14:tracePt t="33416" x="4244975" y="2446338"/>
          <p14:tracePt t="33423" x="4249738" y="2446338"/>
          <p14:tracePt t="33430" x="4249738" y="2454275"/>
          <p14:tracePt t="33445" x="4254500" y="2459038"/>
          <p14:tracePt t="33460" x="4270375" y="2466975"/>
          <p14:tracePt t="33472" x="4270375" y="2471738"/>
          <p14:tracePt t="33480" x="4275138" y="2471738"/>
          <p14:tracePt t="33486" x="4279900" y="2479675"/>
          <p14:tracePt t="33495" x="4287838" y="2492375"/>
          <p14:tracePt t="33500" x="4300538" y="2501900"/>
          <p14:tracePt t="33507" x="4310063" y="2505075"/>
          <p14:tracePt t="33515" x="4322763" y="2509838"/>
          <p14:tracePt t="33521" x="4343400" y="2519363"/>
          <p14:tracePt t="33529" x="4360863" y="2527300"/>
          <p14:tracePt t="33535" x="4373563" y="2535238"/>
          <p14:tracePt t="33543" x="4398963" y="2544763"/>
          <p14:tracePt t="33550" x="4419600" y="2547938"/>
          <p14:tracePt t="33557" x="4445000" y="2557463"/>
          <p14:tracePt t="33564" x="4467225" y="2557463"/>
          <p14:tracePt t="33571" x="4492625" y="2573338"/>
          <p14:tracePt t="33578" x="4522788" y="2573338"/>
          <p14:tracePt t="33585" x="4548188" y="2573338"/>
          <p14:tracePt t="33593" x="4560888" y="2573338"/>
          <p14:tracePt t="33599" x="4573588" y="2573338"/>
          <p14:tracePt t="33606" x="4586288" y="2582863"/>
          <p14:tracePt t="33613" x="4594225" y="2582863"/>
          <p14:tracePt t="33620" x="4606925" y="2582863"/>
          <p14:tracePt t="33627" x="4611688" y="2582863"/>
          <p14:tracePt t="33634" x="4619625" y="2582863"/>
          <p14:tracePt t="33641" x="4632325" y="2582863"/>
          <p14:tracePt t="33648" x="4637088" y="2582863"/>
          <p14:tracePt t="33655" x="4645025" y="2582863"/>
          <p14:tracePt t="33663" x="4649788" y="2582863"/>
          <p14:tracePt t="33677" x="4654550" y="2582863"/>
          <p14:tracePt t="33683" x="4662488" y="2582863"/>
          <p14:tracePt t="33690" x="4667250" y="2582863"/>
          <p14:tracePt t="33704" x="4675188" y="2582863"/>
          <p14:tracePt t="33718" x="4679950" y="2582863"/>
          <p14:tracePt t="33733" x="4692650" y="2582863"/>
          <p14:tracePt t="34190" x="4718050" y="2578100"/>
          <p14:tracePt t="34197" x="4738688" y="2578100"/>
          <p14:tracePt t="34204" x="4781550" y="2570163"/>
          <p14:tracePt t="34211" x="4806950" y="2570163"/>
          <p14:tracePt t="34218" x="4827588" y="2570163"/>
          <p14:tracePt t="34226" x="4862513" y="2560638"/>
          <p14:tracePt t="34233" x="4883150" y="2560638"/>
          <p14:tracePt t="34239" x="4895850" y="2560638"/>
          <p14:tracePt t="34247" x="4930775" y="2560638"/>
          <p14:tracePt t="34253" x="4943475" y="2560638"/>
          <p14:tracePt t="34261" x="4964113" y="2560638"/>
          <p14:tracePt t="34267" x="4986338" y="2560638"/>
          <p14:tracePt t="34274" x="5019675" y="2560638"/>
          <p14:tracePt t="34282" x="5040313" y="2560638"/>
          <p14:tracePt t="34288" x="5067300" y="2560638"/>
          <p14:tracePt t="34296" x="5087938" y="2560638"/>
          <p14:tracePt t="34302" x="5118100" y="2560638"/>
          <p14:tracePt t="34310" x="5143500" y="2560638"/>
          <p14:tracePt t="34316" x="5186363" y="2560638"/>
          <p14:tracePt t="34323" x="5214938" y="2560638"/>
          <p14:tracePt t="34331" x="5240338" y="2560638"/>
          <p14:tracePt t="34344" x="5270500" y="2560638"/>
          <p14:tracePt t="34347" x="5305425" y="2560638"/>
          <p14:tracePt t="34352" x="5318125" y="2560638"/>
          <p14:tracePt t="34361" x="5359400" y="2560638"/>
          <p14:tracePt t="34366" x="5372100" y="2560638"/>
          <p14:tracePt t="34373" x="5394325" y="2560638"/>
          <p14:tracePt t="34380" x="5427663" y="2560638"/>
          <p14:tracePt t="34387" x="5457825" y="2560638"/>
          <p14:tracePt t="34394" x="5491163" y="2560638"/>
          <p14:tracePt t="34401" x="5521325" y="2560638"/>
          <p14:tracePt t="34410" x="5556250" y="2560638"/>
          <p14:tracePt t="34415" x="5584825" y="2560638"/>
          <p14:tracePt t="34422" x="5627688" y="2560638"/>
          <p14:tracePt t="34431" x="5670550" y="2560638"/>
          <p14:tracePt t="34436" x="5703888" y="2560638"/>
          <p14:tracePt t="34444" x="5759450" y="2560638"/>
          <p14:tracePt t="34450" x="5789613" y="2565400"/>
          <p14:tracePt t="34457" x="5837238" y="2573338"/>
          <p14:tracePt t="34466" x="5870575" y="2573338"/>
          <p14:tracePt t="34471" x="5891213" y="2573338"/>
          <p14:tracePt t="34479" x="5934075" y="2582863"/>
          <p14:tracePt t="34485" x="5946775" y="2582863"/>
          <p14:tracePt t="34494" x="5964238" y="2582863"/>
          <p14:tracePt t="34499" x="5984875" y="2590800"/>
          <p14:tracePt t="34506" x="5997575" y="2590800"/>
          <p14:tracePt t="38818" x="5989638" y="2578100"/>
          <p14:tracePt t="38826" x="5951538" y="2552700"/>
          <p14:tracePt t="38832" x="5888038" y="2497138"/>
          <p14:tracePt t="38839" x="5853113" y="2479675"/>
          <p14:tracePt t="38847" x="5776913" y="2451100"/>
          <p14:tracePt t="38854" x="5726113" y="2420938"/>
          <p14:tracePt t="38862" x="5665788" y="2386013"/>
          <p14:tracePt t="38867" x="5627688" y="2370138"/>
          <p14:tracePt t="38877" x="5568950" y="2347913"/>
          <p14:tracePt t="38882" x="5534025" y="2339975"/>
          <p14:tracePt t="38889" x="5505450" y="2332038"/>
          <p14:tracePt t="38896" x="5470525" y="2322513"/>
          <p14:tracePt t="38903" x="5437188" y="2322513"/>
          <p14:tracePt t="38911" x="5407025" y="2322513"/>
          <p14:tracePt t="38917" x="5394325" y="2322513"/>
          <p14:tracePt t="38926" x="5368925" y="2322513"/>
          <p14:tracePt t="38931" x="5346700" y="2322513"/>
          <p14:tracePt t="38938" x="5343525" y="2327275"/>
          <p14:tracePt t="38945" x="5330825" y="2327275"/>
          <p14:tracePt t="38952" x="5321300" y="2327275"/>
          <p14:tracePt t="38959" x="5318125" y="2332038"/>
          <p14:tracePt t="38966" x="5308600" y="2332038"/>
          <p14:tracePt t="38973" x="5305425" y="2332038"/>
          <p14:tracePt t="38981" x="5305425" y="2339975"/>
          <p14:tracePt t="38987" x="5292725" y="2339975"/>
          <p14:tracePt t="39001" x="5283200" y="2339975"/>
          <p14:tracePt t="39015" x="5283200" y="2344738"/>
          <p14:tracePt t="39022" x="5278438" y="2344738"/>
          <p14:tracePt t="39045" x="5278438" y="2352675"/>
          <p14:tracePt t="39061" x="5275263" y="2352675"/>
          <p14:tracePt t="39079" x="5275263" y="2357438"/>
          <p14:tracePt t="39423" x="5292725" y="2309813"/>
          <p14:tracePt t="39431" x="5338763" y="2233613"/>
          <p14:tracePt t="39437" x="5376863" y="2182813"/>
          <p14:tracePt t="39446" x="5411788" y="2119313"/>
          <p14:tracePt t="39452" x="5440363" y="2071688"/>
          <p14:tracePt t="39460" x="5470525" y="2020888"/>
          <p14:tracePt t="39466" x="5487988" y="1987550"/>
          <p14:tracePt t="39472" x="5505450" y="1939925"/>
          <p14:tracePt t="39480" x="5505450" y="1922463"/>
          <p14:tracePt t="39486" x="5513388" y="1909763"/>
          <p14:tracePt t="39495" x="5521325" y="1906588"/>
          <p14:tracePt t="39501" x="5521325" y="1897063"/>
          <p14:tracePt t="39509" x="5521325" y="1893888"/>
          <p14:tracePt t="39522" x="5521325" y="1881188"/>
          <p14:tracePt t="39544" x="5521325" y="1871663"/>
          <p14:tracePt t="39558" x="5518150" y="1871663"/>
          <p14:tracePt t="39571" x="5495925" y="1866900"/>
          <p14:tracePt t="39578" x="5465763" y="1858963"/>
          <p14:tracePt t="39585" x="5432425" y="1851025"/>
          <p14:tracePt t="39592" x="5399088" y="1841500"/>
          <p14:tracePt t="39599" x="5351463" y="1833563"/>
          <p14:tracePt t="39606" x="5305425" y="1825625"/>
          <p14:tracePt t="39614" x="5275263" y="1816100"/>
          <p14:tracePt t="39620" x="5249863" y="1800225"/>
          <p14:tracePt t="39628" x="5219700" y="1800225"/>
          <p14:tracePt t="39634" x="5194300" y="1790700"/>
          <p14:tracePt t="39642" x="5173663" y="1790700"/>
          <p14:tracePt t="39648" x="5159375" y="1790700"/>
          <p14:tracePt t="39655" x="5133975" y="1790700"/>
          <p14:tracePt t="39663" x="5130800" y="1790700"/>
          <p14:tracePt t="39669" x="5118100" y="1795463"/>
          <p14:tracePt t="39678" x="5100638" y="1795463"/>
          <p14:tracePt t="39684" x="5087938" y="1808163"/>
          <p14:tracePt t="39693" x="5062538" y="1816100"/>
          <p14:tracePt t="39698" x="5049838" y="1825625"/>
          <p14:tracePt t="39704" x="5037138" y="1828800"/>
          <p14:tracePt t="39712" x="5019675" y="1846263"/>
          <p14:tracePt t="39718" x="4994275" y="1863725"/>
          <p14:tracePt t="39728" x="4981575" y="1884363"/>
          <p14:tracePt t="39733" x="4964113" y="1909763"/>
          <p14:tracePt t="39740" x="4946650" y="1922463"/>
          <p14:tracePt t="39747" x="4933950" y="1947863"/>
          <p14:tracePt t="39754" x="4926013" y="1982788"/>
          <p14:tracePt t="39761" x="4908550" y="2003425"/>
          <p14:tracePt t="39768" x="4900613" y="2020888"/>
          <p14:tracePt t="39775" x="4895850" y="2033588"/>
          <p14:tracePt t="39782" x="4895850" y="2058988"/>
          <p14:tracePt t="39789" x="4895850" y="2071688"/>
          <p14:tracePt t="39796" x="4887913" y="2084388"/>
          <p14:tracePt t="39803" x="4887913" y="2093913"/>
          <p14:tracePt t="39811" x="4887913" y="2097088"/>
          <p14:tracePt t="39817" x="4887913" y="2101850"/>
          <p14:tracePt t="39825" x="4887913" y="2109788"/>
          <p14:tracePt t="39832" x="4887913" y="2122488"/>
          <p14:tracePt t="39845" x="4895850" y="2135188"/>
          <p14:tracePt t="39852" x="4895850" y="2147888"/>
          <p14:tracePt t="39860" x="4905375" y="2165350"/>
          <p14:tracePt t="39866" x="4918075" y="2178050"/>
          <p14:tracePt t="39873" x="4926013" y="2203450"/>
          <p14:tracePt t="39881" x="4933950" y="2225675"/>
          <p14:tracePt t="39887" x="4933950" y="2241550"/>
          <p14:tracePt t="39895" x="4946650" y="2254250"/>
          <p14:tracePt t="39902" x="4956175" y="2271713"/>
          <p14:tracePt t="39910" x="4964113" y="2284413"/>
          <p14:tracePt t="39916" x="4973638" y="2306638"/>
          <p14:tracePt t="39922" x="4986338" y="2332038"/>
          <p14:tracePt t="39930" x="5002213" y="2347913"/>
          <p14:tracePt t="39937" x="5019675" y="2360613"/>
          <p14:tracePt t="39945" x="5024438" y="2370138"/>
          <p14:tracePt t="39951" x="5032375" y="2382838"/>
          <p14:tracePt t="39959" x="5037138" y="2403475"/>
          <p14:tracePt t="39965" x="5045075" y="2413000"/>
          <p14:tracePt t="39972" x="5057775" y="2425700"/>
          <p14:tracePt t="39979" x="5083175" y="2433638"/>
          <p14:tracePt t="39986" x="5095875" y="2446338"/>
          <p14:tracePt t="39993" x="5121275" y="2471738"/>
          <p14:tracePt t="40000" x="5156200" y="2489200"/>
          <p14:tracePt t="40009" x="5173663" y="2505075"/>
          <p14:tracePt t="40014" x="5207000" y="2522538"/>
          <p14:tracePt t="40021" x="5227638" y="2532063"/>
          <p14:tracePt t="40029" x="5275263" y="2547938"/>
          <p14:tracePt t="40035" x="5305425" y="2557463"/>
          <p14:tracePt t="40044" x="5330825" y="2565400"/>
          <p14:tracePt t="40049" x="5364163" y="2578100"/>
          <p14:tracePt t="40056" x="5411788" y="2590800"/>
          <p14:tracePt t="40064" x="5457825" y="2598738"/>
          <p14:tracePt t="40070" x="5530850" y="2608263"/>
          <p14:tracePt t="40078" x="5602288" y="2620963"/>
          <p14:tracePt t="40084" x="5662613" y="2628900"/>
          <p14:tracePt t="40092" x="5746750" y="2641600"/>
          <p14:tracePt t="40099" x="5849938" y="2641600"/>
          <p14:tracePt t="40105" x="5946775" y="2641600"/>
          <p14:tracePt t="40113" x="6049963" y="2651125"/>
          <p14:tracePt t="40120" x="6134100" y="2651125"/>
          <p14:tracePt t="40128" x="6219825" y="2651125"/>
          <p14:tracePt t="40134" x="6303963" y="2651125"/>
          <p14:tracePt t="40142" x="6402388" y="2651125"/>
          <p14:tracePt t="40148" x="6491288" y="2646363"/>
          <p14:tracePt t="40155" x="6577013" y="2646363"/>
          <p14:tracePt t="40162" x="6673850" y="2646363"/>
          <p14:tracePt t="40169" x="6772275" y="2646363"/>
          <p14:tracePt t="40177" x="6873875" y="2646363"/>
          <p14:tracePt t="40183" x="6959600" y="2651125"/>
          <p14:tracePt t="40190" x="7058025" y="2651125"/>
          <p14:tracePt t="40197" x="7146925" y="2663825"/>
          <p14:tracePt t="40204" x="7215188" y="2663825"/>
          <p14:tracePt t="40212" x="7286625" y="2663825"/>
          <p14:tracePt t="40218" x="7372350" y="2663825"/>
          <p14:tracePt t="40225" x="7435850" y="2684463"/>
          <p14:tracePt t="40233" x="7521575" y="2663825"/>
          <p14:tracePt t="40239" x="7593013" y="2663825"/>
          <p14:tracePt t="40247" x="7666038" y="2663825"/>
          <p14:tracePt t="40253" x="7708900" y="2663825"/>
          <p14:tracePt t="40261" x="7797800" y="2654300"/>
          <p14:tracePt t="40267" x="7840663" y="2654300"/>
          <p14:tracePt t="40276" x="7929563" y="2641600"/>
          <p14:tracePt t="40283" x="7997825" y="2641600"/>
          <p14:tracePt t="40288" x="8056563" y="2641600"/>
          <p14:tracePt t="40296" x="8129588" y="2633663"/>
          <p14:tracePt t="40302" x="8162925" y="2633663"/>
          <p14:tracePt t="40310" x="8213725" y="2633663"/>
          <p14:tracePt t="40316" x="8248650" y="2633663"/>
          <p14:tracePt t="40326" x="8278813" y="2633663"/>
          <p14:tracePt t="40331" x="8304213" y="2624138"/>
          <p14:tracePt t="40338" x="8316913" y="2624138"/>
          <p14:tracePt t="40346" x="8337550" y="2624138"/>
          <p14:tracePt t="40352" x="8355013" y="2616200"/>
          <p14:tracePt t="40361" x="8359775" y="2616200"/>
          <p14:tracePt t="40371" x="8367713" y="2611438"/>
          <p14:tracePt t="40373" x="8380413" y="2611438"/>
          <p14:tracePt t="40381" x="8385175" y="2603500"/>
          <p14:tracePt t="40387" x="8393113" y="2586038"/>
          <p14:tracePt t="40395" x="8413750" y="2570163"/>
          <p14:tracePt t="40401" x="8431213" y="2544763"/>
          <p14:tracePt t="40415" x="8448675" y="2489200"/>
          <p14:tracePt t="40422" x="8456613" y="2466975"/>
          <p14:tracePt t="40430" x="8466138" y="2441575"/>
          <p14:tracePt t="40436" x="8466138" y="2420938"/>
          <p14:tracePt t="40444" x="8474075" y="2373313"/>
          <p14:tracePt t="40450" x="8491538" y="2352675"/>
          <p14:tracePt t="40460" x="8491538" y="2339975"/>
          <p14:tracePt t="40464" x="8491538" y="2306638"/>
          <p14:tracePt t="40471" x="8491538" y="2292350"/>
          <p14:tracePt t="40479" x="8491538" y="2271713"/>
          <p14:tracePt t="40485" x="8491538" y="2246313"/>
          <p14:tracePt t="40493" x="8478838" y="2233613"/>
          <p14:tracePt t="40499" x="8469313" y="2208213"/>
          <p14:tracePt t="40506" x="8453438" y="2173288"/>
          <p14:tracePt t="40514" x="8440738" y="2152650"/>
          <p14:tracePt t="40520" x="8423275" y="2127250"/>
          <p14:tracePt t="40528" x="8388350" y="2093913"/>
          <p14:tracePt t="40535" x="8347075" y="2054225"/>
          <p14:tracePt t="40543" x="8281988" y="2012950"/>
          <p14:tracePt t="40549" x="8218488" y="1957388"/>
          <p14:tracePt t="40556" x="8129588" y="1909763"/>
          <p14:tracePt t="40563" x="8035925" y="1854200"/>
          <p14:tracePt t="40570" x="7934325" y="1808163"/>
          <p14:tracePt t="40578" x="7856538" y="1774825"/>
          <p14:tracePt t="40584" x="7754938" y="1727200"/>
          <p14:tracePt t="40592" x="7653338" y="1693863"/>
          <p14:tracePt t="40598" x="7546975" y="1658938"/>
          <p14:tracePt t="40605" x="7443788" y="1625600"/>
          <p14:tracePt t="40613" x="7359650" y="1616075"/>
          <p14:tracePt t="40619" x="7299325" y="1603375"/>
          <p14:tracePt t="40627" x="7210425" y="1595438"/>
          <p14:tracePt t="40633" x="7151688" y="1587500"/>
          <p14:tracePt t="40640" x="7121525" y="1587500"/>
          <p14:tracePt t="40648" x="7065963" y="1587500"/>
          <p14:tracePt t="40654" x="7035800" y="1587500"/>
          <p14:tracePt t="40662" x="6992938" y="1587500"/>
          <p14:tracePt t="40668" x="6934200" y="1587500"/>
          <p14:tracePt t="40676" x="6873875" y="1590675"/>
          <p14:tracePt t="40682" x="6777038" y="1600200"/>
          <p14:tracePt t="40689" x="6700838" y="1612900"/>
          <p14:tracePt t="40697" x="6615113" y="1612900"/>
          <p14:tracePt t="40703" x="6529388" y="1620838"/>
          <p14:tracePt t="40711" x="6457950" y="1633538"/>
          <p14:tracePt t="40717" x="6384925" y="1633538"/>
          <p14:tracePt t="40727" x="6308725" y="1654175"/>
          <p14:tracePt t="40732" x="6253163" y="1654175"/>
          <p14:tracePt t="40739" x="6194425" y="1654175"/>
          <p14:tracePt t="40747" x="6134100" y="1663700"/>
          <p14:tracePt t="40753" x="6091238" y="1663700"/>
          <p14:tracePt t="40761" x="6032500" y="1663700"/>
          <p14:tracePt t="40767" x="5972175" y="1676400"/>
          <p14:tracePt t="40776" x="5916613" y="1676400"/>
          <p14:tracePt t="40781" x="5857875" y="1684338"/>
          <p14:tracePt t="40788" x="5797550" y="1693863"/>
          <p14:tracePt t="40795" x="5726113" y="1693863"/>
          <p14:tracePt t="40802" x="5653088" y="1706563"/>
          <p14:tracePt t="40810" x="5594350" y="1714500"/>
          <p14:tracePt t="40816" x="5534025" y="1714500"/>
          <p14:tracePt t="40823" x="5491163" y="1714500"/>
          <p14:tracePt t="40830" x="5432425" y="1714500"/>
          <p14:tracePt t="40837" x="5402263" y="1722438"/>
          <p14:tracePt t="40845" x="5356225" y="1722438"/>
          <p14:tracePt t="40851" x="5334000" y="1722438"/>
          <p14:tracePt t="40859" x="5313363" y="1722438"/>
          <p14:tracePt t="40865" x="5287963" y="1722438"/>
          <p14:tracePt t="40872" x="5265738" y="1731963"/>
          <p14:tracePt t="40879" x="5232400" y="1731963"/>
          <p14:tracePt t="40886" x="5219700" y="1744663"/>
          <p14:tracePt t="40894" x="5194300" y="1744663"/>
          <p14:tracePt t="40900" x="5173663" y="1752600"/>
          <p14:tracePt t="40908" x="5130800" y="1752600"/>
          <p14:tracePt t="40915" x="5105400" y="1760538"/>
          <p14:tracePt t="40921" x="5062538" y="1770063"/>
          <p14:tracePt t="40929" x="5040313" y="1778000"/>
          <p14:tracePt t="40935" x="5006975" y="1787525"/>
          <p14:tracePt t="40943" x="4973638" y="1795463"/>
          <p14:tracePt t="40950" x="4951413" y="1803400"/>
          <p14:tracePt t="40957" x="4918075" y="1803400"/>
          <p14:tracePt t="40964" x="4887913" y="1812925"/>
          <p14:tracePt t="40971" x="4862513" y="1816100"/>
          <p14:tracePt t="40978" x="4837113" y="1833563"/>
          <p14:tracePt t="40985" x="4814888" y="1841500"/>
          <p14:tracePt t="40993" x="4802188" y="1851025"/>
          <p14:tracePt t="40999" x="4776788" y="1854200"/>
          <p14:tracePt t="41006" x="4764088" y="1863725"/>
          <p14:tracePt t="41013" x="4738688" y="1871663"/>
          <p14:tracePt t="41020" x="4725988" y="1881188"/>
          <p14:tracePt t="41028" x="4725988" y="1884363"/>
          <p14:tracePt t="41034" x="4713288" y="1893888"/>
          <p14:tracePt t="41048" x="4705350" y="1906588"/>
          <p14:tracePt t="41055" x="4705350" y="1914525"/>
          <p14:tracePt t="41063" x="4695825" y="1914525"/>
          <p14:tracePt t="41069" x="4692650" y="1927225"/>
          <p14:tracePt t="41077" x="4692650" y="1931988"/>
          <p14:tracePt t="41085" x="4683125" y="1939925"/>
          <p14:tracePt t="41094" x="4683125" y="1952625"/>
          <p14:tracePt t="41098" x="4683125" y="1957388"/>
          <p14:tracePt t="41104" x="4683125" y="1978025"/>
          <p14:tracePt t="41113" x="4683125" y="1990725"/>
          <p14:tracePt t="41118" x="4687888" y="2003425"/>
          <p14:tracePt t="41126" x="4695825" y="2028825"/>
          <p14:tracePt t="41132" x="4705350" y="2063750"/>
          <p14:tracePt t="41139" x="4705350" y="2076450"/>
          <p14:tracePt t="41147" x="4721225" y="2109788"/>
          <p14:tracePt t="41154" x="4730750" y="2132013"/>
          <p14:tracePt t="41161" x="4738688" y="2157413"/>
          <p14:tracePt t="41168" x="4743450" y="2178050"/>
          <p14:tracePt t="41176" x="4760913" y="2212975"/>
          <p14:tracePt t="41182" x="4768850" y="2228850"/>
          <p14:tracePt t="41189" x="4786313" y="2251075"/>
          <p14:tracePt t="41196" x="4794250" y="2276475"/>
          <p14:tracePt t="41203" x="4799013" y="2289175"/>
          <p14:tracePt t="41211" x="4806950" y="2306638"/>
          <p14:tracePt t="41217" x="4814888" y="2309813"/>
          <p14:tracePt t="41226" x="4819650" y="2322513"/>
          <p14:tracePt t="41231" x="4854575" y="2339975"/>
          <p14:tracePt t="41238" x="4870450" y="2365375"/>
          <p14:tracePt t="41246" x="4892675" y="2378075"/>
          <p14:tracePt t="41254" x="4926013" y="2395538"/>
          <p14:tracePt t="41261" x="4964113" y="2416175"/>
          <p14:tracePt t="41266" x="4999038" y="2433638"/>
          <p14:tracePt t="41273" x="5045075" y="2451100"/>
          <p14:tracePt t="41281" x="5080000" y="2466975"/>
          <p14:tracePt t="41287" x="5138738" y="2466975"/>
          <p14:tracePt t="41295" x="5186363" y="2476500"/>
          <p14:tracePt t="41301" x="5245100" y="2489200"/>
          <p14:tracePt t="41309" x="5330825" y="2489200"/>
          <p14:tracePt t="41316" x="5402263" y="2489200"/>
          <p14:tracePt t="41322" x="5475288" y="2489200"/>
          <p14:tracePt t="41330" x="5559425" y="2497138"/>
          <p14:tracePt t="41336" x="5662613" y="2492375"/>
          <p14:tracePt t="41344" x="5746750" y="2492375"/>
          <p14:tracePt t="41351" x="5832475" y="2492375"/>
          <p14:tracePt t="41359" x="5916613" y="2492375"/>
          <p14:tracePt t="41365" x="6002338" y="2492375"/>
          <p14:tracePt t="41372" x="6088063" y="2492375"/>
          <p14:tracePt t="41379" x="6172200" y="2492375"/>
          <p14:tracePt t="41386" x="6245225" y="2497138"/>
          <p14:tracePt t="41393" x="6316663" y="2497138"/>
          <p14:tracePt t="41400" x="6389688" y="2497138"/>
          <p14:tracePt t="41410" x="6448425" y="2492375"/>
          <p14:tracePt t="41414" x="6521450" y="2492375"/>
          <p14:tracePt t="41421" x="6607175" y="2492375"/>
          <p14:tracePt t="41429" x="6661150" y="2492375"/>
          <p14:tracePt t="41435" x="6746875" y="2492375"/>
          <p14:tracePt t="41443" x="6848475" y="2492375"/>
          <p14:tracePt t="41449" x="6946900" y="2497138"/>
          <p14:tracePt t="41456" x="7035800" y="2509838"/>
          <p14:tracePt t="41464" x="7096125" y="2532063"/>
          <p14:tracePt t="41470" x="7172325" y="2552700"/>
          <p14:tracePt t="41478" x="7240588" y="2552700"/>
          <p14:tracePt t="41484" x="7299325" y="2560638"/>
          <p14:tracePt t="41492" x="7359650" y="2573338"/>
          <p14:tracePt t="41498" x="7392988" y="2578100"/>
          <p14:tracePt t="41505" x="7440613" y="2578100"/>
          <p14:tracePt t="41513" x="7470775" y="2586038"/>
          <p14:tracePt t="41519" x="7516813" y="2586038"/>
          <p14:tracePt t="41527" x="7537450" y="2586038"/>
          <p14:tracePt t="41533" x="7559675" y="2586038"/>
          <p14:tracePt t="41542" x="7593013" y="2586038"/>
          <p14:tracePt t="41548" x="7605713" y="2586038"/>
          <p14:tracePt t="41555" x="7618413" y="2586038"/>
          <p14:tracePt t="41562" x="7627938" y="2586038"/>
          <p14:tracePt t="41569" x="7648575" y="2586038"/>
          <p14:tracePt t="41576" x="7653338" y="2586038"/>
          <p14:tracePt t="41583" x="7666038" y="2586038"/>
          <p14:tracePt t="41590" x="7669213" y="2586038"/>
          <p14:tracePt t="41597" x="7678738" y="2586038"/>
          <p14:tracePt t="41604" x="7683500" y="2586038"/>
          <p14:tracePt t="41612" x="7691438" y="2578100"/>
          <p14:tracePt t="41618" x="7696200" y="2578100"/>
          <p14:tracePt t="42680" x="7623175" y="2570163"/>
          <p14:tracePt t="42687" x="7550150" y="2560638"/>
          <p14:tracePt t="42695" x="7448550" y="2535238"/>
          <p14:tracePt t="42701" x="7359650" y="2527300"/>
          <p14:tracePt t="42708" x="7261225" y="2514600"/>
          <p14:tracePt t="42715" x="7189788" y="2505075"/>
          <p14:tracePt t="42722" x="7099300" y="2492375"/>
          <p14:tracePt t="42730" x="7027863" y="2471738"/>
          <p14:tracePt t="42736" x="6926263" y="2463800"/>
          <p14:tracePt t="42744" x="6853238" y="2451100"/>
          <p14:tracePt t="42750" x="6767513" y="2451100"/>
          <p14:tracePt t="42759" x="6678613" y="2441575"/>
          <p14:tracePt t="42765" x="6594475" y="2441575"/>
          <p14:tracePt t="42772" x="6538913" y="2441575"/>
          <p14:tracePt t="42779" x="6465888" y="2441575"/>
          <p14:tracePt t="42785" x="6407150" y="2441575"/>
          <p14:tracePt t="42794" x="6351588" y="2441575"/>
          <p14:tracePt t="42800" x="6278563" y="2441575"/>
          <p14:tracePt t="42809" x="6207125" y="2446338"/>
          <p14:tracePt t="42814" x="6146800" y="2446338"/>
          <p14:tracePt t="42821" x="6062663" y="2446338"/>
          <p14:tracePt t="42829" x="5989638" y="2459038"/>
          <p14:tracePt t="42835" x="5916613" y="2459038"/>
          <p14:tracePt t="42842" x="5827713" y="2489200"/>
          <p14:tracePt t="42849" x="5756275" y="2489200"/>
          <p14:tracePt t="42856" x="5657850" y="2501900"/>
          <p14:tracePt t="42864" x="5597525" y="2509838"/>
          <p14:tracePt t="42870" x="5508625" y="2522538"/>
          <p14:tracePt t="42878" x="5394325" y="2535238"/>
          <p14:tracePt t="42884" x="5326063" y="2535238"/>
          <p14:tracePt t="42893" x="5224463" y="2544763"/>
          <p14:tracePt t="42898" x="5151438" y="2557463"/>
          <p14:tracePt t="42905" x="5067300" y="2557463"/>
          <p14:tracePt t="42913" x="4976813" y="2565400"/>
          <p14:tracePt t="42919" x="4892675" y="2565400"/>
          <p14:tracePt t="42927" x="4794250" y="2578100"/>
          <p14:tracePt t="42933" x="4721225" y="2578100"/>
          <p14:tracePt t="42942" x="4637088" y="2578100"/>
          <p14:tracePt t="42948" x="4551363" y="2578100"/>
          <p14:tracePt t="42954" x="4462463" y="2586038"/>
          <p14:tracePt t="42962" x="4389438" y="2586038"/>
          <p14:tracePt t="42968" x="4318000" y="2598738"/>
          <p14:tracePt t="42976" x="4232275" y="2608263"/>
          <p14:tracePt t="42983" x="4160838" y="2608263"/>
          <p14:tracePt t="42990" x="4100513" y="2620963"/>
          <p14:tracePt t="42997" x="4016375" y="2620963"/>
          <p14:tracePt t="43004" x="3943350" y="2620963"/>
          <p14:tracePt t="43011" x="3884613" y="2620963"/>
          <p14:tracePt t="43018" x="3816350" y="2620963"/>
          <p14:tracePt t="43028" x="3768725" y="2616200"/>
          <p14:tracePt t="43032" x="3709988" y="2616200"/>
          <p14:tracePt t="43039" x="3679825" y="2616200"/>
          <p14:tracePt t="43046" x="3636963" y="2616200"/>
          <p14:tracePt t="43053" x="3611563" y="2616200"/>
          <p14:tracePt t="43061" x="3581400" y="2616200"/>
          <p14:tracePt t="43067" x="3560763" y="2616200"/>
          <p14:tracePt t="43075" x="3543300" y="2616200"/>
          <p14:tracePt t="43082" x="3530600" y="2616200"/>
          <p14:tracePt t="43088" x="3509963" y="2616200"/>
          <p14:tracePt t="43096" x="3497263" y="2616200"/>
          <p14:tracePt t="43102" x="3484563" y="2616200"/>
          <p14:tracePt t="43110" x="3475038" y="2616200"/>
          <p14:tracePt t="43116" x="3471863" y="2616200"/>
          <p14:tracePt t="43126" x="3459163" y="2616200"/>
          <p14:tracePt t="43131" x="3441700" y="2616200"/>
          <p14:tracePt t="43137" x="3436938" y="2616200"/>
          <p14:tracePt t="43145" x="3424238" y="2616200"/>
          <p14:tracePt t="43152" x="3411538" y="2616200"/>
          <p14:tracePt t="43159" x="3403600" y="2616200"/>
          <p14:tracePt t="43166" x="3390900" y="2624138"/>
          <p14:tracePt t="43173" x="3378200" y="2624138"/>
          <p14:tracePt t="43180" x="3360738" y="2633663"/>
          <p14:tracePt t="43187" x="3348038" y="2638425"/>
          <p14:tracePt t="43195" x="3343275" y="2638425"/>
          <p14:tracePt t="43201" x="3327400" y="2646363"/>
          <p14:tracePt t="43209" x="3305175" y="2654300"/>
          <p14:tracePt t="43215" x="3297238" y="2667000"/>
          <p14:tracePt t="43222" x="3284538" y="2676525"/>
          <p14:tracePt t="43229" x="3275013" y="2679700"/>
          <p14:tracePt t="43236" x="3262313" y="2679700"/>
          <p14:tracePt t="43244" x="3259138" y="2689225"/>
          <p14:tracePt t="43252" x="3254375" y="2692400"/>
          <p14:tracePt t="43265" x="3241675" y="2692400"/>
          <p14:tracePt t="43279" x="3233738" y="2697163"/>
          <p14:tracePt t="43299" x="3228975" y="2697163"/>
          <p14:tracePt t="43307" x="3228975" y="2705100"/>
          <p14:tracePt t="43334" x="3221038" y="2705100"/>
          <p14:tracePt t="43342" x="3221038" y="2709863"/>
          <p14:tracePt t="43392" x="3224213" y="2709863"/>
          <p14:tracePt t="43419" x="3228975" y="2709863"/>
          <p14:tracePt t="43433" x="3249613" y="2717800"/>
          <p14:tracePt t="43441" x="3254375" y="2717800"/>
          <p14:tracePt t="43447" x="3275013" y="2717800"/>
          <p14:tracePt t="43454" x="3300413" y="2717800"/>
          <p14:tracePt t="43461" x="3343275" y="2717800"/>
          <p14:tracePt t="43468" x="3373438" y="2714625"/>
          <p14:tracePt t="43475" x="3433763" y="2714625"/>
          <p14:tracePt t="43482" x="3479800" y="2705100"/>
          <p14:tracePt t="43489" x="3535363" y="2705100"/>
          <p14:tracePt t="43496" x="3606800" y="2705100"/>
          <p14:tracePt t="43503" x="3654425" y="2697163"/>
          <p14:tracePt t="43511" x="3738563" y="2684463"/>
          <p14:tracePt t="43517" x="3786188" y="2684463"/>
          <p14:tracePt t="43525" x="3857625" y="2676525"/>
          <p14:tracePt t="43532" x="3930650" y="2663825"/>
          <p14:tracePt t="43538" x="4016375" y="2663825"/>
          <p14:tracePt t="43546" x="4062413" y="2654300"/>
          <p14:tracePt t="43552" x="4148138" y="2654300"/>
          <p14:tracePt t="43560" x="4194175" y="2646363"/>
          <p14:tracePt t="43567" x="4249738" y="2646363"/>
          <p14:tracePt t="43575" x="4300538" y="2624138"/>
          <p14:tracePt t="43581" x="4360863" y="2616200"/>
          <p14:tracePt t="43588" x="4381500" y="2608263"/>
          <p14:tracePt t="43595" x="4424363" y="2608263"/>
          <p14:tracePt t="43602" x="4449763" y="2598738"/>
          <p14:tracePt t="43610" x="4462463" y="2598738"/>
          <p14:tracePt t="43616" x="4483100" y="2595563"/>
          <p14:tracePt t="43623" x="4492625" y="2595563"/>
          <p14:tracePt t="43630" x="4495800" y="2595563"/>
          <p14:tracePt t="43645" x="4505325" y="2595563"/>
          <p14:tracePt t="43672" x="4508500" y="2595563"/>
          <p14:tracePt t="43728" x="4500563" y="2595563"/>
          <p14:tracePt t="43736" x="4495800" y="2595563"/>
          <p14:tracePt t="43745" x="4487863" y="2595563"/>
          <p14:tracePt t="43750" x="4470400" y="2595563"/>
          <p14:tracePt t="43757" x="4454525" y="2603500"/>
          <p14:tracePt t="43764" x="4441825" y="2616200"/>
          <p14:tracePt t="43770" x="4416425" y="2641600"/>
          <p14:tracePt t="43778" x="4364038" y="2671763"/>
          <p14:tracePt t="43785" x="4318000" y="2689225"/>
          <p14:tracePt t="43792" x="4267200" y="2722563"/>
          <p14:tracePt t="43799" x="4216400" y="2760663"/>
          <p14:tracePt t="43806" x="4151313" y="2790825"/>
          <p14:tracePt t="43813" x="4117975" y="2811463"/>
          <p14:tracePt t="43820" x="4054475" y="2854325"/>
          <p14:tracePt t="43827" x="4019550" y="2871788"/>
          <p14:tracePt t="43834" x="3986213" y="2889250"/>
          <p14:tracePt t="43842" x="3948113" y="2905125"/>
          <p14:tracePt t="43848" x="3925888" y="2930525"/>
          <p14:tracePt t="43855" x="3887788" y="2947988"/>
          <p14:tracePt t="43863" x="3867150" y="2965450"/>
          <p14:tracePt t="43869" x="3841750" y="2986088"/>
          <p14:tracePt t="43877" x="3816350" y="3011488"/>
          <p14:tracePt t="43883" x="3794125" y="3028950"/>
          <p14:tracePt t="43892" x="3778250" y="3046413"/>
          <p14:tracePt t="43897" x="3773488" y="3049588"/>
          <p14:tracePt t="43904" x="3765550" y="3054350"/>
          <p14:tracePt t="43912" x="3751263" y="3054350"/>
          <p14:tracePt t="43918" x="3751263" y="3063875"/>
          <p14:tracePt t="43927" x="3748088" y="3063875"/>
          <p14:tracePt t="43939" x="3748088" y="3067050"/>
          <p14:tracePt t="43947" x="3738563" y="3067050"/>
          <p14:tracePt t="43967" x="3738563" y="3079750"/>
          <p14:tracePt t="43976" x="3735388" y="3079750"/>
          <p14:tracePt t="46620" x="3713163" y="3071813"/>
          <p14:tracePt t="46627" x="3700463" y="3063875"/>
          <p14:tracePt t="46634" x="3675063" y="3046413"/>
          <p14:tracePt t="46641" x="3641725" y="3028950"/>
          <p14:tracePt t="46648" x="3616325" y="3024188"/>
          <p14:tracePt t="46655" x="3573463" y="2995613"/>
          <p14:tracePt t="46662" x="3556000" y="2982913"/>
          <p14:tracePt t="46669" x="3535363" y="2973388"/>
          <p14:tracePt t="46677" x="3509963" y="2957513"/>
          <p14:tracePt t="46683" x="3475038" y="2947988"/>
          <p14:tracePt t="46691" x="3462338" y="2940050"/>
          <p14:tracePt t="46698" x="3436938" y="2917825"/>
          <p14:tracePt t="46704" x="3403600" y="2909888"/>
          <p14:tracePt t="46711" x="3373438" y="2901950"/>
          <p14:tracePt t="46718" x="3348038" y="2884488"/>
          <p14:tracePt t="46725" x="3313113" y="2876550"/>
          <p14:tracePt t="46732" x="3300413" y="2867025"/>
          <p14:tracePt t="46739" x="3275013" y="2846388"/>
          <p14:tracePt t="46747" x="3262313" y="2836863"/>
          <p14:tracePt t="46753" x="3236913" y="2828925"/>
          <p14:tracePt t="46761" x="3224213" y="2820988"/>
          <p14:tracePt t="46767" x="3211513" y="2820988"/>
          <p14:tracePt t="46775" x="3203575" y="2816225"/>
          <p14:tracePt t="46781" x="3198813" y="2816225"/>
          <p14:tracePt t="46788" x="3194050" y="2811463"/>
          <p14:tracePt t="46803" x="3178175" y="2803525"/>
          <p14:tracePt t="46811" x="3173413" y="2803525"/>
          <p14:tracePt t="46831" x="3168650" y="2798763"/>
          <p14:tracePt t="46852" x="3160713" y="2798763"/>
          <p14:tracePt t="46866" x="3160713" y="2790825"/>
          <p14:tracePt t="46895" x="3160713" y="2778125"/>
          <p14:tracePt t="46929" x="3160713" y="2773363"/>
          <p14:tracePt t="46957" x="3160713" y="2765425"/>
          <p14:tracePt t="46965" x="3165475" y="2765425"/>
          <p14:tracePt t="46979" x="3168650" y="2765425"/>
          <p14:tracePt t="46994" x="3168650" y="2760663"/>
          <p14:tracePt t="46999" x="3173413" y="2760663"/>
          <p14:tracePt t="47014" x="3186113" y="2760663"/>
          <p14:tracePt t="51277" x="3254375" y="2730500"/>
          <p14:tracePt t="51284" x="3330575" y="2697163"/>
          <p14:tracePt t="51291" x="3406775" y="2654300"/>
          <p14:tracePt t="51298" x="3484563" y="2633663"/>
          <p14:tracePt t="51305" x="3573463" y="2598738"/>
          <p14:tracePt t="51312" x="3644900" y="2578100"/>
          <p14:tracePt t="51319" x="3751263" y="2532063"/>
          <p14:tracePt t="51326" x="3829050" y="2501900"/>
          <p14:tracePt t="51333" x="3943350" y="2476500"/>
          <p14:tracePt t="51341" x="4044950" y="2428875"/>
          <p14:tracePt t="51348" x="4160838" y="2420938"/>
          <p14:tracePt t="51354" x="4262438" y="2395538"/>
          <p14:tracePt t="51362" x="4364038" y="2373313"/>
          <p14:tracePt t="51368" x="4479925" y="2360613"/>
          <p14:tracePt t="51376" x="4581525" y="2339975"/>
          <p14:tracePt t="51382" x="4692650" y="2339975"/>
          <p14:tracePt t="51392" x="4794250" y="2306638"/>
          <p14:tracePt t="51397" x="4908550" y="2292350"/>
          <p14:tracePt t="51403" x="5011738" y="2284413"/>
          <p14:tracePt t="51411" x="5095875" y="2271713"/>
          <p14:tracePt t="51417" x="5199063" y="2263775"/>
          <p14:tracePt t="51425" x="5295900" y="2251075"/>
          <p14:tracePt t="51431" x="5399088" y="2251075"/>
          <p14:tracePt t="51439" x="5483225" y="2238375"/>
          <p14:tracePt t="51446" x="5572125" y="2228850"/>
          <p14:tracePt t="51452" x="5627688" y="2228850"/>
          <p14:tracePt t="51460" x="5688013" y="2220913"/>
          <p14:tracePt t="51467" x="5751513" y="2200275"/>
          <p14:tracePt t="51475" x="5794375" y="2200275"/>
          <p14:tracePt t="51481" x="5840413" y="2190750"/>
          <p14:tracePt t="51488" x="5883275" y="2190750"/>
          <p14:tracePt t="51495" x="5916613" y="2182813"/>
          <p14:tracePt t="51502" x="5959475" y="2182813"/>
          <p14:tracePt t="51509" x="6002338" y="2182813"/>
          <p14:tracePt t="51516" x="6049963" y="2182813"/>
          <p14:tracePt t="51524" x="6078538" y="2185988"/>
          <p14:tracePt t="51530" x="6126163" y="2185988"/>
          <p14:tracePt t="51537" x="6159500" y="2190750"/>
          <p14:tracePt t="51544" x="6207125" y="2212975"/>
          <p14:tracePt t="51551" x="6240463" y="2220913"/>
          <p14:tracePt t="51558" x="6270625" y="2228850"/>
          <p14:tracePt t="51565" x="6316663" y="2238375"/>
          <p14:tracePt t="51572" x="6351588" y="2246313"/>
          <p14:tracePt t="51580" x="6410325" y="2254250"/>
          <p14:tracePt t="51586" x="6445250" y="2271713"/>
          <p14:tracePt t="51594" x="6503988" y="2284413"/>
          <p14:tracePt t="51600" x="6551613" y="2301875"/>
          <p14:tracePt t="51607" x="6610350" y="2314575"/>
          <p14:tracePt t="51614" x="6686550" y="2335213"/>
          <p14:tracePt t="51621" x="6734175" y="2344738"/>
          <p14:tracePt t="51629" x="6792913" y="2352675"/>
          <p14:tracePt t="51635" x="6840538" y="2360613"/>
          <p14:tracePt t="51643" x="6886575" y="2370138"/>
          <p14:tracePt t="51649" x="6916738" y="2378075"/>
          <p14:tracePt t="51659" x="6951663" y="2378075"/>
          <p14:tracePt t="51664" x="6992938" y="2386013"/>
          <p14:tracePt t="51671" x="7015163" y="2386013"/>
          <p14:tracePt t="51678" x="7058025" y="2386013"/>
          <p14:tracePt t="51684" x="7091363" y="2386013"/>
          <p14:tracePt t="51693" x="7112000" y="2386013"/>
          <p14:tracePt t="51699" x="7154863" y="2382838"/>
          <p14:tracePt t="51708" x="7180263" y="2378075"/>
          <p14:tracePt t="51713" x="7192963" y="2378075"/>
          <p14:tracePt t="51720" x="7218363" y="2370138"/>
          <p14:tracePt t="51727" x="7231063" y="2360613"/>
          <p14:tracePt t="51734" x="7235825" y="2360613"/>
          <p14:tracePt t="51741" x="7245350" y="2357438"/>
          <p14:tracePt t="51755" x="7258050" y="2347913"/>
          <p14:tracePt t="51762" x="7265988" y="2327275"/>
          <p14:tracePt t="51769" x="7283450" y="2301875"/>
          <p14:tracePt t="51777" x="7286625" y="2276475"/>
          <p14:tracePt t="51783" x="7286625" y="2254250"/>
          <p14:tracePt t="51793" x="7286625" y="2220913"/>
          <p14:tracePt t="51797" x="7270750" y="2200275"/>
          <p14:tracePt t="51804" x="7270750" y="2185988"/>
          <p14:tracePt t="51812" x="7261225" y="2160588"/>
          <p14:tracePt t="51818" x="7245350" y="2127250"/>
          <p14:tracePt t="51826" x="7227888" y="2114550"/>
          <p14:tracePt t="51832" x="7223125" y="2097088"/>
          <p14:tracePt t="51841" x="7205663" y="2084388"/>
          <p14:tracePt t="51847" x="7172325" y="2054225"/>
          <p14:tracePt t="51853" x="7154863" y="2041525"/>
          <p14:tracePt t="51861" x="7142163" y="2025650"/>
          <p14:tracePt t="51867" x="7108825" y="2008188"/>
          <p14:tracePt t="51875" x="7091363" y="2003425"/>
          <p14:tracePt t="51882" x="7070725" y="1987550"/>
          <p14:tracePt t="51889" x="7053263" y="1978025"/>
          <p14:tracePt t="51896" x="7023100" y="1970088"/>
          <p14:tracePt t="51903" x="6989763" y="1960563"/>
          <p14:tracePt t="51910" x="6942138" y="1952625"/>
          <p14:tracePt t="51917" x="6913563" y="1952625"/>
          <p14:tracePt t="51924" x="6845300" y="1944688"/>
          <p14:tracePt t="51931" x="6802438" y="1944688"/>
          <p14:tracePt t="51938" x="6729413" y="1935163"/>
          <p14:tracePt t="51945" x="6670675" y="1935163"/>
          <p14:tracePt t="51952" x="6597650" y="1935163"/>
          <p14:tracePt t="51960" x="6526213" y="1935163"/>
          <p14:tracePt t="51966" x="6470650" y="1935163"/>
          <p14:tracePt t="51974" x="6384925" y="1935163"/>
          <p14:tracePt t="51980" x="6313488" y="1939925"/>
          <p14:tracePt t="51987" x="6223000" y="1939925"/>
          <p14:tracePt t="51994" x="6169025" y="1939925"/>
          <p14:tracePt t="52001" x="6083300" y="1952625"/>
          <p14:tracePt t="52009" x="5994400" y="1952625"/>
          <p14:tracePt t="52015" x="5895975" y="1952625"/>
          <p14:tracePt t="52025" x="5822950" y="1960563"/>
          <p14:tracePt t="52030" x="5726113" y="1960563"/>
          <p14:tracePt t="52036" x="5624513" y="1952625"/>
          <p14:tracePt t="52044" x="5526088" y="1952625"/>
          <p14:tracePt t="52050" x="5411788" y="1952625"/>
          <p14:tracePt t="52058" x="5313363" y="1952625"/>
          <p14:tracePt t="52065" x="5224463" y="1944688"/>
          <p14:tracePt t="52071" x="5168900" y="1944688"/>
          <p14:tracePt t="52079" x="5095875" y="1944688"/>
          <p14:tracePt t="52085" x="5037138" y="1944688"/>
          <p14:tracePt t="52093" x="5006975" y="1944688"/>
          <p14:tracePt t="52100" x="4976813" y="1944688"/>
          <p14:tracePt t="52107" x="4933950" y="1944688"/>
          <p14:tracePt t="52114" x="4908550" y="1944688"/>
          <p14:tracePt t="52121" x="4895850" y="1944688"/>
          <p14:tracePt t="52128" x="4862513" y="1947863"/>
          <p14:tracePt t="52135" x="4840288" y="1947863"/>
          <p14:tracePt t="52143" x="4819650" y="1957388"/>
          <p14:tracePt t="52149" x="4786313" y="1957388"/>
          <p14:tracePt t="52157" x="4764088" y="1960563"/>
          <p14:tracePt t="52163" x="4748213" y="1970088"/>
          <p14:tracePt t="52177" x="4718050" y="1970088"/>
          <p14:tracePt t="52178" x="4708525" y="1978025"/>
          <p14:tracePt t="52184" x="4695825" y="1978025"/>
          <p14:tracePt t="52191" x="4687888" y="1990725"/>
          <p14:tracePt t="52199" x="4683125" y="1990725"/>
          <p14:tracePt t="52205" x="4679950" y="1995488"/>
          <p14:tracePt t="52219" x="4670425" y="2003425"/>
          <p14:tracePt t="52235" x="4649788" y="2008188"/>
          <p14:tracePt t="52242" x="4649788" y="2025650"/>
          <p14:tracePt t="52248" x="4645025" y="2025650"/>
          <p14:tracePt t="52254" x="4645025" y="2028825"/>
          <p14:tracePt t="52262" x="4637088" y="2033588"/>
          <p14:tracePt t="52276" x="4637088" y="2041525"/>
          <p14:tracePt t="52291" x="4637088" y="2054225"/>
          <p14:tracePt t="52297" x="4641850" y="2054225"/>
          <p14:tracePt t="52304" x="4641850" y="2058988"/>
          <p14:tracePt t="52312" x="4645025" y="2066925"/>
          <p14:tracePt t="52318" x="4667250" y="2079625"/>
          <p14:tracePt t="52326" x="4713288" y="2106613"/>
          <p14:tracePt t="52332" x="4764088" y="2160588"/>
          <p14:tracePt t="52347" x="4879975" y="2220913"/>
          <p14:tracePt t="52354" x="4930775" y="2263775"/>
          <p14:tracePt t="52361" x="5006975" y="2292350"/>
          <p14:tracePt t="52367" x="5095875" y="2339975"/>
          <p14:tracePt t="52375" x="5159375" y="2382838"/>
          <p14:tracePt t="52383" x="5262563" y="2428875"/>
          <p14:tracePt t="52388" x="5351463" y="2463800"/>
          <p14:tracePt t="52396" x="5470525" y="2509838"/>
          <p14:tracePt t="52402" x="5572125" y="2544763"/>
          <p14:tracePt t="52410" x="5675313" y="2565400"/>
          <p14:tracePt t="52416" x="5751513" y="2611438"/>
          <p14:tracePt t="52424" x="5837238" y="2620963"/>
          <p14:tracePt t="52430" x="5926138" y="2641600"/>
          <p14:tracePt t="52438" x="6015038" y="2654300"/>
          <p14:tracePt t="52445" x="6113463" y="2663825"/>
          <p14:tracePt t="52451" x="6184900" y="2676525"/>
          <p14:tracePt t="52459" x="6288088" y="2676525"/>
          <p14:tracePt t="52465" x="6384925" y="2689225"/>
          <p14:tracePt t="52474" x="6488113" y="2679700"/>
          <p14:tracePt t="52480" x="6572250" y="2679700"/>
          <p14:tracePt t="52486" x="6670675" y="2679700"/>
          <p14:tracePt t="52495" x="6772275" y="2679700"/>
          <p14:tracePt t="52501" x="6858000" y="2667000"/>
          <p14:tracePt t="52508" x="6972300" y="2667000"/>
          <p14:tracePt t="52515" x="7058025" y="2659063"/>
          <p14:tracePt t="52522" x="7142163" y="2659063"/>
          <p14:tracePt t="52529" x="7227888" y="2659063"/>
          <p14:tracePt t="52536" x="7299325" y="2646363"/>
          <p14:tracePt t="52543" x="7385050" y="2646363"/>
          <p14:tracePt t="52550" x="7473950" y="2638425"/>
          <p14:tracePt t="52558" x="7559675" y="2638425"/>
          <p14:tracePt t="52564" x="7643813" y="2624138"/>
          <p14:tracePt t="52571" x="7716838" y="2624138"/>
          <p14:tracePt t="52578" x="7789863" y="2616200"/>
          <p14:tracePt t="52585" x="7861300" y="2616200"/>
          <p14:tracePt t="52593" x="7908925" y="2616200"/>
          <p14:tracePt t="52599" x="7975600" y="2616200"/>
          <p14:tracePt t="52607" x="8023225" y="2608263"/>
          <p14:tracePt t="52613" x="8066088" y="2608263"/>
          <p14:tracePt t="52620" x="8112125" y="2608263"/>
          <p14:tracePt t="52628" x="8154988" y="2608263"/>
          <p14:tracePt t="52634" x="8188325" y="2608263"/>
          <p14:tracePt t="52642" x="8201025" y="2590800"/>
          <p14:tracePt t="52648" x="8223250" y="2590800"/>
          <p14:tracePt t="52656" x="8248650" y="2590800"/>
          <p14:tracePt t="52663" x="8253413" y="2586038"/>
          <p14:tracePt t="52669" x="8261350" y="2586038"/>
          <p14:tracePt t="52677" x="8266113" y="2578100"/>
          <p14:tracePt t="52691" x="8274050" y="2578100"/>
          <p14:tracePt t="52698" x="8274050" y="2573338"/>
          <p14:tracePt t="52705" x="8291513" y="2565400"/>
          <p14:tracePt t="52712" x="8291513" y="2552700"/>
          <p14:tracePt t="52719" x="8299450" y="2552700"/>
          <p14:tracePt t="52733" x="8299450" y="2547938"/>
          <p14:tracePt t="52747" x="8299450" y="2540000"/>
          <p14:tracePt t="52754" x="8304213" y="2540000"/>
          <p14:tracePt t="52761" x="8304213" y="2527300"/>
          <p14:tracePt t="52776" x="8304213" y="2522538"/>
          <p14:tracePt t="52796" x="8304213" y="2492375"/>
          <p14:tracePt t="52803" x="8291513" y="2433638"/>
          <p14:tracePt t="52811" x="8266113" y="2408238"/>
          <p14:tracePt t="52817" x="8235950" y="2357438"/>
          <p14:tracePt t="52825" x="8197850" y="2306638"/>
          <p14:tracePt t="52831" x="8159750" y="2279650"/>
          <p14:tracePt t="52838" x="8121650" y="2228850"/>
          <p14:tracePt t="52846" x="8091488" y="2190750"/>
          <p14:tracePt t="52852" x="8053388" y="2165350"/>
          <p14:tracePt t="52860" x="8027988" y="2127250"/>
          <p14:tracePt t="52866" x="8010525" y="2114550"/>
          <p14:tracePt t="52874" x="7997825" y="2097088"/>
          <p14:tracePt t="52881" x="7980363" y="2089150"/>
          <p14:tracePt t="52888" x="7959725" y="2076450"/>
          <p14:tracePt t="52895" x="7950200" y="2058988"/>
          <p14:tracePt t="52902" x="7934325" y="2046288"/>
          <p14:tracePt t="52910" x="7904163" y="2038350"/>
          <p14:tracePt t="52916" x="7878763" y="2020888"/>
          <p14:tracePt t="52924" x="7856538" y="2012950"/>
          <p14:tracePt t="52930" x="7823200" y="2003425"/>
          <p14:tracePt t="52937" x="7785100" y="1978025"/>
          <p14:tracePt t="52944" x="7724775" y="1965325"/>
          <p14:tracePt t="52951" x="7696200" y="1957388"/>
          <p14:tracePt t="52959" x="7661275" y="1947863"/>
          <p14:tracePt t="52965" x="7615238" y="1939925"/>
          <p14:tracePt t="52972" x="7567613" y="1931988"/>
          <p14:tracePt t="52980" x="7521575" y="1922463"/>
          <p14:tracePt t="52986" x="7491413" y="1922463"/>
          <p14:tracePt t="52994" x="7448550" y="1914525"/>
          <p14:tracePt t="53000" x="7402513" y="1914525"/>
          <p14:tracePt t="53008" x="7342188" y="1906588"/>
          <p14:tracePt t="53014" x="7299325" y="1906588"/>
          <p14:tracePt t="53021" x="7227888" y="1906588"/>
          <p14:tracePt t="53029" x="7154863" y="1906588"/>
          <p14:tracePt t="53035" x="7070725" y="1881188"/>
          <p14:tracePt t="53058" x="6853238" y="1881188"/>
          <p14:tracePt t="53064" x="6797675" y="1881188"/>
          <p14:tracePt t="53070" x="6726238" y="1881188"/>
          <p14:tracePt t="53078" x="6635750" y="1871663"/>
          <p14:tracePt t="53085" x="6580188" y="1871663"/>
          <p14:tracePt t="53092" x="6496050" y="1871663"/>
          <p14:tracePt t="53098" x="6410325" y="1871663"/>
          <p14:tracePt t="53107" x="6321425" y="1858963"/>
          <p14:tracePt t="53113" x="6248400" y="1858963"/>
          <p14:tracePt t="53120" x="6164263" y="1866900"/>
          <p14:tracePt t="53127" x="6065838" y="1866900"/>
          <p14:tracePt t="53135" x="5981700" y="1866900"/>
          <p14:tracePt t="53141" x="5865813" y="1866900"/>
          <p14:tracePt t="53148" x="5768975" y="1866900"/>
          <p14:tracePt t="53155" x="5665788" y="1876425"/>
          <p14:tracePt t="53162" x="5611813" y="1876425"/>
          <p14:tracePt t="53169" x="5521325" y="1901825"/>
          <p14:tracePt t="53177" x="5478463" y="1901825"/>
          <p14:tracePt t="53183" x="5407025" y="1901825"/>
          <p14:tracePt t="53191" x="5346700" y="1901825"/>
          <p14:tracePt t="53198" x="5318125" y="1901825"/>
          <p14:tracePt t="53204" x="5292725" y="1906588"/>
          <p14:tracePt t="53211" x="5262563" y="1906588"/>
          <p14:tracePt t="53218" x="5237163" y="1906588"/>
          <p14:tracePt t="53226" x="5224463" y="1906588"/>
          <p14:tracePt t="53232" x="5194300" y="1906588"/>
          <p14:tracePt t="53241" x="5176838" y="1906588"/>
          <p14:tracePt t="53247" x="5156200" y="1906588"/>
          <p14:tracePt t="53253" x="5133975" y="1906588"/>
          <p14:tracePt t="53261" x="5100638" y="1906588"/>
          <p14:tracePt t="53267" x="5070475" y="1914525"/>
          <p14:tracePt t="53275" x="5037138" y="1914525"/>
          <p14:tracePt t="53281" x="5014913" y="1922463"/>
          <p14:tracePt t="53289" x="4989513" y="1922463"/>
          <p14:tracePt t="53297" x="4960938" y="1931988"/>
          <p14:tracePt t="53303" x="4933950" y="1931988"/>
          <p14:tracePt t="53310" x="4921250" y="1939925"/>
          <p14:tracePt t="53317" x="4908550" y="1939925"/>
          <p14:tracePt t="53324" x="4900613" y="1944688"/>
          <p14:tracePt t="53331" x="4887913" y="1944688"/>
          <p14:tracePt t="53338" x="4883150" y="1944688"/>
          <p14:tracePt t="53347" x="4883150" y="1952625"/>
          <p14:tracePt t="53360" x="4875213" y="1952625"/>
          <p14:tracePt t="53380" x="4875213" y="1957388"/>
          <p14:tracePt t="53401" x="4875213" y="1970088"/>
          <p14:tracePt t="53415" x="4875213" y="1973263"/>
          <p14:tracePt t="53436" x="4879975" y="1982788"/>
          <p14:tracePt t="53444" x="4900613" y="1990725"/>
          <p14:tracePt t="53450" x="4933950" y="2016125"/>
          <p14:tracePt t="53459" x="4968875" y="2033588"/>
          <p14:tracePt t="53465" x="5032375" y="2076450"/>
          <p14:tracePt t="53471" x="5095875" y="2106613"/>
          <p14:tracePt t="53480" x="5159375" y="2139950"/>
          <p14:tracePt t="53485" x="5224463" y="2182813"/>
          <p14:tracePt t="53493" x="5275263" y="2212975"/>
          <p14:tracePt t="53500" x="5334000" y="2241550"/>
          <p14:tracePt t="53507" x="5376863" y="2292350"/>
          <p14:tracePt t="53514" x="5424488" y="2314575"/>
          <p14:tracePt t="53521" x="5462588" y="2339975"/>
          <p14:tracePt t="53528" x="5487988" y="2365375"/>
          <p14:tracePt t="53535" x="5521325" y="2382838"/>
          <p14:tracePt t="53543" x="5559425" y="2413000"/>
          <p14:tracePt t="53549" x="5594350" y="2428875"/>
          <p14:tracePt t="53557" x="5632450" y="2454275"/>
          <p14:tracePt t="53563" x="5665788" y="2471738"/>
          <p14:tracePt t="53570" x="5695950" y="2479675"/>
          <p14:tracePt t="53578" x="5734050" y="2497138"/>
          <p14:tracePt t="53584" x="5756275" y="2505075"/>
          <p14:tracePt t="53598" x="5837238" y="2535238"/>
          <p14:tracePt t="55800" x="5815013" y="2544763"/>
          <p14:tracePt t="55807" x="5784850" y="2544763"/>
          <p14:tracePt t="55814" x="5743575" y="2552700"/>
          <p14:tracePt t="55821" x="5708650" y="2552700"/>
          <p14:tracePt t="55829" x="5665788" y="2552700"/>
          <p14:tracePt t="55835" x="5637213" y="2552700"/>
          <p14:tracePt t="55843" x="5594350" y="2552700"/>
          <p14:tracePt t="55849" x="5568950" y="2552700"/>
          <p14:tracePt t="55857" x="5538788" y="2552700"/>
          <p14:tracePt t="55863" x="5505450" y="2560638"/>
          <p14:tracePt t="55870" x="5483225" y="2560638"/>
          <p14:tracePt t="55877" x="5462588" y="2560638"/>
          <p14:tracePt t="55884" x="5427663" y="2560638"/>
          <p14:tracePt t="55892" x="5407025" y="2570163"/>
          <p14:tracePt t="55898" x="5389563" y="2570163"/>
          <p14:tracePt t="55907" x="5368925" y="2570163"/>
          <p14:tracePt t="55913" x="5346700" y="2570163"/>
          <p14:tracePt t="55919" x="5330825" y="2570163"/>
          <p14:tracePt t="55927" x="5318125" y="2570163"/>
          <p14:tracePt t="55933" x="5305425" y="2570163"/>
          <p14:tracePt t="55941" x="5292725" y="2570163"/>
          <p14:tracePt t="55948" x="5278438" y="2570163"/>
          <p14:tracePt t="55955" x="5262563" y="2570163"/>
          <p14:tracePt t="55962" x="5249863" y="2573338"/>
          <p14:tracePt t="55969" x="5245100" y="2573338"/>
          <p14:tracePt t="55977" x="5224463" y="2573338"/>
          <p14:tracePt t="55983" x="5199063" y="2573338"/>
          <p14:tracePt t="55991" x="5176838" y="2573338"/>
          <p14:tracePt t="55997" x="5121275" y="2586038"/>
          <p14:tracePt t="56004" x="5092700" y="2586038"/>
          <p14:tracePt t="56011" x="5057775" y="2586038"/>
          <p14:tracePt t="56018" x="5002213" y="2595563"/>
          <p14:tracePt t="56026" x="4946650" y="2595563"/>
          <p14:tracePt t="56032" x="4913313" y="2595563"/>
          <p14:tracePt t="56041" x="4857750" y="2603500"/>
          <p14:tracePt t="56060" x="4751388" y="2620963"/>
          <p14:tracePt t="56067" x="4718050" y="2620963"/>
          <p14:tracePt t="56075" x="4662488" y="2628900"/>
          <p14:tracePt t="56082" x="4619625" y="2638425"/>
          <p14:tracePt t="56089" x="4560888" y="2651125"/>
          <p14:tracePt t="56096" x="4500563" y="2659063"/>
          <p14:tracePt t="56102" x="4441825" y="2667000"/>
          <p14:tracePt t="56110" x="4364038" y="2679700"/>
          <p14:tracePt t="56116" x="4292600" y="2689225"/>
          <p14:tracePt t="56124" x="4232275" y="2701925"/>
          <p14:tracePt t="56132" x="4156075" y="2730500"/>
          <p14:tracePt t="56138" x="4097338" y="2744788"/>
          <p14:tracePt t="56145" x="4024313" y="2752725"/>
          <p14:tracePt t="56152" x="3951288" y="2765425"/>
          <p14:tracePt t="56160" x="3892550" y="2773363"/>
          <p14:tracePt t="56166" x="3819525" y="2782888"/>
          <p14:tracePt t="56174" x="3743325" y="2795588"/>
          <p14:tracePt t="56180" x="3687763" y="2795588"/>
          <p14:tracePt t="56187" x="3641725" y="2803525"/>
          <p14:tracePt t="56194" x="3606800" y="2811463"/>
          <p14:tracePt t="56201" x="3578225" y="2811463"/>
          <p14:tracePt t="56209" x="3560763" y="2828925"/>
          <p14:tracePt t="56215" x="3548063" y="2828925"/>
          <p14:tracePt t="56224" x="3543300" y="2828925"/>
          <p14:tracePt t="56229" x="3535363" y="2828925"/>
          <p14:tracePt t="56244" x="3530600" y="2828925"/>
          <p14:tracePt t="58931" x="3492500" y="2816225"/>
          <p14:tracePt t="58938" x="3429000" y="2795588"/>
          <p14:tracePt t="58945" x="3394075" y="2786063"/>
          <p14:tracePt t="58951" x="3335338" y="2757488"/>
          <p14:tracePt t="58959" x="3297238" y="2740025"/>
          <p14:tracePt t="58966" x="3275013" y="2722563"/>
          <p14:tracePt t="58973" x="3241675" y="2714625"/>
          <p14:tracePt t="58980" x="3221038" y="2697163"/>
          <p14:tracePt t="58987" x="3203575" y="2692400"/>
          <p14:tracePt t="58994" x="3190875" y="2684463"/>
          <p14:tracePt t="59001" x="3165475" y="2676525"/>
          <p14:tracePt t="59009" x="3152775" y="2676525"/>
          <p14:tracePt t="59015" x="3140075" y="2667000"/>
          <p14:tracePt t="59024" x="3130550" y="2667000"/>
          <p14:tracePt t="59029" x="3117850" y="2654300"/>
          <p14:tracePt t="59036" x="3097213" y="2654300"/>
          <p14:tracePt t="59045" x="3087688" y="2651125"/>
          <p14:tracePt t="59050" x="3074988" y="2651125"/>
          <p14:tracePt t="59058" x="3071813" y="2651125"/>
          <p14:tracePt t="59065" x="3062288" y="2651125"/>
          <p14:tracePt t="59071" x="3049588" y="2651125"/>
          <p14:tracePt t="59079" x="3046413" y="2651125"/>
          <p14:tracePt t="59086" x="3024188" y="2651125"/>
          <p14:tracePt t="59093" x="3011488" y="2651125"/>
          <p14:tracePt t="59100" x="3003550" y="2651125"/>
          <p14:tracePt t="59106" x="2990850" y="2651125"/>
          <p14:tracePt t="59113" x="2960688" y="2651125"/>
          <p14:tracePt t="59120" x="2943225" y="2667000"/>
          <p14:tracePt t="59129" x="2930525" y="2667000"/>
          <p14:tracePt t="59135" x="2909888" y="2667000"/>
          <p14:tracePt t="59143" x="2884488" y="2667000"/>
          <p14:tracePt t="59149" x="2871788" y="2676525"/>
          <p14:tracePt t="59157" x="2859088" y="2676525"/>
          <p14:tracePt t="59163" x="2841625" y="2679700"/>
          <p14:tracePt t="59170" x="2828925" y="2679700"/>
          <p14:tracePt t="59177" x="2808288" y="2679700"/>
          <p14:tracePt t="59184" x="2798763" y="2689225"/>
          <p14:tracePt t="59192" x="2795588" y="2689225"/>
          <p14:tracePt t="59198" x="2786063" y="2689225"/>
          <p14:tracePt t="59207" x="2782888" y="2692400"/>
          <p14:tracePt t="59213" x="2778125" y="2692400"/>
          <p14:tracePt t="59219" x="2760663" y="2701925"/>
          <p14:tracePt t="59226" x="2747963" y="2705100"/>
          <p14:tracePt t="59233" x="2743200" y="2714625"/>
          <p14:tracePt t="59241" x="2730500" y="2717800"/>
          <p14:tracePt t="59247" x="2714625" y="2727325"/>
          <p14:tracePt t="59254" x="2697163" y="2752725"/>
          <p14:tracePt t="59261" x="2676525" y="2760663"/>
          <p14:tracePt t="59268" x="2659063" y="2773363"/>
          <p14:tracePt t="59276" x="2636838" y="2790825"/>
          <p14:tracePt t="59282" x="2620963" y="2803525"/>
          <p14:tracePt t="59290" x="2586038" y="2820988"/>
          <p14:tracePt t="59299" x="2573338" y="2836863"/>
          <p14:tracePt t="59303" x="2547938" y="2863850"/>
          <p14:tracePt t="59311" x="2530475" y="2884488"/>
          <p14:tracePt t="59317" x="2497138" y="2901950"/>
          <p14:tracePt t="59325" x="2471738" y="2927350"/>
          <p14:tracePt t="59331" x="2451100" y="2943225"/>
          <p14:tracePt t="59340" x="2424113" y="2978150"/>
          <p14:tracePt t="59347" x="2398713" y="3003550"/>
          <p14:tracePt t="59353" x="2335213" y="3033713"/>
          <p14:tracePt t="59360" x="2309813" y="3049588"/>
          <p14:tracePt t="59367" x="2289175" y="3076575"/>
          <p14:tracePt t="59374" x="2251075" y="3092450"/>
          <p14:tracePt t="59381" x="2238375" y="3105150"/>
          <p14:tracePt t="59388" x="2211388" y="3114675"/>
          <p14:tracePt t="59395" x="2208213" y="3122613"/>
          <p14:tracePt t="59402" x="2195513" y="3127375"/>
          <p14:tracePt t="59409" x="2170113" y="3143250"/>
          <p14:tracePt t="59416" x="2165350" y="3148013"/>
          <p14:tracePt t="59424" x="2157413" y="3148013"/>
          <p14:tracePt t="59430" x="2152650" y="3155950"/>
          <p14:tracePt t="59444" x="2147888" y="3160713"/>
          <p14:tracePt t="59451" x="2139950" y="3160713"/>
          <p14:tracePt t="59474" x="2135188" y="3160713"/>
          <p14:tracePt t="59480" x="2135188" y="3170238"/>
          <p14:tracePt t="59486" x="2127250" y="3170238"/>
          <p14:tracePt t="59509" x="2122488" y="3173413"/>
          <p14:tracePt t="60633" x="2109788" y="3186113"/>
          <p14:tracePt t="60641" x="2092325" y="3203575"/>
          <p14:tracePt t="60647" x="2084388" y="3216275"/>
          <p14:tracePt t="60654" x="2079625" y="3233738"/>
          <p14:tracePt t="60661" x="2071688" y="3254375"/>
          <p14:tracePt t="60668" x="2063750" y="3262313"/>
          <p14:tracePt t="60676" x="2041525" y="3276600"/>
          <p14:tracePt t="60682" x="2038350" y="3279775"/>
          <p14:tracePt t="60690" x="2033588" y="3289300"/>
          <p14:tracePt t="60697" x="2033588" y="3292475"/>
          <p14:tracePt t="60703" x="2025650" y="3302000"/>
          <p14:tracePt t="60711" x="2020888" y="3317875"/>
          <p14:tracePt t="60717" x="2003425" y="3327400"/>
          <p14:tracePt t="60725" x="1998663" y="3335338"/>
          <p14:tracePt t="60731" x="1978025" y="3340100"/>
          <p14:tracePt t="60740" x="1970088" y="3348038"/>
          <p14:tracePt t="60745" x="1957388" y="3352800"/>
          <p14:tracePt t="60752" x="1944688" y="3360738"/>
          <p14:tracePt t="60760" x="1935163" y="3360738"/>
          <p14:tracePt t="60766" x="1931988" y="3365500"/>
          <p14:tracePt t="60775" x="1919288" y="3382963"/>
          <p14:tracePt t="60781" x="1906588" y="3382963"/>
          <p14:tracePt t="60790" x="1897063" y="3386138"/>
          <p14:tracePt t="60795" x="1884363" y="3395663"/>
          <p14:tracePt t="60802" x="1879600" y="3398838"/>
          <p14:tracePt t="60809" x="1871663" y="3403600"/>
          <p14:tracePt t="60816" x="1851025" y="3411538"/>
          <p14:tracePt t="60823" x="1838325" y="3421063"/>
          <p14:tracePt t="60830" x="1833563" y="3424238"/>
          <p14:tracePt t="60837" x="1816100" y="3433763"/>
          <p14:tracePt t="60844" x="1812925" y="3446463"/>
          <p14:tracePt t="60851" x="1795463" y="3454400"/>
          <p14:tracePt t="60859" x="1782763" y="3454400"/>
          <p14:tracePt t="60865" x="1782763" y="3459163"/>
          <p14:tracePt t="60873" x="1778000" y="3459163"/>
          <p14:tracePt t="60886" x="1770063" y="3467100"/>
          <p14:tracePt t="60901" x="1765300" y="3467100"/>
          <p14:tracePt t="60914" x="1757363" y="3467100"/>
          <p14:tracePt t="60923" x="1757363" y="3471863"/>
          <p14:tracePt t="60929" x="1752600" y="3471863"/>
          <p14:tracePt t="60943" x="1747838" y="3471863"/>
          <p14:tracePt t="60949" x="1747838" y="3479800"/>
          <p14:tracePt t="60958" x="1739900" y="3479800"/>
          <p14:tracePt t="60971" x="1735138" y="3484563"/>
          <p14:tracePt t="60978" x="1722438" y="3484563"/>
          <p14:tracePt t="60985" x="1722438" y="3489325"/>
          <p14:tracePt t="60992" x="1714500" y="3489325"/>
          <p14:tracePt t="61013" x="1709738" y="3489325"/>
          <p14:tracePt t="61020" x="1709738" y="3497263"/>
          <p14:tracePt t="61027" x="1701800" y="3497263"/>
          <p14:tracePt t="61057" x="1697038" y="3502025"/>
          <p14:tracePt t="61084" x="1697038" y="3514725"/>
          <p14:tracePt t="61091" x="1693863" y="3514725"/>
          <p14:tracePt t="61118" x="1684338" y="3514725"/>
          <p14:tracePt t="63041" x="1701800" y="3514725"/>
          <p14:tracePt t="63047" x="1722438" y="3514725"/>
          <p14:tracePt t="63053" x="1757363" y="3509963"/>
          <p14:tracePt t="63062" x="1790700" y="3502025"/>
          <p14:tracePt t="63067" x="1825625" y="3484563"/>
          <p14:tracePt t="63075" x="1884363" y="3475038"/>
          <p14:tracePt t="63081" x="1957388" y="3454400"/>
          <p14:tracePt t="63090" x="2008188" y="3424238"/>
          <p14:tracePt t="63096" x="2084388" y="3403600"/>
          <p14:tracePt t="63102" x="2132013" y="3395663"/>
          <p14:tracePt t="63110" x="2203450" y="3373438"/>
          <p14:tracePt t="63116" x="2266950" y="3352800"/>
          <p14:tracePt t="63124" x="2297113" y="3343275"/>
          <p14:tracePt t="63130" x="2360613" y="3322638"/>
          <p14:tracePt t="63138" x="2390775" y="3314700"/>
          <p14:tracePt t="63145" x="2416175" y="3305175"/>
          <p14:tracePt t="63151" x="2459038" y="3297238"/>
          <p14:tracePt t="63159" x="2484438" y="3297238"/>
          <p14:tracePt t="63165" x="2527300" y="3289300"/>
          <p14:tracePt t="63173" x="2547938" y="3279775"/>
          <p14:tracePt t="63180" x="2595563" y="3271838"/>
          <p14:tracePt t="63187" x="2636838" y="3262313"/>
          <p14:tracePt t="63194" x="2671763" y="3254375"/>
          <p14:tracePt t="63201" x="2735263" y="3236913"/>
          <p14:tracePt t="63209" x="2778125" y="3224213"/>
          <p14:tracePt t="63215" x="2836863" y="3216275"/>
          <p14:tracePt t="63223" x="2884488" y="3208338"/>
          <p14:tracePt t="63231" x="2930525" y="3208338"/>
          <p14:tracePt t="63236" x="3003550" y="3195638"/>
          <p14:tracePt t="63243" x="3049588" y="3186113"/>
          <p14:tracePt t="63250" x="3109913" y="3178175"/>
          <p14:tracePt t="63257" x="3181350" y="3165475"/>
          <p14:tracePt t="63264" x="3254375" y="3155950"/>
          <p14:tracePt t="63274" x="3343275" y="3143250"/>
          <p14:tracePt t="63279" x="3411538" y="3143250"/>
          <p14:tracePt t="63285" x="3462338" y="3127375"/>
          <p14:tracePt t="63293" x="3522663" y="3117850"/>
          <p14:tracePt t="63299" x="3552825" y="3117850"/>
          <p14:tracePt t="63307" x="3594100" y="3117850"/>
          <p14:tracePt t="63313" x="3629025" y="3117850"/>
          <p14:tracePt t="63320" x="3649663" y="3117850"/>
          <p14:tracePt t="63328" x="3671888" y="3109913"/>
          <p14:tracePt t="63334" x="3687763" y="3109913"/>
          <p14:tracePt t="63707" x="3632200" y="3130550"/>
          <p14:tracePt t="63714" x="3543300" y="3165475"/>
          <p14:tracePt t="63722" x="3454400" y="3211513"/>
          <p14:tracePt t="63729" x="3378200" y="3254375"/>
          <p14:tracePt t="63735" x="3300413" y="3289300"/>
          <p14:tracePt t="63743" x="3224213" y="3330575"/>
          <p14:tracePt t="63749" x="3160713" y="3365500"/>
          <p14:tracePt t="63758" x="3097213" y="3395663"/>
          <p14:tracePt t="63764" x="3021013" y="3436938"/>
          <p14:tracePt t="63771" x="2955925" y="3479800"/>
          <p14:tracePt t="63778" x="2879725" y="3527425"/>
          <p14:tracePt t="63785" x="2790825" y="3568700"/>
          <p14:tracePt t="63792" x="2727325" y="3611563"/>
          <p14:tracePt t="63799" x="2649538" y="3646488"/>
          <p14:tracePt t="63807" x="2573338" y="3702050"/>
          <p14:tracePt t="63813" x="2522538" y="3722688"/>
          <p14:tracePt t="63820" x="2476500" y="3752850"/>
          <p14:tracePt t="63828" x="2424113" y="3781425"/>
          <p14:tracePt t="63834" x="2390775" y="3798888"/>
          <p14:tracePt t="63842" x="2365375" y="3816350"/>
          <p14:tracePt t="63848" x="2347913" y="3829050"/>
          <p14:tracePt t="63856" x="2335213" y="3836988"/>
          <p14:tracePt t="63862" x="2309813" y="3862388"/>
          <p14:tracePt t="63869" x="2297113" y="3867150"/>
          <p14:tracePt t="63876" x="2289175" y="3875088"/>
          <p14:tracePt t="63883" x="2276475" y="3887788"/>
          <p14:tracePt t="63891" x="2263775" y="3905250"/>
          <p14:tracePt t="63897" x="2238375" y="3927475"/>
          <p14:tracePt t="63906" x="2220913" y="3943350"/>
          <p14:tracePt t="63912" x="2216150" y="3956050"/>
          <p14:tracePt t="63918" x="2198688" y="3981450"/>
          <p14:tracePt t="63926" x="2190750" y="4003675"/>
          <p14:tracePt t="63932" x="2178050" y="4021138"/>
          <p14:tracePt t="63940" x="2152650" y="4046538"/>
          <p14:tracePt t="63946" x="2135188" y="4067175"/>
          <p14:tracePt t="63953" x="2117725" y="4100513"/>
          <p14:tracePt t="63961" x="2101850" y="4127500"/>
          <p14:tracePt t="63967" x="2076450" y="4160838"/>
          <p14:tracePt t="63975" x="2058988" y="4194175"/>
          <p14:tracePt t="63982" x="2041525" y="4219575"/>
          <p14:tracePt t="63989" x="2025650" y="4254500"/>
          <p14:tracePt t="63996" x="2008188" y="4287838"/>
          <p14:tracePt t="64003" x="1998663" y="4313238"/>
          <p14:tracePt t="64010" x="1978025" y="4335463"/>
          <p14:tracePt t="64017" x="1970088" y="4360863"/>
          <p14:tracePt t="64024" x="1970088" y="4373563"/>
          <p14:tracePt t="64031" x="1960563" y="4378325"/>
          <p14:tracePt t="64057" x="1960563" y="4386263"/>
          <p14:tracePt t="64060" x="1960563" y="4391025"/>
          <p14:tracePt t="64088" x="1960563" y="4398963"/>
          <p14:tracePt t="64109" x="1965325" y="4398963"/>
          <p14:tracePt t="64143" x="1970088" y="4398963"/>
          <p14:tracePt t="64158" x="1978025" y="4398963"/>
          <p14:tracePt t="64172" x="1990725" y="4398963"/>
          <p14:tracePt t="64180" x="1995488" y="4398963"/>
          <p14:tracePt t="64186" x="2016125" y="4394200"/>
          <p14:tracePt t="64193" x="2028825" y="4394200"/>
          <p14:tracePt t="64200" x="2046288" y="4386263"/>
          <p14:tracePt t="64207" x="2076450" y="4381500"/>
          <p14:tracePt t="64214" x="2089150" y="4381500"/>
          <p14:tracePt t="64223" x="2114550" y="4373563"/>
          <p14:tracePt t="64228" x="2127250" y="4373563"/>
          <p14:tracePt t="64235" x="2152650" y="4365625"/>
          <p14:tracePt t="64243" x="2165350" y="4365625"/>
          <p14:tracePt t="64249" x="2178050" y="4365625"/>
          <p14:tracePt t="64256" x="2182813" y="4365625"/>
          <p14:tracePt t="64263" x="2195513" y="4365625"/>
          <p14:tracePt t="64270" x="2220913" y="4356100"/>
          <p14:tracePt t="64278" x="2233613" y="4356100"/>
          <p14:tracePt t="64284" x="2246313" y="4356100"/>
          <p14:tracePt t="64292" x="2263775" y="4356100"/>
          <p14:tracePt t="64300" x="2292350" y="4348163"/>
          <p14:tracePt t="64307" x="2327275" y="4348163"/>
          <p14:tracePt t="64312" x="2370138" y="4330700"/>
          <p14:tracePt t="64319" x="2416175" y="4330700"/>
          <p14:tracePt t="64327" x="2476500" y="4322763"/>
          <p14:tracePt t="64333" x="2535238" y="4310063"/>
          <p14:tracePt t="64348" x="2679700" y="4300538"/>
          <p14:tracePt t="64357" x="2735263" y="4300538"/>
          <p14:tracePt t="64362" x="2808288" y="4287838"/>
          <p14:tracePt t="64368" x="2867025" y="4279900"/>
          <p14:tracePt t="64376" x="2914650" y="4271963"/>
          <p14:tracePt t="64382" x="2986088" y="4271963"/>
          <p14:tracePt t="64390" x="3033713" y="4262438"/>
          <p14:tracePt t="64397" x="3105150" y="4249738"/>
          <p14:tracePt t="64404" x="3152775" y="4233863"/>
          <p14:tracePt t="64411" x="3211513" y="4219575"/>
          <p14:tracePt t="64418" x="3284538" y="4219575"/>
          <p14:tracePt t="64425" x="3343275" y="4211638"/>
          <p14:tracePt t="64432" x="3419475" y="4191000"/>
          <p14:tracePt t="64441" x="3467100" y="4181475"/>
          <p14:tracePt t="64446" x="3525838" y="4168775"/>
          <p14:tracePt t="64453" x="3556000" y="4168775"/>
          <p14:tracePt t="64461" x="3611563" y="4160838"/>
          <p14:tracePt t="64467" x="3644900" y="4152900"/>
          <p14:tracePt t="64476" x="3667125" y="4148138"/>
          <p14:tracePt t="64798" x="3684588" y="4113213"/>
          <p14:tracePt t="64805" x="3700463" y="4075113"/>
          <p14:tracePt t="64812" x="3722688" y="4041775"/>
          <p14:tracePt t="64819" x="3738563" y="4006850"/>
          <p14:tracePt t="64826" x="3765550" y="3968750"/>
          <p14:tracePt t="64833" x="3781425" y="3948113"/>
          <p14:tracePt t="64841" x="3790950" y="3922713"/>
          <p14:tracePt t="64847" x="3803650" y="3897313"/>
          <p14:tracePt t="64856" x="3819525" y="3862388"/>
          <p14:tracePt t="64861" x="3844925" y="3841750"/>
          <p14:tracePt t="64868" x="3862388" y="3816350"/>
          <p14:tracePt t="64876" x="3879850" y="3768725"/>
          <p14:tracePt t="64882" x="3897313" y="3735388"/>
          <p14:tracePt t="64889" x="3917950" y="3687763"/>
          <p14:tracePt t="64896" x="3943350" y="3649663"/>
          <p14:tracePt t="64903" x="3963988" y="3590925"/>
          <p14:tracePt t="64911" x="3986213" y="3543300"/>
          <p14:tracePt t="64917" x="4003675" y="3492500"/>
          <p14:tracePt t="64925" x="4032250" y="3459163"/>
          <p14:tracePt t="64931" x="4049713" y="3408363"/>
          <p14:tracePt t="64939" x="4067175" y="3373438"/>
          <p14:tracePt t="64945" x="4087813" y="3340100"/>
          <p14:tracePt t="64952" x="4092575" y="3305175"/>
          <p14:tracePt t="64960" x="4130675" y="3267075"/>
          <p14:tracePt t="64966" x="4151313" y="3221038"/>
          <p14:tracePt t="64975" x="4168775" y="3182938"/>
          <p14:tracePt t="64981" x="4186238" y="3148013"/>
          <p14:tracePt t="64990" x="4194175" y="3101975"/>
          <p14:tracePt t="64995" x="4219575" y="3079750"/>
          <p14:tracePt t="65002" x="4237038" y="3054350"/>
          <p14:tracePt t="65010" x="4244975" y="3021013"/>
          <p14:tracePt t="65016" x="4254500" y="3008313"/>
          <p14:tracePt t="65023" x="4257675" y="2982913"/>
          <p14:tracePt t="65030" x="4267200" y="2960688"/>
          <p14:tracePt t="65042" x="4275138" y="2943225"/>
          <p14:tracePt t="65044" x="4275138" y="2922588"/>
          <p14:tracePt t="65051" x="4283075" y="2901950"/>
          <p14:tracePt t="65059" x="4300538" y="2867025"/>
          <p14:tracePt t="65065" x="4310063" y="2833688"/>
          <p14:tracePt t="65072" x="4310063" y="2790825"/>
          <p14:tracePt t="65079" x="4318000" y="2757488"/>
          <p14:tracePt t="65086" x="4325938" y="2697163"/>
          <p14:tracePt t="65094" x="4335463" y="2663825"/>
          <p14:tracePt t="65100" x="4343400" y="2616200"/>
          <p14:tracePt t="65108" x="4351338" y="2570163"/>
          <p14:tracePt t="65114" x="4360863" y="2540000"/>
          <p14:tracePt t="65122" x="4368800" y="2492375"/>
          <p14:tracePt t="65130" x="4386263" y="2459038"/>
          <p14:tracePt t="65136" x="4398963" y="2413000"/>
          <p14:tracePt t="65143" x="4406900" y="2378075"/>
          <p14:tracePt t="65149" x="4411663" y="2357438"/>
          <p14:tracePt t="65157" x="4419600" y="2332038"/>
          <p14:tracePt t="65164" x="4429125" y="2309813"/>
          <p14:tracePt t="65171" x="4437063" y="2284413"/>
          <p14:tracePt t="65178" x="4437063" y="2254250"/>
          <p14:tracePt t="65184" x="4445000" y="2238375"/>
          <p14:tracePt t="65192" x="4449763" y="2225675"/>
          <p14:tracePt t="65199" x="4449763" y="2212975"/>
          <p14:tracePt t="65206" x="4467225" y="2185988"/>
          <p14:tracePt t="65213" x="4467225" y="2182813"/>
          <p14:tracePt t="65220" x="4470400" y="2173288"/>
          <p14:tracePt t="65228" x="4479925" y="2160588"/>
          <p14:tracePt t="65234" x="4479925" y="2157413"/>
          <p14:tracePt t="65248" x="4483100" y="2147888"/>
          <p14:tracePt t="65263" x="4483100" y="2144713"/>
          <p14:tracePt t="65276" x="4492625" y="2144713"/>
          <p14:tracePt t="65283" x="4492625" y="2135188"/>
          <p14:tracePt t="65299" x="4495800" y="2122488"/>
          <p14:tracePt t="65307" x="4513263" y="2109788"/>
          <p14:tracePt t="65312" x="4535488" y="2101850"/>
          <p14:tracePt t="65318" x="4551363" y="2084388"/>
          <p14:tracePt t="65326" x="4586288" y="2066925"/>
          <p14:tracePt t="65332" x="4598988" y="2063750"/>
          <p14:tracePt t="65340" x="4637088" y="2033588"/>
          <p14:tracePt t="65347" x="4657725" y="2028825"/>
          <p14:tracePt t="65353" x="4675188" y="2012950"/>
          <p14:tracePt t="65361" x="4695825" y="2003425"/>
          <p14:tracePt t="65367" x="4705350" y="2000250"/>
          <p14:tracePt t="65375" x="4708525" y="2000250"/>
          <p14:tracePt t="65390" x="4713288" y="1990725"/>
          <p14:tracePt t="65403" x="4721225" y="1990725"/>
          <p14:tracePt t="65410" x="4721225" y="1987550"/>
          <p14:tracePt t="65431" x="4721225" y="1978025"/>
          <p14:tracePt t="65460" x="4718050" y="1978025"/>
          <p14:tracePt t="65466" x="4718050" y="1965325"/>
          <p14:tracePt t="65480" x="4713288" y="1965325"/>
          <p14:tracePt t="65488" x="4700588" y="1960563"/>
          <p14:tracePt t="65495" x="4687888" y="1960563"/>
          <p14:tracePt t="65501" x="4670425" y="1952625"/>
          <p14:tracePt t="65509" x="4649788" y="1952625"/>
          <p14:tracePt t="65515" x="4637088" y="1957388"/>
          <p14:tracePt t="65525" x="4611688" y="1965325"/>
          <p14:tracePt t="65530" x="4586288" y="1978025"/>
          <p14:tracePt t="65537" x="4573588" y="1987550"/>
          <p14:tracePt t="65545" x="4560888" y="1995488"/>
          <p14:tracePt t="65550" x="4535488" y="2003425"/>
          <p14:tracePt t="65558" x="4525963" y="2016125"/>
          <p14:tracePt t="65564" x="4513263" y="2025650"/>
          <p14:tracePt t="65573" x="4508500" y="2028825"/>
          <p14:tracePt t="65579" x="4492625" y="2058988"/>
          <p14:tracePt t="65585" x="4483100" y="2076450"/>
          <p14:tracePt t="65593" x="4479925" y="2079625"/>
          <p14:tracePt t="65599" x="4467225" y="2093913"/>
          <p14:tracePt t="65607" x="4457700" y="2109788"/>
          <p14:tracePt t="65614" x="4449763" y="2132013"/>
          <p14:tracePt t="65624" x="4449763" y="2144713"/>
          <p14:tracePt t="65629" x="4449763" y="2160588"/>
          <p14:tracePt t="65635" x="4449763" y="2165350"/>
          <p14:tracePt t="65642" x="4449763" y="2178050"/>
          <p14:tracePt t="65649" x="4449763" y="2182813"/>
          <p14:tracePt t="65657" x="4449763" y="2203450"/>
          <p14:tracePt t="65663" x="4449763" y="2212975"/>
          <p14:tracePt t="65678" x="4449763" y="2216150"/>
          <p14:tracePt t="65684" x="4454525" y="2220913"/>
          <p14:tracePt t="65692" x="4454525" y="2228850"/>
          <p14:tracePt t="65706" x="4457700" y="2233613"/>
          <p14:tracePt t="65719" x="4470400" y="2241550"/>
          <p14:tracePt t="65727" x="4487863" y="2251075"/>
          <p14:tracePt t="65733" x="4500563" y="2263775"/>
          <p14:tracePt t="65741" x="4518025" y="2271713"/>
          <p14:tracePt t="65747" x="4548188" y="2271713"/>
          <p14:tracePt t="65756" x="4560888" y="2271713"/>
          <p14:tracePt t="65761" x="4586288" y="2271713"/>
          <p14:tracePt t="65768" x="4598988" y="2266950"/>
          <p14:tracePt t="65775" x="4645025" y="2251075"/>
          <p14:tracePt t="65782" x="4657725" y="2241550"/>
          <p14:tracePt t="65790" x="4683125" y="2225675"/>
          <p14:tracePt t="65796" x="4705350" y="2220913"/>
          <p14:tracePt t="65804" x="4713288" y="2203450"/>
          <p14:tracePt t="65811" x="4725988" y="2190750"/>
          <p14:tracePt t="65818" x="4743450" y="2157413"/>
          <p14:tracePt t="65825" x="4751388" y="2139950"/>
          <p14:tracePt t="65832" x="4760913" y="2127250"/>
          <p14:tracePt t="65839" x="4764088" y="2109788"/>
          <p14:tracePt t="65846" x="4764088" y="2089150"/>
          <p14:tracePt t="65853" x="4764088" y="2084388"/>
          <p14:tracePt t="65860" x="4764088" y="2076450"/>
          <p14:tracePt t="65867" x="4764088" y="2071688"/>
          <p14:tracePt t="65874" x="4760913" y="2063750"/>
          <p14:tracePt t="65889" x="4760913" y="2058988"/>
          <p14:tracePt t="65896" x="4748213" y="2051050"/>
          <p14:tracePt t="65902" x="4721225" y="2028825"/>
          <p14:tracePt t="65910" x="4687888" y="2020888"/>
          <p14:tracePt t="65916" x="4645025" y="2020888"/>
          <p14:tracePt t="65925" x="4598988" y="2020888"/>
          <p14:tracePt t="65931" x="4556125" y="2025650"/>
          <p14:tracePt t="65941" x="4479925" y="2046288"/>
          <p14:tracePt t="65945" x="4402138" y="2066925"/>
          <p14:tracePt t="65952" x="4356100" y="2084388"/>
          <p14:tracePt t="65961" x="4295775" y="2106613"/>
          <p14:tracePt t="65966" x="4257675" y="2122488"/>
          <p14:tracePt t="65973" x="4211638" y="2144713"/>
          <p14:tracePt t="65979" x="4176713" y="2160588"/>
          <p14:tracePt t="65986" x="4160838" y="2178050"/>
          <p14:tracePt t="65994" x="4130675" y="2185988"/>
          <p14:tracePt t="66000" x="4113213" y="2190750"/>
          <p14:tracePt t="66008" x="4110038" y="2208213"/>
          <p14:tracePt t="66014" x="4100513" y="2208213"/>
          <p14:tracePt t="66023" x="4097338" y="2228850"/>
          <p14:tracePt t="66029" x="4087813" y="2233613"/>
          <p14:tracePt t="66043" x="4084638" y="2246313"/>
          <p14:tracePt t="66058" x="4084638" y="2251075"/>
          <p14:tracePt t="66064" x="4084638" y="2259013"/>
          <p14:tracePt t="66072" x="4084638" y="2263775"/>
          <p14:tracePt t="66078" x="4084638" y="2266950"/>
          <p14:tracePt t="66085" x="4084638" y="2284413"/>
          <p14:tracePt t="66093" x="4100513" y="2297113"/>
          <p14:tracePt t="66100" x="4105275" y="2309813"/>
          <p14:tracePt t="66108" x="4113213" y="2327275"/>
          <p14:tracePt t="66113" x="4148138" y="2344738"/>
          <p14:tracePt t="66120" x="4168775" y="2390775"/>
          <p14:tracePt t="66128" x="4189413" y="2416175"/>
          <p14:tracePt t="66134" x="4241800" y="2459038"/>
          <p14:tracePt t="66142" x="4267200" y="2471738"/>
          <p14:tracePt t="66148" x="4292600" y="2497138"/>
          <p14:tracePt t="66156" x="4305300" y="2514600"/>
          <p14:tracePt t="66162" x="4338638" y="2522538"/>
          <p14:tracePt t="66169" x="4356100" y="2544763"/>
          <p14:tracePt t="66177" x="4376738" y="2552700"/>
          <p14:tracePt t="66183" x="4402138" y="2560638"/>
          <p14:tracePt t="66191" x="4406900" y="2560638"/>
          <p14:tracePt t="66198" x="4416425" y="2560638"/>
          <p14:tracePt t="66206" x="4429125" y="2560638"/>
          <p14:tracePt t="66212" x="4432300" y="2560638"/>
          <p14:tracePt t="66226" x="4437063" y="2560638"/>
          <p14:tracePt t="66241" x="4437063" y="2557463"/>
          <p14:tracePt t="66247" x="4454525" y="2535238"/>
          <p14:tracePt t="66254" x="4475163" y="2522538"/>
          <p14:tracePt t="66263" x="4483100" y="2505075"/>
          <p14:tracePt t="66268" x="4492625" y="2484438"/>
          <p14:tracePt t="66275" x="4500563" y="2466975"/>
          <p14:tracePt t="66282" x="4505325" y="2446338"/>
          <p14:tracePt t="66290" x="4505325" y="2438400"/>
          <p14:tracePt t="66296" x="4513263" y="2433638"/>
          <p14:tracePt t="66303" x="4518025" y="2428875"/>
          <p14:tracePt t="66311" x="4518025" y="2420938"/>
          <p14:tracePt t="66317" x="4525963" y="2416175"/>
          <p14:tracePt t="66331" x="4525963" y="2408238"/>
          <p14:tracePt t="66346" x="4538663" y="2403475"/>
          <p14:tracePt t="66352" x="4543425" y="2403475"/>
          <p14:tracePt t="66361" x="4543425" y="2390775"/>
          <p14:tracePt t="66374" x="4560888" y="2382838"/>
          <p14:tracePt t="66380" x="4564063" y="2378075"/>
          <p14:tracePt t="66390" x="4568825" y="2370138"/>
          <p14:tracePt t="66395" x="4586288" y="2357438"/>
          <p14:tracePt t="66401" x="4606925" y="2347913"/>
          <p14:tracePt t="66409" x="4611688" y="2344738"/>
          <p14:tracePt t="66415" x="4619625" y="2335213"/>
          <p14:tracePt t="66423" x="4632325" y="2322513"/>
          <p14:tracePt t="66430" x="4641850" y="2309813"/>
          <p14:tracePt t="66437" x="4645025" y="2301875"/>
          <p14:tracePt t="66445" x="4654550" y="2297113"/>
          <p14:tracePt t="66454" x="4654550" y="2292350"/>
          <p14:tracePt t="66459" x="4657725" y="2276475"/>
          <p14:tracePt t="66465" x="4657725" y="2271713"/>
          <p14:tracePt t="66473" x="4670425" y="2259013"/>
          <p14:tracePt t="66479" x="4670425" y="2246313"/>
          <p14:tracePt t="66486" x="4670425" y="2238375"/>
          <p14:tracePt t="66493" x="4670425" y="2233613"/>
          <p14:tracePt t="66500" x="4670425" y="2225675"/>
          <p14:tracePt t="66508" x="4670425" y="2212975"/>
          <p14:tracePt t="66514" x="4670425" y="2208213"/>
          <p14:tracePt t="66522" x="4670425" y="2185988"/>
          <p14:tracePt t="66528" x="4670425" y="2173288"/>
          <p14:tracePt t="66535" x="4670425" y="2170113"/>
          <p14:tracePt t="66543" x="4662488" y="2152650"/>
          <p14:tracePt t="66549" x="4662488" y="2147888"/>
          <p14:tracePt t="66556" x="4657725" y="2127250"/>
          <p14:tracePt t="66563" x="4649788" y="2122488"/>
          <p14:tracePt t="66571" x="4649788" y="2114550"/>
          <p14:tracePt t="66578" x="4645025" y="2109788"/>
          <p14:tracePt t="66584" x="4645025" y="2101850"/>
          <p14:tracePt t="66592" x="4637088" y="2101850"/>
          <p14:tracePt t="66598" x="4637088" y="2097088"/>
          <p14:tracePt t="66606" x="4632325" y="2089150"/>
          <p14:tracePt t="66612" x="4624388" y="2089150"/>
          <p14:tracePt t="66620" x="4619625" y="2084388"/>
          <p14:tracePt t="66628" x="4614863" y="2079625"/>
          <p14:tracePt t="66643" x="4602163" y="2071688"/>
          <p14:tracePt t="66648" x="4594225" y="2071688"/>
          <p14:tracePt t="66656" x="4589463" y="2071688"/>
          <p14:tracePt t="66662" x="4581525" y="2058988"/>
          <p14:tracePt t="66669" x="4576763" y="2058988"/>
          <p14:tracePt t="66683" x="4568825" y="2058988"/>
          <p14:tracePt t="66690" x="4564063" y="2058988"/>
          <p14:tracePt t="66707" x="4556125" y="2066925"/>
          <p14:tracePt t="66718" x="4551363" y="2066925"/>
          <p14:tracePt t="66726" x="4538663" y="2066925"/>
          <p14:tracePt t="66740" x="4530725" y="2071688"/>
          <p14:tracePt t="66746" x="4525963" y="2071688"/>
          <p14:tracePt t="66753" x="4525963" y="2079625"/>
          <p14:tracePt t="66761" x="4522788" y="2079625"/>
          <p14:tracePt t="66775" x="4513263" y="2084388"/>
          <p14:tracePt t="66789" x="4508500" y="2084388"/>
          <p14:tracePt t="66796" x="4508500" y="2093913"/>
          <p14:tracePt t="66802" x="4500563" y="2097088"/>
          <p14:tracePt t="66810" x="4495800" y="2106613"/>
          <p14:tracePt t="66824" x="4495800" y="2109788"/>
          <p14:tracePt t="66831" x="4487863" y="2114550"/>
          <p14:tracePt t="66839" x="4475163" y="2122488"/>
          <p14:tracePt t="66845" x="4475163" y="2135188"/>
          <p14:tracePt t="66852" x="4475163" y="2144713"/>
          <p14:tracePt t="66859" x="4470400" y="2147888"/>
          <p14:tracePt t="66866" x="4470400" y="2152650"/>
          <p14:tracePt t="66873" x="4462463" y="2160588"/>
          <p14:tracePt t="66880" x="4462463" y="2165350"/>
          <p14:tracePt t="66887" x="4462463" y="2178050"/>
          <p14:tracePt t="66894" x="4462463" y="2185988"/>
          <p14:tracePt t="66901" x="4457700" y="2200275"/>
          <p14:tracePt t="66908" x="4457700" y="2203450"/>
          <p14:tracePt t="66915" x="4457700" y="2216150"/>
          <p14:tracePt t="66922" x="4457700" y="2225675"/>
          <p14:tracePt t="66929" x="4457700" y="2228850"/>
          <p14:tracePt t="66936" x="4457700" y="2241550"/>
          <p14:tracePt t="66944" x="4457700" y="2251075"/>
          <p14:tracePt t="66950" x="4457700" y="2263775"/>
          <p14:tracePt t="66958" x="4457700" y="2276475"/>
          <p14:tracePt t="66972" x="4457700" y="2289175"/>
          <p14:tracePt t="66979" x="4457700" y="2292350"/>
          <p14:tracePt t="66986" x="4457700" y="2301875"/>
          <p14:tracePt t="66993" x="4457700" y="2314575"/>
          <p14:tracePt t="66999" x="4467225" y="2327275"/>
          <p14:tracePt t="67007" x="4467225" y="2335213"/>
          <p14:tracePt t="67013" x="4470400" y="2339975"/>
          <p14:tracePt t="67024" x="4470400" y="2347913"/>
          <p14:tracePt t="67028" x="4487863" y="2352675"/>
          <p14:tracePt t="67034" x="4487863" y="2360613"/>
          <p14:tracePt t="67042" x="4492625" y="2360613"/>
          <p14:tracePt t="67049" x="4492625" y="2365375"/>
          <p14:tracePt t="67063" x="4495800" y="2370138"/>
          <p14:tracePt t="67077" x="4505325" y="2378075"/>
          <p14:tracePt t="67092" x="4508500" y="2378075"/>
          <p14:tracePt t="67100" x="4518025" y="2390775"/>
          <p14:tracePt t="67107" x="4522788" y="2390775"/>
          <p14:tracePt t="67112" x="4522788" y="2395538"/>
          <p14:tracePt t="67119" x="4530725" y="2395538"/>
          <p14:tracePt t="67133" x="4535488" y="2395538"/>
          <p14:tracePt t="67147" x="4548188" y="2395538"/>
          <p14:tracePt t="67162" x="4556125" y="2395538"/>
          <p14:tracePt t="67168" x="4560888" y="2395538"/>
          <p14:tracePt t="67176" x="4568825" y="2382838"/>
          <p14:tracePt t="67182" x="4581525" y="2365375"/>
          <p14:tracePt t="67189" x="4598988" y="2352675"/>
          <p14:tracePt t="67196" x="4619625" y="2335213"/>
          <p14:tracePt t="67203" x="4637088" y="2301875"/>
          <p14:tracePt t="67210" x="4654550" y="2276475"/>
          <p14:tracePt t="67217" x="4662488" y="2246313"/>
          <p14:tracePt t="67225" x="4679950" y="2212975"/>
          <p14:tracePt t="67231" x="4687888" y="2178050"/>
          <p14:tracePt t="67240" x="4687888" y="2132013"/>
          <p14:tracePt t="67246" x="4705350" y="2119313"/>
          <p14:tracePt t="67253" x="4705350" y="2097088"/>
          <p14:tracePt t="67260" x="4705350" y="2089150"/>
          <p14:tracePt t="67267" x="4708525" y="2076450"/>
          <p14:tracePt t="67274" x="4708525" y="2063750"/>
          <p14:tracePt t="67281" x="4708525" y="2054225"/>
          <p14:tracePt t="67289" x="4708525" y="2051050"/>
          <p14:tracePt t="67309" x="4708525" y="2046288"/>
          <p14:tracePt t="67324" x="4708525" y="2038350"/>
          <p14:tracePt t="67339" x="4695825" y="2033588"/>
          <p14:tracePt t="67352" x="4695825" y="2025650"/>
          <p14:tracePt t="67365" x="4687888" y="2025650"/>
          <p14:tracePt t="67373" x="4687888" y="2020888"/>
          <p14:tracePt t="67379" x="4683125" y="2020888"/>
          <p14:tracePt t="67386" x="4683125" y="2012950"/>
          <p14:tracePt t="67400" x="4675188" y="2008188"/>
          <p14:tracePt t="67414" x="4670425" y="2008188"/>
          <p14:tracePt t="67429" x="4662488" y="2008188"/>
          <p14:tracePt t="67435" x="4662488" y="1995488"/>
          <p14:tracePt t="67443" x="4657725" y="1995488"/>
          <p14:tracePt t="67457" x="4654550" y="1995488"/>
          <p14:tracePt t="67464" x="4645025" y="1987550"/>
          <p14:tracePt t="67473" x="4632325" y="1987550"/>
          <p14:tracePt t="67478" x="4629150" y="1987550"/>
          <p14:tracePt t="67485" x="4619625" y="1987550"/>
          <p14:tracePt t="67492" x="4614863" y="1987550"/>
          <p14:tracePt t="67499" x="4602163" y="1987550"/>
          <p14:tracePt t="67507" x="4594225" y="1987550"/>
          <p14:tracePt t="67513" x="4589463" y="1987550"/>
          <p14:tracePt t="67520" x="4586288" y="1990725"/>
          <p14:tracePt t="67528" x="4564063" y="1990725"/>
          <p14:tracePt t="67534" x="4556125" y="2003425"/>
          <p14:tracePt t="67542" x="4551363" y="2003425"/>
          <p14:tracePt t="67548" x="4538663" y="2012950"/>
          <p14:tracePt t="67556" x="4530725" y="2016125"/>
          <p14:tracePt t="67569" x="4525963" y="2025650"/>
          <p14:tracePt t="67577" x="4518025" y="2025650"/>
          <p14:tracePt t="67583" x="4505325" y="2028825"/>
          <p14:tracePt t="67597" x="4500563" y="2028825"/>
          <p14:tracePt t="67606" x="4500563" y="2038350"/>
          <p14:tracePt t="67618" x="4492625" y="2041525"/>
          <p14:tracePt t="67632" x="4492625" y="2051050"/>
          <p14:tracePt t="67655" x="4487863" y="2054225"/>
          <p14:tracePt t="67662" x="4487863" y="2058988"/>
          <p14:tracePt t="67668" x="4479925" y="2071688"/>
          <p14:tracePt t="67675" x="4479925" y="2079625"/>
          <p14:tracePt t="67682" x="4479925" y="2084388"/>
          <p14:tracePt t="67689" x="4479925" y="2093913"/>
          <p14:tracePt t="67696" x="4475163" y="2093913"/>
          <p14:tracePt t="67703" x="4475163" y="2097088"/>
          <p14:tracePt t="67710" x="4475163" y="2106613"/>
          <p14:tracePt t="67717" x="4475163" y="2109788"/>
          <p14:tracePt t="67724" x="4475163" y="2122488"/>
          <p14:tracePt t="67731" x="4475163" y="2135188"/>
          <p14:tracePt t="67739" x="4475163" y="2144713"/>
          <p14:tracePt t="67745" x="4475163" y="2157413"/>
          <p14:tracePt t="67752" x="4475163" y="2160588"/>
          <p14:tracePt t="67759" x="4475163" y="2170113"/>
          <p14:tracePt t="67766" x="4475163" y="2173288"/>
          <p14:tracePt t="67780" x="4483100" y="2178050"/>
          <p14:tracePt t="67790" x="4483100" y="2185988"/>
          <p14:tracePt t="67794" x="4483100" y="2200275"/>
          <p14:tracePt t="67809" x="4483100" y="2203450"/>
          <p14:tracePt t="67815" x="4487863" y="2203450"/>
          <p14:tracePt t="67824" x="4487863" y="2212975"/>
          <p14:tracePt t="67829" x="4487863" y="2216150"/>
          <p14:tracePt t="67844" x="4495800" y="2228850"/>
          <p14:tracePt t="67858" x="4500563" y="2238375"/>
          <p14:tracePt t="67865" x="4500563" y="2241550"/>
          <p14:tracePt t="67879" x="4500563" y="2246313"/>
          <p14:tracePt t="67886" x="4513263" y="2246313"/>
          <p14:tracePt t="67900" x="4513263" y="2263775"/>
          <p14:tracePt t="67914" x="4513263" y="2266950"/>
          <p14:tracePt t="67949" x="4513263" y="2276475"/>
          <p14:tracePt t="67977" x="4513263" y="2279650"/>
          <p14:tracePt t="69257" x="4535488" y="2279650"/>
          <p14:tracePt t="69265" x="4548188" y="2289175"/>
          <p14:tracePt t="69272" x="4556125" y="2289175"/>
          <p14:tracePt t="69278" x="4568825" y="2289175"/>
          <p14:tracePt t="69286" x="4581525" y="2289175"/>
          <p14:tracePt t="69293" x="4586288" y="2289175"/>
          <p14:tracePt t="69300" x="4594225" y="2289175"/>
          <p14:tracePt t="69314" x="4598988" y="2289175"/>
          <p14:tracePt t="69328" x="4606925" y="2289175"/>
          <p14:tracePt t="69343" x="4611688" y="2289175"/>
          <p14:tracePt t="69356" x="4619625" y="2289175"/>
          <p14:tracePt t="69372" x="4624388" y="2289175"/>
          <p14:tracePt t="69378" x="4629150" y="2289175"/>
          <p14:tracePt t="69392" x="4645025" y="2284413"/>
          <p14:tracePt t="69406" x="4649788" y="2284413"/>
          <p14:tracePt t="69412" x="4649788" y="2279650"/>
          <p14:tracePt t="69419" x="4654550" y="2279650"/>
          <p14:tracePt t="69433" x="4662488" y="2271713"/>
          <p14:tracePt t="69442" x="4667250" y="2266950"/>
          <p14:tracePt t="69450" x="4667250" y="2259013"/>
          <p14:tracePt t="69456" x="4675188" y="2254250"/>
          <p14:tracePt t="69461" x="4679950" y="2251075"/>
          <p14:tracePt t="69469" x="4687888" y="2233613"/>
          <p14:tracePt t="69476" x="4687888" y="2220913"/>
          <p14:tracePt t="69482" x="4692650" y="2216150"/>
          <p14:tracePt t="69491" x="4705350" y="2208213"/>
          <p14:tracePt t="69497" x="4705350" y="2203450"/>
          <p14:tracePt t="69507" x="4705350" y="2195513"/>
          <p14:tracePt t="69511" x="4713288" y="2190750"/>
          <p14:tracePt t="69525" x="4713288" y="2185988"/>
          <p14:tracePt t="69540" x="4713288" y="2178050"/>
          <p14:tracePt t="69554" x="4713288" y="2173288"/>
          <p14:tracePt t="69567" x="4713288" y="2160588"/>
          <p14:tracePt t="69581" x="4713288" y="2152650"/>
          <p14:tracePt t="69589" x="4713288" y="2147888"/>
          <p14:tracePt t="69595" x="4713288" y="2139950"/>
          <p14:tracePt t="69602" x="4708525" y="2127250"/>
          <p14:tracePt t="69610" x="4708525" y="2114550"/>
          <p14:tracePt t="69616" x="4692650" y="2089150"/>
          <p14:tracePt t="69624" x="4683125" y="2066925"/>
          <p14:tracePt t="69630" x="4683125" y="2054225"/>
          <p14:tracePt t="69639" x="4679950" y="2046288"/>
          <p14:tracePt t="69644" x="4670425" y="2033588"/>
          <p14:tracePt t="69651" x="4667250" y="2012950"/>
          <p14:tracePt t="69665" x="4667250" y="2003425"/>
          <p14:tracePt t="69673" x="4657725" y="2000250"/>
          <p14:tracePt t="69687" x="4654550" y="1990725"/>
          <p14:tracePt t="69701" x="4645025" y="1987550"/>
          <p14:tracePt t="69708" x="4641850" y="1982788"/>
          <p14:tracePt t="69714" x="4629150" y="1973263"/>
          <p14:tracePt t="69724" x="4619625" y="1973263"/>
          <p14:tracePt t="69729" x="4614863" y="1970088"/>
          <p14:tracePt t="69744" x="4611688" y="1970088"/>
          <p14:tracePt t="69750" x="4602163" y="1960563"/>
          <p14:tracePt t="69764" x="4598988" y="1960563"/>
          <p14:tracePt t="69772" x="4589463" y="1960563"/>
          <p14:tracePt t="69785" x="4586288" y="1960563"/>
          <p14:tracePt t="69792" x="4576763" y="1960563"/>
          <p14:tracePt t="69807" x="4564063" y="1960563"/>
          <p14:tracePt t="69822" x="4560888" y="1960563"/>
          <p14:tracePt t="69834" x="4556125" y="1960563"/>
          <p14:tracePt t="69842" x="4548188" y="1965325"/>
          <p14:tracePt t="69848" x="4543425" y="1965325"/>
          <p14:tracePt t="69856" x="4535488" y="1970088"/>
          <p14:tracePt t="69862" x="4530725" y="1973263"/>
          <p14:tracePt t="69869" x="4522788" y="1982788"/>
          <p14:tracePt t="69877" x="4508500" y="1987550"/>
          <p14:tracePt t="69883" x="4505325" y="2003425"/>
          <p14:tracePt t="69891" x="4487863" y="2016125"/>
          <p14:tracePt t="69897" x="4462463" y="2054225"/>
          <p14:tracePt t="69905" x="4437063" y="2076450"/>
          <p14:tracePt t="69912" x="4419600" y="2101850"/>
          <p14:tracePt t="69919" x="4416425" y="2127250"/>
          <p14:tracePt t="69926" x="4398963" y="2147888"/>
          <p14:tracePt t="69933" x="4389438" y="2173288"/>
          <p14:tracePt t="69941" x="4381500" y="2203450"/>
          <p14:tracePt t="69947" x="4373563" y="2228850"/>
          <p14:tracePt t="69955" x="4373563" y="2233613"/>
          <p14:tracePt t="69961" x="4360863" y="2246313"/>
          <p14:tracePt t="69968" x="4360863" y="2271713"/>
          <p14:tracePt t="69976" x="4356100" y="2271713"/>
          <p14:tracePt t="69982" x="4356100" y="2284413"/>
          <p14:tracePt t="69990" x="4356100" y="2289175"/>
          <p14:tracePt t="70003" x="4356100" y="2297113"/>
          <p14:tracePt t="70010" x="4356100" y="2301875"/>
          <p14:tracePt t="70025" x="4356100" y="2309813"/>
          <p14:tracePt t="70041" x="4356100" y="2314575"/>
          <p14:tracePt t="70052" x="4356100" y="2319338"/>
          <p14:tracePt t="70060" x="4368800" y="2319338"/>
          <p14:tracePt t="70066" x="4368800" y="2327275"/>
          <p14:tracePt t="70080" x="4373563" y="2327275"/>
          <p14:tracePt t="70089" x="4373563" y="2332038"/>
          <p14:tracePt t="70095" x="4389438" y="2339975"/>
          <p14:tracePt t="70101" x="4394200" y="2344738"/>
          <p14:tracePt t="70109" x="4398963" y="2344738"/>
          <p14:tracePt t="70115" x="4419600" y="2352675"/>
          <p14:tracePt t="70123" x="4432300" y="2352675"/>
          <p14:tracePt t="70130" x="4449763" y="2352675"/>
          <p14:tracePt t="70137" x="4462463" y="2352675"/>
          <p14:tracePt t="70144" x="4475163" y="2352675"/>
          <p14:tracePt t="70151" x="4487863" y="2352675"/>
          <p14:tracePt t="70158" x="4500563" y="2352675"/>
          <p14:tracePt t="70165" x="4518025" y="2347913"/>
          <p14:tracePt t="70172" x="4522788" y="2344738"/>
          <p14:tracePt t="70179" x="4543425" y="2335213"/>
          <p14:tracePt t="70186" x="4568825" y="2327275"/>
          <p14:tracePt t="70193" x="4581525" y="2322513"/>
          <p14:tracePt t="70200" x="4598988" y="2306638"/>
          <p14:tracePt t="70207" x="4611688" y="2297113"/>
          <p14:tracePt t="70214" x="4637088" y="2284413"/>
          <p14:tracePt t="70222" x="4649788" y="2276475"/>
          <p14:tracePt t="70228" x="4667250" y="2259013"/>
          <p14:tracePt t="70235" x="4670425" y="2246313"/>
          <p14:tracePt t="70243" x="4687888" y="2238375"/>
          <p14:tracePt t="70249" x="4695825" y="2225675"/>
          <p14:tracePt t="70257" x="4708525" y="2216150"/>
          <p14:tracePt t="70263" x="4718050" y="2203450"/>
          <p14:tracePt t="70273" x="4721225" y="2195513"/>
          <p14:tracePt t="70278" x="4730750" y="2173288"/>
          <p14:tracePt t="70284" x="4733925" y="2170113"/>
          <p14:tracePt t="70293" x="4733925" y="2160588"/>
          <p14:tracePt t="70298" x="4733925" y="2157413"/>
          <p14:tracePt t="70306" x="4743450" y="2152650"/>
          <p14:tracePt t="70313" x="4743450" y="2144713"/>
          <p14:tracePt t="70319" x="4743450" y="2139950"/>
          <p14:tracePt t="70327" x="4743450" y="2132013"/>
          <p14:tracePt t="70333" x="4743450" y="2127250"/>
          <p14:tracePt t="70346" x="4738688" y="2114550"/>
          <p14:tracePt t="70349" x="4738688" y="2106613"/>
          <p14:tracePt t="70357" x="4730750" y="2093913"/>
          <p14:tracePt t="70362" x="4730750" y="2089150"/>
          <p14:tracePt t="70369" x="4725988" y="2076450"/>
          <p14:tracePt t="70376" x="4718050" y="2066925"/>
          <p14:tracePt t="70383" x="4713288" y="2046288"/>
          <p14:tracePt t="70391" x="4695825" y="2033588"/>
          <p14:tracePt t="70399" x="4692650" y="2025650"/>
          <p14:tracePt t="70406" x="4692650" y="2012950"/>
          <p14:tracePt t="70411" x="4683125" y="2008188"/>
          <p14:tracePt t="70418" x="4683125" y="2003425"/>
          <p14:tracePt t="70425" x="4679950" y="2003425"/>
          <p14:tracePt t="70440" x="4679950" y="1995488"/>
          <p14:tracePt t="70452" x="4675188" y="1995488"/>
          <p14:tracePt t="70453" x="4675188" y="1990725"/>
          <p14:tracePt t="70461" x="4667250" y="1990725"/>
          <p14:tracePt t="70475" x="4662488" y="1990725"/>
          <p14:tracePt t="70489" x="4654550" y="1978025"/>
          <p14:tracePt t="70495" x="4632325" y="1978025"/>
          <p14:tracePt t="70510" x="4619625" y="1978025"/>
          <p14:tracePt t="70524" x="4611688" y="1978025"/>
          <p14:tracePt t="70530" x="4606925" y="1978025"/>
          <p14:tracePt t="70538" x="4598988" y="1978025"/>
          <p14:tracePt t="70545" x="4594225" y="1978025"/>
          <p14:tracePt t="70552" x="4586288" y="1987550"/>
          <p14:tracePt t="70559" x="4564063" y="1987550"/>
          <p14:tracePt t="70566" x="4560888" y="1990725"/>
          <p14:tracePt t="70573" x="4543425" y="2000250"/>
          <p14:tracePt t="70580" x="4530725" y="2012950"/>
          <p14:tracePt t="70590" x="4522788" y="2012950"/>
          <p14:tracePt t="70594" x="4508500" y="2025650"/>
          <p14:tracePt t="70601" x="4495800" y="2033588"/>
          <p14:tracePt t="70608" x="4487863" y="2041525"/>
          <p14:tracePt t="70615" x="4483100" y="2046288"/>
          <p14:tracePt t="70629" x="4470400" y="2066925"/>
          <p14:tracePt t="70636" x="4462463" y="2071688"/>
          <p14:tracePt t="70643" x="4462463" y="2079625"/>
          <p14:tracePt t="70650" x="4457700" y="2084388"/>
          <p14:tracePt t="70658" x="4457700" y="2093913"/>
          <p14:tracePt t="70664" x="4445000" y="2093913"/>
          <p14:tracePt t="70672" x="4445000" y="2106613"/>
          <p14:tracePt t="70685" x="4445000" y="2109788"/>
          <p14:tracePt t="70693" x="4445000" y="2122488"/>
          <p14:tracePt t="70700" x="4445000" y="2132013"/>
          <p14:tracePt t="70708" x="4445000" y="2135188"/>
          <p14:tracePt t="70714" x="4445000" y="2144713"/>
          <p14:tracePt t="70722" x="4445000" y="2147888"/>
          <p14:tracePt t="70728" x="4445000" y="2152650"/>
          <p14:tracePt t="70734" x="4445000" y="2165350"/>
          <p14:tracePt t="70743" x="4445000" y="2190750"/>
          <p14:tracePt t="70748" x="4445000" y="2203450"/>
          <p14:tracePt t="70756" x="4457700" y="2228850"/>
          <p14:tracePt t="70763" x="4457700" y="2241550"/>
          <p14:tracePt t="70770" x="4462463" y="2263775"/>
          <p14:tracePt t="70777" x="4470400" y="2289175"/>
          <p14:tracePt t="70784" x="4479925" y="2301875"/>
          <p14:tracePt t="70791" x="4487863" y="2319338"/>
          <p14:tracePt t="70798" x="4492625" y="2332038"/>
          <p14:tracePt t="70805" x="4500563" y="2344738"/>
          <p14:tracePt t="70812" x="4513263" y="2352675"/>
          <p14:tracePt t="70819" x="4522788" y="2365375"/>
          <p14:tracePt t="70826" x="4530725" y="2373313"/>
          <p14:tracePt t="70833" x="4535488" y="2378075"/>
          <p14:tracePt t="70841" x="4538663" y="2386013"/>
          <p14:tracePt t="70847" x="4556125" y="2398713"/>
          <p14:tracePt t="70855" x="4560888" y="2403475"/>
          <p14:tracePt t="70861" x="4581525" y="2413000"/>
          <p14:tracePt t="70868" x="4586288" y="2413000"/>
          <p14:tracePt t="70876" x="4594225" y="2416175"/>
          <p14:tracePt t="70882" x="4606925" y="2416175"/>
          <p14:tracePt t="70890" x="4611688" y="2416175"/>
          <p14:tracePt t="70896" x="4619625" y="2416175"/>
          <p14:tracePt t="70911" x="4624388" y="2416175"/>
          <p14:tracePt t="70917" x="4632325" y="2416175"/>
          <p14:tracePt t="70939" x="4645025" y="2416175"/>
          <p14:tracePt t="70953" x="4649788" y="2413000"/>
          <p14:tracePt t="70960" x="4657725" y="2390775"/>
          <p14:tracePt t="70967" x="4670425" y="2373313"/>
          <p14:tracePt t="70974" x="4670425" y="2360613"/>
          <p14:tracePt t="70981" x="4679950" y="2335213"/>
          <p14:tracePt t="70988" x="4687888" y="2314575"/>
          <p14:tracePt t="70995" x="4695825" y="2289175"/>
          <p14:tracePt t="71002" x="4692650" y="2266950"/>
          <p14:tracePt t="71009" x="4692650" y="2225675"/>
          <p14:tracePt t="71016" x="4683125" y="2190750"/>
          <p14:tracePt t="71023" x="4675188" y="2160588"/>
          <p14:tracePt t="71045" x="4657725" y="2109788"/>
          <p14:tracePt t="71045" x="4649788" y="2079625"/>
          <p14:tracePt t="71051" x="4645025" y="2063750"/>
          <p14:tracePt t="71059" x="4629150" y="2051050"/>
          <p14:tracePt t="71065" x="4629150" y="2041525"/>
          <p14:tracePt t="71080" x="4624388" y="2038350"/>
          <p14:tracePt t="71094" x="4614863" y="2033588"/>
          <p14:tracePt t="71109" x="4611688" y="2033588"/>
          <p14:tracePt t="71123" x="4602163" y="2025650"/>
          <p14:tracePt t="71135" x="4589463" y="2025650"/>
          <p14:tracePt t="71143" x="4586288" y="2025650"/>
          <p14:tracePt t="71157" x="4564063" y="2025650"/>
          <p14:tracePt t="71164" x="4560888" y="2028825"/>
          <p14:tracePt t="71172" x="4548188" y="2028825"/>
          <p14:tracePt t="71178" x="4538663" y="2028825"/>
          <p14:tracePt t="71185" x="4535488" y="2033588"/>
          <p14:tracePt t="71192" x="4525963" y="2038350"/>
          <p14:tracePt t="71199" x="4522788" y="2038350"/>
          <p14:tracePt t="71207" x="4518025" y="2038350"/>
          <p14:tracePt t="71213" x="4518025" y="2046288"/>
          <p14:tracePt t="71222" x="4508500" y="2046288"/>
          <p14:tracePt t="71227" x="4508500" y="2051050"/>
          <p14:tracePt t="71234" x="4505325" y="2058988"/>
          <p14:tracePt t="71242" x="4495800" y="2058988"/>
          <p14:tracePt t="71250" x="4495800" y="2063750"/>
          <p14:tracePt t="71256" x="4492625" y="2066925"/>
          <p14:tracePt t="71263" x="4492625" y="2079625"/>
          <p14:tracePt t="71277" x="4492625" y="2089150"/>
          <p14:tracePt t="71283" x="4492625" y="2093913"/>
          <p14:tracePt t="71291" x="4492625" y="2106613"/>
          <p14:tracePt t="71297" x="4492625" y="2122488"/>
          <p14:tracePt t="71306" x="4492625" y="2152650"/>
          <p14:tracePt t="71311" x="4495800" y="2178050"/>
          <p14:tracePt t="71318" x="4505325" y="2200275"/>
          <p14:tracePt t="71326" x="4505325" y="2241550"/>
          <p14:tracePt t="71332" x="4508500" y="2263775"/>
          <p14:tracePt t="71342" x="4518025" y="2289175"/>
          <p14:tracePt t="71346" x="4525963" y="2322513"/>
          <p14:tracePt t="71356" x="4525963" y="2352675"/>
          <p14:tracePt t="71361" x="4535488" y="2386013"/>
          <p14:tracePt t="71367" x="4543425" y="2433638"/>
          <p14:tracePt t="71375" x="4556125" y="2492375"/>
          <p14:tracePt t="71381" x="4564063" y="2540000"/>
          <p14:tracePt t="71389" x="4573588" y="2611438"/>
          <p14:tracePt t="71396" x="4581525" y="2659063"/>
          <p14:tracePt t="71403" x="4594225" y="2717800"/>
          <p14:tracePt t="71410" x="4594225" y="2747963"/>
          <p14:tracePt t="71417" x="4611688" y="2795588"/>
          <p14:tracePt t="71424" x="4611688" y="2816225"/>
          <p14:tracePt t="71431" x="4611688" y="2828925"/>
          <p14:tracePt t="71439" x="4619625" y="2863850"/>
          <p14:tracePt t="71455" x="4619625" y="2876550"/>
          <p14:tracePt t="71466" x="4619625" y="2879725"/>
          <p14:tracePt t="71495" x="4619625" y="2889250"/>
          <p14:tracePt t="71980" x="4581525" y="2909888"/>
          <p14:tracePt t="71987" x="4538663" y="2922588"/>
          <p14:tracePt t="71995" x="4462463" y="2952750"/>
          <p14:tracePt t="72001" x="4398963" y="2986088"/>
          <p14:tracePt t="72008" x="4310063" y="3008313"/>
          <p14:tracePt t="72015" x="4219575" y="3041650"/>
          <p14:tracePt t="72022" x="4130675" y="3076575"/>
          <p14:tracePt t="72029" x="4016375" y="3122613"/>
          <p14:tracePt t="72042" x="3925888" y="3143250"/>
          <p14:tracePt t="72044" x="3824288" y="3178175"/>
          <p14:tracePt t="72050" x="3735388" y="3211513"/>
          <p14:tracePt t="72057" x="3659188" y="3254375"/>
          <p14:tracePt t="72064" x="3581400" y="3276600"/>
          <p14:tracePt t="72072" x="3505200" y="3309938"/>
          <p14:tracePt t="72078" x="3429000" y="3352800"/>
          <p14:tracePt t="72085" x="3352800" y="3386138"/>
          <p14:tracePt t="72092" x="3262313" y="3421063"/>
          <p14:tracePt t="72099" x="3186113" y="3449638"/>
          <p14:tracePt t="72107" x="3127375" y="3484563"/>
          <p14:tracePt t="72115" x="3062288" y="3514725"/>
          <p14:tracePt t="72123" x="2998788" y="3556000"/>
          <p14:tracePt t="72128" x="2922588" y="3590925"/>
          <p14:tracePt t="72134" x="2859088" y="3621088"/>
          <p14:tracePt t="72142" x="2795588" y="3662363"/>
          <p14:tracePt t="72148" x="2717800" y="3697288"/>
          <p14:tracePt t="72157" x="2646363" y="3727450"/>
          <p14:tracePt t="72162" x="2582863" y="3773488"/>
          <p14:tracePt t="72170" x="2517775" y="3803650"/>
          <p14:tracePt t="72177" x="2428875" y="3849688"/>
          <p14:tracePt t="72183" x="2378075" y="3887788"/>
          <p14:tracePt t="72191" x="2314575" y="3917950"/>
          <p14:tracePt t="72198" x="2251075" y="3952875"/>
          <p14:tracePt t="72205" x="2185988" y="4006850"/>
          <p14:tracePt t="72212" x="2122488" y="4037013"/>
          <p14:tracePt t="72219" x="2058988" y="4067175"/>
          <p14:tracePt t="72226" x="1982788" y="4122738"/>
          <p14:tracePt t="72233" x="1919288" y="4168775"/>
          <p14:tracePt t="72241" x="1854200" y="4198938"/>
          <p14:tracePt t="72247" x="1803400" y="4249738"/>
          <p14:tracePt t="72255" x="1739900" y="4284663"/>
          <p14:tracePt t="72261" x="1676400" y="4325938"/>
          <p14:tracePt t="72268" x="1638300" y="4352925"/>
          <p14:tracePt t="72275" x="1603375" y="4381500"/>
          <p14:tracePt t="72282" x="1565275" y="4419600"/>
          <p14:tracePt t="72290" x="1539875" y="4432300"/>
          <p14:tracePt t="72296" x="1514475" y="4449763"/>
          <p14:tracePt t="72305" x="1493838" y="4467225"/>
          <p14:tracePt t="72310" x="1476375" y="4479925"/>
          <p14:tracePt t="72317" x="1463675" y="4497388"/>
          <p14:tracePt t="72325" x="1454150" y="4500563"/>
          <p14:tracePt t="72331" x="1450975" y="4510088"/>
          <p14:tracePt t="72339" x="1441450" y="4513263"/>
          <p14:tracePt t="72350" x="1428750" y="4513263"/>
          <p14:tracePt t="72361" x="1425575" y="4522788"/>
          <p14:tracePt t="73007" x="1403350" y="4535488"/>
          <p14:tracePt t="73014" x="1377950" y="4543425"/>
          <p14:tracePt t="73021" x="1347788" y="4551363"/>
          <p14:tracePt t="73028" x="1314450" y="4568825"/>
          <p14:tracePt t="73035" x="1289050" y="4586288"/>
          <p14:tracePt t="73056" x="1187450" y="4629150"/>
          <p14:tracePt t="73063" x="1144588" y="4637088"/>
          <p14:tracePt t="73072" x="1119188" y="4645025"/>
          <p14:tracePt t="73077" x="1084263" y="4654550"/>
          <p14:tracePt t="73084" x="1071563" y="4657725"/>
          <p14:tracePt t="73091" x="1050925" y="4657725"/>
          <p14:tracePt t="73098" x="1033463" y="4667250"/>
          <p14:tracePt t="73106" x="1012825" y="4667250"/>
          <p14:tracePt t="73112" x="995363" y="4684713"/>
          <p14:tracePt t="73119" x="982663" y="4684713"/>
          <p14:tracePt t="73127" x="977900" y="4687888"/>
          <p14:tracePt t="73133" x="965200" y="4687888"/>
          <p14:tracePt t="73141" x="949325" y="4697413"/>
          <p14:tracePt t="73149" x="936625" y="4697413"/>
          <p14:tracePt t="73156" x="922338" y="4697413"/>
          <p14:tracePt t="73162" x="909638" y="4700588"/>
          <p14:tracePt t="73168" x="893763" y="4710113"/>
          <p14:tracePt t="73176" x="881063" y="4710113"/>
          <p14:tracePt t="73182" x="855663" y="4718050"/>
          <p14:tracePt t="73190" x="842963" y="4725988"/>
          <p14:tracePt t="73196" x="830263" y="4730750"/>
          <p14:tracePt t="73205" x="812800" y="4738688"/>
          <p14:tracePt t="73211" x="782638" y="4748213"/>
          <p14:tracePt t="73217" x="765175" y="4764088"/>
          <p14:tracePt t="73225" x="762000" y="4764088"/>
          <p14:tracePt t="73232" x="744538" y="4768850"/>
          <p14:tracePt t="73246" x="731838" y="4778375"/>
          <p14:tracePt t="73267" x="719138" y="4778375"/>
          <p14:tracePt t="73281" x="711200" y="4781550"/>
          <p14:tracePt t="73302" x="706438" y="4781550"/>
          <p14:tracePt t="73310" x="706438" y="4791075"/>
          <p14:tracePt t="73330" x="701675" y="4791075"/>
          <p14:tracePt t="73344" x="693738" y="4794250"/>
          <p14:tracePt t="73365" x="688975" y="4794250"/>
          <p14:tracePt t="73373" x="688975" y="4803775"/>
          <p14:tracePt t="73380" x="681038" y="4803775"/>
          <p14:tracePt t="73414" x="676275" y="4803775"/>
          <p14:tracePt t="73443" x="668338" y="4803775"/>
          <p14:tracePt t="75258" x="727075" y="4751388"/>
          <p14:tracePt t="75265" x="850900" y="4641850"/>
          <p14:tracePt t="75272" x="1012825" y="4492625"/>
          <p14:tracePt t="75279" x="1190625" y="4360863"/>
          <p14:tracePt t="75286" x="1428750" y="4173538"/>
          <p14:tracePt t="75294" x="1744663" y="3990975"/>
          <p14:tracePt t="75300" x="2003425" y="3816350"/>
          <p14:tracePt t="75308" x="2309813" y="3649663"/>
          <p14:tracePt t="75314" x="2620963" y="3489325"/>
          <p14:tracePt t="75322" x="2927350" y="3327400"/>
          <p14:tracePt t="75328" x="3228975" y="3203575"/>
          <p14:tracePt t="75335" x="3500438" y="3084513"/>
          <p14:tracePt t="75342" x="3773488" y="2965450"/>
          <p14:tracePt t="75349" x="3981450" y="2889250"/>
          <p14:tracePt t="75359" x="4224338" y="2790825"/>
          <p14:tracePt t="75363" x="4406900" y="2722563"/>
          <p14:tracePt t="75372" x="4551363" y="2684463"/>
          <p14:tracePt t="75377" x="4679950" y="2638425"/>
          <p14:tracePt t="75384" x="4811713" y="2603500"/>
          <p14:tracePt t="75392" x="4926013" y="2578100"/>
          <p14:tracePt t="75398" x="5027613" y="2544763"/>
          <p14:tracePt t="75406" x="5130800" y="2522538"/>
          <p14:tracePt t="75412" x="5202238" y="2514600"/>
          <p14:tracePt t="75419" x="5278438" y="2501900"/>
          <p14:tracePt t="75427" x="5321300" y="2492375"/>
          <p14:tracePt t="75433" x="5368925" y="2492375"/>
          <p14:tracePt t="75441" x="5399088" y="2484438"/>
          <p14:tracePt t="75451" x="5414963" y="2484438"/>
          <p14:tracePt t="75457" x="5427663" y="2484438"/>
          <p14:tracePt t="75463" x="5440363" y="2484438"/>
          <p14:tracePt t="78050" x="5424488" y="2484438"/>
          <p14:tracePt t="78058" x="5389563" y="2484438"/>
          <p14:tracePt t="78064" x="5334000" y="2476500"/>
          <p14:tracePt t="78074" x="5305425" y="2476500"/>
          <p14:tracePt t="78078" x="5262563" y="2466975"/>
          <p14:tracePt t="78085" x="5237163" y="2466975"/>
          <p14:tracePt t="78093" x="5214938" y="2466975"/>
          <p14:tracePt t="78099" x="5194300" y="2466975"/>
          <p14:tracePt t="78107" x="5176838" y="2459038"/>
          <p14:tracePt t="78113" x="5164138" y="2459038"/>
          <p14:tracePt t="78121" x="5151438" y="2459038"/>
          <p14:tracePt t="78129" x="5126038" y="2459038"/>
          <p14:tracePt t="78135" x="5113338" y="2459038"/>
          <p14:tracePt t="78142" x="5092700" y="2463800"/>
          <p14:tracePt t="78149" x="5049838" y="2463800"/>
          <p14:tracePt t="78156" x="5014913" y="2463800"/>
          <p14:tracePt t="78163" x="4986338" y="2471738"/>
          <p14:tracePt t="78171" x="4926013" y="2471738"/>
          <p14:tracePt t="78177" x="4895850" y="2471738"/>
          <p14:tracePt t="78184" x="4840288" y="2471738"/>
          <p14:tracePt t="78191" x="4794250" y="2479675"/>
          <p14:tracePt t="78198" x="4733925" y="2479675"/>
          <p14:tracePt t="78206" x="4705350" y="2479675"/>
          <p14:tracePt t="78212" x="4662488" y="2479675"/>
          <p14:tracePt t="78219" x="4641850" y="2479675"/>
          <p14:tracePt t="78228" x="4594225" y="2489200"/>
          <p14:tracePt t="78233" x="4564063" y="2489200"/>
          <p14:tracePt t="78241" x="4548188" y="2484438"/>
          <p14:tracePt t="78247" x="4518025" y="2484438"/>
          <p14:tracePt t="78254" x="4495800" y="2484438"/>
          <p14:tracePt t="78261" x="4479925" y="2484438"/>
          <p14:tracePt t="78268" x="4457700" y="2484438"/>
          <p14:tracePt t="78277" x="4437063" y="2484438"/>
          <p14:tracePt t="78282" x="4419600" y="2479675"/>
          <p14:tracePt t="78290" x="4398963" y="2479675"/>
          <p14:tracePt t="78296" x="4386263" y="2479675"/>
          <p14:tracePt t="78304" x="4360863" y="2479675"/>
          <p14:tracePt t="78311" x="4348163" y="2479675"/>
          <p14:tracePt t="78317" x="4335463" y="2479675"/>
          <p14:tracePt t="78325" x="4330700" y="2479675"/>
          <p14:tracePt t="78331" x="4318000" y="2479675"/>
          <p14:tracePt t="78341" x="4300538" y="2479675"/>
          <p14:tracePt t="78348" x="4295775" y="2479675"/>
          <p14:tracePt t="78356" x="4292600" y="2479675"/>
          <p14:tracePt t="78360" x="4283075" y="2479675"/>
          <p14:tracePt t="78374" x="4279900" y="2479675"/>
          <p14:tracePt t="78381" x="4270375" y="2479675"/>
          <p14:tracePt t="78402" x="4267200" y="2479675"/>
          <p14:tracePt t="78416" x="4257675" y="2479675"/>
          <p14:tracePt t="78438" x="4254500" y="2479675"/>
          <p14:tracePt t="78972" x="4241800" y="2471738"/>
          <p14:tracePt t="78979" x="4232275" y="2459038"/>
          <p14:tracePt t="78987" x="4229100" y="2451100"/>
          <p14:tracePt t="78993" x="4216400" y="2438400"/>
          <p14:tracePt t="79000" x="4206875" y="2438400"/>
          <p14:tracePt t="79007" x="4203700" y="2433638"/>
          <p14:tracePt t="79014" x="4189413" y="2425700"/>
          <p14:tracePt t="79022" x="4181475" y="2420938"/>
          <p14:tracePt t="79028" x="4168775" y="2420938"/>
          <p14:tracePt t="79035" x="4160838" y="2403475"/>
          <p14:tracePt t="79042" x="4156075" y="2398713"/>
          <p14:tracePt t="79058" x="4113213" y="2390775"/>
          <p14:tracePt t="79063" x="4097338" y="2382838"/>
          <p14:tracePt t="79071" x="4084638" y="2382838"/>
          <p14:tracePt t="79077" x="4079875" y="2382838"/>
          <p14:tracePt t="79084" x="4067175" y="2378075"/>
          <p14:tracePt t="79091" x="4049713" y="2378075"/>
          <p14:tracePt t="79098" x="4044950" y="2378075"/>
          <p14:tracePt t="79106" x="4041775" y="2378075"/>
          <p14:tracePt t="79114" x="4032250" y="2370138"/>
          <p14:tracePt t="79122" x="4029075" y="2370138"/>
          <p14:tracePt t="79133" x="4019550" y="2370138"/>
          <p14:tracePt t="79141" x="4016375" y="2370138"/>
          <p14:tracePt t="79147" x="4006850" y="2370138"/>
          <p14:tracePt t="79162" x="4003675" y="2370138"/>
          <p14:tracePt t="79176" x="3990975" y="2370138"/>
          <p14:tracePt t="79197" x="3986213" y="2370138"/>
          <p14:tracePt t="79211" x="3978275" y="2370138"/>
          <p14:tracePt t="79232" x="3973513" y="2373313"/>
          <p14:tracePt t="79261" x="3963988" y="2378075"/>
          <p14:tracePt t="79289" x="3960813" y="2378075"/>
          <p14:tracePt t="79296" x="3960813" y="2382838"/>
          <p14:tracePt t="79323" x="3951288" y="2390775"/>
          <p14:tracePt t="79351" x="3948113" y="2390775"/>
          <p14:tracePt t="79361" x="3948113" y="2395538"/>
          <p14:tracePt t="79388" x="3948113" y="2408238"/>
          <p14:tracePt t="79422" x="3948113" y="2416175"/>
          <p14:tracePt t="79492" x="3948113" y="2420938"/>
          <p14:tracePt t="79513" x="3956050" y="2420938"/>
          <p14:tracePt t="79534" x="3956050" y="2428875"/>
          <p14:tracePt t="79548" x="3960813" y="2428875"/>
          <p14:tracePt t="79570" x="3960813" y="2433638"/>
          <p14:tracePt t="79578" x="3968750" y="2433638"/>
          <p14:tracePt t="79606" x="3973513" y="2433638"/>
          <p14:tracePt t="81483" x="3981450" y="2433638"/>
          <p14:tracePt t="81511" x="3986213" y="2433638"/>
          <p14:tracePt t="81539" x="3990975" y="2433638"/>
          <p14:tracePt t="81547" x="3998913" y="2433638"/>
          <p14:tracePt t="81555" x="4019550" y="2433638"/>
          <p14:tracePt t="81561" x="4041775" y="2433638"/>
          <p14:tracePt t="81568" x="4062413" y="2428875"/>
          <p14:tracePt t="81575" x="4079875" y="2428875"/>
          <p14:tracePt t="81581" x="4092575" y="2428875"/>
          <p14:tracePt t="81590" x="4113213" y="2428875"/>
          <p14:tracePt t="81596" x="4125913" y="2428875"/>
          <p14:tracePt t="81604" x="4135438" y="2428875"/>
          <p14:tracePt t="81610" x="4138613" y="2428875"/>
          <p14:tracePt t="81627" x="4148138" y="2428875"/>
          <p14:tracePt t="81641" x="4151313" y="2428875"/>
          <p14:tracePt t="81666" x="4160838" y="2428875"/>
          <p14:tracePt t="81694" x="4164013" y="2428875"/>
          <p14:tracePt t="81765" x="4164013" y="2425700"/>
          <p14:tracePt t="81793" x="4164013" y="2416175"/>
          <p14:tracePt t="81828" x="4164013" y="2413000"/>
          <p14:tracePt t="81856" x="4164013" y="2408238"/>
          <p14:tracePt t="81871" x="4156075" y="2408238"/>
          <p14:tracePt t="81898" x="4156075" y="2398713"/>
          <p14:tracePt t="81906" x="4151313" y="2398713"/>
          <p14:tracePt t="81921" x="4143375" y="2398713"/>
          <p14:tracePt t="81942" x="4138613" y="2398713"/>
          <p14:tracePt t="81956" x="4130675" y="2398713"/>
          <p14:tracePt t="81969" x="4125913" y="2398713"/>
          <p14:tracePt t="81977" x="4105275" y="2390775"/>
          <p14:tracePt t="81982" x="4100513" y="2390775"/>
          <p14:tracePt t="81990" x="4092575" y="2390775"/>
          <p14:tracePt t="81996" x="4087813" y="2390775"/>
          <p14:tracePt t="82006" x="4075113" y="2386013"/>
          <p14:tracePt t="82011" x="4067175" y="2386013"/>
          <p14:tracePt t="82017" x="4062413" y="2386013"/>
          <p14:tracePt t="82032" x="4054475" y="2386013"/>
          <p14:tracePt t="82042" x="4041775" y="2386013"/>
          <p14:tracePt t="82057" x="4037013" y="2386013"/>
          <p14:tracePt t="82061" x="4032250" y="2386013"/>
          <p14:tracePt t="82075" x="4024313" y="2386013"/>
          <p14:tracePt t="82081" x="4019550" y="2386013"/>
          <p14:tracePt t="82090" x="4011613" y="2386013"/>
          <p14:tracePt t="82095" x="4006850" y="2386013"/>
          <p14:tracePt t="82111" x="3994150" y="2386013"/>
          <p14:tracePt t="82132" x="3986213" y="2386013"/>
          <p14:tracePt t="82145" x="3981450" y="2386013"/>
          <p14:tracePt t="82166" x="3978275" y="2386013"/>
          <p14:tracePt t="82195" x="3968750" y="2386013"/>
          <p14:tracePt t="82223" x="3963988" y="2386013"/>
          <p14:tracePt t="82231" x="3963988" y="2373313"/>
          <p14:tracePt t="82257" x="3956050" y="2373313"/>
          <p14:tracePt t="82293" x="3956050" y="2365375"/>
          <p14:tracePt t="82364" x="3960813" y="2365375"/>
          <p14:tracePt t="82398" x="3963988" y="2365375"/>
          <p14:tracePt t="82426" x="3973513" y="2365375"/>
          <p14:tracePt t="82454" x="3978275" y="2370138"/>
          <p14:tracePt t="82560" x="3978275" y="2382838"/>
          <p14:tracePt t="82602" x="3981450" y="2382838"/>
          <p14:tracePt t="82609" x="3981450" y="2386013"/>
          <p14:tracePt t="82651" x="3981450" y="2395538"/>
          <p14:tracePt t="82659" x="3990975" y="2395538"/>
          <p14:tracePt t="82693" x="3990975" y="2398713"/>
          <p14:tracePt t="82756" x="3990975" y="2408238"/>
          <p14:tracePt t="82791" x="3994150" y="2408238"/>
          <p14:tracePt t="83080" x="4003675" y="2408238"/>
          <p14:tracePt t="83101" x="4003675" y="2413000"/>
          <p14:tracePt t="83115" x="4006850" y="2413000"/>
          <p14:tracePt t="83129" x="4006850" y="2416175"/>
          <p14:tracePt t="83150" x="4016375" y="2425700"/>
          <p14:tracePt t="83165" x="4019550" y="2428875"/>
          <p14:tracePt t="83172" x="4024313" y="2438400"/>
          <p14:tracePt t="83178" x="4032250" y="2451100"/>
          <p14:tracePt t="83187" x="4037013" y="2454275"/>
          <p14:tracePt t="83199" x="4057650" y="2476500"/>
          <p14:tracePt t="83213" x="4057650" y="2484438"/>
          <p14:tracePt t="83222" x="4067175" y="2489200"/>
          <p14:tracePt t="83227" x="4067175" y="2497138"/>
          <p14:tracePt t="83234" x="4070350" y="2497138"/>
          <p14:tracePt t="83249" x="4070350" y="2501900"/>
          <p14:tracePt t="83263" x="4070350" y="2505075"/>
          <p14:tracePt t="83271" x="4079875" y="2505075"/>
          <p14:tracePt t="83277" x="4079875" y="2514600"/>
          <p14:tracePt t="83298" x="4079875" y="2519363"/>
          <p14:tracePt t="83320" x="4075113" y="2527300"/>
          <p14:tracePt t="83356" x="4070350" y="2540000"/>
          <p14:tracePt t="83375" x="4062413" y="2540000"/>
          <p14:tracePt t="83382" x="4062413" y="2544763"/>
          <p14:tracePt t="83390" x="4057650" y="2544763"/>
          <p14:tracePt t="83404" x="4044950" y="2544763"/>
          <p14:tracePt t="83417" x="4037013" y="2552700"/>
          <p14:tracePt t="83440" x="4032250" y="2552700"/>
          <p14:tracePt t="83446" x="4032250" y="2557463"/>
          <p14:tracePt t="83453" x="4029075" y="2557463"/>
          <p14:tracePt t="83467" x="4019550" y="2557463"/>
          <p14:tracePt t="83489" x="4016375" y="2557463"/>
          <p14:tracePt t="87188" x="4067175" y="2557463"/>
          <p14:tracePt t="87195" x="4151313" y="2557463"/>
          <p14:tracePt t="87203" x="4237038" y="2557463"/>
          <p14:tracePt t="87209" x="4322763" y="2557463"/>
          <p14:tracePt t="87216" x="4398963" y="2570163"/>
          <p14:tracePt t="87223" x="4483100" y="2570163"/>
          <p14:tracePt t="87230" x="4568825" y="2578100"/>
          <p14:tracePt t="87238" x="4641850" y="2578100"/>
          <p14:tracePt t="87245" x="4695825" y="2578100"/>
          <p14:tracePt t="87254" x="4781550" y="2578100"/>
          <p14:tracePt t="87259" x="4870450" y="2573338"/>
          <p14:tracePt t="87265" x="4956175" y="2573338"/>
          <p14:tracePt t="87273" x="5040313" y="2573338"/>
          <p14:tracePt t="87279" x="5138738" y="2573338"/>
          <p14:tracePt t="87287" x="5240338" y="2573338"/>
          <p14:tracePt t="87293" x="5326063" y="2573338"/>
          <p14:tracePt t="87301" x="5424488" y="2573338"/>
          <p14:tracePt t="87308" x="5538788" y="2578100"/>
          <p14:tracePt t="87315" x="5665788" y="2578100"/>
          <p14:tracePt t="87322" x="5776913" y="2590800"/>
          <p14:tracePt t="87329" x="5908675" y="2603500"/>
          <p14:tracePt t="87337" x="6019800" y="2611438"/>
          <p14:tracePt t="87344" x="6146800" y="2611438"/>
          <p14:tracePt t="87350" x="6248400" y="2624138"/>
          <p14:tracePt t="87357" x="6359525" y="2624138"/>
          <p14:tracePt t="87364" x="6445250" y="2624138"/>
          <p14:tracePt t="87372" x="6503988" y="2624138"/>
          <p14:tracePt t="87378" x="6564313" y="2624138"/>
          <p14:tracePt t="87386" x="6594475" y="2620963"/>
          <p14:tracePt t="87392" x="6640513" y="2620963"/>
          <p14:tracePt t="87399" x="6653213" y="2611438"/>
          <p14:tracePt t="87772" x="6623050" y="2595563"/>
          <p14:tracePt t="87779" x="6589713" y="2578100"/>
          <p14:tracePt t="87787" x="6542088" y="2570163"/>
          <p14:tracePt t="87793" x="6496050" y="2547938"/>
          <p14:tracePt t="87800" x="6457950" y="2532063"/>
          <p14:tracePt t="87807" x="6423025" y="2514600"/>
          <p14:tracePt t="87814" x="6389688" y="2497138"/>
          <p14:tracePt t="87822" x="6372225" y="2489200"/>
          <p14:tracePt t="87828" x="6359525" y="2476500"/>
          <p14:tracePt t="87836" x="6334125" y="2466975"/>
          <p14:tracePt t="87842" x="6329363" y="2463800"/>
          <p14:tracePt t="87850" x="6308725" y="2441575"/>
          <p14:tracePt t="87857" x="6296025" y="2433638"/>
          <p14:tracePt t="87863" x="6278563" y="2425700"/>
          <p14:tracePt t="87871" x="6265863" y="2416175"/>
          <p14:tracePt t="87877" x="6248400" y="2403475"/>
          <p14:tracePt t="87886" x="6227763" y="2395538"/>
          <p14:tracePt t="87892" x="6210300" y="2386013"/>
          <p14:tracePt t="87898" x="6197600" y="2373313"/>
          <p14:tracePt t="87906" x="6181725" y="2357438"/>
          <p14:tracePt t="87912" x="6159500" y="2347913"/>
          <p14:tracePt t="87922" x="6151563" y="2344738"/>
          <p14:tracePt t="87927" x="6146800" y="2344738"/>
          <p14:tracePt t="87934" x="6138863" y="2339975"/>
          <p14:tracePt t="87948" x="6134100" y="2332038"/>
          <p14:tracePt t="87962" x="6129338" y="2332038"/>
          <p14:tracePt t="87970" x="6129338" y="2327275"/>
          <p14:tracePt t="87983" x="6121400" y="2319338"/>
          <p14:tracePt t="87997" x="6121400" y="2314575"/>
          <p14:tracePt t="88011" x="6108700" y="2284413"/>
          <p14:tracePt t="88021" x="6108700" y="2276475"/>
          <p14:tracePt t="88026" x="6091238" y="2263775"/>
          <p14:tracePt t="88032" x="6088063" y="2251075"/>
          <p14:tracePt t="88055" x="6062663" y="2185988"/>
          <p14:tracePt t="88061" x="6057900" y="2173288"/>
          <p14:tracePt t="88067" x="6049963" y="2139950"/>
          <p14:tracePt t="88075" x="6040438" y="2127250"/>
          <p14:tracePt t="88082" x="6022975" y="2109788"/>
          <p14:tracePt t="88089" x="6022975" y="2106613"/>
          <p14:tracePt t="88095" x="6010275" y="2097088"/>
          <p14:tracePt t="88103" x="6002338" y="2066925"/>
          <p14:tracePt t="88110" x="5989638" y="2051050"/>
          <p14:tracePt t="88116" x="5981700" y="2038350"/>
          <p14:tracePt t="88125" x="5969000" y="2020888"/>
          <p14:tracePt t="88131" x="5959475" y="2008188"/>
          <p14:tracePt t="88138" x="5951538" y="1982788"/>
          <p14:tracePt t="88145" x="5938838" y="1978025"/>
          <p14:tracePt t="88153" x="5929313" y="1970088"/>
          <p14:tracePt t="88166" x="5916613" y="1957388"/>
          <p14:tracePt t="88180" x="5900738" y="1939925"/>
          <p14:tracePt t="88188" x="5895975" y="1939925"/>
          <p14:tracePt t="88194" x="5891213" y="1935163"/>
          <p14:tracePt t="88201" x="5870575" y="1927225"/>
          <p14:tracePt t="88208" x="5862638" y="1914525"/>
          <p14:tracePt t="88215" x="5857875" y="1914525"/>
          <p14:tracePt t="88223" x="5845175" y="1914525"/>
          <p14:tracePt t="88229" x="5827713" y="1906588"/>
          <p14:tracePt t="88237" x="5822950" y="1906588"/>
          <p14:tracePt t="88243" x="5802313" y="1906588"/>
          <p14:tracePt t="88250" x="5789613" y="1897063"/>
          <p14:tracePt t="88257" x="5772150" y="1897063"/>
          <p14:tracePt t="88264" x="5759450" y="1901825"/>
          <p14:tracePt t="88273" x="5746750" y="1901825"/>
          <p14:tracePt t="88278" x="5721350" y="1901825"/>
          <p14:tracePt t="88287" x="5708650" y="1901825"/>
          <p14:tracePt t="88294" x="5695950" y="1909763"/>
          <p14:tracePt t="88299" x="5688013" y="1909763"/>
          <p14:tracePt t="88307" x="5683250" y="1909763"/>
          <p14:tracePt t="88321" x="5662613" y="1922463"/>
          <p14:tracePt t="88338" x="5657850" y="1931988"/>
          <p14:tracePt t="88350" x="5649913" y="1935163"/>
          <p14:tracePt t="88357" x="5645150" y="1935163"/>
          <p14:tracePt t="88363" x="5637213" y="1947863"/>
          <p14:tracePt t="88371" x="5624513" y="1965325"/>
          <p14:tracePt t="88377" x="5614988" y="1970088"/>
          <p14:tracePt t="88384" x="5611813" y="1982788"/>
          <p14:tracePt t="88391" x="5594350" y="2008188"/>
          <p14:tracePt t="88398" x="5594350" y="2020888"/>
          <p14:tracePt t="88406" x="5584825" y="2033588"/>
          <p14:tracePt t="88412" x="5576888" y="2051050"/>
          <p14:tracePt t="88420" x="5572125" y="2071688"/>
          <p14:tracePt t="88427" x="5572125" y="2097088"/>
          <p14:tracePt t="88433" x="5572125" y="2109788"/>
          <p14:tracePt t="88441" x="5564188" y="2122488"/>
          <p14:tracePt t="88447" x="5564188" y="2157413"/>
          <p14:tracePt t="88455" x="5564188" y="2178050"/>
          <p14:tracePt t="88461" x="5564188" y="2190750"/>
          <p14:tracePt t="88470" x="5564188" y="2208213"/>
          <p14:tracePt t="88476" x="5564188" y="2228850"/>
          <p14:tracePt t="88482" x="5564188" y="2241550"/>
          <p14:tracePt t="88490" x="5564188" y="2254250"/>
          <p14:tracePt t="88496" x="5564188" y="2266950"/>
          <p14:tracePt t="88504" x="5564188" y="2276475"/>
          <p14:tracePt t="88515" x="5564188" y="2289175"/>
          <p14:tracePt t="88518" x="5564188" y="2292350"/>
          <p14:tracePt t="88532" x="5564188" y="2301875"/>
          <p14:tracePt t="88546" x="5564188" y="2306638"/>
          <p14:tracePt t="88568" x="5564188" y="2314575"/>
          <p14:tracePt t="88581" x="5572125" y="2314575"/>
          <p14:tracePt t="88589" x="5572125" y="2319338"/>
          <p14:tracePt t="88595" x="5576888" y="2322513"/>
          <p14:tracePt t="88603" x="5584825" y="2332038"/>
          <p14:tracePt t="88609" x="5597525" y="2352675"/>
          <p14:tracePt t="88616" x="5602288" y="2357438"/>
          <p14:tracePt t="88623" x="5602288" y="2365375"/>
          <p14:tracePt t="88630" x="5611813" y="2370138"/>
          <p14:tracePt t="88638" x="5614988" y="2370138"/>
          <p14:tracePt t="88644" x="5624513" y="2378075"/>
          <p14:tracePt t="88653" x="5627688" y="2382838"/>
          <p14:tracePt t="88659" x="5632450" y="2386013"/>
          <p14:tracePt t="88665" x="5640388" y="2386013"/>
          <p14:tracePt t="88679" x="5645150" y="2386013"/>
          <p14:tracePt t="88687" x="5645150" y="2395538"/>
          <p14:tracePt t="88694" x="5657850" y="2395538"/>
          <p14:tracePt t="88700" x="5665788" y="2395538"/>
          <p14:tracePt t="88715" x="5670550" y="2390775"/>
          <p14:tracePt t="88729" x="5683250" y="2390775"/>
          <p14:tracePt t="88737" x="5691188" y="2386013"/>
          <p14:tracePt t="88743" x="5695950" y="2382838"/>
          <p14:tracePt t="88750" x="5700713" y="2373313"/>
          <p14:tracePt t="88757" x="5721350" y="2360613"/>
          <p14:tracePt t="88764" x="5730875" y="2352675"/>
          <p14:tracePt t="88772" x="5734050" y="2339975"/>
          <p14:tracePt t="88778" x="5743575" y="2335213"/>
          <p14:tracePt t="88786" x="5746750" y="2327275"/>
          <p14:tracePt t="88792" x="5756275" y="2322513"/>
          <p14:tracePt t="88799" x="5756275" y="2319338"/>
          <p14:tracePt t="88806" x="5759450" y="2319338"/>
          <p14:tracePt t="88813" x="5759450" y="2309813"/>
          <p14:tracePt t="88827" x="5764213" y="2306638"/>
          <p14:tracePt t="88842" x="5764213" y="2297113"/>
          <p14:tracePt t="88857" x="5772150" y="2292350"/>
          <p14:tracePt t="88862" x="5784850" y="2271713"/>
          <p14:tracePt t="88871" x="5794375" y="2266950"/>
          <p14:tracePt t="88877" x="5794375" y="2251075"/>
          <p14:tracePt t="88884" x="5794375" y="2246313"/>
          <p14:tracePt t="88891" x="5797550" y="2233613"/>
          <p14:tracePt t="88897" x="5797550" y="2228850"/>
          <p14:tracePt t="88912" x="5807075" y="2208213"/>
          <p14:tracePt t="88926" x="5807075" y="2200275"/>
          <p14:tracePt t="88947" x="5807075" y="2195513"/>
          <p14:tracePt t="88961" x="5807075" y="2185988"/>
          <p14:tracePt t="88971" x="5802313" y="2185988"/>
          <p14:tracePt t="88975" x="5802313" y="2182813"/>
          <p14:tracePt t="88996" x="5797550" y="2178050"/>
          <p14:tracePt t="89031" x="5794375" y="2170113"/>
          <p14:tracePt t="89039" x="5776913" y="2170113"/>
          <p14:tracePt t="89045" x="5772150" y="2165350"/>
          <p14:tracePt t="89053" x="5759450" y="2147888"/>
          <p14:tracePt t="89066" x="5746750" y="2147888"/>
          <p14:tracePt t="89074" x="5746750" y="2144713"/>
          <p14:tracePt t="89081" x="5738813" y="2144713"/>
          <p14:tracePt t="89088" x="5734050" y="2144713"/>
          <p14:tracePt t="89095" x="5726113" y="2144713"/>
          <p14:tracePt t="89104" x="5726113" y="2139950"/>
          <p14:tracePt t="89115" x="5713413" y="2139950"/>
          <p14:tracePt t="89130" x="5708650" y="2139950"/>
          <p14:tracePt t="89144" x="5703888" y="2139950"/>
          <p14:tracePt t="89151" x="5695950" y="2139950"/>
          <p14:tracePt t="89158" x="5683250" y="2139950"/>
          <p14:tracePt t="89165" x="5670550" y="2139950"/>
          <p14:tracePt t="89173" x="5649913" y="2139950"/>
          <p14:tracePt t="89179" x="5632450" y="2139950"/>
          <p14:tracePt t="89187" x="5619750" y="2139950"/>
          <p14:tracePt t="89193" x="5614988" y="2139950"/>
          <p14:tracePt t="89200" x="5602288" y="2139950"/>
          <p14:tracePt t="89207" x="5594350" y="2139950"/>
          <p14:tracePt t="89214" x="5581650" y="2139950"/>
          <p14:tracePt t="89237" x="5576888" y="2139950"/>
          <p14:tracePt t="89249" x="5568950" y="2139950"/>
          <p14:tracePt t="89257" x="5568950" y="2144713"/>
          <p14:tracePt t="89263" x="5564188" y="2144713"/>
          <p14:tracePt t="89271" x="5556250" y="2160588"/>
          <p14:tracePt t="89277" x="5543550" y="2182813"/>
          <p14:tracePt t="89287" x="5534025" y="2200275"/>
          <p14:tracePt t="89292" x="5526088" y="2212975"/>
          <p14:tracePt t="89298" x="5508625" y="2246313"/>
          <p14:tracePt t="89306" x="5505450" y="2259013"/>
          <p14:tracePt t="89312" x="5495925" y="2276475"/>
          <p14:tracePt t="89320" x="5495925" y="2289175"/>
          <p14:tracePt t="89327" x="5495925" y="2309813"/>
          <p14:tracePt t="89334" x="5487988" y="2335213"/>
          <p14:tracePt t="89341" x="5491163" y="2357438"/>
          <p14:tracePt t="89349" x="5491163" y="2373313"/>
          <p14:tracePt t="89355" x="5500688" y="2403475"/>
          <p14:tracePt t="89362" x="5508625" y="2428875"/>
          <p14:tracePt t="89370" x="5534025" y="2463800"/>
          <p14:tracePt t="89376" x="5543550" y="2484438"/>
          <p14:tracePt t="89383" x="5556250" y="2501900"/>
          <p14:tracePt t="89390" x="5572125" y="2527300"/>
          <p14:tracePt t="89397" x="5584825" y="2540000"/>
          <p14:tracePt t="89405" x="5624513" y="2578100"/>
          <p14:tracePt t="89411" x="5645150" y="2582863"/>
          <p14:tracePt t="89419" x="5670550" y="2598738"/>
          <p14:tracePt t="89426" x="5695950" y="2616200"/>
          <p14:tracePt t="89432" x="5718175" y="2624138"/>
          <p14:tracePt t="89439" x="5734050" y="2628900"/>
          <p14:tracePt t="89446" x="5746750" y="2628900"/>
          <p14:tracePt t="89454" x="5768975" y="2628900"/>
          <p14:tracePt t="89460" x="5781675" y="2628900"/>
          <p14:tracePt t="89467" x="5794375" y="2628900"/>
          <p14:tracePt t="89481" x="5810250" y="2628900"/>
          <p14:tracePt t="89496" x="5815013" y="2628900"/>
          <p14:tracePt t="89504" x="5827713" y="2628900"/>
          <p14:tracePt t="89514" x="5837238" y="2624138"/>
          <p14:tracePt t="89517" x="5840413" y="2616200"/>
          <p14:tracePt t="89524" x="5853113" y="2595563"/>
          <p14:tracePt t="89531" x="5870575" y="2573338"/>
          <p14:tracePt t="89538" x="5878513" y="2540000"/>
          <p14:tracePt t="89545" x="5888038" y="2514600"/>
          <p14:tracePt t="89553" x="5900738" y="2492375"/>
          <p14:tracePt t="89559" x="5913438" y="2451100"/>
          <p14:tracePt t="89566" x="5913438" y="2416175"/>
          <p14:tracePt t="89573" x="5913438" y="2373313"/>
          <p14:tracePt t="89580" x="5913438" y="2344738"/>
          <p14:tracePt t="89587" x="5913438" y="2301875"/>
          <p14:tracePt t="89594" x="5908675" y="2276475"/>
          <p14:tracePt t="89603" x="5908675" y="2254250"/>
          <p14:tracePt t="89608" x="5891213" y="2238375"/>
          <p14:tracePt t="89615" x="5891213" y="2216150"/>
          <p14:tracePt t="89623" x="5891213" y="2212975"/>
          <p14:tracePt t="89629" x="5888038" y="2203450"/>
          <p14:tracePt t="89636" x="5888038" y="2200275"/>
          <p14:tracePt t="89643" x="5888038" y="2190750"/>
          <p14:tracePt t="89650" x="5878513" y="2190750"/>
          <p14:tracePt t="89658" x="5878513" y="2185988"/>
          <p14:tracePt t="89678" x="5875338" y="2178050"/>
          <p14:tracePt t="89686" x="5865813" y="2173288"/>
          <p14:tracePt t="89693" x="5853113" y="2173288"/>
          <p14:tracePt t="89699" x="5849938" y="2160588"/>
          <p14:tracePt t="89707" x="5840413" y="2152650"/>
          <p14:tracePt t="89713" x="5827713" y="2152650"/>
          <p14:tracePt t="89721" x="5822950" y="2147888"/>
          <p14:tracePt t="89728" x="5810250" y="2147888"/>
          <p14:tracePt t="89736" x="5802313" y="2139950"/>
          <p14:tracePt t="89742" x="5797550" y="2139950"/>
          <p14:tracePt t="89749" x="5794375" y="2135188"/>
          <p14:tracePt t="89757" x="5784850" y="2135188"/>
          <p14:tracePt t="89763" x="5781675" y="2135188"/>
          <p14:tracePt t="89770" x="5768975" y="2135188"/>
          <p14:tracePt t="89777" x="5759450" y="2135188"/>
          <p14:tracePt t="89784" x="5756275" y="2127250"/>
          <p14:tracePt t="89791" x="5746750" y="2127250"/>
          <p14:tracePt t="89798" x="5743575" y="2127250"/>
          <p14:tracePt t="89805" x="5738813" y="2127250"/>
          <p14:tracePt t="89812" x="5730875" y="2122488"/>
          <p14:tracePt t="89822" x="5726113" y="2122488"/>
          <p14:tracePt t="89826" x="5718175" y="2122488"/>
          <p14:tracePt t="89833" x="5703888" y="2122488"/>
          <p14:tracePt t="89841" x="5691188" y="2122488"/>
          <p14:tracePt t="89855" x="5688013" y="2122488"/>
          <p14:tracePt t="89861" x="5678488" y="2122488"/>
          <p14:tracePt t="89870" x="5675313" y="2122488"/>
          <p14:tracePt t="89882" x="5665788" y="2122488"/>
          <p14:tracePt t="89890" x="5662613" y="2122488"/>
          <p14:tracePt t="89904" x="5657850" y="2122488"/>
          <p14:tracePt t="89918" x="5640388" y="2132013"/>
          <p14:tracePt t="89932" x="5637213" y="2132013"/>
          <p14:tracePt t="89939" x="5637213" y="2135188"/>
          <p14:tracePt t="89946" x="5632450" y="2144713"/>
          <p14:tracePt t="89953" x="5624513" y="2147888"/>
          <p14:tracePt t="89960" x="5624513" y="2170113"/>
          <p14:tracePt t="89967" x="5619750" y="2178050"/>
          <p14:tracePt t="89975" x="5619750" y="2195513"/>
          <p14:tracePt t="89981" x="5619750" y="2212975"/>
          <p14:tracePt t="89989" x="5619750" y="2216150"/>
          <p14:tracePt t="89995" x="5619750" y="2238375"/>
          <p14:tracePt t="90003" x="5619750" y="2251075"/>
          <p14:tracePt t="90009" x="5619750" y="2263775"/>
          <p14:tracePt t="90016" x="5619750" y="2279650"/>
          <p14:tracePt t="90023" x="5627688" y="2284413"/>
          <p14:tracePt t="90030" x="5637213" y="2306638"/>
          <p14:tracePt t="90038" x="5640388" y="2309813"/>
          <p14:tracePt t="90054" x="5640388" y="2319338"/>
          <p14:tracePt t="90065" x="5653088" y="2322513"/>
          <p14:tracePt t="90079" x="5657850" y="2322513"/>
          <p14:tracePt t="90088" x="5657850" y="2332038"/>
          <p14:tracePt t="90094" x="5665788" y="2332038"/>
          <p14:tracePt t="90108" x="5670550" y="2332038"/>
          <p14:tracePt t="90114" x="5678488" y="2332038"/>
          <p14:tracePt t="90122" x="5691188" y="2332038"/>
          <p14:tracePt t="90140" x="5718175" y="2332038"/>
          <p14:tracePt t="90143" x="5734050" y="2327275"/>
          <p14:tracePt t="90150" x="5738813" y="2327275"/>
          <p14:tracePt t="90157" x="5743575" y="2327275"/>
          <p14:tracePt t="90164" x="5751513" y="2322513"/>
          <p14:tracePt t="90178" x="5756275" y="2322513"/>
          <p14:tracePt t="90193" x="5764213" y="2314575"/>
          <p14:tracePt t="90199" x="5764213" y="2309813"/>
          <p14:tracePt t="90206" x="5768975" y="2297113"/>
          <p14:tracePt t="90213" x="5784850" y="2279650"/>
          <p14:tracePt t="90221" x="5789613" y="2276475"/>
          <p14:tracePt t="90227" x="5797550" y="2266950"/>
          <p14:tracePt t="90235" x="5797550" y="2263775"/>
          <p14:tracePt t="90242" x="5797550" y="2254250"/>
          <p14:tracePt t="90256" x="5797550" y="2251075"/>
          <p14:tracePt t="90271" x="5797550" y="2246313"/>
          <p14:tracePt t="90291" x="5797550" y="2233613"/>
          <p14:tracePt t="90305" x="5794375" y="2233613"/>
          <p14:tracePt t="90321" x="5794375" y="2225675"/>
          <p14:tracePt t="90326" x="5789613" y="2225675"/>
          <p14:tracePt t="90341" x="5776913" y="2225675"/>
          <p14:tracePt t="90357" x="5768975" y="2228850"/>
          <p14:tracePt t="90382" x="5764213" y="2241550"/>
          <p14:tracePt t="90396" x="5746750" y="2263775"/>
          <p14:tracePt t="90404" x="5746750" y="2276475"/>
          <p14:tracePt t="90410" x="5738813" y="2292350"/>
          <p14:tracePt t="90417" x="5734050" y="2314575"/>
          <p14:tracePt t="90424" x="5734050" y="2332038"/>
          <p14:tracePt t="90431" x="5734050" y="2335213"/>
          <p14:tracePt t="90439" x="5734050" y="2339975"/>
          <p14:tracePt t="90445" x="5734050" y="2347913"/>
          <p14:tracePt t="90453" x="5734050" y="2352675"/>
          <p14:tracePt t="90466" x="5734050" y="2360613"/>
          <p14:tracePt t="90480" x="5734050" y="2365375"/>
          <p14:tracePt t="90509" x="5734050" y="2378075"/>
          <p14:tracePt t="90544" x="5734050" y="2386013"/>
          <p14:tracePt t="90572" x="5734050" y="2390775"/>
          <p14:tracePt t="90621" x="5734050" y="2395538"/>
          <p14:tracePt t="90649" x="5734050" y="2403475"/>
          <p14:tracePt t="90685" x="5734050" y="2408238"/>
          <p14:tracePt t="91389" x="5743575" y="2390775"/>
          <p14:tracePt t="91396" x="5746750" y="2378075"/>
          <p14:tracePt t="91402" x="5756275" y="2365375"/>
          <p14:tracePt t="91409" x="5764213" y="2339975"/>
          <p14:tracePt t="91416" x="5772150" y="2319338"/>
          <p14:tracePt t="91423" x="5776913" y="2301875"/>
          <p14:tracePt t="91430" x="5784850" y="2297113"/>
          <p14:tracePt t="91438" x="5807075" y="2266950"/>
          <p14:tracePt t="91444" x="5815013" y="2251075"/>
          <p14:tracePt t="91453" x="5815013" y="2238375"/>
          <p14:tracePt t="91458" x="5819775" y="2228850"/>
          <p14:tracePt t="91465" x="5819775" y="2225675"/>
          <p14:tracePt t="91473" x="5827713" y="2220913"/>
          <p14:tracePt t="91487" x="5827713" y="2212975"/>
          <p14:tracePt t="91493" x="5827713" y="2200275"/>
          <p14:tracePt t="91515" x="5827713" y="2195513"/>
          <p14:tracePt t="91537" x="5827713" y="2185988"/>
          <p14:tracePt t="91634" x="5822950" y="2185988"/>
          <p14:tracePt t="91641" x="5822950" y="2190750"/>
          <p14:tracePt t="91662" x="5819775" y="2195513"/>
          <p14:tracePt t="91670" x="5819775" y="2208213"/>
          <p14:tracePt t="91676" x="5810250" y="2216150"/>
          <p14:tracePt t="91683" x="5794375" y="2228850"/>
          <p14:tracePt t="91690" x="5784850" y="2233613"/>
          <p14:tracePt t="91697" x="5781675" y="2246313"/>
          <p14:tracePt t="91705" x="5764213" y="2263775"/>
          <p14:tracePt t="91711" x="5756275" y="2289175"/>
          <p14:tracePt t="91720" x="5746750" y="2301875"/>
          <p14:tracePt t="91726" x="5743575" y="2322513"/>
          <p14:tracePt t="91732" x="5734050" y="2339975"/>
          <p14:tracePt t="91740" x="5726113" y="2373313"/>
          <p14:tracePt t="91746" x="5718175" y="2386013"/>
          <p14:tracePt t="91754" x="5713413" y="2398713"/>
          <p14:tracePt t="91761" x="5703888" y="2425700"/>
          <p14:tracePt t="91769" x="5695950" y="2428875"/>
          <p14:tracePt t="91775" x="5691188" y="2441575"/>
          <p14:tracePt t="91782" x="5691188" y="2451100"/>
          <p14:tracePt t="91789" x="5691188" y="2454275"/>
          <p14:tracePt t="91796" x="5683250" y="2463800"/>
          <p14:tracePt t="91817" x="5683250" y="2466975"/>
          <p14:tracePt t="91824" x="5670550" y="2466975"/>
          <p14:tracePt t="91831" x="5670550" y="2479675"/>
          <p14:tracePt t="91853" x="5665788" y="2479675"/>
          <p14:tracePt t="91866" x="5665788" y="2489200"/>
          <p14:tracePt t="91979" x="5665788" y="2484438"/>
          <p14:tracePt t="92014" x="5665788" y="2471738"/>
          <p14:tracePt t="92036" x="5683250" y="2471738"/>
          <p14:tracePt t="92043" x="5683250" y="2466975"/>
          <p14:tracePt t="92056" x="5683250" y="2459038"/>
          <p14:tracePt t="92063" x="5688013" y="2459038"/>
          <p14:tracePt t="92071" x="5688013" y="2454275"/>
          <p14:tracePt t="92092" x="5688013" y="2451100"/>
          <p14:tracePt t="92098" x="5691188" y="2451100"/>
          <p14:tracePt t="92106" x="5691188" y="2441575"/>
          <p14:tracePt t="92127" x="5700713" y="2441575"/>
          <p14:tracePt t="92133" x="5700713" y="2438400"/>
          <p14:tracePt t="92162" x="5703888" y="2438400"/>
          <p14:tracePt t="92169" x="5703888" y="2428875"/>
          <p14:tracePt t="92190" x="5713413" y="2425700"/>
          <p14:tracePt t="92211" x="5713413" y="2416175"/>
          <p14:tracePt t="92226" x="5718175" y="2416175"/>
          <p14:tracePt t="92239" x="5718175" y="2413000"/>
          <p14:tracePt t="92254" x="5721350" y="2413000"/>
          <p14:tracePt t="92275" x="5721350" y="2408238"/>
          <p14:tracePt t="92303" x="5721350" y="2398713"/>
          <p14:tracePt t="92985" x="5730875" y="2398713"/>
          <p14:tracePt t="92992" x="5743575" y="2398713"/>
          <p14:tracePt t="92999" x="5746750" y="2398713"/>
          <p14:tracePt t="93006" x="5756275" y="2398713"/>
          <p14:tracePt t="93013" x="5768975" y="2403475"/>
          <p14:tracePt t="93027" x="5772150" y="2403475"/>
          <p14:tracePt t="93034" x="5784850" y="2403475"/>
          <p14:tracePt t="93041" x="5794375" y="2403475"/>
          <p14:tracePt t="93056" x="5810250" y="2403475"/>
          <p14:tracePt t="93062" x="5819775" y="2403475"/>
          <p14:tracePt t="93070" x="5822950" y="2403475"/>
          <p14:tracePt t="93077" x="5837238" y="2403475"/>
          <p14:tracePt t="93083" x="5857875" y="2403475"/>
          <p14:tracePt t="93091" x="5875338" y="2403475"/>
          <p14:tracePt t="93097" x="5878513" y="2403475"/>
          <p14:tracePt t="93105" x="5900738" y="2403475"/>
          <p14:tracePt t="93111" x="5921375" y="2403475"/>
          <p14:tracePt t="93120" x="5929313" y="2403475"/>
          <p14:tracePt t="93126" x="5943600" y="2408238"/>
          <p14:tracePt t="93132" x="5956300" y="2408238"/>
          <p14:tracePt t="93141" x="5969000" y="2408238"/>
          <p14:tracePt t="93147" x="6002338" y="2408238"/>
          <p14:tracePt t="93155" x="6015038" y="2408238"/>
          <p14:tracePt t="93160" x="6035675" y="2408238"/>
          <p14:tracePt t="93169" x="6057900" y="2408238"/>
          <p14:tracePt t="93175" x="6091238" y="2408238"/>
          <p14:tracePt t="93181" x="6113463" y="2408238"/>
          <p14:tracePt t="93189" x="6146800" y="2408238"/>
          <p14:tracePt t="93196" x="6176963" y="2408238"/>
          <p14:tracePt t="93204" x="6202363" y="2416175"/>
          <p14:tracePt t="93210" x="6223000" y="2416175"/>
          <p14:tracePt t="93217" x="6257925" y="2416175"/>
          <p14:tracePt t="93224" x="6270625" y="2416175"/>
          <p14:tracePt t="93231" x="6275388" y="2425700"/>
          <p14:tracePt t="93238" x="6288088" y="2425700"/>
          <p14:tracePt t="93252" x="6296025" y="2425700"/>
          <p14:tracePt t="93266" x="6308725" y="2425700"/>
          <p14:tracePt t="93280" x="6313488" y="2425700"/>
          <p14:tracePt t="93681" x="6334125" y="2425700"/>
          <p14:tracePt t="93688" x="6364288" y="2425700"/>
          <p14:tracePt t="93695" x="6407150" y="2425700"/>
          <p14:tracePt t="93702" x="6453188" y="2416175"/>
          <p14:tracePt t="93709" x="6513513" y="2425700"/>
          <p14:tracePt t="93716" x="6559550" y="2425700"/>
          <p14:tracePt t="93724" x="6602413" y="2425700"/>
          <p14:tracePt t="93730" x="6635750" y="2433638"/>
          <p14:tracePt t="93738" x="6691313" y="2433638"/>
          <p14:tracePt t="93744" x="6713538" y="2433638"/>
          <p14:tracePt t="93752" x="6746875" y="2433638"/>
          <p14:tracePt t="93759" x="6767513" y="2433638"/>
          <p14:tracePt t="93765" x="6792913" y="2438400"/>
          <p14:tracePt t="93773" x="6807200" y="2438400"/>
          <p14:tracePt t="93779" x="6810375" y="2438400"/>
          <p14:tracePt t="93787" x="6832600" y="2438400"/>
          <p14:tracePt t="93794" x="6840538" y="2438400"/>
          <p14:tracePt t="93803" x="6853238" y="2438400"/>
          <p14:tracePt t="93808" x="6865938" y="2438400"/>
          <p14:tracePt t="93814" x="6878638" y="2438400"/>
          <p14:tracePt t="93822" x="6913563" y="2438400"/>
          <p14:tracePt t="93829" x="6942138" y="2438400"/>
          <p14:tracePt t="93836" x="6985000" y="2438400"/>
          <p14:tracePt t="93843" x="7027863" y="2438400"/>
          <p14:tracePt t="93850" x="7086600" y="2438400"/>
          <p14:tracePt t="93857" x="7121525" y="2438400"/>
          <p14:tracePt t="93864" x="7172325" y="2438400"/>
          <p14:tracePt t="93871" x="7218363" y="2428875"/>
          <p14:tracePt t="93878" x="7261225" y="2428875"/>
          <p14:tracePt t="93886" x="7296150" y="2428875"/>
          <p14:tracePt t="93892" x="7351713" y="2416175"/>
          <p14:tracePt t="93899" x="7392988" y="2416175"/>
          <p14:tracePt t="93908" x="7435850" y="2416175"/>
          <p14:tracePt t="93913" x="7483475" y="2416175"/>
          <p14:tracePt t="93921" x="7524750" y="2416175"/>
          <p14:tracePt t="93927" x="7554913" y="2416175"/>
          <p14:tracePt t="93936" x="7580313" y="2416175"/>
          <p14:tracePt t="93941" x="7610475" y="2416175"/>
          <p14:tracePt t="93948" x="7635875" y="2416175"/>
          <p14:tracePt t="93956" x="7656513" y="2416175"/>
          <p14:tracePt t="93962" x="7686675" y="2416175"/>
          <p14:tracePt t="93970" x="7712075" y="2416175"/>
          <p14:tracePt t="93976" x="7734300" y="2416175"/>
          <p14:tracePt t="93984" x="7767638" y="2416175"/>
          <p14:tracePt t="93991" x="7789863" y="2416175"/>
          <p14:tracePt t="93997" x="7831138" y="2416175"/>
          <p14:tracePt t="94005" x="7853363" y="2416175"/>
          <p14:tracePt t="94011" x="7886700" y="2416175"/>
          <p14:tracePt t="94019" x="7916863" y="2416175"/>
          <p14:tracePt t="94026" x="7950200" y="2416175"/>
          <p14:tracePt t="94033" x="7972425" y="2416175"/>
          <p14:tracePt t="94040" x="8005763" y="2416175"/>
          <p14:tracePt t="94057" x="8040688" y="2416175"/>
          <p14:tracePt t="94061" x="8043863" y="2416175"/>
          <p14:tracePt t="94069" x="8053388" y="2416175"/>
          <p14:tracePt t="94075" x="8066088" y="2416175"/>
          <p14:tracePt t="94090" x="8069263" y="2416175"/>
          <p14:tracePt t="94104" x="8078788" y="2416175"/>
          <p14:tracePt t="94125" x="8081963" y="2416175"/>
          <p14:tracePt t="94154" x="8091488" y="2416175"/>
          <p14:tracePt t="94188" x="8094663" y="2416175"/>
          <p14:tracePt t="94258" x="8078788" y="2413000"/>
          <p14:tracePt t="94265" x="8066088" y="2413000"/>
          <p14:tracePt t="94272" x="8043863" y="2403475"/>
          <p14:tracePt t="94279" x="8031163" y="2403475"/>
          <p14:tracePt t="94287" x="8005763" y="2403475"/>
          <p14:tracePt t="94296" x="7962900" y="2395538"/>
          <p14:tracePt t="94300" x="7929563" y="2398713"/>
          <p14:tracePt t="94307" x="7899400" y="2398713"/>
          <p14:tracePt t="94314" x="7843838" y="2398713"/>
          <p14:tracePt t="94322" x="7785100" y="2408238"/>
          <p14:tracePt t="94328" x="7737475" y="2416175"/>
          <p14:tracePt t="94336" x="7678738" y="2428875"/>
          <p14:tracePt t="94343" x="7631113" y="2438400"/>
          <p14:tracePt t="94356" x="7577138" y="2438400"/>
          <p14:tracePt t="94358" x="7529513" y="2446338"/>
          <p14:tracePt t="94363" x="7470775" y="2454275"/>
          <p14:tracePt t="94372" x="7435850" y="2463800"/>
          <p14:tracePt t="94377" x="7392988" y="2463800"/>
          <p14:tracePt t="94386" x="7359650" y="2471738"/>
          <p14:tracePt t="94392" x="7316788" y="2471738"/>
          <p14:tracePt t="94398" x="7283450" y="2479675"/>
          <p14:tracePt t="94406" x="7240588" y="2479675"/>
          <p14:tracePt t="94412" x="7192963" y="2489200"/>
          <p14:tracePt t="94421" x="7121525" y="2501900"/>
          <p14:tracePt t="94427" x="7061200" y="2501900"/>
          <p14:tracePt t="94434" x="7005638" y="2501900"/>
          <p14:tracePt t="94441" x="6942138" y="2522538"/>
          <p14:tracePt t="94448" x="6899275" y="2522538"/>
          <p14:tracePt t="94456" x="6840538" y="2522538"/>
          <p14:tracePt t="94462" x="6810375" y="2522538"/>
          <p14:tracePt t="94472" x="6777038" y="2532063"/>
          <p14:tracePt t="94476" x="6746875" y="2532063"/>
          <p14:tracePt t="94483" x="6721475" y="2532063"/>
          <p14:tracePt t="94491" x="6700838" y="2532063"/>
          <p14:tracePt t="94497" x="6657975" y="2532063"/>
          <p14:tracePt t="94513" x="6594475" y="2532063"/>
          <p14:tracePt t="94521" x="6559550" y="2532063"/>
          <p14:tracePt t="94526" x="6529388" y="2532063"/>
          <p14:tracePt t="94533" x="6473825" y="2532063"/>
          <p14:tracePt t="94540" x="6419850" y="2532063"/>
          <p14:tracePt t="94546" x="6384925" y="2532063"/>
          <p14:tracePt t="94555" x="6354763" y="2532063"/>
          <p14:tracePt t="94560" x="6300788" y="2532063"/>
          <p14:tracePt t="94571" x="6270625" y="2532063"/>
          <p14:tracePt t="94576" x="6235700" y="2532063"/>
          <p14:tracePt t="94581" x="6215063" y="2532063"/>
          <p14:tracePt t="94589" x="6189663" y="2527300"/>
          <p14:tracePt t="94595" x="6176963" y="2527300"/>
          <p14:tracePt t="94605" x="6172200" y="2527300"/>
          <p14:tracePt t="94616" x="6164263" y="2527300"/>
          <p14:tracePt t="94625" x="6159500" y="2527300"/>
          <p14:tracePt t="95363" x="6138863" y="2527300"/>
          <p14:tracePt t="95370" x="6116638" y="2527300"/>
          <p14:tracePt t="95376" x="6100763" y="2527300"/>
          <p14:tracePt t="95383" x="6070600" y="2527300"/>
          <p14:tracePt t="95391" x="6049963" y="2527300"/>
          <p14:tracePt t="95397" x="6032500" y="2527300"/>
          <p14:tracePt t="95405" x="6002338" y="2527300"/>
          <p14:tracePt t="95412" x="5969000" y="2519363"/>
          <p14:tracePt t="95419" x="5921375" y="2509838"/>
          <p14:tracePt t="95426" x="5900738" y="2509838"/>
          <p14:tracePt t="95432" x="5865813" y="2501900"/>
          <p14:tracePt t="95440" x="5837238" y="2501900"/>
          <p14:tracePt t="95446" x="5810250" y="2492375"/>
          <p14:tracePt t="95455" x="5789613" y="2492375"/>
          <p14:tracePt t="95461" x="5776913" y="2492375"/>
          <p14:tracePt t="95469" x="5751513" y="2484438"/>
          <p14:tracePt t="95475" x="5738813" y="2484438"/>
          <p14:tracePt t="95482" x="5734050" y="2479675"/>
          <p14:tracePt t="95489" x="5721350" y="2479675"/>
          <p14:tracePt t="95496" x="5713413" y="2479675"/>
          <p14:tracePt t="95504" x="5708650" y="2479675"/>
          <p14:tracePt t="95510" x="5695950" y="2479675"/>
          <p14:tracePt t="95520" x="5695950" y="2471738"/>
          <p14:tracePt t="95525" x="5683250" y="2471738"/>
          <p14:tracePt t="95539" x="5675313" y="2471738"/>
          <p14:tracePt t="95560" x="5670550" y="2471738"/>
          <p14:tracePt t="95580" x="5665788" y="2471738"/>
          <p14:tracePt t="95608" x="5665788" y="2476500"/>
          <p14:tracePt t="95644" x="5665788" y="2479675"/>
          <p14:tracePt t="95672" x="5670550" y="2479675"/>
          <p14:tracePt t="95686" x="5691188" y="2479675"/>
          <p14:tracePt t="95693" x="5734050" y="2479675"/>
          <p14:tracePt t="95700" x="5768975" y="2479675"/>
          <p14:tracePt t="95707" x="5819775" y="2479675"/>
          <p14:tracePt t="95714" x="5878513" y="2479675"/>
          <p14:tracePt t="95721" x="5964238" y="2476500"/>
          <p14:tracePt t="95728" x="6035675" y="2476500"/>
          <p14:tracePt t="95737" x="6108700" y="2476500"/>
          <p14:tracePt t="95742" x="6151563" y="2476500"/>
          <p14:tracePt t="95749" x="6223000" y="2463800"/>
          <p14:tracePt t="95757" x="6257925" y="2463800"/>
          <p14:tracePt t="95763" x="6300788" y="2463800"/>
          <p14:tracePt t="95771" x="6334125" y="2454275"/>
          <p14:tracePt t="95777" x="6369050" y="2438400"/>
          <p14:tracePt t="95785" x="6397625" y="2438400"/>
          <p14:tracePt t="95792" x="6423025" y="2428875"/>
          <p14:tracePt t="95798" x="6465888" y="2420938"/>
          <p14:tracePt t="95806" x="6500813" y="2413000"/>
          <p14:tracePt t="95812" x="6559550" y="2403475"/>
          <p14:tracePt t="95820" x="6607175" y="2395538"/>
          <p14:tracePt t="99752" x="6597650" y="2395538"/>
          <p14:tracePt t="99759" x="6572250" y="2398713"/>
          <p14:tracePt t="99765" x="6559550" y="2398713"/>
          <p14:tracePt t="99773" x="6534150" y="2398713"/>
          <p14:tracePt t="99780" x="6513513" y="2403475"/>
          <p14:tracePt t="99787" x="6500813" y="2403475"/>
          <p14:tracePt t="99794" x="6483350" y="2413000"/>
          <p14:tracePt t="99801" x="6453188" y="2413000"/>
          <p14:tracePt t="99808" x="6435725" y="2420938"/>
          <p14:tracePt t="99815" x="6423025" y="2420938"/>
          <p14:tracePt t="99822" x="6402388" y="2428875"/>
          <p14:tracePt t="99829" x="6376988" y="2428875"/>
          <p14:tracePt t="99837" x="6364288" y="2428875"/>
          <p14:tracePt t="99843" x="6351588" y="2433638"/>
          <p14:tracePt t="99852" x="6338888" y="2433638"/>
          <p14:tracePt t="99858" x="6313488" y="2441575"/>
          <p14:tracePt t="99864" x="6300788" y="2441575"/>
          <p14:tracePt t="99872" x="6288088" y="2441575"/>
          <p14:tracePt t="99878" x="6270625" y="2451100"/>
          <p14:tracePt t="99885" x="6265863" y="2451100"/>
          <p14:tracePt t="99892" x="6257925" y="2451100"/>
          <p14:tracePt t="99899" x="6253163" y="2451100"/>
          <p14:tracePt t="99907" x="6232525" y="2454275"/>
          <p14:tracePt t="99913" x="6227763" y="2454275"/>
          <p14:tracePt t="99921" x="6215063" y="2454275"/>
          <p14:tracePt t="99927" x="6202363" y="2454275"/>
          <p14:tracePt t="99935" x="6184900" y="2454275"/>
          <p14:tracePt t="99941" x="6151563" y="2471738"/>
          <p14:tracePt t="99948" x="6138863" y="2471738"/>
          <p14:tracePt t="99956" x="6116638" y="2479675"/>
          <p14:tracePt t="99962" x="6091238" y="2479675"/>
          <p14:tracePt t="99970" x="6088063" y="2479675"/>
          <p14:tracePt t="99976" x="6078538" y="2489200"/>
          <p14:tracePt t="99985" x="6075363" y="2489200"/>
          <p14:tracePt t="99998" x="6070600" y="2489200"/>
          <p14:tracePt t="100020" x="6062663" y="2489200"/>
          <p14:tracePt t="100089" x="6078538" y="2492375"/>
          <p14:tracePt t="100096" x="6121400" y="2501900"/>
          <p14:tracePt t="100104" x="6169025" y="2514600"/>
          <p14:tracePt t="100110" x="6227763" y="2522538"/>
          <p14:tracePt t="100118" x="6316663" y="2532063"/>
          <p14:tracePt t="100125" x="6389688" y="2544763"/>
          <p14:tracePt t="100131" x="6488113" y="2557463"/>
          <p14:tracePt t="100139" x="6589713" y="2557463"/>
          <p14:tracePt t="100145" x="6678613" y="2578100"/>
          <p14:tracePt t="100153" x="6764338" y="2578100"/>
          <p14:tracePt t="100159" x="6832600" y="2578100"/>
          <p14:tracePt t="100169" x="6878638" y="2578100"/>
          <p14:tracePt t="100174" x="6908800" y="2578100"/>
          <p14:tracePt t="100181" x="6951663" y="2578100"/>
          <p14:tracePt t="100188" x="6964363" y="2578100"/>
          <p14:tracePt t="100194" x="6989763" y="2578100"/>
          <p14:tracePt t="100203" x="7002463" y="2578100"/>
          <p14:tracePt t="100209" x="7015163" y="2565400"/>
          <p14:tracePt t="100216" x="7048500" y="2565400"/>
          <p14:tracePt t="100223" x="7091363" y="2565400"/>
          <p14:tracePt t="100230" x="7151688" y="2557463"/>
          <p14:tracePt t="100237" x="7223125" y="2560638"/>
          <p14:tracePt t="100244" x="7321550" y="2560638"/>
          <p14:tracePt t="100252" x="7423150" y="2586038"/>
          <p14:tracePt t="100258" x="7542213" y="2620963"/>
          <p14:tracePt t="100265" x="7669213" y="2641600"/>
          <p14:tracePt t="100272" x="7772400" y="2667000"/>
          <p14:tracePt t="100279" x="7848600" y="2709863"/>
          <p14:tracePt t="100287" x="7937500" y="2730500"/>
          <p14:tracePt t="100293" x="7985125" y="2740025"/>
          <p14:tracePt t="100301" x="8015288" y="2747963"/>
          <p14:tracePt t="100307" x="8031163" y="2747963"/>
          <p14:tracePt t="100314" x="8035925" y="2757488"/>
          <p14:tracePt t="100969" x="8035925" y="2760663"/>
          <p14:tracePt t="100976" x="8018463" y="2770188"/>
          <p14:tracePt t="100982" x="8015288" y="2782888"/>
          <p14:tracePt t="100990" x="7988300" y="2798763"/>
          <p14:tracePt t="100996" x="7954963" y="2816225"/>
          <p14:tracePt t="101004" x="7929563" y="2841625"/>
          <p14:tracePt t="101011" x="7899400" y="2851150"/>
          <p14:tracePt t="101018" x="7835900" y="2867025"/>
          <p14:tracePt t="101025" x="7802563" y="2876550"/>
          <p14:tracePt t="101039" x="7772400" y="2884488"/>
          <p14:tracePt t="101040" x="7724775" y="2892425"/>
          <p14:tracePt t="101046" x="7691438" y="2901950"/>
          <p14:tracePt t="101054" x="7653338" y="2930525"/>
          <p14:tracePt t="101060" x="7631113" y="2940050"/>
          <p14:tracePt t="101068" x="7597775" y="2957513"/>
          <p14:tracePt t="101074" x="7562850" y="2965450"/>
          <p14:tracePt t="101081" x="7550150" y="2978150"/>
          <p14:tracePt t="101089" x="7504113" y="2986088"/>
          <p14:tracePt t="101095" x="7483475" y="3011488"/>
          <p14:tracePt t="101103" x="7458075" y="3028950"/>
          <p14:tracePt t="101110" x="7423150" y="3046413"/>
          <p14:tracePt t="101117" x="7389813" y="3054350"/>
          <p14:tracePt t="101124" x="7367588" y="3067050"/>
          <p14:tracePt t="101130" x="7334250" y="3084513"/>
          <p14:tracePt t="101138" x="7299325" y="3101975"/>
          <p14:tracePt t="101144" x="7261225" y="3122613"/>
          <p14:tracePt t="101152" x="7227888" y="3140075"/>
          <p14:tracePt t="101159" x="7192963" y="3155950"/>
          <p14:tracePt t="101165" x="7142163" y="3186113"/>
          <p14:tracePt t="101173" x="7091363" y="3216275"/>
          <p14:tracePt t="101179" x="7032625" y="3246438"/>
          <p14:tracePt t="101187" x="6992938" y="3284538"/>
          <p14:tracePt t="101193" x="6913563" y="3330575"/>
          <p14:tracePt t="101202" x="6840538" y="3360738"/>
          <p14:tracePt t="101208" x="6772275" y="3416300"/>
          <p14:tracePt t="101214" x="6683375" y="3449638"/>
          <p14:tracePt t="101222" x="6594475" y="3497263"/>
          <p14:tracePt t="101229" x="6516688" y="3540125"/>
          <p14:tracePt t="101236" x="6440488" y="3573463"/>
          <p14:tracePt t="101243" x="6364288" y="3603625"/>
          <p14:tracePt t="101252" x="6288088" y="3649663"/>
          <p14:tracePt t="101257" x="6223000" y="3679825"/>
          <p14:tracePt t="101264" x="6134100" y="3735388"/>
          <p14:tracePt t="101271" x="6057900" y="3768725"/>
          <p14:tracePt t="101279" x="5981700" y="3811588"/>
          <p14:tracePt t="101286" x="5888038" y="3871913"/>
          <p14:tracePt t="101292" x="5810250" y="3914775"/>
          <p14:tracePt t="101299" x="5721350" y="3973513"/>
          <p14:tracePt t="101306" x="5640388" y="4029075"/>
          <p14:tracePt t="101313" x="5564188" y="4084638"/>
          <p14:tracePt t="101321" x="5462588" y="4130675"/>
          <p14:tracePt t="101327" x="5356225" y="4178300"/>
          <p14:tracePt t="101335" x="5249863" y="4246563"/>
          <p14:tracePt t="101342" x="5159375" y="4292600"/>
          <p14:tracePt t="101349" x="5070475" y="4360863"/>
          <p14:tracePt t="101356" x="4976813" y="4416425"/>
          <p14:tracePt t="101362" x="4883150" y="4487863"/>
          <p14:tracePt t="101370" x="4794250" y="4530725"/>
          <p14:tracePt t="101376" x="4730750" y="4573588"/>
          <p14:tracePt t="101385" x="4654550" y="4619625"/>
          <p14:tracePt t="101391" x="4614863" y="4657725"/>
          <p14:tracePt t="101397" x="4581525" y="4675188"/>
          <p14:tracePt t="101405" x="4564063" y="4684713"/>
          <p14:tracePt t="101855" x="4522788" y="4684713"/>
          <p14:tracePt t="101862" x="4467225" y="4684713"/>
          <p14:tracePt t="101869" x="4406900" y="4692650"/>
          <p14:tracePt t="101876" x="4348163" y="4692650"/>
          <p14:tracePt t="101884" x="4318000" y="4692650"/>
          <p14:tracePt t="101890" x="4262438" y="4692650"/>
          <p14:tracePt t="101897" x="4232275" y="4692650"/>
          <p14:tracePt t="101904" x="4189413" y="4692650"/>
          <p14:tracePt t="101911" x="4164013" y="4692650"/>
          <p14:tracePt t="101920" x="4122738" y="4692650"/>
          <p14:tracePt t="101925" x="4100513" y="4692650"/>
          <p14:tracePt t="101932" x="4067175" y="4692650"/>
          <p14:tracePt t="101940" x="4024313" y="4700588"/>
          <p14:tracePt t="101946" x="3981450" y="4700588"/>
          <p14:tracePt t="101954" x="3922713" y="4710113"/>
          <p14:tracePt t="101960" x="3862388" y="4710113"/>
          <p14:tracePt t="101968" x="3790950" y="4722813"/>
          <p14:tracePt t="101975" x="3730625" y="4722813"/>
          <p14:tracePt t="101981" x="3671888" y="4730750"/>
          <p14:tracePt t="101989" x="3616325" y="4730750"/>
          <p14:tracePt t="101995" x="3581400" y="4730750"/>
          <p14:tracePt t="102003" x="3525838" y="4738688"/>
          <p14:tracePt t="102009" x="3497263" y="4738688"/>
          <p14:tracePt t="102018" x="3454400" y="4748213"/>
          <p14:tracePt t="102024" x="3419475" y="4756150"/>
          <p14:tracePt t="102030" x="3378200" y="4756150"/>
          <p14:tracePt t="102038" x="3340100" y="4773613"/>
          <p14:tracePt t="102055" x="3236913" y="4794250"/>
          <p14:tracePt t="102059" x="3190875" y="4794250"/>
          <p14:tracePt t="102066" x="3143250" y="4803775"/>
          <p14:tracePt t="102073" x="3100388" y="4811713"/>
          <p14:tracePt t="102080" x="3074988" y="4811713"/>
          <p14:tracePt t="102087" x="3054350" y="4811713"/>
          <p14:tracePt t="102094" x="3021013" y="4819650"/>
          <p14:tracePt t="102102" x="2998788" y="4819650"/>
          <p14:tracePt t="102109" x="2986088" y="4819650"/>
          <p14:tracePt t="102115" x="2960688" y="4819650"/>
          <p14:tracePt t="102123" x="2940050" y="4819650"/>
          <p14:tracePt t="102129" x="2917825" y="4819650"/>
          <p14:tracePt t="102137" x="2884488" y="4829175"/>
          <p14:tracePt t="102143" x="2841625" y="4829175"/>
          <p14:tracePt t="102152" x="2795588" y="4829175"/>
          <p14:tracePt t="102157" x="2722563" y="4837113"/>
          <p14:tracePt t="102164" x="2649538" y="4849813"/>
          <p14:tracePt t="102172" x="2590800" y="4857750"/>
          <p14:tracePt t="102179" x="2514600" y="4879975"/>
          <p14:tracePt t="102187" x="2441575" y="4892675"/>
          <p14:tracePt t="102192" x="2395538" y="4900613"/>
          <p14:tracePt t="102200" x="2347913" y="4910138"/>
          <p14:tracePt t="102207" x="2305050" y="4910138"/>
          <p14:tracePt t="102213" x="2284413" y="4910138"/>
          <p14:tracePt t="102221" x="2241550" y="4910138"/>
          <p14:tracePt t="102227" x="2220913" y="4910138"/>
          <p14:tracePt t="102235" x="2185988" y="4918075"/>
          <p14:tracePt t="102242" x="2173288" y="4918075"/>
          <p14:tracePt t="102249" x="2147888" y="4918075"/>
          <p14:tracePt t="102256" x="2135188" y="4918075"/>
          <p14:tracePt t="102262" x="2105025" y="4918075"/>
          <p14:tracePt t="102271" x="2079625" y="4918075"/>
          <p14:tracePt t="102278" x="2058988" y="4918075"/>
          <p14:tracePt t="102285" x="2025650" y="4913313"/>
          <p14:tracePt t="102291" x="1995488" y="4913313"/>
          <p14:tracePt t="102298" x="1970088" y="4913313"/>
          <p14:tracePt t="102305" x="1927225" y="4918075"/>
          <p14:tracePt t="102312" x="1897063" y="4918075"/>
          <p14:tracePt t="102319" x="1854200" y="4918075"/>
          <p14:tracePt t="102326" x="1808163" y="4926013"/>
          <p14:tracePt t="102335" x="1747838" y="4926013"/>
          <p14:tracePt t="102340" x="1676400" y="4938713"/>
          <p14:tracePt t="102353" x="1616075" y="4948238"/>
          <p14:tracePt t="102355" x="1544638" y="4960938"/>
          <p14:tracePt t="102361" x="1501775" y="4960938"/>
          <p14:tracePt t="102369" x="1441450" y="4968875"/>
          <p14:tracePt t="102375" x="1408113" y="4968875"/>
          <p14:tracePt t="102382" x="1365250" y="4986338"/>
          <p14:tracePt t="102390" x="1331913" y="4986338"/>
          <p14:tracePt t="102396" x="1296988" y="4994275"/>
          <p14:tracePt t="102404" x="1276350" y="4994275"/>
          <p14:tracePt t="102410" x="1263650" y="5003800"/>
          <p14:tracePt t="102418" x="1238250" y="5003800"/>
          <p14:tracePt t="102425" x="1216025" y="5003800"/>
          <p14:tracePt t="102431" x="1190625" y="5011738"/>
          <p14:tracePt t="102439" x="1177925" y="5011738"/>
          <p14:tracePt t="102445" x="1165225" y="5011738"/>
          <p14:tracePt t="102453" x="1135063" y="5011738"/>
          <p14:tracePt t="102460" x="1109663" y="5011738"/>
          <p14:tracePt t="102470" x="1096963" y="5011738"/>
          <p14:tracePt t="102475" x="1055688" y="5011738"/>
          <p14:tracePt t="102481" x="1042988" y="5011738"/>
          <p14:tracePt t="102488" x="1000125" y="5019675"/>
          <p14:tracePt t="102495" x="965200" y="5019675"/>
          <p14:tracePt t="102502" x="944563" y="5019675"/>
          <p14:tracePt t="102509" x="901700" y="5019675"/>
          <p14:tracePt t="102516" x="876300" y="5019675"/>
          <p14:tracePt t="102523" x="855663" y="5019675"/>
          <p14:tracePt t="102530" x="842963" y="5019675"/>
          <p14:tracePt t="102538" x="830263" y="5019675"/>
          <p14:tracePt t="102544" x="820738" y="5019675"/>
          <p14:tracePt t="102552" x="817563" y="5019675"/>
          <p14:tracePt t="102565" x="808038" y="5019675"/>
          <p14:tracePt t="102579" x="803275" y="5019675"/>
          <p14:tracePt t="102593" x="800100" y="5019675"/>
          <p14:tracePt t="102628" x="790575" y="5019675"/>
          <p14:tracePt t="111366" x="790575" y="4994275"/>
          <p14:tracePt t="111373" x="790575" y="4973638"/>
          <p14:tracePt t="111379" x="782638" y="4926013"/>
          <p14:tracePt t="111387" x="782638" y="4905375"/>
          <p14:tracePt t="111394" x="774700" y="4862513"/>
          <p14:tracePt t="111402" x="774700" y="4829175"/>
          <p14:tracePt t="111407" x="765175" y="4799013"/>
          <p14:tracePt t="111415" x="757238" y="4751388"/>
          <p14:tracePt t="111422" x="757238" y="4718050"/>
          <p14:tracePt t="111429" x="749300" y="4662488"/>
          <p14:tracePt t="111437" x="739775" y="4632325"/>
          <p14:tracePt t="111443" x="731838" y="4586288"/>
          <p14:tracePt t="111450" x="731838" y="4543425"/>
          <p14:tracePt t="111457" x="719138" y="4479925"/>
          <p14:tracePt t="111464" x="701675" y="4432300"/>
          <p14:tracePt t="111471" x="688975" y="4360863"/>
          <p14:tracePt t="111478" x="688975" y="4287838"/>
          <p14:tracePt t="111486" x="681038" y="4229100"/>
          <p14:tracePt t="111492" x="671513" y="4143375"/>
          <p14:tracePt t="111501" x="658813" y="4084638"/>
          <p14:tracePt t="111507" x="650875" y="4011613"/>
          <p14:tracePt t="111516" x="638175" y="3935413"/>
          <p14:tracePt t="111521" x="630238" y="3849688"/>
          <p14:tracePt t="111527" x="617538" y="3790950"/>
          <p14:tracePt t="111538" x="617538" y="3705225"/>
          <p14:tracePt t="111541" x="595313" y="3616325"/>
          <p14:tracePt t="111549" x="587375" y="3530600"/>
          <p14:tracePt t="111557" x="565150" y="3454400"/>
          <p14:tracePt t="111562" x="565150" y="3368675"/>
          <p14:tracePt t="111571" x="539750" y="3279775"/>
          <p14:tracePt t="111576" x="531813" y="3208338"/>
          <p14:tracePt t="111585" x="519113" y="3122613"/>
          <p14:tracePt t="111591" x="519113" y="3036888"/>
          <p14:tracePt t="111597" x="511175" y="2960688"/>
          <p14:tracePt t="111605" x="511175" y="2905125"/>
          <p14:tracePt t="111611" x="488950" y="2841625"/>
          <p14:tracePt t="111619" x="488950" y="2811463"/>
          <p14:tracePt t="111625" x="488950" y="2770188"/>
          <p14:tracePt t="111633" x="481013" y="2735263"/>
          <p14:tracePt t="111640" x="481013" y="2705100"/>
          <p14:tracePt t="111646" x="481013" y="2679700"/>
          <p14:tracePt t="111654" x="484188" y="2667000"/>
          <p14:tracePt t="111660" x="484188" y="2663825"/>
          <p14:tracePt t="111668" x="484188" y="2651125"/>
          <p14:tracePt t="111684" x="484188" y="2641600"/>
          <p14:tracePt t="112181" x="493713" y="2616200"/>
          <p14:tracePt t="112188" x="493713" y="2557463"/>
          <p14:tracePt t="112195" x="501650" y="2522538"/>
          <p14:tracePt t="112203" x="501650" y="2492375"/>
          <p14:tracePt t="112209" x="501650" y="2451100"/>
          <p14:tracePt t="112217" x="511175" y="2416175"/>
          <p14:tracePt t="112224" x="511175" y="2373313"/>
          <p14:tracePt t="112231" x="511175" y="2339975"/>
          <p14:tracePt t="112238" x="511175" y="2319338"/>
          <p14:tracePt t="112245" x="511175" y="2276475"/>
          <p14:tracePt t="112252" x="511175" y="2241550"/>
          <p14:tracePt t="112259" x="511175" y="2212975"/>
          <p14:tracePt t="112267" x="506413" y="2190750"/>
          <p14:tracePt t="112273" x="506413" y="2165350"/>
          <p14:tracePt t="112280" x="506413" y="2135188"/>
          <p14:tracePt t="112287" x="506413" y="2119313"/>
          <p14:tracePt t="112294" x="498475" y="2106613"/>
          <p14:tracePt t="112302" x="498475" y="2093913"/>
          <p14:tracePt t="112308" x="498475" y="2079625"/>
          <p14:tracePt t="112318" x="498475" y="2063750"/>
          <p14:tracePt t="112323" x="498475" y="2058988"/>
          <p14:tracePt t="112329" x="488950" y="2046288"/>
          <p14:tracePt t="112336" x="488950" y="2033588"/>
          <p14:tracePt t="112343" x="488950" y="2020888"/>
          <p14:tracePt t="112350" x="488950" y="2012950"/>
          <p14:tracePt t="112358" x="488950" y="1987550"/>
          <p14:tracePt t="112370" x="488950" y="1970088"/>
          <p14:tracePt t="112372" x="484188" y="1947863"/>
          <p14:tracePt t="112378" x="484188" y="1914525"/>
          <p14:tracePt t="112386" x="484188" y="1884363"/>
          <p14:tracePt t="112392" x="484188" y="1863725"/>
          <p14:tracePt t="112402" x="476250" y="1828800"/>
          <p14:tracePt t="112408" x="476250" y="1808163"/>
          <p14:tracePt t="112414" x="476250" y="1790700"/>
          <p14:tracePt t="112421" x="468313" y="1760538"/>
          <p14:tracePt t="112427" x="468313" y="1744663"/>
          <p14:tracePt t="112435" x="458788" y="1731963"/>
          <p14:tracePt t="112441" x="458788" y="1727200"/>
          <p14:tracePt t="112450" x="450850" y="1714500"/>
          <p14:tracePt t="112456" x="450850" y="1706563"/>
          <p14:tracePt t="112463" x="446088" y="1684338"/>
          <p14:tracePt t="112470" x="438150" y="1671638"/>
          <p14:tracePt t="112477" x="430213" y="1654175"/>
          <p14:tracePt t="112484" x="430213" y="1651000"/>
          <p14:tracePt t="112491" x="417513" y="1638300"/>
          <p14:tracePt t="112498" x="407988" y="1612900"/>
          <p14:tracePt t="112505" x="404813" y="1600200"/>
          <p14:tracePt t="112513" x="404813" y="1587500"/>
          <p14:tracePt t="112519" x="404813" y="1570038"/>
          <p14:tracePt t="112526" x="395288" y="1570038"/>
          <p14:tracePt t="112535" x="395288" y="1557338"/>
          <p14:tracePt t="112547" x="395288" y="1544638"/>
          <p14:tracePt t="112561" x="395288" y="1539875"/>
          <p14:tracePt t="113110" x="392113" y="1519238"/>
          <p14:tracePt t="113117" x="374650" y="1484313"/>
          <p14:tracePt t="113124" x="352425" y="1438275"/>
          <p14:tracePt t="113131" x="336550" y="1412875"/>
          <p14:tracePt t="113138" x="319088" y="1365250"/>
          <p14:tracePt t="113145" x="301625" y="1344613"/>
          <p14:tracePt t="113153" x="288925" y="1319213"/>
          <p14:tracePt t="113159" x="280988" y="1306513"/>
          <p14:tracePt t="113167" x="263525" y="1271588"/>
          <p14:tracePt t="113173" x="255588" y="1255713"/>
          <p14:tracePt t="113180" x="242888" y="1243013"/>
          <p14:tracePt t="113187" x="242888" y="1233488"/>
          <p14:tracePt t="113194" x="220663" y="1220788"/>
          <p14:tracePt t="113202" x="212725" y="1208088"/>
          <p14:tracePt t="113209" x="204788" y="1182688"/>
          <p14:tracePt t="113217" x="192088" y="1169988"/>
          <p14:tracePt t="113223" x="182563" y="1162050"/>
          <p14:tracePt t="113229" x="179388" y="1149350"/>
          <p14:tracePt t="113237" x="169863" y="1127125"/>
          <p14:tracePt t="113243" x="144463" y="1109663"/>
          <p14:tracePt t="113251" x="136525" y="1084263"/>
          <p14:tracePt t="113257" x="123825" y="1063625"/>
          <p14:tracePt t="113265" x="106363" y="1030288"/>
          <p14:tracePt t="113272" x="98425" y="1003300"/>
          <p14:tracePt t="113278" x="80963" y="982663"/>
          <p14:tracePt t="113287" x="63500" y="949325"/>
          <p14:tracePt t="113293" x="46038" y="923925"/>
          <p14:tracePt t="113300" x="30163" y="881063"/>
          <p14:tracePt t="113307" x="17463" y="863600"/>
          <p14:tracePt t="113314" x="7938" y="842963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D5FC-3E25-429D-8F7F-310F2B3A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Model Selection with AIC/BIC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3E5585-DCCA-47D7-A905-33748A4F41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6BD186-0D86-43A8-996A-4DEB3419BB30}"/>
                  </a:ext>
                </a:extLst>
              </p:cNvPr>
              <p:cNvSpPr txBox="1"/>
              <p:nvPr/>
            </p:nvSpPr>
            <p:spPr>
              <a:xfrm>
                <a:off x="484347" y="1091358"/>
                <a:ext cx="10765543" cy="5160586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dirty="0"/>
                  <a:t>A statistical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with parameters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/>
                  <a:t> has likelihood</a:t>
                </a:r>
              </a:p>
              <a:p>
                <a:pPr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</m:t>
                          </m:r>
                          <m:acc>
                            <m:accPr>
                              <m:chr m:val="⃗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∏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8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dirty="0"/>
                  <a:t>We can evaluate model quality via AIC (Akaike’s Information Criterion):</a:t>
                </a:r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𝐼𝐶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𝐵𝐼𝐶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</m:t>
                      </m:r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3200" dirty="0"/>
              </a:p>
              <a:p>
                <a:pPr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𝐴𝐼𝐶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𝐵𝐼𝐶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 ⇒    ↑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Model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Quality</m:t>
                      </m:r>
                    </m:oMath>
                  </m:oMathPara>
                </a14:m>
                <a:endParaRPr lang="en-US" sz="3200" dirty="0"/>
              </a:p>
              <a:p>
                <a:pPr>
                  <a:spcBef>
                    <a:spcPts val="600"/>
                  </a:spcBef>
                  <a:spcAft>
                    <a:spcPts val="300"/>
                  </a:spcAft>
                </a:pPr>
                <a:r>
                  <a:rPr lang="en-US" sz="2000" dirty="0"/>
                  <a:t>where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2000" dirty="0"/>
                  <a:t> is an estimator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000" dirty="0"/>
                  <a:t> is the dimensionality of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6BD186-0D86-43A8-996A-4DEB3419B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47" y="1091358"/>
                <a:ext cx="10765543" cy="5160586"/>
              </a:xfrm>
              <a:prstGeom prst="rect">
                <a:avLst/>
              </a:prstGeom>
              <a:blipFill>
                <a:blip r:embed="rId4"/>
                <a:stretch>
                  <a:fillRect l="-566" t="-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6111846-3321-4AE1-824B-0504D2F1CE44}"/>
              </a:ext>
            </a:extLst>
          </p:cNvPr>
          <p:cNvSpPr txBox="1"/>
          <p:nvPr/>
        </p:nvSpPr>
        <p:spPr>
          <a:xfrm>
            <a:off x="31897" y="6482078"/>
            <a:ext cx="1208797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AIC/BIC are principled methods for selecting parsimonious statistical models.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76266-EC3B-41D2-A20E-6C93C2A4D3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412" y="2402958"/>
            <a:ext cx="2581804" cy="26900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CCD0C1A-DD9E-4190-9E00-DB1494F447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4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028">
        <p:fade/>
      </p:transition>
    </mc:Choice>
    <mc:Fallback xmlns="">
      <p:transition spd="med" advTm="92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73F48-FEE0-423A-8ACD-7E1AC72D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39" y="240503"/>
            <a:ext cx="10058400" cy="570225"/>
          </a:xfrm>
        </p:spPr>
        <p:txBody>
          <a:bodyPr/>
          <a:lstStyle/>
          <a:p>
            <a:r>
              <a:rPr lang="en-US" dirty="0"/>
              <a:t>Result 2: Choosing PPM Model Order with AIC/BIC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47C11-EBEE-4DC0-885D-53A503385D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DDE036A-84F8-4D9B-BA1E-E58EAC9A686B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543147" y="876099"/>
                <a:ext cx="10737344" cy="4567217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57200" algn="l"/>
                  </a:tabLst>
                </a:pPr>
                <a:r>
                  <a:rPr lang="en-US" sz="2000" dirty="0"/>
                  <a:t>For PPM encoding, AIC/BIC can be used to select model order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000" dirty="0"/>
              </a:p>
              <a:p>
                <a:pPr marL="288925" indent="-288925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000" dirty="0"/>
                  <a:t> can be calculated as the number of estimated probabilities</a:t>
                </a:r>
              </a:p>
              <a:p>
                <a:pPr marL="288925" indent="-288925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:r>
                  <a:rPr lang="en-US" dirty="0"/>
                  <a:t>Likelihood can be approximated using the compressed length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000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57200" algn="l"/>
                  </a:tabLst>
                </a:pPr>
                <a:endParaRPr lang="en-US" dirty="0"/>
              </a:p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None/>
                  <a:tabLst>
                    <a:tab pos="457200" algn="l"/>
                  </a:tabLst>
                </a:pPr>
                <a:r>
                  <a:rPr lang="en-US" dirty="0"/>
                  <a:t>Sample results on 20-Newsgroups data:</a:t>
                </a:r>
                <a:endParaRPr lang="en-US" sz="2000" dirty="0"/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ADDE036A-84F8-4D9B-BA1E-E58EAC9A68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543147" y="876099"/>
                <a:ext cx="10737344" cy="4567217"/>
              </a:xfrm>
              <a:blipFill>
                <a:blip r:embed="rId4"/>
                <a:stretch>
                  <a:fillRect l="-1420" t="-6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78F6A48-4809-47AA-A8C2-5F359B3AA8CE}"/>
              </a:ext>
            </a:extLst>
          </p:cNvPr>
          <p:cNvSpPr txBox="1"/>
          <p:nvPr/>
        </p:nvSpPr>
        <p:spPr>
          <a:xfrm>
            <a:off x="31897" y="6482078"/>
            <a:ext cx="1208797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/>
              <a:t>Novel AIC/BIC implementation gives principled technique for model selection with PPM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F4028C-A7B9-4A4F-A8E7-E87BA326AB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0" b="9553"/>
          <a:stretch/>
        </p:blipFill>
        <p:spPr>
          <a:xfrm>
            <a:off x="817581" y="3367971"/>
            <a:ext cx="4294904" cy="2640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B3C588-C361-4C09-961F-22A58DB0E1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264"/>
          <a:stretch/>
        </p:blipFill>
        <p:spPr>
          <a:xfrm>
            <a:off x="6305933" y="3302601"/>
            <a:ext cx="4500269" cy="279775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F14B97C-504A-4A52-AFAD-6D75CDFF7AA9}"/>
              </a:ext>
            </a:extLst>
          </p:cNvPr>
          <p:cNvSpPr/>
          <p:nvPr/>
        </p:nvSpPr>
        <p:spPr>
          <a:xfrm>
            <a:off x="2312894" y="3302600"/>
            <a:ext cx="403412" cy="2599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CBD705-447A-4F13-BD64-FEA9E6EF1EF5}"/>
              </a:ext>
            </a:extLst>
          </p:cNvPr>
          <p:cNvSpPr txBox="1"/>
          <p:nvPr/>
        </p:nvSpPr>
        <p:spPr>
          <a:xfrm>
            <a:off x="2598688" y="2769963"/>
            <a:ext cx="3287380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k=3: Best observed out-of-sample performance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2F9FF6-04F5-4164-9B1F-2D446815B293}"/>
              </a:ext>
            </a:extLst>
          </p:cNvPr>
          <p:cNvSpPr/>
          <p:nvPr/>
        </p:nvSpPr>
        <p:spPr>
          <a:xfrm>
            <a:off x="7698888" y="3328785"/>
            <a:ext cx="907229" cy="25993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9D38B9-B6CA-4B6F-BB4E-264D4C557E52}"/>
                  </a:ext>
                </a:extLst>
              </p:cNvPr>
              <p:cNvSpPr txBox="1"/>
              <p:nvPr/>
            </p:nvSpPr>
            <p:spPr>
              <a:xfrm>
                <a:off x="8285675" y="2780194"/>
                <a:ext cx="2714019" cy="584775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AIC/BIC detect best k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1600" dirty="0"/>
                  <a:t>1) using only in-sample data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89D38B9-B6CA-4B6F-BB4E-264D4C557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675" y="2780194"/>
                <a:ext cx="2714019" cy="584775"/>
              </a:xfrm>
              <a:prstGeom prst="rect">
                <a:avLst/>
              </a:prstGeom>
              <a:blipFill>
                <a:blip r:embed="rId7"/>
                <a:stretch>
                  <a:fillRect l="-895" t="-3061" r="-224" b="-10204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D2A1A94F-AA92-4E55-B6AF-A8B332EFCA8A}"/>
              </a:ext>
            </a:extLst>
          </p:cNvPr>
          <p:cNvSpPr txBox="1"/>
          <p:nvPr/>
        </p:nvSpPr>
        <p:spPr>
          <a:xfrm>
            <a:off x="8401722" y="5979149"/>
            <a:ext cx="35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85638B-389E-4EED-ADF0-E55AFC819A5C}"/>
              </a:ext>
            </a:extLst>
          </p:cNvPr>
          <p:cNvSpPr txBox="1"/>
          <p:nvPr/>
        </p:nvSpPr>
        <p:spPr>
          <a:xfrm>
            <a:off x="2990740" y="5884848"/>
            <a:ext cx="35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52EDEA-FE82-4700-B2A1-DF9B7B51D509}"/>
              </a:ext>
            </a:extLst>
          </p:cNvPr>
          <p:cNvSpPr txBox="1"/>
          <p:nvPr/>
        </p:nvSpPr>
        <p:spPr>
          <a:xfrm rot="16200000">
            <a:off x="4731673" y="4297065"/>
            <a:ext cx="30524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 Selection Criterion (lower=better)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369F67-2C29-41B3-AA1B-AC881FD6F69E}"/>
              </a:ext>
            </a:extLst>
          </p:cNvPr>
          <p:cNvSpPr txBox="1"/>
          <p:nvPr/>
        </p:nvSpPr>
        <p:spPr>
          <a:xfrm rot="16200000">
            <a:off x="-822548" y="4158753"/>
            <a:ext cx="305245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Model Fit</a:t>
            </a:r>
          </a:p>
          <a:p>
            <a:pPr algn="ctr"/>
            <a:r>
              <a:rPr lang="en-US" dirty="0"/>
              <a:t>(lower=better)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9705574-D94F-415F-8F79-FB5B34E6F8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7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655">
        <p:fade/>
      </p:transition>
    </mc:Choice>
    <mc:Fallback xmlns="">
      <p:transition spd="med" advTm="132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95" x="3711575" y="6413500"/>
          <p14:tracePt t="8689" x="60325" y="1177925"/>
          <p14:tracePt t="8700" x="80963" y="1177925"/>
          <p14:tracePt t="8702" x="114300" y="1169988"/>
          <p14:tracePt t="8708" x="144463" y="1169988"/>
          <p14:tracePt t="8718" x="169863" y="1162050"/>
          <p14:tracePt t="8722" x="182563" y="1162050"/>
          <p14:tracePt t="8729" x="187325" y="1162050"/>
          <p14:tracePt t="8737" x="207963" y="1152525"/>
          <p14:tracePt t="8743" x="217488" y="1152525"/>
          <p14:tracePt t="8751" x="230188" y="1152525"/>
          <p14:tracePt t="8772" x="233363" y="1152525"/>
          <p14:tracePt t="8790" x="238125" y="1152525"/>
          <p14:tracePt t="8800" x="246063" y="1152525"/>
          <p14:tracePt t="8835" x="250825" y="1152525"/>
          <p14:tracePt t="8856" x="250825" y="1149350"/>
          <p14:tracePt t="8862" x="258763" y="1149350"/>
          <p14:tracePt t="8876" x="273050" y="1136650"/>
          <p14:tracePt t="8884" x="285750" y="1136650"/>
          <p14:tracePt t="8890" x="298450" y="1136650"/>
          <p14:tracePt t="8902" x="306388" y="1127125"/>
          <p14:tracePt t="8905" x="311150" y="1127125"/>
          <p14:tracePt t="8911" x="319088" y="1127125"/>
          <p14:tracePt t="8920" x="323850" y="1127125"/>
          <p14:tracePt t="8926" x="336550" y="1127125"/>
          <p14:tracePt t="8940" x="339725" y="1127125"/>
          <p14:tracePt t="8955" x="349250" y="1127125"/>
          <p14:tracePt t="8975" x="352425" y="1127125"/>
          <p14:tracePt t="9004" x="361950" y="1127125"/>
          <p14:tracePt t="9074" x="361950" y="1122363"/>
          <p14:tracePt t="9109" x="361950" y="1114425"/>
          <p14:tracePt t="9137" x="361950" y="1109663"/>
          <p14:tracePt t="9172" x="361950" y="1106488"/>
          <p14:tracePt t="9201" x="361950" y="1096963"/>
          <p14:tracePt t="9235" x="361950" y="1093788"/>
          <p14:tracePt t="9263" x="361950" y="1084263"/>
          <p14:tracePt t="9298" x="361950" y="1081088"/>
          <p14:tracePt t="9306" x="357188" y="1081088"/>
          <p14:tracePt t="18991" x="352425" y="1081088"/>
          <p14:tracePt t="18999" x="344488" y="1089025"/>
          <p14:tracePt t="19005" x="339725" y="1101725"/>
          <p14:tracePt t="19012" x="323850" y="1109663"/>
          <p14:tracePt t="19020" x="319088" y="1114425"/>
          <p14:tracePt t="19026" x="306388" y="1127125"/>
          <p14:tracePt t="19034" x="298450" y="1144588"/>
          <p14:tracePt t="19040" x="285750" y="1149350"/>
          <p14:tracePt t="19048" x="276225" y="1157288"/>
          <p14:tracePt t="19055" x="273050" y="1162050"/>
          <p14:tracePt t="19061" x="263525" y="1169988"/>
          <p14:tracePt t="19070" x="258763" y="1174750"/>
          <p14:tracePt t="19075" x="255588" y="1177925"/>
          <p14:tracePt t="19083" x="246063" y="1187450"/>
          <p14:tracePt t="19090" x="242888" y="1190625"/>
          <p14:tracePt t="19100" x="233363" y="1190625"/>
          <p14:tracePt t="19104" x="220663" y="1208088"/>
          <p14:tracePt t="19110" x="212725" y="1220788"/>
          <p14:tracePt t="19119" x="207963" y="1225550"/>
          <p14:tracePt t="19125" x="195263" y="1243013"/>
          <p14:tracePt t="19133" x="187325" y="1246188"/>
          <p14:tracePt t="19140" x="174625" y="1258888"/>
          <p14:tracePt t="19146" x="166688" y="1284288"/>
          <p14:tracePt t="19154" x="152400" y="1289050"/>
          <p14:tracePt t="19160" x="144463" y="1306513"/>
          <p14:tracePt t="19168" x="136525" y="1319213"/>
          <p14:tracePt t="19174" x="131763" y="1327150"/>
          <p14:tracePt t="19182" x="127000" y="1331913"/>
          <p14:tracePt t="19188" x="127000" y="1344613"/>
          <p14:tracePt t="19202" x="119063" y="1352550"/>
          <p14:tracePt t="19217" x="114300" y="1365250"/>
          <p14:tracePt t="19223" x="106363" y="1370013"/>
          <p14:tracePt t="19232" x="101600" y="1382713"/>
          <p14:tracePt t="19238" x="93663" y="1400175"/>
          <p14:tracePt t="19244" x="80963" y="1400175"/>
          <p14:tracePt t="19253" x="80963" y="1420813"/>
          <p14:tracePt t="19258" x="73025" y="1425575"/>
          <p14:tracePt t="19268" x="73025" y="1433513"/>
          <p14:tracePt t="19272" x="73025" y="1438275"/>
          <p14:tracePt t="19280" x="68263" y="1438275"/>
          <p14:tracePt t="19287" x="68263" y="1446213"/>
          <p14:tracePt t="19309" x="68263" y="1450975"/>
          <p14:tracePt t="19343" x="68263" y="1455738"/>
          <p14:tracePt t="19434" x="76200" y="1455738"/>
          <p14:tracePt t="19462" x="88900" y="1455738"/>
          <p14:tracePt t="19484" x="93663" y="1455738"/>
          <p14:tracePt t="19498" x="101600" y="1455738"/>
          <p14:tracePt t="19505" x="106363" y="1450975"/>
          <p14:tracePt t="19511" x="119063" y="1450975"/>
          <p14:tracePt t="19519" x="127000" y="1450975"/>
          <p14:tracePt t="19525" x="131763" y="1450975"/>
          <p14:tracePt t="19533" x="136525" y="1441450"/>
          <p14:tracePt t="19540" x="157163" y="1441450"/>
          <p14:tracePt t="19549" x="166688" y="1441450"/>
          <p14:tracePt t="19554" x="179388" y="1441450"/>
          <p14:tracePt t="19561" x="182563" y="1441450"/>
          <p14:tracePt t="19569" x="187325" y="1441450"/>
          <p14:tracePt t="19575" x="195263" y="1441450"/>
          <p14:tracePt t="19582" x="200025" y="1438275"/>
          <p14:tracePt t="19589" x="207963" y="1438275"/>
          <p14:tracePt t="19596" x="230188" y="1438275"/>
          <p14:tracePt t="19604" x="233363" y="1438275"/>
          <p14:tracePt t="19610" x="238125" y="1438275"/>
          <p14:tracePt t="19618" x="250825" y="1428750"/>
          <p14:tracePt t="19624" x="258763" y="1428750"/>
          <p14:tracePt t="19632" x="273050" y="1428750"/>
          <p14:tracePt t="19638" x="285750" y="1428750"/>
          <p14:tracePt t="19645" x="293688" y="1425575"/>
          <p14:tracePt t="19654" x="298450" y="1425575"/>
          <p14:tracePt t="19659" x="301625" y="1425575"/>
          <p14:tracePt t="19667" x="311150" y="1425575"/>
          <p14:tracePt t="19683" x="314325" y="1425575"/>
          <p14:tracePt t="19695" x="323850" y="1425575"/>
          <p14:tracePt t="19723" x="327025" y="1425575"/>
          <p14:tracePt t="19751" x="336550" y="1425575"/>
          <p14:tracePt t="19786" x="339725" y="1425575"/>
          <p14:tracePt t="19807" x="344488" y="1425575"/>
          <p14:tracePt t="19821" x="352425" y="1425575"/>
          <p14:tracePt t="19836" x="357188" y="1425575"/>
          <p14:tracePt t="19864" x="365125" y="1425575"/>
          <p14:tracePt t="19884" x="369888" y="1425575"/>
          <p14:tracePt t="19899" x="374650" y="1425575"/>
          <p14:tracePt t="19912" x="382588" y="1425575"/>
          <p14:tracePt t="19926" x="387350" y="1425575"/>
          <p14:tracePt t="19941" x="400050" y="1425575"/>
          <p14:tracePt t="19955" x="407988" y="1425575"/>
          <p14:tracePt t="19970" x="412750" y="1425575"/>
          <p14:tracePt t="19990" x="420688" y="1425575"/>
          <p14:tracePt t="20004" x="425450" y="1425575"/>
          <p14:tracePt t="20011" x="430213" y="1425575"/>
          <p14:tracePt t="20025" x="438150" y="1425575"/>
          <p14:tracePt t="20039" x="442913" y="1425575"/>
          <p14:tracePt t="20068" x="450850" y="1425575"/>
          <p14:tracePt t="20095" x="463550" y="1425575"/>
          <p14:tracePt t="21362" x="468313" y="1425575"/>
          <p14:tracePt t="21383" x="468313" y="1416050"/>
          <p14:tracePt t="21411" x="468313" y="1412875"/>
          <p14:tracePt t="21446" x="468313" y="1408113"/>
          <p14:tracePt t="21474" x="468313" y="1400175"/>
          <p14:tracePt t="21502" x="458788" y="1400175"/>
          <p14:tracePt t="21510" x="458788" y="1395413"/>
          <p14:tracePt t="21537" x="455613" y="1387475"/>
          <p14:tracePt t="21565" x="446088" y="1387475"/>
          <p14:tracePt t="21594" x="442913" y="1387475"/>
          <p14:tracePt t="21608" x="438150" y="1387475"/>
          <p14:tracePt t="21622" x="430213" y="1390650"/>
          <p14:tracePt t="21637" x="425450" y="1390650"/>
          <p14:tracePt t="21643" x="417513" y="1395413"/>
          <p14:tracePt t="21651" x="404813" y="1403350"/>
          <p14:tracePt t="21657" x="392113" y="1416050"/>
          <p14:tracePt t="21666" x="374650" y="1441450"/>
          <p14:tracePt t="21672" x="357188" y="1463675"/>
          <p14:tracePt t="21678" x="339725" y="1489075"/>
          <p14:tracePt t="21686" x="314325" y="1522413"/>
          <p14:tracePt t="21693" x="311150" y="1539875"/>
          <p14:tracePt t="21700" x="293688" y="1552575"/>
          <p14:tracePt t="21706" x="293688" y="1565275"/>
          <p14:tracePt t="21715" x="285750" y="1590675"/>
          <p14:tracePt t="21721" x="280988" y="1595438"/>
          <p14:tracePt t="21727" x="280988" y="1603375"/>
          <p14:tracePt t="21736" x="273050" y="1616075"/>
          <p14:tracePt t="21741" x="273050" y="1620838"/>
          <p14:tracePt t="21750" x="273050" y="1628775"/>
          <p14:tracePt t="21756" x="268288" y="1633538"/>
          <p14:tracePt t="21770" x="268288" y="1646238"/>
          <p14:tracePt t="21784" x="268288" y="1654175"/>
          <p14:tracePt t="21805" x="268288" y="1658938"/>
          <p14:tracePt t="21834" x="276225" y="1663700"/>
          <p14:tracePt t="21848" x="288925" y="1671638"/>
          <p14:tracePt t="21854" x="301625" y="1681163"/>
          <p14:tracePt t="21861" x="311150" y="1684338"/>
          <p14:tracePt t="21869" x="336550" y="1693863"/>
          <p14:tracePt t="21875" x="344488" y="1697038"/>
          <p14:tracePt t="21882" x="357188" y="1719263"/>
          <p14:tracePt t="21889" x="369888" y="1727200"/>
          <p14:tracePt t="21899" x="387350" y="1727200"/>
          <p14:tracePt t="21904" x="400050" y="1735138"/>
          <p14:tracePt t="21910" x="412750" y="1739900"/>
          <p14:tracePt t="21918" x="420688" y="1747838"/>
          <p14:tracePt t="21924" x="425450" y="1747838"/>
          <p14:tracePt t="21932" x="438150" y="1747838"/>
          <p14:tracePt t="21938" x="446088" y="1752600"/>
          <p14:tracePt t="21953" x="458788" y="1752600"/>
          <p14:tracePt t="21959" x="463550" y="1752600"/>
          <p14:tracePt t="21973" x="476250" y="1752600"/>
          <p14:tracePt t="21983" x="484188" y="1752600"/>
          <p14:tracePt t="21988" x="488950" y="1752600"/>
          <p14:tracePt t="21994" x="493713" y="1752600"/>
          <p14:tracePt t="22002" x="501650" y="1752600"/>
          <p14:tracePt t="22016" x="506413" y="1752600"/>
          <p14:tracePt t="22037" x="519113" y="1752600"/>
          <p14:tracePt t="22052" x="527050" y="1752600"/>
          <p14:tracePt t="22087" x="531813" y="1752600"/>
          <p14:tracePt t="22115" x="539750" y="1752600"/>
          <p14:tracePt t="22241" x="536575" y="1752600"/>
          <p14:tracePt t="22269" x="531813" y="1752600"/>
          <p14:tracePt t="22305" x="523875" y="1760538"/>
          <p14:tracePt t="22333" x="511175" y="1760538"/>
          <p14:tracePt t="22353" x="511175" y="1765300"/>
          <p14:tracePt t="22368" x="506413" y="1765300"/>
          <p14:tracePt t="22382" x="506413" y="1770063"/>
          <p14:tracePt t="22396" x="498475" y="1770063"/>
          <p14:tracePt t="22417" x="498475" y="1778000"/>
          <p14:tracePt t="22425" x="493713" y="1778000"/>
          <p14:tracePt t="22459" x="488950" y="1778000"/>
          <p14:tracePt t="22481" x="481013" y="1778000"/>
          <p14:tracePt t="22515" x="476250" y="1778000"/>
          <p14:tracePt t="22536" x="468313" y="1778000"/>
          <p14:tracePt t="22564" x="463550" y="1778000"/>
          <p14:tracePt t="22593" x="458788" y="1778000"/>
          <p14:tracePt t="22615" x="450850" y="1778000"/>
          <p14:tracePt t="22622" x="450850" y="1774825"/>
          <p14:tracePt t="22650" x="446088" y="1774825"/>
          <p14:tracePt t="22658" x="446088" y="1770063"/>
          <p14:tracePt t="22677" x="438150" y="1770063"/>
          <p14:tracePt t="22691" x="438150" y="1765300"/>
          <p14:tracePt t="22706" x="433388" y="1765300"/>
          <p14:tracePt t="22712" x="433388" y="1757363"/>
          <p14:tracePt t="22734" x="425450" y="1744663"/>
          <p14:tracePt t="22740" x="420688" y="1739900"/>
          <p14:tracePt t="22748" x="412750" y="1731963"/>
          <p14:tracePt t="22754" x="412750" y="1727200"/>
          <p14:tracePt t="22761" x="392113" y="1706563"/>
          <p14:tracePt t="22769" x="387350" y="1689100"/>
          <p14:tracePt t="22775" x="377825" y="1676400"/>
          <p14:tracePt t="22783" x="361950" y="1658938"/>
          <p14:tracePt t="22799" x="349250" y="1603375"/>
          <p14:tracePt t="22804" x="339725" y="1590675"/>
          <p14:tracePt t="22810" x="314325" y="1565275"/>
          <p14:tracePt t="22818" x="306388" y="1519238"/>
          <p14:tracePt t="22824" x="306388" y="1506538"/>
          <p14:tracePt t="22832" x="298450" y="1493838"/>
          <p14:tracePt t="22839" x="298450" y="1458913"/>
          <p14:tracePt t="22846" x="293688" y="1455738"/>
          <p14:tracePt t="22853" x="293688" y="1441450"/>
          <p14:tracePt t="22860" x="293688" y="1433513"/>
          <p14:tracePt t="22868" x="293688" y="1428750"/>
          <p14:tracePt t="22874" x="293688" y="1420813"/>
          <p14:tracePt t="22882" x="293688" y="1416050"/>
          <p14:tracePt t="22889" x="293688" y="1412875"/>
          <p14:tracePt t="22895" x="293688" y="1403350"/>
          <p14:tracePt t="22903" x="301625" y="1400175"/>
          <p14:tracePt t="22917" x="306388" y="1390650"/>
          <p14:tracePt t="22923" x="306388" y="1387475"/>
          <p14:tracePt t="22932" x="319088" y="1387475"/>
          <p14:tracePt t="22938" x="327025" y="1377950"/>
          <p14:tracePt t="22944" x="331788" y="1374775"/>
          <p14:tracePt t="22952" x="336550" y="1370013"/>
          <p14:tracePt t="22958" x="344488" y="1370013"/>
          <p14:tracePt t="22966" x="349250" y="1352550"/>
          <p14:tracePt t="22972" x="357188" y="1352550"/>
          <p14:tracePt t="22983" x="369888" y="1349375"/>
          <p14:tracePt t="22987" x="382588" y="1349375"/>
          <p14:tracePt t="22993" x="392113" y="1349375"/>
          <p14:tracePt t="23002" x="395288" y="1349375"/>
          <p14:tracePt t="23007" x="400050" y="1349375"/>
          <p14:tracePt t="23016" x="412750" y="1349375"/>
          <p14:tracePt t="23022" x="430213" y="1349375"/>
          <p14:tracePt t="23028" x="442913" y="1349375"/>
          <p14:tracePt t="23036" x="455613" y="1349375"/>
          <p14:tracePt t="23042" x="468313" y="1349375"/>
          <p14:tracePt t="23050" x="481013" y="1349375"/>
          <p14:tracePt t="23057" x="498475" y="1352550"/>
          <p14:tracePt t="23065" x="519113" y="1352550"/>
          <p14:tracePt t="23071" x="536575" y="1365250"/>
          <p14:tracePt t="23078" x="539750" y="1365250"/>
          <p14:tracePt t="23086" x="552450" y="1365250"/>
          <p14:tracePt t="23092" x="552450" y="1374775"/>
          <p14:tracePt t="23099" x="561975" y="1374775"/>
          <p14:tracePt t="23117" x="565150" y="1374775"/>
          <p14:tracePt t="23121" x="565150" y="1377950"/>
          <p14:tracePt t="23141" x="577850" y="1377950"/>
          <p14:tracePt t="23155" x="577850" y="1382713"/>
          <p14:tracePt t="23171" x="587375" y="1382713"/>
          <p14:tracePt t="23184" x="587375" y="1390650"/>
          <p14:tracePt t="23219" x="587375" y="1395413"/>
          <p14:tracePt t="23247" x="587375" y="1403350"/>
          <p14:tracePt t="23282" x="587375" y="1408113"/>
          <p14:tracePt t="23310" x="587375" y="1416050"/>
          <p14:tracePt t="23338" x="582613" y="1416050"/>
          <p14:tracePt t="23387" x="569913" y="1416050"/>
          <p14:tracePt t="23402" x="569913" y="1420813"/>
          <p14:tracePt t="23430" x="565150" y="1420813"/>
          <p14:tracePt t="23458" x="557213" y="1420813"/>
          <p14:tracePt t="23493" x="552450" y="1420813"/>
          <p14:tracePt t="24239" x="544513" y="1420813"/>
          <p14:tracePt t="24267" x="539750" y="1412875"/>
          <p14:tracePt t="24281" x="536575" y="1412875"/>
          <p14:tracePt t="24295" x="527050" y="1412875"/>
          <p14:tracePt t="24303" x="523875" y="1412875"/>
          <p14:tracePt t="24317" x="514350" y="1412875"/>
          <p14:tracePt t="24337" x="511175" y="1412875"/>
          <p14:tracePt t="24352" x="501650" y="1412875"/>
          <p14:tracePt t="24366" x="488950" y="1412875"/>
          <p14:tracePt t="24387" x="484188" y="1412875"/>
          <p14:tracePt t="24421" x="481013" y="1412875"/>
          <p14:tracePt t="24450" x="471488" y="1412875"/>
          <p14:tracePt t="24478" x="468313" y="1412875"/>
          <p14:tracePt t="24513" x="458788" y="1412875"/>
          <p14:tracePt t="24534" x="455613" y="1412875"/>
          <p14:tracePt t="24555" x="446088" y="1412875"/>
          <p14:tracePt t="24569" x="442913" y="1412875"/>
          <p14:tracePt t="24583" x="430213" y="1412875"/>
          <p14:tracePt t="24598" x="425450" y="1412875"/>
          <p14:tracePt t="24611" x="417513" y="1412875"/>
          <p14:tracePt t="24634" x="412750" y="1412875"/>
          <p14:tracePt t="24654" x="404813" y="1412875"/>
          <p14:tracePt t="24690" x="400050" y="1412875"/>
          <p14:tracePt t="24703" x="400050" y="1408113"/>
          <p14:tracePt t="24718" x="392113" y="1408113"/>
          <p14:tracePt t="24738" x="392113" y="1400175"/>
          <p14:tracePt t="24745" x="387350" y="1400175"/>
          <p14:tracePt t="24754" x="387350" y="1395413"/>
          <p14:tracePt t="24773" x="387350" y="1387475"/>
          <p14:tracePt t="24788" x="387350" y="1382713"/>
          <p14:tracePt t="24808" x="387350" y="1377950"/>
          <p14:tracePt t="24843" x="387350" y="1365250"/>
          <p14:tracePt t="25069" x="395288" y="1365250"/>
          <p14:tracePt t="25083" x="407988" y="1365250"/>
          <p14:tracePt t="25104" x="412750" y="1365250"/>
          <p14:tracePt t="25120" x="412750" y="1374775"/>
          <p14:tracePt t="25132" x="420688" y="1374775"/>
          <p14:tracePt t="25147" x="420688" y="1377950"/>
          <p14:tracePt t="25168" x="425450" y="1377950"/>
          <p14:tracePt t="25182" x="425450" y="1382713"/>
          <p14:tracePt t="25196" x="433388" y="1382713"/>
          <p14:tracePt t="25209" x="433388" y="1390650"/>
          <p14:tracePt t="25232" x="438150" y="1390650"/>
          <p14:tracePt t="25244" x="438150" y="1395413"/>
          <p14:tracePt t="25259" x="446088" y="1395413"/>
          <p14:tracePt t="25287" x="450850" y="1395413"/>
          <p14:tracePt t="25322" x="455613" y="1395413"/>
          <p14:tracePt t="35296" x="455613" y="1408113"/>
          <p14:tracePt t="35304" x="446088" y="1416050"/>
          <p14:tracePt t="35310" x="442913" y="1428750"/>
          <p14:tracePt t="35318" x="433388" y="1441450"/>
          <p14:tracePt t="35324" x="417513" y="1476375"/>
          <p14:tracePt t="35332" x="407988" y="1493838"/>
          <p14:tracePt t="35338" x="404813" y="1514475"/>
          <p14:tracePt t="35347" x="377825" y="1539875"/>
          <p14:tracePt t="35353" x="369888" y="1574800"/>
          <p14:tracePt t="35359" x="352425" y="1595438"/>
          <p14:tracePt t="35368" x="336550" y="1620838"/>
          <p14:tracePt t="35373" x="323850" y="1646238"/>
          <p14:tracePt t="35382" x="306388" y="1668463"/>
          <p14:tracePt t="35388" x="301625" y="1676400"/>
          <p14:tracePt t="35397" x="285750" y="1689100"/>
          <p14:tracePt t="35402" x="280988" y="1693863"/>
          <p14:tracePt t="35409" x="280988" y="1701800"/>
          <p14:tracePt t="35416" x="276225" y="1701800"/>
          <p14:tracePt t="35423" x="276225" y="1714500"/>
          <p14:tracePt t="35437" x="276225" y="1719263"/>
          <p14:tracePt t="35444" x="268288" y="1719263"/>
          <p14:tracePt t="35466" x="268288" y="1722438"/>
          <p14:tracePt t="35486" x="268288" y="1735138"/>
          <p14:tracePt t="35493" x="268288" y="1744663"/>
          <p14:tracePt t="35501" x="268288" y="1757363"/>
          <p14:tracePt t="35507" x="273050" y="1760538"/>
          <p14:tracePt t="35522" x="276225" y="1774825"/>
          <p14:tracePt t="35531" x="276225" y="1790700"/>
          <p14:tracePt t="35536" x="285750" y="1790700"/>
          <p14:tracePt t="35543" x="285750" y="1795463"/>
          <p14:tracePt t="35551" x="288925" y="1803400"/>
          <p14:tracePt t="35565" x="288925" y="1808163"/>
          <p14:tracePt t="35586" x="293688" y="1808163"/>
          <p14:tracePt t="35592" x="293688" y="1812925"/>
          <p14:tracePt t="35600" x="301625" y="1812925"/>
          <p14:tracePt t="35620" x="323850" y="1820863"/>
          <p14:tracePt t="35636" x="327025" y="1820863"/>
          <p14:tracePt t="35641" x="336550" y="1820863"/>
          <p14:tracePt t="35649" x="339725" y="1825625"/>
          <p14:tracePt t="35665" x="344488" y="1825625"/>
          <p14:tracePt t="35676" x="352425" y="1841500"/>
          <p14:tracePt t="35685" x="357188" y="1841500"/>
          <p14:tracePt t="35690" x="365125" y="1841500"/>
          <p14:tracePt t="35699" x="377825" y="1841500"/>
          <p14:tracePt t="35705" x="382588" y="1841500"/>
          <p14:tracePt t="35714" x="392113" y="1841500"/>
          <p14:tracePt t="35719" x="395288" y="1841500"/>
          <p14:tracePt t="35726" x="400050" y="1846263"/>
          <p14:tracePt t="35734" x="407988" y="1846263"/>
          <p14:tracePt t="35740" x="412750" y="1846263"/>
          <p14:tracePt t="35748" x="420688" y="1846263"/>
          <p14:tracePt t="35754" x="425450" y="1846263"/>
          <p14:tracePt t="35769" x="433388" y="1846263"/>
          <p14:tracePt t="35775" x="438150" y="1846263"/>
          <p14:tracePt t="35783" x="450850" y="1846263"/>
          <p14:tracePt t="35798" x="455613" y="1846263"/>
          <p14:tracePt t="35804" x="463550" y="1846263"/>
          <p14:tracePt t="35810" x="468313" y="1846263"/>
          <p14:tracePt t="35818" x="476250" y="1846263"/>
          <p14:tracePt t="35832" x="488950" y="1846263"/>
          <p14:tracePt t="35848" x="493713" y="1846263"/>
          <p14:tracePt t="35859" x="501650" y="1846263"/>
          <p14:tracePt t="35888" x="506413" y="1828800"/>
          <p14:tracePt t="35916" x="514350" y="1828800"/>
          <p14:tracePt t="35937" x="514350" y="1825625"/>
          <p14:tracePt t="35951" x="519113" y="1825625"/>
          <p14:tracePt t="35972" x="523875" y="1820863"/>
          <p14:tracePt t="35986" x="531813" y="1820863"/>
          <p14:tracePt t="35993" x="536575" y="1812925"/>
          <p14:tracePt t="36007" x="549275" y="1812925"/>
          <p14:tracePt t="36015" x="549275" y="1808163"/>
          <p14:tracePt t="36021" x="557213" y="1808163"/>
          <p14:tracePt t="36042" x="561975" y="1808163"/>
          <p14:tracePt t="36050" x="561975" y="1800225"/>
          <p14:tracePt t="36071" x="569913" y="1800225"/>
          <p14:tracePt t="36081" x="569913" y="1795463"/>
          <p14:tracePt t="36114" x="574675" y="1787525"/>
          <p14:tracePt t="36141" x="574675" y="1782763"/>
          <p14:tracePt t="36254" x="565150" y="1782763"/>
          <p14:tracePt t="36267" x="561975" y="1782763"/>
          <p14:tracePt t="36283" x="552450" y="1790700"/>
          <p14:tracePt t="36288" x="539750" y="1790700"/>
          <p14:tracePt t="36297" x="536575" y="1790700"/>
          <p14:tracePt t="36303" x="527050" y="1790700"/>
          <p14:tracePt t="36310" x="523875" y="1795463"/>
          <p14:tracePt t="36318" x="519113" y="1795463"/>
          <p14:tracePt t="36323" x="511175" y="1795463"/>
          <p14:tracePt t="36331" x="506413" y="1795463"/>
          <p14:tracePt t="36338" x="498475" y="1795463"/>
          <p14:tracePt t="36353" x="493713" y="1795463"/>
          <p14:tracePt t="36359" x="481013" y="1795463"/>
          <p14:tracePt t="36366" x="471488" y="1795463"/>
          <p14:tracePt t="36373" x="468313" y="1795463"/>
          <p14:tracePt t="36381" x="463550" y="1795463"/>
          <p14:tracePt t="36387" x="455613" y="1795463"/>
          <p14:tracePt t="36402" x="450850" y="1795463"/>
          <p14:tracePt t="36408" x="442913" y="1795463"/>
          <p14:tracePt t="36416" x="438150" y="1795463"/>
          <p14:tracePt t="36431" x="430213" y="1803400"/>
          <p14:tracePt t="36437" x="425450" y="1803400"/>
          <p14:tracePt t="36443" x="420688" y="1803400"/>
          <p14:tracePt t="36457" x="412750" y="1803400"/>
          <p14:tracePt t="36471" x="407988" y="1803400"/>
          <p14:tracePt t="36480" x="400050" y="1803400"/>
          <p14:tracePt t="36493" x="395288" y="1803400"/>
          <p14:tracePt t="36515" x="392113" y="1803400"/>
          <p14:tracePt t="36536" x="382588" y="1803400"/>
          <p14:tracePt t="36570" x="369888" y="1803400"/>
          <p14:tracePt t="36599" x="365125" y="1803400"/>
          <p14:tracePt t="36712" x="377825" y="1803400"/>
          <p14:tracePt t="36746" x="387350" y="1803400"/>
          <p14:tracePt t="36760" x="392113" y="1800225"/>
          <p14:tracePt t="36774" x="395288" y="1800225"/>
          <p14:tracePt t="36796" x="404813" y="1800225"/>
          <p14:tracePt t="36809" x="407988" y="1800225"/>
          <p14:tracePt t="36838" x="417513" y="1800225"/>
          <p14:tracePt t="36865" x="420688" y="1800225"/>
          <p14:tracePt t="36900" x="425450" y="1800225"/>
          <p14:tracePt t="36915" x="433388" y="1800225"/>
          <p14:tracePt t="48239" x="433388" y="1816100"/>
          <p14:tracePt t="48247" x="433388" y="1838325"/>
          <p14:tracePt t="48252" x="433388" y="1881188"/>
          <p14:tracePt t="48264" x="433388" y="1906588"/>
          <p14:tracePt t="48267" x="433388" y="1927225"/>
          <p14:tracePt t="48274" x="433388" y="1960563"/>
          <p14:tracePt t="48282" x="433388" y="1982788"/>
          <p14:tracePt t="48288" x="433388" y="2003425"/>
          <p14:tracePt t="48296" x="433388" y="2038350"/>
          <p14:tracePt t="48302" x="433388" y="2058988"/>
          <p14:tracePt t="48310" x="433388" y="2079625"/>
          <p14:tracePt t="48318" x="433388" y="2106613"/>
          <p14:tracePt t="48323" x="433388" y="2119313"/>
          <p14:tracePt t="48331" x="442913" y="2132013"/>
          <p14:tracePt t="48337" x="442913" y="2139950"/>
          <p14:tracePt t="48347" x="442913" y="2144713"/>
          <p14:tracePt t="48358" x="442913" y="2152650"/>
          <p14:tracePt t="48373" x="442913" y="2157413"/>
          <p14:tracePt t="48407" x="442913" y="2160588"/>
          <p14:tracePt t="48436" x="442913" y="2178050"/>
          <p14:tracePt t="48471" x="438150" y="2182813"/>
          <p14:tracePt t="48513" x="438150" y="2185988"/>
          <p14:tracePt t="48528" x="433388" y="2185988"/>
          <p14:tracePt t="48555" x="433388" y="2200275"/>
          <p14:tracePt t="48563" x="425450" y="2216150"/>
          <p14:tracePt t="48569" x="425450" y="2220913"/>
          <p14:tracePt t="48576" x="425450" y="2228850"/>
          <p14:tracePt t="48584" x="420688" y="2233613"/>
          <p14:tracePt t="48590" x="420688" y="2246313"/>
          <p14:tracePt t="48604" x="420688" y="2251075"/>
          <p14:tracePt t="48625" x="420688" y="2259013"/>
          <p14:tracePt t="48647" x="420688" y="2263775"/>
          <p14:tracePt t="48682" x="420688" y="2271713"/>
          <p14:tracePt t="48708" x="420688" y="2297113"/>
          <p14:tracePt t="48710" x="412750" y="2322513"/>
          <p14:tracePt t="48717" x="412750" y="2335213"/>
          <p14:tracePt t="48724" x="412750" y="2339975"/>
          <p14:tracePt t="48732" x="412750" y="2352675"/>
          <p14:tracePt t="48738" x="412750" y="2360613"/>
          <p14:tracePt t="48752" x="412750" y="2365375"/>
          <p14:tracePt t="48767" x="412750" y="2378075"/>
          <p14:tracePt t="48781" x="412750" y="2386013"/>
          <p14:tracePt t="48808" x="412750" y="2390775"/>
          <p14:tracePt t="48845" x="412750" y="2398713"/>
          <p14:tracePt t="48886" x="404813" y="2425700"/>
          <p14:tracePt t="48894" x="404813" y="2428875"/>
          <p14:tracePt t="48900" x="400050" y="2451100"/>
          <p14:tracePt t="48907" x="400050" y="2459038"/>
          <p14:tracePt t="48914" x="400050" y="2463800"/>
          <p14:tracePt t="48921" x="400050" y="2466975"/>
          <p14:tracePt t="48935" x="400050" y="2476500"/>
          <p14:tracePt t="48956" x="400050" y="2479675"/>
          <p14:tracePt t="48978" x="400050" y="2489200"/>
          <p14:tracePt t="49013" x="400050" y="2492375"/>
          <p14:tracePt t="49104" x="392113" y="2492375"/>
          <p14:tracePt t="49196" x="387350" y="2492375"/>
          <p14:tracePt t="49259" x="374650" y="2492375"/>
          <p14:tracePt t="49730" x="374650" y="2501900"/>
          <p14:tracePt t="50518" x="374650" y="2505075"/>
          <p14:tracePt t="50546" x="374650" y="2509838"/>
          <p14:tracePt t="50581" x="374650" y="2519363"/>
          <p14:tracePt t="50602" x="374650" y="2522538"/>
          <p14:tracePt t="50610" x="374650" y="2535238"/>
          <p14:tracePt t="50617" x="374650" y="2552700"/>
          <p14:tracePt t="50623" x="374650" y="2557463"/>
          <p14:tracePt t="50632" x="374650" y="2578100"/>
          <p14:tracePt t="50638" x="374650" y="2590800"/>
          <p14:tracePt t="50646" x="374650" y="2603500"/>
          <p14:tracePt t="50652" x="374650" y="2611438"/>
          <p14:tracePt t="50659" x="374650" y="2624138"/>
          <p14:tracePt t="50667" x="374650" y="2628900"/>
          <p14:tracePt t="50673" x="382588" y="2651125"/>
          <p14:tracePt t="50681" x="382588" y="2654300"/>
          <p14:tracePt t="50687" x="382588" y="2667000"/>
          <p14:tracePt t="50696" x="382588" y="2676525"/>
          <p14:tracePt t="50703" x="382588" y="2679700"/>
          <p14:tracePt t="50710" x="382588" y="2689225"/>
          <p14:tracePt t="50717" x="382588" y="2705100"/>
          <p14:tracePt t="50722" x="382588" y="2722563"/>
          <p14:tracePt t="50730" x="392113" y="2735263"/>
          <p14:tracePt t="50736" x="392113" y="2747963"/>
          <p14:tracePt t="50745" x="392113" y="2760663"/>
          <p14:tracePt t="50751" x="395288" y="2778125"/>
          <p14:tracePt t="50757" x="395288" y="2790825"/>
          <p14:tracePt t="50766" x="404813" y="2808288"/>
          <p14:tracePt t="50771" x="404813" y="2811463"/>
          <p14:tracePt t="50781" x="404813" y="2816225"/>
          <p14:tracePt t="50785" x="407988" y="2824163"/>
          <p14:tracePt t="50795" x="407988" y="2828925"/>
          <p14:tracePt t="50800" x="417513" y="2841625"/>
          <p14:tracePt t="50815" x="417513" y="2851150"/>
          <p14:tracePt t="50821" x="417513" y="2854325"/>
          <p14:tracePt t="50829" x="425450" y="2867025"/>
          <p14:tracePt t="50835" x="438150" y="2876550"/>
          <p14:tracePt t="50841" x="438150" y="2879725"/>
          <p14:tracePt t="50849" x="446088" y="2897188"/>
          <p14:tracePt t="50856" x="450850" y="2909888"/>
          <p14:tracePt t="50870" x="450850" y="2914650"/>
          <p14:tracePt t="50884" x="458788" y="2914650"/>
          <p14:tracePt t="50891" x="458788" y="2922588"/>
          <p14:tracePt t="50913" x="463550" y="2922588"/>
          <p14:tracePt t="50919" x="463550" y="2927350"/>
          <p14:tracePt t="50929" x="471488" y="2927350"/>
          <p14:tracePt t="50934" x="484188" y="2927350"/>
          <p14:tracePt t="50940" x="488950" y="2927350"/>
          <p14:tracePt t="50948" x="519113" y="2927350"/>
          <p14:tracePt t="51510" x="561975" y="2914650"/>
          <p14:tracePt t="51518" x="608013" y="2905125"/>
          <p14:tracePt t="51524" x="655638" y="2897188"/>
          <p14:tracePt t="51532" x="701675" y="2889250"/>
          <p14:tracePt t="51538" x="731838" y="2879725"/>
          <p14:tracePt t="51546" x="765175" y="2871788"/>
          <p14:tracePt t="51552" x="800100" y="2871788"/>
          <p14:tracePt t="51563" x="820738" y="2863850"/>
          <p14:tracePt t="51567" x="863600" y="2863850"/>
          <p14:tracePt t="51573" x="884238" y="2863850"/>
          <p14:tracePt t="51581" x="909638" y="2846388"/>
          <p14:tracePt t="51587" x="944563" y="2846388"/>
          <p14:tracePt t="51595" x="965200" y="2846388"/>
          <p14:tracePt t="51601" x="987425" y="2846388"/>
          <p14:tracePt t="51608" x="1020763" y="2846388"/>
          <p14:tracePt t="51616" x="1050925" y="2846388"/>
          <p14:tracePt t="51622" x="1084263" y="2846388"/>
          <p14:tracePt t="51630" x="1114425" y="2846388"/>
          <p14:tracePt t="51636" x="1149350" y="2846388"/>
          <p14:tracePt t="51645" x="1177925" y="2846388"/>
          <p14:tracePt t="51651" x="1200150" y="2846388"/>
          <p14:tracePt t="51657" x="1225550" y="2836863"/>
          <p14:tracePt t="51665" x="1238250" y="2836863"/>
          <p14:tracePt t="51671" x="1263650" y="2828925"/>
          <p14:tracePt t="51679" x="1276350" y="2828925"/>
          <p14:tracePt t="51686" x="1289050" y="2824163"/>
          <p14:tracePt t="51698" x="1296988" y="2816225"/>
          <p14:tracePt t="51700" x="1301750" y="2816225"/>
          <p14:tracePt t="51714" x="1339850" y="2795588"/>
          <p14:tracePt t="51729" x="1395413" y="2740025"/>
          <p14:tracePt t="52087" x="1441450" y="2730500"/>
          <p14:tracePt t="52094" x="1527175" y="2709863"/>
          <p14:tracePt t="52101" x="1573213" y="2701925"/>
          <p14:tracePt t="52116" x="1666875" y="2692400"/>
          <p14:tracePt t="52122" x="1709738" y="2679700"/>
          <p14:tracePt t="52130" x="1739900" y="2679700"/>
          <p14:tracePt t="52137" x="1773238" y="2679700"/>
          <p14:tracePt t="52145" x="1803400" y="2679700"/>
          <p14:tracePt t="52151" x="1828800" y="2676525"/>
          <p14:tracePt t="52157" x="1871663" y="2676525"/>
          <p14:tracePt t="52165" x="1892300" y="2676525"/>
          <p14:tracePt t="52172" x="1935163" y="2676525"/>
          <p14:tracePt t="52181" x="1960563" y="2667000"/>
          <p14:tracePt t="52186" x="1990725" y="2667000"/>
          <p14:tracePt t="52192" x="2033588" y="2659063"/>
          <p14:tracePt t="52200" x="2058988" y="2659063"/>
          <p14:tracePt t="52206" x="2101850" y="2641600"/>
          <p14:tracePt t="52214" x="2127250" y="2633663"/>
          <p14:tracePt t="52220" x="2157413" y="2633663"/>
          <p14:tracePt t="52229" x="2190750" y="2624138"/>
          <p14:tracePt t="52235" x="2203450" y="2616200"/>
          <p14:tracePt t="52241" x="2220913" y="2608263"/>
          <p14:tracePt t="52248" x="2241550" y="2603500"/>
          <p14:tracePt t="52255" x="2266950" y="2595563"/>
          <p14:tracePt t="52264" x="2279650" y="2586038"/>
          <p14:tracePt t="52269" x="2305050" y="2560638"/>
          <p14:tracePt t="52279" x="2352675" y="2552700"/>
          <p14:tracePt t="52284" x="2386013" y="2535238"/>
          <p14:tracePt t="52290" x="2420938" y="2519363"/>
          <p14:tracePt t="52298" x="2471738" y="2497138"/>
          <p14:tracePt t="52304" x="2492375" y="2484438"/>
          <p14:tracePt t="52312" x="2540000" y="2454275"/>
          <p14:tracePt t="52319" x="2573338" y="2446338"/>
          <p14:tracePt t="52331" x="2586038" y="2438400"/>
          <p14:tracePt t="52335" x="2620963" y="2433638"/>
          <p14:tracePt t="52340" x="2633663" y="2433638"/>
          <p14:tracePt t="52348" x="2636838" y="2425700"/>
          <p14:tracePt t="52354" x="2646363" y="2425700"/>
          <p14:tracePt t="52362" x="2649538" y="2425700"/>
          <p14:tracePt t="52368" x="2659063" y="2420938"/>
          <p14:tracePt t="52375" x="2662238" y="2420938"/>
          <p14:tracePt t="52383" x="2684463" y="2420938"/>
          <p14:tracePt t="52776" x="2641600" y="2433638"/>
          <p14:tracePt t="52784" x="2582863" y="2463800"/>
          <p14:tracePt t="52790" x="2517775" y="2484438"/>
          <p14:tracePt t="52798" x="2459038" y="2505075"/>
          <p14:tracePt t="52804" x="2408238" y="2535238"/>
          <p14:tracePt t="52812" x="2360613" y="2552700"/>
          <p14:tracePt t="52819" x="2327275" y="2560638"/>
          <p14:tracePt t="52825" x="2266950" y="2582863"/>
          <p14:tracePt t="52833" x="2233613" y="2590800"/>
          <p14:tracePt t="52839" x="2195513" y="2620963"/>
          <p14:tracePt t="52847" x="2160588" y="2628900"/>
          <p14:tracePt t="52853" x="2117725" y="2638425"/>
          <p14:tracePt t="52861" x="2079625" y="2654300"/>
          <p14:tracePt t="52868" x="2051050" y="2663825"/>
          <p14:tracePt t="52876" x="2003425" y="2671763"/>
          <p14:tracePt t="52882" x="1978025" y="2679700"/>
          <p14:tracePt t="52888" x="1944688" y="2697163"/>
          <p14:tracePt t="52897" x="1909763" y="2714625"/>
          <p14:tracePt t="52902" x="1889125" y="2722563"/>
          <p14:tracePt t="52911" x="1854200" y="2740025"/>
          <p14:tracePt t="52918" x="1828800" y="2747963"/>
          <p14:tracePt t="52923" x="1795463" y="2765425"/>
          <p14:tracePt t="52932" x="1760538" y="2770188"/>
          <p14:tracePt t="52938" x="1727200" y="2798763"/>
          <p14:tracePt t="52946" x="1693863" y="2808288"/>
          <p14:tracePt t="52952" x="1633538" y="2828925"/>
          <p14:tracePt t="52963" x="1570038" y="2846388"/>
          <p14:tracePt t="52966" x="1535113" y="2867025"/>
          <p14:tracePt t="52973" x="1471613" y="2897188"/>
          <p14:tracePt t="52980" x="1450975" y="2905125"/>
          <p14:tracePt t="52987" x="1425575" y="2922588"/>
          <p14:tracePt t="52995" x="1412875" y="2922588"/>
          <p14:tracePt t="53001" x="1387475" y="2927350"/>
          <p14:tracePt t="53016" x="1382713" y="2935288"/>
          <p14:tracePt t="53030" x="1377950" y="2935288"/>
          <p14:tracePt t="54768" x="1377950" y="2965450"/>
          <p14:tracePt t="54781" x="1400175" y="3054350"/>
          <p14:tracePt t="54788" x="1400175" y="3079750"/>
          <p14:tracePt t="54796" x="1408113" y="3122613"/>
          <p14:tracePt t="54802" x="1412875" y="3143250"/>
          <p14:tracePt t="54813" x="1420813" y="3178175"/>
          <p14:tracePt t="54816" x="1420813" y="3211513"/>
          <p14:tracePt t="54823" x="1428750" y="3233738"/>
          <p14:tracePt t="54832" x="1428750" y="3246438"/>
          <p14:tracePt t="54837" x="1438275" y="3279775"/>
          <p14:tracePt t="54845" x="1454150" y="3292475"/>
          <p14:tracePt t="54851" x="1454150" y="3317875"/>
          <p14:tracePt t="54858" x="1458913" y="3330575"/>
          <p14:tracePt t="54866" x="1458913" y="3355975"/>
          <p14:tracePt t="54874" x="1466850" y="3378200"/>
          <p14:tracePt t="54880" x="1476375" y="3403600"/>
          <p14:tracePt t="54886" x="1476375" y="3441700"/>
          <p14:tracePt t="54894" x="1484313" y="3475038"/>
          <p14:tracePt t="54901" x="1493838" y="3535363"/>
          <p14:tracePt t="54907" x="1514475" y="3586163"/>
          <p14:tracePt t="54916" x="1522413" y="3659188"/>
          <p14:tracePt t="54921" x="1544638" y="3705225"/>
          <p14:tracePt t="54929" x="1565275" y="3781425"/>
          <p14:tracePt t="54935" x="1582738" y="3829050"/>
          <p14:tracePt t="54946" x="1590675" y="3875088"/>
          <p14:tracePt t="54950" x="1612900" y="3935413"/>
          <p14:tracePt t="54956" x="1641475" y="3986213"/>
          <p14:tracePt t="54964" x="1658938" y="4021138"/>
          <p14:tracePt t="54970" x="1679575" y="4067175"/>
          <p14:tracePt t="54978" x="1697038" y="4105275"/>
          <p14:tracePt t="54985" x="1739900" y="4156075"/>
          <p14:tracePt t="54991" x="1752600" y="4178300"/>
          <p14:tracePt t="55000" x="1790700" y="4224338"/>
          <p14:tracePt t="55006" x="1828800" y="4254500"/>
          <p14:tracePt t="55013" x="1866900" y="4279900"/>
          <p14:tracePt t="55020" x="1892300" y="4318000"/>
          <p14:tracePt t="55029" x="1927225" y="4335463"/>
          <p14:tracePt t="55034" x="1944688" y="4343400"/>
          <p14:tracePt t="55041" x="1957388" y="4348163"/>
          <p14:tracePt t="55049" x="1973263" y="4356100"/>
          <p14:tracePt t="55470" x="1995488" y="4381500"/>
          <p14:tracePt t="55478" x="2025650" y="4419600"/>
          <p14:tracePt t="55484" x="2054225" y="4479925"/>
          <p14:tracePt t="55491" x="2097088" y="4530725"/>
          <p14:tracePt t="55499" x="2117725" y="4594225"/>
          <p14:tracePt t="55505" x="2147888" y="4672013"/>
          <p14:tracePt t="55513" x="2182813" y="4730750"/>
          <p14:tracePt t="55519" x="2211388" y="4806950"/>
          <p14:tracePt t="55529" x="2233613" y="4857750"/>
          <p14:tracePt t="55534" x="2254250" y="4930775"/>
          <p14:tracePt t="55540" x="2297113" y="5006975"/>
          <p14:tracePt t="55548" x="2305050" y="5054600"/>
          <p14:tracePt t="55554" x="2327275" y="5130800"/>
          <p14:tracePt t="55562" x="2335213" y="5160963"/>
          <p14:tracePt t="55568" x="2347913" y="5237163"/>
          <p14:tracePt t="55579" x="2357438" y="5295900"/>
          <p14:tracePt t="55583" x="2357438" y="5338763"/>
          <p14:tracePt t="55589" x="2357438" y="5394325"/>
          <p14:tracePt t="55597" x="2352675" y="5441950"/>
          <p14:tracePt t="55603" x="2344738" y="5487988"/>
          <p14:tracePt t="55611" x="2335213" y="5522913"/>
          <p14:tracePt t="55618" x="2327275" y="5556250"/>
          <p14:tracePt t="55625" x="2305050" y="5602288"/>
          <p14:tracePt t="55632" x="2301875" y="5624513"/>
          <p14:tracePt t="55639" x="2271713" y="5662613"/>
          <p14:tracePt t="55647" x="2266950" y="5683250"/>
          <p14:tracePt t="55653" x="2259013" y="5700713"/>
          <p14:tracePt t="55661" x="2251075" y="5713413"/>
          <p14:tracePt t="55674" x="2224088" y="5748338"/>
          <p14:tracePt t="55990" x="2178050" y="5756275"/>
          <p14:tracePt t="55999" x="2135188" y="5756275"/>
          <p14:tracePt t="56004" x="2089150" y="5768975"/>
          <p14:tracePt t="56012" x="2028825" y="5768975"/>
          <p14:tracePt t="56018" x="1998663" y="5768975"/>
          <p14:tracePt t="56028" x="1944688" y="5768975"/>
          <p14:tracePt t="56033" x="1922463" y="5764213"/>
          <p14:tracePt t="56040" x="1889125" y="5764213"/>
          <p14:tracePt t="56048" x="1858963" y="5764213"/>
          <p14:tracePt t="56054" x="1846263" y="5764213"/>
          <p14:tracePt t="56062" x="1828800" y="5764213"/>
          <p14:tracePt t="56068" x="1825625" y="5764213"/>
          <p14:tracePt t="56075" x="1820863" y="5764213"/>
          <p14:tracePt t="56082" x="1808163" y="5764213"/>
          <p14:tracePt t="56111" x="1800225" y="5764213"/>
          <p14:tracePt t="56124" x="1795463" y="5764213"/>
          <p14:tracePt t="56160" x="1785938" y="5764213"/>
          <p14:tracePt t="56194" x="1782763" y="5764213"/>
          <p14:tracePt t="56237" x="1773238" y="5764213"/>
          <p14:tracePt t="56321" x="1770063" y="5764213"/>
          <p14:tracePt t="56329" x="1731963" y="5764213"/>
          <p14:tracePt t="56335" x="1719263" y="5764213"/>
          <p14:tracePt t="56344" x="1684338" y="5764213"/>
          <p14:tracePt t="56350" x="1654175" y="5764213"/>
          <p14:tracePt t="56356" x="1633538" y="5764213"/>
          <p14:tracePt t="56364" x="1616075" y="5773738"/>
          <p14:tracePt t="56370" x="1603375" y="5773738"/>
          <p14:tracePt t="56378" x="1590675" y="5773738"/>
          <p14:tracePt t="56384" x="1582738" y="5773738"/>
          <p14:tracePt t="56391" x="1577975" y="5773738"/>
          <p14:tracePt t="56405" x="1570038" y="5773738"/>
          <p14:tracePt t="56419" x="1565275" y="5773738"/>
          <p14:tracePt t="56455" x="1560513" y="5773738"/>
          <p14:tracePt t="56483" x="1552575" y="5773738"/>
          <p14:tracePt t="56511" x="1547813" y="5773738"/>
          <p14:tracePt t="56525" x="1539875" y="5773738"/>
          <p14:tracePt t="56533" x="1535113" y="5773738"/>
          <p14:tracePt t="56539" x="1522413" y="5773738"/>
          <p14:tracePt t="56547" x="1509713" y="5773738"/>
          <p14:tracePt t="56562" x="1501775" y="5773738"/>
          <p14:tracePt t="56574" x="1497013" y="5773738"/>
          <p14:tracePt t="56588" x="1489075" y="5773738"/>
          <p14:tracePt t="56617" x="1484313" y="5773738"/>
          <p14:tracePt t="57074" x="1493838" y="5773738"/>
          <p14:tracePt t="57082" x="1497013" y="5773738"/>
          <p14:tracePt t="57088" x="1506538" y="5773738"/>
          <p14:tracePt t="57096" x="1509713" y="5773738"/>
          <p14:tracePt t="57114" x="1519238" y="5773738"/>
          <p14:tracePt t="57123" x="1531938" y="5764213"/>
          <p14:tracePt t="57131" x="1544638" y="5764213"/>
          <p14:tracePt t="57138" x="1547813" y="5764213"/>
          <p14:tracePt t="57145" x="1560513" y="5764213"/>
          <p14:tracePt t="57151" x="1577975" y="5764213"/>
          <p14:tracePt t="57158" x="1590675" y="5764213"/>
          <p14:tracePt t="57167" x="1612900" y="5756275"/>
          <p14:tracePt t="57172" x="1638300" y="5756275"/>
          <p14:tracePt t="57181" x="1651000" y="5756275"/>
          <p14:tracePt t="57186" x="1671638" y="5756275"/>
          <p14:tracePt t="57195" x="1693863" y="5756275"/>
          <p14:tracePt t="57201" x="1709738" y="5756275"/>
          <p14:tracePt t="57207" x="1722438" y="5756275"/>
          <p14:tracePt t="57215" x="1735138" y="5756275"/>
          <p14:tracePt t="57221" x="1757363" y="5756275"/>
          <p14:tracePt t="57229" x="1765300" y="5756275"/>
          <p14:tracePt t="57236" x="1778000" y="5756275"/>
          <p14:tracePt t="57245" x="1782763" y="5756275"/>
          <p14:tracePt t="57250" x="1795463" y="5756275"/>
          <p14:tracePt t="57256" x="1808163" y="5756275"/>
          <p14:tracePt t="57264" x="1833563" y="5756275"/>
          <p14:tracePt t="57270" x="1854200" y="5748338"/>
          <p14:tracePt t="57279" x="1871663" y="5748338"/>
          <p14:tracePt t="57285" x="1892300" y="5748338"/>
          <p14:tracePt t="57294" x="1935163" y="5738813"/>
          <p14:tracePt t="57300" x="1947863" y="5738813"/>
          <p14:tracePt t="57306" x="1995488" y="5730875"/>
          <p14:tracePt t="57314" x="2016125" y="5730875"/>
          <p14:tracePt t="57320" x="2028825" y="5730875"/>
          <p14:tracePt t="57327" x="2051050" y="5730875"/>
          <p14:tracePt t="57336" x="2076450" y="5726113"/>
          <p14:tracePt t="57341" x="2097088" y="5726113"/>
          <p14:tracePt t="57349" x="2122488" y="5726113"/>
          <p14:tracePt t="57355" x="2152650" y="5726113"/>
          <p14:tracePt t="57363" x="2178050" y="5718175"/>
          <p14:tracePt t="57369" x="2198688" y="5718175"/>
          <p14:tracePt t="57378" x="2228850" y="5718175"/>
          <p14:tracePt t="57384" x="2254250" y="5721350"/>
          <p14:tracePt t="57390" x="2266950" y="5721350"/>
          <p14:tracePt t="57398" x="2309813" y="5721350"/>
          <p14:tracePt t="57404" x="2330450" y="5721350"/>
          <p14:tracePt t="57412" x="2357438" y="5721350"/>
          <p14:tracePt t="57418" x="2386013" y="5721350"/>
          <p14:tracePt t="57429" x="2411413" y="5721350"/>
          <p14:tracePt t="57433" x="2441575" y="5721350"/>
          <p14:tracePt t="57439" x="2476500" y="5721350"/>
          <p14:tracePt t="57447" x="2497138" y="5721350"/>
          <p14:tracePt t="57453" x="2527300" y="5721350"/>
          <p14:tracePt t="57462" x="2570163" y="5721350"/>
          <p14:tracePt t="57468" x="2603500" y="5718175"/>
          <p14:tracePt t="57474" x="2636838" y="5718175"/>
          <p14:tracePt t="57482" x="2667000" y="5718175"/>
          <p14:tracePt t="57489" x="2689225" y="5718175"/>
          <p14:tracePt t="57496" x="2730500" y="5718175"/>
          <p14:tracePt t="57503" x="2755900" y="5718175"/>
          <p14:tracePt t="57511" x="2786063" y="5718175"/>
          <p14:tracePt t="57517" x="2811463" y="5708650"/>
          <p14:tracePt t="57524" x="2833688" y="5708650"/>
          <p14:tracePt t="57532" x="2862263" y="5708650"/>
          <p14:tracePt t="57538" x="2889250" y="5692775"/>
          <p14:tracePt t="57547" x="2922588" y="5692775"/>
          <p14:tracePt t="57552" x="2973388" y="5692775"/>
          <p14:tracePt t="57561" x="3021013" y="5683250"/>
          <p14:tracePt t="57567" x="3079750" y="5683250"/>
          <p14:tracePt t="57573" x="3122613" y="5683250"/>
          <p14:tracePt t="57581" x="3194050" y="5670550"/>
          <p14:tracePt t="57587" x="3254375" y="5670550"/>
          <p14:tracePt t="57595" x="3297238" y="5670550"/>
          <p14:tracePt t="57601" x="3355975" y="5670550"/>
          <p14:tracePt t="57611" x="3386138" y="5670550"/>
          <p14:tracePt t="57616" x="3406775" y="5670550"/>
          <p14:tracePt t="57622" x="3441700" y="5670550"/>
          <p14:tracePt t="57630" x="3471863" y="5670550"/>
          <p14:tracePt t="57636" x="3505200" y="5670550"/>
          <p14:tracePt t="57645" x="3525838" y="5670550"/>
          <p14:tracePt t="57651" x="3552825" y="5667375"/>
          <p14:tracePt t="57657" x="3594100" y="5667375"/>
          <p14:tracePt t="57665" x="3616325" y="5667375"/>
          <p14:tracePt t="57671" x="3636963" y="5657850"/>
          <p14:tracePt t="57679" x="3671888" y="5657850"/>
          <p14:tracePt t="57685" x="3692525" y="5657850"/>
          <p14:tracePt t="57696" x="3717925" y="5657850"/>
          <p14:tracePt t="57701" x="3748088" y="5657850"/>
          <p14:tracePt t="57707" x="3781425" y="5657850"/>
          <p14:tracePt t="57715" x="3794125" y="5657850"/>
          <p14:tracePt t="57721" x="3824288" y="5657850"/>
          <p14:tracePt t="57728" x="3849688" y="5657850"/>
          <p14:tracePt t="57735" x="3862388" y="5657850"/>
          <p14:tracePt t="57746" x="3875088" y="5657850"/>
          <p14:tracePt t="57749" x="3897313" y="5657850"/>
          <p14:tracePt t="57756" x="3913188" y="5657850"/>
          <p14:tracePt t="57764" x="3925888" y="5657850"/>
          <p14:tracePt t="57770" x="3948113" y="5657850"/>
          <p14:tracePt t="57778" x="3960813" y="5657850"/>
          <p14:tracePt t="57784" x="3986213" y="5657850"/>
          <p14:tracePt t="57791" x="3998913" y="5657850"/>
          <p14:tracePt t="57799" x="4011613" y="5657850"/>
          <p14:tracePt t="57805" x="4044950" y="5657850"/>
          <p14:tracePt t="57813" x="4057650" y="5657850"/>
          <p14:tracePt t="57819" x="4070350" y="5657850"/>
          <p14:tracePt t="57827" x="4092575" y="5657850"/>
          <p14:tracePt t="57834" x="4117975" y="5657850"/>
          <p14:tracePt t="57840" x="4130675" y="5657850"/>
          <p14:tracePt t="57848" x="4143375" y="5657850"/>
          <p14:tracePt t="57854" x="4168775" y="5657850"/>
          <p14:tracePt t="57862" x="4198938" y="5657850"/>
          <p14:tracePt t="57868" x="4211638" y="5657850"/>
          <p14:tracePt t="57885" x="4241800" y="5667375"/>
          <p14:tracePt t="57890" x="4262438" y="5667375"/>
          <p14:tracePt t="57898" x="4275138" y="5667375"/>
          <p14:tracePt t="57904" x="4292600" y="5667375"/>
          <p14:tracePt t="57913" x="4305300" y="5667375"/>
          <p14:tracePt t="57918" x="4310063" y="5667375"/>
          <p14:tracePt t="57925" x="4330700" y="5667375"/>
          <p14:tracePt t="57933" x="4335463" y="5667375"/>
          <p14:tracePt t="57939" x="4348163" y="5667375"/>
          <p14:tracePt t="57947" x="4356100" y="5667375"/>
          <p14:tracePt t="57954" x="4368800" y="5667375"/>
          <p14:tracePt t="57965" x="4381500" y="5667375"/>
          <p14:tracePt t="57967" x="4406900" y="5675313"/>
          <p14:tracePt t="57974" x="4419600" y="5675313"/>
          <p14:tracePt t="57982" x="4441825" y="5675313"/>
          <p14:tracePt t="57988" x="4454525" y="5675313"/>
          <p14:tracePt t="57996" x="4479925" y="5675313"/>
          <p14:tracePt t="58002" x="4492625" y="5675313"/>
          <p14:tracePt t="58011" x="4505325" y="5675313"/>
          <p14:tracePt t="58017" x="4518025" y="5675313"/>
          <p14:tracePt t="58023" x="4525963" y="5675313"/>
          <p14:tracePt t="58031" x="4543425" y="5675313"/>
          <p14:tracePt t="58037" x="4551363" y="5675313"/>
          <p14:tracePt t="58045" x="4564063" y="5675313"/>
          <p14:tracePt t="58051" x="4568825" y="5675313"/>
          <p14:tracePt t="58063" x="4581525" y="5683250"/>
          <p14:tracePt t="58066" x="4589463" y="5683250"/>
          <p14:tracePt t="58072" x="4611688" y="5683250"/>
          <p14:tracePt t="58080" x="4624388" y="5695950"/>
          <p14:tracePt t="58086" x="4649788" y="5695950"/>
          <p14:tracePt t="58095" x="4662488" y="5695950"/>
          <p14:tracePt t="58114" x="4695825" y="5705475"/>
          <p14:tracePt t="58116" x="4713288" y="5705475"/>
          <p14:tracePt t="58121" x="4725988" y="5705475"/>
          <p14:tracePt t="58129" x="4738688" y="5705475"/>
          <p14:tracePt t="58136" x="4760913" y="5705475"/>
          <p14:tracePt t="58144" x="4768850" y="5705475"/>
          <p14:tracePt t="58150" x="4789488" y="5705475"/>
          <p14:tracePt t="58157" x="4802188" y="5705475"/>
          <p14:tracePt t="58165" x="4824413" y="5713413"/>
          <p14:tracePt t="58171" x="4840288" y="5713413"/>
          <p14:tracePt t="58179" x="4862513" y="5713413"/>
          <p14:tracePt t="58185" x="4875213" y="5713413"/>
          <p14:tracePt t="58196" x="4900613" y="5721350"/>
          <p14:tracePt t="58200" x="4913313" y="5721350"/>
          <p14:tracePt t="58206" x="4926013" y="5721350"/>
          <p14:tracePt t="58214" x="4930775" y="5721350"/>
          <p14:tracePt t="58220" x="4946650" y="5726113"/>
          <p14:tracePt t="58228" x="4968875" y="5726113"/>
          <p14:tracePt t="58234" x="4973638" y="5726113"/>
          <p14:tracePt t="58241" x="4986338" y="5726113"/>
          <p14:tracePt t="58249" x="5002213" y="5735638"/>
          <p14:tracePt t="58255" x="5006975" y="5735638"/>
          <p14:tracePt t="58263" x="5019675" y="5735638"/>
          <p14:tracePt t="58269" x="5045075" y="5735638"/>
          <p14:tracePt t="58277" x="5057775" y="5735638"/>
          <p14:tracePt t="58284" x="5062538" y="5738813"/>
          <p14:tracePt t="58290" x="5075238" y="5738813"/>
          <p14:tracePt t="58304" x="5083175" y="5738813"/>
          <p14:tracePt t="58313" x="5087938" y="5738813"/>
          <p14:tracePt t="58328" x="5100638" y="5738813"/>
          <p14:tracePt t="58340" x="5105400" y="5738813"/>
          <p14:tracePt t="58375" x="5113338" y="5738813"/>
          <p14:tracePt t="58403" x="5118100" y="5738813"/>
          <p14:tracePt t="58717" x="5108575" y="5738813"/>
          <p14:tracePt t="58741" x="5108575" y="5730875"/>
          <p14:tracePt t="58749" x="5105400" y="5730875"/>
          <p14:tracePt t="58755" x="5095875" y="5730875"/>
          <p14:tracePt t="58763" x="5070475" y="5726113"/>
          <p14:tracePt t="58769" x="5024438" y="5718175"/>
          <p14:tracePt t="58778" x="4989513" y="5718175"/>
          <p14:tracePt t="58783" x="4946650" y="5708650"/>
          <p14:tracePt t="58790" x="4892675" y="5708650"/>
          <p14:tracePt t="58798" x="4814888" y="5695950"/>
          <p14:tracePt t="58804" x="4730750" y="5675313"/>
          <p14:tracePt t="58812" x="4654550" y="5654675"/>
          <p14:tracePt t="58818" x="4551363" y="5641975"/>
          <p14:tracePt t="58828" x="4467225" y="5619750"/>
          <p14:tracePt t="58833" x="4376738" y="5599113"/>
          <p14:tracePt t="58839" x="4300538" y="5564188"/>
          <p14:tracePt t="58848" x="4241800" y="5543550"/>
          <p14:tracePt t="58853" x="4164013" y="5522913"/>
          <p14:tracePt t="58862" x="4105275" y="5505450"/>
          <p14:tracePt t="58868" x="4041775" y="5483225"/>
          <p14:tracePt t="58874" x="3981450" y="5449888"/>
          <p14:tracePt t="58885" x="3930650" y="5419725"/>
          <p14:tracePt t="58888" x="3867150" y="5389563"/>
          <p14:tracePt t="58896" x="3816350" y="5348288"/>
          <p14:tracePt t="58902" x="3738563" y="5318125"/>
          <p14:tracePt t="58910" x="3692525" y="5295900"/>
          <p14:tracePt t="58917" x="3629025" y="5267325"/>
          <p14:tracePt t="58923" x="3552825" y="5232400"/>
          <p14:tracePt t="58931" x="3505200" y="5203825"/>
          <p14:tracePt t="58937" x="3454400" y="5186363"/>
          <p14:tracePt t="58946" x="3406775" y="5164138"/>
          <p14:tracePt t="58952" x="3343275" y="5135563"/>
          <p14:tracePt t="58961" x="3297238" y="5113338"/>
          <p14:tracePt t="58966" x="3249613" y="5097463"/>
          <p14:tracePt t="58972" x="3198813" y="5067300"/>
          <p14:tracePt t="58981" x="3122613" y="5019675"/>
          <p14:tracePt t="58987" x="3046413" y="4999038"/>
          <p14:tracePt t="58994" x="2998788" y="4968875"/>
          <p14:tracePt t="59001" x="2930525" y="4918075"/>
          <p14:tracePt t="59008" x="2871788" y="4884738"/>
          <p14:tracePt t="59016" x="2790825" y="4841875"/>
          <p14:tracePt t="59022" x="2701925" y="4794250"/>
          <p14:tracePt t="59029" x="2636838" y="4764088"/>
          <p14:tracePt t="59036" x="2547938" y="4730750"/>
          <p14:tracePt t="59044" x="2476500" y="4697413"/>
          <p14:tracePt t="59050" x="2411413" y="4667250"/>
          <p14:tracePt t="59057" x="2335213" y="4645025"/>
          <p14:tracePt t="59065" x="2276475" y="4624388"/>
          <p14:tracePt t="59071" x="2211388" y="4594225"/>
          <p14:tracePt t="59079" x="2135188" y="4560888"/>
          <p14:tracePt t="59085" x="2089150" y="4530725"/>
          <p14:tracePt t="59094" x="2011363" y="4497388"/>
          <p14:tracePt t="59100" x="1931988" y="4441825"/>
          <p14:tracePt t="59106" x="1884363" y="4411663"/>
          <p14:tracePt t="59114" x="1816100" y="4360863"/>
          <p14:tracePt t="59131" x="1714500" y="4267200"/>
          <p14:tracePt t="59135" x="1679575" y="4249738"/>
          <p14:tracePt t="59145" x="1641475" y="4219575"/>
          <p14:tracePt t="59149" x="1628775" y="4203700"/>
          <p14:tracePt t="59156" x="1612900" y="4198938"/>
          <p14:tracePt t="59163" x="1612900" y="4186238"/>
          <p14:tracePt t="59169" x="1608138" y="4186238"/>
          <p14:tracePt t="59177" x="1608138" y="4178300"/>
          <p14:tracePt t="59185" x="1600200" y="4178300"/>
          <p14:tracePt t="59191" x="1600200" y="4173538"/>
          <p14:tracePt t="59500" x="1600200" y="4135438"/>
          <p14:tracePt t="59508" x="1600200" y="4092575"/>
          <p14:tracePt t="59515" x="1600200" y="4046538"/>
          <p14:tracePt t="59521" x="1590675" y="4003675"/>
          <p14:tracePt t="59529" x="1590675" y="3968750"/>
          <p14:tracePt t="59535" x="1590675" y="3948113"/>
          <p14:tracePt t="59544" x="1590675" y="3914775"/>
          <p14:tracePt t="59550" x="1590675" y="3900488"/>
          <p14:tracePt t="59556" x="1590675" y="3887788"/>
          <p14:tracePt t="59564" x="1590675" y="3879850"/>
          <p14:tracePt t="59570" x="1590675" y="3875088"/>
          <p14:tracePt t="59579" x="1590675" y="3871913"/>
          <p14:tracePt t="59585" x="1590675" y="3862388"/>
          <p14:tracePt t="59599" x="1590675" y="3849688"/>
          <p14:tracePt t="59620" x="1590675" y="3846513"/>
          <p14:tracePt t="59628" x="1590675" y="3833813"/>
          <p14:tracePt t="59634" x="1582738" y="3816350"/>
          <p14:tracePt t="59641" x="1582738" y="3803650"/>
          <p14:tracePt t="59649" x="1582738" y="3773488"/>
          <p14:tracePt t="59655" x="1582738" y="3756025"/>
          <p14:tracePt t="59663" x="1582738" y="3743325"/>
          <p14:tracePt t="59669" x="1582738" y="3740150"/>
          <p14:tracePt t="59677" x="1582738" y="3717925"/>
          <p14:tracePt t="59684" x="1582738" y="3705225"/>
          <p14:tracePt t="59690" x="1582738" y="3697288"/>
          <p14:tracePt t="59699" x="1582738" y="3692525"/>
          <p14:tracePt t="59704" x="1582738" y="3684588"/>
          <p14:tracePt t="59718" x="1582738" y="3679825"/>
          <p14:tracePt t="59733" x="1582738" y="3675063"/>
          <p14:tracePt t="59762" x="1582738" y="3667125"/>
          <p14:tracePt t="59768" x="1577975" y="3667125"/>
          <p14:tracePt t="59797" x="1577975" y="3662363"/>
          <p14:tracePt t="59817" x="1573213" y="3662363"/>
          <p14:tracePt t="59846" x="1565275" y="3662363"/>
          <p14:tracePt t="59880" x="1560513" y="3662363"/>
          <p14:tracePt t="59908" x="1552575" y="3662363"/>
          <p14:tracePt t="59922" x="1552575" y="3671888"/>
          <p14:tracePt t="59944" x="1547813" y="3671888"/>
          <p14:tracePt t="59957" x="1547813" y="3675063"/>
          <p14:tracePt t="61547" x="1552575" y="3697288"/>
          <p14:tracePt t="61555" x="1565275" y="3714750"/>
          <p14:tracePt t="61562" x="1582738" y="3735388"/>
          <p14:tracePt t="61568" x="1600200" y="3768725"/>
          <p14:tracePt t="61580" x="1608138" y="3794125"/>
          <p14:tracePt t="61582" x="1628775" y="3816350"/>
          <p14:tracePt t="61589" x="1651000" y="3854450"/>
          <p14:tracePt t="61597" x="1663700" y="3875088"/>
          <p14:tracePt t="61603" x="1679575" y="3900488"/>
          <p14:tracePt t="61611" x="1709738" y="3948113"/>
          <p14:tracePt t="61617" x="1722438" y="3968750"/>
          <p14:tracePt t="61624" x="1731963" y="3986213"/>
          <p14:tracePt t="61632" x="1739900" y="3998913"/>
          <p14:tracePt t="61638" x="1744663" y="4024313"/>
          <p14:tracePt t="61645" x="1752600" y="4029075"/>
          <p14:tracePt t="61652" x="1757363" y="4033838"/>
          <p14:tracePt t="61660" x="1757363" y="4041775"/>
          <p14:tracePt t="61673" x="1765300" y="4046538"/>
          <p14:tracePt t="61687" x="1765300" y="4054475"/>
          <p14:tracePt t="61695" x="1778000" y="4059238"/>
          <p14:tracePt t="61702" x="1782763" y="4067175"/>
          <p14:tracePt t="61711" x="1790700" y="4084638"/>
          <p14:tracePt t="61716" x="1800225" y="4100513"/>
          <p14:tracePt t="61722" x="1812925" y="4113213"/>
          <p14:tracePt t="61731" x="1828800" y="4130675"/>
          <p14:tracePt t="61736" x="1838325" y="4165600"/>
          <p14:tracePt t="61744" x="1851025" y="4168775"/>
          <p14:tracePt t="61751" x="1866900" y="4194175"/>
          <p14:tracePt t="61759" x="1871663" y="4198938"/>
          <p14:tracePt t="61765" x="1879600" y="4206875"/>
          <p14:tracePt t="61771" x="1884363" y="4229100"/>
          <p14:tracePt t="61779" x="1892300" y="4233863"/>
          <p14:tracePt t="61786" x="1897063" y="4241800"/>
          <p14:tracePt t="61793" x="1906588" y="4246563"/>
          <p14:tracePt t="61807" x="1919288" y="4246563"/>
          <p14:tracePt t="61815" x="1919288" y="4249738"/>
          <p14:tracePt t="61821" x="1922463" y="4259263"/>
          <p14:tracePt t="61829" x="1927225" y="4262438"/>
          <p14:tracePt t="61835" x="1935163" y="4271963"/>
          <p14:tracePt t="61844" x="1947863" y="4275138"/>
          <p14:tracePt t="61849" x="1957388" y="4292600"/>
          <p14:tracePt t="61856" x="1970088" y="4305300"/>
          <p14:tracePt t="61864" x="1995488" y="4313238"/>
          <p14:tracePt t="61877" x="1998663" y="4318000"/>
          <p14:tracePt t="61880" x="2008188" y="4325938"/>
          <p14:tracePt t="62278" x="2020888" y="4338638"/>
          <p14:tracePt t="62286" x="2033588" y="4356100"/>
          <p14:tracePt t="62293" x="2051050" y="4378325"/>
          <p14:tracePt t="62300" x="2089150" y="4416425"/>
          <p14:tracePt t="62306" x="2092325" y="4419600"/>
          <p14:tracePt t="62314" x="2114550" y="4441825"/>
          <p14:tracePt t="62320" x="2132013" y="4459288"/>
          <p14:tracePt t="62328" x="2135188" y="4462463"/>
          <p14:tracePt t="62334" x="2165350" y="4497388"/>
          <p14:tracePt t="62343" x="2173288" y="4500563"/>
          <p14:tracePt t="62349" x="2185988" y="4513263"/>
          <p14:tracePt t="62355" x="2190750" y="4522788"/>
          <p14:tracePt t="62363" x="2198688" y="4525963"/>
          <p14:tracePt t="62369" x="2211388" y="4538663"/>
          <p14:tracePt t="62378" x="2224088" y="4548188"/>
          <p14:tracePt t="62384" x="2254250" y="4581525"/>
          <p14:tracePt t="62390" x="2259013" y="4591050"/>
          <p14:tracePt t="62399" x="2271713" y="4603750"/>
          <p14:tracePt t="62405" x="2289175" y="4616450"/>
          <p14:tracePt t="62412" x="2314575" y="4641850"/>
          <p14:tracePt t="62419" x="2327275" y="4649788"/>
          <p14:tracePt t="62428" x="2339975" y="4662488"/>
          <p14:tracePt t="62433" x="2365375" y="4679950"/>
          <p14:tracePt t="62440" x="2398713" y="4697413"/>
          <p14:tracePt t="62449" x="2411413" y="4705350"/>
          <p14:tracePt t="62454" x="2428875" y="4718050"/>
          <p14:tracePt t="62461" x="2446338" y="4735513"/>
          <p14:tracePt t="62468" x="2466975" y="4743450"/>
          <p14:tracePt t="62478" x="2484438" y="4756150"/>
          <p14:tracePt t="62482" x="2505075" y="4773613"/>
          <p14:tracePt t="62489" x="2540000" y="4799013"/>
          <p14:tracePt t="62497" x="2555875" y="4806950"/>
          <p14:tracePt t="62503" x="2582863" y="4824413"/>
          <p14:tracePt t="62511" x="2595563" y="4837113"/>
          <p14:tracePt t="62517" x="2628900" y="4854575"/>
          <p14:tracePt t="62528" x="2646363" y="4879975"/>
          <p14:tracePt t="62532" x="2659063" y="4884738"/>
          <p14:tracePt t="62538" x="2676525" y="4900613"/>
          <p14:tracePt t="62546" x="2689225" y="4910138"/>
          <p14:tracePt t="62552" x="2714625" y="4922838"/>
          <p14:tracePt t="62562" x="2717800" y="4930775"/>
          <p14:tracePt t="62568" x="2730500" y="4935538"/>
          <p14:tracePt t="62573" x="2747963" y="4951413"/>
          <p14:tracePt t="62582" x="2760663" y="4968875"/>
          <p14:tracePt t="62587" x="2786063" y="4973638"/>
          <p14:tracePt t="62596" x="2811463" y="4991100"/>
          <p14:tracePt t="62602" x="2833688" y="5006975"/>
          <p14:tracePt t="62612" x="2867025" y="5016500"/>
          <p14:tracePt t="62617" x="2892425" y="5041900"/>
          <p14:tracePt t="62623" x="2914650" y="5054600"/>
          <p14:tracePt t="62632" x="2947988" y="5070475"/>
          <p14:tracePt t="62637" x="2973388" y="5080000"/>
          <p14:tracePt t="62645" x="2986088" y="5097463"/>
          <p14:tracePt t="62651" x="3011488" y="5105400"/>
          <p14:tracePt t="62660" x="3036888" y="5126038"/>
          <p14:tracePt t="62666" x="3049588" y="5135563"/>
          <p14:tracePt t="62672" x="3062288" y="5143500"/>
          <p14:tracePt t="62681" x="3079750" y="5148263"/>
          <p14:tracePt t="62692" x="3100388" y="5156200"/>
          <p14:tracePt t="62698" x="3117850" y="5164138"/>
          <p14:tracePt t="62701" x="3122613" y="5168900"/>
          <p14:tracePt t="62712" x="3135313" y="5176838"/>
          <p14:tracePt t="62715" x="3152775" y="5186363"/>
          <p14:tracePt t="62721" x="3173413" y="5199063"/>
          <p14:tracePt t="62729" x="3190875" y="5207000"/>
          <p14:tracePt t="62735" x="3203575" y="5216525"/>
          <p14:tracePt t="62744" x="3228975" y="5224463"/>
          <p14:tracePt t="62750" x="3259138" y="5232400"/>
          <p14:tracePt t="62756" x="3284538" y="5237163"/>
          <p14:tracePt t="62764" x="3313113" y="5245100"/>
          <p14:tracePt t="62770" x="3365500" y="5267325"/>
          <p14:tracePt t="62778" x="3411538" y="5283200"/>
          <p14:tracePt t="62784" x="3459163" y="5295900"/>
          <p14:tracePt t="62794" x="3492500" y="5313363"/>
          <p14:tracePt t="62799" x="3540125" y="5322888"/>
          <p14:tracePt t="62806" x="3573463" y="5330825"/>
          <p14:tracePt t="62813" x="3603625" y="5338763"/>
          <p14:tracePt t="62820" x="3629025" y="5348288"/>
          <p14:tracePt t="62828" x="3641725" y="5348288"/>
          <p14:tracePt t="62834" x="3654425" y="5351463"/>
          <p14:tracePt t="63164" x="3697288" y="5351463"/>
          <p14:tracePt t="63173" x="3743325" y="5351463"/>
          <p14:tracePt t="63179" x="3790950" y="5348288"/>
          <p14:tracePt t="63186" x="3819525" y="5348288"/>
          <p14:tracePt t="63195" x="3862388" y="5348288"/>
          <p14:tracePt t="63200" x="3897313" y="5348288"/>
          <p14:tracePt t="63206" x="3938588" y="5348288"/>
          <p14:tracePt t="63214" x="3960813" y="5348288"/>
          <p14:tracePt t="63221" x="4003675" y="5351463"/>
          <p14:tracePt t="63228" x="4037013" y="5351463"/>
          <p14:tracePt t="63235" x="4057650" y="5351463"/>
          <p14:tracePt t="63244" x="4092575" y="5360988"/>
          <p14:tracePt t="63250" x="4113213" y="5360988"/>
          <p14:tracePt t="63256" x="4143375" y="5360988"/>
          <p14:tracePt t="63264" x="4176713" y="5360988"/>
          <p14:tracePt t="63270" x="4198938" y="5360988"/>
          <p14:tracePt t="63278" x="4224338" y="5360988"/>
          <p14:tracePt t="63284" x="4244975" y="5360988"/>
          <p14:tracePt t="63296" x="4267200" y="5360988"/>
          <p14:tracePt t="63299" x="4279900" y="5360988"/>
          <p14:tracePt t="63305" x="4295775" y="5360988"/>
          <p14:tracePt t="63313" x="4318000" y="5360988"/>
          <p14:tracePt t="63319" x="4330700" y="5360988"/>
          <p14:tracePt t="63327" x="4338638" y="5360988"/>
          <p14:tracePt t="63334" x="4351338" y="5360988"/>
          <p14:tracePt t="63340" x="4373563" y="5360988"/>
          <p14:tracePt t="63348" x="4394200" y="5368925"/>
          <p14:tracePt t="63354" x="4411663" y="5368925"/>
          <p14:tracePt t="63362" x="4432300" y="5368925"/>
          <p14:tracePt t="63368" x="4445000" y="5368925"/>
          <p14:tracePt t="63377" x="4492625" y="5376863"/>
          <p14:tracePt t="63383" x="4505325" y="5376863"/>
          <p14:tracePt t="63389" x="4548188" y="5376863"/>
          <p14:tracePt t="63399" x="4568825" y="5376863"/>
          <p14:tracePt t="63404" x="4589463" y="5386388"/>
          <p14:tracePt t="63412" x="4624388" y="5386388"/>
          <p14:tracePt t="63418" x="4637088" y="5386388"/>
          <p14:tracePt t="63427" x="4649788" y="5386388"/>
          <p14:tracePt t="63432" x="4675188" y="5386388"/>
          <p14:tracePt t="63439" x="4695825" y="5386388"/>
          <p14:tracePt t="63446" x="4708525" y="5386388"/>
          <p14:tracePt t="63453" x="4733925" y="5386388"/>
          <p14:tracePt t="63462" x="4738688" y="5386388"/>
          <p14:tracePt t="63467" x="4751388" y="5386388"/>
          <p14:tracePt t="63474" x="4764088" y="5386388"/>
          <p14:tracePt t="63482" x="4773613" y="5386388"/>
          <p14:tracePt t="63488" x="4776788" y="5386388"/>
          <p14:tracePt t="63510" x="4786313" y="5386388"/>
          <p14:tracePt t="63531" x="4789488" y="5386388"/>
          <p14:tracePt t="63579" x="4748213" y="5386388"/>
          <p14:tracePt t="63587" x="4705350" y="5386388"/>
          <p14:tracePt t="63595" x="4645025" y="5386388"/>
          <p14:tracePt t="63601" x="4573588" y="5386388"/>
          <p14:tracePt t="63608" x="4487863" y="5386388"/>
          <p14:tracePt t="63615" x="4402138" y="5386388"/>
          <p14:tracePt t="63621" x="4300538" y="5376863"/>
          <p14:tracePt t="63629" x="4203700" y="5376863"/>
          <p14:tracePt t="63635" x="4105275" y="5364163"/>
          <p14:tracePt t="63644" x="4003675" y="5356225"/>
          <p14:tracePt t="63650" x="3913188" y="5335588"/>
          <p14:tracePt t="63656" x="3811588" y="5310188"/>
          <p14:tracePt t="63664" x="3697288" y="5287963"/>
          <p14:tracePt t="63670" x="3594100" y="5267325"/>
          <p14:tracePt t="63678" x="3505200" y="5219700"/>
          <p14:tracePt t="63685" x="3403600" y="5186363"/>
          <p14:tracePt t="63694" x="3300413" y="5151438"/>
          <p14:tracePt t="63699" x="3224213" y="5110163"/>
          <p14:tracePt t="63706" x="3148013" y="5075238"/>
          <p14:tracePt t="63714" x="3054350" y="5029200"/>
          <p14:tracePt t="63720" x="2965450" y="4960938"/>
          <p14:tracePt t="63728" x="2871788" y="4905375"/>
          <p14:tracePt t="63734" x="2795588" y="4845050"/>
          <p14:tracePt t="63747" x="2717800" y="4791075"/>
          <p14:tracePt t="63749" x="2636838" y="4735513"/>
          <p14:tracePt t="63755" x="2586038" y="4697413"/>
          <p14:tracePt t="63764" x="2522538" y="4641850"/>
          <p14:tracePt t="63769" x="2471738" y="4598988"/>
          <p14:tracePt t="63777" x="2408238" y="4543425"/>
          <p14:tracePt t="63784" x="2357438" y="4513263"/>
          <p14:tracePt t="63790" x="2305050" y="4475163"/>
          <p14:tracePt t="63798" x="2254250" y="4432300"/>
          <p14:tracePt t="63804" x="2190750" y="4378325"/>
          <p14:tracePt t="63812" x="2135188" y="4325938"/>
          <p14:tracePt t="63819" x="2071688" y="4284663"/>
          <p14:tracePt t="63827" x="2020888" y="4233863"/>
          <p14:tracePt t="63833" x="1970088" y="4203700"/>
          <p14:tracePt t="63839" x="1931988" y="4165600"/>
          <p14:tracePt t="63848" x="1897063" y="4148138"/>
          <p14:tracePt t="63854" x="1866900" y="4110038"/>
          <p14:tracePt t="63862" x="1846263" y="4092575"/>
          <p14:tracePt t="63868" x="1820863" y="4079875"/>
          <p14:tracePt t="63878" x="1808163" y="4071938"/>
          <p14:tracePt t="63882" x="1790700" y="4062413"/>
          <p14:tracePt t="63889" x="1785938" y="4059238"/>
          <p14:tracePt t="63898" x="1778000" y="4046538"/>
          <p14:tracePt t="63903" x="1765300" y="4029075"/>
          <p14:tracePt t="63912" x="1747838" y="4021138"/>
          <p14:tracePt t="63917" x="1744663" y="4021138"/>
          <p14:tracePt t="63927" x="1739900" y="4016375"/>
          <p14:tracePt t="63932" x="1722438" y="4006850"/>
          <p14:tracePt t="63938" x="1709738" y="3994150"/>
          <p14:tracePt t="63946" x="1693863" y="3986213"/>
          <p14:tracePt t="63952" x="1679575" y="3968750"/>
          <p14:tracePt t="63960" x="1663700" y="3956050"/>
          <p14:tracePt t="63967" x="1651000" y="3948113"/>
          <p14:tracePt t="63973" x="1641475" y="3943350"/>
          <p14:tracePt t="63982" x="1638300" y="3935413"/>
          <p14:tracePt t="63987" x="1625600" y="3922713"/>
          <p14:tracePt t="63995" x="1608138" y="3914775"/>
          <p14:tracePt t="64001" x="1608138" y="3900488"/>
          <p14:tracePt t="64011" x="1603375" y="3897313"/>
          <p14:tracePt t="64016" x="1600200" y="3887788"/>
          <p14:tracePt t="64030" x="1600200" y="3884613"/>
          <p14:tracePt t="64036" x="1590675" y="3884613"/>
          <p14:tracePt t="64045" x="1590675" y="3879850"/>
          <p14:tracePt t="64062" x="1587500" y="3871913"/>
          <p14:tracePt t="64079" x="1587500" y="3867150"/>
          <p14:tracePt t="64135" x="1608138" y="3879850"/>
          <p14:tracePt t="64143" x="1625600" y="3887788"/>
          <p14:tracePt t="64149" x="1638300" y="3905250"/>
          <p14:tracePt t="64156" x="1654175" y="3917950"/>
          <p14:tracePt t="64165" x="1658938" y="3927475"/>
          <p14:tracePt t="64171" x="1666875" y="3940175"/>
          <p14:tracePt t="64178" x="1679575" y="3948113"/>
          <p14:tracePt t="64194" x="1697038" y="3960813"/>
          <p14:tracePt t="64199" x="1701800" y="3960813"/>
          <p14:tracePt t="64205" x="1714500" y="3973513"/>
          <p14:tracePt t="64219" x="1722438" y="3998913"/>
          <p14:tracePt t="64229" x="1727200" y="4003675"/>
          <p14:tracePt t="64234" x="1744663" y="4016375"/>
          <p14:tracePt t="64241" x="1747838" y="4033838"/>
          <p14:tracePt t="64248" x="1778000" y="4067175"/>
          <p14:tracePt t="64255" x="1782763" y="4092575"/>
          <p14:tracePt t="64262" x="1790700" y="4105275"/>
          <p14:tracePt t="64269" x="1800225" y="4117975"/>
          <p14:tracePt t="64277" x="1808163" y="4152900"/>
          <p14:tracePt t="64283" x="1812925" y="4165600"/>
          <p14:tracePt t="64290" x="1828800" y="4181475"/>
          <p14:tracePt t="64298" x="1828800" y="4186238"/>
          <p14:tracePt t="64304" x="1851025" y="4203700"/>
          <p14:tracePt t="64312" x="1858963" y="4216400"/>
          <p14:tracePt t="64318" x="1863725" y="4241800"/>
          <p14:tracePt t="64327" x="1863725" y="4246563"/>
          <p14:tracePt t="64335" x="1871663" y="4249738"/>
          <p14:tracePt t="64339" x="1876425" y="4259263"/>
          <p14:tracePt t="64347" x="1884363" y="4271963"/>
          <p14:tracePt t="64353" x="1884363" y="4275138"/>
          <p14:tracePt t="64361" x="1889125" y="4284663"/>
          <p14:tracePt t="64367" x="1897063" y="4305300"/>
          <p14:tracePt t="64382" x="1909763" y="4318000"/>
          <p14:tracePt t="64388" x="1919288" y="4325938"/>
          <p14:tracePt t="64396" x="1922463" y="4330700"/>
          <p14:tracePt t="64410" x="1931988" y="4343400"/>
          <p14:tracePt t="64417" x="1935163" y="4343400"/>
          <p14:tracePt t="64423" x="1944688" y="4352925"/>
          <p14:tracePt t="64431" x="1944688" y="4365625"/>
          <p14:tracePt t="64437" x="1957388" y="4368800"/>
          <p14:tracePt t="64446" x="1965325" y="4386263"/>
          <p14:tracePt t="64452" x="1978025" y="4394200"/>
          <p14:tracePt t="64460" x="1995488" y="4398963"/>
          <p14:tracePt t="64466" x="1998663" y="4416425"/>
          <p14:tracePt t="64473" x="2016125" y="4419600"/>
          <p14:tracePt t="64481" x="2033588" y="4445000"/>
          <p14:tracePt t="64487" x="2046288" y="4462463"/>
          <p14:tracePt t="64495" x="2071688" y="4475163"/>
          <p14:tracePt t="64501" x="2084388" y="4492625"/>
          <p14:tracePt t="64510" x="2101850" y="4513263"/>
          <p14:tracePt t="64515" x="2127250" y="4538663"/>
          <p14:tracePt t="64522" x="2147888" y="4556125"/>
          <p14:tracePt t="64530" x="2178050" y="4603750"/>
          <p14:tracePt t="64536" x="2190750" y="4616450"/>
          <p14:tracePt t="64544" x="2208213" y="4641850"/>
          <p14:tracePt t="64550" x="2233613" y="4657725"/>
          <p14:tracePt t="64557" x="2246313" y="4672013"/>
          <p14:tracePt t="64565" x="2263775" y="4697413"/>
          <p14:tracePt t="64571" x="2271713" y="4710113"/>
          <p14:tracePt t="64579" x="2276475" y="4718050"/>
          <p14:tracePt t="64585" x="2284413" y="4722813"/>
          <p14:tracePt t="64593" x="2289175" y="4730750"/>
          <p14:tracePt t="64600" x="2301875" y="4735513"/>
          <p14:tracePt t="64607" x="2309813" y="4738688"/>
          <p14:tracePt t="64614" x="2314575" y="4756150"/>
          <p14:tracePt t="64620" x="2322513" y="4760913"/>
          <p14:tracePt t="64628" x="2327275" y="4760913"/>
          <p14:tracePt t="64634" x="2339975" y="4773613"/>
          <p14:tracePt t="64643" x="2357438" y="4781550"/>
          <p14:tracePt t="64649" x="2370138" y="4791075"/>
          <p14:tracePt t="64655" x="2395538" y="4794250"/>
          <p14:tracePt t="64663" x="2416175" y="4803775"/>
          <p14:tracePt t="64670" x="2451100" y="4819650"/>
          <p14:tracePt t="64678" x="2476500" y="4837113"/>
          <p14:tracePt t="64684" x="2497138" y="4854575"/>
          <p14:tracePt t="64699" x="2552700" y="4875213"/>
          <p14:tracePt t="64705" x="2570163" y="4884738"/>
          <p14:tracePt t="64713" x="2590800" y="4900613"/>
          <p14:tracePt t="64719" x="2616200" y="4918075"/>
          <p14:tracePt t="64727" x="2633663" y="4922838"/>
          <p14:tracePt t="64734" x="2646363" y="4930775"/>
          <p14:tracePt t="64740" x="2649538" y="4935538"/>
          <p14:tracePt t="64748" x="2667000" y="4951413"/>
          <p14:tracePt t="64754" x="2679700" y="4951413"/>
          <p14:tracePt t="64762" x="2684463" y="4956175"/>
          <p14:tracePt t="64768" x="2697163" y="4964113"/>
          <p14:tracePt t="64777" x="2705100" y="4968875"/>
          <p14:tracePt t="64783" x="2709863" y="4968875"/>
          <p14:tracePt t="64789" x="2722563" y="4976813"/>
          <p14:tracePt t="64798" x="2747963" y="4981575"/>
          <p14:tracePt t="64803" x="2760663" y="4991100"/>
          <p14:tracePt t="64811" x="2786063" y="5006975"/>
          <p14:tracePt t="64817" x="2798763" y="5016500"/>
          <p14:tracePt t="64826" x="2824163" y="5019675"/>
          <p14:tracePt t="64832" x="2846388" y="5045075"/>
          <p14:tracePt t="64838" x="2871788" y="5062538"/>
          <p14:tracePt t="64846" x="2917825" y="5080000"/>
          <p14:tracePt t="64852" x="2940050" y="5087938"/>
          <p14:tracePt t="64861" x="2986088" y="5105400"/>
          <p14:tracePt t="64867" x="3016250" y="5113338"/>
          <p14:tracePt t="64876" x="3054350" y="5143500"/>
          <p14:tracePt t="64881" x="3100388" y="5151438"/>
          <p14:tracePt t="64888" x="3122613" y="5160963"/>
          <p14:tracePt t="64896" x="3168650" y="5176838"/>
          <p14:tracePt t="64902" x="3190875" y="5186363"/>
          <p14:tracePt t="64910" x="3216275" y="5194300"/>
          <p14:tracePt t="64916" x="3233738" y="5207000"/>
          <p14:tracePt t="64923" x="3254375" y="5207000"/>
          <p14:tracePt t="64931" x="3262313" y="5224463"/>
          <p14:tracePt t="64937" x="3267075" y="5224463"/>
          <p14:tracePt t="65640" x="3297238" y="5219700"/>
          <p14:tracePt t="65649" x="3327400" y="5219700"/>
          <p14:tracePt t="65654" x="3381375" y="5219700"/>
          <p14:tracePt t="65662" x="3403600" y="5219700"/>
          <p14:tracePt t="65669" x="3446463" y="5219700"/>
          <p14:tracePt t="65678" x="3467100" y="5219700"/>
          <p14:tracePt t="65683" x="3492500" y="5211763"/>
          <p14:tracePt t="65690" x="3513138" y="5211763"/>
          <p14:tracePt t="65699" x="3540125" y="5211763"/>
          <p14:tracePt t="65704" x="3560763" y="5211763"/>
          <p14:tracePt t="65712" x="3581400" y="5211763"/>
          <p14:tracePt t="65718" x="3616325" y="5203825"/>
          <p14:tracePt t="65727" x="3636963" y="5203825"/>
          <p14:tracePt t="65732" x="3679825" y="5203825"/>
          <p14:tracePt t="65739" x="3713163" y="5194300"/>
          <p14:tracePt t="65746" x="3773488" y="5194300"/>
          <p14:tracePt t="65753" x="3816350" y="5194300"/>
          <p14:tracePt t="65761" x="3887788" y="5186363"/>
          <p14:tracePt t="65767" x="3960813" y="5186363"/>
          <p14:tracePt t="65777" x="4003675" y="5186363"/>
          <p14:tracePt t="65781" x="4075113" y="5189538"/>
          <p14:tracePt t="65788" x="4110038" y="5189538"/>
          <p14:tracePt t="65796" x="4164013" y="5189538"/>
          <p14:tracePt t="65802" x="4206875" y="5199063"/>
          <p14:tracePt t="65810" x="4254500" y="5199063"/>
          <p14:tracePt t="65816" x="4300538" y="5211763"/>
          <p14:tracePt t="65823" x="4343400" y="5211763"/>
          <p14:tracePt t="65831" x="4376738" y="5216525"/>
          <p14:tracePt t="65837" x="4432300" y="5216525"/>
          <p14:tracePt t="65845" x="4467225" y="5224463"/>
          <p14:tracePt t="65851" x="4487863" y="5232400"/>
          <p14:tracePt t="65861" x="4535488" y="5241925"/>
          <p14:tracePt t="65866" x="4564063" y="5249863"/>
          <p14:tracePt t="65874" x="4598988" y="5249863"/>
          <p14:tracePt t="65880" x="4611688" y="5257800"/>
          <p14:tracePt t="65886" x="4624388" y="5257800"/>
          <p14:tracePt t="65894" x="4624388" y="5262563"/>
          <p14:tracePt t="65901" x="4641850" y="5262563"/>
          <p14:tracePt t="66435" x="4611688" y="5270500"/>
          <p14:tracePt t="66443" x="4576763" y="5270500"/>
          <p14:tracePt t="66449" x="4525963" y="5270500"/>
          <p14:tracePt t="66456" x="4454525" y="5270500"/>
          <p14:tracePt t="66464" x="4411663" y="5270500"/>
          <p14:tracePt t="66470" x="4351338" y="5270500"/>
          <p14:tracePt t="66478" x="4292600" y="5270500"/>
          <p14:tracePt t="66484" x="4219575" y="5267325"/>
          <p14:tracePt t="66494" x="4148138" y="5267325"/>
          <p14:tracePt t="66499" x="4092575" y="5267325"/>
          <p14:tracePt t="66505" x="4019550" y="5254625"/>
          <p14:tracePt t="66513" x="3943350" y="5245100"/>
          <p14:tracePt t="66519" x="3900488" y="5245100"/>
          <p14:tracePt t="66527" x="3829050" y="5232400"/>
          <p14:tracePt t="66534" x="3756025" y="5224463"/>
          <p14:tracePt t="66544" x="3709988" y="5224463"/>
          <p14:tracePt t="66548" x="3649663" y="5216525"/>
          <p14:tracePt t="66555" x="3606800" y="5203825"/>
          <p14:tracePt t="66564" x="3548063" y="5203825"/>
          <p14:tracePt t="66569" x="3500438" y="5194300"/>
          <p14:tracePt t="66577" x="3441700" y="5186363"/>
          <p14:tracePt t="66584" x="3406775" y="5176838"/>
          <p14:tracePt t="66590" x="3348038" y="5156200"/>
          <p14:tracePt t="66598" x="3300413" y="5148263"/>
          <p14:tracePt t="66604" x="3241675" y="5138738"/>
          <p14:tracePt t="66611" x="3206750" y="5130800"/>
          <p14:tracePt t="66618" x="3148013" y="5110163"/>
          <p14:tracePt t="66627" x="3114675" y="5100638"/>
          <p14:tracePt t="66633" x="3067050" y="5092700"/>
          <p14:tracePt t="66639" x="3033713" y="5075238"/>
          <p14:tracePt t="66647" x="2998788" y="5057775"/>
          <p14:tracePt t="66653" x="2981325" y="5049838"/>
          <p14:tracePt t="66660" x="2968625" y="5049838"/>
          <p14:tracePt t="66668" x="2947988" y="5041900"/>
          <p14:tracePt t="66677" x="2922588" y="5032375"/>
          <p14:tracePt t="66682" x="2917825" y="5029200"/>
          <p14:tracePt t="66692" x="2905125" y="5029200"/>
          <p14:tracePt t="66697" x="2889250" y="5019675"/>
          <p14:tracePt t="66703" x="2874963" y="5011738"/>
          <p14:tracePt t="66712" x="2854325" y="5011738"/>
          <p14:tracePt t="66717" x="2836863" y="5006975"/>
          <p14:tracePt t="66723" x="2816225" y="4999038"/>
          <p14:tracePt t="66731" x="2798763" y="4981575"/>
          <p14:tracePt t="66737" x="2778125" y="4973638"/>
          <p14:tracePt t="66745" x="2760663" y="4968875"/>
          <p14:tracePt t="66752" x="2747963" y="4960938"/>
          <p14:tracePt t="66760" x="2730500" y="4951413"/>
          <p14:tracePt t="66766" x="2717800" y="4951413"/>
          <p14:tracePt t="66773" x="2705100" y="4948238"/>
          <p14:tracePt t="66781" x="2697163" y="4948238"/>
          <p14:tracePt t="66787" x="2692400" y="4938713"/>
          <p14:tracePt t="66795" x="2689225" y="4938713"/>
          <p14:tracePt t="66810" x="2679700" y="4938713"/>
          <p14:tracePt t="66822" x="2676525" y="4938713"/>
          <p14:tracePt t="66857" x="2667000" y="4938713"/>
          <p14:tracePt t="66906" x="2671763" y="4943475"/>
          <p14:tracePt t="66935" x="2676525" y="4943475"/>
          <p14:tracePt t="66942" x="2684463" y="4948238"/>
          <p14:tracePt t="66949" x="2689225" y="4948238"/>
          <p14:tracePt t="66956" x="2692400" y="4951413"/>
          <p14:tracePt t="66964" x="2714625" y="4960938"/>
          <p14:tracePt t="66970" x="2740025" y="4968875"/>
          <p14:tracePt t="66978" x="2760663" y="4976813"/>
          <p14:tracePt t="66984" x="2795588" y="4994275"/>
          <p14:tracePt t="66993" x="2828925" y="5003800"/>
          <p14:tracePt t="66999" x="2854325" y="5011738"/>
          <p14:tracePt t="67005" x="2884488" y="5016500"/>
          <p14:tracePt t="67012" x="2901950" y="5024438"/>
          <p14:tracePt t="67019" x="2914650" y="5032375"/>
          <p14:tracePt t="67027" x="2935288" y="5032375"/>
          <p14:tracePt t="67033" x="2960688" y="5041900"/>
          <p14:tracePt t="67040" x="2965450" y="5045075"/>
          <p14:tracePt t="67048" x="2978150" y="5045075"/>
          <p14:tracePt t="67054" x="2995613" y="5054600"/>
          <p14:tracePt t="67062" x="3008313" y="5067300"/>
          <p14:tracePt t="67068" x="3033713" y="5067300"/>
          <p14:tracePt t="67076" x="3054350" y="5083175"/>
          <p14:tracePt t="67083" x="3087688" y="5083175"/>
          <p14:tracePt t="67089" x="3130550" y="5100638"/>
          <p14:tracePt t="67097" x="3178175" y="5110163"/>
          <p14:tracePt t="67103" x="3224213" y="5122863"/>
          <p14:tracePt t="67112" x="3297238" y="5130800"/>
          <p14:tracePt t="67118" x="3330575" y="5130800"/>
          <p14:tracePt t="67127" x="3386138" y="5138738"/>
          <p14:tracePt t="67132" x="3406775" y="5148263"/>
          <p14:tracePt t="67139" x="3433763" y="5164138"/>
          <p14:tracePt t="67147" x="3446463" y="5164138"/>
          <p14:tracePt t="67152" x="3467100" y="5173663"/>
          <p14:tracePt t="68039" x="3475038" y="5176838"/>
          <p14:tracePt t="68048" x="3479800" y="5176838"/>
          <p14:tracePt t="68053" x="3487738" y="5176838"/>
          <p14:tracePt t="68061" x="3492500" y="5176838"/>
          <p14:tracePt t="68067" x="3497263" y="5176838"/>
          <p14:tracePt t="68077" x="3505200" y="5176838"/>
          <p14:tracePt t="68082" x="3509963" y="5186363"/>
          <p14:tracePt t="68088" x="3517900" y="5186363"/>
          <p14:tracePt t="68096" x="3530600" y="5186363"/>
          <p14:tracePt t="68102" x="3535363" y="5186363"/>
          <p14:tracePt t="68111" x="3548063" y="5189538"/>
          <p14:tracePt t="68117" x="3560763" y="5189538"/>
          <p14:tracePt t="68123" x="3586163" y="5189538"/>
          <p14:tracePt t="68131" x="3606800" y="5189538"/>
          <p14:tracePt t="68138" x="3624263" y="5199063"/>
          <p14:tracePt t="68145" x="3636963" y="5199063"/>
          <p14:tracePt t="68151" x="3659188" y="5199063"/>
          <p14:tracePt t="68159" x="3679825" y="5199063"/>
          <p14:tracePt t="68167" x="3697288" y="5207000"/>
          <p14:tracePt t="68172" x="3700463" y="5207000"/>
          <p14:tracePt t="68180" x="3713163" y="5207000"/>
          <p14:tracePt t="68186" x="3722688" y="5207000"/>
          <p14:tracePt t="68195" x="3725863" y="5207000"/>
          <p14:tracePt t="68210" x="3738563" y="5207000"/>
          <p14:tracePt t="68215" x="3748088" y="5211763"/>
          <p14:tracePt t="68222" x="3760788" y="5211763"/>
          <p14:tracePt t="68229" x="3765550" y="5211763"/>
          <p14:tracePt t="68236" x="3768725" y="5211763"/>
          <p14:tracePt t="68244" x="3790950" y="5219700"/>
          <p14:tracePt t="68250" x="3816350" y="5219700"/>
          <p14:tracePt t="68260" x="3829050" y="5219700"/>
          <p14:tracePt t="68265" x="3841750" y="5224463"/>
          <p14:tracePt t="68271" x="3857625" y="5224463"/>
          <p14:tracePt t="68279" x="3871913" y="5224463"/>
          <p14:tracePt t="68285" x="3892550" y="5232400"/>
          <p14:tracePt t="68294" x="3900488" y="5232400"/>
          <p14:tracePt t="68299" x="3905250" y="5232400"/>
          <p14:tracePt t="68306" x="3910013" y="5232400"/>
          <p14:tracePt t="68320" x="3917950" y="5232400"/>
          <p14:tracePt t="68336" x="3922713" y="5232400"/>
          <p14:tracePt t="68355" x="3930650" y="5232400"/>
          <p14:tracePt t="68378" x="3935413" y="5245100"/>
          <p14:tracePt t="68384" x="3960813" y="5245100"/>
          <p14:tracePt t="68395" x="3973513" y="5245100"/>
          <p14:tracePt t="68398" x="3986213" y="5245100"/>
          <p14:tracePt t="68405" x="4011613" y="5254625"/>
          <p14:tracePt t="68412" x="4041775" y="5254625"/>
          <p14:tracePt t="68419" x="4062413" y="5254625"/>
          <p14:tracePt t="68427" x="4087813" y="5262563"/>
          <p14:tracePt t="68433" x="4117975" y="5262563"/>
          <p14:tracePt t="68440" x="4143375" y="5262563"/>
          <p14:tracePt t="68448" x="4164013" y="5262563"/>
          <p14:tracePt t="68454" x="4186238" y="5262563"/>
          <p14:tracePt t="68462" x="4203700" y="5262563"/>
          <p14:tracePt t="68468" x="4216400" y="5262563"/>
          <p14:tracePt t="68477" x="4219575" y="5262563"/>
          <p14:tracePt t="68482" x="4232275" y="5262563"/>
          <p14:tracePt t="68489" x="4241800" y="5262563"/>
          <p14:tracePt t="68497" x="4257675" y="5262563"/>
          <p14:tracePt t="68503" x="4275138" y="5262563"/>
          <p14:tracePt t="68511" x="4295775" y="5262563"/>
          <p14:tracePt t="68517" x="4310063" y="5262563"/>
          <p14:tracePt t="68526" x="4343400" y="5262563"/>
          <p14:tracePt t="68532" x="4364038" y="5262563"/>
          <p14:tracePt t="68538" x="4376738" y="5262563"/>
          <p14:tracePt t="68546" x="4411663" y="5262563"/>
          <p14:tracePt t="68552" x="4432300" y="5262563"/>
          <p14:tracePt t="68560" x="4445000" y="5257800"/>
          <p14:tracePt t="68566" x="4462463" y="5257800"/>
          <p14:tracePt t="68574" x="4475163" y="5257800"/>
          <p14:tracePt t="68582" x="4487863" y="5257800"/>
          <p14:tracePt t="68588" x="4492625" y="5257800"/>
          <p14:tracePt t="68602" x="4500563" y="5257800"/>
          <p14:tracePt t="68616" x="4500563" y="5254625"/>
          <p14:tracePt t="68622" x="4505325" y="5254625"/>
          <p14:tracePt t="68645" x="4505325" y="5241925"/>
          <p14:tracePt t="68658" x="4505325" y="5232400"/>
          <p14:tracePt t="68672" x="4505325" y="5229225"/>
          <p14:tracePt t="68680" x="4505325" y="5219700"/>
          <p14:tracePt t="68700" x="4505325" y="5216525"/>
          <p14:tracePt t="68715" x="4495800" y="5211763"/>
          <p14:tracePt t="68729" x="4495800" y="5203825"/>
          <p14:tracePt t="68735" x="4492625" y="5203825"/>
          <p14:tracePt t="68745" x="4479925" y="5189538"/>
          <p14:tracePt t="68749" x="4454525" y="5181600"/>
          <p14:tracePt t="68756" x="4432300" y="5173663"/>
          <p14:tracePt t="68764" x="4406900" y="5168900"/>
          <p14:tracePt t="68771" x="4364038" y="5156200"/>
          <p14:tracePt t="68778" x="4330700" y="5151438"/>
          <p14:tracePt t="68784" x="4295775" y="5130800"/>
          <p14:tracePt t="68793" x="4249738" y="5122863"/>
          <p14:tracePt t="68799" x="4189413" y="5113338"/>
          <p14:tracePt t="68805" x="4156075" y="5097463"/>
          <p14:tracePt t="68813" x="4110038" y="5087938"/>
          <p14:tracePt t="68819" x="4079875" y="5087938"/>
          <p14:tracePt t="68827" x="4044950" y="5080000"/>
          <p14:tracePt t="68834" x="3998913" y="5070475"/>
          <p14:tracePt t="68844" x="3963988" y="5062538"/>
          <p14:tracePt t="68848" x="3935413" y="5062538"/>
          <p14:tracePt t="68855" x="3900488" y="5054600"/>
          <p14:tracePt t="68862" x="3879850" y="5054600"/>
          <p14:tracePt t="68869" x="3836988" y="5045075"/>
          <p14:tracePt t="68879" x="3811588" y="5045075"/>
          <p14:tracePt t="68883" x="3790950" y="5037138"/>
          <p14:tracePt t="68890" x="3756025" y="5037138"/>
          <p14:tracePt t="68898" x="3725863" y="5037138"/>
          <p14:tracePt t="68904" x="3700463" y="5037138"/>
          <p14:tracePt t="68914" x="3659188" y="5029200"/>
          <p14:tracePt t="68918" x="3629025" y="5029200"/>
          <p14:tracePt t="68927" x="3586163" y="5029200"/>
          <p14:tracePt t="68933" x="3552825" y="5029200"/>
          <p14:tracePt t="68939" x="3522663" y="5029200"/>
          <p14:tracePt t="68947" x="3497263" y="5029200"/>
          <p14:tracePt t="68953" x="3467100" y="5029200"/>
          <p14:tracePt t="68961" x="3446463" y="5029200"/>
          <p14:tracePt t="68967" x="3419475" y="5029200"/>
          <p14:tracePt t="68977" x="3406775" y="5029200"/>
          <p14:tracePt t="68982" x="3386138" y="5029200"/>
          <p14:tracePt t="68988" x="3360738" y="5029200"/>
          <p14:tracePt t="68996" x="3340100" y="5029200"/>
          <p14:tracePt t="69002" x="3327400" y="5029200"/>
          <p14:tracePt t="69010" x="3313113" y="5029200"/>
          <p14:tracePt t="69017" x="3287713" y="5029200"/>
          <p14:tracePt t="69027" x="3275013" y="5029200"/>
          <p14:tracePt t="69031" x="3254375" y="5011738"/>
          <p14:tracePt t="69038" x="3228975" y="5011738"/>
          <p14:tracePt t="69046" x="3206750" y="5011738"/>
          <p14:tracePt t="69052" x="3190875" y="5003800"/>
          <p14:tracePt t="69060" x="3178175" y="5003800"/>
          <p14:tracePt t="69067" x="3155950" y="5003800"/>
          <p14:tracePt t="69073" x="3148013" y="5003800"/>
          <p14:tracePt t="69081" x="3143250" y="4999038"/>
          <p14:tracePt t="69087" x="3122613" y="4999038"/>
          <p14:tracePt t="69095" x="3117850" y="4999038"/>
          <p14:tracePt t="69101" x="3097213" y="4991100"/>
          <p14:tracePt t="69110" x="3084513" y="4991100"/>
          <p14:tracePt t="69116" x="3067050" y="4986338"/>
          <p14:tracePt t="69122" x="3054350" y="4986338"/>
          <p14:tracePt t="69130" x="3049588" y="4986338"/>
          <p14:tracePt t="69136" x="3036888" y="4986338"/>
          <p14:tracePt t="69144" x="3021013" y="4976813"/>
          <p14:tracePt t="69150" x="3016250" y="4976813"/>
          <p14:tracePt t="69162" x="3008313" y="4976813"/>
          <p14:tracePt t="69165" x="3003550" y="4976813"/>
          <p14:tracePt t="69179" x="2998788" y="4976813"/>
          <p14:tracePt t="69194" x="2990850" y="4976813"/>
          <p14:tracePt t="69215" x="2986088" y="4976813"/>
          <p14:tracePt t="69763" x="2973388" y="4976813"/>
          <p14:tracePt t="69771" x="2965450" y="4968875"/>
          <p14:tracePt t="69778" x="2952750" y="4968875"/>
          <p14:tracePt t="69784" x="2947988" y="4968875"/>
          <p14:tracePt t="69794" x="2940050" y="4968875"/>
          <p14:tracePt t="69798" x="2935288" y="4968875"/>
          <p14:tracePt t="69804" x="2922588" y="4968875"/>
          <p14:tracePt t="69813" x="2917825" y="4968875"/>
          <p14:tracePt t="69818" x="2909888" y="4968875"/>
          <p14:tracePt t="69827" x="2905125" y="4968875"/>
          <p14:tracePt t="69833" x="2905125" y="4973638"/>
          <p14:tracePt t="69840" x="2897188" y="4973638"/>
          <p14:tracePt t="69847" x="2892425" y="4973638"/>
          <p14:tracePt t="69861" x="2884488" y="4973638"/>
          <p14:tracePt t="69868" x="2884488" y="4976813"/>
          <p14:tracePt t="69877" x="2879725" y="4976813"/>
          <p14:tracePt t="69889" x="2879725" y="4986338"/>
          <p14:tracePt t="69903" x="2874963" y="4986338"/>
          <p14:tracePt t="69910" x="2874963" y="4991100"/>
          <p14:tracePt t="69917" x="2859088" y="4999038"/>
          <p14:tracePt t="69932" x="2859088" y="5003800"/>
          <p14:tracePt t="69938" x="2854325" y="5006975"/>
          <p14:tracePt t="69952" x="2854325" y="5016500"/>
          <p14:tracePt t="69960" x="2854325" y="5019675"/>
          <p14:tracePt t="69966" x="2854325" y="5041900"/>
          <p14:tracePt t="69973" x="2854325" y="5049838"/>
          <p14:tracePt t="69981" x="2859088" y="5062538"/>
          <p14:tracePt t="69987" x="2871788" y="5075238"/>
          <p14:tracePt t="69995" x="2871788" y="5087938"/>
          <p14:tracePt t="70001" x="2879725" y="5097463"/>
          <p14:tracePt t="70009" x="2879725" y="5110163"/>
          <p14:tracePt t="70016" x="2884488" y="5113338"/>
          <p14:tracePt t="70022" x="2884488" y="5122863"/>
          <p14:tracePt t="70030" x="2889250" y="5122863"/>
          <p14:tracePt t="70036" x="2889250" y="5126038"/>
          <p14:tracePt t="70065" x="2897188" y="5135563"/>
          <p14:tracePt t="70094" x="2901950" y="5138738"/>
          <p14:tracePt t="70108" x="2909888" y="5138738"/>
          <p14:tracePt t="70121" x="2914650" y="5138738"/>
          <p14:tracePt t="70129" x="2914650" y="5143500"/>
          <p14:tracePt t="70136" x="2922588" y="5143500"/>
          <p14:tracePt t="70156" x="2935288" y="5151438"/>
          <p14:tracePt t="70165" x="2940050" y="5151438"/>
          <p14:tracePt t="70170" x="2947988" y="5151438"/>
          <p14:tracePt t="70178" x="2960688" y="5160963"/>
          <p14:tracePt t="70184" x="2965450" y="5160963"/>
          <p14:tracePt t="70193" x="2973388" y="5173663"/>
          <p14:tracePt t="70199" x="2986088" y="5176838"/>
          <p14:tracePt t="70205" x="2990850" y="5176838"/>
          <p14:tracePt t="70213" x="3008313" y="5186363"/>
          <p14:tracePt t="70219" x="3028950" y="5194300"/>
          <p14:tracePt t="70227" x="3041650" y="5194300"/>
          <p14:tracePt t="70233" x="3074988" y="5203825"/>
          <p14:tracePt t="70243" x="3097213" y="5211763"/>
          <p14:tracePt t="70248" x="3140075" y="5211763"/>
          <p14:tracePt t="70254" x="3173413" y="5216525"/>
          <p14:tracePt t="70263" x="3206750" y="5224463"/>
          <p14:tracePt t="70268" x="3254375" y="5245100"/>
          <p14:tracePt t="70277" x="3297238" y="5245100"/>
          <p14:tracePt t="70283" x="3348038" y="5262563"/>
          <p14:tracePt t="70290" x="3381375" y="5270500"/>
          <p14:tracePt t="70297" x="3411538" y="5280025"/>
          <p14:tracePt t="70304" x="3429000" y="5287963"/>
          <p14:tracePt t="70311" x="3449638" y="5287963"/>
          <p14:tracePt t="70319" x="3454400" y="5292725"/>
          <p14:tracePt t="70327" x="3467100" y="5292725"/>
          <p14:tracePt t="70332" x="3484563" y="5292725"/>
          <p14:tracePt t="70339" x="3487738" y="5292725"/>
          <p14:tracePt t="70720" x="3517900" y="5292725"/>
          <p14:tracePt t="70727" x="3548063" y="5292725"/>
          <p14:tracePt t="70733" x="3590925" y="5292725"/>
          <p14:tracePt t="70743" x="3636963" y="5292725"/>
          <p14:tracePt t="70748" x="3679825" y="5292725"/>
          <p14:tracePt t="70754" x="3725863" y="5283200"/>
          <p14:tracePt t="70762" x="3798888" y="5287963"/>
          <p14:tracePt t="70768" x="3854450" y="5287963"/>
          <p14:tracePt t="70777" x="3900488" y="5287963"/>
          <p14:tracePt t="70782" x="3943350" y="5287963"/>
          <p14:tracePt t="70789" x="3986213" y="5287963"/>
          <p14:tracePt t="70797" x="4032250" y="5295900"/>
          <p14:tracePt t="70803" x="4067175" y="5295900"/>
          <p14:tracePt t="70811" x="4087813" y="5295900"/>
          <p14:tracePt t="70817" x="4122738" y="5295900"/>
          <p14:tracePt t="70826" x="4135438" y="5295900"/>
          <p14:tracePt t="70832" x="4148138" y="5295900"/>
          <p14:tracePt t="70838" x="4168775" y="5295900"/>
          <p14:tracePt t="70846" x="4181475" y="5295900"/>
          <p14:tracePt t="70852" x="4189413" y="5295900"/>
          <p14:tracePt t="70860" x="4203700" y="5295900"/>
          <p14:tracePt t="70866" x="4206875" y="5295900"/>
          <p14:tracePt t="70876" x="4219575" y="5295900"/>
          <p14:tracePt t="70881" x="4229100" y="5287963"/>
          <p14:tracePt t="70888" x="4232275" y="5283200"/>
          <p14:tracePt t="70896" x="4241800" y="5283200"/>
          <p14:tracePt t="70902" x="4254500" y="5283200"/>
          <p14:tracePt t="70910" x="4254500" y="5275263"/>
          <p14:tracePt t="70916" x="4257675" y="5275263"/>
          <p14:tracePt t="70931" x="4257675" y="5270500"/>
          <p14:tracePt t="70937" x="4267200" y="5270500"/>
          <p14:tracePt t="70945" x="4267200" y="5267325"/>
          <p14:tracePt t="70960" x="4267200" y="5257800"/>
          <p14:tracePt t="70972" x="4267200" y="5254625"/>
          <p14:tracePt t="70994" x="4267200" y="5245100"/>
          <p14:tracePt t="71008" x="4267200" y="5232400"/>
          <p14:tracePt t="71015" x="4262438" y="5232400"/>
          <p14:tracePt t="71021" x="4262438" y="5229225"/>
          <p14:tracePt t="71029" x="4262438" y="5219700"/>
          <p14:tracePt t="71035" x="4257675" y="5219700"/>
          <p14:tracePt t="71043" x="4237038" y="5207000"/>
          <p14:tracePt t="71049" x="4219575" y="5194300"/>
          <p14:tracePt t="71057" x="4198938" y="5176838"/>
          <p14:tracePt t="71064" x="4173538" y="5168900"/>
          <p14:tracePt t="71070" x="4138613" y="5143500"/>
          <p14:tracePt t="71078" x="4105275" y="5126038"/>
          <p14:tracePt t="71084" x="4054475" y="5105400"/>
          <p14:tracePt t="71093" x="4024313" y="5097463"/>
          <p14:tracePt t="71112" x="3938588" y="5049838"/>
          <p14:tracePt t="71114" x="3887788" y="5032375"/>
          <p14:tracePt t="71120" x="3857625" y="5024438"/>
          <p14:tracePt t="71127" x="3824288" y="5016500"/>
          <p14:tracePt t="71135" x="3790950" y="4999038"/>
          <p14:tracePt t="71143" x="3765550" y="4991100"/>
          <p14:tracePt t="71148" x="3743325" y="4973638"/>
          <p14:tracePt t="71155" x="3709988" y="4964113"/>
          <p14:tracePt t="71163" x="3697288" y="4964113"/>
          <p14:tracePt t="71169" x="3679825" y="4956175"/>
          <p14:tracePt t="71177" x="3667125" y="4956175"/>
          <p14:tracePt t="71185" x="3654425" y="4951413"/>
          <p14:tracePt t="71195" x="3619500" y="4951413"/>
          <p14:tracePt t="71198" x="3606800" y="4951413"/>
          <p14:tracePt t="71204" x="3594100" y="4951413"/>
          <p14:tracePt t="71212" x="3581400" y="4951413"/>
          <p14:tracePt t="71218" x="3556000" y="4951413"/>
          <p14:tracePt t="71227" x="3535363" y="4951413"/>
          <p14:tracePt t="71233" x="3522663" y="4951413"/>
          <p14:tracePt t="71239" x="3505200" y="4951413"/>
          <p14:tracePt t="71247" x="3484563" y="4960938"/>
          <p14:tracePt t="71253" x="3471863" y="4960938"/>
          <p14:tracePt t="71261" x="3454400" y="4968875"/>
          <p14:tracePt t="71268" x="3433763" y="4986338"/>
          <p14:tracePt t="71276" x="3416300" y="4986338"/>
          <p14:tracePt t="71282" x="3403600" y="4991100"/>
          <p14:tracePt t="71288" x="3398838" y="4991100"/>
          <p14:tracePt t="71296" x="3398838" y="4999038"/>
          <p14:tracePt t="71303" x="3390900" y="5003800"/>
          <p14:tracePt t="71310" x="3386138" y="5003800"/>
          <p14:tracePt t="71317" x="3378200" y="5016500"/>
          <p14:tracePt t="71326" x="3365500" y="5024438"/>
          <p14:tracePt t="71331" x="3355975" y="5032375"/>
          <p14:tracePt t="71338" x="3355975" y="5037138"/>
          <p14:tracePt t="71345" x="3355975" y="5049838"/>
          <p14:tracePt t="71353" x="3352800" y="5054600"/>
          <p14:tracePt t="71366" x="3352800" y="5062538"/>
          <p14:tracePt t="71373" x="3352800" y="5067300"/>
          <p14:tracePt t="71381" x="3352800" y="5075238"/>
          <p14:tracePt t="71387" x="3352800" y="5080000"/>
          <p14:tracePt t="71395" x="3360738" y="5092700"/>
          <p14:tracePt t="71402" x="3360738" y="5100638"/>
          <p14:tracePt t="71411" x="3373438" y="5122863"/>
          <p14:tracePt t="71416" x="3381375" y="5135563"/>
          <p14:tracePt t="71422" x="3386138" y="5138738"/>
          <p14:tracePt t="71431" x="3394075" y="5156200"/>
          <p14:tracePt t="71436" x="3403600" y="5168900"/>
          <p14:tracePt t="71444" x="3406775" y="5173663"/>
          <p14:tracePt t="71450" x="3416300" y="5194300"/>
          <p14:tracePt t="71459" x="3416300" y="5211763"/>
          <p14:tracePt t="71465" x="3419475" y="5216525"/>
          <p14:tracePt t="71472" x="3441700" y="5224463"/>
          <p14:tracePt t="71479" x="3446463" y="5229225"/>
          <p14:tracePt t="71485" x="3454400" y="5241925"/>
          <p14:tracePt t="71494" x="3459163" y="5249863"/>
          <p14:tracePt t="71500" x="3467100" y="5254625"/>
          <p14:tracePt t="71507" x="3479800" y="5267325"/>
          <p14:tracePt t="71515" x="3492500" y="5275263"/>
          <p14:tracePt t="71521" x="3509963" y="5283200"/>
          <p14:tracePt t="71528" x="3522663" y="5287963"/>
          <p14:tracePt t="71535" x="3540125" y="5305425"/>
          <p14:tracePt t="71543" x="3552825" y="5318125"/>
          <p14:tracePt t="71549" x="3578225" y="5335588"/>
          <p14:tracePt t="71556" x="3598863" y="5343525"/>
          <p14:tracePt t="71564" x="3624263" y="5360988"/>
          <p14:tracePt t="71570" x="3659188" y="5376863"/>
          <p14:tracePt t="71577" x="3684588" y="5399088"/>
          <p14:tracePt t="71584" x="3717925" y="5407025"/>
          <p14:tracePt t="71593" x="3765550" y="5429250"/>
          <p14:tracePt t="71599" x="3786188" y="5437188"/>
          <p14:tracePt t="71605" x="3819525" y="5445125"/>
          <p14:tracePt t="71613" x="3841750" y="5454650"/>
          <p14:tracePt t="71619" x="3867150" y="5457825"/>
          <p14:tracePt t="71627" x="3879850" y="5457825"/>
          <p14:tracePt t="71633" x="3913188" y="5457825"/>
          <p14:tracePt t="71644" x="3925888" y="5467350"/>
          <p14:tracePt t="71649" x="3938588" y="5467350"/>
          <p14:tracePt t="71654" x="3951288" y="5467350"/>
          <p14:tracePt t="71663" x="3978275" y="5467350"/>
          <p14:tracePt t="71668" x="3990975" y="5467350"/>
          <p14:tracePt t="71677" x="3994150" y="5467350"/>
          <p14:tracePt t="71683" x="4011613" y="5480050"/>
          <p14:tracePt t="71690" x="4024313" y="5480050"/>
          <p14:tracePt t="71699" x="4044950" y="5480050"/>
          <p14:tracePt t="71703" x="4057650" y="5480050"/>
          <p14:tracePt t="71711" x="4075113" y="5480050"/>
          <p14:tracePt t="71718" x="4087813" y="5480050"/>
          <p14:tracePt t="71726" x="4100513" y="5480050"/>
          <p14:tracePt t="71732" x="4122738" y="5480050"/>
          <p14:tracePt t="71739" x="4148138" y="5480050"/>
          <p14:tracePt t="71747" x="4160838" y="5480050"/>
          <p14:tracePt t="71753" x="4181475" y="5480050"/>
          <p14:tracePt t="71760" x="4216400" y="5480050"/>
          <p14:tracePt t="71767" x="4229100" y="5480050"/>
          <p14:tracePt t="71776" x="4249738" y="5480050"/>
          <p14:tracePt t="71781" x="4275138" y="5480050"/>
          <p14:tracePt t="71788" x="4287838" y="5480050"/>
          <p14:tracePt t="71796" x="4300538" y="5480050"/>
          <p14:tracePt t="71802" x="4325938" y="5470525"/>
          <p14:tracePt t="71811" x="4348163" y="5470525"/>
          <p14:tracePt t="71816" x="4368800" y="5470525"/>
          <p14:tracePt t="71823" x="4381500" y="5470525"/>
          <p14:tracePt t="71831" x="4406900" y="5462588"/>
          <p14:tracePt t="71837" x="4449763" y="5462588"/>
          <p14:tracePt t="71845" x="4462463" y="5462588"/>
          <p14:tracePt t="71851" x="4505325" y="5454650"/>
          <p14:tracePt t="71859" x="4530725" y="5454650"/>
          <p14:tracePt t="71866" x="4551363" y="5445125"/>
          <p14:tracePt t="71874" x="4586288" y="5445125"/>
          <p14:tracePt t="71880" x="4614863" y="5445125"/>
          <p14:tracePt t="71886" x="4632325" y="5437188"/>
          <p14:tracePt t="71894" x="4662488" y="5437188"/>
          <p14:tracePt t="71901" x="4667250" y="5437188"/>
          <p14:tracePt t="71909" x="4679950" y="5437188"/>
          <p14:tracePt t="71915" x="4695825" y="5437188"/>
          <p14:tracePt t="71921" x="4700588" y="5437188"/>
          <p14:tracePt t="71929" x="4708525" y="5432425"/>
          <p14:tracePt t="71943" x="4713288" y="5432425"/>
          <p14:tracePt t="71961" x="4733925" y="5432425"/>
          <p14:tracePt t="71971" x="4738688" y="5432425"/>
          <p14:tracePt t="71979" x="4748213" y="5432425"/>
          <p14:tracePt t="71985" x="4751388" y="5424488"/>
          <p14:tracePt t="71994" x="4764088" y="5424488"/>
          <p14:tracePt t="72006" x="4768850" y="5424488"/>
          <p14:tracePt t="72014" x="4776788" y="5419725"/>
          <p14:tracePt t="72020" x="4789488" y="5419725"/>
          <p14:tracePt t="72034" x="4794250" y="5419725"/>
          <p14:tracePt t="72044" x="4794250" y="5411788"/>
          <p14:tracePt t="72055" x="4802188" y="5399088"/>
          <p14:tracePt t="72069" x="4802188" y="5394325"/>
          <p14:tracePt t="72077" x="4806950" y="5394325"/>
          <p14:tracePt t="72083" x="4806950" y="5386388"/>
          <p14:tracePt t="72092" x="4806950" y="5381625"/>
          <p14:tracePt t="72104" x="4806950" y="5376863"/>
          <p14:tracePt t="72125" x="4806950" y="5368925"/>
          <p14:tracePt t="72133" x="4806950" y="5364163"/>
          <p14:tracePt t="72140" x="4799013" y="5356225"/>
          <p14:tracePt t="72154" x="4799013" y="5351463"/>
          <p14:tracePt t="72162" x="4794250" y="5351463"/>
          <p14:tracePt t="72168" x="4794250" y="5338763"/>
          <p14:tracePt t="72176" x="4781550" y="5338763"/>
          <p14:tracePt t="72189" x="4773613" y="5330825"/>
          <p14:tracePt t="72203" x="4760913" y="5326063"/>
          <p14:tracePt t="72211" x="4748213" y="5310188"/>
          <p14:tracePt t="72219" x="4738688" y="5305425"/>
          <p14:tracePt t="72227" x="4713288" y="5295900"/>
          <p14:tracePt t="72232" x="4687888" y="5287963"/>
          <p14:tracePt t="72238" x="4667250" y="5275263"/>
          <p14:tracePt t="72246" x="4632325" y="5267325"/>
          <p14:tracePt t="72252" x="4606925" y="5257800"/>
          <p14:tracePt t="72260" x="4586288" y="5241925"/>
          <p14:tracePt t="72266" x="4538663" y="5232400"/>
          <p14:tracePt t="72277" x="4518025" y="5224463"/>
          <p14:tracePt t="72281" x="4505325" y="5219700"/>
          <p14:tracePt t="72287" x="4470400" y="5211763"/>
          <p14:tracePt t="72296" x="4454525" y="5194300"/>
          <p14:tracePt t="72301" x="4432300" y="5186363"/>
          <p14:tracePt t="72310" x="4416425" y="5181600"/>
          <p14:tracePt t="72316" x="4394200" y="5181600"/>
          <p14:tracePt t="72322" x="4381500" y="5173663"/>
          <p14:tracePt t="72330" x="4356100" y="5173663"/>
          <p14:tracePt t="72336" x="4335463" y="5164138"/>
          <p14:tracePt t="72344" x="4300538" y="5164138"/>
          <p14:tracePt t="72351" x="4279900" y="5156200"/>
          <p14:tracePt t="72359" x="4257675" y="5156200"/>
          <p14:tracePt t="72365" x="4211638" y="5148263"/>
          <p14:tracePt t="72372" x="4198938" y="5148263"/>
          <p14:tracePt t="72379" x="4176713" y="5138738"/>
          <p14:tracePt t="72386" x="4151313" y="5138738"/>
          <p14:tracePt t="72393" x="4138613" y="5135563"/>
          <p14:tracePt t="72400" x="4125913" y="5135563"/>
          <p14:tracePt t="72412" x="4110038" y="5135563"/>
          <p14:tracePt t="72415" x="4105275" y="5126038"/>
          <p14:tracePt t="72422" x="4100513" y="5126038"/>
          <p14:tracePt t="72430" x="4087813" y="5126038"/>
          <p14:tracePt t="72435" x="4079875" y="5126038"/>
          <p14:tracePt t="72443" x="4067175" y="5126038"/>
          <p14:tracePt t="72450" x="4062413" y="5126038"/>
          <p14:tracePt t="72456" x="4054475" y="5126038"/>
          <p14:tracePt t="72464" x="4041775" y="5130800"/>
          <p14:tracePt t="72470" x="4037013" y="5130800"/>
          <p14:tracePt t="72479" x="4016375" y="5130800"/>
          <p14:tracePt t="72484" x="4003675" y="5130800"/>
          <p14:tracePt t="72492" x="3986213" y="5135563"/>
          <p14:tracePt t="72498" x="3973513" y="5135563"/>
          <p14:tracePt t="72505" x="3968750" y="5143500"/>
          <p14:tracePt t="72513" x="3938588" y="5143500"/>
          <p14:tracePt t="72519" x="3935413" y="5148263"/>
          <p14:tracePt t="72527" x="3925888" y="5148263"/>
          <p14:tracePt t="72533" x="3913188" y="5156200"/>
          <p14:tracePt t="72548" x="3900488" y="5164138"/>
          <p14:tracePt t="72563" x="3892550" y="5164138"/>
          <p14:tracePt t="72569" x="3892550" y="5168900"/>
          <p14:tracePt t="72579" x="3879850" y="5168900"/>
          <p14:tracePt t="72594" x="3875088" y="5168900"/>
          <p14:tracePt t="72598" x="3875088" y="5173663"/>
          <p14:tracePt t="72613" x="3867150" y="5173663"/>
          <p14:tracePt t="72627" x="3867150" y="5181600"/>
          <p14:tracePt t="72639" x="3862388" y="5181600"/>
          <p14:tracePt t="72661" x="3862388" y="5194300"/>
          <p14:tracePt t="72695" x="3862388" y="5199063"/>
          <p14:tracePt t="72724" x="3862388" y="5207000"/>
          <p14:tracePt t="72745" x="3871913" y="5207000"/>
          <p14:tracePt t="72752" x="3871913" y="5211763"/>
          <p14:tracePt t="72766" x="3875088" y="5211763"/>
          <p14:tracePt t="72780" x="3887788" y="5219700"/>
          <p14:tracePt t="72787" x="3897313" y="5219700"/>
          <p14:tracePt t="72801" x="3900488" y="5224463"/>
          <p14:tracePt t="72810" x="3913188" y="5232400"/>
          <p14:tracePt t="72815" x="3922713" y="5232400"/>
          <p14:tracePt t="72822" x="3935413" y="5245100"/>
          <p14:tracePt t="72830" x="3948113" y="5254625"/>
          <p14:tracePt t="72836" x="3973513" y="5257800"/>
          <p14:tracePt t="72844" x="3986213" y="5267325"/>
          <p14:tracePt t="72850" x="4003675" y="5275263"/>
          <p14:tracePt t="72859" x="4016375" y="5287963"/>
          <p14:tracePt t="72864" x="4041775" y="5295900"/>
          <p14:tracePt t="72879" x="4070350" y="5313363"/>
          <p14:tracePt t="72885" x="4075113" y="5326063"/>
          <p14:tracePt t="72894" x="4092575" y="5335588"/>
          <p14:tracePt t="72899" x="4113213" y="5343525"/>
          <p14:tracePt t="72907" x="4122738" y="5348288"/>
          <p14:tracePt t="72914" x="4135438" y="5348288"/>
          <p14:tracePt t="72920" x="4148138" y="5356225"/>
          <p14:tracePt t="72928" x="4160838" y="5360988"/>
          <p14:tracePt t="72934" x="4176713" y="5360988"/>
          <p14:tracePt t="72942" x="4206875" y="5368925"/>
          <p14:tracePt t="72949" x="4224338" y="5368925"/>
          <p14:tracePt t="72955" x="4244975" y="5376863"/>
          <p14:tracePt t="72963" x="4279900" y="5376863"/>
          <p14:tracePt t="72969" x="4292600" y="5376863"/>
          <p14:tracePt t="72978" x="4313238" y="5386388"/>
          <p14:tracePt t="72984" x="4348163" y="5386388"/>
          <p14:tracePt t="72992" x="4360863" y="5386388"/>
          <p14:tracePt t="72998" x="4381500" y="5386388"/>
          <p14:tracePt t="73005" x="4406900" y="5386388"/>
          <p14:tracePt t="73012" x="4429125" y="5386388"/>
          <p14:tracePt t="73019" x="4457700" y="5386388"/>
          <p14:tracePt t="73026" x="4475163" y="5386388"/>
          <p14:tracePt t="73033" x="4505325" y="5386388"/>
          <p14:tracePt t="73043" x="4525963" y="5386388"/>
          <p14:tracePt t="73048" x="4543425" y="5381625"/>
          <p14:tracePt t="73054" x="4556125" y="5381625"/>
          <p14:tracePt t="73062" x="4586288" y="5381625"/>
          <p14:tracePt t="73068" x="4594225" y="5381625"/>
          <p14:tracePt t="73076" x="4614863" y="5381625"/>
          <p14:tracePt t="73082" x="4619625" y="5376863"/>
          <p14:tracePt t="73089" x="4629150" y="5376863"/>
          <p14:tracePt t="73098" x="4641850" y="5376863"/>
          <p14:tracePt t="73103" x="4645025" y="5376863"/>
          <p14:tracePt t="73112" x="4649788" y="5368925"/>
          <p14:tracePt t="73132" x="4657725" y="5368925"/>
          <p14:tracePt t="73147" x="4662488" y="5368925"/>
          <p14:tracePt t="73175" x="4670425" y="5368925"/>
          <p14:tracePt t="73258" x="4670425" y="5364163"/>
          <p14:tracePt t="73266" x="4667250" y="5364163"/>
          <p14:tracePt t="73286" x="4667250" y="5360988"/>
          <p14:tracePt t="73295" x="4662488" y="5360988"/>
          <p14:tracePt t="73321" x="4654550" y="5351463"/>
          <p14:tracePt t="73349" x="4649788" y="5348288"/>
          <p14:tracePt t="73363" x="4645025" y="5348288"/>
          <p14:tracePt t="73378" x="4632325" y="5348288"/>
          <p14:tracePt t="73384" x="4632325" y="5338763"/>
          <p14:tracePt t="73399" x="4624388" y="5338763"/>
          <p14:tracePt t="73414" x="4619625" y="5338763"/>
          <p14:tracePt t="73428" x="4611688" y="5326063"/>
          <p14:tracePt t="73434" x="4598988" y="5322888"/>
          <p14:tracePt t="73444" x="4581525" y="5313363"/>
          <p14:tracePt t="73448" x="4551363" y="5305425"/>
          <p14:tracePt t="73455" x="4525963" y="5295900"/>
          <p14:tracePt t="73463" x="4505325" y="5287963"/>
          <p14:tracePt t="73469" x="4457700" y="5270500"/>
          <p14:tracePt t="73477" x="4424363" y="5262563"/>
          <p14:tracePt t="73483" x="4381500" y="5254625"/>
          <p14:tracePt t="73492" x="4330700" y="5232400"/>
          <p14:tracePt t="73498" x="4270375" y="5224463"/>
          <p14:tracePt t="73504" x="4224338" y="5216525"/>
          <p14:tracePt t="73512" x="4164013" y="5194300"/>
          <p14:tracePt t="73518" x="4117975" y="5186363"/>
          <p14:tracePt t="73526" x="4057650" y="5176838"/>
          <p14:tracePt t="73532" x="4011613" y="5156200"/>
          <p14:tracePt t="73539" x="3951288" y="5148263"/>
          <p14:tracePt t="73547" x="3892550" y="5135563"/>
          <p14:tracePt t="73553" x="3844925" y="5126038"/>
          <p14:tracePt t="73562" x="3786188" y="5118100"/>
          <p14:tracePt t="73568" x="3751263" y="5118100"/>
          <p14:tracePt t="73576" x="3697288" y="5110163"/>
          <p14:tracePt t="73582" x="3667125" y="5100638"/>
          <p14:tracePt t="73589" x="3594100" y="5087938"/>
          <p14:tracePt t="73597" x="3560763" y="5087938"/>
          <p14:tracePt t="73603" x="3505200" y="5080000"/>
          <p14:tracePt t="73611" x="3449638" y="5080000"/>
          <p14:tracePt t="73617" x="3373438" y="5070475"/>
          <p14:tracePt t="73626" x="3305175" y="5070475"/>
          <p14:tracePt t="73631" x="3246438" y="5070475"/>
          <p14:tracePt t="73637" x="3186113" y="5070475"/>
          <p14:tracePt t="73645" x="3117850" y="5070475"/>
          <p14:tracePt t="73652" x="3084513" y="5070475"/>
          <p14:tracePt t="73659" x="3028950" y="5070475"/>
          <p14:tracePt t="73666" x="2998788" y="5070475"/>
          <p14:tracePt t="73673" x="2955925" y="5070475"/>
          <p14:tracePt t="73680" x="2935288" y="5070475"/>
          <p14:tracePt t="73688" x="2917825" y="5054600"/>
          <p14:tracePt t="73695" x="2897188" y="5054600"/>
          <p14:tracePt t="73701" x="2884488" y="5054600"/>
          <p14:tracePt t="73710" x="2867025" y="5045075"/>
          <p14:tracePt t="73716" x="2862263" y="5045075"/>
          <p14:tracePt t="73722" x="2849563" y="5045075"/>
          <p14:tracePt t="73736" x="2841625" y="5045075"/>
          <p14:tracePt t="73750" x="2836863" y="5045075"/>
          <p14:tracePt t="73765" x="2828925" y="5045075"/>
          <p14:tracePt t="73785" x="2816225" y="5045075"/>
          <p14:tracePt t="73814" x="2811463" y="5045075"/>
          <p14:tracePt t="74440" x="2816225" y="5029200"/>
          <p14:tracePt t="74448" x="2828925" y="5011738"/>
          <p14:tracePt t="74454" x="2836863" y="4991100"/>
          <p14:tracePt t="74463" x="2846388" y="4956175"/>
          <p14:tracePt t="74468" x="2862263" y="4938713"/>
          <p14:tracePt t="74477" x="2867025" y="4918075"/>
          <p14:tracePt t="74482" x="2884488" y="4900613"/>
          <p14:tracePt t="74489" x="2901950" y="4879975"/>
          <p14:tracePt t="74497" x="2905125" y="4862513"/>
          <p14:tracePt t="74503" x="2914650" y="4849813"/>
          <p14:tracePt t="74511" x="2922588" y="4832350"/>
          <p14:tracePt t="74517" x="2940050" y="4799013"/>
          <p14:tracePt t="74525" x="2943225" y="4786313"/>
          <p14:tracePt t="74531" x="2960688" y="4760913"/>
          <p14:tracePt t="74538" x="2978150" y="4738688"/>
          <p14:tracePt t="74546" x="2986088" y="4713288"/>
          <p14:tracePt t="74552" x="2995613" y="4692650"/>
          <p14:tracePt t="74560" x="3008313" y="4667250"/>
          <p14:tracePt t="74566" x="3016250" y="4645025"/>
          <p14:tracePt t="74576" x="3024188" y="4619625"/>
          <p14:tracePt t="74581" x="3033713" y="4606925"/>
          <p14:tracePt t="74587" x="3046413" y="4591050"/>
          <p14:tracePt t="74595" x="3054350" y="4568825"/>
          <p14:tracePt t="74601" x="3062288" y="4551363"/>
          <p14:tracePt t="74610" x="3071813" y="4538663"/>
          <p14:tracePt t="74616" x="3071813" y="4525963"/>
          <p14:tracePt t="74623" x="3084513" y="4510088"/>
          <p14:tracePt t="74631" x="3084513" y="4487863"/>
          <p14:tracePt t="74637" x="3092450" y="4471988"/>
          <p14:tracePt t="74644" x="3100388" y="4449763"/>
          <p14:tracePt t="74651" x="3105150" y="4432300"/>
          <p14:tracePt t="74658" x="3122613" y="4411663"/>
          <p14:tracePt t="74665" x="3122613" y="4398963"/>
          <p14:tracePt t="74672" x="3127375" y="4391025"/>
          <p14:tracePt t="74680" x="3135313" y="4378325"/>
          <p14:tracePt t="74692" x="3143250" y="4365625"/>
          <p14:tracePt t="74696" x="3143250" y="4338638"/>
          <p14:tracePt t="74702" x="3148013" y="4325938"/>
          <p14:tracePt t="74710" x="3155950" y="4313238"/>
          <p14:tracePt t="74715" x="3165475" y="4297363"/>
          <p14:tracePt t="74721" x="3173413" y="4284663"/>
          <p14:tracePt t="74729" x="3178175" y="4259263"/>
          <p14:tracePt t="74735" x="3178175" y="4254500"/>
          <p14:tracePt t="74743" x="3178175" y="4241800"/>
          <p14:tracePt t="74749" x="3194050" y="4224338"/>
          <p14:tracePt t="74760" x="3194050" y="4211638"/>
          <p14:tracePt t="74764" x="3198813" y="4206875"/>
          <p14:tracePt t="74770" x="3198813" y="4186238"/>
          <p14:tracePt t="74778" x="3206750" y="4178300"/>
          <p14:tracePt t="74784" x="3206750" y="4165600"/>
          <p14:tracePt t="74792" x="3211513" y="4160838"/>
          <p14:tracePt t="74799" x="3211513" y="4140200"/>
          <p14:tracePt t="74805" x="3221038" y="4127500"/>
          <p14:tracePt t="74813" x="3221038" y="4110038"/>
          <p14:tracePt t="74820" x="3224213" y="4105275"/>
          <p14:tracePt t="74828" x="3224213" y="4092575"/>
          <p14:tracePt t="74834" x="3224213" y="4087813"/>
          <p14:tracePt t="74843" x="3233738" y="4079875"/>
          <p14:tracePt t="74855" x="3233738" y="4075113"/>
          <p14:tracePt t="74869" x="3233738" y="4062413"/>
          <p14:tracePt t="74883" x="3233738" y="4054475"/>
          <p14:tracePt t="74892" x="3236913" y="4054475"/>
          <p14:tracePt t="74897" x="3236913" y="4049713"/>
          <p14:tracePt t="74904" x="3246438" y="4041775"/>
          <p14:tracePt t="74912" x="3246438" y="4037013"/>
          <p14:tracePt t="74918" x="3249613" y="4016375"/>
          <p14:tracePt t="74926" x="3267075" y="4006850"/>
          <p14:tracePt t="74932" x="3275013" y="3986213"/>
          <p14:tracePt t="74939" x="3279775" y="3973513"/>
          <p14:tracePt t="74947" x="3287713" y="3965575"/>
          <p14:tracePt t="74953" x="3292475" y="3952875"/>
          <p14:tracePt t="74962" x="3292475" y="3948113"/>
          <p14:tracePt t="74967" x="3300413" y="3940175"/>
          <p14:tracePt t="74982" x="3300413" y="3927475"/>
          <p14:tracePt t="74988" x="3305175" y="3927475"/>
          <p14:tracePt t="74996" x="3305175" y="3922713"/>
          <p14:tracePt t="75016" x="3305175" y="3914775"/>
          <p14:tracePt t="75026" x="3309938" y="3914775"/>
          <p14:tracePt t="75052" x="3309938" y="3910013"/>
          <p14:tracePt t="75081" x="3309938" y="3900488"/>
          <p14:tracePt t="75171" x="3309938" y="3905250"/>
          <p14:tracePt t="75193" x="3305175" y="3905250"/>
          <p14:tracePt t="75201" x="3305175" y="3910013"/>
          <p14:tracePt t="75214" x="3297238" y="3910013"/>
          <p14:tracePt t="75228" x="3292475" y="3910013"/>
          <p14:tracePt t="75234" x="3292475" y="3917950"/>
          <p14:tracePt t="75243" x="3284538" y="3917950"/>
          <p14:tracePt t="75249" x="3279775" y="3917950"/>
          <p14:tracePt t="75263" x="3275013" y="3922713"/>
          <p14:tracePt t="75277" x="3262313" y="3922713"/>
          <p14:tracePt t="75284" x="3254375" y="3922713"/>
          <p14:tracePt t="75298" x="3241675" y="3922713"/>
          <p14:tracePt t="75305" x="3241675" y="3935413"/>
          <p14:tracePt t="75313" x="3228975" y="3935413"/>
          <p14:tracePt t="75327" x="3211513" y="3943350"/>
          <p14:tracePt t="75333" x="3206750" y="3943350"/>
          <p14:tracePt t="75343" x="3203575" y="3948113"/>
          <p14:tracePt t="75347" x="3190875" y="3948113"/>
          <p14:tracePt t="75354" x="3173413" y="3956050"/>
          <p14:tracePt t="75362" x="3168650" y="3965575"/>
          <p14:tracePt t="75368" x="3155950" y="3965575"/>
          <p14:tracePt t="75376" x="3140075" y="3968750"/>
          <p14:tracePt t="75382" x="3117850" y="3978275"/>
          <p14:tracePt t="75389" x="3100388" y="3986213"/>
          <p14:tracePt t="75397" x="3079750" y="3994150"/>
          <p14:tracePt t="75403" x="3062288" y="4006850"/>
          <p14:tracePt t="75411" x="3041650" y="4016375"/>
          <p14:tracePt t="75417" x="3028950" y="4016375"/>
          <p14:tracePt t="75426" x="3011488" y="4024313"/>
          <p14:tracePt t="75432" x="3008313" y="4024313"/>
          <p14:tracePt t="75438" x="2995613" y="4029075"/>
          <p14:tracePt t="75447" x="2986088" y="4037013"/>
          <p14:tracePt t="75453" x="2981325" y="4037013"/>
          <p14:tracePt t="75460" x="2960688" y="4037013"/>
          <p14:tracePt t="75467" x="2955925" y="4041775"/>
          <p14:tracePt t="75477" x="2943225" y="4041775"/>
          <p14:tracePt t="75481" x="2935288" y="4049713"/>
          <p14:tracePt t="75488" x="2922588" y="4054475"/>
          <p14:tracePt t="75495" x="2901950" y="4054475"/>
          <p14:tracePt t="75502" x="2884488" y="4062413"/>
          <p14:tracePt t="75510" x="2871788" y="4062413"/>
          <p14:tracePt t="75516" x="2862263" y="4075113"/>
          <p14:tracePt t="75527" x="2849563" y="4075113"/>
          <p14:tracePt t="75531" x="2846388" y="4084638"/>
          <p14:tracePt t="75537" x="2833688" y="4084638"/>
          <p14:tracePt t="75545" x="2816225" y="4087813"/>
          <p14:tracePt t="75551" x="2811463" y="4087813"/>
          <p14:tracePt t="75559" x="2798763" y="4097338"/>
          <p14:tracePt t="75565" x="2773363" y="4097338"/>
          <p14:tracePt t="75572" x="2760663" y="4105275"/>
          <p14:tracePt t="75580" x="2740025" y="4105275"/>
          <p14:tracePt t="75586" x="2722563" y="4105275"/>
          <p14:tracePt t="75594" x="2701925" y="4113213"/>
          <p14:tracePt t="75600" x="2679700" y="4113213"/>
          <p14:tracePt t="75608" x="2654300" y="4117975"/>
          <p14:tracePt t="75615" x="2624138" y="4117975"/>
          <p14:tracePt t="75621" x="2598738" y="4117975"/>
          <p14:tracePt t="75629" x="2570163" y="4117975"/>
          <p14:tracePt t="75635" x="2535238" y="4127500"/>
          <p14:tracePt t="75643" x="2505075" y="4127500"/>
          <p14:tracePt t="75650" x="2459038" y="4135438"/>
          <p14:tracePt t="75658" x="2428875" y="4135438"/>
          <p14:tracePt t="75664" x="2408238" y="4135438"/>
          <p14:tracePt t="75670" x="2360613" y="4156075"/>
          <p14:tracePt t="75679" x="2339975" y="4156075"/>
          <p14:tracePt t="75685" x="2327275" y="4156075"/>
          <p14:tracePt t="75695" x="2292350" y="4160838"/>
          <p14:tracePt t="75699" x="2276475" y="4160838"/>
          <p14:tracePt t="75706" x="2254250" y="4160838"/>
          <p14:tracePt t="75714" x="2251075" y="4160838"/>
          <p14:tracePt t="75720" x="2233613" y="4148138"/>
          <p14:tracePt t="75728" x="2211388" y="4148138"/>
          <p14:tracePt t="75734" x="2198688" y="4148138"/>
          <p14:tracePt t="75742" x="2195513" y="4140200"/>
          <p14:tracePt t="75748" x="2178050" y="4135438"/>
          <p14:tracePt t="75755" x="2165350" y="4127500"/>
          <p14:tracePt t="75763" x="2139950" y="4117975"/>
          <p14:tracePt t="75769" x="2127250" y="4110038"/>
          <p14:tracePt t="75777" x="2114550" y="4105275"/>
          <p14:tracePt t="75783" x="2105025" y="4097338"/>
          <p14:tracePt t="75792" x="2084388" y="4092575"/>
          <p14:tracePt t="75797" x="2063750" y="4075113"/>
          <p14:tracePt t="75804" x="2054225" y="4067175"/>
          <p14:tracePt t="75812" x="2033588" y="4062413"/>
          <p14:tracePt t="75818" x="2020888" y="4046538"/>
          <p14:tracePt t="75827" x="1995488" y="4037013"/>
          <p14:tracePt t="75832" x="1990725" y="4033838"/>
          <p14:tracePt t="75843" x="1978025" y="4024313"/>
          <p14:tracePt t="75847" x="1970088" y="4003675"/>
          <p14:tracePt t="75853" x="1957388" y="3994150"/>
          <p14:tracePt t="75861" x="1947863" y="3981450"/>
          <p14:tracePt t="75876" x="1919288" y="3960813"/>
          <p14:tracePt t="75882" x="1901825" y="3943350"/>
          <p14:tracePt t="75889" x="1892300" y="3930650"/>
          <p14:tracePt t="75897" x="1889125" y="3922713"/>
          <p14:tracePt t="75903" x="1884363" y="3917950"/>
          <p14:tracePt t="75910" x="1876425" y="3905250"/>
          <p14:tracePt t="75917" x="1871663" y="3897313"/>
          <p14:tracePt t="75925" x="1854200" y="3892550"/>
          <p14:tracePt t="75931" x="1851025" y="3875088"/>
          <p14:tracePt t="75938" x="1841500" y="3871913"/>
          <p14:tracePt t="75946" x="1838325" y="3859213"/>
          <p14:tracePt t="75952" x="1828800" y="3849688"/>
          <p14:tracePt t="75960" x="1825625" y="3836988"/>
          <p14:tracePt t="75966" x="1816100" y="3833813"/>
          <p14:tracePt t="75977" x="1812925" y="3824288"/>
          <p14:tracePt t="75981" x="1803400" y="3821113"/>
          <p14:tracePt t="75995" x="1790700" y="3811588"/>
          <p14:tracePt t="76001" x="1785938" y="3790950"/>
          <p14:tracePt t="76009" x="1785938" y="3781425"/>
          <p14:tracePt t="76015" x="1778000" y="3781425"/>
          <p14:tracePt t="76022" x="1773238" y="3778250"/>
          <p14:tracePt t="76030" x="1765300" y="3768725"/>
          <p14:tracePt t="76036" x="1760538" y="3765550"/>
          <p14:tracePt t="76044" x="1752600" y="3760788"/>
          <p14:tracePt t="76051" x="1747838" y="3752850"/>
          <p14:tracePt t="76059" x="1744663" y="3748088"/>
          <p14:tracePt t="76065" x="1727200" y="3740150"/>
          <p14:tracePt t="76072" x="1722438" y="3740150"/>
          <p14:tracePt t="76079" x="1719263" y="3735388"/>
          <p14:tracePt t="76093" x="1709738" y="3735388"/>
          <p14:tracePt t="76100" x="1709738" y="3722688"/>
          <p14:tracePt t="76108" x="1706563" y="3722688"/>
          <p14:tracePt t="76114" x="1706563" y="3714750"/>
          <p14:tracePt t="76129" x="1693863" y="3709988"/>
          <p14:tracePt t="76135" x="1684338" y="3705225"/>
          <p14:tracePt t="76144" x="1679575" y="3697288"/>
          <p14:tracePt t="76150" x="1666875" y="3697288"/>
          <p14:tracePt t="76160" x="1663700" y="3692525"/>
          <p14:tracePt t="76163" x="1654175" y="3684588"/>
          <p14:tracePt t="76170" x="1651000" y="3684588"/>
          <p14:tracePt t="76184" x="1641475" y="3679825"/>
          <p14:tracePt t="76199" x="1638300" y="3679825"/>
          <p14:tracePt t="76205" x="1638300" y="3671888"/>
          <p14:tracePt t="76213" x="1633538" y="3671888"/>
          <p14:tracePt t="76227" x="1625600" y="3671888"/>
          <p14:tracePt t="76243" x="1620838" y="3659188"/>
          <p14:tracePt t="76268" x="1620838" y="3654425"/>
          <p14:tracePt t="76277" x="1608138" y="3654425"/>
          <p14:tracePt t="76304" x="1600200" y="3646488"/>
          <p14:tracePt t="76374" x="1600200" y="3649663"/>
          <p14:tracePt t="76395" x="1603375" y="3649663"/>
          <p14:tracePt t="76410" x="1603375" y="3654425"/>
          <p14:tracePt t="76423" x="1616075" y="3654425"/>
          <p14:tracePt t="76437" x="1616075" y="3667125"/>
          <p14:tracePt t="76460" x="1620838" y="3667125"/>
          <p14:tracePt t="76467" x="1620838" y="3675063"/>
          <p14:tracePt t="76487" x="1625600" y="3679825"/>
          <p14:tracePt t="76509" x="1625600" y="3687763"/>
          <p14:tracePt t="76516" x="1633538" y="3687763"/>
          <p14:tracePt t="76522" x="1633538" y="3692525"/>
          <p14:tracePt t="76536" x="1638300" y="3702050"/>
          <p14:tracePt t="76550" x="1646238" y="3714750"/>
          <p14:tracePt t="76559" x="1658938" y="3717925"/>
          <p14:tracePt t="76564" x="1666875" y="3735388"/>
          <p14:tracePt t="76571" x="1679575" y="3748088"/>
          <p14:tracePt t="76579" x="1689100" y="3756025"/>
          <p14:tracePt t="76585" x="1693863" y="3768725"/>
          <p14:tracePt t="76593" x="1701800" y="3773488"/>
          <p14:tracePt t="76599" x="1706563" y="3790950"/>
          <p14:tracePt t="76611" x="1714500" y="3794125"/>
          <p14:tracePt t="76614" x="1719263" y="3816350"/>
          <p14:tracePt t="76620" x="1735138" y="3829050"/>
          <p14:tracePt t="76628" x="1760538" y="3854450"/>
          <p14:tracePt t="76634" x="1770063" y="3871913"/>
          <p14:tracePt t="76643" x="1773238" y="3884613"/>
          <p14:tracePt t="76649" x="1782763" y="3897313"/>
          <p14:tracePt t="76655" x="1795463" y="3914775"/>
          <p14:tracePt t="76663" x="1803400" y="3927475"/>
          <p14:tracePt t="76669" x="1812925" y="3943350"/>
          <p14:tracePt t="76678" x="1825625" y="3948113"/>
          <p14:tracePt t="76688" x="1825625" y="3965575"/>
          <p14:tracePt t="76693" x="1833563" y="3968750"/>
          <p14:tracePt t="76699" x="1838325" y="3978275"/>
          <p14:tracePt t="76705" x="1846263" y="3981450"/>
          <p14:tracePt t="76713" x="1846263" y="3986213"/>
          <p14:tracePt t="76719" x="1851025" y="3986213"/>
          <p14:tracePt t="76727" x="1851025" y="3994150"/>
          <p14:tracePt t="76733" x="1854200" y="3994150"/>
          <p14:tracePt t="76742" x="1863725" y="3998913"/>
          <p14:tracePt t="76748" x="1866900" y="4006850"/>
          <p14:tracePt t="76754" x="1876425" y="4011613"/>
          <p14:tracePt t="76762" x="1897063" y="4024313"/>
          <p14:tracePt t="76768" x="1901825" y="4033838"/>
          <p14:tracePt t="76776" x="1914525" y="4037013"/>
          <p14:tracePt t="76782" x="1931988" y="4046538"/>
          <p14:tracePt t="76793" x="1944688" y="4054475"/>
          <p14:tracePt t="76797" x="1970088" y="4062413"/>
          <p14:tracePt t="76803" x="1982788" y="4075113"/>
          <p14:tracePt t="76811" x="2008188" y="4084638"/>
          <p14:tracePt t="76817" x="2011363" y="4097338"/>
          <p14:tracePt t="76825" x="2038350" y="4105275"/>
          <p14:tracePt t="76832" x="2051050" y="4105275"/>
          <p14:tracePt t="76838" x="2063750" y="4113213"/>
          <p14:tracePt t="76847" x="2071688" y="4117975"/>
          <p14:tracePt t="76852" x="2084388" y="4117975"/>
          <p14:tracePt t="76866" x="2105025" y="4127500"/>
          <p14:tracePt t="76881" x="2114550" y="4127500"/>
          <p14:tracePt t="76888" x="2117725" y="4135438"/>
          <p14:tracePt t="76895" x="2127250" y="4135438"/>
          <p14:tracePt t="76902" x="2132013" y="4135438"/>
          <p14:tracePt t="76909" x="2135188" y="4140200"/>
          <p14:tracePt t="76916" x="2144713" y="4140200"/>
          <p14:tracePt t="76928" x="2147888" y="4140200"/>
          <p14:tracePt t="76931" x="2157413" y="4143375"/>
          <p14:tracePt t="76937" x="2160588" y="4143375"/>
          <p14:tracePt t="76944" x="2173288" y="4152900"/>
          <p14:tracePt t="76951" x="2182813" y="4152900"/>
          <p14:tracePt t="76959" x="2185988" y="4152900"/>
          <p14:tracePt t="76972" x="2198688" y="4152900"/>
          <p14:tracePt t="76980" x="2198688" y="4165600"/>
          <p14:tracePt t="76986" x="2211388" y="4165600"/>
          <p14:tracePt t="76994" x="2220913" y="4165600"/>
          <p14:tracePt t="77000" x="2224088" y="4165600"/>
          <p14:tracePt t="77008" x="2246313" y="4165600"/>
          <p14:tracePt t="77015" x="2259013" y="4165600"/>
          <p14:tracePt t="77021" x="2266950" y="4165600"/>
          <p14:tracePt t="77029" x="2279650" y="4165600"/>
          <p14:tracePt t="77035" x="2292350" y="4165600"/>
          <p14:tracePt t="77043" x="2314575" y="4165600"/>
          <p14:tracePt t="77049" x="2322513" y="4165600"/>
          <p14:tracePt t="77058" x="2335213" y="4165600"/>
          <p14:tracePt t="77064" x="2339975" y="4165600"/>
          <p14:tracePt t="77070" x="2352675" y="4156075"/>
          <p14:tracePt t="77079" x="2360613" y="4156075"/>
          <p14:tracePt t="77084" x="2365375" y="4156075"/>
          <p14:tracePt t="77093" x="2378075" y="4156075"/>
          <p14:tracePt t="77099" x="2382838" y="4156075"/>
          <p14:tracePt t="77125" x="2395538" y="4156075"/>
          <p14:tracePt t="77142" x="2408238" y="4156075"/>
          <p14:tracePt t="77149" x="2416175" y="4152900"/>
          <p14:tracePt t="77163" x="2428875" y="4152900"/>
          <p14:tracePt t="77169" x="2451100" y="4143375"/>
          <p14:tracePt t="77176" x="2463800" y="4143375"/>
          <p14:tracePt t="77183" x="2479675" y="4143375"/>
          <p14:tracePt t="77192" x="2484438" y="4143375"/>
          <p14:tracePt t="77199" x="2492375" y="4143375"/>
          <p14:tracePt t="77204" x="2497138" y="4143375"/>
          <p14:tracePt t="77212" x="2509838" y="4135438"/>
          <p14:tracePt t="77218" x="2517775" y="4135438"/>
          <p14:tracePt t="77232" x="2522538" y="4135438"/>
          <p14:tracePt t="77261" x="2527300" y="4135438"/>
          <p14:tracePt t="77288" x="2535238" y="4135438"/>
          <p14:tracePt t="77338" x="2530475" y="4135438"/>
          <p14:tracePt t="77346" x="2530475" y="4130675"/>
          <p14:tracePt t="77360" x="2527300" y="4130675"/>
          <p14:tracePt t="77368" x="2522538" y="4122738"/>
          <p14:tracePt t="77376" x="2514600" y="4122738"/>
          <p14:tracePt t="77381" x="2501900" y="4117975"/>
          <p14:tracePt t="77387" x="2497138" y="4110038"/>
          <p14:tracePt t="77395" x="2489200" y="4110038"/>
          <p14:tracePt t="77401" x="2484438" y="4105275"/>
          <p14:tracePt t="77409" x="2476500" y="4105275"/>
          <p14:tracePt t="77415" x="2471738" y="4105275"/>
          <p14:tracePt t="77422" x="2463800" y="4092575"/>
          <p14:tracePt t="77430" x="2433638" y="4084638"/>
          <p14:tracePt t="77436" x="2416175" y="4075113"/>
          <p14:tracePt t="77445" x="2395538" y="4067175"/>
          <p14:tracePt t="77450" x="2347913" y="4049713"/>
          <p14:tracePt t="77458" x="2327275" y="4041775"/>
          <p14:tracePt t="77465" x="2301875" y="4033838"/>
          <p14:tracePt t="77471" x="2276475" y="4011613"/>
          <p14:tracePt t="77479" x="2241550" y="3994150"/>
          <p14:tracePt t="77485" x="2220913" y="3986213"/>
          <p14:tracePt t="77494" x="2195513" y="3968750"/>
          <p14:tracePt t="77500" x="2160588" y="3952875"/>
          <p14:tracePt t="77510" x="2135188" y="3927475"/>
          <p14:tracePt t="77515" x="2114550" y="3910013"/>
          <p14:tracePt t="77521" x="2079625" y="3897313"/>
          <p14:tracePt t="77529" x="2054225" y="3879850"/>
          <p14:tracePt t="77535" x="2041525" y="3871913"/>
          <p14:tracePt t="77542" x="2008188" y="3854450"/>
          <p14:tracePt t="77549" x="1982788" y="3829050"/>
          <p14:tracePt t="77559" x="1957388" y="3821113"/>
          <p14:tracePt t="77564" x="1944688" y="3808413"/>
          <p14:tracePt t="77570" x="1909763" y="3798888"/>
          <p14:tracePt t="77578" x="1897063" y="3781425"/>
          <p14:tracePt t="77584" x="1871663" y="3778250"/>
          <p14:tracePt t="77594" x="1838325" y="3748088"/>
          <p14:tracePt t="77599" x="1825625" y="3743325"/>
          <p14:tracePt t="77605" x="1808163" y="3735388"/>
          <p14:tracePt t="77614" x="1795463" y="3727450"/>
          <p14:tracePt t="77619" x="1760538" y="3717925"/>
          <p14:tracePt t="77627" x="1747838" y="3717925"/>
          <p14:tracePt t="77634" x="1739900" y="3714750"/>
          <p14:tracePt t="77642" x="1727200" y="3705225"/>
          <p14:tracePt t="77648" x="1714500" y="3702050"/>
          <p14:tracePt t="77654" x="1689100" y="3692525"/>
          <p14:tracePt t="77663" x="1676400" y="3692525"/>
          <p14:tracePt t="77668" x="1666875" y="3675063"/>
          <p14:tracePt t="77676" x="1654175" y="3671888"/>
          <p14:tracePt t="77683" x="1641475" y="3671888"/>
          <p14:tracePt t="77693" x="1625600" y="3662363"/>
          <p14:tracePt t="77697" x="1620838" y="3662363"/>
          <p14:tracePt t="77703" x="1616075" y="3662363"/>
          <p14:tracePt t="77711" x="1608138" y="3659188"/>
          <p14:tracePt t="77726" x="1603375" y="3659188"/>
          <p14:tracePt t="77732" x="1595438" y="3649663"/>
          <p14:tracePt t="77739" x="1590675" y="3649663"/>
          <p14:tracePt t="77747" x="1582738" y="3649663"/>
          <p14:tracePt t="77753" x="1577975" y="3649663"/>
          <p14:tracePt t="77761" x="1577975" y="3646488"/>
          <p14:tracePt t="77767" x="1565275" y="3646488"/>
          <p14:tracePt t="77775" x="1560513" y="3636963"/>
          <p14:tracePt t="77781" x="1552575" y="3636963"/>
          <p14:tracePt t="77788" x="1547813" y="3636963"/>
          <p14:tracePt t="77796" x="1547813" y="3633788"/>
          <p14:tracePt t="77802" x="1539875" y="3633788"/>
          <p14:tracePt t="77816" x="1535113" y="3633788"/>
          <p14:tracePt t="77826" x="1535113" y="3624263"/>
          <p14:tracePt t="77837" x="1531938" y="3624263"/>
          <p14:tracePt t="77859" x="1531938" y="3611563"/>
          <p14:tracePt t="77866" x="1522413" y="3611563"/>
          <p14:tracePt t="77896" x="1519238" y="3611563"/>
          <p14:tracePt t="77929" x="1519238" y="3621088"/>
          <p14:tracePt t="77964" x="1519238" y="3629025"/>
          <p14:tracePt t="77978" x="1527175" y="3629025"/>
          <p14:tracePt t="77992" x="1527175" y="3633788"/>
          <p14:tracePt t="78000" x="1531938" y="3633788"/>
          <p14:tracePt t="78020" x="1535113" y="3633788"/>
          <p14:tracePt t="78028" x="1535113" y="3641725"/>
          <p14:tracePt t="78034" x="1544638" y="3641725"/>
          <p14:tracePt t="78055" x="1544638" y="3646488"/>
          <p14:tracePt t="78064" x="1547813" y="3646488"/>
          <p14:tracePt t="78077" x="1557338" y="3646488"/>
          <p14:tracePt t="78092" x="1557338" y="3654425"/>
          <p14:tracePt t="78104" x="1560513" y="3654425"/>
          <p14:tracePt t="78127" x="1573213" y="3659188"/>
          <p14:tracePt t="78154" x="1582738" y="3667125"/>
          <p14:tracePt t="78182" x="1587500" y="3667125"/>
          <p14:tracePt t="78191" x="1587500" y="3671888"/>
          <p14:tracePt t="78203" x="1590675" y="3671888"/>
          <p14:tracePt t="78217" x="1590675" y="3684588"/>
          <p14:tracePt t="78226" x="1600200" y="3684588"/>
          <p14:tracePt t="78238" x="1603375" y="3687763"/>
          <p14:tracePt t="78252" x="1612900" y="3697288"/>
          <p14:tracePt t="78266" x="1616075" y="3702050"/>
          <p14:tracePt t="78275" x="1638300" y="3717925"/>
          <p14:tracePt t="78281" x="1641475" y="3722688"/>
          <p14:tracePt t="78287" x="1651000" y="3727450"/>
          <p14:tracePt t="78295" x="1654175" y="3735388"/>
          <p14:tracePt t="78301" x="1654175" y="3740150"/>
          <p14:tracePt t="78309" x="1663700" y="3752850"/>
          <p14:tracePt t="78316" x="1666875" y="3760788"/>
          <p14:tracePt t="78333" x="1676400" y="3765550"/>
          <p14:tracePt t="78345" x="1676400" y="3773488"/>
          <p14:tracePt t="78351" x="1679575" y="3773488"/>
          <p14:tracePt t="78365" x="1689100" y="3778250"/>
          <p14:tracePt t="78380" x="1701800" y="3786188"/>
          <p14:tracePt t="78394" x="1706563" y="3798888"/>
          <p14:tracePt t="78409" x="1714500" y="3803650"/>
          <p14:tracePt t="78415" x="1719263" y="3821113"/>
          <p14:tracePt t="78429" x="1727200" y="3824288"/>
          <p14:tracePt t="78443" x="1731963" y="3829050"/>
          <p14:tracePt t="78462" x="1731963" y="3836988"/>
          <p14:tracePt t="78478" x="1739900" y="3841750"/>
          <p14:tracePt t="78499" x="1739900" y="3849688"/>
          <p14:tracePt t="78505" x="1744663" y="3849688"/>
          <p14:tracePt t="78527" x="1744663" y="3854450"/>
          <p14:tracePt t="78544" x="1752600" y="3862388"/>
          <p14:tracePt t="78555" x="1765300" y="3867150"/>
          <p14:tracePt t="78569" x="1770063" y="3875088"/>
          <p14:tracePt t="78583" x="1778000" y="3875088"/>
          <p14:tracePt t="78592" x="1778000" y="3887788"/>
          <p14:tracePt t="78598" x="1782763" y="3887788"/>
          <p14:tracePt t="78612" x="1782763" y="3892550"/>
          <p14:tracePt t="78618" x="1785938" y="3892550"/>
          <p14:tracePt t="78632" x="1795463" y="3892550"/>
          <p14:tracePt t="78643" x="1795463" y="3897313"/>
          <p14:tracePt t="78647" x="1800225" y="3897313"/>
          <p14:tracePt t="78662" x="1812925" y="3905250"/>
          <p14:tracePt t="78667" x="1828800" y="3914775"/>
          <p14:tracePt t="78675" x="1833563" y="3914775"/>
          <p14:tracePt t="78681" x="1841500" y="3917950"/>
          <p14:tracePt t="78689" x="1846263" y="3927475"/>
          <p14:tracePt t="78701" x="1851025" y="3927475"/>
          <p14:tracePt t="78702" x="1851025" y="3930650"/>
          <p14:tracePt t="78711" x="1858963" y="3930650"/>
          <p14:tracePt t="78717" x="1863725" y="3935413"/>
          <p14:tracePt t="78725" x="1871663" y="3935413"/>
          <p14:tracePt t="78731" x="1876425" y="3952875"/>
          <p14:tracePt t="78737" x="1889125" y="3952875"/>
          <p14:tracePt t="78752" x="1897063" y="3952875"/>
          <p14:tracePt t="78760" x="1901825" y="3956050"/>
          <p14:tracePt t="78777" x="1909763" y="3956050"/>
          <p14:tracePt t="78780" x="1914525" y="3960813"/>
          <p14:tracePt t="78787" x="1922463" y="3960813"/>
          <p14:tracePt t="78795" x="1935163" y="3960813"/>
          <p14:tracePt t="78801" x="1935163" y="3968750"/>
          <p14:tracePt t="78809" x="1952625" y="3973513"/>
          <p14:tracePt t="78815" x="1970088" y="3973513"/>
          <p14:tracePt t="78822" x="1973263" y="3981450"/>
          <p14:tracePt t="78830" x="1982788" y="3986213"/>
          <p14:tracePt t="78836" x="1985963" y="3986213"/>
          <p14:tracePt t="78844" x="1990725" y="3986213"/>
          <p14:tracePt t="78850" x="2003425" y="3994150"/>
          <p14:tracePt t="78860" x="2011363" y="3998913"/>
          <p14:tracePt t="78865" x="2025650" y="3998913"/>
          <p14:tracePt t="78879" x="2038350" y="4016375"/>
          <p14:tracePt t="78885" x="2046288" y="4016375"/>
          <p14:tracePt t="78893" x="2051050" y="4021138"/>
          <p14:tracePt t="78909" x="2063750" y="4029075"/>
          <p14:tracePt t="78914" x="2071688" y="4029075"/>
          <p14:tracePt t="78929" x="2092325" y="4033838"/>
          <p14:tracePt t="78935" x="2097088" y="4033838"/>
          <p14:tracePt t="78943" x="2109788" y="4041775"/>
          <p14:tracePt t="78949" x="2117725" y="4041775"/>
          <p14:tracePt t="78961" x="2122488" y="4046538"/>
          <p14:tracePt t="78964" x="2135188" y="4046538"/>
          <p14:tracePt t="78970" x="2144713" y="4054475"/>
          <p14:tracePt t="78977" x="2157413" y="4054475"/>
          <p14:tracePt t="78984" x="2160588" y="4054475"/>
          <p14:tracePt t="78992" x="2165350" y="4059238"/>
          <p14:tracePt t="79005" x="2173288" y="4059238"/>
          <p14:tracePt t="79013" x="2173288" y="4067175"/>
          <p14:tracePt t="79019" x="2178050" y="4067175"/>
          <p14:tracePt t="79033" x="2185988" y="4067175"/>
          <p14:tracePt t="79048" x="2185988" y="4079875"/>
          <p14:tracePt t="79062" x="2190750" y="4079875"/>
          <p14:tracePt t="79097" x="2198688" y="4079875"/>
          <p14:tracePt t="80004" x="2185988" y="4075113"/>
          <p14:tracePt t="80012" x="2182813" y="4071938"/>
          <p14:tracePt t="80018" x="2170113" y="4062413"/>
          <p14:tracePt t="80025" x="2160588" y="4062413"/>
          <p14:tracePt t="80032" x="2157413" y="4059238"/>
          <p14:tracePt t="80039" x="2135188" y="4049713"/>
          <p14:tracePt t="80046" x="2122488" y="4041775"/>
          <p14:tracePt t="80053" x="2114550" y="4041775"/>
          <p14:tracePt t="80062" x="2109788" y="4029075"/>
          <p14:tracePt t="80067" x="2092325" y="4016375"/>
          <p14:tracePt t="80075" x="2089150" y="4006850"/>
          <p14:tracePt t="80082" x="2066925" y="4003675"/>
          <p14:tracePt t="80088" x="2058988" y="3994150"/>
          <p14:tracePt t="80102" x="2054225" y="3981450"/>
          <p14:tracePt t="80110" x="2051050" y="3981450"/>
          <p14:tracePt t="80117" x="2041525" y="3978275"/>
          <p14:tracePt t="80125" x="2038350" y="3968750"/>
          <p14:tracePt t="80131" x="2028825" y="3965575"/>
          <p14:tracePt t="80137" x="2028825" y="3952875"/>
          <p14:tracePt t="80146" x="2025650" y="3943350"/>
          <p14:tracePt t="80160" x="2016125" y="3940175"/>
          <p14:tracePt t="80166" x="2016125" y="3935413"/>
          <p14:tracePt t="80176" x="2003425" y="3935413"/>
          <p14:tracePt t="80187" x="1998663" y="3917950"/>
          <p14:tracePt t="80195" x="1990725" y="3917950"/>
          <p14:tracePt t="80211" x="1985963" y="3914775"/>
          <p14:tracePt t="80222" x="1978025" y="3914775"/>
          <p14:tracePt t="80231" x="1978025" y="3905250"/>
          <p14:tracePt t="80236" x="1973263" y="3905250"/>
          <p14:tracePt t="80245" x="1970088" y="3900488"/>
          <p14:tracePt t="80259" x="1960563" y="3900488"/>
          <p14:tracePt t="80265" x="1957388" y="3887788"/>
          <p14:tracePt t="80285" x="1939925" y="3887788"/>
          <p14:tracePt t="80294" x="1939925" y="3879850"/>
          <p14:tracePt t="80302" x="1935163" y="3879850"/>
          <p14:tracePt t="80321" x="1931988" y="3879850"/>
          <p14:tracePt t="80349" x="1922463" y="3879850"/>
          <p14:tracePt t="80419" x="1922463" y="3884613"/>
          <p14:tracePt t="80448" x="1922463" y="3897313"/>
          <p14:tracePt t="80462" x="1927225" y="3897313"/>
          <p14:tracePt t="80483" x="1927225" y="3900488"/>
          <p14:tracePt t="80497" x="1931988" y="3900488"/>
          <p14:tracePt t="80512" x="1931988" y="3910013"/>
          <p14:tracePt t="80532" x="1935163" y="3910013"/>
          <p14:tracePt t="80547" x="1935163" y="3914775"/>
          <p14:tracePt t="80562" x="1947863" y="3914775"/>
          <p14:tracePt t="80575" x="1957388" y="3914775"/>
          <p14:tracePt t="80582" x="1957388" y="3917950"/>
          <p14:tracePt t="80588" x="1960563" y="3917950"/>
          <p14:tracePt t="80596" x="1970088" y="3927475"/>
          <p14:tracePt t="80602" x="1973263" y="3927475"/>
          <p14:tracePt t="80610" x="1985963" y="3930650"/>
          <p14:tracePt t="80617" x="1995488" y="3940175"/>
          <p14:tracePt t="80625" x="2016125" y="3943350"/>
          <p14:tracePt t="80631" x="2028825" y="3960813"/>
          <p14:tracePt t="80637" x="2033588" y="3965575"/>
          <p14:tracePt t="80646" x="2051050" y="3973513"/>
          <p14:tracePt t="80651" x="2054225" y="3978275"/>
          <p14:tracePt t="80659" x="2066925" y="3986213"/>
          <p14:tracePt t="80666" x="2084388" y="3994150"/>
          <p14:tracePt t="80675" x="2097088" y="3998913"/>
          <p14:tracePt t="80680" x="2109788" y="3998913"/>
          <p14:tracePt t="80689" x="2117725" y="4006850"/>
          <p14:tracePt t="80694" x="2132013" y="4011613"/>
          <p14:tracePt t="80702" x="2152650" y="4011613"/>
          <p14:tracePt t="80711" x="2160588" y="4029075"/>
          <p14:tracePt t="80715" x="2165350" y="4029075"/>
          <p14:tracePt t="80722" x="2173288" y="4029075"/>
          <p14:tracePt t="80730" x="2178050" y="4033838"/>
          <p14:tracePt t="80736" x="2182813" y="4033838"/>
          <p14:tracePt t="80744" x="2190750" y="4033838"/>
          <p14:tracePt t="80750" x="2195513" y="4033838"/>
          <p14:tracePt t="80758" x="2203450" y="4041775"/>
          <p14:tracePt t="80765" x="2208213" y="4041775"/>
          <p14:tracePt t="80771" x="2220913" y="4041775"/>
          <p14:tracePt t="80779" x="2228850" y="4041775"/>
          <p14:tracePt t="80785" x="2233613" y="4041775"/>
          <p14:tracePt t="80793" x="2238375" y="4046538"/>
          <p14:tracePt t="80799" x="2251075" y="4046538"/>
          <p14:tracePt t="80808" x="2266950" y="4046538"/>
          <p14:tracePt t="80814" x="2279650" y="4046538"/>
          <p14:tracePt t="80820" x="2292350" y="4054475"/>
          <p14:tracePt t="80828" x="2301875" y="4054475"/>
          <p14:tracePt t="80834" x="2314575" y="4054475"/>
          <p14:tracePt t="80842" x="2317750" y="4054475"/>
          <p14:tracePt t="80848" x="2330450" y="4054475"/>
          <p14:tracePt t="80860" x="2339975" y="4059238"/>
          <p14:tracePt t="80863" x="2352675" y="4059238"/>
          <p14:tracePt t="80878" x="2360613" y="4059238"/>
          <p14:tracePt t="80893" x="2370138" y="4059238"/>
          <p14:tracePt t="80898" x="2373313" y="4059238"/>
          <p14:tracePt t="80913" x="2382838" y="4059238"/>
          <p14:tracePt t="81383" x="2386013" y="4059238"/>
          <p14:tracePt t="81391" x="2395538" y="4059238"/>
          <p14:tracePt t="81397" x="2398713" y="4059238"/>
          <p14:tracePt t="81404" x="2403475" y="4059238"/>
          <p14:tracePt t="81412" x="2411413" y="4059238"/>
          <p14:tracePt t="81418" x="2416175" y="4059238"/>
          <p14:tracePt t="81427" x="2424113" y="4059238"/>
          <p14:tracePt t="81433" x="2428875" y="4059238"/>
          <p14:tracePt t="81441" x="2459038" y="4059238"/>
          <p14:tracePt t="81447" x="2463800" y="4059238"/>
          <p14:tracePt t="81453" x="2471738" y="4059238"/>
          <p14:tracePt t="81463" x="2484438" y="4059238"/>
          <p14:tracePt t="81467" x="2497138" y="4059238"/>
          <p14:tracePt t="81475" x="2509838" y="4059238"/>
          <p14:tracePt t="81482" x="2514600" y="4059238"/>
          <p14:tracePt t="81493" x="2522538" y="4059238"/>
          <p14:tracePt t="81496" x="2527300" y="4059238"/>
          <p14:tracePt t="81503" x="2535238" y="4059238"/>
          <p14:tracePt t="81511" x="2540000" y="4059238"/>
          <p14:tracePt t="81525" x="2552700" y="4059238"/>
          <p14:tracePt t="81546" x="2573338" y="4059238"/>
          <p14:tracePt t="81552" x="2582863" y="4059238"/>
          <p14:tracePt t="81560" x="2595563" y="4059238"/>
          <p14:tracePt t="81566" x="2598738" y="4059238"/>
          <p14:tracePt t="81575" x="2611438" y="4059238"/>
          <p14:tracePt t="81581" x="2628900" y="4067175"/>
          <p14:tracePt t="81587" x="2641600" y="4067175"/>
          <p14:tracePt t="81596" x="2646363" y="4067175"/>
          <p14:tracePt t="81601" x="2659063" y="4067175"/>
          <p14:tracePt t="81609" x="2676525" y="4067175"/>
          <p14:tracePt t="81615" x="2679700" y="4067175"/>
          <p14:tracePt t="81625" x="2692400" y="4067175"/>
          <p14:tracePt t="81630" x="2705100" y="4067175"/>
          <p14:tracePt t="81636" x="2714625" y="4067175"/>
          <p14:tracePt t="81644" x="2717800" y="4067175"/>
          <p14:tracePt t="81658" x="2727325" y="4067175"/>
          <p14:tracePt t="81672" x="2730500" y="4067175"/>
          <p14:tracePt t="81701" x="2735263" y="4067175"/>
          <p14:tracePt t="81721" x="2743200" y="4067175"/>
          <p14:tracePt t="81735" x="2747963" y="4067175"/>
          <p14:tracePt t="81749" x="2755900" y="4067175"/>
          <p14:tracePt t="81760" x="2768600" y="4067175"/>
          <p14:tracePt t="81764" x="2773363" y="4067175"/>
          <p14:tracePt t="81770" x="2778125" y="4067175"/>
          <p14:tracePt t="81778" x="2786063" y="4067175"/>
          <p14:tracePt t="81784" x="2790825" y="4067175"/>
          <p14:tracePt t="81792" x="2798763" y="4067175"/>
          <p14:tracePt t="81798" x="2803525" y="4067175"/>
          <p14:tracePt t="81809" x="2811463" y="4067175"/>
          <p14:tracePt t="81813" x="2816225" y="4067175"/>
          <p14:tracePt t="81819" x="2820988" y="4067175"/>
          <p14:tracePt t="81827" x="2833688" y="4067175"/>
          <p14:tracePt t="81833" x="2841625" y="4059238"/>
          <p14:tracePt t="81843" x="2846388" y="4059238"/>
          <p14:tracePt t="81848" x="2854325" y="4059238"/>
          <p14:tracePt t="81854" x="2859088" y="4059238"/>
          <p14:tracePt t="81862" x="2867025" y="4059238"/>
          <p14:tracePt t="81868" x="2867025" y="4054475"/>
          <p14:tracePt t="81879" x="2879725" y="4054475"/>
          <p14:tracePt t="81892" x="2884488" y="4046538"/>
          <p14:tracePt t="81904" x="2897188" y="4046538"/>
          <p14:tracePt t="81912" x="2901950" y="4046538"/>
          <p14:tracePt t="81918" x="2909888" y="4041775"/>
          <p14:tracePt t="81932" x="2914650" y="4041775"/>
          <p14:tracePt t="81941" x="2922588" y="4033838"/>
          <p14:tracePt t="81947" x="2927350" y="4033838"/>
          <p14:tracePt t="81967" x="2935288" y="4033838"/>
          <p14:tracePt t="81976" x="2940050" y="4029075"/>
          <p14:tracePt t="81988" x="2943225" y="4029075"/>
          <p14:tracePt t="82002" x="2960688" y="4021138"/>
          <p14:tracePt t="82025" x="2965450" y="4021138"/>
          <p14:tracePt t="82037" x="2965450" y="4016375"/>
          <p14:tracePt t="82060" x="2968625" y="4016375"/>
          <p14:tracePt t="82066" x="2968625" y="4003675"/>
          <p14:tracePt t="82509" x="2978150" y="3998913"/>
          <p14:tracePt t="82517" x="2981325" y="3990975"/>
          <p14:tracePt t="82531" x="2995613" y="3986213"/>
          <p14:tracePt t="82537" x="3003550" y="3986213"/>
          <p14:tracePt t="82545" x="3008313" y="3978275"/>
          <p14:tracePt t="82551" x="3016250" y="3973513"/>
          <p14:tracePt t="82559" x="3016250" y="3965575"/>
          <p14:tracePt t="82565" x="3033713" y="3965575"/>
          <p14:tracePt t="82576" x="3033713" y="3960813"/>
          <p14:tracePt t="82580" x="3041650" y="3952875"/>
          <p14:tracePt t="82586" x="3046413" y="3952875"/>
          <p14:tracePt t="82595" x="3046413" y="3940175"/>
          <p14:tracePt t="82601" x="3054350" y="3935413"/>
          <p14:tracePt t="82610" x="3059113" y="3935413"/>
          <p14:tracePt t="82622" x="3067050" y="3930650"/>
          <p14:tracePt t="82635" x="3071813" y="3922713"/>
          <p14:tracePt t="82650" x="3074988" y="3922713"/>
          <p14:tracePt t="82665" x="3084513" y="3922713"/>
          <p14:tracePt t="82670" x="3084513" y="3917950"/>
          <p14:tracePt t="82679" x="3097213" y="3917950"/>
          <p14:tracePt t="82694" x="3100388" y="3917950"/>
          <p14:tracePt t="82699" x="3100388" y="3910013"/>
          <p14:tracePt t="82714" x="3109913" y="3910013"/>
          <p14:tracePt t="82727" x="3114675" y="3905250"/>
          <p14:tracePt t="82734" x="3122613" y="3905250"/>
          <p14:tracePt t="82741" x="3127375" y="3897313"/>
          <p14:tracePt t="82755" x="3130550" y="3892550"/>
          <p14:tracePt t="82762" x="3140075" y="3892550"/>
          <p14:tracePt t="82769" x="3143250" y="3879850"/>
          <p14:tracePt t="82776" x="3160713" y="3879850"/>
          <p14:tracePt t="82783" x="3165475" y="3875088"/>
          <p14:tracePt t="82791" x="3168650" y="3875088"/>
          <p14:tracePt t="82797" x="3178175" y="3867150"/>
          <p14:tracePt t="82804" x="3190875" y="3862388"/>
          <p14:tracePt t="82812" x="3203575" y="3862388"/>
          <p14:tracePt t="82818" x="3228975" y="3854450"/>
          <p14:tracePt t="82826" x="3233738" y="3854450"/>
          <p14:tracePt t="82832" x="3246438" y="3846513"/>
          <p14:tracePt t="82841" x="3259138" y="3846513"/>
          <p14:tracePt t="82847" x="3275013" y="3836988"/>
          <p14:tracePt t="82853" x="3297238" y="3836988"/>
          <p14:tracePt t="82862" x="3309938" y="3836988"/>
          <p14:tracePt t="82867" x="3317875" y="3836988"/>
          <p14:tracePt t="82878" x="3330575" y="3833813"/>
          <p14:tracePt t="82882" x="3335338" y="3833813"/>
          <p14:tracePt t="82892" x="3348038" y="3833813"/>
          <p14:tracePt t="82896" x="3365500" y="3833813"/>
          <p14:tracePt t="82903" x="3368675" y="3833813"/>
          <p14:tracePt t="82911" x="3373438" y="3833813"/>
          <p14:tracePt t="82917" x="3381375" y="3833813"/>
          <p14:tracePt t="82925" x="3386138" y="3833813"/>
          <p14:tracePt t="82931" x="3394075" y="3824288"/>
          <p14:tracePt t="82938" x="3398838" y="3824288"/>
          <p14:tracePt t="82946" x="3406775" y="3824288"/>
          <p14:tracePt t="82952" x="3411538" y="3824288"/>
          <p14:tracePt t="82960" x="3416300" y="3824288"/>
          <p14:tracePt t="82966" x="3416300" y="3811588"/>
          <p14:tracePt t="82975" x="3441700" y="3811588"/>
          <p14:tracePt t="82981" x="3446463" y="3811588"/>
          <p14:tracePt t="82987" x="3454400" y="3808413"/>
          <p14:tracePt t="82995" x="3467100" y="3808413"/>
          <p14:tracePt t="83001" x="3479800" y="3808413"/>
          <p14:tracePt t="83009" x="3500438" y="3798888"/>
          <p14:tracePt t="83015" x="3525838" y="3798888"/>
          <p14:tracePt t="83024" x="3548063" y="3790950"/>
          <p14:tracePt t="83030" x="3560763" y="3790950"/>
          <p14:tracePt t="83036" x="3594100" y="3781425"/>
          <p14:tracePt t="83044" x="3616325" y="3778250"/>
          <p14:tracePt t="83050" x="3632200" y="3778250"/>
          <p14:tracePt t="83058" x="3662363" y="3778250"/>
          <p14:tracePt t="83065" x="3679825" y="3768725"/>
          <p14:tracePt t="83072" x="3692525" y="3768725"/>
          <p14:tracePt t="83079" x="3713163" y="3760788"/>
          <p14:tracePt t="83085" x="3738563" y="3760788"/>
          <p14:tracePt t="83095" x="3751263" y="3752850"/>
          <p14:tracePt t="83100" x="3768725" y="3740150"/>
          <p14:tracePt t="83108" x="3781425" y="3740150"/>
          <p14:tracePt t="83115" x="3811588" y="3740150"/>
          <p14:tracePt t="83121" x="3829050" y="3730625"/>
          <p14:tracePt t="83129" x="3841750" y="3730625"/>
          <p14:tracePt t="83135" x="3854450" y="3722688"/>
          <p14:tracePt t="83142" x="3867150" y="3722688"/>
          <p14:tracePt t="83149" x="3900488" y="3714750"/>
          <p14:tracePt t="83157" x="3913188" y="3714750"/>
          <p14:tracePt t="83164" x="3938588" y="3709988"/>
          <p14:tracePt t="83170" x="3960813" y="3709988"/>
          <p14:tracePt t="83179" x="3981450" y="3709988"/>
          <p14:tracePt t="83185" x="3998913" y="3702050"/>
          <p14:tracePt t="83193" x="4011613" y="3702050"/>
          <p14:tracePt t="83198" x="4044950" y="3702050"/>
          <p14:tracePt t="83205" x="4057650" y="3692525"/>
          <p14:tracePt t="83213" x="4070350" y="3692525"/>
          <p14:tracePt t="83219" x="4087813" y="3684588"/>
          <p14:tracePt t="83227" x="4117975" y="3684588"/>
          <p14:tracePt t="83233" x="4135438" y="3679825"/>
          <p14:tracePt t="83242" x="4148138" y="3679825"/>
          <p14:tracePt t="83248" x="4168775" y="3679825"/>
          <p14:tracePt t="83254" x="4194175" y="3671888"/>
          <p14:tracePt t="83262" x="4216400" y="3671888"/>
          <p14:tracePt t="83268" x="4229100" y="3671888"/>
          <p14:tracePt t="83276" x="4262438" y="3671888"/>
          <p14:tracePt t="83283" x="4267200" y="3659188"/>
          <p14:tracePt t="83292" x="4292600" y="3659188"/>
          <p14:tracePt t="83297" x="4305300" y="3659188"/>
          <p14:tracePt t="83304" x="4310063" y="3659188"/>
          <p14:tracePt t="83311" x="4318000" y="3659188"/>
          <p14:tracePt t="83318" x="4335463" y="3659188"/>
          <p14:tracePt t="83325" x="4343400" y="3659188"/>
          <p14:tracePt t="83332" x="4348163" y="3659188"/>
          <p14:tracePt t="83342" x="4356100" y="3659188"/>
          <p14:tracePt t="83348" x="4360863" y="3659188"/>
          <p14:tracePt t="83362" x="4368800" y="3659188"/>
          <p14:tracePt t="83375" x="4381500" y="3667125"/>
          <p14:tracePt t="83388" x="4402138" y="3667125"/>
          <p14:tracePt t="83396" x="4411663" y="3667125"/>
          <p14:tracePt t="83402" x="4424363" y="3667125"/>
          <p14:tracePt t="83410" x="4429125" y="3667125"/>
          <p14:tracePt t="83416" x="4449763" y="3667125"/>
          <p14:tracePt t="83425" x="4454525" y="3667125"/>
          <p14:tracePt t="83431" x="4475163" y="3667125"/>
          <p14:tracePt t="83437" x="4487863" y="3667125"/>
          <p14:tracePt t="83445" x="4495800" y="3667125"/>
          <p14:tracePt t="83451" x="4500563" y="3667125"/>
          <p14:tracePt t="83465" x="4505325" y="3667125"/>
          <p14:tracePt t="83481" x="4513263" y="3667125"/>
          <p14:tracePt t="83501" x="4518025" y="3667125"/>
          <p14:tracePt t="83530" x="4530725" y="3667125"/>
          <p14:tracePt t="83648" x="4522788" y="3667125"/>
          <p14:tracePt t="83669" x="4518025" y="3667125"/>
          <p14:tracePt t="83678" x="4508500" y="3667125"/>
          <p14:tracePt t="83683" x="4505325" y="3667125"/>
          <p14:tracePt t="83692" x="4492625" y="3659188"/>
          <p14:tracePt t="83698" x="4483100" y="3659188"/>
          <p14:tracePt t="83706" x="4470400" y="3659188"/>
          <p14:tracePt t="83712" x="4441825" y="3649663"/>
          <p14:tracePt t="83719" x="4424363" y="3649663"/>
          <p14:tracePt t="83726" x="4402138" y="3649663"/>
          <p14:tracePt t="83733" x="4368800" y="3649663"/>
          <p14:tracePt t="83742" x="4356100" y="3649663"/>
          <p14:tracePt t="83747" x="4335463" y="3667125"/>
          <p14:tracePt t="83754" x="4318000" y="3667125"/>
          <p14:tracePt t="83761" x="4287838" y="3667125"/>
          <p14:tracePt t="83768" x="4270375" y="3675063"/>
          <p14:tracePt t="83776" x="4249738" y="3675063"/>
          <p14:tracePt t="83782" x="4216400" y="3684588"/>
          <p14:tracePt t="83792" x="4186238" y="3684588"/>
          <p14:tracePt t="83797" x="4151313" y="3692525"/>
          <p14:tracePt t="83803" x="4105275" y="3702050"/>
          <p14:tracePt t="83812" x="4075113" y="3709988"/>
          <p14:tracePt t="83817" x="4029075" y="3717925"/>
          <p14:tracePt t="83826" x="4003675" y="3727450"/>
          <p14:tracePt t="83831" x="3981450" y="3735388"/>
          <p14:tracePt t="83838" x="3956050" y="3740150"/>
          <p14:tracePt t="83846" x="3935413" y="3756025"/>
          <p14:tracePt t="83853" x="3917950" y="3765550"/>
          <p14:tracePt t="83860" x="3905250" y="3773488"/>
          <p14:tracePt t="83866" x="3879850" y="3778250"/>
          <p14:tracePt t="83876" x="3867150" y="3778250"/>
          <p14:tracePt t="83881" x="3854450" y="3786188"/>
          <p14:tracePt t="83887" x="3836988" y="3794125"/>
          <p14:tracePt t="83896" x="3816350" y="3794125"/>
          <p14:tracePt t="83901" x="3803650" y="3803650"/>
          <p14:tracePt t="83909" x="3794125" y="3803650"/>
          <p14:tracePt t="83916" x="3790950" y="3808413"/>
          <p14:tracePt t="83925" x="3778250" y="3808413"/>
          <p14:tracePt t="83931" x="3768725" y="3811588"/>
          <p14:tracePt t="83937" x="3765550" y="3811588"/>
          <p14:tracePt t="83944" x="3751263" y="3829050"/>
          <p14:tracePt t="83959" x="3743325" y="3829050"/>
          <p14:tracePt t="83978" x="3738563" y="3829050"/>
          <p14:tracePt t="83980" x="3738563" y="3833813"/>
          <p14:tracePt t="84000" x="3735388" y="3833813"/>
          <p14:tracePt t="84112" x="3738563" y="3833813"/>
          <p14:tracePt t="84127" x="3748088" y="3833813"/>
          <p14:tracePt t="84134" x="3760788" y="3833813"/>
          <p14:tracePt t="84142" x="3765550" y="3833813"/>
          <p14:tracePt t="84148" x="3778250" y="3833813"/>
          <p14:tracePt t="84155" x="3790950" y="3833813"/>
          <p14:tracePt t="84165" x="3816350" y="3833813"/>
          <p14:tracePt t="84170" x="3857625" y="3829050"/>
          <p14:tracePt t="84178" x="3892550" y="3829050"/>
          <p14:tracePt t="84184" x="3935413" y="3829050"/>
          <p14:tracePt t="84196" x="3990975" y="3829050"/>
          <p14:tracePt t="84200" x="4054475" y="3808413"/>
          <p14:tracePt t="84204" x="4113213" y="3824288"/>
          <p14:tracePt t="84212" x="4156075" y="3824288"/>
          <p14:tracePt t="84218" x="4203700" y="3824288"/>
          <p14:tracePt t="84227" x="4232275" y="3824288"/>
          <p14:tracePt t="84232" x="4254500" y="3824288"/>
          <p14:tracePt t="84244" x="4287838" y="3824288"/>
          <p14:tracePt t="84248" x="4300538" y="3824288"/>
          <p14:tracePt t="84253" x="4313238" y="3824288"/>
          <p14:tracePt t="84262" x="4325938" y="3824288"/>
          <p14:tracePt t="84267" x="4335463" y="3824288"/>
          <p14:tracePt t="84277" x="4348163" y="3824288"/>
          <p14:tracePt t="84282" x="4351338" y="3824288"/>
          <p14:tracePt t="84289" x="4360863" y="3824288"/>
          <p14:tracePt t="84297" x="4364038" y="3824288"/>
          <p14:tracePt t="86644" x="4343400" y="3824288"/>
          <p14:tracePt t="86653" x="4287838" y="3833813"/>
          <p14:tracePt t="86660" x="4229100" y="3833813"/>
          <p14:tracePt t="86666" x="4156075" y="3846513"/>
          <p14:tracePt t="86674" x="4110038" y="3854450"/>
          <p14:tracePt t="86680" x="4049713" y="3854450"/>
          <p14:tracePt t="86686" x="4019550" y="3862388"/>
          <p14:tracePt t="86694" x="3986213" y="3862388"/>
          <p14:tracePt t="86701" x="3963988" y="3862388"/>
          <p14:tracePt t="86710" x="3951288" y="3862388"/>
          <p14:tracePt t="86715" x="3925888" y="3871913"/>
          <p14:tracePt t="86725" x="3913188" y="3871913"/>
          <p14:tracePt t="86730" x="3910013" y="3871913"/>
          <p14:tracePt t="86736" x="3897313" y="3871913"/>
          <p14:tracePt t="86744" x="3887788" y="3875088"/>
          <p14:tracePt t="86750" x="3875088" y="3875088"/>
          <p14:tracePt t="86759" x="3854450" y="3875088"/>
          <p14:tracePt t="86765" x="3829050" y="3884613"/>
          <p14:tracePt t="86771" x="3806825" y="3892550"/>
          <p14:tracePt t="86779" x="3773488" y="3892550"/>
          <p14:tracePt t="86785" x="3730625" y="3910013"/>
          <p14:tracePt t="86793" x="3667125" y="3930650"/>
          <p14:tracePt t="86799" x="3594100" y="3952875"/>
          <p14:tracePt t="86807" x="3505200" y="3973513"/>
          <p14:tracePt t="86814" x="3416300" y="3994150"/>
          <p14:tracePt t="86820" x="3340100" y="4037013"/>
          <p14:tracePt t="86828" x="3267075" y="4059238"/>
          <p14:tracePt t="86834" x="3178175" y="4084638"/>
          <p14:tracePt t="86842" x="3114675" y="4127500"/>
          <p14:tracePt t="86848" x="3054350" y="4143375"/>
          <p14:tracePt t="86857" x="3003550" y="4165600"/>
          <p14:tracePt t="86863" x="2968625" y="4173538"/>
          <p14:tracePt t="86869" x="2927350" y="4181475"/>
          <p14:tracePt t="86880" x="2901950" y="4191000"/>
          <p14:tracePt t="86883" x="2889250" y="4198938"/>
          <p14:tracePt t="86892" x="2871788" y="4203700"/>
          <p14:tracePt t="86898" x="2849563" y="4203700"/>
          <p14:tracePt t="86905" x="2833688" y="4219575"/>
          <p14:tracePt t="86912" x="2820988" y="4219575"/>
          <p14:tracePt t="86919" x="2808288" y="4229100"/>
          <p14:tracePt t="86926" x="2798763" y="4233863"/>
          <p14:tracePt t="86933" x="2782888" y="4233863"/>
          <p14:tracePt t="86947" x="2765425" y="4233863"/>
          <p14:tracePt t="87545" x="2765425" y="4206875"/>
          <p14:tracePt t="87553" x="2765425" y="4181475"/>
          <p14:tracePt t="87560" x="2765425" y="4152900"/>
          <p14:tracePt t="87566" x="2765425" y="4117975"/>
          <p14:tracePt t="87574" x="2768600" y="4097338"/>
          <p14:tracePt t="87580" x="2768600" y="4062413"/>
          <p14:tracePt t="87587" x="2768600" y="4033838"/>
          <p14:tracePt t="87596" x="2778125" y="3986213"/>
          <p14:tracePt t="87601" x="2778125" y="3956050"/>
          <p14:tracePt t="87609" x="2778125" y="3935413"/>
          <p14:tracePt t="87615" x="2778125" y="3892550"/>
          <p14:tracePt t="87625" x="2778125" y="3859213"/>
          <p14:tracePt t="87630" x="2778125" y="3829050"/>
          <p14:tracePt t="87636" x="2778125" y="3794125"/>
          <p14:tracePt t="87645" x="2778125" y="3781425"/>
          <p14:tracePt t="87650" x="2778125" y="3760788"/>
          <p14:tracePt t="87659" x="2778125" y="3735388"/>
          <p14:tracePt t="87665" x="2778125" y="3730625"/>
          <p14:tracePt t="87674" x="2778125" y="3727450"/>
          <p14:tracePt t="87679" x="2778125" y="3714750"/>
          <p14:tracePt t="87694" x="2778125" y="3697288"/>
          <p14:tracePt t="87709" x="2778125" y="3675063"/>
          <p14:tracePt t="87714" x="2778125" y="3671888"/>
          <p14:tracePt t="87720" x="2778125" y="3649663"/>
          <p14:tracePt t="87728" x="2778125" y="3636963"/>
          <p14:tracePt t="87734" x="2768600" y="3621088"/>
          <p14:tracePt t="87743" x="2768600" y="3598863"/>
          <p14:tracePt t="87749" x="2768600" y="3586163"/>
          <p14:tracePt t="87757" x="2760663" y="3568700"/>
          <p14:tracePt t="87763" x="2760663" y="3565525"/>
          <p14:tracePt t="87770" x="2760663" y="3552825"/>
          <p14:tracePt t="87778" x="2755900" y="3535363"/>
          <p14:tracePt t="87792" x="2755900" y="3522663"/>
          <p14:tracePt t="87807" x="2747963" y="3517900"/>
          <p14:tracePt t="87813" x="2747963" y="3509963"/>
          <p14:tracePt t="87827" x="2743200" y="3505200"/>
          <p14:tracePt t="87833" x="2743200" y="3497263"/>
          <p14:tracePt t="87842" x="2743200" y="3492500"/>
          <p14:tracePt t="87847" x="2735263" y="3489325"/>
          <p14:tracePt t="87862" x="2735263" y="3475038"/>
          <p14:tracePt t="87868" x="2730500" y="3467100"/>
          <p14:tracePt t="87877" x="2727325" y="3462338"/>
          <p14:tracePt t="87893" x="2717800" y="3454400"/>
          <p14:tracePt t="87898" x="2717800" y="3449638"/>
          <p14:tracePt t="87904" x="2705100" y="3449638"/>
          <p14:tracePt t="87912" x="2701925" y="3441700"/>
          <p14:tracePt t="87918" x="2701925" y="3436938"/>
          <p14:tracePt t="87926" x="2692400" y="3436938"/>
          <p14:tracePt t="87932" x="2689225" y="3433763"/>
          <p14:tracePt t="87946" x="2679700" y="3424238"/>
          <p14:tracePt t="87948" x="2676525" y="3411538"/>
          <p14:tracePt t="87952" x="2667000" y="3411538"/>
          <p14:tracePt t="87961" x="2662238" y="3408363"/>
          <p14:tracePt t="87966" x="2659063" y="3408363"/>
          <p14:tracePt t="87975" x="2659063" y="3398838"/>
          <p14:tracePt t="87981" x="2649538" y="3398838"/>
          <p14:tracePt t="87988" x="2636838" y="3395663"/>
          <p14:tracePt t="87995" x="2624138" y="3395663"/>
          <p14:tracePt t="88002" x="2624138" y="3386138"/>
          <p14:tracePt t="88010" x="2616200" y="3386138"/>
          <p14:tracePt t="88016" x="2611438" y="3386138"/>
          <p14:tracePt t="88024" x="2608263" y="3382963"/>
          <p14:tracePt t="88030" x="2598738" y="3382963"/>
          <p14:tracePt t="88037" x="2595563" y="3382963"/>
          <p14:tracePt t="88045" x="2586038" y="3382963"/>
          <p14:tracePt t="88051" x="2573338" y="3373438"/>
          <p14:tracePt t="88059" x="2570163" y="3373438"/>
          <p14:tracePt t="88065" x="2560638" y="3373438"/>
          <p14:tracePt t="88074" x="2555875" y="3373438"/>
          <p14:tracePt t="88080" x="2552700" y="3373438"/>
          <p14:tracePt t="88086" x="2543175" y="3373438"/>
          <p14:tracePt t="88094" x="2540000" y="3373438"/>
          <p14:tracePt t="88110" x="2527300" y="3373438"/>
          <p14:tracePt t="88125" x="2514600" y="3373438"/>
          <p14:tracePt t="88130" x="2505075" y="3373438"/>
          <p14:tracePt t="88136" x="2501900" y="3373438"/>
          <p14:tracePt t="88143" x="2497138" y="3373438"/>
          <p14:tracePt t="88150" x="2489200" y="3373438"/>
          <p14:tracePt t="88158" x="2476500" y="3378200"/>
          <p14:tracePt t="88165" x="2471738" y="3378200"/>
          <p14:tracePt t="88170" x="2463800" y="3378200"/>
          <p14:tracePt t="88178" x="2459038" y="3382963"/>
          <p14:tracePt t="88185" x="2436813" y="3382963"/>
          <p14:tracePt t="88192" x="2433638" y="3390900"/>
          <p14:tracePt t="88199" x="2424113" y="3390900"/>
          <p14:tracePt t="88207" x="2420938" y="3395663"/>
          <p14:tracePt t="88213" x="2411413" y="3398838"/>
          <p14:tracePt t="88220" x="2408238" y="3398838"/>
          <p14:tracePt t="88227" x="2398713" y="3408363"/>
          <p14:tracePt t="88234" x="2378075" y="3429000"/>
          <p14:tracePt t="88242" x="2373313" y="3441700"/>
          <p14:tracePt t="88248" x="2365375" y="3459163"/>
          <p14:tracePt t="88258" x="2357438" y="3471863"/>
          <p14:tracePt t="88263" x="2352675" y="3479800"/>
          <p14:tracePt t="88269" x="2339975" y="3502025"/>
          <p14:tracePt t="88278" x="2330450" y="3514725"/>
          <p14:tracePt t="88283" x="2330450" y="3527425"/>
          <p14:tracePt t="88292" x="2322513" y="3535363"/>
          <p14:tracePt t="88297" x="2309813" y="3548063"/>
          <p14:tracePt t="88305" x="2309813" y="3560763"/>
          <p14:tracePt t="88312" x="2305050" y="3565525"/>
          <p14:tracePt t="88318" x="2305050" y="3573463"/>
          <p14:tracePt t="88326" x="2297113" y="3586163"/>
          <p14:tracePt t="88334" x="2289175" y="3598863"/>
          <p14:tracePt t="88341" x="2289175" y="3616325"/>
          <p14:tracePt t="88347" x="2289175" y="3636963"/>
          <p14:tracePt t="88354" x="2284413" y="3649663"/>
          <p14:tracePt t="88362" x="2276475" y="3667125"/>
          <p14:tracePt t="88368" x="2276475" y="3709988"/>
          <p14:tracePt t="88375" x="2271713" y="3714750"/>
          <p14:tracePt t="88382" x="2271713" y="3735388"/>
          <p14:tracePt t="88390" x="2263775" y="3748088"/>
          <p14:tracePt t="88396" x="2263775" y="3781425"/>
          <p14:tracePt t="88403" x="2263775" y="3794125"/>
          <p14:tracePt t="88411" x="2254250" y="3808413"/>
          <p14:tracePt t="88417" x="2254250" y="3824288"/>
          <p14:tracePt t="88425" x="2254250" y="3836988"/>
          <p14:tracePt t="88431" x="2254250" y="3859213"/>
          <p14:tracePt t="88442" x="2254250" y="3867150"/>
          <p14:tracePt t="88446" x="2254250" y="3879850"/>
          <p14:tracePt t="88452" x="2254250" y="3892550"/>
          <p14:tracePt t="88460" x="2254250" y="3905250"/>
          <p14:tracePt t="88466" x="2254250" y="3917950"/>
          <p14:tracePt t="88475" x="2254250" y="3943350"/>
          <p14:tracePt t="88481" x="2254250" y="3965575"/>
          <p14:tracePt t="88487" x="2254250" y="3978275"/>
          <p14:tracePt t="88495" x="2259013" y="4011613"/>
          <p14:tracePt t="88501" x="2259013" y="4033838"/>
          <p14:tracePt t="88509" x="2259013" y="4054475"/>
          <p14:tracePt t="88515" x="2259013" y="4071938"/>
          <p14:tracePt t="88528" x="2259013" y="4100513"/>
          <p14:tracePt t="88532" x="2259013" y="4122738"/>
          <p14:tracePt t="88537" x="2259013" y="4148138"/>
          <p14:tracePt t="88545" x="2266950" y="4178300"/>
          <p14:tracePt t="88551" x="2266950" y="4203700"/>
          <p14:tracePt t="88559" x="2266950" y="4224338"/>
          <p14:tracePt t="88565" x="2266950" y="4246563"/>
          <p14:tracePt t="88574" x="2276475" y="4279900"/>
          <p14:tracePt t="88579" x="2276475" y="4313238"/>
          <p14:tracePt t="88586" x="2276475" y="4343400"/>
          <p14:tracePt t="88593" x="2276475" y="4365625"/>
          <p14:tracePt t="88600" x="2276475" y="4419600"/>
          <p14:tracePt t="88607" x="2284413" y="4454525"/>
          <p14:tracePt t="88614" x="2284413" y="4497388"/>
          <p14:tracePt t="88622" x="2284413" y="4538663"/>
          <p14:tracePt t="88629" x="2284413" y="4586288"/>
          <p14:tracePt t="88635" x="2292350" y="4616450"/>
          <p14:tracePt t="88643" x="2292350" y="4662488"/>
          <p14:tracePt t="88649" x="2292350" y="4692650"/>
          <p14:tracePt t="88657" x="2292350" y="4748213"/>
          <p14:tracePt t="88664" x="2292350" y="4778375"/>
          <p14:tracePt t="88670" x="2301875" y="4811713"/>
          <p14:tracePt t="88678" x="2301875" y="4854575"/>
          <p14:tracePt t="88691" x="2301875" y="4900613"/>
          <p14:tracePt t="88697" x="2301875" y="4943475"/>
          <p14:tracePt t="88700" x="2301875" y="4964113"/>
          <p14:tracePt t="88709" x="2301875" y="4981575"/>
          <p14:tracePt t="88713" x="2301875" y="5003800"/>
          <p14:tracePt t="88719" x="2301875" y="5016500"/>
          <p14:tracePt t="88733" x="2301875" y="5024438"/>
          <p14:tracePt t="88742" x="2301875" y="5029200"/>
          <p14:tracePt t="89099" x="2297113" y="5057775"/>
          <p14:tracePt t="89107" x="2297113" y="5087938"/>
          <p14:tracePt t="89123" x="2297113" y="5151438"/>
          <p14:tracePt t="89128" x="2297113" y="5176838"/>
          <p14:tracePt t="89134" x="2297113" y="5207000"/>
          <p14:tracePt t="89143" x="2297113" y="5232400"/>
          <p14:tracePt t="89149" x="2297113" y="5254625"/>
          <p14:tracePt t="89156" x="2297113" y="5275263"/>
          <p14:tracePt t="89163" x="2297113" y="5300663"/>
          <p14:tracePt t="89169" x="2297113" y="5313363"/>
          <p14:tracePt t="89178" x="2301875" y="5335588"/>
          <p14:tracePt t="89184" x="2301875" y="5360988"/>
          <p14:tracePt t="89191" x="2301875" y="5373688"/>
          <p14:tracePt t="89198" x="2301875" y="5386388"/>
          <p14:tracePt t="89207" x="2309813" y="5411788"/>
          <p14:tracePt t="89214" x="2309813" y="5432425"/>
          <p14:tracePt t="89219" x="2309813" y="5454650"/>
          <p14:tracePt t="89227" x="2309813" y="5467350"/>
          <p14:tracePt t="89233" x="2317750" y="5500688"/>
          <p14:tracePt t="89242" x="2317750" y="5522913"/>
          <p14:tracePt t="89247" x="2322513" y="5548313"/>
          <p14:tracePt t="89254" x="2322513" y="5589588"/>
          <p14:tracePt t="89261" x="2322513" y="5611813"/>
          <p14:tracePt t="89268" x="2330450" y="5629275"/>
          <p14:tracePt t="89276" x="2330450" y="5657850"/>
          <p14:tracePt t="89282" x="2339975" y="5683250"/>
          <p14:tracePt t="89291" x="2339975" y="5705475"/>
          <p14:tracePt t="89296" x="2339975" y="5718175"/>
          <p14:tracePt t="89303" x="2347913" y="5751513"/>
          <p14:tracePt t="89311" x="2347913" y="5764213"/>
          <p14:tracePt t="89317" x="2357438" y="5776913"/>
          <p14:tracePt t="89325" x="2357438" y="5794375"/>
          <p14:tracePt t="89331" x="2360613" y="5815013"/>
          <p14:tracePt t="89341" x="2360613" y="5824538"/>
          <p14:tracePt t="89346" x="2360613" y="5827713"/>
          <p14:tracePt t="89352" x="2370138" y="5842000"/>
          <p14:tracePt t="89360" x="2370138" y="5845175"/>
          <p14:tracePt t="89368" x="2370138" y="5862638"/>
          <p14:tracePt t="89376" x="2386013" y="5883275"/>
          <p14:tracePt t="89381" x="2386013" y="5892800"/>
          <p14:tracePt t="89388" x="2390775" y="5895975"/>
          <p14:tracePt t="89396" x="2398713" y="5908675"/>
          <p14:tracePt t="89401" x="2398713" y="5918200"/>
          <p14:tracePt t="89409" x="2403475" y="5921375"/>
          <p14:tracePt t="89416" x="2403475" y="5926138"/>
          <p14:tracePt t="89424" x="2411413" y="5934075"/>
          <p14:tracePt t="89430" x="2411413" y="5938838"/>
          <p14:tracePt t="89437" x="2416175" y="5938838"/>
          <p14:tracePt t="89445" x="2416175" y="5951538"/>
          <p14:tracePt t="89459" x="2416175" y="5961063"/>
          <p14:tracePt t="89465" x="2420938" y="5961063"/>
          <p14:tracePt t="89474" x="2420938" y="5964238"/>
          <p14:tracePt t="89480" x="2428875" y="5969000"/>
          <p14:tracePt t="89486" x="2433638" y="5986463"/>
          <p14:tracePt t="89494" x="2451100" y="5989638"/>
          <p14:tracePt t="89500" x="2454275" y="5999163"/>
          <p14:tracePt t="89508" x="2463800" y="6002338"/>
          <p14:tracePt t="89514" x="2476500" y="6024563"/>
          <p14:tracePt t="89525" x="2489200" y="6032500"/>
          <p14:tracePt t="89529" x="2505075" y="6040438"/>
          <p14:tracePt t="89535" x="2527300" y="6053138"/>
          <p14:tracePt t="89543" x="2535238" y="6062663"/>
          <p14:tracePt t="89549" x="2547938" y="6062663"/>
          <p14:tracePt t="89557" x="2552700" y="6067425"/>
          <p14:tracePt t="89564" x="2560638" y="6067425"/>
          <p14:tracePt t="89570" x="2565400" y="6067425"/>
          <p14:tracePt t="89578" x="2573338" y="6067425"/>
          <p14:tracePt t="89592" x="2578100" y="6067425"/>
          <p14:tracePt t="89613" x="2590800" y="6067425"/>
          <p14:tracePt t="89620" x="2595563" y="6067425"/>
          <p14:tracePt t="89627" x="2603500" y="6057900"/>
          <p14:tracePt t="89634" x="2624138" y="6037263"/>
          <p14:tracePt t="89642" x="2641600" y="6002338"/>
          <p14:tracePt t="89648" x="2671763" y="5964238"/>
          <p14:tracePt t="89658" x="2689225" y="5930900"/>
          <p14:tracePt t="89662" x="2705100" y="5883275"/>
          <p14:tracePt t="89669" x="2740025" y="5819775"/>
          <p14:tracePt t="89677" x="2747963" y="5761038"/>
          <p14:tracePt t="89683" x="2778125" y="5695950"/>
          <p14:tracePt t="89693" x="2790825" y="5637213"/>
          <p14:tracePt t="89697" x="2811463" y="5564188"/>
          <p14:tracePt t="89704" x="2820988" y="5505450"/>
          <p14:tracePt t="89712" x="2828925" y="5445125"/>
          <p14:tracePt t="89718" x="2841625" y="5386388"/>
          <p14:tracePt t="89727" x="2871788" y="5322888"/>
          <p14:tracePt t="89732" x="2879725" y="5262563"/>
          <p14:tracePt t="89741" x="2892425" y="5216525"/>
          <p14:tracePt t="89747" x="2901950" y="5143500"/>
          <p14:tracePt t="89753" x="2901950" y="5083175"/>
          <p14:tracePt t="89761" x="2909888" y="5024438"/>
          <p14:tracePt t="89767" x="2922588" y="4951413"/>
          <p14:tracePt t="89775" x="2930525" y="4867275"/>
          <p14:tracePt t="89781" x="2930525" y="4806950"/>
          <p14:tracePt t="89791" x="2930525" y="4735513"/>
          <p14:tracePt t="89796" x="2930525" y="4649788"/>
          <p14:tracePt t="89802" x="2930525" y="4565650"/>
          <p14:tracePt t="89810" x="2943225" y="4505325"/>
          <p14:tracePt t="89817" x="2943225" y="4432300"/>
          <p14:tracePt t="89824" x="2943225" y="4378325"/>
          <p14:tracePt t="89831" x="2943225" y="4318000"/>
          <p14:tracePt t="89841" x="2943225" y="4287838"/>
          <p14:tracePt t="89846" x="2943225" y="4246563"/>
          <p14:tracePt t="89852" x="2943225" y="4211638"/>
          <p14:tracePt t="89859" x="2940050" y="4181475"/>
          <p14:tracePt t="89866" x="2940050" y="4156075"/>
          <p14:tracePt t="89884" x="2940050" y="4100513"/>
          <p14:tracePt t="89887" x="2940050" y="4087813"/>
          <p14:tracePt t="89895" x="2940050" y="4075113"/>
          <p14:tracePt t="89901" x="2940050" y="4054475"/>
          <p14:tracePt t="89909" x="2940050" y="4029075"/>
          <p14:tracePt t="89915" x="2940050" y="4024313"/>
          <p14:tracePt t="89924" x="2940050" y="4003675"/>
          <p14:tracePt t="89930" x="2940050" y="3998913"/>
          <p14:tracePt t="89936" x="2940050" y="3990975"/>
          <p14:tracePt t="90492" x="2930525" y="4024313"/>
          <p14:tracePt t="90500" x="2922588" y="4084638"/>
          <p14:tracePt t="90507" x="2901950" y="4135438"/>
          <p14:tracePt t="90514" x="2879725" y="4194175"/>
          <p14:tracePt t="90520" x="2871788" y="4229100"/>
          <p14:tracePt t="90528" x="2862263" y="4275138"/>
          <p14:tracePt t="90534" x="2846388" y="4322763"/>
          <p14:tracePt t="90543" x="2836863" y="4356100"/>
          <p14:tracePt t="90548" x="2816225" y="4403725"/>
          <p14:tracePt t="90558" x="2816225" y="4424363"/>
          <p14:tracePt t="90563" x="2808288" y="4467225"/>
          <p14:tracePt t="90570" x="2798763" y="4492625"/>
          <p14:tracePt t="90577" x="2798763" y="4513263"/>
          <p14:tracePt t="90583" x="2790825" y="4560888"/>
          <p14:tracePt t="90591" x="2782888" y="4603750"/>
          <p14:tracePt t="90597" x="2782888" y="4649788"/>
          <p14:tracePt t="90608" x="2773363" y="4697413"/>
          <p14:tracePt t="90612" x="2773363" y="4738688"/>
          <p14:tracePt t="90619" x="2755900" y="4764088"/>
          <p14:tracePt t="90627" x="2755900" y="4803775"/>
          <p14:tracePt t="90633" x="2747963" y="4837113"/>
          <p14:tracePt t="90641" x="2747963" y="4870450"/>
          <p14:tracePt t="90647" x="2740025" y="4913313"/>
          <p14:tracePt t="90654" x="2740025" y="4935538"/>
          <p14:tracePt t="90662" x="2730500" y="4968875"/>
          <p14:tracePt t="90668" x="2730500" y="4999038"/>
          <p14:tracePt t="90676" x="2730500" y="5016500"/>
          <p14:tracePt t="90682" x="2730500" y="5045075"/>
          <p14:tracePt t="90697" x="2722563" y="5100638"/>
          <p14:tracePt t="90703" x="2722563" y="5122863"/>
          <p14:tracePt t="90711" x="2722563" y="5164138"/>
          <p14:tracePt t="90717" x="2722563" y="5199063"/>
          <p14:tracePt t="90725" x="2722563" y="5229225"/>
          <p14:tracePt t="90731" x="2722563" y="5262563"/>
          <p14:tracePt t="90740" x="2722563" y="5305425"/>
          <p14:tracePt t="90746" x="2722563" y="5326063"/>
          <p14:tracePt t="90752" x="2722563" y="5368925"/>
          <p14:tracePt t="90760" x="2722563" y="5411788"/>
          <p14:tracePt t="90766" x="2714625" y="5457825"/>
          <p14:tracePt t="90775" x="2714625" y="5505450"/>
          <p14:tracePt t="90780" x="2714625" y="5548313"/>
          <p14:tracePt t="90787" x="2705100" y="5594350"/>
          <p14:tracePt t="90795" x="2705100" y="5624513"/>
          <p14:tracePt t="90801" x="2705100" y="5667375"/>
          <p14:tracePt t="90809" x="2697163" y="5713413"/>
          <p14:tracePt t="90815" x="2689225" y="5773738"/>
          <p14:tracePt t="90823" x="2689225" y="5807075"/>
          <p14:tracePt t="90830" x="2667000" y="5862638"/>
          <p14:tracePt t="90837" x="2659063" y="5892800"/>
          <p14:tracePt t="90844" x="2649538" y="5938838"/>
          <p14:tracePt t="90851" x="2649538" y="5973763"/>
          <p14:tracePt t="90858" x="2641600" y="5994400"/>
          <p14:tracePt t="90865" x="2641600" y="6037263"/>
          <p14:tracePt t="90882" x="2633663" y="6075363"/>
          <p14:tracePt t="90886" x="2633663" y="6096000"/>
          <p14:tracePt t="90893" x="2633663" y="6105525"/>
          <p14:tracePt t="90901" x="2633663" y="6108700"/>
          <p14:tracePt t="90922" x="2633663" y="6118225"/>
          <p14:tracePt t="90935" x="2633663" y="6121400"/>
          <p14:tracePt t="91301" x="2633663" y="6105525"/>
          <p14:tracePt t="91309" x="2633663" y="6083300"/>
          <p14:tracePt t="91315" x="2628900" y="6067425"/>
          <p14:tracePt t="91324" x="2628900" y="6037263"/>
          <p14:tracePt t="91330" x="2620963" y="6019800"/>
          <p14:tracePt t="91336" x="2620963" y="6007100"/>
          <p14:tracePt t="91344" x="2611438" y="5976938"/>
          <p14:tracePt t="91350" x="2611438" y="5961063"/>
          <p14:tracePt t="91357" x="2603500" y="5948363"/>
          <p14:tracePt t="91364" x="2603500" y="5934075"/>
          <p14:tracePt t="91375" x="2603500" y="5926138"/>
          <p14:tracePt t="91379" x="2598738" y="5921375"/>
          <p14:tracePt t="91385" x="2598738" y="5900738"/>
          <p14:tracePt t="91399" x="2598738" y="5895975"/>
          <p14:tracePt t="91414" x="2598738" y="5888038"/>
          <p14:tracePt t="91428" x="2598738" y="5883275"/>
          <p14:tracePt t="91457" x="2598738" y="5875338"/>
          <p14:tracePt t="91470" x="2598738" y="5870575"/>
          <p14:tracePt t="91484" x="2598738" y="5867400"/>
          <p14:tracePt t="91492" x="2598738" y="5857875"/>
          <p14:tracePt t="91498" x="2595563" y="5857875"/>
          <p14:tracePt t="91506" x="2595563" y="5845175"/>
          <p14:tracePt t="91519" x="2595563" y="5824538"/>
          <p14:tracePt t="91533" x="2586038" y="5815013"/>
          <p14:tracePt t="91541" x="2586038" y="5811838"/>
          <p14:tracePt t="91562" x="2586038" y="5807075"/>
          <p14:tracePt t="91576" x="2586038" y="5799138"/>
          <p14:tracePt t="91591" x="2582863" y="5794375"/>
          <p14:tracePt t="91597" x="2582863" y="5786438"/>
          <p14:tracePt t="91611" x="2570163" y="5781675"/>
          <p14:tracePt t="91617" x="2570163" y="5768975"/>
          <p14:tracePt t="91625" x="2560638" y="5751513"/>
          <p14:tracePt t="91631" x="2560638" y="5748338"/>
          <p14:tracePt t="91640" x="2552700" y="5738813"/>
          <p14:tracePt t="91646" x="2552700" y="5726113"/>
          <p14:tracePt t="91652" x="2547938" y="5721350"/>
          <p14:tracePt t="91660" x="2547938" y="5713413"/>
          <p14:tracePt t="91667" x="2540000" y="5700713"/>
          <p14:tracePt t="91674" x="2540000" y="5695950"/>
          <p14:tracePt t="91681" x="2540000" y="5688013"/>
          <p14:tracePt t="91691" x="2535238" y="5688013"/>
          <p14:tracePt t="91695" x="2535238" y="5683250"/>
          <p14:tracePt t="91702" x="2530475" y="5683250"/>
          <p14:tracePt t="91710" x="2530475" y="5680075"/>
          <p14:tracePt t="91725" x="2530475" y="5670550"/>
          <p14:tracePt t="91737" x="2522538" y="5670550"/>
          <p14:tracePt t="91745" x="2522538" y="5667375"/>
          <p14:tracePt t="91765" x="2517775" y="5667375"/>
          <p14:tracePt t="91780" x="2517775" y="5657850"/>
          <p14:tracePt t="91809" x="2517775" y="5654675"/>
          <p14:tracePt t="91906" x="2517775" y="5662613"/>
          <p14:tracePt t="91927" x="2517775" y="5667375"/>
          <p14:tracePt t="91941" x="2517775" y="5680075"/>
          <p14:tracePt t="91956" x="2517775" y="5695950"/>
          <p14:tracePt t="91969" x="2517775" y="5700713"/>
          <p14:tracePt t="91978" x="2517775" y="5713413"/>
          <p14:tracePt t="91983" x="2517775" y="5718175"/>
          <p14:tracePt t="91991" x="2517775" y="5726113"/>
          <p14:tracePt t="91997" x="2517775" y="5730875"/>
          <p14:tracePt t="92012" x="2517775" y="5738813"/>
          <p14:tracePt t="92032" x="2517775" y="5743575"/>
          <p14:tracePt t="92062" x="2517775" y="5751513"/>
          <p14:tracePt t="92090" x="2517775" y="5756275"/>
          <p14:tracePt t="92110" x="2527300" y="5756275"/>
          <p14:tracePt t="92126" x="2527300" y="5761038"/>
          <p14:tracePt t="98692" x="2540000" y="5761038"/>
          <p14:tracePt t="98694" x="2543175" y="5761038"/>
          <p14:tracePt t="98701" x="2552700" y="5761038"/>
          <p14:tracePt t="98709" x="2555875" y="5761038"/>
          <p14:tracePt t="98715" x="2565400" y="5761038"/>
          <p14:tracePt t="98723" x="2570163" y="5761038"/>
          <p14:tracePt t="98729" x="2573338" y="5761038"/>
          <p14:tracePt t="98736" x="2595563" y="5761038"/>
          <p14:tracePt t="98743" x="2608263" y="5761038"/>
          <p14:tracePt t="98750" x="2624138" y="5761038"/>
          <p14:tracePt t="98758" x="2636838" y="5761038"/>
          <p14:tracePt t="98764" x="2679700" y="5761038"/>
          <p14:tracePt t="98773" x="2701925" y="5761038"/>
          <p14:tracePt t="98779" x="2727325" y="5761038"/>
          <p14:tracePt t="98785" x="2755900" y="5761038"/>
          <p14:tracePt t="98793" x="2790825" y="5761038"/>
          <p14:tracePt t="98799" x="2820988" y="5761038"/>
          <p14:tracePt t="98807" x="2854325" y="5761038"/>
          <p14:tracePt t="98813" x="2874963" y="5761038"/>
          <p14:tracePt t="98823" x="2909888" y="5751513"/>
          <p14:tracePt t="98828" x="2940050" y="5743575"/>
          <p14:tracePt t="98834" x="2986088" y="5743575"/>
          <p14:tracePt t="98842" x="3016250" y="5743575"/>
          <p14:tracePt t="98848" x="3049588" y="5735638"/>
          <p14:tracePt t="98857" x="3092450" y="5735638"/>
          <p14:tracePt t="98863" x="3127375" y="5726113"/>
          <p14:tracePt t="98870" x="3168650" y="5726113"/>
          <p14:tracePt t="98880" x="3203575" y="5726113"/>
          <p14:tracePt t="98884" x="3246438" y="5718175"/>
          <p14:tracePt t="98892" x="3275013" y="5718175"/>
          <p14:tracePt t="98898" x="3309938" y="5708650"/>
          <p14:tracePt t="98905" x="3368675" y="5708650"/>
          <p14:tracePt t="98912" x="3398838" y="5700713"/>
          <p14:tracePt t="98919" x="3446463" y="5692775"/>
          <p14:tracePt t="98927" x="3497263" y="5670550"/>
          <p14:tracePt t="98933" x="3540125" y="5662613"/>
          <p14:tracePt t="98941" x="3590925" y="5645150"/>
          <p14:tracePt t="98947" x="3649663" y="5632450"/>
          <p14:tracePt t="98955" x="3697288" y="5624513"/>
          <p14:tracePt t="98962" x="3738563" y="5614988"/>
          <p14:tracePt t="98968" x="3773488" y="5614988"/>
          <p14:tracePt t="98976" x="3806825" y="5607050"/>
          <p14:tracePt t="98982" x="3819525" y="5599113"/>
          <p14:tracePt t="99939" x="3884613" y="5599113"/>
          <p14:tracePt t="99947" x="4016375" y="5576888"/>
          <p14:tracePt t="99954" x="4168775" y="5564188"/>
          <p14:tracePt t="99961" x="4330700" y="5538788"/>
          <p14:tracePt t="99967" x="4513263" y="5526088"/>
          <p14:tracePt t="99975" x="4760913" y="5495925"/>
          <p14:tracePt t="99981" x="5002213" y="5467350"/>
          <p14:tracePt t="99990" x="5237163" y="5467350"/>
          <p14:tracePt t="99996" x="5475288" y="5449888"/>
          <p14:tracePt t="100002" x="5718175" y="5437188"/>
          <p14:tracePt t="100010" x="6032500" y="5437188"/>
          <p14:tracePt t="100016" x="6329363" y="5419725"/>
          <p14:tracePt t="100024" x="6653213" y="5432425"/>
          <p14:tracePt t="100030" x="6977063" y="5449888"/>
          <p14:tracePt t="100039" x="7273925" y="5467350"/>
          <p14:tracePt t="100045" x="7577138" y="5500688"/>
          <p14:tracePt t="100051" x="7878763" y="5535613"/>
          <p14:tracePt t="100059" x="8061325" y="5548313"/>
          <p14:tracePt t="100065" x="8243888" y="5561013"/>
          <p14:tracePt t="100074" x="8372475" y="5568950"/>
          <p14:tracePt t="100079" x="8474075" y="5581650"/>
          <p14:tracePt t="100090" x="8516938" y="5581650"/>
          <p14:tracePt t="100109" x="8547100" y="5581650"/>
          <p14:tracePt t="100530" x="8597900" y="5526088"/>
          <p14:tracePt t="100538" x="8678863" y="5449888"/>
          <p14:tracePt t="100544" x="8742363" y="5381625"/>
          <p14:tracePt t="100551" x="8823325" y="5313363"/>
          <p14:tracePt t="100559" x="8912225" y="5257800"/>
          <p14:tracePt t="100565" x="8967788" y="5189538"/>
          <p14:tracePt t="100574" x="9061450" y="5122863"/>
          <p14:tracePt t="100580" x="9124950" y="5067300"/>
          <p14:tracePt t="100586" x="9218613" y="4999038"/>
          <p14:tracePt t="100594" x="9269413" y="4948238"/>
          <p14:tracePt t="100600" x="9350375" y="4867275"/>
          <p14:tracePt t="100608" x="9405938" y="4791075"/>
          <p14:tracePt t="100614" x="9469438" y="4735513"/>
          <p14:tracePt t="100623" x="9537700" y="4667250"/>
          <p14:tracePt t="100628" x="9588500" y="4616450"/>
          <p14:tracePt t="100635" x="9631363" y="4565650"/>
          <p14:tracePt t="100643" x="9682163" y="4522788"/>
          <p14:tracePt t="100649" x="9702800" y="4500563"/>
          <p14:tracePt t="100657" x="9737725" y="4437063"/>
          <p14:tracePt t="100663" x="9763125" y="4411663"/>
          <p14:tracePt t="100675" x="9793288" y="4360863"/>
          <p14:tracePt t="100679" x="9809163" y="4325938"/>
          <p14:tracePt t="100685" x="9826625" y="4292600"/>
          <p14:tracePt t="100692" x="9834563" y="4259263"/>
          <p14:tracePt t="100700" x="9861550" y="4224338"/>
          <p14:tracePt t="100714" x="9886950" y="4165600"/>
          <p14:tracePt t="100724" x="9894888" y="4135438"/>
          <p14:tracePt t="100728" x="9902825" y="4110038"/>
          <p14:tracePt t="100734" x="9920288" y="4075113"/>
          <p14:tracePt t="100741" x="9932988" y="4049713"/>
          <p14:tracePt t="100748" x="9940925" y="4029075"/>
          <p14:tracePt t="100757" x="9950450" y="4003675"/>
          <p14:tracePt t="100762" x="9958388" y="3990975"/>
          <p14:tracePt t="100769" x="9963150" y="3986213"/>
          <p14:tracePt t="100777" x="9963150" y="3973513"/>
          <p14:tracePt t="100783" x="9971088" y="3956050"/>
          <p14:tracePt t="100791" x="9971088" y="3952875"/>
          <p14:tracePt t="100797" x="9975850" y="3952875"/>
          <p14:tracePt t="100806" x="9975850" y="3940175"/>
          <p14:tracePt t="100812" x="9975850" y="3927475"/>
          <p14:tracePt t="100818" x="9983788" y="3910013"/>
          <p14:tracePt t="100826" x="9983788" y="3879850"/>
          <p14:tracePt t="100832" x="9983788" y="3862388"/>
          <p14:tracePt t="100840" x="9983788" y="3849688"/>
          <p14:tracePt t="100846" x="9983788" y="3836988"/>
          <p14:tracePt t="100857" x="9983788" y="3833813"/>
          <p14:tracePt t="100861" x="9983788" y="3821113"/>
          <p14:tracePt t="100867" x="9983788" y="3794125"/>
          <p14:tracePt t="100879" x="9975850" y="3790950"/>
          <p14:tracePt t="100881" x="9975850" y="3781425"/>
          <p14:tracePt t="100890" x="9971088" y="3778250"/>
          <p14:tracePt t="100896" x="9971088" y="3773488"/>
          <p14:tracePt t="100902" x="9963150" y="3765550"/>
          <p14:tracePt t="100911" x="9958388" y="3760788"/>
          <p14:tracePt t="100917" x="9940925" y="3730625"/>
          <p14:tracePt t="100925" x="9869488" y="3697288"/>
          <p14:tracePt t="100931" x="9805988" y="3667125"/>
          <p14:tracePt t="100940" x="9728200" y="3621088"/>
          <p14:tracePt t="100945" x="9664700" y="3603625"/>
          <p14:tracePt t="100952" x="9618663" y="3590925"/>
          <p14:tracePt t="100960" x="9558338" y="3573463"/>
          <p14:tracePt t="100966" x="9537700" y="3565525"/>
          <p14:tracePt t="100974" x="9512300" y="3565525"/>
          <p14:tracePt t="100980" x="9499600" y="3556000"/>
          <p14:tracePt t="100989" x="9490075" y="3556000"/>
          <p14:tracePt t="100994" x="9477375" y="3556000"/>
          <p14:tracePt t="101015" x="9474200" y="3556000"/>
          <p14:tracePt t="101029" x="9464675" y="3556000"/>
          <p14:tracePt t="101036" x="9461500" y="3556000"/>
          <p14:tracePt t="101044" x="9439275" y="3556000"/>
          <p14:tracePt t="101050" x="9426575" y="3560763"/>
          <p14:tracePt t="101058" x="9401175" y="3560763"/>
          <p14:tracePt t="101064" x="9380538" y="3568700"/>
          <p14:tracePt t="101073" x="9350375" y="3568700"/>
          <p14:tracePt t="101079" x="9342438" y="3573463"/>
          <p14:tracePt t="101085" x="9320213" y="3573463"/>
          <p14:tracePt t="101093" x="9317038" y="3578225"/>
          <p14:tracePt t="101099" x="9307513" y="3578225"/>
          <p14:tracePt t="101107" x="9294813" y="3578225"/>
          <p14:tracePt t="101125" x="9290050" y="3586163"/>
          <p14:tracePt t="101128" x="9286875" y="3586163"/>
          <p14:tracePt t="101144" x="9277350" y="3586163"/>
          <p14:tracePt t="101149" x="9277350" y="3590925"/>
          <p14:tracePt t="101157" x="9264650" y="3590925"/>
          <p14:tracePt t="101164" x="9251950" y="3598863"/>
          <p14:tracePt t="101175" x="9226550" y="3624263"/>
          <p14:tracePt t="101178" x="9213850" y="3629025"/>
          <p14:tracePt t="101184" x="9196388" y="3636963"/>
          <p14:tracePt t="101192" x="9175750" y="3654425"/>
          <p14:tracePt t="101198" x="9150350" y="3662363"/>
          <p14:tracePt t="101207" x="9145588" y="3667125"/>
          <p14:tracePt t="101212" x="9137650" y="3675063"/>
          <p14:tracePt t="101219" x="9124950" y="3679825"/>
          <p14:tracePt t="101227" x="9124950" y="3692525"/>
          <p14:tracePt t="101233" x="9120188" y="3692525"/>
          <p14:tracePt t="101247" x="9120188" y="3702050"/>
          <p14:tracePt t="101256" x="9104313" y="3722688"/>
          <p14:tracePt t="101262" x="9082088" y="3735388"/>
          <p14:tracePt t="101268" x="9064625" y="3768725"/>
          <p14:tracePt t="101275" x="9056688" y="3786188"/>
          <p14:tracePt t="101282" x="9039225" y="3821113"/>
          <p14:tracePt t="101291" x="9023350" y="3841750"/>
          <p14:tracePt t="101297" x="8997950" y="3887788"/>
          <p14:tracePt t="101306" x="8988425" y="3905250"/>
          <p14:tracePt t="101313" x="8980488" y="3917950"/>
          <p14:tracePt t="101318" x="8963025" y="3952875"/>
          <p14:tracePt t="101325" x="8958263" y="3965575"/>
          <p14:tracePt t="101331" x="8950325" y="3973513"/>
          <p14:tracePt t="101340" x="8945563" y="3986213"/>
          <p14:tracePt t="101346" x="8945563" y="3990975"/>
          <p14:tracePt t="101353" x="8937625" y="3998913"/>
          <p14:tracePt t="101361" x="8937625" y="4003675"/>
          <p14:tracePt t="101366" x="8924925" y="4033838"/>
          <p14:tracePt t="101374" x="8916988" y="4049713"/>
          <p14:tracePt t="101381" x="8907463" y="4071938"/>
          <p14:tracePt t="101390" x="8899525" y="4113213"/>
          <p14:tracePt t="101395" x="8891588" y="4148138"/>
          <p14:tracePt t="101402" x="8882063" y="4206875"/>
          <p14:tracePt t="101409" x="8874125" y="4241800"/>
          <p14:tracePt t="101416" x="8874125" y="4284663"/>
          <p14:tracePt t="101424" x="8864600" y="4310063"/>
          <p14:tracePt t="101430" x="8864600" y="4322763"/>
          <p14:tracePt t="101439" x="8861425" y="4335463"/>
          <p14:tracePt t="101445" x="8861425" y="4360863"/>
          <p14:tracePt t="101451" x="8861425" y="4365625"/>
          <p14:tracePt t="101465" x="8861425" y="4368800"/>
          <p14:tracePt t="101480" x="8861425" y="4378325"/>
          <p14:tracePt t="103766" x="8861425" y="4368800"/>
          <p14:tracePt t="103774" x="8878888" y="4343400"/>
          <p14:tracePt t="103780" x="8894763" y="4322763"/>
          <p14:tracePt t="103789" x="8899525" y="4287838"/>
          <p14:tracePt t="103794" x="8942388" y="4249738"/>
          <p14:tracePt t="103801" x="8950325" y="4203700"/>
          <p14:tracePt t="103809" x="8967788" y="4168775"/>
          <p14:tracePt t="103815" x="8985250" y="4130675"/>
          <p14:tracePt t="103824" x="9001125" y="4084638"/>
          <p14:tracePt t="103829" x="9010650" y="4049713"/>
          <p14:tracePt t="103836" x="9031288" y="3990975"/>
          <p14:tracePt t="103844" x="9039225" y="3943350"/>
          <p14:tracePt t="103850" x="9039225" y="3887788"/>
          <p14:tracePt t="103857" x="9039225" y="3841750"/>
          <p14:tracePt t="103864" x="9036050" y="3781425"/>
          <p14:tracePt t="103880" x="9005888" y="3662363"/>
          <p14:tracePt t="103885" x="8985250" y="3598863"/>
          <p14:tracePt t="103893" x="8967788" y="3565525"/>
          <p14:tracePt t="103899" x="8945563" y="3505200"/>
          <p14:tracePt t="103907" x="8937625" y="3471863"/>
          <p14:tracePt t="103913" x="8899525" y="3421063"/>
          <p14:tracePt t="103922" x="8882063" y="3386138"/>
          <p14:tracePt t="103928" x="8874125" y="3360738"/>
          <p14:tracePt t="103934" x="8856663" y="3327400"/>
          <p14:tracePt t="103943" x="8839200" y="3305175"/>
          <p14:tracePt t="103949" x="8823325" y="3289300"/>
          <p14:tracePt t="103956" x="8810625" y="3276600"/>
          <p14:tracePt t="103963" x="8801100" y="3249613"/>
          <p14:tracePt t="103974" x="8785225" y="3236913"/>
          <p14:tracePt t="103978" x="8763000" y="3221038"/>
          <p14:tracePt t="103983" x="8745538" y="3203575"/>
          <p14:tracePt t="103991" x="8732838" y="3198813"/>
          <p14:tracePt t="103998" x="8707438" y="3173413"/>
          <p14:tracePt t="104005" x="8661400" y="3152775"/>
          <p14:tracePt t="104012" x="8626475" y="3143250"/>
          <p14:tracePt t="104019" x="8580438" y="3135313"/>
          <p14:tracePt t="104026" x="8532813" y="3127375"/>
          <p14:tracePt t="104033" x="8474075" y="3105150"/>
          <p14:tracePt t="104041" x="8401050" y="3097213"/>
          <p14:tracePt t="104047" x="8350250" y="3076575"/>
          <p14:tracePt t="104057" x="8307388" y="3067050"/>
          <p14:tracePt t="104061" x="8274050" y="3067050"/>
          <p14:tracePt t="104068" x="8253413" y="3059113"/>
          <p14:tracePt t="104076" x="8218488" y="3049588"/>
          <p14:tracePt t="104082" x="8205788" y="3049588"/>
          <p14:tracePt t="104090" x="8193088" y="3049588"/>
          <p14:tracePt t="104096" x="8185150" y="3046413"/>
          <p14:tracePt t="104108" x="8172450" y="3046413"/>
          <p14:tracePt t="104111" x="8167688" y="3046413"/>
          <p14:tracePt t="104117" x="8147050" y="3046413"/>
          <p14:tracePt t="104125" x="8137525" y="3046413"/>
          <p14:tracePt t="104132" x="8134350" y="3046413"/>
          <p14:tracePt t="104139" x="8121650" y="3046413"/>
          <p14:tracePt t="104146" x="8107363" y="3049588"/>
          <p14:tracePt t="104152" x="8074025" y="3059113"/>
          <p14:tracePt t="104160" x="8061325" y="3063875"/>
          <p14:tracePt t="104166" x="8035925" y="3071813"/>
          <p14:tracePt t="104174" x="7988300" y="3101975"/>
          <p14:tracePt t="104180" x="7967663" y="3114675"/>
          <p14:tracePt t="104189" x="7942263" y="3122613"/>
          <p14:tracePt t="104195" x="7929563" y="3140075"/>
          <p14:tracePt t="104201" x="7896225" y="3155950"/>
          <p14:tracePt t="104209" x="7878763" y="3170238"/>
          <p14:tracePt t="104215" x="7866063" y="3178175"/>
          <p14:tracePt t="104223" x="7848600" y="3190875"/>
          <p14:tracePt t="104230" x="7823200" y="3208338"/>
          <p14:tracePt t="104239" x="7810500" y="3216275"/>
          <p14:tracePt t="104245" x="7797800" y="3233738"/>
          <p14:tracePt t="104251" x="7789863" y="3236913"/>
          <p14:tracePt t="104259" x="7775575" y="3249613"/>
          <p14:tracePt t="104265" x="7759700" y="3259138"/>
          <p14:tracePt t="104273" x="7737475" y="3276600"/>
          <p14:tracePt t="104279" x="7729538" y="3279775"/>
          <p14:tracePt t="104290" x="7716838" y="3292475"/>
          <p14:tracePt t="104294" x="7704138" y="3309938"/>
          <p14:tracePt t="104300" x="7666038" y="3335338"/>
          <p14:tracePt t="104308" x="7653338" y="3348038"/>
          <p14:tracePt t="104316" x="7643813" y="3355975"/>
          <p14:tracePt t="104323" x="7627938" y="3368675"/>
          <p14:tracePt t="104329" x="7610475" y="3378200"/>
          <p14:tracePt t="104335" x="7605713" y="3382963"/>
          <p14:tracePt t="104343" x="7597775" y="3390900"/>
          <p14:tracePt t="104357" x="7593013" y="3390900"/>
          <p14:tracePt t="104363" x="7593013" y="3403600"/>
          <p14:tracePt t="104373" x="7585075" y="3403600"/>
          <p14:tracePt t="104399" x="7580313" y="3408363"/>
          <p14:tracePt t="104427" x="7577138" y="3408363"/>
          <p14:tracePt t="104434" x="7577138" y="3416300"/>
          <p14:tracePt t="104448" x="7567613" y="3416300"/>
          <p14:tracePt t="104456" x="7567613" y="3421063"/>
          <p14:tracePt t="104462" x="7546975" y="3429000"/>
          <p14:tracePt t="104477" x="7542213" y="3433763"/>
          <p14:tracePt t="104483" x="7534275" y="3441700"/>
          <p14:tracePt t="104492" x="7534275" y="3446463"/>
          <p14:tracePt t="104497" x="7529513" y="3446463"/>
          <p14:tracePt t="104505" x="7524750" y="3449638"/>
          <p14:tracePt t="104518" x="7516813" y="3462338"/>
          <p14:tracePt t="104532" x="7499350" y="3489325"/>
          <p14:tracePt t="104540" x="7466013" y="3514725"/>
          <p14:tracePt t="104546" x="7448550" y="3552825"/>
          <p14:tracePt t="104555" x="7418388" y="3586163"/>
          <p14:tracePt t="104561" x="7380288" y="3624263"/>
          <p14:tracePt t="104567" x="7351713" y="3702050"/>
          <p14:tracePt t="104576" x="7316788" y="3765550"/>
          <p14:tracePt t="104581" x="7273925" y="3829050"/>
          <p14:tracePt t="104589" x="7253288" y="3900488"/>
          <p14:tracePt t="104596" x="7231063" y="3978275"/>
          <p14:tracePt t="104606" x="7197725" y="4067175"/>
          <p14:tracePt t="104610" x="7189788" y="4127500"/>
          <p14:tracePt t="104616" x="7154863" y="4203700"/>
          <p14:tracePt t="104624" x="7146925" y="4249738"/>
          <p14:tracePt t="104631" x="7138988" y="4271963"/>
          <p14:tracePt t="104639" x="7134225" y="4305300"/>
          <p14:tracePt t="104645" x="7134225" y="4318000"/>
          <p14:tracePt t="104652" x="7124700" y="4335463"/>
          <p14:tracePt t="104666" x="7124700" y="4356100"/>
          <p14:tracePt t="104674" x="7116763" y="4391025"/>
          <p14:tracePt t="104680" x="7096125" y="4449763"/>
          <p14:tracePt t="104688" x="7061200" y="4525963"/>
          <p14:tracePt t="104700" x="7040563" y="4598988"/>
          <p14:tracePt t="104701" x="7018338" y="4687888"/>
          <p14:tracePt t="104710" x="6997700" y="4764088"/>
          <p14:tracePt t="104715" x="6989763" y="4849813"/>
          <p14:tracePt t="104723" x="6954838" y="4913313"/>
          <p14:tracePt t="104729" x="6946900" y="4943475"/>
          <p14:tracePt t="104738" x="6938963" y="4991100"/>
          <p14:tracePt t="104744" x="6929438" y="5016500"/>
          <p14:tracePt t="104750" x="6929438" y="5037138"/>
          <p14:tracePt t="104758" x="6926263" y="5062538"/>
          <p14:tracePt t="104764" x="6926263" y="5075238"/>
          <p14:tracePt t="104773" x="6916738" y="5087938"/>
          <p14:tracePt t="104779" x="6916738" y="5100638"/>
          <p14:tracePt t="104785" x="6916738" y="5135563"/>
          <p14:tracePt t="104794" x="6916738" y="5148263"/>
          <p14:tracePt t="104799" x="6921500" y="5181600"/>
          <p14:tracePt t="104807" x="6929438" y="5216525"/>
          <p14:tracePt t="104814" x="6929438" y="5245100"/>
          <p14:tracePt t="104822" x="6946900" y="5280025"/>
          <p14:tracePt t="104828" x="6954838" y="5326063"/>
          <p14:tracePt t="104835" x="6972300" y="5373688"/>
          <p14:tracePt t="104843" x="6992938" y="5437188"/>
          <p14:tracePt t="104849" x="7002463" y="5480050"/>
          <p14:tracePt t="104856" x="7023100" y="5543550"/>
          <p14:tracePt t="104863" x="7045325" y="5589588"/>
          <p14:tracePt t="104879" x="7091363" y="5688013"/>
          <p14:tracePt t="104884" x="7134225" y="5751513"/>
          <p14:tracePt t="104893" x="7167563" y="5815013"/>
          <p14:tracePt t="104898" x="7231063" y="5880100"/>
          <p14:tracePt t="104906" x="7299325" y="5961063"/>
          <p14:tracePt t="104912" x="7354888" y="6024563"/>
          <p14:tracePt t="104919" x="7448550" y="6105525"/>
          <p14:tracePt t="104927" x="7529513" y="6199188"/>
          <p14:tracePt t="104933" x="7593013" y="6253163"/>
          <p14:tracePt t="104941" x="7686675" y="6334125"/>
          <p14:tracePt t="104947" x="7767638" y="6402388"/>
          <p14:tracePt t="104956" x="7831138" y="6457950"/>
          <p14:tracePt t="104962" x="7896225" y="6488113"/>
          <p14:tracePt t="104968" x="7947025" y="6530975"/>
          <p14:tracePt t="104983" x="8048625" y="6577013"/>
          <p14:tracePt t="105391" x="8094663" y="6559550"/>
          <p14:tracePt t="105398" x="8172450" y="6538913"/>
          <p14:tracePt t="105406" x="8261350" y="6505575"/>
          <p14:tracePt t="105412" x="8337550" y="6475413"/>
          <p14:tracePt t="105419" x="8435975" y="6462713"/>
          <p14:tracePt t="105426" x="8537575" y="6440488"/>
          <p14:tracePt t="105433" x="8626475" y="6427788"/>
          <p14:tracePt t="105440" x="8724900" y="6419850"/>
          <p14:tracePt t="105447" x="8797925" y="6419850"/>
          <p14:tracePt t="105455" x="8899525" y="6407150"/>
          <p14:tracePt t="105461" x="8970963" y="6394450"/>
          <p14:tracePt t="105468" x="9056688" y="6394450"/>
          <p14:tracePt t="105476" x="9117013" y="6394450"/>
          <p14:tracePt t="105482" x="9201150" y="6386513"/>
          <p14:tracePt t="105489" x="9277350" y="6364288"/>
          <p14:tracePt t="105496" x="9320213" y="6356350"/>
          <p14:tracePt t="105508" x="9396413" y="6343650"/>
          <p14:tracePt t="105511" x="9469438" y="6334125"/>
          <p14:tracePt t="105517" x="9529763" y="6326188"/>
          <p14:tracePt t="105524" x="9626600" y="6313488"/>
          <p14:tracePt t="105531" x="9715500" y="6300788"/>
          <p14:tracePt t="105540" x="9818688" y="6280150"/>
          <p14:tracePt t="105545" x="9920288" y="6245225"/>
          <p14:tracePt t="105552" x="10021888" y="6224588"/>
          <p14:tracePt t="105560" x="10137775" y="6186488"/>
          <p14:tracePt t="105566" x="10252075" y="6164263"/>
          <p14:tracePt t="105574" x="10371138" y="6118225"/>
          <p14:tracePt t="105580" x="10444163" y="6096000"/>
          <p14:tracePt t="105588" x="10533063" y="6075363"/>
          <p14:tracePt t="105595" x="10596563" y="6053138"/>
          <p14:tracePt t="105601" x="10639425" y="6045200"/>
          <p14:tracePt t="105610" x="10685463" y="6037263"/>
          <p14:tracePt t="105615" x="10702925" y="6019800"/>
          <p14:tracePt t="105623" x="10715625" y="6011863"/>
          <p14:tracePt t="105630" x="10725150" y="6007100"/>
          <p14:tracePt t="106157" x="10631488" y="6007100"/>
          <p14:tracePt t="106165" x="10533063" y="6007100"/>
          <p14:tracePt t="106172" x="10406063" y="6015038"/>
          <p14:tracePt t="106180" x="10272713" y="6024563"/>
          <p14:tracePt t="106190" x="10150475" y="6024563"/>
          <p14:tracePt t="106193" x="10006013" y="6037263"/>
          <p14:tracePt t="106199" x="9877425" y="6049963"/>
          <p14:tracePt t="106207" x="9750425" y="6062663"/>
          <p14:tracePt t="106213" x="9636125" y="6070600"/>
          <p14:tracePt t="106223" x="9507538" y="6096000"/>
          <p14:tracePt t="106228" x="9393238" y="6118225"/>
          <p14:tracePt t="106234" x="9290050" y="6143625"/>
          <p14:tracePt t="106242" x="9188450" y="6151563"/>
          <p14:tracePt t="106249" x="9104313" y="6173788"/>
          <p14:tracePt t="106256" x="9039225" y="6194425"/>
          <p14:tracePt t="106263" x="8967788" y="6207125"/>
          <p14:tracePt t="106272" x="8894763" y="6215063"/>
          <p14:tracePt t="106277" x="8843963" y="6245225"/>
          <p14:tracePt t="106284" x="8785225" y="6253163"/>
          <p14:tracePt t="106291" x="8750300" y="6262688"/>
          <p14:tracePt t="106298" x="8707438" y="6275388"/>
          <p14:tracePt t="106306" x="8661400" y="6275388"/>
          <p14:tracePt t="106312" x="8613775" y="6283325"/>
          <p14:tracePt t="106319" x="8585200" y="6283325"/>
          <p14:tracePt t="106327" x="8529638" y="6283325"/>
          <p14:tracePt t="106333" x="8499475" y="6283325"/>
          <p14:tracePt t="106341" x="8456613" y="6283325"/>
          <p14:tracePt t="106349" x="8423275" y="6292850"/>
          <p14:tracePt t="106356" x="8401050" y="6292850"/>
          <p14:tracePt t="106362" x="8367713" y="6288088"/>
          <p14:tracePt t="106368" x="8347075" y="6288088"/>
          <p14:tracePt t="106376" x="8334375" y="6288088"/>
          <p14:tracePt t="106382" x="8324850" y="6288088"/>
          <p14:tracePt t="106390" x="8304213" y="6288088"/>
          <p14:tracePt t="106396" x="8299450" y="6288088"/>
          <p14:tracePt t="106405" x="8294688" y="6280150"/>
          <p14:tracePt t="106411" x="8286750" y="6280150"/>
          <p14:tracePt t="106417" x="8274050" y="6280150"/>
          <p14:tracePt t="106425" x="8261350" y="6280150"/>
          <p14:tracePt t="106431" x="8240713" y="6280150"/>
          <p14:tracePt t="106440" x="8223250" y="6280150"/>
          <p14:tracePt t="106446" x="8201025" y="6280150"/>
          <p14:tracePt t="106456" x="8180388" y="6275388"/>
          <p14:tracePt t="106460" x="8147050" y="6275388"/>
          <p14:tracePt t="106466" x="8134350" y="6265863"/>
          <p14:tracePt t="106475" x="8116888" y="6265863"/>
          <p14:tracePt t="106481" x="8104188" y="6257925"/>
          <p14:tracePt t="106489" x="8081963" y="6257925"/>
          <p14:tracePt t="106495" x="8074025" y="6253163"/>
          <p14:tracePt t="106502" x="8061325" y="6253163"/>
          <p14:tracePt t="106509" x="8056563" y="6237288"/>
          <p14:tracePt t="106516" x="8048625" y="6237288"/>
          <p14:tracePt t="106524" x="8043863" y="6232525"/>
          <p14:tracePt t="106531" x="8035925" y="6232525"/>
          <p14:tracePt t="106539" x="8031163" y="6224588"/>
          <p14:tracePt t="106551" x="8018463" y="6224588"/>
          <p14:tracePt t="106559" x="8018463" y="6219825"/>
          <p14:tracePt t="106565" x="8010525" y="6219825"/>
          <p14:tracePt t="106573" x="8010525" y="6215063"/>
          <p14:tracePt t="106579" x="8005763" y="6207125"/>
          <p14:tracePt t="106588" x="7997825" y="6194425"/>
          <p14:tracePt t="106594" x="7993063" y="6189663"/>
          <p14:tracePt t="106600" x="7993063" y="6169025"/>
          <p14:tracePt t="106609" x="7988300" y="6159500"/>
          <p14:tracePt t="106614" x="7988300" y="6156325"/>
          <p14:tracePt t="106623" x="7988300" y="6151563"/>
          <p14:tracePt t="106636" x="7988300" y="6143625"/>
          <p14:tracePt t="106649" x="7988300" y="6138863"/>
          <p14:tracePt t="109231" x="8010525" y="6130925"/>
          <p14:tracePt t="109239" x="8023225" y="6121400"/>
          <p14:tracePt t="109245" x="8040688" y="6118225"/>
          <p14:tracePt t="109255" x="8069263" y="6108700"/>
          <p14:tracePt t="109260" x="8094663" y="6100763"/>
          <p14:tracePt t="109266" x="8107363" y="6092825"/>
          <p14:tracePt t="109274" x="8134350" y="6083300"/>
          <p14:tracePt t="109280" x="8175625" y="6075363"/>
          <p14:tracePt t="109289" x="8188325" y="6070600"/>
          <p14:tracePt t="109295" x="8213725" y="6053138"/>
          <p14:tracePt t="109301" x="8235950" y="6053138"/>
          <p14:tracePt t="109310" x="8253413" y="6053138"/>
          <p14:tracePt t="109315" x="8266113" y="6053138"/>
          <p14:tracePt t="109324" x="8278813" y="6053138"/>
          <p14:tracePt t="109330" x="8281988" y="6053138"/>
          <p14:tracePt t="109344" x="8291513" y="6053138"/>
          <p14:tracePt t="109688" x="8316913" y="5964238"/>
          <p14:tracePt t="109697" x="8350250" y="5849938"/>
          <p14:tracePt t="109703" x="8372475" y="5761038"/>
          <p14:tracePt t="109711" x="8423275" y="5629275"/>
          <p14:tracePt t="109716" x="8443913" y="5513388"/>
          <p14:tracePt t="109724" x="8466138" y="5399088"/>
          <p14:tracePt t="109731" x="8491538" y="5283200"/>
          <p14:tracePt t="109740" x="8524875" y="5168900"/>
          <p14:tracePt t="109745" x="8537575" y="5080000"/>
          <p14:tracePt t="109752" x="8559800" y="4994275"/>
          <p14:tracePt t="109759" x="8567738" y="4935538"/>
          <p14:tracePt t="109766" x="8580438" y="4845050"/>
          <p14:tracePt t="109773" x="8588375" y="4743450"/>
          <p14:tracePt t="109780" x="8601075" y="4672013"/>
          <p14:tracePt t="109788" x="8623300" y="4568825"/>
          <p14:tracePt t="109794" x="8623300" y="4513263"/>
          <p14:tracePt t="109801" x="8623300" y="4429125"/>
          <p14:tracePt t="109809" x="8623300" y="4356100"/>
          <p14:tracePt t="109815" x="8623300" y="4259263"/>
          <p14:tracePt t="109823" x="8605838" y="4181475"/>
          <p14:tracePt t="109829" x="8593138" y="4079875"/>
          <p14:tracePt t="109838" x="8585200" y="3981450"/>
          <p14:tracePt t="109844" x="8562975" y="3879850"/>
          <p14:tracePt t="109850" x="8550275" y="3778250"/>
          <p14:tracePt t="109858" x="8537575" y="3705225"/>
          <p14:tracePt t="109864" x="8529638" y="3633788"/>
          <p14:tracePt t="109872" x="8520113" y="3573463"/>
          <p14:tracePt t="109879" x="8499475" y="3527425"/>
          <p14:tracePt t="109890" x="8491538" y="3479800"/>
          <p14:tracePt t="109893" x="8491538" y="3433763"/>
          <p14:tracePt t="109899" x="8482013" y="3390900"/>
          <p14:tracePt t="109910" x="8482013" y="3355975"/>
          <p14:tracePt t="109913" x="8474075" y="3322638"/>
          <p14:tracePt t="109921" x="8466138" y="3292475"/>
          <p14:tracePt t="109928" x="8466138" y="3276600"/>
          <p14:tracePt t="109935" x="8456613" y="3262313"/>
          <p14:tracePt t="109943" x="8453438" y="3249613"/>
          <p14:tracePt t="109949" x="8443913" y="3216275"/>
          <p14:tracePt t="109956" x="8435975" y="3203575"/>
          <p14:tracePt t="109963" x="8410575" y="3178175"/>
          <p14:tracePt t="109971" x="8401050" y="3160713"/>
          <p14:tracePt t="109977" x="8385175" y="3127375"/>
          <p14:tracePt t="109984" x="8380413" y="3114675"/>
          <p14:tracePt t="109992" x="8362950" y="3097213"/>
          <p14:tracePt t="109998" x="8359775" y="3092450"/>
          <p14:tracePt t="110006" x="8350250" y="3071813"/>
          <p14:tracePt t="110012" x="8347075" y="3067050"/>
          <p14:tracePt t="110026" x="8337550" y="3059113"/>
          <p14:tracePt t="110042" x="8334375" y="3059113"/>
          <p14:tracePt t="110047" x="8334375" y="3054350"/>
          <p14:tracePt t="110057" x="8324850" y="3054350"/>
          <p14:tracePt t="110061" x="8312150" y="3046413"/>
          <p14:tracePt t="110069" x="8291513" y="3036888"/>
          <p14:tracePt t="110076" x="8281988" y="3033713"/>
          <p14:tracePt t="110082" x="8269288" y="3033713"/>
          <p14:tracePt t="110090" x="8256588" y="3033713"/>
          <p14:tracePt t="110097" x="8253413" y="3028950"/>
          <p14:tracePt t="110105" x="8243888" y="3028950"/>
          <p14:tracePt t="110111" x="8240713" y="3028950"/>
          <p14:tracePt t="110123" x="8231188" y="3028950"/>
          <p14:tracePt t="110126" x="8213725" y="3028950"/>
          <p14:tracePt t="110132" x="8197850" y="3036888"/>
          <p14:tracePt t="110140" x="8185150" y="3049588"/>
          <p14:tracePt t="110147" x="8167688" y="3076575"/>
          <p14:tracePt t="110155" x="8121650" y="3122613"/>
          <p14:tracePt t="110160" x="8104188" y="3155950"/>
          <p14:tracePt t="110167" x="8074025" y="3208338"/>
          <p14:tracePt t="110175" x="8035925" y="3246438"/>
          <p14:tracePt t="110181" x="8018463" y="3271838"/>
          <p14:tracePt t="110189" x="7988300" y="3314700"/>
          <p14:tracePt t="110195" x="7975600" y="3340100"/>
          <p14:tracePt t="110205" x="7950200" y="3373438"/>
          <p14:tracePt t="110211" x="7934325" y="3390900"/>
          <p14:tracePt t="110216" x="7916863" y="3411538"/>
          <p14:tracePt t="110224" x="7904163" y="3436938"/>
          <p14:tracePt t="110230" x="7886700" y="3471863"/>
          <p14:tracePt t="110238" x="7861300" y="3497263"/>
          <p14:tracePt t="110245" x="7831138" y="3530600"/>
          <p14:tracePt t="110251" x="7810500" y="3595688"/>
          <p14:tracePt t="110259" x="7767638" y="3659188"/>
          <p14:tracePt t="110265" x="7750175" y="3717925"/>
          <p14:tracePt t="110274" x="7729538" y="3794125"/>
          <p14:tracePt t="110280" x="7708900" y="3867150"/>
          <p14:tracePt t="110288" x="7686675" y="3930650"/>
          <p14:tracePt t="110294" x="7653338" y="4006850"/>
          <p14:tracePt t="110300" x="7643813" y="4067175"/>
          <p14:tracePt t="110308" x="7623175" y="4140200"/>
          <p14:tracePt t="110314" x="7602538" y="4229100"/>
          <p14:tracePt t="110323" x="7577138" y="4318000"/>
          <p14:tracePt t="110329" x="7546975" y="4406900"/>
          <p14:tracePt t="110338" x="7534275" y="4505325"/>
          <p14:tracePt t="110344" x="7521575" y="4619625"/>
          <p14:tracePt t="110350" x="7499350" y="4710113"/>
          <p14:tracePt t="110357" x="7499350" y="4806950"/>
          <p14:tracePt t="110364" x="7486650" y="4897438"/>
          <p14:tracePt t="110372" x="7478713" y="4968875"/>
          <p14:tracePt t="110381" x="7466013" y="5054600"/>
          <p14:tracePt t="110385" x="7466013" y="5126038"/>
          <p14:tracePt t="110393" x="7466013" y="5186363"/>
          <p14:tracePt t="110399" x="7443788" y="5257800"/>
          <p14:tracePt t="110407" x="7443788" y="5318125"/>
          <p14:tracePt t="110413" x="7440613" y="5348288"/>
          <p14:tracePt t="110422" x="7440613" y="5394325"/>
          <p14:tracePt t="110427" x="7440613" y="5416550"/>
          <p14:tracePt t="110758" x="7440613" y="5457825"/>
          <p14:tracePt t="110766" x="7443788" y="5518150"/>
          <p14:tracePt t="110773" x="7453313" y="5564188"/>
          <p14:tracePt t="110779" x="7461250" y="5624513"/>
          <p14:tracePt t="110787" x="7461250" y="5667375"/>
          <p14:tracePt t="110794" x="7473950" y="5743575"/>
          <p14:tracePt t="110800" x="7483475" y="5815013"/>
          <p14:tracePt t="110808" x="7491413" y="5862638"/>
          <p14:tracePt t="110814" x="7504113" y="5921375"/>
          <p14:tracePt t="110822" x="7534275" y="5969000"/>
          <p14:tracePt t="110828" x="7542213" y="6015038"/>
          <p14:tracePt t="110839" x="7550150" y="6062663"/>
          <p14:tracePt t="110843" x="7559675" y="6108700"/>
          <p14:tracePt t="110849" x="7577138" y="6143625"/>
          <p14:tracePt t="110857" x="7585075" y="6169025"/>
          <p14:tracePt t="110863" x="7593013" y="6199188"/>
          <p14:tracePt t="110872" x="7602538" y="6215063"/>
          <p14:tracePt t="110878" x="7615238" y="6227763"/>
          <p14:tracePt t="110884" x="7615238" y="6237288"/>
          <p14:tracePt t="110892" x="7623175" y="6240463"/>
          <p14:tracePt t="110898" x="7623175" y="6245225"/>
          <p14:tracePt t="110910" x="7627938" y="6262688"/>
          <p14:tracePt t="110921" x="7627938" y="6265863"/>
          <p14:tracePt t="110927" x="7635875" y="6265863"/>
          <p14:tracePt t="110933" x="7640638" y="6270625"/>
          <p14:tracePt t="110942" x="7653338" y="6288088"/>
          <p14:tracePt t="110948" x="7686675" y="6296025"/>
          <p14:tracePt t="110956" x="7721600" y="6305550"/>
          <p14:tracePt t="110962" x="7742238" y="6308725"/>
          <p14:tracePt t="110971" x="7789863" y="6318250"/>
          <p14:tracePt t="110976" x="7823200" y="6338888"/>
          <p14:tracePt t="110983" x="7866063" y="6338888"/>
          <p14:tracePt t="110991" x="7891463" y="6338888"/>
          <p14:tracePt t="110997" x="7912100" y="6338888"/>
          <p14:tracePt t="111005" x="7942263" y="6338888"/>
          <p14:tracePt t="111011" x="7959725" y="6338888"/>
          <p14:tracePt t="111018" x="7980363" y="6338888"/>
          <p14:tracePt t="111026" x="7993063" y="6326188"/>
          <p14:tracePt t="111032" x="8002588" y="6326188"/>
          <p14:tracePt t="111041" x="8023225" y="6326188"/>
          <p14:tracePt t="111046" x="8035925" y="6318250"/>
          <p14:tracePt t="111055" x="8053388" y="6313488"/>
          <p14:tracePt t="111061" x="8056563" y="6313488"/>
          <p14:tracePt t="111067" x="8069263" y="6305550"/>
          <p14:tracePt t="111391" x="8094663" y="6280150"/>
          <p14:tracePt t="111399" x="8124825" y="6232525"/>
          <p14:tracePt t="111406" x="8167688" y="6169025"/>
          <p14:tracePt t="111412" x="8197850" y="6118225"/>
          <p14:tracePt t="111421" x="8231188" y="6040438"/>
          <p14:tracePt t="111427" x="8274050" y="5976938"/>
          <p14:tracePt t="111433" x="8304213" y="5913438"/>
          <p14:tracePt t="111441" x="8347075" y="5862638"/>
          <p14:tracePt t="111447" x="8388350" y="5799138"/>
          <p14:tracePt t="111456" x="8405813" y="5751513"/>
          <p14:tracePt t="111461" x="8435975" y="5713413"/>
          <p14:tracePt t="111468" x="8474075" y="5662613"/>
          <p14:tracePt t="111476" x="8504238" y="5624513"/>
          <p14:tracePt t="111482" x="8532813" y="5564188"/>
          <p14:tracePt t="111490" x="8555038" y="5513388"/>
          <p14:tracePt t="111496" x="8597900" y="5449888"/>
          <p14:tracePt t="111505" x="8613775" y="5402263"/>
          <p14:tracePt t="111511" x="8648700" y="5338763"/>
          <p14:tracePt t="111517" x="8678863" y="5280025"/>
          <p14:tracePt t="111526" x="8699500" y="5216525"/>
          <p14:tracePt t="111531" x="8707438" y="5143500"/>
          <p14:tracePt t="111541" x="8729663" y="5097463"/>
          <p14:tracePt t="111546" x="8750300" y="5019675"/>
          <p14:tracePt t="111555" x="8758238" y="4973638"/>
          <p14:tracePt t="111561" x="8780463" y="4884738"/>
          <p14:tracePt t="111567" x="8780463" y="4799013"/>
          <p14:tracePt t="111575" x="8793163" y="4700588"/>
          <p14:tracePt t="111581" x="8793163" y="4616450"/>
          <p14:tracePt t="111589" x="8793163" y="4513263"/>
          <p14:tracePt t="111595" x="8785225" y="4416425"/>
          <p14:tracePt t="111606" x="8763000" y="4300538"/>
          <p14:tracePt t="111609" x="8750300" y="4173538"/>
          <p14:tracePt t="111616" x="8737600" y="4071938"/>
          <p14:tracePt t="111624" x="8729663" y="3956050"/>
          <p14:tracePt t="111630" x="8716963" y="3859213"/>
          <p14:tracePt t="111639" x="8694738" y="3756025"/>
          <p14:tracePt t="111644" x="8669338" y="3667125"/>
          <p14:tracePt t="111651" x="8648700" y="3590925"/>
          <p14:tracePt t="111659" x="8626475" y="3517900"/>
          <p14:tracePt t="111665" x="8618538" y="3446463"/>
          <p14:tracePt t="111673" x="8597900" y="3395663"/>
          <p14:tracePt t="111679" x="8588375" y="3348038"/>
          <p14:tracePt t="111688" x="8580438" y="3327400"/>
          <p14:tracePt t="111694" x="8575675" y="3314700"/>
          <p14:tracePt t="111701" x="8575675" y="3297238"/>
          <p14:tracePt t="111708" x="8559800" y="3284538"/>
          <p14:tracePt t="111714" x="8559800" y="3276600"/>
          <p14:tracePt t="111722" x="8555038" y="3276600"/>
          <p14:tracePt t="111728" x="8555038" y="3271838"/>
          <p14:tracePt t="111743" x="8547100" y="3267075"/>
          <p14:tracePt t="111749" x="8542338" y="3259138"/>
          <p14:tracePt t="111757" x="8537575" y="3259138"/>
          <p14:tracePt t="111763" x="8516938" y="3249613"/>
          <p14:tracePt t="111772" x="8507413" y="3246438"/>
          <p14:tracePt t="111778" x="8494713" y="3246438"/>
          <p14:tracePt t="111785" x="8482013" y="3236913"/>
          <p14:tracePt t="111792" x="8474075" y="3236913"/>
          <p14:tracePt t="111799" x="8461375" y="3236913"/>
          <p14:tracePt t="111813" x="8456613" y="3236913"/>
          <p14:tracePt t="111821" x="8448675" y="3236913"/>
          <p14:tracePt t="111827" x="8448675" y="3233738"/>
          <p14:tracePt t="111834" x="8443913" y="3233738"/>
          <p14:tracePt t="111842" x="8431213" y="3233738"/>
          <p14:tracePt t="111848" x="8426450" y="3233738"/>
          <p14:tracePt t="111856" x="8418513" y="3233738"/>
          <p14:tracePt t="111862" x="8405813" y="3241675"/>
          <p14:tracePt t="111872" x="8393113" y="3241675"/>
          <p14:tracePt t="111877" x="8375650" y="3249613"/>
          <p14:tracePt t="111883" x="8355013" y="3262313"/>
          <p14:tracePt t="111891" x="8337550" y="3279775"/>
          <p14:tracePt t="111897" x="8316913" y="3305175"/>
          <p14:tracePt t="111913" x="8253413" y="3365500"/>
          <p14:tracePt t="111922" x="8218488" y="3429000"/>
          <p14:tracePt t="111926" x="8188325" y="3479800"/>
          <p14:tracePt t="111932" x="8147050" y="3556000"/>
          <p14:tracePt t="111941" x="8112125" y="3646488"/>
          <p14:tracePt t="111946" x="8066088" y="3748088"/>
          <p14:tracePt t="111955" x="8031163" y="3867150"/>
          <p14:tracePt t="111961" x="7997825" y="3981450"/>
          <p14:tracePt t="111968" x="7937500" y="4075113"/>
          <p14:tracePt t="111975" x="7904163" y="4191000"/>
          <p14:tracePt t="111982" x="7869238" y="4292600"/>
          <p14:tracePt t="111990" x="7835900" y="4394200"/>
          <p14:tracePt t="111996" x="7802563" y="4497388"/>
          <p14:tracePt t="112004" x="7780338" y="4598988"/>
          <p14:tracePt t="112010" x="7759700" y="4687888"/>
          <p14:tracePt t="112017" x="7724775" y="4778375"/>
          <p14:tracePt t="112025" x="7712075" y="4862513"/>
          <p14:tracePt t="112031" x="7704138" y="4938713"/>
          <p14:tracePt t="112039" x="7704138" y="5037138"/>
          <p14:tracePt t="112045" x="7704138" y="5122863"/>
          <p14:tracePt t="112055" x="7704138" y="5207000"/>
          <p14:tracePt t="112060" x="7704138" y="5305425"/>
          <p14:tracePt t="112066" x="7708900" y="5381625"/>
          <p14:tracePt t="112074" x="7708900" y="5449888"/>
          <p14:tracePt t="112080" x="7708900" y="5483225"/>
          <p14:tracePt t="112091" x="7716838" y="5526088"/>
          <p14:tracePt t="112095" x="7716838" y="5561013"/>
          <p14:tracePt t="112108" x="7716838" y="5581650"/>
          <p14:tracePt t="112110" x="7734300" y="5607050"/>
          <p14:tracePt t="112115" x="7734300" y="5629275"/>
          <p14:tracePt t="112123" x="7742238" y="5649913"/>
          <p14:tracePt t="112130" x="7747000" y="5667375"/>
          <p14:tracePt t="112138" x="7754938" y="5700713"/>
          <p14:tracePt t="112144" x="7762875" y="5713413"/>
          <p14:tracePt t="112150" x="7772400" y="5726113"/>
          <p14:tracePt t="112159" x="7780338" y="5751513"/>
          <p14:tracePt t="112164" x="7785100" y="5773738"/>
          <p14:tracePt t="112172" x="7793038" y="5789613"/>
          <p14:tracePt t="112180" x="7802563" y="5802313"/>
          <p14:tracePt t="113761" x="7802563" y="5764213"/>
          <p14:tracePt t="113769" x="7802563" y="5708650"/>
          <p14:tracePt t="113775" x="7797800" y="5662613"/>
          <p14:tracePt t="113782" x="7785100" y="5602288"/>
          <p14:tracePt t="113790" x="7785100" y="5543550"/>
          <p14:tracePt t="113796" x="7775575" y="5470525"/>
          <p14:tracePt t="113805" x="7775575" y="5429250"/>
          <p14:tracePt t="113811" x="7775575" y="5368925"/>
          <p14:tracePt t="113818" x="7775575" y="5313363"/>
          <p14:tracePt t="113825" x="7767638" y="5280025"/>
          <p14:tracePt t="113832" x="7767638" y="5245100"/>
          <p14:tracePt t="113839" x="7767638" y="5203825"/>
          <p14:tracePt t="113846" x="7767638" y="5173663"/>
          <p14:tracePt t="113854" x="7759700" y="5138738"/>
          <p14:tracePt t="113861" x="7759700" y="5118100"/>
          <p14:tracePt t="113867" x="7750175" y="5083175"/>
          <p14:tracePt t="113875" x="7750175" y="5041900"/>
          <p14:tracePt t="113881" x="7742238" y="5006975"/>
          <p14:tracePt t="113889" x="7734300" y="4948238"/>
          <p14:tracePt t="113895" x="7704138" y="4900613"/>
          <p14:tracePt t="113912" x="7683500" y="4738688"/>
          <p14:tracePt t="113916" x="7661275" y="4675188"/>
          <p14:tracePt t="113924" x="7653338" y="4591050"/>
          <p14:tracePt t="113930" x="7627938" y="4518025"/>
          <p14:tracePt t="113939" x="7610475" y="4454525"/>
          <p14:tracePt t="113944" x="7589838" y="4381500"/>
          <p14:tracePt t="113951" x="7577138" y="4322763"/>
          <p14:tracePt t="113959" x="7567613" y="4262438"/>
          <p14:tracePt t="113965" x="7559675" y="4198938"/>
          <p14:tracePt t="113973" x="7546975" y="4156075"/>
          <p14:tracePt t="113979" x="7537450" y="4097338"/>
          <p14:tracePt t="113987" x="7529513" y="4062413"/>
          <p14:tracePt t="113994" x="7529513" y="4003675"/>
          <p14:tracePt t="114000" x="7512050" y="3968750"/>
          <p14:tracePt t="114009" x="7512050" y="3940175"/>
          <p14:tracePt t="114014" x="7512050" y="3914775"/>
          <p14:tracePt t="114023" x="7512050" y="3892550"/>
          <p14:tracePt t="114029" x="7512050" y="3879850"/>
          <p14:tracePt t="114037" x="7504113" y="3846513"/>
          <p14:tracePt t="114043" x="7504113" y="3833813"/>
          <p14:tracePt t="114050" x="7504113" y="3821113"/>
          <p14:tracePt t="114058" x="7504113" y="3786188"/>
          <p14:tracePt t="114064" x="7504113" y="3773488"/>
          <p14:tracePt t="114074" x="7504113" y="3743325"/>
          <p14:tracePt t="114078" x="7504113" y="3709988"/>
          <p14:tracePt t="114089" x="7504113" y="3679825"/>
          <p14:tracePt t="114093" x="7504113" y="3654425"/>
          <p14:tracePt t="114099" x="7504113" y="3611563"/>
          <p14:tracePt t="114107" x="7504113" y="3581400"/>
          <p14:tracePt t="114113" x="7504113" y="3540125"/>
          <p14:tracePt t="114123" x="7504113" y="3514725"/>
          <p14:tracePt t="114128" x="7504113" y="3502025"/>
          <p14:tracePt t="114134" x="7504113" y="3489325"/>
          <p14:tracePt t="114143" x="7504113" y="3467100"/>
          <p14:tracePt t="114149" x="7504113" y="3459163"/>
          <p14:tracePt t="114157" x="7504113" y="3454400"/>
          <p14:tracePt t="114171" x="7504113" y="3446463"/>
          <p14:tracePt t="114183" x="7504113" y="3441700"/>
          <p14:tracePt t="114219" x="7504113" y="3436938"/>
          <p14:tracePt t="114268" x="7499350" y="3436938"/>
          <p14:tracePt t="114289" x="7499350" y="3441700"/>
          <p14:tracePt t="114304" x="7491413" y="3459163"/>
          <p14:tracePt t="114310" x="7491413" y="3462338"/>
          <p14:tracePt t="114317" x="7486650" y="3475038"/>
          <p14:tracePt t="114325" x="7486650" y="3484563"/>
          <p14:tracePt t="114331" x="7478713" y="3489325"/>
          <p14:tracePt t="114345" x="7478713" y="3492500"/>
          <p14:tracePt t="114354" x="7473950" y="3492500"/>
          <p14:tracePt t="114360" x="7473950" y="3502025"/>
          <p14:tracePt t="114374" x="7473950" y="3505200"/>
          <p14:tracePt t="114380" x="7466013" y="3505200"/>
          <p14:tracePt t="114389" x="7466013" y="3514725"/>
          <p14:tracePt t="114410" x="7461250" y="3517900"/>
          <p14:tracePt t="114423" x="7448550" y="3527425"/>
          <p14:tracePt t="114444" x="7440613" y="3530600"/>
          <p14:tracePt t="114465" x="7440613" y="3543300"/>
          <p14:tracePt t="114473" x="7435850" y="3543300"/>
          <p14:tracePt t="114489" x="7435850" y="3552825"/>
          <p14:tracePt t="114500" x="7431088" y="3556000"/>
          <p14:tracePt t="114508" x="7431088" y="3560763"/>
          <p14:tracePt t="114514" x="7423150" y="3560763"/>
          <p14:tracePt t="114522" x="7423150" y="3568700"/>
          <p14:tracePt t="114528" x="7423150" y="3573463"/>
          <p14:tracePt t="114537" x="7418388" y="3573463"/>
          <p14:tracePt t="114549" x="7418388" y="3581400"/>
          <p14:tracePt t="114572" x="7418388" y="3586163"/>
          <p14:tracePt t="114606" x="7418388" y="3590925"/>
          <p14:tracePt t="114634" x="7418388" y="3608388"/>
          <p14:tracePt t="114669" x="7427913" y="3611563"/>
          <p14:tracePt t="114684" x="7431088" y="3611563"/>
          <p14:tracePt t="114697" x="7435850" y="3616325"/>
          <p14:tracePt t="114711" x="7443788" y="3616325"/>
          <p14:tracePt t="114726" x="7458075" y="3624263"/>
          <p14:tracePt t="114732" x="7461250" y="3629025"/>
          <p14:tracePt t="114740" x="7470775" y="3629025"/>
          <p14:tracePt t="114746" x="7473950" y="3636963"/>
          <p14:tracePt t="114754" x="7486650" y="3636963"/>
          <p14:tracePt t="114761" x="7504113" y="3641725"/>
          <p14:tracePt t="114767" x="7508875" y="3649663"/>
          <p14:tracePt t="114775" x="7537450" y="3659188"/>
          <p14:tracePt t="114781" x="7550150" y="3671888"/>
          <p14:tracePt t="114789" x="7567613" y="3679825"/>
          <p14:tracePt t="114795" x="7602538" y="3697288"/>
          <p14:tracePt t="114804" x="7615238" y="3705225"/>
          <p14:tracePt t="114810" x="7640638" y="3717925"/>
          <p14:tracePt t="114816" x="7653338" y="3735388"/>
          <p14:tracePt t="114825" x="7691438" y="3760788"/>
          <p14:tracePt t="114830" x="7704138" y="3778250"/>
          <p14:tracePt t="114838" x="7721600" y="3790950"/>
          <p14:tracePt t="114845" x="7742238" y="3816350"/>
          <p14:tracePt t="114855" x="7759700" y="3829050"/>
          <p14:tracePt t="114859" x="7785100" y="3867150"/>
          <p14:tracePt t="114865" x="7810500" y="3887788"/>
          <p14:tracePt t="114874" x="7853363" y="3940175"/>
          <p14:tracePt t="114880" x="7866063" y="3965575"/>
          <p14:tracePt t="114889" x="7891463" y="3998913"/>
          <p14:tracePt t="114894" x="7921625" y="4037013"/>
          <p14:tracePt t="114910" x="7947025" y="4105275"/>
          <p14:tracePt t="114915" x="7959725" y="4127500"/>
          <p14:tracePt t="114923" x="7967663" y="4160838"/>
          <p14:tracePt t="114929" x="7975600" y="4194175"/>
          <p14:tracePt t="114937" x="7985125" y="4216400"/>
          <p14:tracePt t="114943" x="8002588" y="4241800"/>
          <p14:tracePt t="114964" x="8010525" y="4310063"/>
          <p14:tracePt t="115316" x="8023225" y="4381500"/>
          <p14:tracePt t="115324" x="8023225" y="4437063"/>
          <p14:tracePt t="115330" x="8023225" y="4497388"/>
          <p14:tracePt t="115338" x="8031163" y="4556125"/>
          <p14:tracePt t="115344" x="8031163" y="4629150"/>
          <p14:tracePt t="115352" x="8031163" y="4672013"/>
          <p14:tracePt t="115359" x="8040688" y="4718050"/>
          <p14:tracePt t="115365" x="8040688" y="4748213"/>
          <p14:tracePt t="115373" x="8040688" y="4781550"/>
          <p14:tracePt t="115379" x="8048625" y="4824413"/>
          <p14:tracePt t="115387" x="8048625" y="4857750"/>
          <p14:tracePt t="115393" x="8056563" y="4900613"/>
          <p14:tracePt t="115400" x="8066088" y="4935538"/>
          <p14:tracePt t="115408" x="8074025" y="4976813"/>
          <p14:tracePt t="115414" x="8081963" y="5011738"/>
          <p14:tracePt t="115422" x="8104188" y="5057775"/>
          <p14:tracePt t="115428" x="8112125" y="5092700"/>
          <p14:tracePt t="115438" x="8121650" y="5118100"/>
          <p14:tracePt t="115443" x="8121650" y="5148263"/>
          <p14:tracePt t="115449" x="8124825" y="5173663"/>
          <p14:tracePt t="115457" x="8124825" y="5194300"/>
          <p14:tracePt t="115463" x="8134350" y="5229225"/>
          <p14:tracePt t="115471" x="8134350" y="5241925"/>
          <p14:tracePt t="115478" x="8142288" y="5262563"/>
          <p14:tracePt t="115485" x="8142288" y="5287963"/>
          <p14:tracePt t="115492" x="8150225" y="5318125"/>
          <p14:tracePt t="115499" x="8150225" y="5351463"/>
          <p14:tracePt t="115506" x="8159750" y="5407025"/>
          <p14:tracePt t="115513" x="8167688" y="5437188"/>
          <p14:tracePt t="115522" x="8188325" y="5500688"/>
          <p14:tracePt t="115527" x="8197850" y="5535613"/>
          <p14:tracePt t="115534" x="8197850" y="5589588"/>
          <p14:tracePt t="115542" x="8205788" y="5624513"/>
          <p14:tracePt t="115548" x="8213725" y="5670550"/>
          <p14:tracePt t="115556" x="8213725" y="5692775"/>
          <p14:tracePt t="115562" x="8223250" y="5726113"/>
          <p14:tracePt t="115571" x="8223250" y="5756275"/>
          <p14:tracePt t="115576" x="8223250" y="5768975"/>
          <p14:tracePt t="115583" x="8223250" y="5786438"/>
          <p14:tracePt t="115591" x="8223250" y="5799138"/>
          <p14:tracePt t="115597" x="8223250" y="5802313"/>
          <p14:tracePt t="115605" x="8223250" y="5824538"/>
          <p14:tracePt t="115611" x="8223250" y="5827713"/>
          <p14:tracePt t="115621" x="8223250" y="5837238"/>
          <p14:tracePt t="115626" x="8223250" y="5842000"/>
          <p14:tracePt t="115640" x="8223250" y="5849938"/>
          <p14:tracePt t="115655" x="8223250" y="5854700"/>
          <p14:tracePt t="116076" x="8218488" y="5854700"/>
          <p14:tracePt t="116084" x="8205788" y="5854700"/>
          <p14:tracePt t="116091" x="8201025" y="5862638"/>
          <p14:tracePt t="116097" x="8197850" y="5862638"/>
          <p14:tracePt t="116106" x="8185150" y="5862638"/>
          <p14:tracePt t="116112" x="8175625" y="5867400"/>
          <p14:tracePt t="116122" x="8162925" y="5867400"/>
          <p14:tracePt t="116132" x="8150225" y="5867400"/>
          <p14:tracePt t="116140" x="8142288" y="5867400"/>
          <p14:tracePt t="116146" x="8142288" y="5870575"/>
          <p14:tracePt t="116154" x="8129588" y="5870575"/>
          <p14:tracePt t="116161" x="8124825" y="5870575"/>
          <p14:tracePt t="116167" x="8121650" y="5880100"/>
          <p14:tracePt t="116176" x="8099425" y="5883275"/>
          <p14:tracePt t="116181" x="8091488" y="5883275"/>
          <p14:tracePt t="116190" x="8078788" y="5892800"/>
          <p14:tracePt t="116195" x="8074025" y="5892800"/>
          <p14:tracePt t="116205" x="8066088" y="5895975"/>
          <p14:tracePt t="116210" x="8061325" y="5895975"/>
          <p14:tracePt t="116216" x="8053388" y="5895975"/>
          <p14:tracePt t="116224" x="8048625" y="5905500"/>
          <p14:tracePt t="116230" x="8043863" y="5905500"/>
          <p14:tracePt t="116238" x="8027988" y="5918200"/>
          <p14:tracePt t="116244" x="8015288" y="5918200"/>
          <p14:tracePt t="116256" x="8010525" y="5918200"/>
          <p14:tracePt t="116260" x="8002588" y="5926138"/>
          <p14:tracePt t="116265" x="7988300" y="5926138"/>
          <p14:tracePt t="116273" x="7985125" y="5930900"/>
          <p14:tracePt t="116279" x="7962900" y="5938838"/>
          <p14:tracePt t="116289" x="7959725" y="5938838"/>
          <p14:tracePt t="116294" x="7947025" y="5943600"/>
          <p14:tracePt t="116308" x="7937500" y="5943600"/>
          <p14:tracePt t="116315" x="7934325" y="5951538"/>
          <p14:tracePt t="116329" x="7924800" y="5951538"/>
          <p14:tracePt t="116358" x="7921625" y="5951538"/>
          <p14:tracePt t="116730" x="7924800" y="5926138"/>
          <p14:tracePt t="116738" x="7924800" y="5892800"/>
          <p14:tracePt t="116744" x="7924800" y="5849938"/>
          <p14:tracePt t="116751" x="7924800" y="5827713"/>
          <p14:tracePt t="116758" x="7924800" y="5786438"/>
          <p14:tracePt t="116765" x="7924800" y="5756275"/>
          <p14:tracePt t="116773" x="7929563" y="5721350"/>
          <p14:tracePt t="116779" x="7929563" y="5680075"/>
          <p14:tracePt t="116787" x="7929563" y="5632450"/>
          <p14:tracePt t="116793" x="7929563" y="5589588"/>
          <p14:tracePt t="116800" x="7929563" y="5561013"/>
          <p14:tracePt t="116808" x="7937500" y="5513388"/>
          <p14:tracePt t="116814" x="7937500" y="5483225"/>
          <p14:tracePt t="116822" x="7937500" y="5441950"/>
          <p14:tracePt t="116828" x="7937500" y="5407025"/>
          <p14:tracePt t="116837" x="7947025" y="5386388"/>
          <p14:tracePt t="116843" x="7947025" y="5351463"/>
          <p14:tracePt t="116849" x="7947025" y="5338763"/>
          <p14:tracePt t="116857" x="7947025" y="5310188"/>
          <p14:tracePt t="116863" x="7947025" y="5283200"/>
          <p14:tracePt t="116872" x="7947025" y="5270500"/>
          <p14:tracePt t="116877" x="7947025" y="5249863"/>
          <p14:tracePt t="116888" x="7947025" y="5237163"/>
          <p14:tracePt t="116892" x="7947025" y="5203825"/>
          <p14:tracePt t="116898" x="7947025" y="5189538"/>
          <p14:tracePt t="116910" x="7947025" y="5168900"/>
          <p14:tracePt t="116912" x="7947025" y="5143500"/>
          <p14:tracePt t="116921" x="7954963" y="5122863"/>
          <p14:tracePt t="116927" x="7954963" y="5097463"/>
          <p14:tracePt t="116934" x="7954963" y="5083175"/>
          <p14:tracePt t="116942" x="7954963" y="5041900"/>
          <p14:tracePt t="116948" x="7954963" y="5029200"/>
          <p14:tracePt t="116956" x="7954963" y="5016500"/>
          <p14:tracePt t="116962" x="7954963" y="5003800"/>
          <p14:tracePt t="116970" x="7954963" y="4968875"/>
          <p14:tracePt t="116977" x="7962900" y="4956175"/>
          <p14:tracePt t="116983" x="7962900" y="4948238"/>
          <p14:tracePt t="116991" x="7962900" y="4935538"/>
          <p14:tracePt t="116997" x="7962900" y="4922838"/>
          <p14:tracePt t="117005" x="7962900" y="4900613"/>
          <p14:tracePt t="117011" x="7962900" y="4887913"/>
          <p14:tracePt t="117020" x="7962900" y="4870450"/>
          <p14:tracePt t="117026" x="7972425" y="4857750"/>
          <p14:tracePt t="117032" x="7972425" y="4845050"/>
          <p14:tracePt t="117040" x="7972425" y="4819650"/>
          <p14:tracePt t="117046" x="7972425" y="4799013"/>
          <p14:tracePt t="117055" x="7975600" y="4778375"/>
          <p14:tracePt t="117061" x="7975600" y="4751388"/>
          <p14:tracePt t="117067" x="7975600" y="4738688"/>
          <p14:tracePt t="117075" x="7975600" y="4725988"/>
          <p14:tracePt t="117081" x="7993063" y="4710113"/>
          <p14:tracePt t="117089" x="7993063" y="4697413"/>
          <p14:tracePt t="117095" x="7993063" y="4667250"/>
          <p14:tracePt t="117106" x="7993063" y="4649788"/>
          <p14:tracePt t="117110" x="7993063" y="4629150"/>
          <p14:tracePt t="117116" x="8002588" y="4594225"/>
          <p14:tracePt t="117125" x="8002588" y="4573588"/>
          <p14:tracePt t="117131" x="8002588" y="4560888"/>
          <p14:tracePt t="117139" x="8002588" y="4538663"/>
          <p14:tracePt t="117145" x="8010525" y="4505325"/>
          <p14:tracePt t="117154" x="8010525" y="4484688"/>
          <p14:tracePt t="117159" x="8010525" y="4467225"/>
          <p14:tracePt t="117166" x="8010525" y="4437063"/>
          <p14:tracePt t="117174" x="8010525" y="4424363"/>
          <p14:tracePt t="117181" x="8010525" y="4398963"/>
          <p14:tracePt t="117190" x="8010525" y="4386263"/>
          <p14:tracePt t="117194" x="8010525" y="4356100"/>
          <p14:tracePt t="117201" x="8010525" y="4338638"/>
          <p14:tracePt t="117209" x="8010525" y="4325938"/>
          <p14:tracePt t="117215" x="8010525" y="4313238"/>
          <p14:tracePt t="117223" x="8010525" y="4310063"/>
          <p14:tracePt t="117229" x="8005763" y="4287838"/>
          <p14:tracePt t="117237" x="8005763" y="4275138"/>
          <p14:tracePt t="117243" x="8005763" y="4259263"/>
          <p14:tracePt t="117250" x="8005763" y="4246563"/>
          <p14:tracePt t="117258" x="7997825" y="4211638"/>
          <p14:tracePt t="117264" x="7997825" y="4191000"/>
          <p14:tracePt t="117272" x="7997825" y="4168775"/>
          <p14:tracePt t="117278" x="7997825" y="4127500"/>
          <p14:tracePt t="117287" x="7980363" y="4100513"/>
          <p14:tracePt t="117293" x="7980363" y="4079875"/>
          <p14:tracePt t="117299" x="7980363" y="4046538"/>
          <p14:tracePt t="117307" x="7980363" y="4024313"/>
          <p14:tracePt t="117313" x="7980363" y="4011613"/>
          <p14:tracePt t="117322" x="7975600" y="3994150"/>
          <p14:tracePt t="117328" x="7975600" y="3973513"/>
          <p14:tracePt t="117339" x="7975600" y="3968750"/>
          <p14:tracePt t="117344" x="7975600" y="3960813"/>
          <p14:tracePt t="117349" x="7975600" y="3956050"/>
          <p14:tracePt t="117358" x="7975600" y="3948113"/>
          <p14:tracePt t="117363" x="7975600" y="3943350"/>
          <p14:tracePt t="117372" x="7967663" y="3940175"/>
          <p14:tracePt t="117377" x="7967663" y="3930650"/>
          <p14:tracePt t="117384" x="7967663" y="3910013"/>
          <p14:tracePt t="117391" x="7967663" y="3887788"/>
          <p14:tracePt t="117398" x="7967663" y="3867150"/>
          <p14:tracePt t="117406" x="7959725" y="3833813"/>
          <p14:tracePt t="117412" x="7959725" y="3803650"/>
          <p14:tracePt t="117421" x="7959725" y="3786188"/>
          <p14:tracePt t="117426" x="7959725" y="3756025"/>
          <p14:tracePt t="117433" x="7959725" y="3743325"/>
          <p14:tracePt t="117441" x="7959725" y="3735388"/>
          <p14:tracePt t="117447" x="7959725" y="3730625"/>
          <p14:tracePt t="117455" x="7959725" y="3722688"/>
          <p14:tracePt t="117461" x="7959725" y="3717925"/>
          <p14:tracePt t="117482" x="7959725" y="3714750"/>
          <p14:tracePt t="117510" x="7959725" y="3705225"/>
          <p14:tracePt t="117609" x="7959725" y="3709988"/>
          <p14:tracePt t="117644" x="7959725" y="3714750"/>
          <p14:tracePt t="117665" x="7959725" y="3717925"/>
          <p14:tracePt t="117679" x="7959725" y="3727450"/>
          <p14:tracePt t="117688" x="7954963" y="3730625"/>
          <p14:tracePt t="117703" x="7954963" y="3740150"/>
          <p14:tracePt t="117709" x="7954963" y="3743325"/>
          <p14:tracePt t="117714" x="7954963" y="3752850"/>
          <p14:tracePt t="117737" x="7954963" y="3765550"/>
          <p14:tracePt t="117743" x="7954963" y="3768725"/>
          <p14:tracePt t="117764" x="7954963" y="3773488"/>
          <p14:tracePt t="117772" x="7954963" y="3781425"/>
          <p14:tracePt t="117778" x="7954963" y="3786188"/>
          <p14:tracePt t="117793" x="7954963" y="3798888"/>
          <p14:tracePt t="117799" x="7954963" y="3808413"/>
          <p14:tracePt t="117807" x="7954963" y="3811588"/>
          <p14:tracePt t="117813" x="7954963" y="3833813"/>
          <p14:tracePt t="117821" x="7954963" y="3836988"/>
          <p14:tracePt t="117827" x="7954963" y="3846513"/>
          <p14:tracePt t="117834" x="7954963" y="3849688"/>
          <p14:tracePt t="117848" x="7954963" y="3859213"/>
          <p14:tracePt t="117856" x="7954963" y="3862388"/>
          <p14:tracePt t="117871" x="7954963" y="3875088"/>
          <p14:tracePt t="117883" x="7954963" y="3897313"/>
          <p14:tracePt t="117891" x="7954963" y="3914775"/>
          <p14:tracePt t="117897" x="7954963" y="3927475"/>
          <p14:tracePt t="117907" x="7954963" y="3940175"/>
          <p14:tracePt t="117912" x="7959725" y="3952875"/>
          <p14:tracePt t="117922" x="7959725" y="3986213"/>
          <p14:tracePt t="117926" x="7959725" y="3998913"/>
          <p14:tracePt t="117933" x="7959725" y="4021138"/>
          <p14:tracePt t="117941" x="7959725" y="4054475"/>
          <p14:tracePt t="117947" x="7962900" y="4067175"/>
          <p14:tracePt t="117956" x="7962900" y="4092575"/>
          <p14:tracePt t="117961" x="7962900" y="4113213"/>
          <p14:tracePt t="117978" x="7962900" y="4168775"/>
          <p14:tracePt t="117982" x="7972425" y="4181475"/>
          <p14:tracePt t="117989" x="7972425" y="4216400"/>
          <p14:tracePt t="117996" x="7972425" y="4229100"/>
          <p14:tracePt t="118004" x="7972425" y="4241800"/>
          <p14:tracePt t="118010" x="7980363" y="4249738"/>
          <p14:tracePt t="118017" x="7980363" y="4275138"/>
          <p14:tracePt t="118025" x="7980363" y="4284663"/>
          <p14:tracePt t="118031" x="7980363" y="4297363"/>
          <p14:tracePt t="118039" x="7980363" y="4310063"/>
          <p14:tracePt t="118045" x="7993063" y="4322763"/>
          <p14:tracePt t="118054" x="7993063" y="4348163"/>
          <p14:tracePt t="118060" x="7993063" y="4360863"/>
          <p14:tracePt t="118066" x="7993063" y="4373563"/>
          <p14:tracePt t="118074" x="8002588" y="4398963"/>
          <p14:tracePt t="118080" x="8002588" y="4403725"/>
          <p14:tracePt t="118088" x="8002588" y="4424363"/>
          <p14:tracePt t="118094" x="8010525" y="4437063"/>
          <p14:tracePt t="118107" x="8010525" y="4445000"/>
          <p14:tracePt t="118109" x="8010525" y="4449763"/>
          <p14:tracePt t="118115" x="8010525" y="4471988"/>
          <p14:tracePt t="118123" x="8010525" y="4484688"/>
          <p14:tracePt t="118130" x="8010525" y="4497388"/>
          <p14:tracePt t="118137" x="8015288" y="4513263"/>
          <p14:tracePt t="118144" x="8015288" y="4535488"/>
          <p14:tracePt t="118150" x="8015288" y="4548188"/>
          <p14:tracePt t="118158" x="8015288" y="4581525"/>
          <p14:tracePt t="118164" x="8023225" y="4594225"/>
          <p14:tracePt t="118172" x="8023225" y="4606925"/>
          <p14:tracePt t="118180" x="8023225" y="4632325"/>
          <p14:tracePt t="118189" x="8023225" y="4654550"/>
          <p14:tracePt t="118193" x="8023225" y="4667250"/>
          <p14:tracePt t="118200" x="8031163" y="4684713"/>
          <p14:tracePt t="118207" x="8031163" y="4697413"/>
          <p14:tracePt t="118214" x="8031163" y="4718050"/>
          <p14:tracePt t="118222" x="8035925" y="4725988"/>
          <p14:tracePt t="118228" x="8035925" y="4738688"/>
          <p14:tracePt t="118238" x="8043863" y="4751388"/>
          <p14:tracePt t="118244" x="8043863" y="4764088"/>
          <p14:tracePt t="118249" x="8043863" y="4773613"/>
          <p14:tracePt t="118257" x="8043863" y="4791075"/>
          <p14:tracePt t="118263" x="8043863" y="4816475"/>
          <p14:tracePt t="118272" x="8043863" y="4837113"/>
          <p14:tracePt t="118277" x="8043863" y="4879975"/>
          <p14:tracePt t="118284" x="8043863" y="4913313"/>
          <p14:tracePt t="118292" x="8043863" y="4951413"/>
          <p14:tracePt t="118298" x="8043863" y="4976813"/>
          <p14:tracePt t="118306" x="8040688" y="5006975"/>
          <p14:tracePt t="118312" x="8040688" y="5054600"/>
          <p14:tracePt t="118321" x="8031163" y="5075238"/>
          <p14:tracePt t="118329" x="8031163" y="5118100"/>
          <p14:tracePt t="118333" x="8023225" y="5135563"/>
          <p14:tracePt t="118342" x="8023225" y="5164138"/>
          <p14:tracePt t="118347" x="8018463" y="5181600"/>
          <p14:tracePt t="118356" x="8018463" y="5211763"/>
          <p14:tracePt t="118362" x="8010525" y="5224463"/>
          <p14:tracePt t="118370" x="8010525" y="5241925"/>
          <p14:tracePt t="118376" x="8002588" y="5254625"/>
          <p14:tracePt t="118383" x="8002588" y="5275263"/>
          <p14:tracePt t="118390" x="8002588" y="5292725"/>
          <p14:tracePt t="118397" x="8002588" y="5305425"/>
          <p14:tracePt t="118405" x="7997825" y="5326063"/>
          <p14:tracePt t="118411" x="7997825" y="5351463"/>
          <p14:tracePt t="118422" x="7997825" y="5364163"/>
          <p14:tracePt t="118425" x="7997825" y="5376863"/>
          <p14:tracePt t="118432" x="7997825" y="5389563"/>
          <p14:tracePt t="118439" x="7997825" y="5424488"/>
          <p14:tracePt t="118446" x="7997825" y="5437188"/>
          <p14:tracePt t="118454" x="7980363" y="5449888"/>
          <p14:tracePt t="118460" x="7980363" y="5475288"/>
          <p14:tracePt t="118467" x="7980363" y="5505450"/>
          <p14:tracePt t="118475" x="7980363" y="5530850"/>
          <p14:tracePt t="118481" x="7980363" y="5543550"/>
          <p14:tracePt t="118489" x="7980363" y="5556250"/>
          <p14:tracePt t="118495" x="7980363" y="5589588"/>
          <p14:tracePt t="118505" x="7980363" y="5602288"/>
          <p14:tracePt t="118510" x="7980363" y="5624513"/>
          <p14:tracePt t="118516" x="7980363" y="5645150"/>
          <p14:tracePt t="118524" x="7980363" y="5662613"/>
          <p14:tracePt t="118530" x="7980363" y="5675313"/>
          <p14:tracePt t="118538" x="7980363" y="5688013"/>
          <p14:tracePt t="118544" x="7980363" y="5700713"/>
          <p14:tracePt t="118554" x="7980363" y="5726113"/>
          <p14:tracePt t="118559" x="7980363" y="5730875"/>
          <p14:tracePt t="118565" x="7980363" y="5743575"/>
          <p14:tracePt t="118573" x="7980363" y="5748338"/>
          <p14:tracePt t="118588" x="7980363" y="5756275"/>
          <p14:tracePt t="118605" x="7980363" y="5761038"/>
          <p14:tracePt t="118608" x="7980363" y="5768975"/>
          <p14:tracePt t="118622" x="7980363" y="5773738"/>
          <p14:tracePt t="118638" x="7980363" y="5794375"/>
          <p14:tracePt t="118650" x="7988300" y="5802313"/>
          <p14:tracePt t="118658" x="7988300" y="5807075"/>
          <p14:tracePt t="118664" x="7988300" y="5811838"/>
          <p14:tracePt t="118672" x="7988300" y="5819775"/>
          <p14:tracePt t="118693" x="7988300" y="5824538"/>
          <p14:tracePt t="118700" x="7988300" y="5832475"/>
          <p14:tracePt t="118713" x="7988300" y="5837238"/>
          <p14:tracePt t="118727" x="7988300" y="5845175"/>
          <p14:tracePt t="118756" x="7988300" y="5849938"/>
          <p14:tracePt t="118790" x="7988300" y="5854700"/>
          <p14:tracePt t="122456" x="8002588" y="5854700"/>
          <p14:tracePt t="122464" x="8018463" y="5854700"/>
          <p14:tracePt t="122471" x="8023225" y="5854700"/>
          <p14:tracePt t="122477" x="8035925" y="5845175"/>
          <p14:tracePt t="122483" x="8061325" y="5845175"/>
          <p14:tracePt t="122491" x="8066088" y="5842000"/>
          <p14:tracePt t="122497" x="8074025" y="5842000"/>
          <p14:tracePt t="122505" x="8078788" y="5842000"/>
          <p14:tracePt t="122512" x="8081963" y="5832475"/>
          <p14:tracePt t="122526" x="8091488" y="5832475"/>
          <p14:tracePt t="122533" x="8094663" y="5832475"/>
          <p14:tracePt t="122540" x="8107363" y="5832475"/>
          <p14:tracePt t="122555" x="8116888" y="5827713"/>
          <p14:tracePt t="122561" x="8129588" y="5827713"/>
          <p14:tracePt t="122570" x="8134350" y="5827713"/>
          <p14:tracePt t="122575" x="8147050" y="5827713"/>
          <p14:tracePt t="122582" x="8154988" y="5819775"/>
          <p14:tracePt t="122590" x="8159750" y="5819775"/>
          <p14:tracePt t="122596" x="8162925" y="5819775"/>
          <p14:tracePt t="122605" x="8172450" y="5819775"/>
          <p14:tracePt t="122610" x="8175625" y="5819775"/>
          <p14:tracePt t="122620" x="8197850" y="5819775"/>
          <p14:tracePt t="122625" x="8201025" y="5819775"/>
          <p14:tracePt t="122640" x="8218488" y="5819775"/>
          <p14:tracePt t="122645" x="8223250" y="5819775"/>
          <p14:tracePt t="122653" x="8228013" y="5819775"/>
          <p14:tracePt t="122660" x="8235950" y="5819775"/>
          <p14:tracePt t="122666" x="8240713" y="5819775"/>
          <p14:tracePt t="122675" x="8261350" y="5819775"/>
          <p14:tracePt t="122680" x="8266113" y="5815013"/>
          <p14:tracePt t="122689" x="8274050" y="5815013"/>
          <p14:tracePt t="122706" x="8278813" y="5815013"/>
          <p14:tracePt t="122710" x="8278813" y="5811838"/>
          <p14:tracePt t="122716" x="8286750" y="5811838"/>
          <p14:tracePt t="122730" x="8291513" y="5811838"/>
          <p14:tracePt t="123194" x="8291513" y="5802313"/>
          <p14:tracePt t="123202" x="8291513" y="5789613"/>
          <p14:tracePt t="123208" x="8286750" y="5776913"/>
          <p14:tracePt t="123215" x="8286750" y="5764213"/>
          <p14:tracePt t="123223" x="8286750" y="5738813"/>
          <p14:tracePt t="123229" x="8286750" y="5735638"/>
          <p14:tracePt t="123237" x="8286750" y="5721350"/>
          <p14:tracePt t="123243" x="8286750" y="5708650"/>
          <p14:tracePt t="123250" x="8286750" y="5692775"/>
          <p14:tracePt t="123258" x="8286750" y="5670550"/>
          <p14:tracePt t="123264" x="8286750" y="5667375"/>
          <p14:tracePt t="123273" x="8286750" y="5654675"/>
          <p14:tracePt t="123278" x="8286750" y="5637213"/>
          <p14:tracePt t="123287" x="8286750" y="5624513"/>
          <p14:tracePt t="123294" x="8286750" y="5602288"/>
          <p14:tracePt t="123299" x="8286750" y="5589588"/>
          <p14:tracePt t="123307" x="8286750" y="5573713"/>
          <p14:tracePt t="123313" x="8286750" y="5551488"/>
          <p14:tracePt t="123321" x="8291513" y="5518150"/>
          <p14:tracePt t="123327" x="8291513" y="5495925"/>
          <p14:tracePt t="123336" x="8291513" y="5483225"/>
          <p14:tracePt t="123342" x="8291513" y="5462588"/>
          <p14:tracePt t="123348" x="8291513" y="5429250"/>
          <p14:tracePt t="123356" x="8291513" y="5407025"/>
          <p14:tracePt t="123362" x="8291513" y="5381625"/>
          <p14:tracePt t="123371" x="8291513" y="5351463"/>
          <p14:tracePt t="123377" x="8291513" y="5330825"/>
          <p14:tracePt t="123387" x="8291513" y="5305425"/>
          <p14:tracePt t="123391" x="8291513" y="5262563"/>
          <p14:tracePt t="123398" x="8291513" y="5241925"/>
          <p14:tracePt t="123406" x="8291513" y="5199063"/>
          <p14:tracePt t="123412" x="8291513" y="5164138"/>
          <p14:tracePt t="123420" x="8291513" y="5143500"/>
          <p14:tracePt t="123426" x="8291513" y="5100638"/>
          <p14:tracePt t="123433" x="8291513" y="5070475"/>
          <p14:tracePt t="123441" x="8291513" y="5016500"/>
          <p14:tracePt t="123447" x="8291513" y="4986338"/>
          <p14:tracePt t="123455" x="8291513" y="4943475"/>
          <p14:tracePt t="123461" x="8291513" y="4897438"/>
          <p14:tracePt t="123470" x="8291513" y="4854575"/>
          <p14:tracePt t="123476" x="8286750" y="4806950"/>
          <p14:tracePt t="123482" x="8286750" y="4764088"/>
          <p14:tracePt t="123490" x="8278813" y="4718050"/>
          <p14:tracePt t="123496" x="8278813" y="4684713"/>
          <p14:tracePt t="123504" x="8278813" y="4641850"/>
          <p14:tracePt t="123510" x="8278813" y="4619625"/>
          <p14:tracePt t="123521" x="8278813" y="4578350"/>
          <p14:tracePt t="123525" x="8278813" y="4548188"/>
          <p14:tracePt t="123531" x="8278813" y="4522788"/>
          <p14:tracePt t="123539" x="8269288" y="4500563"/>
          <p14:tracePt t="123545" x="8269288" y="4479925"/>
          <p14:tracePt t="123554" x="8269288" y="4454525"/>
          <p14:tracePt t="123560" x="8269288" y="4424363"/>
          <p14:tracePt t="123567" x="8269288" y="4398963"/>
          <p14:tracePt t="123574" x="8269288" y="4378325"/>
          <p14:tracePt t="123581" x="8269288" y="4335463"/>
          <p14:tracePt t="123589" x="8269288" y="4313238"/>
          <p14:tracePt t="123595" x="8261350" y="4267200"/>
          <p14:tracePt t="123603" x="8261350" y="4237038"/>
          <p14:tracePt t="123609" x="8261350" y="4206875"/>
          <p14:tracePt t="123616" x="8253413" y="4160838"/>
          <p14:tracePt t="123624" x="8253413" y="4140200"/>
          <p14:tracePt t="123630" x="8253413" y="4117975"/>
          <p14:tracePt t="123638" x="8253413" y="4075113"/>
          <p14:tracePt t="123644" x="8253413" y="4049713"/>
          <p14:tracePt t="123653" x="8243888" y="4006850"/>
          <p14:tracePt t="123658" x="8243888" y="3986213"/>
          <p14:tracePt t="123665" x="8243888" y="3960813"/>
          <p14:tracePt t="123672" x="8243888" y="3948113"/>
          <p14:tracePt t="123679" x="8243888" y="3917950"/>
          <p14:tracePt t="123688" x="8243888" y="3900488"/>
          <p14:tracePt t="123694" x="8243888" y="3887788"/>
          <p14:tracePt t="123703" x="8243888" y="3875088"/>
          <p14:tracePt t="123708" x="8243888" y="3846513"/>
          <p14:tracePt t="123714" x="8235950" y="3829050"/>
          <p14:tracePt t="123722" x="8235950" y="3816350"/>
          <p14:tracePt t="123728" x="8235950" y="3773488"/>
          <p14:tracePt t="123737" x="8235950" y="3760788"/>
          <p14:tracePt t="123743" x="8235950" y="3748088"/>
          <p14:tracePt t="123749" x="8240713" y="3730625"/>
          <p14:tracePt t="123758" x="8240713" y="3709988"/>
          <p14:tracePt t="123763" x="8240713" y="3697288"/>
          <p14:tracePt t="123771" x="8240713" y="3687763"/>
          <p14:tracePt t="123777" x="8240713" y="3675063"/>
          <p14:tracePt t="123785" x="8248650" y="3662363"/>
          <p14:tracePt t="123792" x="8248650" y="3654425"/>
          <p14:tracePt t="123798" x="8248650" y="3641725"/>
          <p14:tracePt t="123806" x="8248650" y="3629025"/>
          <p14:tracePt t="123821" x="8248650" y="3616325"/>
          <p14:tracePt t="123838" x="8253413" y="3608388"/>
          <p14:tracePt t="123842" x="8253413" y="3603625"/>
          <p14:tracePt t="123848" x="8253413" y="3598863"/>
          <p14:tracePt t="123856" x="8261350" y="3590925"/>
          <p14:tracePt t="123862" x="8261350" y="3568700"/>
          <p14:tracePt t="123870" x="8266113" y="3556000"/>
          <p14:tracePt t="123876" x="8266113" y="3552825"/>
          <p14:tracePt t="123883" x="8266113" y="3540125"/>
          <p14:tracePt t="123891" x="8274050" y="3530600"/>
          <p14:tracePt t="123897" x="8274050" y="3517900"/>
          <p14:tracePt t="123908" x="8278813" y="3517900"/>
          <p14:tracePt t="123911" x="8278813" y="3497263"/>
          <p14:tracePt t="123926" x="8278813" y="3492500"/>
          <p14:tracePt t="123932" x="8278813" y="3484563"/>
          <p14:tracePt t="123946" x="8278813" y="3479800"/>
          <p14:tracePt t="123968" x="8278813" y="3475038"/>
          <p14:tracePt t="123989" x="8278813" y="3467100"/>
          <p14:tracePt t="124024" x="8278813" y="3462338"/>
          <p14:tracePt t="124122" x="8278813" y="3471863"/>
          <p14:tracePt t="124143" x="8286750" y="3484563"/>
          <p14:tracePt t="124151" x="8286750" y="3514725"/>
          <p14:tracePt t="124158" x="8291513" y="3540125"/>
          <p14:tracePt t="124164" x="8291513" y="3568700"/>
          <p14:tracePt t="124173" x="8299450" y="3603625"/>
          <p14:tracePt t="124178" x="8299450" y="3624263"/>
          <p14:tracePt t="124186" x="8307388" y="3649663"/>
          <p14:tracePt t="124193" x="8307388" y="3671888"/>
          <p14:tracePt t="124199" x="8316913" y="3692525"/>
          <p14:tracePt t="124208" x="8316913" y="3709988"/>
          <p14:tracePt t="124213" x="8316913" y="3714750"/>
          <p14:tracePt t="124222" x="8316913" y="3722688"/>
          <p14:tracePt t="124228" x="8320088" y="3727450"/>
          <p14:tracePt t="124236" x="8320088" y="3730625"/>
          <p14:tracePt t="124249" x="8320088" y="3752850"/>
          <p14:tracePt t="124257" x="8320088" y="3760788"/>
          <p14:tracePt t="124263" x="8320088" y="3765550"/>
          <p14:tracePt t="124271" x="8320088" y="3768725"/>
          <p14:tracePt t="124277" x="8320088" y="3778250"/>
          <p14:tracePt t="124286" x="8320088" y="3781425"/>
          <p14:tracePt t="124291" x="8320088" y="3790950"/>
          <p14:tracePt t="124298" x="8320088" y="3794125"/>
          <p14:tracePt t="124306" x="8320088" y="3803650"/>
          <p14:tracePt t="124312" x="8320088" y="3816350"/>
          <p14:tracePt t="124322" x="8320088" y="3821113"/>
          <p14:tracePt t="124326" x="8320088" y="3824288"/>
          <p14:tracePt t="124341" x="8320088" y="3836988"/>
          <p14:tracePt t="124347" x="8320088" y="3846513"/>
          <p14:tracePt t="124355" x="8320088" y="3849688"/>
          <p14:tracePt t="124361" x="8320088" y="3859213"/>
          <p14:tracePt t="124370" x="8320088" y="3884613"/>
          <p14:tracePt t="124376" x="8320088" y="3900488"/>
          <p14:tracePt t="124382" x="8320088" y="3922713"/>
          <p14:tracePt t="124390" x="8320088" y="3935413"/>
          <p14:tracePt t="124396" x="8320088" y="3960813"/>
          <p14:tracePt t="124404" x="8320088" y="3981450"/>
          <p14:tracePt t="124411" x="8312150" y="3994150"/>
          <p14:tracePt t="124419" x="8312150" y="4011613"/>
          <p14:tracePt t="124425" x="8304213" y="4041775"/>
          <p14:tracePt t="124432" x="8304213" y="4067175"/>
          <p14:tracePt t="124440" x="8294688" y="4087813"/>
          <p14:tracePt t="124446" x="8294688" y="4122738"/>
          <p14:tracePt t="124453" x="8294688" y="4135438"/>
          <p14:tracePt t="124460" x="8291513" y="4148138"/>
          <p14:tracePt t="124471" x="8291513" y="4160838"/>
          <p14:tracePt t="124474" x="8281988" y="4186238"/>
          <p14:tracePt t="124481" x="8281988" y="4206875"/>
          <p14:tracePt t="124489" x="8281988" y="4219575"/>
          <p14:tracePt t="124495" x="8274050" y="4229100"/>
          <p14:tracePt t="124504" x="8274050" y="4249738"/>
          <p14:tracePt t="124510" x="8266113" y="4279900"/>
          <p14:tracePt t="124516" x="8266113" y="4305300"/>
          <p14:tracePt t="124524" x="8256588" y="4348163"/>
          <p14:tracePt t="124530" x="8256588" y="4378325"/>
          <p14:tracePt t="124538" x="8253413" y="4403725"/>
          <p14:tracePt t="124544" x="8253413" y="4445000"/>
          <p14:tracePt t="124554" x="8243888" y="4467225"/>
          <p14:tracePt t="124559" x="8243888" y="4492625"/>
          <p14:tracePt t="124565" x="8243888" y="4522788"/>
          <p14:tracePt t="124573" x="8235950" y="4548188"/>
          <p14:tracePt t="124579" x="8235950" y="4568825"/>
          <p14:tracePt t="124587" x="8235950" y="4598988"/>
          <p14:tracePt t="124594" x="8235950" y="4616450"/>
          <p14:tracePt t="124605" x="8235950" y="4629150"/>
          <p14:tracePt t="124608" x="8235950" y="4657725"/>
          <p14:tracePt t="124614" x="8240713" y="4675188"/>
          <p14:tracePt t="124623" x="8240713" y="4687888"/>
          <p14:tracePt t="124629" x="8240713" y="4710113"/>
          <p14:tracePt t="124637" x="8240713" y="4722813"/>
          <p14:tracePt t="124643" x="8240713" y="4756150"/>
          <p14:tracePt t="124650" x="8235950" y="4791075"/>
          <p14:tracePt t="124658" x="8235950" y="4811713"/>
          <p14:tracePt t="124664" x="8235950" y="4854575"/>
          <p14:tracePt t="124672" x="8228013" y="4887913"/>
          <p14:tracePt t="124678" x="8228013" y="4918075"/>
          <p14:tracePt t="124693" x="8228013" y="4964113"/>
          <p14:tracePt t="124699" x="8228013" y="5006975"/>
          <p14:tracePt t="124707" x="8228013" y="5029200"/>
          <p14:tracePt t="124713" x="8228013" y="5049838"/>
          <p14:tracePt t="124721" x="8228013" y="5075238"/>
          <p14:tracePt t="124727" x="8228013" y="5097463"/>
          <p14:tracePt t="124736" x="8228013" y="5110163"/>
          <p14:tracePt t="124742" x="8228013" y="5143500"/>
          <p14:tracePt t="124748" x="8228013" y="5156200"/>
          <p14:tracePt t="124756" x="8228013" y="5176838"/>
          <p14:tracePt t="124762" x="8231188" y="5203825"/>
          <p14:tracePt t="124771" x="8231188" y="5232400"/>
          <p14:tracePt t="124777" x="8235950" y="5267325"/>
          <p14:tracePt t="124786" x="8235950" y="5310188"/>
          <p14:tracePt t="124791" x="8235950" y="5343525"/>
          <p14:tracePt t="124797" x="8243888" y="5364163"/>
          <p14:tracePt t="124805" x="8253413" y="5419725"/>
          <p14:tracePt t="124811" x="8253413" y="5445125"/>
          <p14:tracePt t="124820" x="8253413" y="5467350"/>
          <p14:tracePt t="124826" x="8261350" y="5487988"/>
          <p14:tracePt t="124833" x="8261350" y="5513388"/>
          <p14:tracePt t="124841" x="8269288" y="5526088"/>
          <p14:tracePt t="124847" x="8269288" y="5538788"/>
          <p14:tracePt t="124854" x="8269288" y="5564188"/>
          <p14:tracePt t="124871" x="8269288" y="5568950"/>
          <p14:tracePt t="124890" x="8269288" y="5573713"/>
          <p14:tracePt t="125438" x="8278813" y="5561013"/>
          <p14:tracePt t="125445" x="8294688" y="5526088"/>
          <p14:tracePt t="125453" x="8312150" y="5475288"/>
          <p14:tracePt t="125459" x="8320088" y="5454650"/>
          <p14:tracePt t="125466" x="8337550" y="5399088"/>
          <p14:tracePt t="125474" x="8359775" y="5348288"/>
          <p14:tracePt t="125480" x="8367713" y="5287963"/>
          <p14:tracePt t="125488" x="8367713" y="5232400"/>
          <p14:tracePt t="125494" x="8380413" y="5160963"/>
          <p14:tracePt t="125503" x="8380413" y="5075238"/>
          <p14:tracePt t="125509" x="8380413" y="5016500"/>
          <p14:tracePt t="125515" x="8380413" y="4943475"/>
          <p14:tracePt t="125523" x="8380413" y="4870450"/>
          <p14:tracePt t="125529" x="8380413" y="4816475"/>
          <p14:tracePt t="125536" x="8380413" y="4756150"/>
          <p14:tracePt t="125543" x="8380413" y="4713288"/>
          <p14:tracePt t="125554" x="8380413" y="4641850"/>
          <p14:tracePt t="125558" x="8380413" y="4586288"/>
          <p14:tracePt t="125564" x="8380413" y="4551363"/>
          <p14:tracePt t="125572" x="8380413" y="4522788"/>
          <p14:tracePt t="125578" x="8380413" y="4467225"/>
          <p14:tracePt t="125586" x="8380413" y="4424363"/>
          <p14:tracePt t="125593" x="8388350" y="4365625"/>
          <p14:tracePt t="125599" x="8388350" y="4305300"/>
          <p14:tracePt t="125607" x="8388350" y="4262438"/>
          <p14:tracePt t="125613" x="8388350" y="4216400"/>
          <p14:tracePt t="125621" x="8388350" y="4173538"/>
          <p14:tracePt t="125627" x="8388350" y="4130675"/>
          <p14:tracePt t="125636" x="8388350" y="4105275"/>
          <p14:tracePt t="125642" x="8388350" y="4075113"/>
          <p14:tracePt t="125648" x="8388350" y="4041775"/>
          <p14:tracePt t="125656" x="8388350" y="4029075"/>
          <p14:tracePt t="125663" x="8388350" y="4016375"/>
          <p14:tracePt t="125670" x="8388350" y="4003675"/>
          <p14:tracePt t="125677" x="8388350" y="3990975"/>
          <p14:tracePt t="125686" x="8388350" y="3973513"/>
          <p14:tracePt t="125691" x="8388350" y="3960813"/>
          <p14:tracePt t="125699" x="8388350" y="3956050"/>
          <p14:tracePt t="125706" x="8388350" y="3943350"/>
          <p14:tracePt t="125712" x="8388350" y="3930650"/>
          <p14:tracePt t="125719" x="8385175" y="3905250"/>
          <p14:tracePt t="125727" x="8385175" y="3892550"/>
          <p14:tracePt t="125733" x="8385175" y="3871913"/>
          <p14:tracePt t="125741" x="8385175" y="3854450"/>
          <p14:tracePt t="125747" x="8375650" y="3841750"/>
          <p14:tracePt t="125755" x="8375650" y="3821113"/>
          <p14:tracePt t="125761" x="8375650" y="3811588"/>
          <p14:tracePt t="125769" x="8375650" y="3808413"/>
          <p14:tracePt t="125775" x="8375650" y="3798888"/>
          <p14:tracePt t="125790" x="8375650" y="3794125"/>
          <p14:tracePt t="125804" x="8375650" y="3790950"/>
          <p14:tracePt t="125831" x="8372475" y="3781425"/>
          <p14:tracePt t="125859" x="8359775" y="3786188"/>
          <p14:tracePt t="125888" x="8350250" y="3798888"/>
          <p14:tracePt t="125896" x="8347075" y="3808413"/>
          <p14:tracePt t="125910" x="8334375" y="3824288"/>
          <p14:tracePt t="125916" x="8324850" y="3854450"/>
          <p14:tracePt t="125924" x="8316913" y="3875088"/>
          <p14:tracePt t="125930" x="8307388" y="3910013"/>
          <p14:tracePt t="125938" x="8307388" y="3952875"/>
          <p14:tracePt t="125944" x="8299450" y="4024313"/>
          <p14:tracePt t="125953" x="8299450" y="4084638"/>
          <p14:tracePt t="125958" x="8299450" y="4168775"/>
          <p14:tracePt t="125965" x="8299450" y="4254500"/>
          <p14:tracePt t="125973" x="8299450" y="4325938"/>
          <p14:tracePt t="125979" x="8299450" y="4424363"/>
          <p14:tracePt t="125987" x="8304213" y="4497388"/>
          <p14:tracePt t="125993" x="8304213" y="4568825"/>
          <p14:tracePt t="126004" x="8304213" y="4616450"/>
          <p14:tracePt t="126008" x="8304213" y="4684713"/>
          <p14:tracePt t="126014" x="8304213" y="4730750"/>
          <p14:tracePt t="126022" x="8304213" y="4803775"/>
          <p14:tracePt t="126028" x="8304213" y="4870450"/>
          <p14:tracePt t="126037" x="8304213" y="4930775"/>
          <p14:tracePt t="126043" x="8316913" y="5016500"/>
          <p14:tracePt t="126049" x="8316913" y="5100638"/>
          <p14:tracePt t="126058" x="8316913" y="5186363"/>
          <p14:tracePt t="126063" x="8324850" y="5245100"/>
          <p14:tracePt t="126071" x="8324850" y="5318125"/>
          <p14:tracePt t="126078" x="8324850" y="5364163"/>
          <p14:tracePt t="126086" x="8324850" y="5419725"/>
          <p14:tracePt t="126092" x="8324850" y="5454650"/>
          <p14:tracePt t="126099" x="8324850" y="5475288"/>
          <p14:tracePt t="126107" x="8320088" y="5495925"/>
          <p14:tracePt t="126123" x="8320088" y="5508625"/>
          <p14:tracePt t="126127" x="8320088" y="5518150"/>
          <p14:tracePt t="126137" x="8320088" y="5522913"/>
          <p14:tracePt t="126141" x="8320088" y="5530850"/>
          <p14:tracePt t="126156" x="8320088" y="5543550"/>
          <p14:tracePt t="126162" x="8324850" y="5543550"/>
          <p14:tracePt t="126171" x="8324850" y="5548313"/>
          <p14:tracePt t="126177" x="8324850" y="5551488"/>
          <p14:tracePt t="126183" x="8324850" y="5564188"/>
          <p14:tracePt t="126191" x="8324850" y="5573713"/>
          <p14:tracePt t="126197" x="8329613" y="5576888"/>
          <p14:tracePt t="126205" x="8329613" y="5589588"/>
          <p14:tracePt t="126211" x="8329613" y="5614988"/>
          <p14:tracePt t="126220" x="8329613" y="5637213"/>
          <p14:tracePt t="126226" x="8329613" y="5641975"/>
          <p14:tracePt t="126232" x="8329613" y="5657850"/>
          <p14:tracePt t="126240" x="8329613" y="5670550"/>
          <p14:tracePt t="126246" x="8329613" y="5683250"/>
          <p14:tracePt t="126254" x="8320088" y="5688013"/>
          <p14:tracePt t="126261" x="8320088" y="5695950"/>
          <p14:tracePt t="126270" x="8316913" y="5700713"/>
          <p14:tracePt t="126282" x="8316913" y="5708650"/>
          <p14:tracePt t="126304" x="8307388" y="5708650"/>
          <p14:tracePt t="126318" x="8307388" y="5713413"/>
          <p14:tracePt t="126331" x="8304213" y="5713413"/>
          <p14:tracePt t="126360" x="8299450" y="5713413"/>
          <p14:tracePt t="126394" x="8291513" y="5713413"/>
          <p14:tracePt t="126500" x="8291513" y="5718175"/>
          <p14:tracePt t="126514" x="8286750" y="5718175"/>
          <p14:tracePt t="126536" x="8286750" y="5735638"/>
          <p14:tracePt t="126549" x="8278813" y="5735638"/>
          <p14:tracePt t="126571" x="8278813" y="5738813"/>
          <p14:tracePt t="126578" x="8274050" y="5738813"/>
          <p14:tracePt t="126598" x="8274050" y="5743575"/>
          <p14:tracePt t="126606" x="8269288" y="5743575"/>
          <p14:tracePt t="126620" x="8261350" y="5743575"/>
          <p14:tracePt t="126626" x="8256588" y="5743575"/>
          <p14:tracePt t="126637" x="8256588" y="5751513"/>
          <p14:tracePt t="126641" x="8243888" y="5751513"/>
          <p14:tracePt t="126656" x="8235950" y="5751513"/>
          <p14:tracePt t="126669" x="8231188" y="5751513"/>
          <p14:tracePt t="126691" x="8223250" y="5751513"/>
          <p14:tracePt t="126703" x="8223250" y="5756275"/>
          <p14:tracePt t="126721" x="8218488" y="5756275"/>
          <p14:tracePt t="126732" x="8218488" y="5764213"/>
          <p14:tracePt t="126741" x="8213725" y="5764213"/>
          <p14:tracePt t="126754" x="8205788" y="5764213"/>
          <p14:tracePt t="126760" x="8205788" y="5768975"/>
          <p14:tracePt t="126770" x="8201025" y="5768975"/>
          <p14:tracePt t="126774" x="8180388" y="5768975"/>
          <p14:tracePt t="126781" x="8162925" y="5776913"/>
          <p14:tracePt t="126789" x="8150225" y="5776913"/>
          <p14:tracePt t="126795" x="8129588" y="5786438"/>
          <p14:tracePt t="126804" x="8104188" y="5799138"/>
          <p14:tracePt t="126809" x="8091488" y="5799138"/>
          <p14:tracePt t="126816" x="8078788" y="5799138"/>
          <p14:tracePt t="126824" x="8061325" y="5807075"/>
          <p14:tracePt t="126830" x="8056563" y="5807075"/>
          <p14:tracePt t="126838" x="8043863" y="5807075"/>
          <p14:tracePt t="126844" x="8031163" y="5807075"/>
          <p14:tracePt t="126853" x="8015288" y="5802313"/>
          <p14:tracePt t="126859" x="8002588" y="5802313"/>
          <p14:tracePt t="126865" x="7988300" y="5802313"/>
          <p14:tracePt t="126873" x="7954963" y="5802313"/>
          <p14:tracePt t="126879" x="7942263" y="5789613"/>
          <p14:tracePt t="126888" x="7921625" y="5789613"/>
          <p14:tracePt t="126894" x="7904163" y="5789613"/>
          <p14:tracePt t="126911" x="7848600" y="5781675"/>
          <p14:tracePt t="126915" x="7835900" y="5781675"/>
          <p14:tracePt t="126923" x="7831138" y="5781675"/>
          <p14:tracePt t="126929" x="7823200" y="5781675"/>
          <p14:tracePt t="126937" x="7810500" y="5781675"/>
          <p14:tracePt t="126943" x="7805738" y="5781675"/>
          <p14:tracePt t="126958" x="7797800" y="5781675"/>
          <p14:tracePt t="126972" x="7793038" y="5781675"/>
          <p14:tracePt t="126999" x="7789863" y="5781675"/>
          <p14:tracePt t="127105" x="7793038" y="5781675"/>
          <p14:tracePt t="127119" x="7802563" y="5781675"/>
          <p14:tracePt t="127133" x="7805738" y="5781675"/>
          <p14:tracePt t="127147" x="7818438" y="5781675"/>
          <p14:tracePt t="127161" x="7827963" y="5781675"/>
          <p14:tracePt t="127169" x="7831138" y="5781675"/>
          <p14:tracePt t="127175" x="7843838" y="5781675"/>
          <p14:tracePt t="127182" x="7861300" y="5773738"/>
          <p14:tracePt t="127190" x="7866063" y="5773738"/>
          <p14:tracePt t="127196" x="7886700" y="5773738"/>
          <p14:tracePt t="127204" x="7908925" y="5773738"/>
          <p14:tracePt t="127210" x="7916863" y="5773738"/>
          <p14:tracePt t="127220" x="7921625" y="5773738"/>
          <p14:tracePt t="127225" x="7924800" y="5773738"/>
          <p14:tracePt t="127231" x="7934325" y="5773738"/>
          <p14:tracePt t="127239" x="7937500" y="5773738"/>
          <p14:tracePt t="127255" x="7950200" y="5773738"/>
          <p14:tracePt t="127267" x="7959725" y="5773738"/>
          <p14:tracePt t="127280" x="7962900" y="5773738"/>
          <p14:tracePt t="127294" x="7972425" y="5773738"/>
          <p14:tracePt t="127316" x="7985125" y="5768975"/>
          <p14:tracePt t="127330" x="7988300" y="5768975"/>
          <p14:tracePt t="130650" x="7954963" y="5768975"/>
          <p14:tracePt t="130658" x="7899400" y="5768975"/>
          <p14:tracePt t="130664" x="7856538" y="5768975"/>
          <p14:tracePt t="130672" x="7785100" y="5768975"/>
          <p14:tracePt t="130678" x="7737475" y="5768975"/>
          <p14:tracePt t="130693" x="7623175" y="5756275"/>
          <p14:tracePt t="130701" x="7577138" y="5756275"/>
          <p14:tracePt t="130707" x="7546975" y="5756275"/>
          <p14:tracePt t="130713" x="7504113" y="5756275"/>
          <p14:tracePt t="130721" x="7470775" y="5748338"/>
          <p14:tracePt t="130728" x="7427913" y="5748338"/>
          <p14:tracePt t="130736" x="7397750" y="5748338"/>
          <p14:tracePt t="130742" x="7342188" y="5748338"/>
          <p14:tracePt t="130748" x="7308850" y="5748338"/>
          <p14:tracePt t="130756" x="7253288" y="5738813"/>
          <p14:tracePt t="130762" x="7197725" y="5738813"/>
          <p14:tracePt t="130770" x="7124700" y="5738813"/>
          <p14:tracePt t="130776" x="7053263" y="5738813"/>
          <p14:tracePt t="130785" x="6997700" y="5738813"/>
          <p14:tracePt t="130791" x="6926263" y="5730875"/>
          <p14:tracePt t="130797" x="6865938" y="5730875"/>
          <p14:tracePt t="130805" x="6819900" y="5721350"/>
          <p14:tracePt t="130811" x="6777038" y="5721350"/>
          <p14:tracePt t="130820" x="6742113" y="5713413"/>
          <p14:tracePt t="130826" x="6721475" y="5713413"/>
          <p14:tracePt t="130833" x="6686550" y="5705475"/>
          <p14:tracePt t="130840" x="6673850" y="5705475"/>
          <p14:tracePt t="130847" x="6661150" y="5705475"/>
          <p14:tracePt t="130854" x="6635750" y="5705475"/>
          <p14:tracePt t="130861" x="6607175" y="5695950"/>
          <p14:tracePt t="130869" x="6580188" y="5695950"/>
          <p14:tracePt t="130875" x="6559550" y="5695950"/>
          <p14:tracePt t="130882" x="6503988" y="5695950"/>
          <p14:tracePt t="130890" x="6448425" y="5695950"/>
          <p14:tracePt t="130896" x="6376988" y="5695950"/>
          <p14:tracePt t="130904" x="6291263" y="5700713"/>
          <p14:tracePt t="130910" x="6189663" y="5713413"/>
          <p14:tracePt t="130925" x="5959475" y="5726113"/>
          <p14:tracePt t="130931" x="5832475" y="5735638"/>
          <p14:tracePt t="130939" x="5691188" y="5748338"/>
          <p14:tracePt t="130945" x="5564188" y="5761038"/>
          <p14:tracePt t="130953" x="5449888" y="5781675"/>
          <p14:tracePt t="130959" x="5308600" y="5794375"/>
          <p14:tracePt t="130970" x="5151438" y="5794375"/>
          <p14:tracePt t="130974" x="4976813" y="5807075"/>
          <p14:tracePt t="130980" x="4773613" y="5807075"/>
          <p14:tracePt t="130989" x="4560888" y="5799138"/>
          <p14:tracePt t="130994" x="4287838" y="5764213"/>
          <p14:tracePt t="131003" x="4016375" y="5735638"/>
          <p14:tracePt t="131009" x="3735388" y="5683250"/>
          <p14:tracePt t="131016" x="3416300" y="5594350"/>
          <p14:tracePt t="131024" x="3155950" y="5513388"/>
          <p14:tracePt t="131030" x="2892425" y="5432425"/>
          <p14:tracePt t="131037" x="2709863" y="5360988"/>
          <p14:tracePt t="131044" x="2540000" y="5322888"/>
          <p14:tracePt t="131052" x="2420938" y="5262563"/>
          <p14:tracePt t="131059" x="2344738" y="5229225"/>
          <p14:tracePt t="131389" x="2254250" y="5092700"/>
          <p14:tracePt t="131397" x="2147888" y="4943475"/>
          <p14:tracePt t="131404" x="2046288" y="4816475"/>
          <p14:tracePt t="131410" x="1957388" y="4672013"/>
          <p14:tracePt t="131420" x="1838325" y="4497388"/>
          <p14:tracePt t="131424" x="1697038" y="4292600"/>
          <p14:tracePt t="131431" x="1539875" y="4011613"/>
          <p14:tracePt t="131440" x="1390650" y="3781425"/>
          <p14:tracePt t="131445" x="1238250" y="3527425"/>
          <p14:tracePt t="131454" x="1089025" y="3297238"/>
          <p14:tracePt t="131459" x="957263" y="3046413"/>
          <p14:tracePt t="131466" x="858838" y="2803525"/>
          <p14:tracePt t="131473" x="769938" y="2611438"/>
          <p14:tracePt t="131480" x="706438" y="2454275"/>
          <p14:tracePt t="131487" x="646113" y="2322513"/>
          <p14:tracePt t="131494" x="612775" y="2195513"/>
          <p14:tracePt t="131502" x="574675" y="2079625"/>
          <p14:tracePt t="131508" x="539750" y="1973263"/>
          <p14:tracePt t="131515" x="519113" y="1876425"/>
          <p14:tracePt t="131523" x="498475" y="1787525"/>
          <p14:tracePt t="131529" x="476250" y="1697038"/>
          <p14:tracePt t="131537" x="455613" y="1638300"/>
          <p14:tracePt t="131543" x="420688" y="1574800"/>
          <p14:tracePt t="131552" x="412750" y="1527175"/>
          <p14:tracePt t="131558" x="395288" y="1481138"/>
          <p14:tracePt t="131564" x="374650" y="1428750"/>
          <p14:tracePt t="131572" x="365125" y="1370013"/>
          <p14:tracePt t="131579" x="336550" y="1322388"/>
          <p14:tracePt t="131588" x="314325" y="1258888"/>
          <p14:tracePt t="131593" x="306388" y="1200150"/>
          <p14:tracePt t="131603" x="298450" y="1169988"/>
          <p14:tracePt t="131608" x="288925" y="1136650"/>
          <p14:tracePt t="131613" x="268288" y="1089025"/>
          <p14:tracePt t="131621" x="258763" y="1042988"/>
          <p14:tracePt t="131627" x="230188" y="977900"/>
          <p14:tracePt t="131635" x="217488" y="906463"/>
          <p14:tracePt t="131642" x="200025" y="855663"/>
          <p14:tracePt t="131649" x="192088" y="795338"/>
          <p14:tracePt t="131657" x="169863" y="736600"/>
          <p14:tracePt t="131663" x="157163" y="676275"/>
          <p14:tracePt t="131671" x="139700" y="642938"/>
          <p14:tracePt t="131677" x="131763" y="608013"/>
          <p14:tracePt t="131684" x="123825" y="587375"/>
          <p14:tracePt t="131692" x="123825" y="561975"/>
          <p14:tracePt t="131698" x="119063" y="531813"/>
          <p14:tracePt t="131706" x="111125" y="514350"/>
          <p14:tracePt t="131712" x="111125" y="501650"/>
          <p14:tracePt t="131720" x="101600" y="476250"/>
          <p14:tracePt t="131726" x="93663" y="446088"/>
          <p14:tracePt t="131736" x="85725" y="420688"/>
          <p14:tracePt t="131741" x="76200" y="400050"/>
          <p14:tracePt t="131747" x="50800" y="352425"/>
          <p14:tracePt t="131755" x="42863" y="331788"/>
          <p14:tracePt t="131761" x="25400" y="306388"/>
          <p14:tracePt t="131769" x="17463" y="263525"/>
          <p14:tracePt t="131775" x="4763" y="23812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2F448-2A2B-44AB-9E9A-F0D089266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EC1ACC-91EE-4FAB-B14A-8F6260EDE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E47F8-4EC2-428B-92C8-54A5C06CAE33}"/>
              </a:ext>
            </a:extLst>
          </p:cNvPr>
          <p:cNvSpPr txBox="1"/>
          <p:nvPr/>
        </p:nvSpPr>
        <p:spPr>
          <a:xfrm>
            <a:off x="484348" y="1074401"/>
            <a:ext cx="11096879" cy="2723048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Compression Analytics (CA) involves using compression algorithms for machine learning (ML)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Statistical interpretation of CA offers a path forward for novel method development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Result 1: Optimal classification rules adapted to general compression algorithms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Result 2: Statistical model selection for choosing context length in PPM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Future directions: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Nonlocal compression for extending context length (order)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Adapting latent variable methods for unsupervised CA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C6355-8848-401D-86A6-EDF08EBC3796}"/>
              </a:ext>
            </a:extLst>
          </p:cNvPr>
          <p:cNvSpPr txBox="1"/>
          <p:nvPr/>
        </p:nvSpPr>
        <p:spPr>
          <a:xfrm>
            <a:off x="3931920" y="4588136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Thanks for listening!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B4C0D6F-4834-4543-AB0F-20BB1D5A4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95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549">
        <p:fade/>
      </p:transition>
    </mc:Choice>
    <mc:Fallback xmlns="">
      <p:transition spd="med" advTm="26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46" x="114300" y="1846263"/>
          <p14:tracePt t="9154" x="161925" y="1854200"/>
          <p14:tracePt t="9160" x="233363" y="1866900"/>
          <p14:tracePt t="9167" x="268288" y="1876425"/>
          <p14:tracePt t="9174" x="327025" y="1876425"/>
          <p14:tracePt t="9181" x="361950" y="1893888"/>
          <p14:tracePt t="9188" x="407988" y="1901825"/>
          <p14:tracePt t="9195" x="438150" y="1901825"/>
          <p14:tracePt t="9203" x="463550" y="1909763"/>
          <p14:tracePt t="9209" x="506413" y="1919288"/>
          <p14:tracePt t="9216" x="527050" y="1927225"/>
          <p14:tracePt t="9223" x="569913" y="1927225"/>
          <p14:tracePt t="9230" x="595313" y="1931988"/>
          <p14:tracePt t="9237" x="608013" y="1939925"/>
          <p14:tracePt t="9244" x="617538" y="1939925"/>
          <p14:tracePt t="9898" x="608013" y="1939925"/>
          <p14:tracePt t="9906" x="600075" y="1947863"/>
          <p14:tracePt t="9913" x="595313" y="1947863"/>
          <p14:tracePt t="9920" x="582613" y="1952625"/>
          <p14:tracePt t="9926" x="574675" y="1952625"/>
          <p14:tracePt t="9934" x="569913" y="1952625"/>
          <p14:tracePt t="9941" x="565150" y="1960563"/>
          <p14:tracePt t="9949" x="549275" y="1960563"/>
          <p14:tracePt t="9954" x="544513" y="1965325"/>
          <p14:tracePt t="9963" x="539750" y="1965325"/>
          <p14:tracePt t="9969" x="531813" y="1965325"/>
          <p14:tracePt t="9976" x="527050" y="1965325"/>
          <p14:tracePt t="9983" x="519113" y="1965325"/>
          <p14:tracePt t="9989" x="514350" y="1965325"/>
          <p14:tracePt t="9997" x="501650" y="1973263"/>
          <p14:tracePt t="10004" x="488950" y="1973263"/>
          <p14:tracePt t="10011" x="471488" y="1973263"/>
          <p14:tracePt t="10018" x="458788" y="1973263"/>
          <p14:tracePt t="10033" x="433388" y="1973263"/>
          <p14:tracePt t="10039" x="420688" y="1973263"/>
          <p14:tracePt t="10047" x="404813" y="1973263"/>
          <p14:tracePt t="10053" x="392113" y="1973263"/>
          <p14:tracePt t="10060" x="387350" y="1973263"/>
          <p14:tracePt t="10068" x="377825" y="1973263"/>
          <p14:tracePt t="10075" x="374650" y="1973263"/>
          <p14:tracePt t="10082" x="369888" y="1973263"/>
          <p14:tracePt t="10088" x="349250" y="1973263"/>
          <p14:tracePt t="10097" x="339725" y="1973263"/>
          <p14:tracePt t="10103" x="327025" y="1973263"/>
          <p14:tracePt t="10109" x="314325" y="1973263"/>
          <p14:tracePt t="10117" x="301625" y="1973263"/>
          <p14:tracePt t="10123" x="276225" y="1970088"/>
          <p14:tracePt t="10131" x="263525" y="1970088"/>
          <p14:tracePt t="10138" x="250825" y="1970088"/>
          <p14:tracePt t="10144" x="238125" y="1970088"/>
          <p14:tracePt t="10155" x="230188" y="1970088"/>
          <p14:tracePt t="10159" x="212725" y="1970088"/>
          <p14:tracePt t="10167" x="204788" y="1970088"/>
          <p14:tracePt t="10173" x="200025" y="1970088"/>
          <p14:tracePt t="10184" x="187325" y="1970088"/>
          <p14:tracePt t="10188" x="179388" y="1970088"/>
          <p14:tracePt t="10194" x="174625" y="1970088"/>
          <p14:tracePt t="10202" x="166688" y="1970088"/>
          <p14:tracePt t="10208" x="161925" y="1970088"/>
          <p14:tracePt t="10222" x="149225" y="1970088"/>
          <p14:tracePt t="10240" x="144463" y="1970088"/>
          <p14:tracePt t="10257" x="136525" y="1970088"/>
          <p14:tracePt t="10279" x="131763" y="1970088"/>
          <p14:tracePt t="10348" x="131763" y="1978025"/>
          <p14:tracePt t="10377" x="139700" y="1978025"/>
          <p14:tracePt t="10384" x="139700" y="1982788"/>
          <p14:tracePt t="10391" x="144463" y="1982788"/>
          <p14:tracePt t="10398" x="157163" y="1982788"/>
          <p14:tracePt t="10419" x="161925" y="1987550"/>
          <p14:tracePt t="10421" x="169863" y="1987550"/>
          <p14:tracePt t="10426" x="174625" y="1987550"/>
          <p14:tracePt t="10434" x="182563" y="1987550"/>
          <p14:tracePt t="10440" x="195263" y="1987550"/>
          <p14:tracePt t="10447" x="230188" y="2003425"/>
          <p14:tracePt t="10454" x="250825" y="2003425"/>
          <p14:tracePt t="10461" x="273050" y="2003425"/>
          <p14:tracePt t="10468" x="314325" y="2003425"/>
          <p14:tracePt t="10475" x="349250" y="2003425"/>
          <p14:tracePt t="10482" x="392113" y="2003425"/>
          <p14:tracePt t="10489" x="433388" y="2003425"/>
          <p14:tracePt t="10498" x="468313" y="2003425"/>
          <p14:tracePt t="10503" x="511175" y="2003425"/>
          <p14:tracePt t="10510" x="539750" y="2003425"/>
          <p14:tracePt t="10518" x="574675" y="2012950"/>
          <p14:tracePt t="10524" x="595313" y="2012950"/>
          <p14:tracePt t="10532" x="617538" y="2012950"/>
          <p14:tracePt t="10538" x="642938" y="2012950"/>
          <p14:tracePt t="10547" x="655638" y="2020888"/>
          <p14:tracePt t="10553" x="663575" y="2020888"/>
          <p14:tracePt t="10559" x="676275" y="2020888"/>
          <p14:tracePt t="10567" x="681038" y="2020888"/>
          <p14:tracePt t="10573" x="684213" y="2020888"/>
          <p14:tracePt t="10581" x="693738" y="2020888"/>
          <p14:tracePt t="10588" x="696913" y="2020888"/>
          <p14:tracePt t="10595" x="706438" y="2020888"/>
          <p14:tracePt t="10603" x="719138" y="2020888"/>
          <p14:tracePt t="10609" x="723900" y="2020888"/>
          <p14:tracePt t="10616" x="731838" y="2020888"/>
          <p14:tracePt t="10624" x="736600" y="2012950"/>
          <p14:tracePt t="10638" x="749300" y="2012950"/>
          <p14:tracePt t="10644" x="762000" y="2012950"/>
          <p14:tracePt t="10658" x="769938" y="2012950"/>
          <p14:tracePt t="10666" x="774700" y="2012950"/>
          <p14:tracePt t="10687" x="777875" y="2012950"/>
          <p14:tracePt t="10701" x="787400" y="2012950"/>
          <p14:tracePt t="10771" x="782638" y="2012950"/>
          <p14:tracePt t="10785" x="777875" y="2012950"/>
          <p14:tracePt t="10792" x="774700" y="2012950"/>
          <p14:tracePt t="10799" x="765175" y="2012950"/>
          <p14:tracePt t="10806" x="752475" y="2012950"/>
          <p14:tracePt t="10813" x="739775" y="2000250"/>
          <p14:tracePt t="10820" x="731838" y="2000250"/>
          <p14:tracePt t="10827" x="727075" y="2000250"/>
          <p14:tracePt t="10834" x="714375" y="2000250"/>
          <p14:tracePt t="10841" x="706438" y="2000250"/>
          <p14:tracePt t="10848" x="693738" y="2000250"/>
          <p14:tracePt t="10855" x="681038" y="2000250"/>
          <p14:tracePt t="10863" x="668338" y="2000250"/>
          <p14:tracePt t="10869" x="650875" y="2008188"/>
          <p14:tracePt t="10876" x="638175" y="2008188"/>
          <p14:tracePt t="10883" x="617538" y="2008188"/>
          <p14:tracePt t="10890" x="582613" y="2008188"/>
          <p14:tracePt t="10898" x="561975" y="2008188"/>
          <p14:tracePt t="10904" x="527050" y="2016125"/>
          <p14:tracePt t="10911" x="506413" y="2016125"/>
          <p14:tracePt t="10919" x="484188" y="2016125"/>
          <p14:tracePt t="10925" x="450850" y="2016125"/>
          <p14:tracePt t="10933" x="438150" y="2016125"/>
          <p14:tracePt t="10939" x="425450" y="2016125"/>
          <p14:tracePt t="10947" x="412750" y="2016125"/>
          <p14:tracePt t="10953" x="387350" y="2016125"/>
          <p14:tracePt t="10961" x="382588" y="2016125"/>
          <p14:tracePt t="10969" x="369888" y="2016125"/>
          <p14:tracePt t="10982" x="361950" y="2016125"/>
          <p14:tracePt t="10997" x="357188" y="2016125"/>
          <p14:tracePt t="11009" x="352425" y="2016125"/>
          <p14:tracePt t="11032" x="344488" y="2016125"/>
          <p14:tracePt t="11059" x="339725" y="2016125"/>
          <p14:tracePt t="11087" x="327025" y="2016125"/>
          <p14:tracePt t="11158" x="336550" y="2016125"/>
          <p14:tracePt t="11186" x="339725" y="2016125"/>
          <p14:tracePt t="11214" x="349250" y="2016125"/>
          <p14:tracePt t="11221" x="352425" y="2016125"/>
          <p14:tracePt t="11228" x="361950" y="2016125"/>
          <p14:tracePt t="11242" x="374650" y="2016125"/>
          <p14:tracePt t="11257" x="377825" y="2016125"/>
          <p14:tracePt t="11264" x="382588" y="2016125"/>
          <p14:tracePt t="11270" x="395288" y="2016125"/>
          <p14:tracePt t="11277" x="404813" y="2016125"/>
          <p14:tracePt t="11291" x="407988" y="2016125"/>
          <p14:tracePt t="11299" x="417513" y="2016125"/>
          <p14:tracePt t="11305" x="420688" y="2016125"/>
          <p14:tracePt t="11313" x="430213" y="2016125"/>
          <p14:tracePt t="11319" x="433388" y="2016125"/>
          <p14:tracePt t="11326" x="438150" y="2016125"/>
          <p14:tracePt t="11334" x="455613" y="2016125"/>
          <p14:tracePt t="11340" x="476250" y="2016125"/>
          <p14:tracePt t="11348" x="481013" y="2016125"/>
          <p14:tracePt t="11354" x="493713" y="2016125"/>
          <p14:tracePt t="11363" x="506413" y="2016125"/>
          <p14:tracePt t="11369" x="514350" y="2016125"/>
          <p14:tracePt t="11375" x="519113" y="2016125"/>
          <p14:tracePt t="11383" x="531813" y="2016125"/>
          <p14:tracePt t="11389" x="539750" y="2016125"/>
          <p14:tracePt t="11397" x="544513" y="2016125"/>
          <p14:tracePt t="11404" x="552450" y="2016125"/>
          <p14:tracePt t="11411" x="557213" y="2016125"/>
          <p14:tracePt t="11418" x="561975" y="2016125"/>
          <p14:tracePt t="11425" x="569913" y="2016125"/>
          <p14:tracePt t="11433" x="574675" y="2016125"/>
          <p14:tracePt t="11447" x="582613" y="2016125"/>
          <p14:tracePt t="11460" x="595313" y="2016125"/>
          <p14:tracePt t="11474" x="600075" y="2016125"/>
          <p14:tracePt t="11496" x="608013" y="2016125"/>
          <p14:tracePt t="11523" x="612775" y="2016125"/>
          <p14:tracePt t="11558" x="617538" y="2016125"/>
          <p14:tracePt t="11587" x="625475" y="2016125"/>
          <p14:tracePt t="11608" x="630238" y="2016125"/>
          <p14:tracePt t="11636" x="638175" y="2016125"/>
          <p14:tracePt t="11664" x="642938" y="2016125"/>
          <p14:tracePt t="12241" x="625475" y="2016125"/>
          <p14:tracePt t="12248" x="612775" y="2016125"/>
          <p14:tracePt t="12255" x="600075" y="2016125"/>
          <p14:tracePt t="12263" x="574675" y="2008188"/>
          <p14:tracePt t="12270" x="552450" y="2008188"/>
          <p14:tracePt t="12276" x="539750" y="2008188"/>
          <p14:tracePt t="12283" x="527050" y="2008188"/>
          <p14:tracePt t="12290" x="501650" y="2000250"/>
          <p14:tracePt t="12298" x="488950" y="2000250"/>
          <p14:tracePt t="12304" x="476250" y="2000250"/>
          <p14:tracePt t="12311" x="468313" y="2000250"/>
          <p14:tracePt t="12319" x="450850" y="2003425"/>
          <p14:tracePt t="12325" x="425450" y="2003425"/>
          <p14:tracePt t="12333" x="420688" y="2003425"/>
          <p14:tracePt t="12339" x="407988" y="2003425"/>
          <p14:tracePt t="12347" x="395288" y="2003425"/>
          <p14:tracePt t="12354" x="377825" y="2008188"/>
          <p14:tracePt t="12360" x="365125" y="2008188"/>
          <p14:tracePt t="12368" x="349250" y="2016125"/>
          <p14:tracePt t="12374" x="336550" y="2016125"/>
          <p14:tracePt t="12382" x="331788" y="2020888"/>
          <p14:tracePt t="12388" x="319088" y="2020888"/>
          <p14:tracePt t="12396" x="311150" y="2028825"/>
          <p14:tracePt t="12403" x="298450" y="2033588"/>
          <p14:tracePt t="12409" x="293688" y="2033588"/>
          <p14:tracePt t="12417" x="280988" y="2041525"/>
          <p14:tracePt t="12431" x="273050" y="2046288"/>
          <p14:tracePt t="12438" x="268288" y="2054225"/>
          <p14:tracePt t="12452" x="258763" y="2058988"/>
          <p14:tracePt t="12459" x="255588" y="2058988"/>
          <p14:tracePt t="12467" x="255588" y="2071688"/>
          <p14:tracePt t="12473" x="250825" y="2071688"/>
          <p14:tracePt t="12480" x="238125" y="2079625"/>
          <p14:tracePt t="12487" x="238125" y="2084388"/>
          <p14:tracePt t="12494" x="230188" y="2084388"/>
          <p14:tracePt t="12502" x="225425" y="2097088"/>
          <p14:tracePt t="12508" x="217488" y="2106613"/>
          <p14:tracePt t="12515" x="212725" y="2109788"/>
          <p14:tracePt t="12522" x="204788" y="2119313"/>
          <p14:tracePt t="12529" x="200025" y="2122488"/>
          <p14:tracePt t="12536" x="192088" y="2127250"/>
          <p14:tracePt t="12543" x="187325" y="2144713"/>
          <p14:tracePt t="12551" x="187325" y="2147888"/>
          <p14:tracePt t="12557" x="179388" y="2160588"/>
          <p14:tracePt t="12565" x="166688" y="2170113"/>
          <p14:tracePt t="12571" x="157163" y="2173288"/>
          <p14:tracePt t="12579" x="152400" y="2185988"/>
          <p14:tracePt t="12586" x="152400" y="2195513"/>
          <p14:tracePt t="12592" x="144463" y="2195513"/>
          <p14:tracePt t="12600" x="144463" y="2200275"/>
          <p14:tracePt t="12613" x="139700" y="2212975"/>
          <p14:tracePt t="12616" x="139700" y="2220913"/>
          <p14:tracePt t="12628" x="131763" y="2225675"/>
          <p14:tracePt t="12635" x="131763" y="2233613"/>
          <p14:tracePt t="12642" x="131763" y="2238375"/>
          <p14:tracePt t="12656" x="131763" y="2241550"/>
          <p14:tracePt t="12670" x="131763" y="2251075"/>
          <p14:tracePt t="12691" x="131763" y="2254250"/>
          <p14:tracePt t="12705" x="131763" y="2263775"/>
          <p14:tracePt t="12726" x="136525" y="2263775"/>
          <p14:tracePt t="12740" x="136525" y="2276475"/>
          <p14:tracePt t="12754" x="139700" y="2276475"/>
          <p14:tracePt t="12775" x="139700" y="2279650"/>
          <p14:tracePt t="12783" x="149225" y="2279650"/>
          <p14:tracePt t="12789" x="152400" y="2289175"/>
          <p14:tracePt t="12797" x="174625" y="2292350"/>
          <p14:tracePt t="12803" x="179388" y="2292350"/>
          <p14:tracePt t="12811" x="195263" y="2301875"/>
          <p14:tracePt t="12818" x="200025" y="2301875"/>
          <p14:tracePt t="12824" x="212725" y="2301875"/>
          <p14:tracePt t="12832" x="217488" y="2306638"/>
          <p14:tracePt t="12839" x="230188" y="2306638"/>
          <p14:tracePt t="12846" x="246063" y="2314575"/>
          <p14:tracePt t="12853" x="258763" y="2314575"/>
          <p14:tracePt t="12860" x="273050" y="2314575"/>
          <p14:tracePt t="12867" x="280988" y="2314575"/>
          <p14:tracePt t="12874" x="293688" y="2314575"/>
          <p14:tracePt t="12881" x="314325" y="2314575"/>
          <p14:tracePt t="12888" x="327025" y="2314575"/>
          <p14:tracePt t="12896" x="336550" y="2314575"/>
          <p14:tracePt t="12902" x="352425" y="2314575"/>
          <p14:tracePt t="12909" x="361950" y="2314575"/>
          <p14:tracePt t="12916" x="365125" y="2314575"/>
          <p14:tracePt t="12923" x="377825" y="2314575"/>
          <p14:tracePt t="12930" x="395288" y="2314575"/>
          <p14:tracePt t="12944" x="400050" y="2314575"/>
          <p14:tracePt t="12952" x="404813" y="2314575"/>
          <p14:tracePt t="12966" x="412750" y="2314575"/>
          <p14:tracePt t="12981" x="417513" y="2314575"/>
          <p14:tracePt t="12993" x="425450" y="2314575"/>
          <p14:tracePt t="13002" x="430213" y="2306638"/>
          <p14:tracePt t="13016" x="442913" y="2306638"/>
          <p14:tracePt t="13030" x="450850" y="2306638"/>
          <p14:tracePt t="13043" x="455613" y="2306638"/>
          <p14:tracePt t="13050" x="458788" y="2306638"/>
          <p14:tracePt t="13065" x="468313" y="2306638"/>
          <p14:tracePt t="13071" x="471488" y="2306638"/>
          <p14:tracePt t="13085" x="481013" y="2306638"/>
          <p14:tracePt t="13099" x="484188" y="2306638"/>
          <p14:tracePt t="13114" x="488950" y="2306638"/>
          <p14:tracePt t="13133" x="506413" y="2306638"/>
          <p14:tracePt t="13979" x="527050" y="2309813"/>
          <p14:tracePt t="13986" x="552450" y="2319338"/>
          <p14:tracePt t="13992" x="565150" y="2319338"/>
          <p14:tracePt t="14000" x="595313" y="2314575"/>
          <p14:tracePt t="14006" x="620713" y="2314575"/>
          <p14:tracePt t="14014" x="633413" y="2314575"/>
          <p14:tracePt t="14021" x="646113" y="2306638"/>
          <p14:tracePt t="14034" x="663575" y="2306638"/>
          <p14:tracePt t="14036" x="668338" y="2306638"/>
          <p14:tracePt t="14042" x="671513" y="2306638"/>
          <p14:tracePt t="14049" x="681038" y="2306638"/>
          <p14:tracePt t="14070" x="684213" y="2306638"/>
          <p14:tracePt t="14084" x="693738" y="2306638"/>
          <p14:tracePt t="14120" x="696913" y="2306638"/>
          <p14:tracePt t="14148" x="701675" y="2306638"/>
          <p14:tracePt t="14203" x="701675" y="2309813"/>
          <p14:tracePt t="14246" x="701675" y="2314575"/>
          <p14:tracePt t="14330" x="696913" y="2314575"/>
          <p14:tracePt t="14344" x="688975" y="2314575"/>
          <p14:tracePt t="14352" x="684213" y="2314575"/>
          <p14:tracePt t="14358" x="676275" y="2314575"/>
          <p14:tracePt t="14366" x="671513" y="2314575"/>
          <p14:tracePt t="14372" x="668338" y="2314575"/>
          <p14:tracePt t="14387" x="650875" y="2314575"/>
          <p14:tracePt t="14401" x="646113" y="2314575"/>
          <p14:tracePt t="14415" x="642938" y="2314575"/>
          <p14:tracePt t="14429" x="633413" y="2314575"/>
          <p14:tracePt t="14450" x="630238" y="2314575"/>
          <p14:tracePt t="14464" x="617538" y="2314575"/>
          <p14:tracePt t="14471" x="608013" y="2314575"/>
          <p14:tracePt t="14480" x="604838" y="2314575"/>
          <p14:tracePt t="14485" x="590550" y="2314575"/>
          <p14:tracePt t="14492" x="577850" y="2314575"/>
          <p14:tracePt t="14499" x="569913" y="2319338"/>
          <p14:tracePt t="14506" x="557213" y="2319338"/>
          <p14:tracePt t="14513" x="544513" y="2319338"/>
          <p14:tracePt t="14520" x="531813" y="2319338"/>
          <p14:tracePt t="14527" x="523875" y="2319338"/>
          <p14:tracePt t="14534" x="506413" y="2327275"/>
          <p14:tracePt t="14541" x="488950" y="2327275"/>
          <p14:tracePt t="14548" x="476250" y="2327275"/>
          <p14:tracePt t="14555" x="455613" y="2327275"/>
          <p14:tracePt t="14562" x="438150" y="2322513"/>
          <p14:tracePt t="14569" x="433388" y="2322513"/>
          <p14:tracePt t="14576" x="420688" y="2322513"/>
          <p14:tracePt t="14584" x="417513" y="2322513"/>
          <p14:tracePt t="14590" x="407988" y="2322513"/>
          <p14:tracePt t="14604" x="395288" y="2322513"/>
          <p14:tracePt t="14614" x="392113" y="2322513"/>
          <p14:tracePt t="14634" x="382588" y="2322513"/>
          <p14:tracePt t="14640" x="377825" y="2319338"/>
          <p14:tracePt t="14647" x="365125" y="2319338"/>
          <p14:tracePt t="14654" x="357188" y="2319338"/>
          <p14:tracePt t="14661" x="344488" y="2319338"/>
          <p14:tracePt t="14668" x="331788" y="2319338"/>
          <p14:tracePt t="14675" x="319088" y="2319338"/>
          <p14:tracePt t="14682" x="306388" y="2319338"/>
          <p14:tracePt t="14689" x="293688" y="2319338"/>
          <p14:tracePt t="14696" x="276225" y="2322513"/>
          <p14:tracePt t="14703" x="255588" y="2322513"/>
          <p14:tracePt t="14710" x="238125" y="2327275"/>
          <p14:tracePt t="14717" x="233363" y="2327275"/>
          <p14:tracePt t="14724" x="220663" y="2327275"/>
          <p14:tracePt t="14731" x="217488" y="2327275"/>
          <p14:tracePt t="14738" x="195263" y="2327275"/>
          <p14:tracePt t="14746" x="195263" y="2335213"/>
          <p14:tracePt t="14752" x="187325" y="2335213"/>
          <p14:tracePt t="14759" x="182563" y="2335213"/>
          <p14:tracePt t="14773" x="174625" y="2335213"/>
          <p14:tracePt t="14787" x="169863" y="2335213"/>
          <p14:tracePt t="14816" x="166688" y="2335213"/>
          <p14:tracePt t="14844" x="157163" y="2335213"/>
          <p14:tracePt t="14872" x="157163" y="2339975"/>
          <p14:tracePt t="14921" x="161925" y="2339975"/>
          <p14:tracePt t="14949" x="166688" y="2339975"/>
          <p14:tracePt t="14964" x="169863" y="2339975"/>
          <p14:tracePt t="14970" x="179388" y="2339975"/>
          <p14:tracePt t="14977" x="182563" y="2347913"/>
          <p14:tracePt t="14985" x="192088" y="2347913"/>
          <p14:tracePt t="14991" x="212725" y="2347913"/>
          <p14:tracePt t="14999" x="217488" y="2347913"/>
          <p14:tracePt t="15015" x="233363" y="2347913"/>
          <p14:tracePt t="15020" x="250825" y="2347913"/>
          <p14:tracePt t="15026" x="255588" y="2344738"/>
          <p14:tracePt t="15034" x="276225" y="2344738"/>
          <p14:tracePt t="15042" x="288925" y="2344738"/>
          <p14:tracePt t="15050" x="301625" y="2344738"/>
          <p14:tracePt t="15055" x="314325" y="2344738"/>
          <p14:tracePt t="15063" x="339725" y="2344738"/>
          <p14:tracePt t="15069" x="352425" y="2344738"/>
          <p14:tracePt t="15076" x="365125" y="2344738"/>
          <p14:tracePt t="15083" x="392113" y="2344738"/>
          <p14:tracePt t="15090" x="395288" y="2344738"/>
          <p14:tracePt t="15098" x="417513" y="2344738"/>
          <p14:tracePt t="15104" x="430213" y="2344738"/>
          <p14:tracePt t="15111" x="442913" y="2344738"/>
          <p14:tracePt t="15119" x="450850" y="2344738"/>
          <p14:tracePt t="15125" x="463550" y="2344738"/>
          <p14:tracePt t="15132" x="476250" y="2344738"/>
          <p14:tracePt t="15139" x="488950" y="2344738"/>
          <p14:tracePt t="15155" x="493713" y="2344738"/>
          <p14:tracePt t="15160" x="506413" y="2344738"/>
          <p14:tracePt t="15168" x="514350" y="2344738"/>
          <p14:tracePt t="15174" x="519113" y="2344738"/>
          <p14:tracePt t="15182" x="527050" y="2344738"/>
          <p14:tracePt t="15188" x="531813" y="2344738"/>
          <p14:tracePt t="15197" x="539750" y="2344738"/>
          <p14:tracePt t="15203" x="544513" y="2344738"/>
          <p14:tracePt t="15217" x="549275" y="2344738"/>
          <p14:tracePt t="15223" x="557213" y="2344738"/>
          <p14:tracePt t="15246" x="561975" y="2344738"/>
          <p14:tracePt t="15259" x="569913" y="2344738"/>
          <p14:tracePt t="15287" x="582613" y="2344738"/>
          <p14:tracePt t="15294" x="595313" y="2344738"/>
          <p14:tracePt t="15301" x="608013" y="2344738"/>
          <p14:tracePt t="15308" x="620713" y="2344738"/>
          <p14:tracePt t="15316" x="630238" y="2344738"/>
          <p14:tracePt t="15322" x="642938" y="2339975"/>
          <p14:tracePt t="15329" x="646113" y="2339975"/>
          <p14:tracePt t="15336" x="658813" y="2339975"/>
          <p14:tracePt t="15351" x="668338" y="2339975"/>
          <p14:tracePt t="15365" x="671513" y="2339975"/>
          <p14:tracePt t="15386" x="681038" y="2339975"/>
          <p14:tracePt t="15420" x="684213" y="2339975"/>
          <p14:tracePt t="15505" x="676275" y="2339975"/>
          <p14:tracePt t="15512" x="671513" y="2332038"/>
          <p14:tracePt t="15519" x="663575" y="2332038"/>
          <p14:tracePt t="15526" x="642938" y="2332038"/>
          <p14:tracePt t="15533" x="638175" y="2332038"/>
          <p14:tracePt t="15540" x="625475" y="2332038"/>
          <p14:tracePt t="15548" x="612775" y="2332038"/>
          <p14:tracePt t="15555" x="604838" y="2332038"/>
          <p14:tracePt t="15563" x="587375" y="2332038"/>
          <p14:tracePt t="15569" x="569913" y="2332038"/>
          <p14:tracePt t="15575" x="557213" y="2332038"/>
          <p14:tracePt t="15583" x="544513" y="2332038"/>
          <p14:tracePt t="15589" x="531813" y="2332038"/>
          <p14:tracePt t="15597" x="519113" y="2332038"/>
          <p14:tracePt t="15603" x="501650" y="2332038"/>
          <p14:tracePt t="15610" x="488950" y="2332038"/>
          <p14:tracePt t="15619" x="476250" y="2332038"/>
          <p14:tracePt t="15624" x="446088" y="2332038"/>
          <p14:tracePt t="15632" x="430213" y="2332038"/>
          <p14:tracePt t="15638" x="417513" y="2332038"/>
          <p14:tracePt t="15646" x="404813" y="2332038"/>
          <p14:tracePt t="15653" x="382588" y="2332038"/>
          <p14:tracePt t="15659" x="365125" y="2332038"/>
          <p14:tracePt t="15667" x="352425" y="2332038"/>
          <p14:tracePt t="15674" x="349250" y="2332038"/>
          <p14:tracePt t="15681" x="339725" y="2332038"/>
          <p14:tracePt t="15696" x="327025" y="2332038"/>
          <p14:tracePt t="15716" x="314325" y="2332038"/>
          <p14:tracePt t="15730" x="311150" y="2332038"/>
          <p14:tracePt t="15745" x="301625" y="2332038"/>
          <p14:tracePt t="15780" x="298450" y="2332038"/>
          <p14:tracePt t="15850" x="306388" y="2332038"/>
          <p14:tracePt t="15864" x="311150" y="2332038"/>
          <p14:tracePt t="15878" x="323850" y="2335213"/>
          <p14:tracePt t="15886" x="331788" y="2335213"/>
          <p14:tracePt t="15892" x="336550" y="2335213"/>
          <p14:tracePt t="15899" x="344488" y="2335213"/>
          <p14:tracePt t="15906" x="349250" y="2335213"/>
          <p14:tracePt t="15913" x="352425" y="2335213"/>
          <p14:tracePt t="15920" x="361950" y="2335213"/>
          <p14:tracePt t="15927" x="365125" y="2335213"/>
          <p14:tracePt t="15941" x="374650" y="2335213"/>
          <p14:tracePt t="15949" x="387350" y="2335213"/>
          <p14:tracePt t="15955" x="392113" y="2335213"/>
          <p14:tracePt t="15962" x="395288" y="2335213"/>
          <p14:tracePt t="15969" x="404813" y="2335213"/>
          <p14:tracePt t="15976" x="407988" y="2335213"/>
          <p14:tracePt t="15984" x="420688" y="2335213"/>
          <p14:tracePt t="15990" x="438150" y="2335213"/>
          <p14:tracePt t="15998" x="458788" y="2335213"/>
          <p14:tracePt t="16004" x="463550" y="2335213"/>
          <p14:tracePt t="16012" x="476250" y="2335213"/>
          <p14:tracePt t="16034" x="501650" y="2335213"/>
          <p14:tracePt t="16040" x="514350" y="2335213"/>
          <p14:tracePt t="16054" x="523875" y="2335213"/>
          <p14:tracePt t="16075" x="527050" y="2335213"/>
          <p14:tracePt t="16090" x="536575" y="2335213"/>
          <p14:tracePt t="16124" x="539750" y="2335213"/>
          <p14:tracePt t="21822" x="539750" y="2347913"/>
          <p14:tracePt t="21829" x="539750" y="2370138"/>
          <p14:tracePt t="21836" x="539750" y="2390775"/>
          <p14:tracePt t="21843" x="539750" y="2425700"/>
          <p14:tracePt t="21851" x="539750" y="2446338"/>
          <p14:tracePt t="21857" x="539750" y="2479675"/>
          <p14:tracePt t="21865" x="539750" y="2509838"/>
          <p14:tracePt t="21872" x="539750" y="2535238"/>
          <p14:tracePt t="21879" x="539750" y="2565400"/>
          <p14:tracePt t="21885" x="539750" y="2608263"/>
          <p14:tracePt t="21893" x="539750" y="2651125"/>
          <p14:tracePt t="21901" x="539750" y="2709863"/>
          <p14:tracePt t="21906" x="539750" y="2782888"/>
          <p14:tracePt t="21914" x="539750" y="2836863"/>
          <p14:tracePt t="21920" x="539750" y="2909888"/>
          <p14:tracePt t="21928" x="552450" y="2995613"/>
          <p14:tracePt t="21935" x="552450" y="3054350"/>
          <p14:tracePt t="21941" x="561975" y="3127375"/>
          <p14:tracePt t="21949" x="561975" y="3198813"/>
          <p14:tracePt t="21955" x="569913" y="3259138"/>
          <p14:tracePt t="21963" x="582613" y="3317875"/>
          <p14:tracePt t="21970" x="604838" y="3378200"/>
          <p14:tracePt t="21977" x="612775" y="3441700"/>
          <p14:tracePt t="21984" x="620713" y="3514725"/>
          <p14:tracePt t="21991" x="650875" y="3560763"/>
          <p14:tracePt t="21998" x="671513" y="3611563"/>
          <p14:tracePt t="22005" x="681038" y="3659188"/>
          <p14:tracePt t="22012" x="711200" y="3717925"/>
          <p14:tracePt t="22033" x="774700" y="3833813"/>
          <p14:tracePt t="22034" x="803275" y="3879850"/>
          <p14:tracePt t="22040" x="820738" y="3930650"/>
          <p14:tracePt t="22048" x="858838" y="3968750"/>
          <p14:tracePt t="22054" x="881063" y="4016375"/>
          <p14:tracePt t="22063" x="896938" y="4041775"/>
          <p14:tracePt t="22069" x="901700" y="4054475"/>
          <p14:tracePt t="22075" x="909638" y="4062413"/>
          <p14:tracePt t="22708" x="863600" y="4003675"/>
          <p14:tracePt t="22717" x="777875" y="3910013"/>
          <p14:tracePt t="22722" x="696913" y="3803650"/>
          <p14:tracePt t="22730" x="612775" y="3684588"/>
          <p14:tracePt t="22736" x="519113" y="3578225"/>
          <p14:tracePt t="22745" x="395288" y="3416300"/>
          <p14:tracePt t="22751" x="268288" y="3259138"/>
          <p14:tracePt t="22757" x="136525" y="3079750"/>
          <p14:tracePt t="22765" x="7938" y="2927350"/>
        </p14:tracePtLst>
      </p14:laserTraceLst>
    </p:ext>
  </p:extLst>
</p:sld>
</file>

<file path=ppt/theme/theme1.xml><?xml version="1.0" encoding="utf-8"?>
<a:theme xmlns:a="http://schemas.openxmlformats.org/drawingml/2006/main" name="Sandia Theme 1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BE6DCE-8ECB-487F-B91D-E43F631FD24B}"/>
</file>

<file path=customXml/itemProps2.xml><?xml version="1.0" encoding="utf-8"?>
<ds:datastoreItem xmlns:ds="http://schemas.openxmlformats.org/officeDocument/2006/customXml" ds:itemID="{2F46506B-0BB9-418D-B910-2A188C0FF68D}"/>
</file>

<file path=customXml/itemProps3.xml><?xml version="1.0" encoding="utf-8"?>
<ds:datastoreItem xmlns:ds="http://schemas.openxmlformats.org/officeDocument/2006/customXml" ds:itemID="{E7291992-243D-4038-B46F-6FBE047E2DF9}"/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4486</TotalTime>
  <Words>904</Words>
  <Application>Microsoft Office PowerPoint</Application>
  <PresentationFormat>Widescreen</PresentationFormat>
  <Paragraphs>102</Paragraphs>
  <Slides>8</Slides>
  <Notes>3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 Math</vt:lpstr>
      <vt:lpstr>Garamond</vt:lpstr>
      <vt:lpstr>Gill Sans MT</vt:lpstr>
      <vt:lpstr>Source Sans Pro</vt:lpstr>
      <vt:lpstr>Trebuchet MS</vt:lpstr>
      <vt:lpstr>Sandia Theme 1</vt:lpstr>
      <vt:lpstr>What is the Best Model? A Statistical Approach to Compression Analytics</vt:lpstr>
      <vt:lpstr>PROJECT BACKGROUND</vt:lpstr>
      <vt:lpstr>Background: Minimizing the Expected Cost of Misclassification</vt:lpstr>
      <vt:lpstr>Result 1: Minimizing the Expected Cost of Misclassification with CA</vt:lpstr>
      <vt:lpstr>Background: Prediction by Partial Matching (PPM) and Model Order</vt:lpstr>
      <vt:lpstr>Background: Model Selection with AIC/BIC</vt:lpstr>
      <vt:lpstr>Result 2: Choosing PPM Model Order with AIC/BIC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Foss, Alexander</cp:lastModifiedBy>
  <cp:revision>122</cp:revision>
  <dcterms:created xsi:type="dcterms:W3CDTF">2017-10-14T01:15:26Z</dcterms:created>
  <dcterms:modified xsi:type="dcterms:W3CDTF">2022-07-18T15:51:02Z</dcterms:modified>
</cp:coreProperties>
</file>