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4245" r:id="rId4"/>
  </p:sldMasterIdLst>
  <p:notesMasterIdLst>
    <p:notesMasterId r:id="rId24"/>
  </p:notesMasterIdLst>
  <p:handoutMasterIdLst>
    <p:handoutMasterId r:id="rId25"/>
  </p:handoutMasterIdLst>
  <p:sldIdLst>
    <p:sldId id="802" r:id="rId5"/>
    <p:sldId id="806" r:id="rId6"/>
    <p:sldId id="891" r:id="rId7"/>
    <p:sldId id="892" r:id="rId8"/>
    <p:sldId id="894" r:id="rId9"/>
    <p:sldId id="854" r:id="rId10"/>
    <p:sldId id="879" r:id="rId11"/>
    <p:sldId id="889" r:id="rId12"/>
    <p:sldId id="808" r:id="rId13"/>
    <p:sldId id="793" r:id="rId14"/>
    <p:sldId id="877" r:id="rId15"/>
    <p:sldId id="809" r:id="rId16"/>
    <p:sldId id="795" r:id="rId17"/>
    <p:sldId id="896" r:id="rId18"/>
    <p:sldId id="871" r:id="rId19"/>
    <p:sldId id="895" r:id="rId20"/>
    <p:sldId id="890" r:id="rId21"/>
    <p:sldId id="797" r:id="rId22"/>
    <p:sldId id="798" r:id="rId23"/>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2928" userDrawn="1">
          <p15:clr>
            <a:srgbClr val="A4A3A4"/>
          </p15:clr>
        </p15:guide>
        <p15:guide id="2" pos="2208"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LaFleur, Chris" initials="LC" lastIdx="3" clrIdx="0">
    <p:extLst/>
  </p:cmAuthor>
  <p:cmAuthor id="2" name="SKE" initials="SKE" lastIdx="43" clrIdx="1">
    <p:extLst/>
  </p:cmAuthor>
  <p:cmAuthor id="3" name="drc" initials="t" lastIdx="26" clrIdx="2"/>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336233"/>
    <a:srgbClr val="9A4A27"/>
    <a:srgbClr val="0033CC"/>
    <a:srgbClr val="CC6600"/>
    <a:srgbClr val="0066CC"/>
    <a:srgbClr val="0000CC"/>
    <a:srgbClr val="003399"/>
    <a:srgbClr val="009900"/>
    <a:srgbClr val="CCFF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C45B718-BFEC-4637-AC90-8DAE1179FAE7}" v="245" dt="2019-09-20T10:11:37.627"/>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918" autoAdjust="0"/>
    <p:restoredTop sz="96716" autoAdjust="0"/>
  </p:normalViewPr>
  <p:slideViewPr>
    <p:cSldViewPr>
      <p:cViewPr varScale="1">
        <p:scale>
          <a:sx n="76" d="100"/>
          <a:sy n="76" d="100"/>
        </p:scale>
        <p:origin x="859" y="41"/>
      </p:cViewPr>
      <p:guideLst>
        <p:guide orient="horz" pos="2160"/>
        <p:guide pos="3840"/>
      </p:guideLst>
    </p:cSldViewPr>
  </p:slideViewPr>
  <p:outlineViewPr>
    <p:cViewPr>
      <p:scale>
        <a:sx n="33" d="100"/>
        <a:sy n="33" d="100"/>
      </p:scale>
      <p:origin x="0" y="-3758"/>
    </p:cViewPr>
  </p:outlineViewPr>
  <p:notesTextViewPr>
    <p:cViewPr>
      <p:scale>
        <a:sx n="1" d="1"/>
        <a:sy n="1" d="1"/>
      </p:scale>
      <p:origin x="0" y="0"/>
    </p:cViewPr>
  </p:notesTextViewPr>
  <p:sorterViewPr>
    <p:cViewPr varScale="1">
      <p:scale>
        <a:sx n="1" d="1"/>
        <a:sy n="1" d="1"/>
      </p:scale>
      <p:origin x="0" y="-3852"/>
    </p:cViewPr>
  </p:sorterViewPr>
  <p:notesViewPr>
    <p:cSldViewPr>
      <p:cViewPr varScale="1">
        <p:scale>
          <a:sx n="77" d="100"/>
          <a:sy n="77" d="100"/>
        </p:scale>
        <p:origin x="-2136" y="-86"/>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commentAuthors" Target="commentAuthor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handoutMaster" Target="handoutMasters/handout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notesMaster" Target="notesMasters/notesMaster1.xml"/><Relationship Id="rId32"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31" Type="http://schemas.microsoft.com/office/2016/11/relationships/changesInfo" Target="changesInfos/changesInfo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presProps" Target="presProps.xml"/><Relationship Id="rId30"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lam, Md Jan E" userId="6d184384-01af-47c3-b4c5-9d83c17c102d" providerId="ADAL" clId="{EC417D95-0B62-4179-B415-F39EDEAB4B68}"/>
    <pc:docChg chg="undo custSel addSld modSld">
      <pc:chgData name="Alam, Md Jan E" userId="6d184384-01af-47c3-b4c5-9d83c17c102d" providerId="ADAL" clId="{EC417D95-0B62-4179-B415-F39EDEAB4B68}" dt="2019-09-12T18:08:44" v="627" actId="1076"/>
      <pc:docMkLst>
        <pc:docMk/>
      </pc:docMkLst>
      <pc:sldChg chg="modSp">
        <pc:chgData name="Alam, Md Jan E" userId="6d184384-01af-47c3-b4c5-9d83c17c102d" providerId="ADAL" clId="{EC417D95-0B62-4179-B415-F39EDEAB4B68}" dt="2019-09-12T18:01:47.310" v="49" actId="20577"/>
        <pc:sldMkLst>
          <pc:docMk/>
          <pc:sldMk cId="2568009317" sldId="890"/>
        </pc:sldMkLst>
        <pc:spChg chg="mod">
          <ac:chgData name="Alam, Md Jan E" userId="6d184384-01af-47c3-b4c5-9d83c17c102d" providerId="ADAL" clId="{EC417D95-0B62-4179-B415-F39EDEAB4B68}" dt="2019-09-12T18:01:47.310" v="49" actId="20577"/>
          <ac:spMkLst>
            <pc:docMk/>
            <pc:sldMk cId="2568009317" sldId="890"/>
            <ac:spMk id="5" creationId="{35935A26-A19C-4430-941E-0FDAD5215767}"/>
          </ac:spMkLst>
        </pc:spChg>
      </pc:sldChg>
      <pc:sldChg chg="addSp delSp modSp add modNotesTx">
        <pc:chgData name="Alam, Md Jan E" userId="6d184384-01af-47c3-b4c5-9d83c17c102d" providerId="ADAL" clId="{EC417D95-0B62-4179-B415-F39EDEAB4B68}" dt="2019-09-12T18:08:44" v="627" actId="1076"/>
        <pc:sldMkLst>
          <pc:docMk/>
          <pc:sldMk cId="1094270745" sldId="896"/>
        </pc:sldMkLst>
        <pc:spChg chg="mod">
          <ac:chgData name="Alam, Md Jan E" userId="6d184384-01af-47c3-b4c5-9d83c17c102d" providerId="ADAL" clId="{EC417D95-0B62-4179-B415-F39EDEAB4B68}" dt="2019-09-12T17:55:17.837" v="6"/>
          <ac:spMkLst>
            <pc:docMk/>
            <pc:sldMk cId="1094270745" sldId="896"/>
            <ac:spMk id="3" creationId="{10F14D07-5BA7-4047-9EF3-041DEE991838}"/>
          </ac:spMkLst>
        </pc:spChg>
        <pc:spChg chg="add">
          <ac:chgData name="Alam, Md Jan E" userId="6d184384-01af-47c3-b4c5-9d83c17c102d" providerId="ADAL" clId="{EC417D95-0B62-4179-B415-F39EDEAB4B68}" dt="2019-09-12T17:55:01.989" v="5"/>
          <ac:spMkLst>
            <pc:docMk/>
            <pc:sldMk cId="1094270745" sldId="896"/>
            <ac:spMk id="7" creationId="{5AB7A829-9105-47B5-88AF-A0B54AE0FA27}"/>
          </ac:spMkLst>
        </pc:spChg>
        <pc:spChg chg="add">
          <ac:chgData name="Alam, Md Jan E" userId="6d184384-01af-47c3-b4c5-9d83c17c102d" providerId="ADAL" clId="{EC417D95-0B62-4179-B415-F39EDEAB4B68}" dt="2019-09-12T17:55:01.989" v="5"/>
          <ac:spMkLst>
            <pc:docMk/>
            <pc:sldMk cId="1094270745" sldId="896"/>
            <ac:spMk id="8" creationId="{A503FE79-1D23-4420-958A-8F23F4CCC60F}"/>
          </ac:spMkLst>
        </pc:spChg>
        <pc:spChg chg="add">
          <ac:chgData name="Alam, Md Jan E" userId="6d184384-01af-47c3-b4c5-9d83c17c102d" providerId="ADAL" clId="{EC417D95-0B62-4179-B415-F39EDEAB4B68}" dt="2019-09-12T17:55:01.989" v="5"/>
          <ac:spMkLst>
            <pc:docMk/>
            <pc:sldMk cId="1094270745" sldId="896"/>
            <ac:spMk id="11" creationId="{FDEC7D2E-B269-4614-A716-6C8F6F4A54E6}"/>
          </ac:spMkLst>
        </pc:spChg>
        <pc:spChg chg="add">
          <ac:chgData name="Alam, Md Jan E" userId="6d184384-01af-47c3-b4c5-9d83c17c102d" providerId="ADAL" clId="{EC417D95-0B62-4179-B415-F39EDEAB4B68}" dt="2019-09-12T17:55:01.989" v="5"/>
          <ac:spMkLst>
            <pc:docMk/>
            <pc:sldMk cId="1094270745" sldId="896"/>
            <ac:spMk id="13" creationId="{39508BD2-3EE3-496B-8015-E00C44E89E55}"/>
          </ac:spMkLst>
        </pc:spChg>
        <pc:spChg chg="add mod">
          <ac:chgData name="Alam, Md Jan E" userId="6d184384-01af-47c3-b4c5-9d83c17c102d" providerId="ADAL" clId="{EC417D95-0B62-4179-B415-F39EDEAB4B68}" dt="2019-09-12T18:08:44" v="627" actId="1076"/>
          <ac:spMkLst>
            <pc:docMk/>
            <pc:sldMk cId="1094270745" sldId="896"/>
            <ac:spMk id="14" creationId="{4EE60CD4-60BA-4C63-A80B-949028D9C05D}"/>
          </ac:spMkLst>
        </pc:spChg>
        <pc:spChg chg="add mod">
          <ac:chgData name="Alam, Md Jan E" userId="6d184384-01af-47c3-b4c5-9d83c17c102d" providerId="ADAL" clId="{EC417D95-0B62-4179-B415-F39EDEAB4B68}" dt="2019-09-12T18:08:07.152" v="495" actId="1076"/>
          <ac:spMkLst>
            <pc:docMk/>
            <pc:sldMk cId="1094270745" sldId="896"/>
            <ac:spMk id="15" creationId="{FFE3EDA0-0658-4615-8D03-14E12C294D13}"/>
          </ac:spMkLst>
        </pc:spChg>
        <pc:spChg chg="del">
          <ac:chgData name="Alam, Md Jan E" userId="6d184384-01af-47c3-b4c5-9d83c17c102d" providerId="ADAL" clId="{EC417D95-0B62-4179-B415-F39EDEAB4B68}" dt="2019-09-12T17:55:00.445" v="4" actId="478"/>
          <ac:spMkLst>
            <pc:docMk/>
            <pc:sldMk cId="1094270745" sldId="896"/>
            <ac:spMk id="25" creationId="{00000000-0000-0000-0000-000000000000}"/>
          </ac:spMkLst>
        </pc:spChg>
        <pc:spChg chg="del mod">
          <ac:chgData name="Alam, Md Jan E" userId="6d184384-01af-47c3-b4c5-9d83c17c102d" providerId="ADAL" clId="{EC417D95-0B62-4179-B415-F39EDEAB4B68}" dt="2019-09-12T17:54:59.100" v="3" actId="478"/>
          <ac:spMkLst>
            <pc:docMk/>
            <pc:sldMk cId="1094270745" sldId="896"/>
            <ac:spMk id="26" creationId="{00000000-0000-0000-0000-000000000000}"/>
          </ac:spMkLst>
        </pc:spChg>
        <pc:picChg chg="add">
          <ac:chgData name="Alam, Md Jan E" userId="6d184384-01af-47c3-b4c5-9d83c17c102d" providerId="ADAL" clId="{EC417D95-0B62-4179-B415-F39EDEAB4B68}" dt="2019-09-12T17:55:01.989" v="5"/>
          <ac:picMkLst>
            <pc:docMk/>
            <pc:sldMk cId="1094270745" sldId="896"/>
            <ac:picMk id="9" creationId="{1842F786-D32B-4C6F-AB02-4578EB165ECD}"/>
          </ac:picMkLst>
        </pc:picChg>
        <pc:picChg chg="add">
          <ac:chgData name="Alam, Md Jan E" userId="6d184384-01af-47c3-b4c5-9d83c17c102d" providerId="ADAL" clId="{EC417D95-0B62-4179-B415-F39EDEAB4B68}" dt="2019-09-12T17:55:01.989" v="5"/>
          <ac:picMkLst>
            <pc:docMk/>
            <pc:sldMk cId="1094270745" sldId="896"/>
            <ac:picMk id="10" creationId="{5F5C0B88-0F19-42A0-A257-E3898CC632C5}"/>
          </ac:picMkLst>
        </pc:picChg>
        <pc:picChg chg="add">
          <ac:chgData name="Alam, Md Jan E" userId="6d184384-01af-47c3-b4c5-9d83c17c102d" providerId="ADAL" clId="{EC417D95-0B62-4179-B415-F39EDEAB4B68}" dt="2019-09-12T17:55:01.989" v="5"/>
          <ac:picMkLst>
            <pc:docMk/>
            <pc:sldMk cId="1094270745" sldId="896"/>
            <ac:picMk id="12" creationId="{9D4FF250-A957-4792-8581-C85224384B77}"/>
          </ac:picMkLst>
        </pc:picChg>
        <pc:picChg chg="del">
          <ac:chgData name="Alam, Md Jan E" userId="6d184384-01af-47c3-b4c5-9d83c17c102d" providerId="ADAL" clId="{EC417D95-0B62-4179-B415-F39EDEAB4B68}" dt="2019-09-12T17:54:56.686" v="1" actId="478"/>
          <ac:picMkLst>
            <pc:docMk/>
            <pc:sldMk cId="1094270745" sldId="896"/>
            <ac:picMk id="24" creationId="{00000000-0000-0000-0000-000000000000}"/>
          </ac:picMkLst>
        </pc:picChg>
      </pc:sldChg>
    </pc:docChg>
  </pc:docChgLst>
  <pc:docChgLst>
    <pc:chgData name="Balducci, Patrick J" userId="51d1eed1-f1d5-4383-9e3b-6d13f816bf09" providerId="ADAL" clId="{2C45B718-BFEC-4637-AC90-8DAE1179FAE7}"/>
    <pc:docChg chg="custSel modSld sldOrd">
      <pc:chgData name="Balducci, Patrick J" userId="51d1eed1-f1d5-4383-9e3b-6d13f816bf09" providerId="ADAL" clId="{2C45B718-BFEC-4637-AC90-8DAE1179FAE7}" dt="2019-09-20T10:11:23.991" v="1130" actId="20577"/>
      <pc:docMkLst>
        <pc:docMk/>
      </pc:docMkLst>
      <pc:sldChg chg="modSp">
        <pc:chgData name="Balducci, Patrick J" userId="51d1eed1-f1d5-4383-9e3b-6d13f816bf09" providerId="ADAL" clId="{2C45B718-BFEC-4637-AC90-8DAE1179FAE7}" dt="2019-09-19T21:13:05.926" v="1027" actId="6549"/>
        <pc:sldMkLst>
          <pc:docMk/>
          <pc:sldMk cId="4223011374" sldId="797"/>
        </pc:sldMkLst>
        <pc:spChg chg="mod">
          <ac:chgData name="Balducci, Patrick J" userId="51d1eed1-f1d5-4383-9e3b-6d13f816bf09" providerId="ADAL" clId="{2C45B718-BFEC-4637-AC90-8DAE1179FAE7}" dt="2019-09-19T21:13:05.926" v="1027" actId="6549"/>
          <ac:spMkLst>
            <pc:docMk/>
            <pc:sldMk cId="4223011374" sldId="797"/>
            <ac:spMk id="24" creationId="{00000000-0000-0000-0000-000000000000}"/>
          </ac:spMkLst>
        </pc:spChg>
        <pc:spChg chg="mod">
          <ac:chgData name="Balducci, Patrick J" userId="51d1eed1-f1d5-4383-9e3b-6d13f816bf09" providerId="ADAL" clId="{2C45B718-BFEC-4637-AC90-8DAE1179FAE7}" dt="2019-09-19T18:34:27.646" v="459" actId="207"/>
          <ac:spMkLst>
            <pc:docMk/>
            <pc:sldMk cId="4223011374" sldId="797"/>
            <ac:spMk id="26" creationId="{00000000-0000-0000-0000-000000000000}"/>
          </ac:spMkLst>
        </pc:spChg>
      </pc:sldChg>
      <pc:sldChg chg="modSp">
        <pc:chgData name="Balducci, Patrick J" userId="51d1eed1-f1d5-4383-9e3b-6d13f816bf09" providerId="ADAL" clId="{2C45B718-BFEC-4637-AC90-8DAE1179FAE7}" dt="2019-09-19T18:50:38.476" v="993" actId="20577"/>
        <pc:sldMkLst>
          <pc:docMk/>
          <pc:sldMk cId="1923788185" sldId="806"/>
        </pc:sldMkLst>
        <pc:spChg chg="mod">
          <ac:chgData name="Balducci, Patrick J" userId="51d1eed1-f1d5-4383-9e3b-6d13f816bf09" providerId="ADAL" clId="{2C45B718-BFEC-4637-AC90-8DAE1179FAE7}" dt="2019-09-19T16:52:18.717" v="5" actId="1035"/>
          <ac:spMkLst>
            <pc:docMk/>
            <pc:sldMk cId="1923788185" sldId="806"/>
            <ac:spMk id="2" creationId="{AB16F9F4-0AA9-4E50-928F-0902DEA7D047}"/>
          </ac:spMkLst>
        </pc:spChg>
        <pc:spChg chg="mod">
          <ac:chgData name="Balducci, Patrick J" userId="51d1eed1-f1d5-4383-9e3b-6d13f816bf09" providerId="ADAL" clId="{2C45B718-BFEC-4637-AC90-8DAE1179FAE7}" dt="2019-09-19T16:52:18.717" v="5" actId="1035"/>
          <ac:spMkLst>
            <pc:docMk/>
            <pc:sldMk cId="1923788185" sldId="806"/>
            <ac:spMk id="7" creationId="{F5BBC532-B9D1-4C57-8786-833BD79164FC}"/>
          </ac:spMkLst>
        </pc:spChg>
        <pc:spChg chg="mod">
          <ac:chgData name="Balducci, Patrick J" userId="51d1eed1-f1d5-4383-9e3b-6d13f816bf09" providerId="ADAL" clId="{2C45B718-BFEC-4637-AC90-8DAE1179FAE7}" dt="2019-09-19T16:52:18.717" v="5" actId="1035"/>
          <ac:spMkLst>
            <pc:docMk/>
            <pc:sldMk cId="1923788185" sldId="806"/>
            <ac:spMk id="11" creationId="{6B5E1B58-9E1D-5540-9D2A-0A3C05F2EE23}"/>
          </ac:spMkLst>
        </pc:spChg>
        <pc:spChg chg="mod">
          <ac:chgData name="Balducci, Patrick J" userId="51d1eed1-f1d5-4383-9e3b-6d13f816bf09" providerId="ADAL" clId="{2C45B718-BFEC-4637-AC90-8DAE1179FAE7}" dt="2019-09-19T18:50:38.476" v="993" actId="20577"/>
          <ac:spMkLst>
            <pc:docMk/>
            <pc:sldMk cId="1923788185" sldId="806"/>
            <ac:spMk id="14" creationId="{9163B781-4541-4BE3-8F60-F55774681B44}"/>
          </ac:spMkLst>
        </pc:spChg>
      </pc:sldChg>
      <pc:sldChg chg="modSp">
        <pc:chgData name="Balducci, Patrick J" userId="51d1eed1-f1d5-4383-9e3b-6d13f816bf09" providerId="ADAL" clId="{2C45B718-BFEC-4637-AC90-8DAE1179FAE7}" dt="2019-09-19T17:58:10.910" v="400" actId="20577"/>
        <pc:sldMkLst>
          <pc:docMk/>
          <pc:sldMk cId="1727931411" sldId="808"/>
        </pc:sldMkLst>
        <pc:spChg chg="mod">
          <ac:chgData name="Balducci, Patrick J" userId="51d1eed1-f1d5-4383-9e3b-6d13f816bf09" providerId="ADAL" clId="{2C45B718-BFEC-4637-AC90-8DAE1179FAE7}" dt="2019-09-19T17:58:10.910" v="400" actId="20577"/>
          <ac:spMkLst>
            <pc:docMk/>
            <pc:sldMk cId="1727931411" sldId="808"/>
            <ac:spMk id="20" creationId="{00000000-0000-0000-0000-000000000000}"/>
          </ac:spMkLst>
        </pc:spChg>
      </pc:sldChg>
      <pc:sldChg chg="modSp ord">
        <pc:chgData name="Balducci, Patrick J" userId="51d1eed1-f1d5-4383-9e3b-6d13f816bf09" providerId="ADAL" clId="{2C45B718-BFEC-4637-AC90-8DAE1179FAE7}" dt="2019-09-20T10:01:39.342" v="1029" actId="20577"/>
        <pc:sldMkLst>
          <pc:docMk/>
          <pc:sldMk cId="4088309234" sldId="809"/>
        </pc:sldMkLst>
        <pc:spChg chg="mod">
          <ac:chgData name="Balducci, Patrick J" userId="51d1eed1-f1d5-4383-9e3b-6d13f816bf09" providerId="ADAL" clId="{2C45B718-BFEC-4637-AC90-8DAE1179FAE7}" dt="2019-09-20T10:01:39.342" v="1029" actId="20577"/>
          <ac:spMkLst>
            <pc:docMk/>
            <pc:sldMk cId="4088309234" sldId="809"/>
            <ac:spMk id="13" creationId="{00000000-0000-0000-0000-000000000000}"/>
          </ac:spMkLst>
        </pc:spChg>
      </pc:sldChg>
      <pc:sldChg chg="modSp">
        <pc:chgData name="Balducci, Patrick J" userId="51d1eed1-f1d5-4383-9e3b-6d13f816bf09" providerId="ADAL" clId="{2C45B718-BFEC-4637-AC90-8DAE1179FAE7}" dt="2019-09-19T17:57:34.708" v="397" actId="12"/>
        <pc:sldMkLst>
          <pc:docMk/>
          <pc:sldMk cId="3622779154" sldId="854"/>
        </pc:sldMkLst>
        <pc:spChg chg="mod">
          <ac:chgData name="Balducci, Patrick J" userId="51d1eed1-f1d5-4383-9e3b-6d13f816bf09" providerId="ADAL" clId="{2C45B718-BFEC-4637-AC90-8DAE1179FAE7}" dt="2019-09-19T17:57:34.708" v="397" actId="12"/>
          <ac:spMkLst>
            <pc:docMk/>
            <pc:sldMk cId="3622779154" sldId="854"/>
            <ac:spMk id="26" creationId="{00000000-0000-0000-0000-000000000000}"/>
          </ac:spMkLst>
        </pc:spChg>
      </pc:sldChg>
      <pc:sldChg chg="modSp">
        <pc:chgData name="Balducci, Patrick J" userId="51d1eed1-f1d5-4383-9e3b-6d13f816bf09" providerId="ADAL" clId="{2C45B718-BFEC-4637-AC90-8DAE1179FAE7}" dt="2019-09-20T10:03:44.944" v="1055" actId="20577"/>
        <pc:sldMkLst>
          <pc:docMk/>
          <pc:sldMk cId="2473243823" sldId="871"/>
        </pc:sldMkLst>
        <pc:spChg chg="mod">
          <ac:chgData name="Balducci, Patrick J" userId="51d1eed1-f1d5-4383-9e3b-6d13f816bf09" providerId="ADAL" clId="{2C45B718-BFEC-4637-AC90-8DAE1179FAE7}" dt="2019-09-20T10:03:44.944" v="1055" actId="20577"/>
          <ac:spMkLst>
            <pc:docMk/>
            <pc:sldMk cId="2473243823" sldId="871"/>
            <ac:spMk id="10" creationId="{00000000-0000-0000-0000-000000000000}"/>
          </ac:spMkLst>
        </pc:spChg>
      </pc:sldChg>
      <pc:sldChg chg="modSp">
        <pc:chgData name="Balducci, Patrick J" userId="51d1eed1-f1d5-4383-9e3b-6d13f816bf09" providerId="ADAL" clId="{2C45B718-BFEC-4637-AC90-8DAE1179FAE7}" dt="2019-09-19T17:59:55.750" v="448" actId="20577"/>
        <pc:sldMkLst>
          <pc:docMk/>
          <pc:sldMk cId="4185068916" sldId="877"/>
        </pc:sldMkLst>
        <pc:spChg chg="mod">
          <ac:chgData name="Balducci, Patrick J" userId="51d1eed1-f1d5-4383-9e3b-6d13f816bf09" providerId="ADAL" clId="{2C45B718-BFEC-4637-AC90-8DAE1179FAE7}" dt="2019-09-19T17:59:55.750" v="448" actId="20577"/>
          <ac:spMkLst>
            <pc:docMk/>
            <pc:sldMk cId="4185068916" sldId="877"/>
            <ac:spMk id="3" creationId="{00000000-0000-0000-0000-000000000000}"/>
          </ac:spMkLst>
        </pc:spChg>
      </pc:sldChg>
      <pc:sldChg chg="delSp modSp">
        <pc:chgData name="Balducci, Patrick J" userId="51d1eed1-f1d5-4383-9e3b-6d13f816bf09" providerId="ADAL" clId="{2C45B718-BFEC-4637-AC90-8DAE1179FAE7}" dt="2019-09-19T17:55:09.614" v="395" actId="1037"/>
        <pc:sldMkLst>
          <pc:docMk/>
          <pc:sldMk cId="2666018118" sldId="889"/>
        </pc:sldMkLst>
        <pc:spChg chg="mod">
          <ac:chgData name="Balducci, Patrick J" userId="51d1eed1-f1d5-4383-9e3b-6d13f816bf09" providerId="ADAL" clId="{2C45B718-BFEC-4637-AC90-8DAE1179FAE7}" dt="2019-09-19T17:43:37.270" v="100" actId="20577"/>
          <ac:spMkLst>
            <pc:docMk/>
            <pc:sldMk cId="2666018118" sldId="889"/>
            <ac:spMk id="5" creationId="{35935A26-A19C-4430-941E-0FDAD5215767}"/>
          </ac:spMkLst>
        </pc:spChg>
        <pc:picChg chg="mod">
          <ac:chgData name="Balducci, Patrick J" userId="51d1eed1-f1d5-4383-9e3b-6d13f816bf09" providerId="ADAL" clId="{2C45B718-BFEC-4637-AC90-8DAE1179FAE7}" dt="2019-09-19T17:55:09.614" v="395" actId="1037"/>
          <ac:picMkLst>
            <pc:docMk/>
            <pc:sldMk cId="2666018118" sldId="889"/>
            <ac:picMk id="4" creationId="{7DECF994-1FC1-4BA8-ABF6-08720E087D31}"/>
          </ac:picMkLst>
        </pc:picChg>
        <pc:picChg chg="del">
          <ac:chgData name="Balducci, Patrick J" userId="51d1eed1-f1d5-4383-9e3b-6d13f816bf09" providerId="ADAL" clId="{2C45B718-BFEC-4637-AC90-8DAE1179FAE7}" dt="2019-09-19T17:54:24.400" v="225" actId="478"/>
          <ac:picMkLst>
            <pc:docMk/>
            <pc:sldMk cId="2666018118" sldId="889"/>
            <ac:picMk id="7" creationId="{272E4698-55A3-4400-A94B-922EBC9DECC2}"/>
          </ac:picMkLst>
        </pc:picChg>
      </pc:sldChg>
      <pc:sldChg chg="modSp">
        <pc:chgData name="Balducci, Patrick J" userId="51d1eed1-f1d5-4383-9e3b-6d13f816bf09" providerId="ADAL" clId="{2C45B718-BFEC-4637-AC90-8DAE1179FAE7}" dt="2019-09-20T10:11:23.991" v="1130" actId="20577"/>
        <pc:sldMkLst>
          <pc:docMk/>
          <pc:sldMk cId="2568009317" sldId="890"/>
        </pc:sldMkLst>
        <pc:spChg chg="mod">
          <ac:chgData name="Balducci, Patrick J" userId="51d1eed1-f1d5-4383-9e3b-6d13f816bf09" providerId="ADAL" clId="{2C45B718-BFEC-4637-AC90-8DAE1179FAE7}" dt="2019-09-20T10:11:23.991" v="1130" actId="20577"/>
          <ac:spMkLst>
            <pc:docMk/>
            <pc:sldMk cId="2568009317" sldId="890"/>
            <ac:spMk id="5" creationId="{35935A26-A19C-4430-941E-0FDAD5215767}"/>
          </ac:spMkLst>
        </pc:spChg>
      </pc:sldChg>
      <pc:sldChg chg="modSp">
        <pc:chgData name="Balducci, Patrick J" userId="51d1eed1-f1d5-4383-9e3b-6d13f816bf09" providerId="ADAL" clId="{2C45B718-BFEC-4637-AC90-8DAE1179FAE7}" dt="2019-09-19T18:38:58.772" v="460" actId="113"/>
        <pc:sldMkLst>
          <pc:docMk/>
          <pc:sldMk cId="1212340330" sldId="891"/>
        </pc:sldMkLst>
        <pc:graphicFrameChg chg="modGraphic">
          <ac:chgData name="Balducci, Patrick J" userId="51d1eed1-f1d5-4383-9e3b-6d13f816bf09" providerId="ADAL" clId="{2C45B718-BFEC-4637-AC90-8DAE1179FAE7}" dt="2019-09-19T18:38:58.772" v="460" actId="113"/>
          <ac:graphicFrameMkLst>
            <pc:docMk/>
            <pc:sldMk cId="1212340330" sldId="891"/>
            <ac:graphicFrameMk id="19" creationId="{12B61378-2B11-408C-B100-55086F658DFD}"/>
          </ac:graphicFrameMkLst>
        </pc:graphicFrameChg>
      </pc:sldChg>
      <pc:sldChg chg="modSp">
        <pc:chgData name="Balducci, Patrick J" userId="51d1eed1-f1d5-4383-9e3b-6d13f816bf09" providerId="ADAL" clId="{2C45B718-BFEC-4637-AC90-8DAE1179FAE7}" dt="2019-09-19T18:32:45.366" v="456" actId="208"/>
        <pc:sldMkLst>
          <pc:docMk/>
          <pc:sldMk cId="2767334568" sldId="892"/>
        </pc:sldMkLst>
        <pc:spChg chg="mod">
          <ac:chgData name="Balducci, Patrick J" userId="51d1eed1-f1d5-4383-9e3b-6d13f816bf09" providerId="ADAL" clId="{2C45B718-BFEC-4637-AC90-8DAE1179FAE7}" dt="2019-09-19T16:56:27.584" v="95" actId="2085"/>
          <ac:spMkLst>
            <pc:docMk/>
            <pc:sldMk cId="2767334568" sldId="892"/>
            <ac:spMk id="11" creationId="{6B5E1B58-9E1D-5540-9D2A-0A3C05F2EE23}"/>
          </ac:spMkLst>
        </pc:spChg>
        <pc:spChg chg="mod">
          <ac:chgData name="Balducci, Patrick J" userId="51d1eed1-f1d5-4383-9e3b-6d13f816bf09" providerId="ADAL" clId="{2C45B718-BFEC-4637-AC90-8DAE1179FAE7}" dt="2019-09-19T18:32:45.366" v="456" actId="208"/>
          <ac:spMkLst>
            <pc:docMk/>
            <pc:sldMk cId="2767334568" sldId="892"/>
            <ac:spMk id="21" creationId="{19A4E3D7-0B32-4A70-8A0B-1FAE28D9DADB}"/>
          </ac:spMkLst>
        </pc:spChg>
        <pc:spChg chg="mod">
          <ac:chgData name="Balducci, Patrick J" userId="51d1eed1-f1d5-4383-9e3b-6d13f816bf09" providerId="ADAL" clId="{2C45B718-BFEC-4637-AC90-8DAE1179FAE7}" dt="2019-09-19T18:32:28.832" v="455" actId="207"/>
          <ac:spMkLst>
            <pc:docMk/>
            <pc:sldMk cId="2767334568" sldId="892"/>
            <ac:spMk id="22" creationId="{17333336-1D03-4E5C-8E1C-3BAA284EEA3F}"/>
          </ac:spMkLst>
        </pc:spChg>
        <pc:spChg chg="mod">
          <ac:chgData name="Balducci, Patrick J" userId="51d1eed1-f1d5-4383-9e3b-6d13f816bf09" providerId="ADAL" clId="{2C45B718-BFEC-4637-AC90-8DAE1179FAE7}" dt="2019-09-19T18:32:28.832" v="455" actId="207"/>
          <ac:spMkLst>
            <pc:docMk/>
            <pc:sldMk cId="2767334568" sldId="892"/>
            <ac:spMk id="23" creationId="{159A719F-C8BB-4433-843F-A0E984DA5292}"/>
          </ac:spMkLst>
        </pc:spChg>
        <pc:spChg chg="mod">
          <ac:chgData name="Balducci, Patrick J" userId="51d1eed1-f1d5-4383-9e3b-6d13f816bf09" providerId="ADAL" clId="{2C45B718-BFEC-4637-AC90-8DAE1179FAE7}" dt="2019-09-19T16:53:32.852" v="82" actId="20577"/>
          <ac:spMkLst>
            <pc:docMk/>
            <pc:sldMk cId="2767334568" sldId="892"/>
            <ac:spMk id="24" creationId="{D406B272-D87B-4D08-B6DF-DA298998D50D}"/>
          </ac:spMkLst>
        </pc:spChg>
        <pc:spChg chg="mod">
          <ac:chgData name="Balducci, Patrick J" userId="51d1eed1-f1d5-4383-9e3b-6d13f816bf09" providerId="ADAL" clId="{2C45B718-BFEC-4637-AC90-8DAE1179FAE7}" dt="2019-09-19T18:32:28.832" v="455" actId="207"/>
          <ac:spMkLst>
            <pc:docMk/>
            <pc:sldMk cId="2767334568" sldId="892"/>
            <ac:spMk id="27" creationId="{0CA5C93E-EAD5-4CC3-809E-195C07AD0BBF}"/>
          </ac:spMkLst>
        </pc:spChg>
        <pc:spChg chg="mod">
          <ac:chgData name="Balducci, Patrick J" userId="51d1eed1-f1d5-4383-9e3b-6d13f816bf09" providerId="ADAL" clId="{2C45B718-BFEC-4637-AC90-8DAE1179FAE7}" dt="2019-09-19T18:32:45.366" v="456" actId="208"/>
          <ac:spMkLst>
            <pc:docMk/>
            <pc:sldMk cId="2767334568" sldId="892"/>
            <ac:spMk id="28" creationId="{85101050-819A-4AAC-A04D-CB05F0536FA0}"/>
          </ac:spMkLst>
        </pc:spChg>
        <pc:spChg chg="mod">
          <ac:chgData name="Balducci, Patrick J" userId="51d1eed1-f1d5-4383-9e3b-6d13f816bf09" providerId="ADAL" clId="{2C45B718-BFEC-4637-AC90-8DAE1179FAE7}" dt="2019-09-19T18:32:45.366" v="456" actId="208"/>
          <ac:spMkLst>
            <pc:docMk/>
            <pc:sldMk cId="2767334568" sldId="892"/>
            <ac:spMk id="29" creationId="{0C386C84-7367-4553-9D0E-4514EF270727}"/>
          </ac:spMkLst>
        </pc:spChg>
      </pc:sldChg>
      <pc:sldChg chg="modSp">
        <pc:chgData name="Balducci, Patrick J" userId="51d1eed1-f1d5-4383-9e3b-6d13f816bf09" providerId="ADAL" clId="{2C45B718-BFEC-4637-AC90-8DAE1179FAE7}" dt="2019-09-19T18:33:19.601" v="458" actId="208"/>
        <pc:sldMkLst>
          <pc:docMk/>
          <pc:sldMk cId="1078236647" sldId="894"/>
        </pc:sldMkLst>
        <pc:spChg chg="mod">
          <ac:chgData name="Balducci, Patrick J" userId="51d1eed1-f1d5-4383-9e3b-6d13f816bf09" providerId="ADAL" clId="{2C45B718-BFEC-4637-AC90-8DAE1179FAE7}" dt="2019-09-19T18:33:19.601" v="458" actId="208"/>
          <ac:spMkLst>
            <pc:docMk/>
            <pc:sldMk cId="1078236647" sldId="894"/>
            <ac:spMk id="2" creationId="{86A26E6C-7AAB-4DD4-9053-4331B5467847}"/>
          </ac:spMkLst>
        </pc:spChg>
        <pc:graphicFrameChg chg="modGraphic">
          <ac:chgData name="Balducci, Patrick J" userId="51d1eed1-f1d5-4383-9e3b-6d13f816bf09" providerId="ADAL" clId="{2C45B718-BFEC-4637-AC90-8DAE1179FAE7}" dt="2019-09-19T17:57:22.999" v="396" actId="20577"/>
          <ac:graphicFrameMkLst>
            <pc:docMk/>
            <pc:sldMk cId="1078236647" sldId="894"/>
            <ac:graphicFrameMk id="37" creationId="{A57D29D2-F159-4A81-ABC1-2BA205D229CF}"/>
          </ac:graphicFrameMkLst>
        </pc:graphicFrameChg>
      </pc:sldChg>
      <pc:sldChg chg="modSp ord">
        <pc:chgData name="Balducci, Patrick J" userId="51d1eed1-f1d5-4383-9e3b-6d13f816bf09" providerId="ADAL" clId="{2C45B718-BFEC-4637-AC90-8DAE1179FAE7}" dt="2019-09-20T10:02:51.529" v="1032" actId="20577"/>
        <pc:sldMkLst>
          <pc:docMk/>
          <pc:sldMk cId="1094270745" sldId="896"/>
        </pc:sldMkLst>
        <pc:spChg chg="mod">
          <ac:chgData name="Balducci, Patrick J" userId="51d1eed1-f1d5-4383-9e3b-6d13f816bf09" providerId="ADAL" clId="{2C45B718-BFEC-4637-AC90-8DAE1179FAE7}" dt="2019-09-20T10:02:41.159" v="1031" actId="20577"/>
          <ac:spMkLst>
            <pc:docMk/>
            <pc:sldMk cId="1094270745" sldId="896"/>
            <ac:spMk id="7" creationId="{5AB7A829-9105-47B5-88AF-A0B54AE0FA27}"/>
          </ac:spMkLst>
        </pc:spChg>
        <pc:spChg chg="mod">
          <ac:chgData name="Balducci, Patrick J" userId="51d1eed1-f1d5-4383-9e3b-6d13f816bf09" providerId="ADAL" clId="{2C45B718-BFEC-4637-AC90-8DAE1179FAE7}" dt="2019-09-20T10:02:51.529" v="1032" actId="20577"/>
          <ac:spMkLst>
            <pc:docMk/>
            <pc:sldMk cId="1094270745" sldId="896"/>
            <ac:spMk id="14" creationId="{4EE60CD4-60BA-4C63-A80B-949028D9C05D}"/>
          </ac:spMkLst>
        </pc:spChg>
      </pc:sldChg>
    </pc:docChg>
  </pc:docChgLst>
  <pc:docChgLst>
    <pc:chgData name="Balducci, Patrick J" userId="51d1eed1-f1d5-4383-9e3b-6d13f816bf09" providerId="ADAL" clId="{3897C50D-E1E4-4C69-8BB8-D9055B263893}"/>
    <pc:docChg chg="undo custSel addSld delSld modSld sldOrd">
      <pc:chgData name="Balducci, Patrick J" userId="51d1eed1-f1d5-4383-9e3b-6d13f816bf09" providerId="ADAL" clId="{3897C50D-E1E4-4C69-8BB8-D9055B263893}" dt="2019-09-11T23:31:37.379" v="5504"/>
      <pc:docMkLst>
        <pc:docMk/>
      </pc:docMkLst>
      <pc:sldChg chg="modSp">
        <pc:chgData name="Balducci, Patrick J" userId="51d1eed1-f1d5-4383-9e3b-6d13f816bf09" providerId="ADAL" clId="{3897C50D-E1E4-4C69-8BB8-D9055B263893}" dt="2019-09-11T17:42:28.489" v="1995" actId="207"/>
        <pc:sldMkLst>
          <pc:docMk/>
          <pc:sldMk cId="4223011374" sldId="797"/>
        </pc:sldMkLst>
        <pc:spChg chg="mod">
          <ac:chgData name="Balducci, Patrick J" userId="51d1eed1-f1d5-4383-9e3b-6d13f816bf09" providerId="ADAL" clId="{3897C50D-E1E4-4C69-8BB8-D9055B263893}" dt="2019-09-11T17:42:28.489" v="1995" actId="207"/>
          <ac:spMkLst>
            <pc:docMk/>
            <pc:sldMk cId="4223011374" sldId="797"/>
            <ac:spMk id="24" creationId="{00000000-0000-0000-0000-000000000000}"/>
          </ac:spMkLst>
        </pc:spChg>
        <pc:spChg chg="mod">
          <ac:chgData name="Balducci, Patrick J" userId="51d1eed1-f1d5-4383-9e3b-6d13f816bf09" providerId="ADAL" clId="{3897C50D-E1E4-4C69-8BB8-D9055B263893}" dt="2019-09-11T17:42:28.489" v="1995" actId="207"/>
          <ac:spMkLst>
            <pc:docMk/>
            <pc:sldMk cId="4223011374" sldId="797"/>
            <ac:spMk id="26" creationId="{00000000-0000-0000-0000-000000000000}"/>
          </ac:spMkLst>
        </pc:spChg>
        <pc:spChg chg="mod">
          <ac:chgData name="Balducci, Patrick J" userId="51d1eed1-f1d5-4383-9e3b-6d13f816bf09" providerId="ADAL" clId="{3897C50D-E1E4-4C69-8BB8-D9055B263893}" dt="2019-09-11T17:42:28.489" v="1995" actId="207"/>
          <ac:spMkLst>
            <pc:docMk/>
            <pc:sldMk cId="4223011374" sldId="797"/>
            <ac:spMk id="27" creationId="{00000000-0000-0000-0000-000000000000}"/>
          </ac:spMkLst>
        </pc:spChg>
      </pc:sldChg>
      <pc:sldChg chg="delSp">
        <pc:chgData name="Balducci, Patrick J" userId="51d1eed1-f1d5-4383-9e3b-6d13f816bf09" providerId="ADAL" clId="{3897C50D-E1E4-4C69-8BB8-D9055B263893}" dt="2019-09-11T17:37:02.466" v="1894" actId="478"/>
        <pc:sldMkLst>
          <pc:docMk/>
          <pc:sldMk cId="4053072969" sldId="798"/>
        </pc:sldMkLst>
        <pc:spChg chg="del">
          <ac:chgData name="Balducci, Patrick J" userId="51d1eed1-f1d5-4383-9e3b-6d13f816bf09" providerId="ADAL" clId="{3897C50D-E1E4-4C69-8BB8-D9055B263893}" dt="2019-09-11T17:37:02.466" v="1894" actId="478"/>
          <ac:spMkLst>
            <pc:docMk/>
            <pc:sldMk cId="4053072969" sldId="798"/>
            <ac:spMk id="6" creationId="{77C85179-08C6-4D4B-A00D-D1EACC882845}"/>
          </ac:spMkLst>
        </pc:spChg>
      </pc:sldChg>
      <pc:sldChg chg="modSp">
        <pc:chgData name="Balducci, Patrick J" userId="51d1eed1-f1d5-4383-9e3b-6d13f816bf09" providerId="ADAL" clId="{3897C50D-E1E4-4C69-8BB8-D9055B263893}" dt="2019-09-11T23:25:12.661" v="5478" actId="20577"/>
        <pc:sldMkLst>
          <pc:docMk/>
          <pc:sldMk cId="497305809" sldId="802"/>
        </pc:sldMkLst>
        <pc:spChg chg="mod">
          <ac:chgData name="Balducci, Patrick J" userId="51d1eed1-f1d5-4383-9e3b-6d13f816bf09" providerId="ADAL" clId="{3897C50D-E1E4-4C69-8BB8-D9055B263893}" dt="2019-09-11T23:25:12.661" v="5478" actId="20577"/>
          <ac:spMkLst>
            <pc:docMk/>
            <pc:sldMk cId="497305809" sldId="802"/>
            <ac:spMk id="3" creationId="{A24E807F-F5FD-F343-BA6F-C60AEB142E4E}"/>
          </ac:spMkLst>
        </pc:spChg>
      </pc:sldChg>
      <pc:sldChg chg="addSp delSp modSp">
        <pc:chgData name="Balducci, Patrick J" userId="51d1eed1-f1d5-4383-9e3b-6d13f816bf09" providerId="ADAL" clId="{3897C50D-E1E4-4C69-8BB8-D9055B263893}" dt="2019-09-11T17:17:55.734" v="1571" actId="14100"/>
        <pc:sldMkLst>
          <pc:docMk/>
          <pc:sldMk cId="1923788185" sldId="806"/>
        </pc:sldMkLst>
        <pc:spChg chg="mod">
          <ac:chgData name="Balducci, Patrick J" userId="51d1eed1-f1d5-4383-9e3b-6d13f816bf09" providerId="ADAL" clId="{3897C50D-E1E4-4C69-8BB8-D9055B263893}" dt="2019-09-11T16:55:28.210" v="128" actId="1036"/>
          <ac:spMkLst>
            <pc:docMk/>
            <pc:sldMk cId="1923788185" sldId="806"/>
            <ac:spMk id="2" creationId="{AB16F9F4-0AA9-4E50-928F-0902DEA7D047}"/>
          </ac:spMkLst>
        </pc:spChg>
        <pc:spChg chg="mod">
          <ac:chgData name="Balducci, Patrick J" userId="51d1eed1-f1d5-4383-9e3b-6d13f816bf09" providerId="ADAL" clId="{3897C50D-E1E4-4C69-8BB8-D9055B263893}" dt="2019-09-11T16:55:28.210" v="128" actId="1036"/>
          <ac:spMkLst>
            <pc:docMk/>
            <pc:sldMk cId="1923788185" sldId="806"/>
            <ac:spMk id="7" creationId="{F5BBC532-B9D1-4C57-8786-833BD79164FC}"/>
          </ac:spMkLst>
        </pc:spChg>
        <pc:spChg chg="mod">
          <ac:chgData name="Balducci, Patrick J" userId="51d1eed1-f1d5-4383-9e3b-6d13f816bf09" providerId="ADAL" clId="{3897C50D-E1E4-4C69-8BB8-D9055B263893}" dt="2019-09-11T17:17:55.734" v="1571" actId="14100"/>
          <ac:spMkLst>
            <pc:docMk/>
            <pc:sldMk cId="1923788185" sldId="806"/>
            <ac:spMk id="11" creationId="{6B5E1B58-9E1D-5540-9D2A-0A3C05F2EE23}"/>
          </ac:spMkLst>
        </pc:spChg>
        <pc:spChg chg="del">
          <ac:chgData name="Balducci, Patrick J" userId="51d1eed1-f1d5-4383-9e3b-6d13f816bf09" providerId="ADAL" clId="{3897C50D-E1E4-4C69-8BB8-D9055B263893}" dt="2019-09-11T16:53:30.768" v="34" actId="478"/>
          <ac:spMkLst>
            <pc:docMk/>
            <pc:sldMk cId="1923788185" sldId="806"/>
            <ac:spMk id="12" creationId="{8348CA6F-D3D1-4381-8482-6070A13EFD53}"/>
          </ac:spMkLst>
        </pc:spChg>
        <pc:spChg chg="add del mod">
          <ac:chgData name="Balducci, Patrick J" userId="51d1eed1-f1d5-4383-9e3b-6d13f816bf09" providerId="ADAL" clId="{3897C50D-E1E4-4C69-8BB8-D9055B263893}" dt="2019-09-11T16:55:12.541" v="125" actId="14100"/>
          <ac:spMkLst>
            <pc:docMk/>
            <pc:sldMk cId="1923788185" sldId="806"/>
            <ac:spMk id="13" creationId="{94B448CC-9418-46D6-85BA-22DFF9259EE4}"/>
          </ac:spMkLst>
        </pc:spChg>
        <pc:spChg chg="mod">
          <ac:chgData name="Balducci, Patrick J" userId="51d1eed1-f1d5-4383-9e3b-6d13f816bf09" providerId="ADAL" clId="{3897C50D-E1E4-4C69-8BB8-D9055B263893}" dt="2019-09-11T16:58:47.432" v="336" actId="20577"/>
          <ac:spMkLst>
            <pc:docMk/>
            <pc:sldMk cId="1923788185" sldId="806"/>
            <ac:spMk id="14" creationId="{9163B781-4541-4BE3-8F60-F55774681B44}"/>
          </ac:spMkLst>
        </pc:spChg>
        <pc:picChg chg="add del mod">
          <ac:chgData name="Balducci, Patrick J" userId="51d1eed1-f1d5-4383-9e3b-6d13f816bf09" providerId="ADAL" clId="{3897C50D-E1E4-4C69-8BB8-D9055B263893}" dt="2019-09-11T16:54:56.584" v="123" actId="1036"/>
          <ac:picMkLst>
            <pc:docMk/>
            <pc:sldMk cId="1923788185" sldId="806"/>
            <ac:picMk id="10" creationId="{1F554D6E-9ABD-4B95-815B-1C329F503659}"/>
          </ac:picMkLst>
        </pc:picChg>
        <pc:picChg chg="del">
          <ac:chgData name="Balducci, Patrick J" userId="51d1eed1-f1d5-4383-9e3b-6d13f816bf09" providerId="ADAL" clId="{3897C50D-E1E4-4C69-8BB8-D9055B263893}" dt="2019-09-11T16:53:28.706" v="33" actId="478"/>
          <ac:picMkLst>
            <pc:docMk/>
            <pc:sldMk cId="1923788185" sldId="806"/>
            <ac:picMk id="15" creationId="{3D47576C-0A04-44A2-9CB3-4B2EA000CCCA}"/>
          </ac:picMkLst>
        </pc:picChg>
      </pc:sldChg>
      <pc:sldChg chg="modSp ord">
        <pc:chgData name="Balducci, Patrick J" userId="51d1eed1-f1d5-4383-9e3b-6d13f816bf09" providerId="ADAL" clId="{3897C50D-E1E4-4C69-8BB8-D9055B263893}" dt="2019-09-11T17:40:19.105" v="1967" actId="207"/>
        <pc:sldMkLst>
          <pc:docMk/>
          <pc:sldMk cId="1727931411" sldId="808"/>
        </pc:sldMkLst>
        <pc:graphicFrameChg chg="modGraphic">
          <ac:chgData name="Balducci, Patrick J" userId="51d1eed1-f1d5-4383-9e3b-6d13f816bf09" providerId="ADAL" clId="{3897C50D-E1E4-4C69-8BB8-D9055B263893}" dt="2019-09-11T17:40:19.105" v="1967" actId="207"/>
          <ac:graphicFrameMkLst>
            <pc:docMk/>
            <pc:sldMk cId="1727931411" sldId="808"/>
            <ac:graphicFrameMk id="3" creationId="{252C4A58-07E4-4006-93D1-79362C47BB61}"/>
          </ac:graphicFrameMkLst>
        </pc:graphicFrameChg>
      </pc:sldChg>
      <pc:sldChg chg="ord">
        <pc:chgData name="Balducci, Patrick J" userId="51d1eed1-f1d5-4383-9e3b-6d13f816bf09" providerId="ADAL" clId="{3897C50D-E1E4-4C69-8BB8-D9055B263893}" dt="2019-09-11T17:35:58.779" v="1885"/>
        <pc:sldMkLst>
          <pc:docMk/>
          <pc:sldMk cId="4088309234" sldId="809"/>
        </pc:sldMkLst>
      </pc:sldChg>
      <pc:sldChg chg="modSp add">
        <pc:chgData name="Balducci, Patrick J" userId="51d1eed1-f1d5-4383-9e3b-6d13f816bf09" providerId="ADAL" clId="{3897C50D-E1E4-4C69-8BB8-D9055B263893}" dt="2019-09-11T23:18:02.302" v="5321" actId="6549"/>
        <pc:sldMkLst>
          <pc:docMk/>
          <pc:sldMk cId="3622779154" sldId="854"/>
        </pc:sldMkLst>
        <pc:spChg chg="mod">
          <ac:chgData name="Balducci, Patrick J" userId="51d1eed1-f1d5-4383-9e3b-6d13f816bf09" providerId="ADAL" clId="{3897C50D-E1E4-4C69-8BB8-D9055B263893}" dt="2019-09-11T23:18:02.302" v="5321" actId="6549"/>
          <ac:spMkLst>
            <pc:docMk/>
            <pc:sldMk cId="3622779154" sldId="854"/>
            <ac:spMk id="26" creationId="{00000000-0000-0000-0000-000000000000}"/>
          </ac:spMkLst>
        </pc:spChg>
      </pc:sldChg>
      <pc:sldChg chg="addSp delSp modSp mod">
        <pc:chgData name="Balducci, Patrick J" userId="51d1eed1-f1d5-4383-9e3b-6d13f816bf09" providerId="ADAL" clId="{3897C50D-E1E4-4C69-8BB8-D9055B263893}" dt="2019-09-11T23:22:02.407" v="5386" actId="1035"/>
        <pc:sldMkLst>
          <pc:docMk/>
          <pc:sldMk cId="2473243823" sldId="871"/>
        </pc:sldMkLst>
        <pc:spChg chg="mod">
          <ac:chgData name="Balducci, Patrick J" userId="51d1eed1-f1d5-4383-9e3b-6d13f816bf09" providerId="ADAL" clId="{3897C50D-E1E4-4C69-8BB8-D9055B263893}" dt="2019-09-11T23:21:25.676" v="5383" actId="20577"/>
          <ac:spMkLst>
            <pc:docMk/>
            <pc:sldMk cId="2473243823" sldId="871"/>
            <ac:spMk id="10" creationId="{00000000-0000-0000-0000-000000000000}"/>
          </ac:spMkLst>
        </pc:spChg>
        <pc:graphicFrameChg chg="del">
          <ac:chgData name="Balducci, Patrick J" userId="51d1eed1-f1d5-4383-9e3b-6d13f816bf09" providerId="ADAL" clId="{3897C50D-E1E4-4C69-8BB8-D9055B263893}" dt="2019-09-11T23:20:02.095" v="5326" actId="478"/>
          <ac:graphicFrameMkLst>
            <pc:docMk/>
            <pc:sldMk cId="2473243823" sldId="871"/>
            <ac:graphicFrameMk id="7" creationId="{00000000-0008-0000-0000-000002000000}"/>
          </ac:graphicFrameMkLst>
        </pc:graphicFrameChg>
        <pc:graphicFrameChg chg="add">
          <ac:chgData name="Balducci, Patrick J" userId="51d1eed1-f1d5-4383-9e3b-6d13f816bf09" providerId="ADAL" clId="{3897C50D-E1E4-4C69-8BB8-D9055B263893}" dt="2019-09-11T23:20:03.698" v="5328"/>
          <ac:graphicFrameMkLst>
            <pc:docMk/>
            <pc:sldMk cId="2473243823" sldId="871"/>
            <ac:graphicFrameMk id="8" creationId="{00000000-0008-0000-0000-000002000000}"/>
          </ac:graphicFrameMkLst>
        </pc:graphicFrameChg>
        <pc:graphicFrameChg chg="add mod">
          <ac:chgData name="Balducci, Patrick J" userId="51d1eed1-f1d5-4383-9e3b-6d13f816bf09" providerId="ADAL" clId="{3897C50D-E1E4-4C69-8BB8-D9055B263893}" dt="2019-09-11T23:22:02.407" v="5386" actId="1035"/>
          <ac:graphicFrameMkLst>
            <pc:docMk/>
            <pc:sldMk cId="2473243823" sldId="871"/>
            <ac:graphicFrameMk id="9" creationId="{00000000-0008-0000-0000-000002000000}"/>
          </ac:graphicFrameMkLst>
        </pc:graphicFrameChg>
      </pc:sldChg>
      <pc:sldChg chg="addSp delSp modSp ord">
        <pc:chgData name="Balducci, Patrick J" userId="51d1eed1-f1d5-4383-9e3b-6d13f816bf09" providerId="ADAL" clId="{3897C50D-E1E4-4C69-8BB8-D9055B263893}" dt="2019-09-11T23:19:06.485" v="5325" actId="6549"/>
        <pc:sldMkLst>
          <pc:docMk/>
          <pc:sldMk cId="4185068916" sldId="877"/>
        </pc:sldMkLst>
        <pc:spChg chg="mod">
          <ac:chgData name="Balducci, Patrick J" userId="51d1eed1-f1d5-4383-9e3b-6d13f816bf09" providerId="ADAL" clId="{3897C50D-E1E4-4C69-8BB8-D9055B263893}" dt="2019-09-11T23:19:06.485" v="5325" actId="6549"/>
          <ac:spMkLst>
            <pc:docMk/>
            <pc:sldMk cId="4185068916" sldId="877"/>
            <ac:spMk id="3" creationId="{00000000-0000-0000-0000-000000000000}"/>
          </ac:spMkLst>
        </pc:spChg>
        <pc:spChg chg="mod">
          <ac:chgData name="Balducci, Patrick J" userId="51d1eed1-f1d5-4383-9e3b-6d13f816bf09" providerId="ADAL" clId="{3897C50D-E1E4-4C69-8BB8-D9055B263893}" dt="2019-09-11T17:40:44.776" v="1968" actId="20577"/>
          <ac:spMkLst>
            <pc:docMk/>
            <pc:sldMk cId="4185068916" sldId="877"/>
            <ac:spMk id="6" creationId="{377727A0-23A8-7B44-B049-B418877D4021}"/>
          </ac:spMkLst>
        </pc:spChg>
        <pc:spChg chg="mod">
          <ac:chgData name="Balducci, Patrick J" userId="51d1eed1-f1d5-4383-9e3b-6d13f816bf09" providerId="ADAL" clId="{3897C50D-E1E4-4C69-8BB8-D9055B263893}" dt="2019-09-11T22:38:53.653" v="2664" actId="1035"/>
          <ac:spMkLst>
            <pc:docMk/>
            <pc:sldMk cId="4185068916" sldId="877"/>
            <ac:spMk id="9" creationId="{65B402C2-C280-46E5-BCB7-3206854759A6}"/>
          </ac:spMkLst>
        </pc:spChg>
        <pc:spChg chg="add mod">
          <ac:chgData name="Balducci, Patrick J" userId="51d1eed1-f1d5-4383-9e3b-6d13f816bf09" providerId="ADAL" clId="{3897C50D-E1E4-4C69-8BB8-D9055B263893}" dt="2019-09-11T22:39:25.549" v="2680" actId="113"/>
          <ac:spMkLst>
            <pc:docMk/>
            <pc:sldMk cId="4185068916" sldId="877"/>
            <ac:spMk id="11" creationId="{7CBAA55A-45AB-4263-ADDB-373682C37438}"/>
          </ac:spMkLst>
        </pc:spChg>
        <pc:spChg chg="mod">
          <ac:chgData name="Balducci, Patrick J" userId="51d1eed1-f1d5-4383-9e3b-6d13f816bf09" providerId="ADAL" clId="{3897C50D-E1E4-4C69-8BB8-D9055B263893}" dt="2019-09-11T22:35:55.647" v="2629" actId="14100"/>
          <ac:spMkLst>
            <pc:docMk/>
            <pc:sldMk cId="4185068916" sldId="877"/>
            <ac:spMk id="12" creationId="{A8550637-2505-4880-8299-04B4137025A2}"/>
          </ac:spMkLst>
        </pc:spChg>
        <pc:spChg chg="add del mod">
          <ac:chgData name="Balducci, Patrick J" userId="51d1eed1-f1d5-4383-9e3b-6d13f816bf09" providerId="ADAL" clId="{3897C50D-E1E4-4C69-8BB8-D9055B263893}" dt="2019-09-11T22:38:08.643" v="2654" actId="478"/>
          <ac:spMkLst>
            <pc:docMk/>
            <pc:sldMk cId="4185068916" sldId="877"/>
            <ac:spMk id="13" creationId="{9B670623-6C72-4877-9367-D8BD99344F2F}"/>
          </ac:spMkLst>
        </pc:spChg>
        <pc:spChg chg="add mod">
          <ac:chgData name="Balducci, Patrick J" userId="51d1eed1-f1d5-4383-9e3b-6d13f816bf09" providerId="ADAL" clId="{3897C50D-E1E4-4C69-8BB8-D9055B263893}" dt="2019-09-11T22:39:01.215" v="2678" actId="6549"/>
          <ac:spMkLst>
            <pc:docMk/>
            <pc:sldMk cId="4185068916" sldId="877"/>
            <ac:spMk id="14" creationId="{FF98C0D0-CB0F-4054-8D3E-A51C8D70BC16}"/>
          </ac:spMkLst>
        </pc:spChg>
        <pc:graphicFrameChg chg="add mod">
          <ac:chgData name="Balducci, Patrick J" userId="51d1eed1-f1d5-4383-9e3b-6d13f816bf09" providerId="ADAL" clId="{3897C50D-E1E4-4C69-8BB8-D9055B263893}" dt="2019-09-11T22:36:08.904" v="2643" actId="1035"/>
          <ac:graphicFrameMkLst>
            <pc:docMk/>
            <pc:sldMk cId="4185068916" sldId="877"/>
            <ac:graphicFrameMk id="10" creationId="{873256C1-3E42-4C55-A810-FA0E8C59DBCD}"/>
          </ac:graphicFrameMkLst>
        </pc:graphicFrameChg>
        <pc:picChg chg="del">
          <ac:chgData name="Balducci, Patrick J" userId="51d1eed1-f1d5-4383-9e3b-6d13f816bf09" providerId="ADAL" clId="{3897C50D-E1E4-4C69-8BB8-D9055B263893}" dt="2019-09-11T22:33:12.244" v="2545" actId="478"/>
          <ac:picMkLst>
            <pc:docMk/>
            <pc:sldMk cId="4185068916" sldId="877"/>
            <ac:picMk id="8" creationId="{E353A663-FE0B-4A05-80D5-042AA9641C68}"/>
          </ac:picMkLst>
        </pc:picChg>
      </pc:sldChg>
      <pc:sldChg chg="addSp delSp modSp ord">
        <pc:chgData name="Balducci, Patrick J" userId="51d1eed1-f1d5-4383-9e3b-6d13f816bf09" providerId="ADAL" clId="{3897C50D-E1E4-4C69-8BB8-D9055B263893}" dt="2019-09-11T21:27:56.045" v="2027" actId="20577"/>
        <pc:sldMkLst>
          <pc:docMk/>
          <pc:sldMk cId="453368858" sldId="879"/>
        </pc:sldMkLst>
        <pc:spChg chg="mod">
          <ac:chgData name="Balducci, Patrick J" userId="51d1eed1-f1d5-4383-9e3b-6d13f816bf09" providerId="ADAL" clId="{3897C50D-E1E4-4C69-8BB8-D9055B263893}" dt="2019-09-11T21:27:56.045" v="2027" actId="20577"/>
          <ac:spMkLst>
            <pc:docMk/>
            <pc:sldMk cId="453368858" sldId="879"/>
            <ac:spMk id="11" creationId="{6B5E1B58-9E1D-5540-9D2A-0A3C05F2EE23}"/>
          </ac:spMkLst>
        </pc:spChg>
        <pc:spChg chg="add del">
          <ac:chgData name="Balducci, Patrick J" userId="51d1eed1-f1d5-4383-9e3b-6d13f816bf09" providerId="ADAL" clId="{3897C50D-E1E4-4C69-8BB8-D9055B263893}" dt="2019-09-11T16:52:59.094" v="30"/>
          <ac:spMkLst>
            <pc:docMk/>
            <pc:sldMk cId="453368858" sldId="879"/>
            <ac:spMk id="13" creationId="{32A6276B-5C7F-4B72-B69E-C14CF59F500B}"/>
          </ac:spMkLst>
        </pc:spChg>
        <pc:picChg chg="add del">
          <ac:chgData name="Balducci, Patrick J" userId="51d1eed1-f1d5-4383-9e3b-6d13f816bf09" providerId="ADAL" clId="{3897C50D-E1E4-4C69-8BB8-D9055B263893}" dt="2019-09-11T16:53:00.668" v="31"/>
          <ac:picMkLst>
            <pc:docMk/>
            <pc:sldMk cId="453368858" sldId="879"/>
            <ac:picMk id="12" creationId="{1D71D4F1-B8BF-44C7-9ACD-AEFC4CA2C8F2}"/>
          </ac:picMkLst>
        </pc:picChg>
      </pc:sldChg>
      <pc:sldChg chg="ord">
        <pc:chgData name="Balducci, Patrick J" userId="51d1eed1-f1d5-4383-9e3b-6d13f816bf09" providerId="ADAL" clId="{3897C50D-E1E4-4C69-8BB8-D9055B263893}" dt="2019-09-11T17:35:45.687" v="1882"/>
        <pc:sldMkLst>
          <pc:docMk/>
          <pc:sldMk cId="2666018118" sldId="889"/>
        </pc:sldMkLst>
      </pc:sldChg>
      <pc:sldChg chg="modSp">
        <pc:chgData name="Balducci, Patrick J" userId="51d1eed1-f1d5-4383-9e3b-6d13f816bf09" providerId="ADAL" clId="{3897C50D-E1E4-4C69-8BB8-D9055B263893}" dt="2019-09-11T23:16:02.188" v="5303" actId="20577"/>
        <pc:sldMkLst>
          <pc:docMk/>
          <pc:sldMk cId="2568009317" sldId="890"/>
        </pc:sldMkLst>
        <pc:spChg chg="mod">
          <ac:chgData name="Balducci, Patrick J" userId="51d1eed1-f1d5-4383-9e3b-6d13f816bf09" providerId="ADAL" clId="{3897C50D-E1E4-4C69-8BB8-D9055B263893}" dt="2019-09-11T23:04:34.955" v="4386" actId="6549"/>
          <ac:spMkLst>
            <pc:docMk/>
            <pc:sldMk cId="2568009317" sldId="890"/>
            <ac:spMk id="3" creationId="{75F974CD-7331-47F1-8283-F48DE606339A}"/>
          </ac:spMkLst>
        </pc:spChg>
        <pc:spChg chg="mod">
          <ac:chgData name="Balducci, Patrick J" userId="51d1eed1-f1d5-4383-9e3b-6d13f816bf09" providerId="ADAL" clId="{3897C50D-E1E4-4C69-8BB8-D9055B263893}" dt="2019-09-11T23:16:02.188" v="5303" actId="20577"/>
          <ac:spMkLst>
            <pc:docMk/>
            <pc:sldMk cId="2568009317" sldId="890"/>
            <ac:spMk id="5" creationId="{35935A26-A19C-4430-941E-0FDAD5215767}"/>
          </ac:spMkLst>
        </pc:spChg>
      </pc:sldChg>
      <pc:sldChg chg="addSp delSp modSp add ord">
        <pc:chgData name="Balducci, Patrick J" userId="51d1eed1-f1d5-4383-9e3b-6d13f816bf09" providerId="ADAL" clId="{3897C50D-E1E4-4C69-8BB8-D9055B263893}" dt="2019-09-11T19:23:02.455" v="2001" actId="1037"/>
        <pc:sldMkLst>
          <pc:docMk/>
          <pc:sldMk cId="1212340330" sldId="891"/>
        </pc:sldMkLst>
        <pc:spChg chg="del">
          <ac:chgData name="Balducci, Patrick J" userId="51d1eed1-f1d5-4383-9e3b-6d13f816bf09" providerId="ADAL" clId="{3897C50D-E1E4-4C69-8BB8-D9055B263893}" dt="2019-09-11T16:59:49.399" v="347" actId="478"/>
          <ac:spMkLst>
            <pc:docMk/>
            <pc:sldMk cId="1212340330" sldId="891"/>
            <ac:spMk id="2" creationId="{AB16F9F4-0AA9-4E50-928F-0902DEA7D047}"/>
          </ac:spMkLst>
        </pc:spChg>
        <pc:spChg chg="del">
          <ac:chgData name="Balducci, Patrick J" userId="51d1eed1-f1d5-4383-9e3b-6d13f816bf09" providerId="ADAL" clId="{3897C50D-E1E4-4C69-8BB8-D9055B263893}" dt="2019-09-11T16:59:47.781" v="346" actId="478"/>
          <ac:spMkLst>
            <pc:docMk/>
            <pc:sldMk cId="1212340330" sldId="891"/>
            <ac:spMk id="7" creationId="{F5BBC532-B9D1-4C57-8786-833BD79164FC}"/>
          </ac:spMkLst>
        </pc:spChg>
        <pc:spChg chg="add mod">
          <ac:chgData name="Balducci, Patrick J" userId="51d1eed1-f1d5-4383-9e3b-6d13f816bf09" providerId="ADAL" clId="{3897C50D-E1E4-4C69-8BB8-D9055B263893}" dt="2019-09-11T17:31:45.671" v="1849" actId="14100"/>
          <ac:spMkLst>
            <pc:docMk/>
            <pc:sldMk cId="1212340330" sldId="891"/>
            <ac:spMk id="9" creationId="{0BB411A4-4A67-470D-9639-E2824F2B1A62}"/>
          </ac:spMkLst>
        </pc:spChg>
        <pc:spChg chg="mod">
          <ac:chgData name="Balducci, Patrick J" userId="51d1eed1-f1d5-4383-9e3b-6d13f816bf09" providerId="ADAL" clId="{3897C50D-E1E4-4C69-8BB8-D9055B263893}" dt="2019-09-11T16:59:41.612" v="343" actId="20577"/>
          <ac:spMkLst>
            <pc:docMk/>
            <pc:sldMk cId="1212340330" sldId="891"/>
            <ac:spMk id="11" creationId="{6B5E1B58-9E1D-5540-9D2A-0A3C05F2EE23}"/>
          </ac:spMkLst>
        </pc:spChg>
        <pc:spChg chg="del">
          <ac:chgData name="Balducci, Patrick J" userId="51d1eed1-f1d5-4383-9e3b-6d13f816bf09" providerId="ADAL" clId="{3897C50D-E1E4-4C69-8BB8-D9055B263893}" dt="2019-09-11T16:59:45.751" v="345" actId="478"/>
          <ac:spMkLst>
            <pc:docMk/>
            <pc:sldMk cId="1212340330" sldId="891"/>
            <ac:spMk id="13" creationId="{94B448CC-9418-46D6-85BA-22DFF9259EE4}"/>
          </ac:spMkLst>
        </pc:spChg>
        <pc:spChg chg="del">
          <ac:chgData name="Balducci, Patrick J" userId="51d1eed1-f1d5-4383-9e3b-6d13f816bf09" providerId="ADAL" clId="{3897C50D-E1E4-4C69-8BB8-D9055B263893}" dt="2019-09-11T16:59:51.726" v="348" actId="478"/>
          <ac:spMkLst>
            <pc:docMk/>
            <pc:sldMk cId="1212340330" sldId="891"/>
            <ac:spMk id="14" creationId="{9163B781-4541-4BE3-8F60-F55774681B44}"/>
          </ac:spMkLst>
        </pc:spChg>
        <pc:spChg chg="add del mod">
          <ac:chgData name="Balducci, Patrick J" userId="51d1eed1-f1d5-4383-9e3b-6d13f816bf09" providerId="ADAL" clId="{3897C50D-E1E4-4C69-8BB8-D9055B263893}" dt="2019-09-11T17:31:40.561" v="1848" actId="478"/>
          <ac:spMkLst>
            <pc:docMk/>
            <pc:sldMk cId="1212340330" sldId="891"/>
            <ac:spMk id="17" creationId="{67329455-773D-44D4-9BC3-7DA967B5A863}"/>
          </ac:spMkLst>
        </pc:spChg>
        <pc:graphicFrameChg chg="add del mod modGraphic">
          <ac:chgData name="Balducci, Patrick J" userId="51d1eed1-f1d5-4383-9e3b-6d13f816bf09" providerId="ADAL" clId="{3897C50D-E1E4-4C69-8BB8-D9055B263893}" dt="2019-09-11T17:30:32.537" v="1821" actId="478"/>
          <ac:graphicFrameMkLst>
            <pc:docMk/>
            <pc:sldMk cId="1212340330" sldId="891"/>
            <ac:graphicFrameMk id="5" creationId="{921BC056-BAB3-4681-8028-31C729707971}"/>
          </ac:graphicFrameMkLst>
        </pc:graphicFrameChg>
        <pc:graphicFrameChg chg="add mod modGraphic">
          <ac:chgData name="Balducci, Patrick J" userId="51d1eed1-f1d5-4383-9e3b-6d13f816bf09" providerId="ADAL" clId="{3897C50D-E1E4-4C69-8BB8-D9055B263893}" dt="2019-09-11T17:32:09.019" v="1852" actId="1038"/>
          <ac:graphicFrameMkLst>
            <pc:docMk/>
            <pc:sldMk cId="1212340330" sldId="891"/>
            <ac:graphicFrameMk id="8" creationId="{84F23496-9310-4939-8073-25039B22AC6C}"/>
          </ac:graphicFrameMkLst>
        </pc:graphicFrameChg>
        <pc:graphicFrameChg chg="add mod modGraphic">
          <ac:chgData name="Balducci, Patrick J" userId="51d1eed1-f1d5-4383-9e3b-6d13f816bf09" providerId="ADAL" clId="{3897C50D-E1E4-4C69-8BB8-D9055B263893}" dt="2019-09-11T17:32:09.019" v="1852" actId="1038"/>
          <ac:graphicFrameMkLst>
            <pc:docMk/>
            <pc:sldMk cId="1212340330" sldId="891"/>
            <ac:graphicFrameMk id="19" creationId="{12B61378-2B11-408C-B100-55086F658DFD}"/>
          </ac:graphicFrameMkLst>
        </pc:graphicFrameChg>
        <pc:graphicFrameChg chg="add mod modGraphic">
          <ac:chgData name="Balducci, Patrick J" userId="51d1eed1-f1d5-4383-9e3b-6d13f816bf09" providerId="ADAL" clId="{3897C50D-E1E4-4C69-8BB8-D9055B263893}" dt="2019-09-11T17:32:09.019" v="1852" actId="1038"/>
          <ac:graphicFrameMkLst>
            <pc:docMk/>
            <pc:sldMk cId="1212340330" sldId="891"/>
            <ac:graphicFrameMk id="21" creationId="{683D3AE8-EEDB-4376-8075-42D4D2A98FA6}"/>
          </ac:graphicFrameMkLst>
        </pc:graphicFrameChg>
        <pc:picChg chg="del">
          <ac:chgData name="Balducci, Patrick J" userId="51d1eed1-f1d5-4383-9e3b-6d13f816bf09" providerId="ADAL" clId="{3897C50D-E1E4-4C69-8BB8-D9055B263893}" dt="2019-09-11T16:59:44.127" v="344" actId="478"/>
          <ac:picMkLst>
            <pc:docMk/>
            <pc:sldMk cId="1212340330" sldId="891"/>
            <ac:picMk id="10" creationId="{1F554D6E-9ABD-4B95-815B-1C329F503659}"/>
          </ac:picMkLst>
        </pc:picChg>
        <pc:picChg chg="add del mod">
          <ac:chgData name="Balducci, Patrick J" userId="51d1eed1-f1d5-4383-9e3b-6d13f816bf09" providerId="ADAL" clId="{3897C50D-E1E4-4C69-8BB8-D9055B263893}" dt="2019-09-11T17:07:26.357" v="781" actId="478"/>
          <ac:picMkLst>
            <pc:docMk/>
            <pc:sldMk cId="1212340330" sldId="891"/>
            <ac:picMk id="12" creationId="{4D78F5E1-6E3A-42C7-B43B-DF4637526502}"/>
          </ac:picMkLst>
        </pc:picChg>
        <pc:picChg chg="add del mod">
          <ac:chgData name="Balducci, Patrick J" userId="51d1eed1-f1d5-4383-9e3b-6d13f816bf09" providerId="ADAL" clId="{3897C50D-E1E4-4C69-8BB8-D9055B263893}" dt="2019-09-11T17:03:48.300" v="511"/>
          <ac:picMkLst>
            <pc:docMk/>
            <pc:sldMk cId="1212340330" sldId="891"/>
            <ac:picMk id="15" creationId="{D32AD02C-D1B1-4EBE-9775-323621103F4D}"/>
          </ac:picMkLst>
        </pc:picChg>
        <pc:picChg chg="add mod">
          <ac:chgData name="Balducci, Patrick J" userId="51d1eed1-f1d5-4383-9e3b-6d13f816bf09" providerId="ADAL" clId="{3897C50D-E1E4-4C69-8BB8-D9055B263893}" dt="2019-09-11T17:32:09.019" v="1852" actId="1038"/>
          <ac:picMkLst>
            <pc:docMk/>
            <pc:sldMk cId="1212340330" sldId="891"/>
            <ac:picMk id="16" creationId="{1E2F681F-2DB5-4321-B2F6-74F0F443D55F}"/>
          </ac:picMkLst>
        </pc:picChg>
        <pc:picChg chg="add mod">
          <ac:chgData name="Balducci, Patrick J" userId="51d1eed1-f1d5-4383-9e3b-6d13f816bf09" providerId="ADAL" clId="{3897C50D-E1E4-4C69-8BB8-D9055B263893}" dt="2019-09-11T17:32:09.019" v="1852" actId="1038"/>
          <ac:picMkLst>
            <pc:docMk/>
            <pc:sldMk cId="1212340330" sldId="891"/>
            <ac:picMk id="18" creationId="{63FC2576-6805-4678-8EAF-6E720D796D53}"/>
          </ac:picMkLst>
        </pc:picChg>
        <pc:picChg chg="add mod">
          <ac:chgData name="Balducci, Patrick J" userId="51d1eed1-f1d5-4383-9e3b-6d13f816bf09" providerId="ADAL" clId="{3897C50D-E1E4-4C69-8BB8-D9055B263893}" dt="2019-09-11T19:23:02.455" v="2001" actId="1037"/>
          <ac:picMkLst>
            <pc:docMk/>
            <pc:sldMk cId="1212340330" sldId="891"/>
            <ac:picMk id="20" creationId="{60BB63C7-2745-416D-B738-B693E560C497}"/>
          </ac:picMkLst>
        </pc:picChg>
      </pc:sldChg>
      <pc:sldChg chg="addSp delSp modSp add">
        <pc:chgData name="Balducci, Patrick J" userId="51d1eed1-f1d5-4383-9e3b-6d13f816bf09" providerId="ADAL" clId="{3897C50D-E1E4-4C69-8BB8-D9055B263893}" dt="2019-09-11T17:19:16.025" v="1651" actId="1035"/>
        <pc:sldMkLst>
          <pc:docMk/>
          <pc:sldMk cId="2767334568" sldId="892"/>
        </pc:sldMkLst>
        <pc:spChg chg="del">
          <ac:chgData name="Balducci, Patrick J" userId="51d1eed1-f1d5-4383-9e3b-6d13f816bf09" providerId="ADAL" clId="{3897C50D-E1E4-4C69-8BB8-D9055B263893}" dt="2019-09-11T17:14:31.484" v="1504" actId="478"/>
          <ac:spMkLst>
            <pc:docMk/>
            <pc:sldMk cId="2767334568" sldId="892"/>
            <ac:spMk id="2" creationId="{AB16F9F4-0AA9-4E50-928F-0902DEA7D047}"/>
          </ac:spMkLst>
        </pc:spChg>
        <pc:spChg chg="del mod">
          <ac:chgData name="Balducci, Patrick J" userId="51d1eed1-f1d5-4383-9e3b-6d13f816bf09" providerId="ADAL" clId="{3897C50D-E1E4-4C69-8BB8-D9055B263893}" dt="2019-09-11T17:16:39.593" v="1563" actId="478"/>
          <ac:spMkLst>
            <pc:docMk/>
            <pc:sldMk cId="2767334568" sldId="892"/>
            <ac:spMk id="4" creationId="{00000000-0000-0000-0000-000000000000}"/>
          </ac:spMkLst>
        </pc:spChg>
        <pc:spChg chg="del">
          <ac:chgData name="Balducci, Patrick J" userId="51d1eed1-f1d5-4383-9e3b-6d13f816bf09" providerId="ADAL" clId="{3897C50D-E1E4-4C69-8BB8-D9055B263893}" dt="2019-09-11T17:14:34.500" v="1506" actId="478"/>
          <ac:spMkLst>
            <pc:docMk/>
            <pc:sldMk cId="2767334568" sldId="892"/>
            <ac:spMk id="7" creationId="{F5BBC532-B9D1-4C57-8786-833BD79164FC}"/>
          </ac:spMkLst>
        </pc:spChg>
        <pc:spChg chg="mod">
          <ac:chgData name="Balducci, Patrick J" userId="51d1eed1-f1d5-4383-9e3b-6d13f816bf09" providerId="ADAL" clId="{3897C50D-E1E4-4C69-8BB8-D9055B263893}" dt="2019-09-11T17:14:28.796" v="1503" actId="20577"/>
          <ac:spMkLst>
            <pc:docMk/>
            <pc:sldMk cId="2767334568" sldId="892"/>
            <ac:spMk id="11" creationId="{6B5E1B58-9E1D-5540-9D2A-0A3C05F2EE23}"/>
          </ac:spMkLst>
        </pc:spChg>
        <pc:spChg chg="add mod">
          <ac:chgData name="Balducci, Patrick J" userId="51d1eed1-f1d5-4383-9e3b-6d13f816bf09" providerId="ADAL" clId="{3897C50D-E1E4-4C69-8BB8-D9055B263893}" dt="2019-09-11T17:19:16.025" v="1651" actId="1035"/>
          <ac:spMkLst>
            <pc:docMk/>
            <pc:sldMk cId="2767334568" sldId="892"/>
            <ac:spMk id="12" creationId="{349614AF-14FF-4EBB-BADF-ADED4A95289E}"/>
          </ac:spMkLst>
        </pc:spChg>
        <pc:spChg chg="del">
          <ac:chgData name="Balducci, Patrick J" userId="51d1eed1-f1d5-4383-9e3b-6d13f816bf09" providerId="ADAL" clId="{3897C50D-E1E4-4C69-8BB8-D9055B263893}" dt="2019-09-11T17:14:35.997" v="1507" actId="478"/>
          <ac:spMkLst>
            <pc:docMk/>
            <pc:sldMk cId="2767334568" sldId="892"/>
            <ac:spMk id="13" creationId="{94B448CC-9418-46D6-85BA-22DFF9259EE4}"/>
          </ac:spMkLst>
        </pc:spChg>
        <pc:spChg chg="del">
          <ac:chgData name="Balducci, Patrick J" userId="51d1eed1-f1d5-4383-9e3b-6d13f816bf09" providerId="ADAL" clId="{3897C50D-E1E4-4C69-8BB8-D9055B263893}" dt="2019-09-11T17:14:38.178" v="1508" actId="478"/>
          <ac:spMkLst>
            <pc:docMk/>
            <pc:sldMk cId="2767334568" sldId="892"/>
            <ac:spMk id="14" creationId="{9163B781-4541-4BE3-8F60-F55774681B44}"/>
          </ac:spMkLst>
        </pc:spChg>
        <pc:spChg chg="add mod">
          <ac:chgData name="Balducci, Patrick J" userId="51d1eed1-f1d5-4383-9e3b-6d13f816bf09" providerId="ADAL" clId="{3897C50D-E1E4-4C69-8BB8-D9055B263893}" dt="2019-09-11T17:16:01.140" v="1533" actId="1037"/>
          <ac:spMkLst>
            <pc:docMk/>
            <pc:sldMk cId="2767334568" sldId="892"/>
            <ac:spMk id="17" creationId="{32EE28BC-C9B7-4433-8B94-A191ADD77B64}"/>
          </ac:spMkLst>
        </pc:spChg>
        <pc:spChg chg="add mod">
          <ac:chgData name="Balducci, Patrick J" userId="51d1eed1-f1d5-4383-9e3b-6d13f816bf09" providerId="ADAL" clId="{3897C50D-E1E4-4C69-8BB8-D9055B263893}" dt="2019-09-11T17:16:01.140" v="1533" actId="1037"/>
          <ac:spMkLst>
            <pc:docMk/>
            <pc:sldMk cId="2767334568" sldId="892"/>
            <ac:spMk id="18" creationId="{7954F7FE-BB04-4CEC-8439-39089CAB922A}"/>
          </ac:spMkLst>
        </pc:spChg>
        <pc:spChg chg="add mod">
          <ac:chgData name="Balducci, Patrick J" userId="51d1eed1-f1d5-4383-9e3b-6d13f816bf09" providerId="ADAL" clId="{3897C50D-E1E4-4C69-8BB8-D9055B263893}" dt="2019-09-11T17:16:01.140" v="1533" actId="1037"/>
          <ac:spMkLst>
            <pc:docMk/>
            <pc:sldMk cId="2767334568" sldId="892"/>
            <ac:spMk id="19" creationId="{A8FC4F0C-88BC-4299-847C-D52BC4354174}"/>
          </ac:spMkLst>
        </pc:spChg>
        <pc:spChg chg="add mod">
          <ac:chgData name="Balducci, Patrick J" userId="51d1eed1-f1d5-4383-9e3b-6d13f816bf09" providerId="ADAL" clId="{3897C50D-E1E4-4C69-8BB8-D9055B263893}" dt="2019-09-11T17:16:01.140" v="1533" actId="1037"/>
          <ac:spMkLst>
            <pc:docMk/>
            <pc:sldMk cId="2767334568" sldId="892"/>
            <ac:spMk id="20" creationId="{35E041ED-17B1-4E26-A489-E589753EC5C9}"/>
          </ac:spMkLst>
        </pc:spChg>
        <pc:spChg chg="add mod">
          <ac:chgData name="Balducci, Patrick J" userId="51d1eed1-f1d5-4383-9e3b-6d13f816bf09" providerId="ADAL" clId="{3897C50D-E1E4-4C69-8BB8-D9055B263893}" dt="2019-09-11T17:16:01.140" v="1533" actId="1037"/>
          <ac:spMkLst>
            <pc:docMk/>
            <pc:sldMk cId="2767334568" sldId="892"/>
            <ac:spMk id="21" creationId="{19A4E3D7-0B32-4A70-8A0B-1FAE28D9DADB}"/>
          </ac:spMkLst>
        </pc:spChg>
        <pc:spChg chg="add mod">
          <ac:chgData name="Balducci, Patrick J" userId="51d1eed1-f1d5-4383-9e3b-6d13f816bf09" providerId="ADAL" clId="{3897C50D-E1E4-4C69-8BB8-D9055B263893}" dt="2019-09-11T17:16:45.530" v="1568" actId="1037"/>
          <ac:spMkLst>
            <pc:docMk/>
            <pc:sldMk cId="2767334568" sldId="892"/>
            <ac:spMk id="22" creationId="{17333336-1D03-4E5C-8E1C-3BAA284EEA3F}"/>
          </ac:spMkLst>
        </pc:spChg>
        <pc:spChg chg="add mod">
          <ac:chgData name="Balducci, Patrick J" userId="51d1eed1-f1d5-4383-9e3b-6d13f816bf09" providerId="ADAL" clId="{3897C50D-E1E4-4C69-8BB8-D9055B263893}" dt="2019-09-11T17:16:45.530" v="1568" actId="1037"/>
          <ac:spMkLst>
            <pc:docMk/>
            <pc:sldMk cId="2767334568" sldId="892"/>
            <ac:spMk id="23" creationId="{159A719F-C8BB-4433-843F-A0E984DA5292}"/>
          </ac:spMkLst>
        </pc:spChg>
        <pc:spChg chg="add mod">
          <ac:chgData name="Balducci, Patrick J" userId="51d1eed1-f1d5-4383-9e3b-6d13f816bf09" providerId="ADAL" clId="{3897C50D-E1E4-4C69-8BB8-D9055B263893}" dt="2019-09-11T17:16:01.140" v="1533" actId="1037"/>
          <ac:spMkLst>
            <pc:docMk/>
            <pc:sldMk cId="2767334568" sldId="892"/>
            <ac:spMk id="24" creationId="{D406B272-D87B-4D08-B6DF-DA298998D50D}"/>
          </ac:spMkLst>
        </pc:spChg>
        <pc:spChg chg="add mod">
          <ac:chgData name="Balducci, Patrick J" userId="51d1eed1-f1d5-4383-9e3b-6d13f816bf09" providerId="ADAL" clId="{3897C50D-E1E4-4C69-8BB8-D9055B263893}" dt="2019-09-11T17:16:45.530" v="1568" actId="1037"/>
          <ac:spMkLst>
            <pc:docMk/>
            <pc:sldMk cId="2767334568" sldId="892"/>
            <ac:spMk id="27" creationId="{0CA5C93E-EAD5-4CC3-809E-195C07AD0BBF}"/>
          </ac:spMkLst>
        </pc:spChg>
        <pc:spChg chg="add mod ord">
          <ac:chgData name="Balducci, Patrick J" userId="51d1eed1-f1d5-4383-9e3b-6d13f816bf09" providerId="ADAL" clId="{3897C50D-E1E4-4C69-8BB8-D9055B263893}" dt="2019-09-11T17:16:35.390" v="1561" actId="167"/>
          <ac:spMkLst>
            <pc:docMk/>
            <pc:sldMk cId="2767334568" sldId="892"/>
            <ac:spMk id="28" creationId="{85101050-819A-4AAC-A04D-CB05F0536FA0}"/>
          </ac:spMkLst>
        </pc:spChg>
        <pc:spChg chg="add mod ord">
          <ac:chgData name="Balducci, Patrick J" userId="51d1eed1-f1d5-4383-9e3b-6d13f816bf09" providerId="ADAL" clId="{3897C50D-E1E4-4C69-8BB8-D9055B263893}" dt="2019-09-11T17:16:29.843" v="1560" actId="167"/>
          <ac:spMkLst>
            <pc:docMk/>
            <pc:sldMk cId="2767334568" sldId="892"/>
            <ac:spMk id="29" creationId="{0C386C84-7367-4553-9D0E-4514EF270727}"/>
          </ac:spMkLst>
        </pc:spChg>
        <pc:picChg chg="del">
          <ac:chgData name="Balducci, Patrick J" userId="51d1eed1-f1d5-4383-9e3b-6d13f816bf09" providerId="ADAL" clId="{3897C50D-E1E4-4C69-8BB8-D9055B263893}" dt="2019-09-11T17:14:32.767" v="1505" actId="478"/>
          <ac:picMkLst>
            <pc:docMk/>
            <pc:sldMk cId="2767334568" sldId="892"/>
            <ac:picMk id="10" creationId="{1F554D6E-9ABD-4B95-815B-1C329F503659}"/>
          </ac:picMkLst>
        </pc:picChg>
        <pc:picChg chg="add mod">
          <ac:chgData name="Balducci, Patrick J" userId="51d1eed1-f1d5-4383-9e3b-6d13f816bf09" providerId="ADAL" clId="{3897C50D-E1E4-4C69-8BB8-D9055B263893}" dt="2019-09-11T17:18:08.468" v="1577" actId="1037"/>
          <ac:picMkLst>
            <pc:docMk/>
            <pc:sldMk cId="2767334568" sldId="892"/>
            <ac:picMk id="15" creationId="{B125191B-D6D6-49AD-A7AC-87B2BAFBD466}"/>
          </ac:picMkLst>
        </pc:picChg>
        <pc:picChg chg="add mod">
          <ac:chgData name="Balducci, Patrick J" userId="51d1eed1-f1d5-4383-9e3b-6d13f816bf09" providerId="ADAL" clId="{3897C50D-E1E4-4C69-8BB8-D9055B263893}" dt="2019-09-11T17:18:08.468" v="1577" actId="1037"/>
          <ac:picMkLst>
            <pc:docMk/>
            <pc:sldMk cId="2767334568" sldId="892"/>
            <ac:picMk id="16" creationId="{CAD22DFF-3B3A-4923-B06B-88874F6BCBDC}"/>
          </ac:picMkLst>
        </pc:picChg>
        <pc:picChg chg="add mod">
          <ac:chgData name="Balducci, Patrick J" userId="51d1eed1-f1d5-4383-9e3b-6d13f816bf09" providerId="ADAL" clId="{3897C50D-E1E4-4C69-8BB8-D9055B263893}" dt="2019-09-11T17:18:08.468" v="1577" actId="1037"/>
          <ac:picMkLst>
            <pc:docMk/>
            <pc:sldMk cId="2767334568" sldId="892"/>
            <ac:picMk id="25" creationId="{B17ADEF1-1144-4AFA-8C30-84BCB0E78FD6}"/>
          </ac:picMkLst>
        </pc:picChg>
        <pc:picChg chg="add mod">
          <ac:chgData name="Balducci, Patrick J" userId="51d1eed1-f1d5-4383-9e3b-6d13f816bf09" providerId="ADAL" clId="{3897C50D-E1E4-4C69-8BB8-D9055B263893}" dt="2019-09-11T17:18:08.468" v="1577" actId="1037"/>
          <ac:picMkLst>
            <pc:docMk/>
            <pc:sldMk cId="2767334568" sldId="892"/>
            <ac:picMk id="26" creationId="{D87C1EC9-9E65-47D3-8DD4-372AB9E93406}"/>
          </ac:picMkLst>
        </pc:picChg>
      </pc:sldChg>
      <pc:sldChg chg="addSp delSp modSp add ord">
        <pc:chgData name="Balducci, Patrick J" userId="51d1eed1-f1d5-4383-9e3b-6d13f816bf09" providerId="ADAL" clId="{3897C50D-E1E4-4C69-8BB8-D9055B263893}" dt="2019-09-11T23:30:27.219" v="5503" actId="255"/>
        <pc:sldMkLst>
          <pc:docMk/>
          <pc:sldMk cId="1078236647" sldId="894"/>
        </pc:sldMkLst>
        <pc:spChg chg="add mod">
          <ac:chgData name="Balducci, Patrick J" userId="51d1eed1-f1d5-4383-9e3b-6d13f816bf09" providerId="ADAL" clId="{3897C50D-E1E4-4C69-8BB8-D9055B263893}" dt="2019-09-11T23:30:27.219" v="5503" actId="255"/>
          <ac:spMkLst>
            <pc:docMk/>
            <pc:sldMk cId="1078236647" sldId="894"/>
            <ac:spMk id="2" creationId="{86A26E6C-7AAB-4DD4-9053-4331B5467847}"/>
          </ac:spMkLst>
        </pc:spChg>
        <pc:spChg chg="mod">
          <ac:chgData name="Balducci, Patrick J" userId="51d1eed1-f1d5-4383-9e3b-6d13f816bf09" providerId="ADAL" clId="{3897C50D-E1E4-4C69-8BB8-D9055B263893}" dt="2019-09-11T17:41:53.334" v="1994" actId="20577"/>
          <ac:spMkLst>
            <pc:docMk/>
            <pc:sldMk cId="1078236647" sldId="894"/>
            <ac:spMk id="11" creationId="{6B5E1B58-9E1D-5540-9D2A-0A3C05F2EE23}"/>
          </ac:spMkLst>
        </pc:spChg>
        <pc:spChg chg="del">
          <ac:chgData name="Balducci, Patrick J" userId="51d1eed1-f1d5-4383-9e3b-6d13f816bf09" providerId="ADAL" clId="{3897C50D-E1E4-4C69-8BB8-D9055B263893}" dt="2019-09-11T17:39:17.190" v="1947" actId="478"/>
          <ac:spMkLst>
            <pc:docMk/>
            <pc:sldMk cId="1078236647" sldId="894"/>
            <ac:spMk id="12" creationId="{349614AF-14FF-4EBB-BADF-ADED4A95289E}"/>
          </ac:spMkLst>
        </pc:spChg>
        <pc:spChg chg="del">
          <ac:chgData name="Balducci, Patrick J" userId="51d1eed1-f1d5-4383-9e3b-6d13f816bf09" providerId="ADAL" clId="{3897C50D-E1E4-4C69-8BB8-D9055B263893}" dt="2019-09-11T17:38:55.453" v="1933" actId="478"/>
          <ac:spMkLst>
            <pc:docMk/>
            <pc:sldMk cId="1078236647" sldId="894"/>
            <ac:spMk id="17" creationId="{32EE28BC-C9B7-4433-8B94-A191ADD77B64}"/>
          </ac:spMkLst>
        </pc:spChg>
        <pc:spChg chg="del">
          <ac:chgData name="Balducci, Patrick J" userId="51d1eed1-f1d5-4383-9e3b-6d13f816bf09" providerId="ADAL" clId="{3897C50D-E1E4-4C69-8BB8-D9055B263893}" dt="2019-09-11T17:39:13.622" v="1945" actId="478"/>
          <ac:spMkLst>
            <pc:docMk/>
            <pc:sldMk cId="1078236647" sldId="894"/>
            <ac:spMk id="18" creationId="{7954F7FE-BB04-4CEC-8439-39089CAB922A}"/>
          </ac:spMkLst>
        </pc:spChg>
        <pc:spChg chg="del">
          <ac:chgData name="Balducci, Patrick J" userId="51d1eed1-f1d5-4383-9e3b-6d13f816bf09" providerId="ADAL" clId="{3897C50D-E1E4-4C69-8BB8-D9055B263893}" dt="2019-09-11T17:39:18.531" v="1948" actId="478"/>
          <ac:spMkLst>
            <pc:docMk/>
            <pc:sldMk cId="1078236647" sldId="894"/>
            <ac:spMk id="19" creationId="{A8FC4F0C-88BC-4299-847C-D52BC4354174}"/>
          </ac:spMkLst>
        </pc:spChg>
        <pc:spChg chg="del">
          <ac:chgData name="Balducci, Patrick J" userId="51d1eed1-f1d5-4383-9e3b-6d13f816bf09" providerId="ADAL" clId="{3897C50D-E1E4-4C69-8BB8-D9055B263893}" dt="2019-09-11T17:39:15.290" v="1946" actId="478"/>
          <ac:spMkLst>
            <pc:docMk/>
            <pc:sldMk cId="1078236647" sldId="894"/>
            <ac:spMk id="20" creationId="{35E041ED-17B1-4E26-A489-E589753EC5C9}"/>
          </ac:spMkLst>
        </pc:spChg>
        <pc:spChg chg="del">
          <ac:chgData name="Balducci, Patrick J" userId="51d1eed1-f1d5-4383-9e3b-6d13f816bf09" providerId="ADAL" clId="{3897C50D-E1E4-4C69-8BB8-D9055B263893}" dt="2019-09-11T17:39:11.560" v="1944" actId="478"/>
          <ac:spMkLst>
            <pc:docMk/>
            <pc:sldMk cId="1078236647" sldId="894"/>
            <ac:spMk id="21" creationId="{19A4E3D7-0B32-4A70-8A0B-1FAE28D9DADB}"/>
          </ac:spMkLst>
        </pc:spChg>
        <pc:spChg chg="del">
          <ac:chgData name="Balducci, Patrick J" userId="51d1eed1-f1d5-4383-9e3b-6d13f816bf09" providerId="ADAL" clId="{3897C50D-E1E4-4C69-8BB8-D9055B263893}" dt="2019-09-11T17:39:07.922" v="1941" actId="478"/>
          <ac:spMkLst>
            <pc:docMk/>
            <pc:sldMk cId="1078236647" sldId="894"/>
            <ac:spMk id="22" creationId="{17333336-1D03-4E5C-8E1C-3BAA284EEA3F}"/>
          </ac:spMkLst>
        </pc:spChg>
        <pc:spChg chg="del">
          <ac:chgData name="Balducci, Patrick J" userId="51d1eed1-f1d5-4383-9e3b-6d13f816bf09" providerId="ADAL" clId="{3897C50D-E1E4-4C69-8BB8-D9055B263893}" dt="2019-09-11T17:39:02.815" v="1938" actId="478"/>
          <ac:spMkLst>
            <pc:docMk/>
            <pc:sldMk cId="1078236647" sldId="894"/>
            <ac:spMk id="23" creationId="{159A719F-C8BB-4433-843F-A0E984DA5292}"/>
          </ac:spMkLst>
        </pc:spChg>
        <pc:spChg chg="del">
          <ac:chgData name="Balducci, Patrick J" userId="51d1eed1-f1d5-4383-9e3b-6d13f816bf09" providerId="ADAL" clId="{3897C50D-E1E4-4C69-8BB8-D9055B263893}" dt="2019-09-11T17:38:56.686" v="1934" actId="478"/>
          <ac:spMkLst>
            <pc:docMk/>
            <pc:sldMk cId="1078236647" sldId="894"/>
            <ac:spMk id="24" creationId="{D406B272-D87B-4D08-B6DF-DA298998D50D}"/>
          </ac:spMkLst>
        </pc:spChg>
        <pc:spChg chg="del">
          <ac:chgData name="Balducci, Patrick J" userId="51d1eed1-f1d5-4383-9e3b-6d13f816bf09" providerId="ADAL" clId="{3897C50D-E1E4-4C69-8BB8-D9055B263893}" dt="2019-09-11T17:39:10.341" v="1943" actId="478"/>
          <ac:spMkLst>
            <pc:docMk/>
            <pc:sldMk cId="1078236647" sldId="894"/>
            <ac:spMk id="27" creationId="{0CA5C93E-EAD5-4CC3-809E-195C07AD0BBF}"/>
          </ac:spMkLst>
        </pc:spChg>
        <pc:spChg chg="del">
          <ac:chgData name="Balducci, Patrick J" userId="51d1eed1-f1d5-4383-9e3b-6d13f816bf09" providerId="ADAL" clId="{3897C50D-E1E4-4C69-8BB8-D9055B263893}" dt="2019-09-11T17:39:09.163" v="1942" actId="478"/>
          <ac:spMkLst>
            <pc:docMk/>
            <pc:sldMk cId="1078236647" sldId="894"/>
            <ac:spMk id="28" creationId="{85101050-819A-4AAC-A04D-CB05F0536FA0}"/>
          </ac:spMkLst>
        </pc:spChg>
        <pc:spChg chg="del">
          <ac:chgData name="Balducci, Patrick J" userId="51d1eed1-f1d5-4383-9e3b-6d13f816bf09" providerId="ADAL" clId="{3897C50D-E1E4-4C69-8BB8-D9055B263893}" dt="2019-09-11T17:39:04.292" v="1939" actId="478"/>
          <ac:spMkLst>
            <pc:docMk/>
            <pc:sldMk cId="1078236647" sldId="894"/>
            <ac:spMk id="29" creationId="{0C386C84-7367-4553-9D0E-4514EF270727}"/>
          </ac:spMkLst>
        </pc:spChg>
        <pc:spChg chg="add del">
          <ac:chgData name="Balducci, Patrick J" userId="51d1eed1-f1d5-4383-9e3b-6d13f816bf09" providerId="ADAL" clId="{3897C50D-E1E4-4C69-8BB8-D9055B263893}" dt="2019-09-11T21:42:59.015" v="2031" actId="478"/>
          <ac:spMkLst>
            <pc:docMk/>
            <pc:sldMk cId="1078236647" sldId="894"/>
            <ac:spMk id="30" creationId="{FD8F5E14-B5AB-485B-95B0-EF019BA161DC}"/>
          </ac:spMkLst>
        </pc:spChg>
        <pc:graphicFrameChg chg="add del">
          <ac:chgData name="Balducci, Patrick J" userId="51d1eed1-f1d5-4383-9e3b-6d13f816bf09" providerId="ADAL" clId="{3897C50D-E1E4-4C69-8BB8-D9055B263893}" dt="2019-09-11T21:43:01.064" v="2032" actId="478"/>
          <ac:graphicFrameMkLst>
            <pc:docMk/>
            <pc:sldMk cId="1078236647" sldId="894"/>
            <ac:graphicFrameMk id="32" creationId="{4F849642-4050-410D-B046-49F83361F397}"/>
          </ac:graphicFrameMkLst>
        </pc:graphicFrameChg>
        <pc:graphicFrameChg chg="add del">
          <ac:chgData name="Balducci, Patrick J" userId="51d1eed1-f1d5-4383-9e3b-6d13f816bf09" providerId="ADAL" clId="{3897C50D-E1E4-4C69-8BB8-D9055B263893}" dt="2019-09-11T21:43:04.058" v="2034" actId="478"/>
          <ac:graphicFrameMkLst>
            <pc:docMk/>
            <pc:sldMk cId="1078236647" sldId="894"/>
            <ac:graphicFrameMk id="34" creationId="{70295B7A-60B2-4C25-9421-03DB9B3DB112}"/>
          </ac:graphicFrameMkLst>
        </pc:graphicFrameChg>
        <pc:graphicFrameChg chg="add del">
          <ac:chgData name="Balducci, Patrick J" userId="51d1eed1-f1d5-4383-9e3b-6d13f816bf09" providerId="ADAL" clId="{3897C50D-E1E4-4C69-8BB8-D9055B263893}" dt="2019-09-11T21:43:05.970" v="2035" actId="478"/>
          <ac:graphicFrameMkLst>
            <pc:docMk/>
            <pc:sldMk cId="1078236647" sldId="894"/>
            <ac:graphicFrameMk id="36" creationId="{F8A61196-A401-4C57-83E4-89F22EF7A333}"/>
          </ac:graphicFrameMkLst>
        </pc:graphicFrameChg>
        <pc:graphicFrameChg chg="add mod modGraphic">
          <ac:chgData name="Balducci, Patrick J" userId="51d1eed1-f1d5-4383-9e3b-6d13f816bf09" providerId="ADAL" clId="{3897C50D-E1E4-4C69-8BB8-D9055B263893}" dt="2019-09-11T23:29:32" v="5494" actId="1076"/>
          <ac:graphicFrameMkLst>
            <pc:docMk/>
            <pc:sldMk cId="1078236647" sldId="894"/>
            <ac:graphicFrameMk id="37" creationId="{A57D29D2-F159-4A81-ABC1-2BA205D229CF}"/>
          </ac:graphicFrameMkLst>
        </pc:graphicFrameChg>
        <pc:picChg chg="add del mod">
          <ac:chgData name="Balducci, Patrick J" userId="51d1eed1-f1d5-4383-9e3b-6d13f816bf09" providerId="ADAL" clId="{3897C50D-E1E4-4C69-8BB8-D9055B263893}" dt="2019-09-11T23:28:30.654" v="5484" actId="478"/>
          <ac:picMkLst>
            <pc:docMk/>
            <pc:sldMk cId="1078236647" sldId="894"/>
            <ac:picMk id="5" creationId="{A769B587-79CF-4972-84E3-2B9459D85D9A}"/>
          </ac:picMkLst>
        </pc:picChg>
        <pc:picChg chg="add mod">
          <ac:chgData name="Balducci, Patrick J" userId="51d1eed1-f1d5-4383-9e3b-6d13f816bf09" providerId="ADAL" clId="{3897C50D-E1E4-4C69-8BB8-D9055B263893}" dt="2019-09-11T23:30:15.393" v="5502" actId="14100"/>
          <ac:picMkLst>
            <pc:docMk/>
            <pc:sldMk cId="1078236647" sldId="894"/>
            <ac:picMk id="8" creationId="{92D8AF99-3616-487E-8A81-29733BF8A727}"/>
          </ac:picMkLst>
        </pc:picChg>
        <pc:picChg chg="del">
          <ac:chgData name="Balducci, Patrick J" userId="51d1eed1-f1d5-4383-9e3b-6d13f816bf09" providerId="ADAL" clId="{3897C50D-E1E4-4C69-8BB8-D9055B263893}" dt="2019-09-11T17:38:59.793" v="1936" actId="478"/>
          <ac:picMkLst>
            <pc:docMk/>
            <pc:sldMk cId="1078236647" sldId="894"/>
            <ac:picMk id="15" creationId="{B125191B-D6D6-49AD-A7AC-87B2BAFBD466}"/>
          </ac:picMkLst>
        </pc:picChg>
        <pc:picChg chg="del">
          <ac:chgData name="Balducci, Patrick J" userId="51d1eed1-f1d5-4383-9e3b-6d13f816bf09" providerId="ADAL" clId="{3897C50D-E1E4-4C69-8BB8-D9055B263893}" dt="2019-09-11T17:38:58.218" v="1935" actId="478"/>
          <ac:picMkLst>
            <pc:docMk/>
            <pc:sldMk cId="1078236647" sldId="894"/>
            <ac:picMk id="16" creationId="{CAD22DFF-3B3A-4923-B06B-88874F6BCBDC}"/>
          </ac:picMkLst>
        </pc:picChg>
        <pc:picChg chg="del">
          <ac:chgData name="Balducci, Patrick J" userId="51d1eed1-f1d5-4383-9e3b-6d13f816bf09" providerId="ADAL" clId="{3897C50D-E1E4-4C69-8BB8-D9055B263893}" dt="2019-09-11T17:39:01.452" v="1937" actId="478"/>
          <ac:picMkLst>
            <pc:docMk/>
            <pc:sldMk cId="1078236647" sldId="894"/>
            <ac:picMk id="25" creationId="{B17ADEF1-1144-4AFA-8C30-84BCB0E78FD6}"/>
          </ac:picMkLst>
        </pc:picChg>
        <pc:picChg chg="del">
          <ac:chgData name="Balducci, Patrick J" userId="51d1eed1-f1d5-4383-9e3b-6d13f816bf09" providerId="ADAL" clId="{3897C50D-E1E4-4C69-8BB8-D9055B263893}" dt="2019-09-11T17:39:05.838" v="1940" actId="478"/>
          <ac:picMkLst>
            <pc:docMk/>
            <pc:sldMk cId="1078236647" sldId="894"/>
            <ac:picMk id="26" creationId="{D87C1EC9-9E65-47D3-8DD4-372AB9E93406}"/>
          </ac:picMkLst>
        </pc:picChg>
        <pc:picChg chg="add del">
          <ac:chgData name="Balducci, Patrick J" userId="51d1eed1-f1d5-4383-9e3b-6d13f816bf09" providerId="ADAL" clId="{3897C50D-E1E4-4C69-8BB8-D9055B263893}" dt="2019-09-11T21:34:38.978" v="2030" actId="478"/>
          <ac:picMkLst>
            <pc:docMk/>
            <pc:sldMk cId="1078236647" sldId="894"/>
            <ac:picMk id="31" creationId="{48C59559-A0AD-4711-B058-1E0663C37B46}"/>
          </ac:picMkLst>
        </pc:picChg>
        <pc:picChg chg="add del">
          <ac:chgData name="Balducci, Patrick J" userId="51d1eed1-f1d5-4383-9e3b-6d13f816bf09" providerId="ADAL" clId="{3897C50D-E1E4-4C69-8BB8-D9055B263893}" dt="2019-09-11T21:43:02.454" v="2033" actId="478"/>
          <ac:picMkLst>
            <pc:docMk/>
            <pc:sldMk cId="1078236647" sldId="894"/>
            <ac:picMk id="33" creationId="{F32FB321-7228-431F-B5D0-F9701EDA5701}"/>
          </ac:picMkLst>
        </pc:picChg>
        <pc:picChg chg="add del">
          <ac:chgData name="Balducci, Patrick J" userId="51d1eed1-f1d5-4383-9e3b-6d13f816bf09" providerId="ADAL" clId="{3897C50D-E1E4-4C69-8BB8-D9055B263893}" dt="2019-09-11T21:43:07.445" v="2036" actId="478"/>
          <ac:picMkLst>
            <pc:docMk/>
            <pc:sldMk cId="1078236647" sldId="894"/>
            <ac:picMk id="35" creationId="{E49F4A50-BD1C-4AAC-AE59-E9B674CFF823}"/>
          </ac:picMkLst>
        </pc:picChg>
      </pc:sldChg>
      <pc:sldChg chg="addSp modSp add ord">
        <pc:chgData name="Balducci, Patrick J" userId="51d1eed1-f1d5-4383-9e3b-6d13f816bf09" providerId="ADAL" clId="{3897C50D-E1E4-4C69-8BB8-D9055B263893}" dt="2019-09-11T23:31:37.379" v="5504"/>
        <pc:sldMkLst>
          <pc:docMk/>
          <pc:sldMk cId="71882012" sldId="895"/>
        </pc:sldMkLst>
        <pc:spChg chg="add mod">
          <ac:chgData name="Balducci, Patrick J" userId="51d1eed1-f1d5-4383-9e3b-6d13f816bf09" providerId="ADAL" clId="{3897C50D-E1E4-4C69-8BB8-D9055B263893}" dt="2019-09-11T23:02:18.624" v="4385"/>
          <ac:spMkLst>
            <pc:docMk/>
            <pc:sldMk cId="71882012" sldId="895"/>
            <ac:spMk id="5" creationId="{3AE50AD4-DF64-44DC-912D-EADCE0332788}"/>
          </ac:spMkLst>
        </pc:spChg>
        <pc:spChg chg="mod">
          <ac:chgData name="Balducci, Patrick J" userId="51d1eed1-f1d5-4383-9e3b-6d13f816bf09" providerId="ADAL" clId="{3897C50D-E1E4-4C69-8BB8-D9055B263893}" dt="2019-09-11T17:41:45.280" v="1988" actId="20577"/>
          <ac:spMkLst>
            <pc:docMk/>
            <pc:sldMk cId="71882012" sldId="895"/>
            <ac:spMk id="11" creationId="{6B5E1B58-9E1D-5540-9D2A-0A3C05F2EE23}"/>
          </ac:spMkLst>
        </pc:spChg>
      </pc:sldChg>
    </pc:docChg>
  </pc:docChgLst>
</pc:chgInfo>
</file>

<file path=ppt/charts/_rels/chart1.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package" Target="../embeddings/Microsoft_Excel_Worksheet.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2149820199308041"/>
          <c:y val="3.6796526534325601E-2"/>
          <c:w val="0.67081874890005666"/>
          <c:h val="0.8856020485945939"/>
        </c:manualLayout>
      </c:layout>
      <c:barChart>
        <c:barDir val="col"/>
        <c:grouping val="stacked"/>
        <c:varyColors val="0"/>
        <c:ser>
          <c:idx val="1"/>
          <c:order val="0"/>
          <c:tx>
            <c:strRef>
              <c:f>'Results Summary'!$B$27</c:f>
              <c:strCache>
                <c:ptCount val="1"/>
                <c:pt idx="0">
                  <c:v>Capacity</c:v>
                </c:pt>
              </c:strCache>
            </c:strRef>
          </c:tx>
          <c:spPr>
            <a:solidFill>
              <a:schemeClr val="accent3"/>
            </a:solidFill>
            <a:ln>
              <a:noFill/>
            </a:ln>
            <a:effectLst/>
          </c:spPr>
          <c:invertIfNegative val="0"/>
          <c:cat>
            <c:strRef>
              <c:f>'Results Summary'!$C$26:$D$26</c:f>
              <c:strCache>
                <c:ptCount val="2"/>
                <c:pt idx="0">
                  <c:v>Benefits</c:v>
                </c:pt>
                <c:pt idx="1">
                  <c:v>Revenue Requirements and Energy Costs</c:v>
                </c:pt>
              </c:strCache>
            </c:strRef>
          </c:cat>
          <c:val>
            <c:numRef>
              <c:f>'Results Summary'!$C$27:$D$27</c:f>
              <c:numCache>
                <c:formatCode>General</c:formatCode>
                <c:ptCount val="2"/>
                <c:pt idx="0" formatCode="_(&quot;$&quot;* #,##0_);_(&quot;$&quot;* \(#,##0\);_(&quot;$&quot;* &quot;-&quot;??_);_(@_)">
                  <c:v>4060123.5447846297</c:v>
                </c:pt>
              </c:numCache>
            </c:numRef>
          </c:val>
          <c:extLst>
            <c:ext xmlns:c16="http://schemas.microsoft.com/office/drawing/2014/chart" uri="{C3380CC4-5D6E-409C-BE32-E72D297353CC}">
              <c16:uniqueId val="{00000000-05E2-4317-9483-7F0E2B6F11E1}"/>
            </c:ext>
          </c:extLst>
        </c:ser>
        <c:ser>
          <c:idx val="2"/>
          <c:order val="1"/>
          <c:tx>
            <c:strRef>
              <c:f>'Results Summary'!$B$28</c:f>
              <c:strCache>
                <c:ptCount val="1"/>
                <c:pt idx="0">
                  <c:v>Regulation</c:v>
                </c:pt>
              </c:strCache>
            </c:strRef>
          </c:tx>
          <c:spPr>
            <a:solidFill>
              <a:schemeClr val="accent5"/>
            </a:solidFill>
            <a:ln>
              <a:noFill/>
            </a:ln>
            <a:effectLst/>
          </c:spPr>
          <c:invertIfNegative val="0"/>
          <c:cat>
            <c:strRef>
              <c:f>'Results Summary'!$C$26:$D$26</c:f>
              <c:strCache>
                <c:ptCount val="2"/>
                <c:pt idx="0">
                  <c:v>Benefits</c:v>
                </c:pt>
                <c:pt idx="1">
                  <c:v>Revenue Requirements and Energy Costs</c:v>
                </c:pt>
              </c:strCache>
            </c:strRef>
          </c:cat>
          <c:val>
            <c:numRef>
              <c:f>'Results Summary'!$C$28:$D$28</c:f>
              <c:numCache>
                <c:formatCode>General</c:formatCode>
                <c:ptCount val="2"/>
                <c:pt idx="0" formatCode="_(&quot;$&quot;* #,##0_);_(&quot;$&quot;* \(#,##0\);_(&quot;$&quot;* &quot;-&quot;??_);_(@_)">
                  <c:v>18757805.36654117</c:v>
                </c:pt>
              </c:numCache>
            </c:numRef>
          </c:val>
          <c:extLst>
            <c:ext xmlns:c16="http://schemas.microsoft.com/office/drawing/2014/chart" uri="{C3380CC4-5D6E-409C-BE32-E72D297353CC}">
              <c16:uniqueId val="{00000001-05E2-4317-9483-7F0E2B6F11E1}"/>
            </c:ext>
          </c:extLst>
        </c:ser>
        <c:ser>
          <c:idx val="4"/>
          <c:order val="2"/>
          <c:tx>
            <c:strRef>
              <c:f>'Results Summary'!$B$29</c:f>
              <c:strCache>
                <c:ptCount val="1"/>
                <c:pt idx="0">
                  <c:v>Spin Reserves</c:v>
                </c:pt>
              </c:strCache>
            </c:strRef>
          </c:tx>
          <c:spPr>
            <a:solidFill>
              <a:schemeClr val="accent1">
                <a:lumMod val="60000"/>
                <a:lumOff val="40000"/>
              </a:schemeClr>
            </a:solidFill>
            <a:ln>
              <a:noFill/>
            </a:ln>
            <a:effectLst/>
          </c:spPr>
          <c:invertIfNegative val="0"/>
          <c:cat>
            <c:strRef>
              <c:f>'Results Summary'!$C$26:$D$26</c:f>
              <c:strCache>
                <c:ptCount val="2"/>
                <c:pt idx="0">
                  <c:v>Benefits</c:v>
                </c:pt>
                <c:pt idx="1">
                  <c:v>Revenue Requirements and Energy Costs</c:v>
                </c:pt>
              </c:strCache>
            </c:strRef>
          </c:cat>
          <c:val>
            <c:numRef>
              <c:f>'Results Summary'!$C$29:$D$29</c:f>
              <c:numCache>
                <c:formatCode>General</c:formatCode>
                <c:ptCount val="2"/>
                <c:pt idx="0" formatCode="_(&quot;$&quot;* #,##0_);_(&quot;$&quot;* \(#,##0\);_(&quot;$&quot;* &quot;-&quot;??_);_(@_)">
                  <c:v>1195418.9556761661</c:v>
                </c:pt>
              </c:numCache>
            </c:numRef>
          </c:val>
          <c:extLst>
            <c:ext xmlns:c16="http://schemas.microsoft.com/office/drawing/2014/chart" uri="{C3380CC4-5D6E-409C-BE32-E72D297353CC}">
              <c16:uniqueId val="{00000002-05E2-4317-9483-7F0E2B6F11E1}"/>
            </c:ext>
          </c:extLst>
        </c:ser>
        <c:ser>
          <c:idx val="9"/>
          <c:order val="3"/>
          <c:tx>
            <c:strRef>
              <c:f>'Results Summary'!$B$34</c:f>
              <c:strCache>
                <c:ptCount val="1"/>
                <c:pt idx="0">
                  <c:v>Revenue Requirements</c:v>
                </c:pt>
              </c:strCache>
            </c:strRef>
          </c:tx>
          <c:spPr>
            <a:solidFill>
              <a:srgbClr val="F27B0E"/>
            </a:solidFill>
            <a:ln>
              <a:noFill/>
            </a:ln>
            <a:effectLst/>
          </c:spPr>
          <c:invertIfNegative val="0"/>
          <c:dPt>
            <c:idx val="1"/>
            <c:invertIfNegative val="0"/>
            <c:bubble3D val="0"/>
            <c:spPr>
              <a:solidFill>
                <a:srgbClr val="F27B0E"/>
              </a:solidFill>
              <a:ln>
                <a:noFill/>
              </a:ln>
              <a:effectLst/>
            </c:spPr>
            <c:extLst>
              <c:ext xmlns:c16="http://schemas.microsoft.com/office/drawing/2014/chart" uri="{C3380CC4-5D6E-409C-BE32-E72D297353CC}">
                <c16:uniqueId val="{00000004-05E2-4317-9483-7F0E2B6F11E1}"/>
              </c:ext>
            </c:extLst>
          </c:dPt>
          <c:cat>
            <c:strRef>
              <c:f>'Results Summary'!$C$26:$D$26</c:f>
              <c:strCache>
                <c:ptCount val="2"/>
                <c:pt idx="0">
                  <c:v>Benefits</c:v>
                </c:pt>
                <c:pt idx="1">
                  <c:v>Revenue Requirements and Energy Costs</c:v>
                </c:pt>
              </c:strCache>
            </c:strRef>
          </c:cat>
          <c:val>
            <c:numRef>
              <c:f>'Results Summary'!$C$34:$D$34</c:f>
              <c:numCache>
                <c:formatCode>_("$"* #,##0_);_("$"* \(#,##0\);_("$"* "-"??_);_(@_)</c:formatCode>
                <c:ptCount val="2"/>
                <c:pt idx="1">
                  <c:v>93264355</c:v>
                </c:pt>
              </c:numCache>
            </c:numRef>
          </c:val>
          <c:extLst>
            <c:ext xmlns:c16="http://schemas.microsoft.com/office/drawing/2014/chart" uri="{C3380CC4-5D6E-409C-BE32-E72D297353CC}">
              <c16:uniqueId val="{00000005-05E2-4317-9483-7F0E2B6F11E1}"/>
            </c:ext>
          </c:extLst>
        </c:ser>
        <c:ser>
          <c:idx val="10"/>
          <c:order val="4"/>
          <c:tx>
            <c:strRef>
              <c:f>'Results Summary'!$B$30</c:f>
              <c:strCache>
                <c:ptCount val="1"/>
                <c:pt idx="0">
                  <c:v>Volt-VAR/CVR</c:v>
                </c:pt>
              </c:strCache>
            </c:strRef>
          </c:tx>
          <c:spPr>
            <a:solidFill>
              <a:schemeClr val="accent3">
                <a:lumMod val="80000"/>
              </a:schemeClr>
            </a:solidFill>
            <a:ln>
              <a:noFill/>
            </a:ln>
            <a:effectLst/>
          </c:spPr>
          <c:invertIfNegative val="0"/>
          <c:val>
            <c:numRef>
              <c:f>'Results Summary'!$C$30:$D$30</c:f>
              <c:numCache>
                <c:formatCode>General</c:formatCode>
                <c:ptCount val="2"/>
                <c:pt idx="0" formatCode="_(&quot;$&quot;* #,##0_);_(&quot;$&quot;* \(#,##0\);_(&quot;$&quot;* &quot;-&quot;??_);_(@_)">
                  <c:v>80042.570736496185</c:v>
                </c:pt>
              </c:numCache>
            </c:numRef>
          </c:val>
          <c:extLst>
            <c:ext xmlns:c16="http://schemas.microsoft.com/office/drawing/2014/chart" uri="{C3380CC4-5D6E-409C-BE32-E72D297353CC}">
              <c16:uniqueId val="{00000006-05E2-4317-9483-7F0E2B6F11E1}"/>
            </c:ext>
          </c:extLst>
        </c:ser>
        <c:ser>
          <c:idx val="11"/>
          <c:order val="5"/>
          <c:tx>
            <c:strRef>
              <c:f>'Results Summary'!$B$31</c:f>
              <c:strCache>
                <c:ptCount val="1"/>
                <c:pt idx="0">
                  <c:v>Outage Mitigation</c:v>
                </c:pt>
              </c:strCache>
            </c:strRef>
          </c:tx>
          <c:spPr>
            <a:solidFill>
              <a:schemeClr val="accent5">
                <a:lumMod val="80000"/>
              </a:schemeClr>
            </a:solidFill>
            <a:ln>
              <a:noFill/>
            </a:ln>
            <a:effectLst/>
          </c:spPr>
          <c:invertIfNegative val="0"/>
          <c:val>
            <c:numRef>
              <c:f>'Results Summary'!$C$31:$D$31</c:f>
              <c:numCache>
                <c:formatCode>General</c:formatCode>
                <c:ptCount val="2"/>
                <c:pt idx="0" formatCode="_(&quot;$&quot;* #,##0_);_(&quot;$&quot;* \(#,##0\);_(&quot;$&quot;* &quot;-&quot;??_);_(@_)">
                  <c:v>12313205.756636061</c:v>
                </c:pt>
              </c:numCache>
            </c:numRef>
          </c:val>
          <c:extLst>
            <c:ext xmlns:c16="http://schemas.microsoft.com/office/drawing/2014/chart" uri="{C3380CC4-5D6E-409C-BE32-E72D297353CC}">
              <c16:uniqueId val="{00000007-05E2-4317-9483-7F0E2B6F11E1}"/>
            </c:ext>
          </c:extLst>
        </c:ser>
        <c:ser>
          <c:idx val="12"/>
          <c:order val="6"/>
          <c:tx>
            <c:strRef>
              <c:f>'Results Summary'!$B$32</c:f>
              <c:strCache>
                <c:ptCount val="1"/>
                <c:pt idx="0">
                  <c:v>Transmission Deferral</c:v>
                </c:pt>
              </c:strCache>
            </c:strRef>
          </c:tx>
          <c:spPr>
            <a:solidFill>
              <a:schemeClr val="accent1">
                <a:lumMod val="60000"/>
                <a:lumOff val="40000"/>
              </a:schemeClr>
            </a:solidFill>
            <a:ln>
              <a:noFill/>
            </a:ln>
            <a:effectLst/>
          </c:spPr>
          <c:invertIfNegative val="0"/>
          <c:val>
            <c:numRef>
              <c:f>'Results Summary'!$C$32:$D$32</c:f>
              <c:numCache>
                <c:formatCode>General</c:formatCode>
                <c:ptCount val="2"/>
                <c:pt idx="0" formatCode="_(&quot;$&quot;* #,##0_);_(&quot;$&quot;* \(#,##0\);_(&quot;$&quot;* &quot;-&quot;??_);_(@_)">
                  <c:v>109490163</c:v>
                </c:pt>
              </c:numCache>
            </c:numRef>
          </c:val>
          <c:extLst>
            <c:ext xmlns:c16="http://schemas.microsoft.com/office/drawing/2014/chart" uri="{C3380CC4-5D6E-409C-BE32-E72D297353CC}">
              <c16:uniqueId val="{00000008-05E2-4317-9483-7F0E2B6F11E1}"/>
            </c:ext>
          </c:extLst>
        </c:ser>
        <c:ser>
          <c:idx val="0"/>
          <c:order val="7"/>
          <c:tx>
            <c:strRef>
              <c:f>'Results Summary'!$B$33</c:f>
              <c:strCache>
                <c:ptCount val="1"/>
                <c:pt idx="0">
                  <c:v>Energy Costs</c:v>
                </c:pt>
              </c:strCache>
            </c:strRef>
          </c:tx>
          <c:spPr>
            <a:solidFill>
              <a:schemeClr val="accent1"/>
            </a:solidFill>
            <a:ln>
              <a:noFill/>
            </a:ln>
            <a:effectLst/>
          </c:spPr>
          <c:invertIfNegative val="0"/>
          <c:val>
            <c:numRef>
              <c:f>'Results Summary'!$C$33:$D$33</c:f>
              <c:numCache>
                <c:formatCode>_("$"* #,##0_);_("$"* \(#,##0\);_("$"* "-"??_);_(@_)</c:formatCode>
                <c:ptCount val="2"/>
                <c:pt idx="1">
                  <c:v>657898.04364300007</c:v>
                </c:pt>
              </c:numCache>
            </c:numRef>
          </c:val>
          <c:extLst>
            <c:ext xmlns:c16="http://schemas.microsoft.com/office/drawing/2014/chart" uri="{C3380CC4-5D6E-409C-BE32-E72D297353CC}">
              <c16:uniqueId val="{00000009-05E2-4317-9483-7F0E2B6F11E1}"/>
            </c:ext>
          </c:extLst>
        </c:ser>
        <c:ser>
          <c:idx val="3"/>
          <c:order val="8"/>
          <c:tx>
            <c:strRef>
              <c:f>'Results Summary'!$B$33</c:f>
              <c:strCache>
                <c:ptCount val="1"/>
                <c:pt idx="0">
                  <c:v>Energy Costs</c:v>
                </c:pt>
              </c:strCache>
            </c:strRef>
          </c:tx>
          <c:spPr>
            <a:solidFill>
              <a:schemeClr val="accent1">
                <a:lumMod val="60000"/>
              </a:schemeClr>
            </a:solidFill>
            <a:ln>
              <a:noFill/>
            </a:ln>
            <a:effectLst/>
          </c:spPr>
          <c:invertIfNegative val="0"/>
          <c:cat>
            <c:strRef>
              <c:f>'Results Summary'!$C$26:$D$26</c:f>
              <c:strCache>
                <c:ptCount val="2"/>
                <c:pt idx="0">
                  <c:v>Benefits</c:v>
                </c:pt>
                <c:pt idx="1">
                  <c:v>Revenue Requirements and Energy Costs</c:v>
                </c:pt>
              </c:strCache>
            </c:strRef>
          </c:cat>
          <c:val>
            <c:numRef>
              <c:f>'Results Summary'!$C$33:$D$33</c:f>
              <c:numCache>
                <c:formatCode>_("$"* #,##0_);_("$"* \(#,##0\);_("$"* "-"??_);_(@_)</c:formatCode>
                <c:ptCount val="2"/>
                <c:pt idx="1">
                  <c:v>657898.04364300007</c:v>
                </c:pt>
              </c:numCache>
            </c:numRef>
          </c:val>
          <c:extLst>
            <c:ext xmlns:c16="http://schemas.microsoft.com/office/drawing/2014/chart" uri="{C3380CC4-5D6E-409C-BE32-E72D297353CC}">
              <c16:uniqueId val="{0000000A-05E2-4317-9483-7F0E2B6F11E1}"/>
            </c:ext>
          </c:extLst>
        </c:ser>
        <c:dLbls>
          <c:showLegendKey val="0"/>
          <c:showVal val="0"/>
          <c:showCatName val="0"/>
          <c:showSerName val="0"/>
          <c:showPercent val="0"/>
          <c:showBubbleSize val="0"/>
        </c:dLbls>
        <c:gapWidth val="150"/>
        <c:overlap val="100"/>
        <c:axId val="442278240"/>
        <c:axId val="436204704"/>
      </c:barChart>
      <c:catAx>
        <c:axId val="442278240"/>
        <c:scaling>
          <c:orientation val="minMax"/>
        </c:scaling>
        <c:delete val="0"/>
        <c:axPos val="b"/>
        <c:numFmt formatCode="General" sourceLinked="1"/>
        <c:majorTickMark val="none"/>
        <c:minorTickMark val="none"/>
        <c:tickLblPos val="low"/>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1" i="0" u="none" strike="noStrike" kern="1200" baseline="0">
                <a:solidFill>
                  <a:schemeClr val="dk1"/>
                </a:solidFill>
                <a:latin typeface="+mn-lt"/>
                <a:ea typeface="+mn-ea"/>
                <a:cs typeface="+mn-cs"/>
              </a:defRPr>
            </a:pPr>
            <a:endParaRPr lang="en-US"/>
          </a:p>
        </c:txPr>
        <c:crossAx val="436204704"/>
        <c:crosses val="autoZero"/>
        <c:auto val="1"/>
        <c:lblAlgn val="ctr"/>
        <c:lblOffset val="100"/>
        <c:noMultiLvlLbl val="0"/>
      </c:catAx>
      <c:valAx>
        <c:axId val="436204704"/>
        <c:scaling>
          <c:orientation val="minMax"/>
        </c:scaling>
        <c:delete val="0"/>
        <c:axPos val="l"/>
        <c:majorGridlines>
          <c:spPr>
            <a:ln w="9525" cap="flat" cmpd="sng" algn="ctr">
              <a:solidFill>
                <a:schemeClr val="tx1">
                  <a:lumMod val="15000"/>
                  <a:lumOff val="85000"/>
                </a:schemeClr>
              </a:solidFill>
              <a:round/>
            </a:ln>
            <a:effectLst/>
          </c:spPr>
        </c:majorGridlines>
        <c:numFmt formatCode="&quot;$&quot;#,##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dk1"/>
                </a:solidFill>
                <a:latin typeface="+mn-lt"/>
                <a:ea typeface="+mn-ea"/>
                <a:cs typeface="+mn-cs"/>
              </a:defRPr>
            </a:pPr>
            <a:endParaRPr lang="en-US"/>
          </a:p>
        </c:txPr>
        <c:crossAx val="442278240"/>
        <c:crosses val="autoZero"/>
        <c:crossBetween val="between"/>
      </c:valAx>
      <c:spPr>
        <a:noFill/>
        <a:ln>
          <a:noFill/>
        </a:ln>
        <a:effectLst/>
      </c:spPr>
    </c:plotArea>
    <c:legend>
      <c:legendPos val="r"/>
      <c:legendEntry>
        <c:idx val="1"/>
        <c:delete val="1"/>
      </c:legendEntry>
      <c:layout>
        <c:manualLayout>
          <c:xMode val="edge"/>
          <c:yMode val="edge"/>
          <c:x val="0.81503574696783998"/>
          <c:y val="0.12594242307970349"/>
          <c:w val="0.17335483884018607"/>
          <c:h val="0.59361699169766835"/>
        </c:manualLayout>
      </c:layout>
      <c:overlay val="0"/>
      <c:spPr>
        <a:solidFill>
          <a:schemeClr val="lt1"/>
        </a:solidFill>
        <a:ln w="6350" cap="flat" cmpd="sng" algn="ctr">
          <a:solidFill>
            <a:schemeClr val="dk1"/>
          </a:solidFill>
          <a:prstDash val="solid"/>
        </a:ln>
        <a:effectLst/>
      </c:spPr>
      <c:txPr>
        <a:bodyPr rot="0" spcFirstLastPara="1" vertOverflow="ellipsis" vert="horz" wrap="square" anchor="ctr" anchorCtr="1"/>
        <a:lstStyle/>
        <a:p>
          <a:pPr>
            <a:defRPr sz="900" b="0" i="0" u="none" strike="noStrike" kern="1200" baseline="0">
              <a:solidFill>
                <a:schemeClr val="dk1"/>
              </a:solidFill>
              <a:latin typeface="+mn-lt"/>
              <a:ea typeface="+mn-ea"/>
              <a:cs typeface="+mn-cs"/>
            </a:defRPr>
          </a:pPr>
          <a:endParaRPr lang="en-US"/>
        </a:p>
      </c:txPr>
    </c:legend>
    <c:plotVisOnly val="1"/>
    <c:dispBlanksAs val="gap"/>
    <c:showDLblsOverMax val="0"/>
  </c:chart>
  <c:spPr>
    <a:solidFill>
      <a:schemeClr val="lt1"/>
    </a:solidFill>
    <a:ln w="25400" cap="flat" cmpd="sng" algn="ctr">
      <a:solidFill>
        <a:schemeClr val="dk1"/>
      </a:solidFill>
      <a:prstDash val="solid"/>
      <a:round/>
    </a:ln>
    <a:effectLst/>
  </c:spPr>
  <c:txPr>
    <a:bodyPr/>
    <a:lstStyle/>
    <a:p>
      <a:pPr>
        <a:defRPr>
          <a:solidFill>
            <a:schemeClr val="dk1"/>
          </a:solidFill>
          <a:latin typeface="+mn-lt"/>
          <a:ea typeface="+mn-ea"/>
          <a:cs typeface="+mn-cs"/>
        </a:defRPr>
      </a:pPr>
      <a:endParaRPr lang="en-US"/>
    </a:p>
  </c:txPr>
  <c:externalData r:id="rId4">
    <c:autoUpdate val="0"/>
  </c:externalData>
</c:chartSpace>
</file>

<file path=ppt/charts/colors1.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037840" cy="466434"/>
          </a:xfrm>
          <a:prstGeom prst="rect">
            <a:avLst/>
          </a:prstGeom>
        </p:spPr>
        <p:txBody>
          <a:bodyPr vert="horz" lIns="93172" tIns="46586" rIns="93172" bIns="46586" rtlCol="0"/>
          <a:lstStyle>
            <a:lvl1pPr algn="l">
              <a:defRPr sz="1300"/>
            </a:lvl1pPr>
          </a:lstStyle>
          <a:p>
            <a:endParaRPr lang="en-US" dirty="0"/>
          </a:p>
        </p:txBody>
      </p:sp>
      <p:sp>
        <p:nvSpPr>
          <p:cNvPr id="3" name="Date Placeholder 2"/>
          <p:cNvSpPr>
            <a:spLocks noGrp="1"/>
          </p:cNvSpPr>
          <p:nvPr>
            <p:ph type="dt" sz="quarter" idx="1"/>
          </p:nvPr>
        </p:nvSpPr>
        <p:spPr>
          <a:xfrm>
            <a:off x="3970938" y="1"/>
            <a:ext cx="3037840" cy="466434"/>
          </a:xfrm>
          <a:prstGeom prst="rect">
            <a:avLst/>
          </a:prstGeom>
        </p:spPr>
        <p:txBody>
          <a:bodyPr vert="horz" lIns="93172" tIns="46586" rIns="93172" bIns="46586" rtlCol="0"/>
          <a:lstStyle>
            <a:lvl1pPr algn="r">
              <a:defRPr sz="1300"/>
            </a:lvl1pPr>
          </a:lstStyle>
          <a:p>
            <a:fld id="{3C8DE1CA-96BE-47A0-88EC-B088DD3EF55D}" type="datetimeFigureOut">
              <a:rPr lang="en-US" smtClean="0"/>
              <a:t>9/20/2019</a:t>
            </a:fld>
            <a:endParaRPr lang="en-US" dirty="0"/>
          </a:p>
        </p:txBody>
      </p:sp>
      <p:sp>
        <p:nvSpPr>
          <p:cNvPr id="4" name="Footer Placeholder 3"/>
          <p:cNvSpPr>
            <a:spLocks noGrp="1"/>
          </p:cNvSpPr>
          <p:nvPr>
            <p:ph type="ftr" sz="quarter" idx="2"/>
          </p:nvPr>
        </p:nvSpPr>
        <p:spPr>
          <a:xfrm>
            <a:off x="0" y="8829967"/>
            <a:ext cx="3037840" cy="466433"/>
          </a:xfrm>
          <a:prstGeom prst="rect">
            <a:avLst/>
          </a:prstGeom>
        </p:spPr>
        <p:txBody>
          <a:bodyPr vert="horz" lIns="93172" tIns="46586" rIns="93172" bIns="46586" rtlCol="0" anchor="b"/>
          <a:lstStyle>
            <a:lvl1pPr algn="l">
              <a:defRPr sz="1300"/>
            </a:lvl1pPr>
          </a:lstStyle>
          <a:p>
            <a:endParaRPr lang="en-US" dirty="0"/>
          </a:p>
        </p:txBody>
      </p:sp>
      <p:sp>
        <p:nvSpPr>
          <p:cNvPr id="5" name="Slide Number Placeholder 4"/>
          <p:cNvSpPr>
            <a:spLocks noGrp="1"/>
          </p:cNvSpPr>
          <p:nvPr>
            <p:ph type="sldNum" sz="quarter" idx="3"/>
          </p:nvPr>
        </p:nvSpPr>
        <p:spPr>
          <a:xfrm>
            <a:off x="3970938" y="8829967"/>
            <a:ext cx="3037840" cy="466433"/>
          </a:xfrm>
          <a:prstGeom prst="rect">
            <a:avLst/>
          </a:prstGeom>
        </p:spPr>
        <p:txBody>
          <a:bodyPr vert="horz" lIns="93172" tIns="46586" rIns="93172" bIns="46586" rtlCol="0" anchor="b"/>
          <a:lstStyle>
            <a:lvl1pPr algn="r">
              <a:defRPr sz="1300"/>
            </a:lvl1pPr>
          </a:lstStyle>
          <a:p>
            <a:fld id="{E849E3C0-FBF5-4DA9-B551-872A7C44F090}" type="slidenum">
              <a:rPr lang="en-US" smtClean="0"/>
              <a:t>‹#›</a:t>
            </a:fld>
            <a:endParaRPr lang="en-US" dirty="0"/>
          </a:p>
        </p:txBody>
      </p:sp>
    </p:spTree>
    <p:extLst>
      <p:ext uri="{BB962C8B-B14F-4D97-AF65-F5344CB8AC3E}">
        <p14:creationId xmlns:p14="http://schemas.microsoft.com/office/powerpoint/2010/main" val="2600699915"/>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2" tIns="46586" rIns="93172" bIns="46586" rtlCol="0"/>
          <a:lstStyle>
            <a:lvl1pPr algn="l">
              <a:defRPr sz="1300"/>
            </a:lvl1pPr>
          </a:lstStyle>
          <a:p>
            <a:endParaRPr lang="en-US" dirty="0"/>
          </a:p>
        </p:txBody>
      </p:sp>
      <p:sp>
        <p:nvSpPr>
          <p:cNvPr id="3" name="Date Placeholder 2"/>
          <p:cNvSpPr>
            <a:spLocks noGrp="1"/>
          </p:cNvSpPr>
          <p:nvPr>
            <p:ph type="dt" idx="1"/>
          </p:nvPr>
        </p:nvSpPr>
        <p:spPr>
          <a:xfrm>
            <a:off x="3970938" y="0"/>
            <a:ext cx="3037840" cy="464820"/>
          </a:xfrm>
          <a:prstGeom prst="rect">
            <a:avLst/>
          </a:prstGeom>
        </p:spPr>
        <p:txBody>
          <a:bodyPr vert="horz" lIns="93172" tIns="46586" rIns="93172" bIns="46586" rtlCol="0"/>
          <a:lstStyle>
            <a:lvl1pPr algn="r">
              <a:defRPr sz="1300"/>
            </a:lvl1pPr>
          </a:lstStyle>
          <a:p>
            <a:fld id="{989A8019-75BF-41C6-8A54-8F38AF89855A}" type="datetimeFigureOut">
              <a:rPr lang="en-US" smtClean="0"/>
              <a:t>9/20/2019</a:t>
            </a:fld>
            <a:endParaRPr lang="en-US" dirty="0"/>
          </a:p>
        </p:txBody>
      </p:sp>
      <p:sp>
        <p:nvSpPr>
          <p:cNvPr id="4" name="Slide Image Placeholder 3"/>
          <p:cNvSpPr>
            <a:spLocks noGrp="1" noRot="1" noChangeAspect="1"/>
          </p:cNvSpPr>
          <p:nvPr>
            <p:ph type="sldImg" idx="2"/>
          </p:nvPr>
        </p:nvSpPr>
        <p:spPr>
          <a:xfrm>
            <a:off x="406400" y="698500"/>
            <a:ext cx="6197600" cy="3486150"/>
          </a:xfrm>
          <a:prstGeom prst="rect">
            <a:avLst/>
          </a:prstGeom>
          <a:noFill/>
          <a:ln w="12700">
            <a:solidFill>
              <a:prstClr val="black"/>
            </a:solidFill>
          </a:ln>
        </p:spPr>
        <p:txBody>
          <a:bodyPr vert="horz" lIns="93172" tIns="46586" rIns="93172" bIns="46586" rtlCol="0" anchor="ctr"/>
          <a:lstStyle/>
          <a:p>
            <a:endParaRPr lang="en-US" dirty="0"/>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2" tIns="46586" rIns="93172" bIns="46586"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lIns="93172" tIns="46586" rIns="93172" bIns="46586" rtlCol="0" anchor="b"/>
          <a:lstStyle>
            <a:lvl1pPr algn="l">
              <a:defRPr sz="1300"/>
            </a:lvl1pPr>
          </a:lstStyle>
          <a:p>
            <a:endParaRPr lang="en-US" dirty="0"/>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2" tIns="46586" rIns="93172" bIns="46586" rtlCol="0" anchor="b"/>
          <a:lstStyle>
            <a:lvl1pPr algn="r">
              <a:defRPr sz="1300"/>
            </a:lvl1pPr>
          </a:lstStyle>
          <a:p>
            <a:fld id="{8329F4A6-1777-4C0E-8D01-BA48ABF3E90A}" type="slidenum">
              <a:rPr lang="en-US" smtClean="0"/>
              <a:t>‹#›</a:t>
            </a:fld>
            <a:endParaRPr lang="en-US" dirty="0"/>
          </a:p>
        </p:txBody>
      </p:sp>
    </p:spTree>
    <p:extLst>
      <p:ext uri="{BB962C8B-B14F-4D97-AF65-F5344CB8AC3E}">
        <p14:creationId xmlns:p14="http://schemas.microsoft.com/office/powerpoint/2010/main" val="3494281825"/>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938" name="Slide Image Placeholder 1"/>
          <p:cNvSpPr>
            <a:spLocks noGrp="1" noRot="1" noChangeAspect="1" noTextEdit="1"/>
          </p:cNvSpPr>
          <p:nvPr>
            <p:ph type="sldImg"/>
          </p:nvPr>
        </p:nvSpPr>
        <p:spPr bwMode="auto">
          <a:xfrm>
            <a:off x="406400" y="698500"/>
            <a:ext cx="6197600" cy="34861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793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p:txBody>
      </p:sp>
      <p:sp>
        <p:nvSpPr>
          <p:cNvPr id="4" name="Slide Number Placeholder 3"/>
          <p:cNvSpPr>
            <a:spLocks noGrp="1"/>
          </p:cNvSpPr>
          <p:nvPr>
            <p:ph type="sldNum" sz="quarter" idx="5"/>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16130" indent="-275434" eaLnBrk="0" hangingPunct="0">
              <a:defRPr>
                <a:solidFill>
                  <a:schemeClr val="tx1"/>
                </a:solidFill>
                <a:latin typeface="Arial" panose="020B0604020202020204" pitchFamily="34" charset="0"/>
                <a:cs typeface="Arial" panose="020B0604020202020204" pitchFamily="34" charset="0"/>
              </a:defRPr>
            </a:lvl2pPr>
            <a:lvl3pPr marL="1101738" indent="-220348" eaLnBrk="0" hangingPunct="0">
              <a:defRPr>
                <a:solidFill>
                  <a:schemeClr val="tx1"/>
                </a:solidFill>
                <a:latin typeface="Arial" panose="020B0604020202020204" pitchFamily="34" charset="0"/>
                <a:cs typeface="Arial" panose="020B0604020202020204" pitchFamily="34" charset="0"/>
              </a:defRPr>
            </a:lvl3pPr>
            <a:lvl4pPr marL="1542433" indent="-220348" eaLnBrk="0" hangingPunct="0">
              <a:defRPr>
                <a:solidFill>
                  <a:schemeClr val="tx1"/>
                </a:solidFill>
                <a:latin typeface="Arial" panose="020B0604020202020204" pitchFamily="34" charset="0"/>
                <a:cs typeface="Arial" panose="020B0604020202020204" pitchFamily="34" charset="0"/>
              </a:defRPr>
            </a:lvl4pPr>
            <a:lvl5pPr marL="1983128" indent="-220348" eaLnBrk="0" hangingPunct="0">
              <a:defRPr>
                <a:solidFill>
                  <a:schemeClr val="tx1"/>
                </a:solidFill>
                <a:latin typeface="Arial" panose="020B0604020202020204" pitchFamily="34" charset="0"/>
                <a:cs typeface="Arial" panose="020B0604020202020204" pitchFamily="34" charset="0"/>
              </a:defRPr>
            </a:lvl5pPr>
            <a:lvl6pPr marL="2423823" indent="-22034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864518" indent="-22034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305213" indent="-22034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745908" indent="-22034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26E26F25-8EE0-4F80-90C5-E2EF0BD0965F}" type="slidenum">
              <a:rPr lang="en-US" altLang="en-US">
                <a:solidFill>
                  <a:prstClr val="black"/>
                </a:solidFill>
                <a:latin typeface="Calibri" panose="020F0502020204030204" pitchFamily="34" charset="0"/>
              </a:rPr>
              <a:pPr eaLnBrk="1" hangingPunct="1"/>
              <a:t>2</a:t>
            </a:fld>
            <a:endParaRPr lang="en-US" altLang="en-US" dirty="0">
              <a:solidFill>
                <a:prstClr val="black"/>
              </a:solidFill>
              <a:latin typeface="Calibri" panose="020F0502020204030204" pitchFamily="34" charset="0"/>
            </a:endParaRPr>
          </a:p>
        </p:txBody>
      </p:sp>
    </p:spTree>
    <p:extLst>
      <p:ext uri="{BB962C8B-B14F-4D97-AF65-F5344CB8AC3E}">
        <p14:creationId xmlns:p14="http://schemas.microsoft.com/office/powerpoint/2010/main" val="223162077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Slide Image Placeholder 1"/>
          <p:cNvSpPr>
            <a:spLocks noGrp="1" noRot="1" noChangeAspect="1" noTextEdit="1"/>
          </p:cNvSpPr>
          <p:nvPr>
            <p:ph type="sldImg"/>
          </p:nvPr>
        </p:nvSpPr>
        <p:spPr bwMode="auto">
          <a:xfrm>
            <a:off x="406400" y="698500"/>
            <a:ext cx="6197600" cy="34861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75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p:txBody>
      </p:sp>
      <p:sp>
        <p:nvSpPr>
          <p:cNvPr id="4" name="Slide Number Placeholder 3"/>
          <p:cNvSpPr>
            <a:spLocks noGrp="1"/>
          </p:cNvSpPr>
          <p:nvPr>
            <p:ph type="sldNum" sz="quarter" idx="5"/>
          </p:nvPr>
        </p:nvSpPr>
        <p:spPr/>
        <p:txBody>
          <a:bodyPr/>
          <a:lstStyle/>
          <a:p>
            <a:pPr>
              <a:defRPr/>
            </a:pPr>
            <a:fld id="{8CC5FF29-86E3-4E91-AAE5-3AC8F889DC97}" type="slidenum">
              <a:rPr lang="en-US" smtClean="0">
                <a:solidFill>
                  <a:prstClr val="black"/>
                </a:solidFill>
              </a:rPr>
              <a:pPr>
                <a:defRPr/>
              </a:pPr>
              <a:t>12</a:t>
            </a:fld>
            <a:endParaRPr lang="en-US" dirty="0">
              <a:solidFill>
                <a:prstClr val="black"/>
              </a:solidFill>
            </a:endParaRPr>
          </a:p>
        </p:txBody>
      </p:sp>
    </p:spTree>
    <p:extLst>
      <p:ext uri="{BB962C8B-B14F-4D97-AF65-F5344CB8AC3E}">
        <p14:creationId xmlns:p14="http://schemas.microsoft.com/office/powerpoint/2010/main" val="402809376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Slide Image Placeholder 1"/>
          <p:cNvSpPr>
            <a:spLocks noGrp="1" noRot="1" noChangeAspect="1" noTextEdit="1"/>
          </p:cNvSpPr>
          <p:nvPr>
            <p:ph type="sldImg"/>
          </p:nvPr>
        </p:nvSpPr>
        <p:spPr bwMode="auto">
          <a:xfrm>
            <a:off x="406400" y="698500"/>
            <a:ext cx="6197600" cy="34861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75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p:txBody>
      </p:sp>
      <p:sp>
        <p:nvSpPr>
          <p:cNvPr id="4" name="Slide Number Placeholder 3"/>
          <p:cNvSpPr>
            <a:spLocks noGrp="1"/>
          </p:cNvSpPr>
          <p:nvPr>
            <p:ph type="sldNum" sz="quarter" idx="5"/>
          </p:nvPr>
        </p:nvSpPr>
        <p:spPr/>
        <p:txBody>
          <a:bodyPr/>
          <a:lstStyle/>
          <a:p>
            <a:pPr>
              <a:defRPr/>
            </a:pPr>
            <a:fld id="{8CC5FF29-86E3-4E91-AAE5-3AC8F889DC97}" type="slidenum">
              <a:rPr lang="en-US" smtClean="0">
                <a:solidFill>
                  <a:prstClr val="black"/>
                </a:solidFill>
              </a:rPr>
              <a:pPr>
                <a:defRPr/>
              </a:pPr>
              <a:t>13</a:t>
            </a:fld>
            <a:endParaRPr lang="en-US" dirty="0">
              <a:solidFill>
                <a:prstClr val="black"/>
              </a:solidFill>
            </a:endParaRPr>
          </a:p>
        </p:txBody>
      </p:sp>
    </p:spTree>
    <p:extLst>
      <p:ext uri="{BB962C8B-B14F-4D97-AF65-F5344CB8AC3E}">
        <p14:creationId xmlns:p14="http://schemas.microsoft.com/office/powerpoint/2010/main" val="193276824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329F4A6-1777-4C0E-8D01-BA48ABF3E90A}" type="slidenum">
              <a:rPr lang="en-US" smtClean="0"/>
              <a:t>14</a:t>
            </a:fld>
            <a:endParaRPr lang="en-US" dirty="0"/>
          </a:p>
        </p:txBody>
      </p:sp>
    </p:spTree>
    <p:extLst>
      <p:ext uri="{BB962C8B-B14F-4D97-AF65-F5344CB8AC3E}">
        <p14:creationId xmlns:p14="http://schemas.microsoft.com/office/powerpoint/2010/main" val="307606902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Slide Image Placeholder 1"/>
          <p:cNvSpPr>
            <a:spLocks noGrp="1" noRot="1" noChangeAspect="1" noTextEdit="1"/>
          </p:cNvSpPr>
          <p:nvPr>
            <p:ph type="sldImg"/>
          </p:nvPr>
        </p:nvSpPr>
        <p:spPr bwMode="auto">
          <a:xfrm>
            <a:off x="406400" y="698500"/>
            <a:ext cx="6197600" cy="34861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75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p:txBody>
      </p:sp>
      <p:sp>
        <p:nvSpPr>
          <p:cNvPr id="4" name="Slide Number Placeholder 3"/>
          <p:cNvSpPr>
            <a:spLocks noGrp="1"/>
          </p:cNvSpPr>
          <p:nvPr>
            <p:ph type="sldNum" sz="quarter" idx="5"/>
          </p:nvPr>
        </p:nvSpPr>
        <p:spPr/>
        <p:txBody>
          <a:bodyPr/>
          <a:lstStyle/>
          <a:p>
            <a:pPr>
              <a:defRPr/>
            </a:pPr>
            <a:fld id="{8CC5FF29-86E3-4E91-AAE5-3AC8F889DC97}" type="slidenum">
              <a:rPr lang="en-US" smtClean="0">
                <a:solidFill>
                  <a:prstClr val="black"/>
                </a:solidFill>
              </a:rPr>
              <a:pPr>
                <a:defRPr/>
              </a:pPr>
              <a:t>15</a:t>
            </a:fld>
            <a:endParaRPr lang="en-US" dirty="0">
              <a:solidFill>
                <a:prstClr val="black"/>
              </a:solidFill>
            </a:endParaRPr>
          </a:p>
        </p:txBody>
      </p:sp>
    </p:spTree>
    <p:extLst>
      <p:ext uri="{BB962C8B-B14F-4D97-AF65-F5344CB8AC3E}">
        <p14:creationId xmlns:p14="http://schemas.microsoft.com/office/powerpoint/2010/main" val="198515384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938" name="Slide Image Placeholder 1"/>
          <p:cNvSpPr>
            <a:spLocks noGrp="1" noRot="1" noChangeAspect="1" noTextEdit="1"/>
          </p:cNvSpPr>
          <p:nvPr>
            <p:ph type="sldImg"/>
          </p:nvPr>
        </p:nvSpPr>
        <p:spPr bwMode="auto">
          <a:xfrm>
            <a:off x="406400" y="698500"/>
            <a:ext cx="6197600" cy="34861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793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p:txBody>
      </p:sp>
      <p:sp>
        <p:nvSpPr>
          <p:cNvPr id="4" name="Slide Number Placeholder 3"/>
          <p:cNvSpPr>
            <a:spLocks noGrp="1"/>
          </p:cNvSpPr>
          <p:nvPr>
            <p:ph type="sldNum" sz="quarter" idx="5"/>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16130" indent="-275434" eaLnBrk="0" hangingPunct="0">
              <a:defRPr>
                <a:solidFill>
                  <a:schemeClr val="tx1"/>
                </a:solidFill>
                <a:latin typeface="Arial" panose="020B0604020202020204" pitchFamily="34" charset="0"/>
                <a:cs typeface="Arial" panose="020B0604020202020204" pitchFamily="34" charset="0"/>
              </a:defRPr>
            </a:lvl2pPr>
            <a:lvl3pPr marL="1101738" indent="-220348" eaLnBrk="0" hangingPunct="0">
              <a:defRPr>
                <a:solidFill>
                  <a:schemeClr val="tx1"/>
                </a:solidFill>
                <a:latin typeface="Arial" panose="020B0604020202020204" pitchFamily="34" charset="0"/>
                <a:cs typeface="Arial" panose="020B0604020202020204" pitchFamily="34" charset="0"/>
              </a:defRPr>
            </a:lvl3pPr>
            <a:lvl4pPr marL="1542433" indent="-220348" eaLnBrk="0" hangingPunct="0">
              <a:defRPr>
                <a:solidFill>
                  <a:schemeClr val="tx1"/>
                </a:solidFill>
                <a:latin typeface="Arial" panose="020B0604020202020204" pitchFamily="34" charset="0"/>
                <a:cs typeface="Arial" panose="020B0604020202020204" pitchFamily="34" charset="0"/>
              </a:defRPr>
            </a:lvl4pPr>
            <a:lvl5pPr marL="1983128" indent="-220348" eaLnBrk="0" hangingPunct="0">
              <a:defRPr>
                <a:solidFill>
                  <a:schemeClr val="tx1"/>
                </a:solidFill>
                <a:latin typeface="Arial" panose="020B0604020202020204" pitchFamily="34" charset="0"/>
                <a:cs typeface="Arial" panose="020B0604020202020204" pitchFamily="34" charset="0"/>
              </a:defRPr>
            </a:lvl5pPr>
            <a:lvl6pPr marL="2423823" indent="-22034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864518" indent="-22034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305213" indent="-22034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745908" indent="-22034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26E26F25-8EE0-4F80-90C5-E2EF0BD0965F}" type="slidenum">
              <a:rPr lang="en-US" altLang="en-US">
                <a:solidFill>
                  <a:prstClr val="black"/>
                </a:solidFill>
                <a:latin typeface="Calibri" panose="020F0502020204030204" pitchFamily="34" charset="0"/>
              </a:rPr>
              <a:pPr eaLnBrk="1" hangingPunct="1"/>
              <a:t>16</a:t>
            </a:fld>
            <a:endParaRPr lang="en-US" altLang="en-US" dirty="0">
              <a:solidFill>
                <a:prstClr val="black"/>
              </a:solidFill>
              <a:latin typeface="Calibri" panose="020F0502020204030204" pitchFamily="34" charset="0"/>
            </a:endParaRPr>
          </a:p>
        </p:txBody>
      </p:sp>
    </p:spTree>
    <p:extLst>
      <p:ext uri="{BB962C8B-B14F-4D97-AF65-F5344CB8AC3E}">
        <p14:creationId xmlns:p14="http://schemas.microsoft.com/office/powerpoint/2010/main" val="331805048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Slide Image Placeholder 1"/>
          <p:cNvSpPr>
            <a:spLocks noGrp="1" noRot="1" noChangeAspect="1" noTextEdit="1"/>
          </p:cNvSpPr>
          <p:nvPr>
            <p:ph type="sldImg"/>
          </p:nvPr>
        </p:nvSpPr>
        <p:spPr bwMode="auto">
          <a:xfrm>
            <a:off x="406400" y="698500"/>
            <a:ext cx="6197600" cy="34861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75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p:txBody>
      </p:sp>
      <p:sp>
        <p:nvSpPr>
          <p:cNvPr id="4" name="Slide Number Placeholder 3"/>
          <p:cNvSpPr>
            <a:spLocks noGrp="1"/>
          </p:cNvSpPr>
          <p:nvPr>
            <p:ph type="sldNum" sz="quarter" idx="5"/>
          </p:nvPr>
        </p:nvSpPr>
        <p:spPr/>
        <p:txBody>
          <a:bodyPr/>
          <a:lstStyle/>
          <a:p>
            <a:pPr>
              <a:defRPr/>
            </a:pPr>
            <a:fld id="{8CC5FF29-86E3-4E91-AAE5-3AC8F889DC97}" type="slidenum">
              <a:rPr lang="en-US" smtClean="0">
                <a:solidFill>
                  <a:prstClr val="black"/>
                </a:solidFill>
              </a:rPr>
              <a:pPr>
                <a:defRPr/>
              </a:pPr>
              <a:t>18</a:t>
            </a:fld>
            <a:endParaRPr lang="en-US" dirty="0">
              <a:solidFill>
                <a:prstClr val="black"/>
              </a:solidFill>
            </a:endParaRPr>
          </a:p>
        </p:txBody>
      </p:sp>
    </p:spTree>
    <p:extLst>
      <p:ext uri="{BB962C8B-B14F-4D97-AF65-F5344CB8AC3E}">
        <p14:creationId xmlns:p14="http://schemas.microsoft.com/office/powerpoint/2010/main" val="283163672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Slide Image Placeholder 1"/>
          <p:cNvSpPr>
            <a:spLocks noGrp="1" noRot="1" noChangeAspect="1" noTextEdit="1"/>
          </p:cNvSpPr>
          <p:nvPr>
            <p:ph type="sldImg"/>
          </p:nvPr>
        </p:nvSpPr>
        <p:spPr bwMode="auto">
          <a:xfrm>
            <a:off x="406400" y="698500"/>
            <a:ext cx="6197600" cy="34861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75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p:txBody>
      </p:sp>
      <p:sp>
        <p:nvSpPr>
          <p:cNvPr id="4" name="Slide Number Placeholder 3"/>
          <p:cNvSpPr>
            <a:spLocks noGrp="1"/>
          </p:cNvSpPr>
          <p:nvPr>
            <p:ph type="sldNum" sz="quarter" idx="5"/>
          </p:nvPr>
        </p:nvSpPr>
        <p:spPr/>
        <p:txBody>
          <a:bodyPr/>
          <a:lstStyle/>
          <a:p>
            <a:pPr>
              <a:defRPr/>
            </a:pPr>
            <a:fld id="{8CC5FF29-86E3-4E91-AAE5-3AC8F889DC97}" type="slidenum">
              <a:rPr lang="en-US" smtClean="0">
                <a:solidFill>
                  <a:prstClr val="black"/>
                </a:solidFill>
              </a:rPr>
              <a:pPr>
                <a:defRPr/>
              </a:pPr>
              <a:t>19</a:t>
            </a:fld>
            <a:endParaRPr lang="en-US" dirty="0">
              <a:solidFill>
                <a:prstClr val="black"/>
              </a:solidFill>
            </a:endParaRPr>
          </a:p>
        </p:txBody>
      </p:sp>
    </p:spTree>
    <p:extLst>
      <p:ext uri="{BB962C8B-B14F-4D97-AF65-F5344CB8AC3E}">
        <p14:creationId xmlns:p14="http://schemas.microsoft.com/office/powerpoint/2010/main" val="9139834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938" name="Slide Image Placeholder 1"/>
          <p:cNvSpPr>
            <a:spLocks noGrp="1" noRot="1" noChangeAspect="1" noTextEdit="1"/>
          </p:cNvSpPr>
          <p:nvPr>
            <p:ph type="sldImg"/>
          </p:nvPr>
        </p:nvSpPr>
        <p:spPr bwMode="auto">
          <a:xfrm>
            <a:off x="406400" y="698500"/>
            <a:ext cx="6197600" cy="34861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793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p:txBody>
      </p:sp>
      <p:sp>
        <p:nvSpPr>
          <p:cNvPr id="4" name="Slide Number Placeholder 3"/>
          <p:cNvSpPr>
            <a:spLocks noGrp="1"/>
          </p:cNvSpPr>
          <p:nvPr>
            <p:ph type="sldNum" sz="quarter" idx="5"/>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16130" indent="-275434" eaLnBrk="0" hangingPunct="0">
              <a:defRPr>
                <a:solidFill>
                  <a:schemeClr val="tx1"/>
                </a:solidFill>
                <a:latin typeface="Arial" panose="020B0604020202020204" pitchFamily="34" charset="0"/>
                <a:cs typeface="Arial" panose="020B0604020202020204" pitchFamily="34" charset="0"/>
              </a:defRPr>
            </a:lvl2pPr>
            <a:lvl3pPr marL="1101738" indent="-220348" eaLnBrk="0" hangingPunct="0">
              <a:defRPr>
                <a:solidFill>
                  <a:schemeClr val="tx1"/>
                </a:solidFill>
                <a:latin typeface="Arial" panose="020B0604020202020204" pitchFamily="34" charset="0"/>
                <a:cs typeface="Arial" panose="020B0604020202020204" pitchFamily="34" charset="0"/>
              </a:defRPr>
            </a:lvl3pPr>
            <a:lvl4pPr marL="1542433" indent="-220348" eaLnBrk="0" hangingPunct="0">
              <a:defRPr>
                <a:solidFill>
                  <a:schemeClr val="tx1"/>
                </a:solidFill>
                <a:latin typeface="Arial" panose="020B0604020202020204" pitchFamily="34" charset="0"/>
                <a:cs typeface="Arial" panose="020B0604020202020204" pitchFamily="34" charset="0"/>
              </a:defRPr>
            </a:lvl4pPr>
            <a:lvl5pPr marL="1983128" indent="-220348" eaLnBrk="0" hangingPunct="0">
              <a:defRPr>
                <a:solidFill>
                  <a:schemeClr val="tx1"/>
                </a:solidFill>
                <a:latin typeface="Arial" panose="020B0604020202020204" pitchFamily="34" charset="0"/>
                <a:cs typeface="Arial" panose="020B0604020202020204" pitchFamily="34" charset="0"/>
              </a:defRPr>
            </a:lvl5pPr>
            <a:lvl6pPr marL="2423823" indent="-22034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864518" indent="-22034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305213" indent="-22034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745908" indent="-22034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26E26F25-8EE0-4F80-90C5-E2EF0BD0965F}" type="slidenum">
              <a:rPr lang="en-US" altLang="en-US">
                <a:solidFill>
                  <a:prstClr val="black"/>
                </a:solidFill>
                <a:latin typeface="Calibri" panose="020F0502020204030204" pitchFamily="34" charset="0"/>
              </a:rPr>
              <a:pPr eaLnBrk="1" hangingPunct="1"/>
              <a:t>3</a:t>
            </a:fld>
            <a:endParaRPr lang="en-US" altLang="en-US" dirty="0">
              <a:solidFill>
                <a:prstClr val="black"/>
              </a:solidFill>
              <a:latin typeface="Calibri" panose="020F0502020204030204" pitchFamily="34" charset="0"/>
            </a:endParaRPr>
          </a:p>
        </p:txBody>
      </p:sp>
    </p:spTree>
    <p:extLst>
      <p:ext uri="{BB962C8B-B14F-4D97-AF65-F5344CB8AC3E}">
        <p14:creationId xmlns:p14="http://schemas.microsoft.com/office/powerpoint/2010/main" val="219353712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938" name="Slide Image Placeholder 1"/>
          <p:cNvSpPr>
            <a:spLocks noGrp="1" noRot="1" noChangeAspect="1" noTextEdit="1"/>
          </p:cNvSpPr>
          <p:nvPr>
            <p:ph type="sldImg"/>
          </p:nvPr>
        </p:nvSpPr>
        <p:spPr bwMode="auto">
          <a:xfrm>
            <a:off x="406400" y="698500"/>
            <a:ext cx="6197600" cy="34861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793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p:txBody>
      </p:sp>
      <p:sp>
        <p:nvSpPr>
          <p:cNvPr id="4" name="Slide Number Placeholder 3"/>
          <p:cNvSpPr>
            <a:spLocks noGrp="1"/>
          </p:cNvSpPr>
          <p:nvPr>
            <p:ph type="sldNum" sz="quarter" idx="5"/>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16130" indent="-275434" eaLnBrk="0" hangingPunct="0">
              <a:defRPr>
                <a:solidFill>
                  <a:schemeClr val="tx1"/>
                </a:solidFill>
                <a:latin typeface="Arial" panose="020B0604020202020204" pitchFamily="34" charset="0"/>
                <a:cs typeface="Arial" panose="020B0604020202020204" pitchFamily="34" charset="0"/>
              </a:defRPr>
            </a:lvl2pPr>
            <a:lvl3pPr marL="1101738" indent="-220348" eaLnBrk="0" hangingPunct="0">
              <a:defRPr>
                <a:solidFill>
                  <a:schemeClr val="tx1"/>
                </a:solidFill>
                <a:latin typeface="Arial" panose="020B0604020202020204" pitchFamily="34" charset="0"/>
                <a:cs typeface="Arial" panose="020B0604020202020204" pitchFamily="34" charset="0"/>
              </a:defRPr>
            </a:lvl3pPr>
            <a:lvl4pPr marL="1542433" indent="-220348" eaLnBrk="0" hangingPunct="0">
              <a:defRPr>
                <a:solidFill>
                  <a:schemeClr val="tx1"/>
                </a:solidFill>
                <a:latin typeface="Arial" panose="020B0604020202020204" pitchFamily="34" charset="0"/>
                <a:cs typeface="Arial" panose="020B0604020202020204" pitchFamily="34" charset="0"/>
              </a:defRPr>
            </a:lvl4pPr>
            <a:lvl5pPr marL="1983128" indent="-220348" eaLnBrk="0" hangingPunct="0">
              <a:defRPr>
                <a:solidFill>
                  <a:schemeClr val="tx1"/>
                </a:solidFill>
                <a:latin typeface="Arial" panose="020B0604020202020204" pitchFamily="34" charset="0"/>
                <a:cs typeface="Arial" panose="020B0604020202020204" pitchFamily="34" charset="0"/>
              </a:defRPr>
            </a:lvl5pPr>
            <a:lvl6pPr marL="2423823" indent="-22034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864518" indent="-22034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305213" indent="-22034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745908" indent="-22034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26E26F25-8EE0-4F80-90C5-E2EF0BD0965F}" type="slidenum">
              <a:rPr lang="en-US" altLang="en-US">
                <a:solidFill>
                  <a:prstClr val="black"/>
                </a:solidFill>
                <a:latin typeface="Calibri" panose="020F0502020204030204" pitchFamily="34" charset="0"/>
              </a:rPr>
              <a:pPr eaLnBrk="1" hangingPunct="1"/>
              <a:t>4</a:t>
            </a:fld>
            <a:endParaRPr lang="en-US" altLang="en-US" dirty="0">
              <a:solidFill>
                <a:prstClr val="black"/>
              </a:solidFill>
              <a:latin typeface="Calibri" panose="020F0502020204030204" pitchFamily="34" charset="0"/>
            </a:endParaRPr>
          </a:p>
        </p:txBody>
      </p:sp>
    </p:spTree>
    <p:extLst>
      <p:ext uri="{BB962C8B-B14F-4D97-AF65-F5344CB8AC3E}">
        <p14:creationId xmlns:p14="http://schemas.microsoft.com/office/powerpoint/2010/main" val="50285950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938" name="Slide Image Placeholder 1"/>
          <p:cNvSpPr>
            <a:spLocks noGrp="1" noRot="1" noChangeAspect="1" noTextEdit="1"/>
          </p:cNvSpPr>
          <p:nvPr>
            <p:ph type="sldImg"/>
          </p:nvPr>
        </p:nvSpPr>
        <p:spPr bwMode="auto">
          <a:xfrm>
            <a:off x="406400" y="698500"/>
            <a:ext cx="6197600" cy="34861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793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p:txBody>
      </p:sp>
      <p:sp>
        <p:nvSpPr>
          <p:cNvPr id="4" name="Slide Number Placeholder 3"/>
          <p:cNvSpPr>
            <a:spLocks noGrp="1"/>
          </p:cNvSpPr>
          <p:nvPr>
            <p:ph type="sldNum" sz="quarter" idx="5"/>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16130" indent="-275434" eaLnBrk="0" hangingPunct="0">
              <a:defRPr>
                <a:solidFill>
                  <a:schemeClr val="tx1"/>
                </a:solidFill>
                <a:latin typeface="Arial" panose="020B0604020202020204" pitchFamily="34" charset="0"/>
                <a:cs typeface="Arial" panose="020B0604020202020204" pitchFamily="34" charset="0"/>
              </a:defRPr>
            </a:lvl2pPr>
            <a:lvl3pPr marL="1101738" indent="-220348" eaLnBrk="0" hangingPunct="0">
              <a:defRPr>
                <a:solidFill>
                  <a:schemeClr val="tx1"/>
                </a:solidFill>
                <a:latin typeface="Arial" panose="020B0604020202020204" pitchFamily="34" charset="0"/>
                <a:cs typeface="Arial" panose="020B0604020202020204" pitchFamily="34" charset="0"/>
              </a:defRPr>
            </a:lvl3pPr>
            <a:lvl4pPr marL="1542433" indent="-220348" eaLnBrk="0" hangingPunct="0">
              <a:defRPr>
                <a:solidFill>
                  <a:schemeClr val="tx1"/>
                </a:solidFill>
                <a:latin typeface="Arial" panose="020B0604020202020204" pitchFamily="34" charset="0"/>
                <a:cs typeface="Arial" panose="020B0604020202020204" pitchFamily="34" charset="0"/>
              </a:defRPr>
            </a:lvl4pPr>
            <a:lvl5pPr marL="1983128" indent="-220348" eaLnBrk="0" hangingPunct="0">
              <a:defRPr>
                <a:solidFill>
                  <a:schemeClr val="tx1"/>
                </a:solidFill>
                <a:latin typeface="Arial" panose="020B0604020202020204" pitchFamily="34" charset="0"/>
                <a:cs typeface="Arial" panose="020B0604020202020204" pitchFamily="34" charset="0"/>
              </a:defRPr>
            </a:lvl5pPr>
            <a:lvl6pPr marL="2423823" indent="-22034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864518" indent="-22034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305213" indent="-22034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745908" indent="-22034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26E26F25-8EE0-4F80-90C5-E2EF0BD0965F}" type="slidenum">
              <a:rPr lang="en-US" altLang="en-US">
                <a:solidFill>
                  <a:prstClr val="black"/>
                </a:solidFill>
                <a:latin typeface="Calibri" panose="020F0502020204030204" pitchFamily="34" charset="0"/>
              </a:rPr>
              <a:pPr eaLnBrk="1" hangingPunct="1"/>
              <a:t>5</a:t>
            </a:fld>
            <a:endParaRPr lang="en-US" altLang="en-US" dirty="0">
              <a:solidFill>
                <a:prstClr val="black"/>
              </a:solidFill>
              <a:latin typeface="Calibri" panose="020F0502020204030204" pitchFamily="34" charset="0"/>
            </a:endParaRPr>
          </a:p>
        </p:txBody>
      </p:sp>
    </p:spTree>
    <p:extLst>
      <p:ext uri="{BB962C8B-B14F-4D97-AF65-F5344CB8AC3E}">
        <p14:creationId xmlns:p14="http://schemas.microsoft.com/office/powerpoint/2010/main" val="336380162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Four years ago, we weren’t sure how to model the benefits of storage. Today, we have this taxonomy that assigns value at multiple levels of the grid, including transmission, distribution, and customer energy-management benefits.</a:t>
            </a:r>
          </a:p>
          <a:p>
            <a:endParaRPr lang="en-US" dirty="0"/>
          </a:p>
          <a:p>
            <a:r>
              <a:rPr lang="en-US" dirty="0"/>
              <a:t>This framework and associated models is applicable to more than just energy storage – we’re applying it to multiple forms of DERs. The modeling process typically entails conducting a preliminary economic assessment, then testing the battery systems, and </a:t>
            </a:r>
          </a:p>
          <a:p>
            <a:endParaRPr lang="en-US" dirty="0"/>
          </a:p>
          <a:p>
            <a:endParaRPr lang="en-US" dirty="0"/>
          </a:p>
          <a:p>
            <a:r>
              <a:rPr lang="en-US" dirty="0"/>
              <a:t>We’ve highlighted the findings of a few of the studies we’ve completed under the CEF to the right. </a:t>
            </a:r>
          </a:p>
          <a:p>
            <a:r>
              <a:rPr lang="en-US" dirty="0"/>
              <a:t>The </a:t>
            </a:r>
            <a:r>
              <a:rPr lang="en-US" b="1" dirty="0"/>
              <a:t>red diamond shows costs</a:t>
            </a:r>
            <a:r>
              <a:rPr lang="en-US" dirty="0"/>
              <a:t>, so some of the systems made more economic sense than others. However, we found that the benefits driving the outcome differed from one location to the next. </a:t>
            </a:r>
          </a:p>
          <a:p>
            <a:r>
              <a:rPr lang="en-US" dirty="0"/>
              <a:t>For the PSE Glacier project, it was the ability to island a remote community with poor reliability,</a:t>
            </a:r>
          </a:p>
          <a:p>
            <a:r>
              <a:rPr lang="en-US" dirty="0"/>
              <a:t> for the Decatur Island project it was the ability to defer investment in a submarine transmission cable. </a:t>
            </a:r>
          </a:p>
          <a:p>
            <a:r>
              <a:rPr lang="en-US" dirty="0"/>
              <a:t>For Energy NW, demand charge reduction drove the analysis. </a:t>
            </a:r>
          </a:p>
          <a:p>
            <a:r>
              <a:rPr lang="en-US" dirty="0"/>
              <a:t>For the Avista Turner energy storage project, value was driven by avoiding outages at Schweitzer Engineering Labs in Pullman.</a:t>
            </a:r>
          </a:p>
          <a:p>
            <a:endParaRPr lang="en-US" dirty="0"/>
          </a:p>
        </p:txBody>
      </p:sp>
      <p:sp>
        <p:nvSpPr>
          <p:cNvPr id="4" name="Slide Number Placeholder 3"/>
          <p:cNvSpPr>
            <a:spLocks noGrp="1"/>
          </p:cNvSpPr>
          <p:nvPr>
            <p:ph type="sldNum" sz="quarter" idx="10"/>
          </p:nvPr>
        </p:nvSpPr>
        <p:spPr/>
        <p:txBody>
          <a:bodyPr/>
          <a:lstStyle/>
          <a:p>
            <a:fld id="{8329F4A6-1777-4C0E-8D01-BA48ABF3E90A}" type="slidenum">
              <a:rPr lang="en-US" smtClean="0"/>
              <a:t>6</a:t>
            </a:fld>
            <a:endParaRPr lang="en-US" dirty="0"/>
          </a:p>
        </p:txBody>
      </p:sp>
    </p:spTree>
    <p:extLst>
      <p:ext uri="{BB962C8B-B14F-4D97-AF65-F5344CB8AC3E}">
        <p14:creationId xmlns:p14="http://schemas.microsoft.com/office/powerpoint/2010/main" val="394669271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938" name="Slide Image Placeholder 1"/>
          <p:cNvSpPr>
            <a:spLocks noGrp="1" noRot="1" noChangeAspect="1" noTextEdit="1"/>
          </p:cNvSpPr>
          <p:nvPr>
            <p:ph type="sldImg"/>
          </p:nvPr>
        </p:nvSpPr>
        <p:spPr bwMode="auto">
          <a:xfrm>
            <a:off x="406400" y="698500"/>
            <a:ext cx="6197600" cy="34861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793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p:txBody>
      </p:sp>
      <p:sp>
        <p:nvSpPr>
          <p:cNvPr id="4" name="Slide Number Placeholder 3"/>
          <p:cNvSpPr>
            <a:spLocks noGrp="1"/>
          </p:cNvSpPr>
          <p:nvPr>
            <p:ph type="sldNum" sz="quarter" idx="5"/>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16130" indent="-275434" eaLnBrk="0" hangingPunct="0">
              <a:defRPr>
                <a:solidFill>
                  <a:schemeClr val="tx1"/>
                </a:solidFill>
                <a:latin typeface="Arial" panose="020B0604020202020204" pitchFamily="34" charset="0"/>
                <a:cs typeface="Arial" panose="020B0604020202020204" pitchFamily="34" charset="0"/>
              </a:defRPr>
            </a:lvl2pPr>
            <a:lvl3pPr marL="1101738" indent="-220348" eaLnBrk="0" hangingPunct="0">
              <a:defRPr>
                <a:solidFill>
                  <a:schemeClr val="tx1"/>
                </a:solidFill>
                <a:latin typeface="Arial" panose="020B0604020202020204" pitchFamily="34" charset="0"/>
                <a:cs typeface="Arial" panose="020B0604020202020204" pitchFamily="34" charset="0"/>
              </a:defRPr>
            </a:lvl3pPr>
            <a:lvl4pPr marL="1542433" indent="-220348" eaLnBrk="0" hangingPunct="0">
              <a:defRPr>
                <a:solidFill>
                  <a:schemeClr val="tx1"/>
                </a:solidFill>
                <a:latin typeface="Arial" panose="020B0604020202020204" pitchFamily="34" charset="0"/>
                <a:cs typeface="Arial" panose="020B0604020202020204" pitchFamily="34" charset="0"/>
              </a:defRPr>
            </a:lvl4pPr>
            <a:lvl5pPr marL="1983128" indent="-220348" eaLnBrk="0" hangingPunct="0">
              <a:defRPr>
                <a:solidFill>
                  <a:schemeClr val="tx1"/>
                </a:solidFill>
                <a:latin typeface="Arial" panose="020B0604020202020204" pitchFamily="34" charset="0"/>
                <a:cs typeface="Arial" panose="020B0604020202020204" pitchFamily="34" charset="0"/>
              </a:defRPr>
            </a:lvl5pPr>
            <a:lvl6pPr marL="2423823" indent="-22034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864518" indent="-22034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305213" indent="-22034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745908" indent="-22034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26E26F25-8EE0-4F80-90C5-E2EF0BD0965F}" type="slidenum">
              <a:rPr lang="en-US" altLang="en-US">
                <a:solidFill>
                  <a:prstClr val="black"/>
                </a:solidFill>
                <a:latin typeface="Calibri" panose="020F0502020204030204" pitchFamily="34" charset="0"/>
              </a:rPr>
              <a:pPr eaLnBrk="1" hangingPunct="1"/>
              <a:t>7</a:t>
            </a:fld>
            <a:endParaRPr lang="en-US" altLang="en-US" dirty="0">
              <a:solidFill>
                <a:prstClr val="black"/>
              </a:solidFill>
              <a:latin typeface="Calibri" panose="020F0502020204030204" pitchFamily="34" charset="0"/>
            </a:endParaRPr>
          </a:p>
        </p:txBody>
      </p:sp>
    </p:spTree>
    <p:extLst>
      <p:ext uri="{BB962C8B-B14F-4D97-AF65-F5344CB8AC3E}">
        <p14:creationId xmlns:p14="http://schemas.microsoft.com/office/powerpoint/2010/main" val="226619809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Slide Image Placeholder 1"/>
          <p:cNvSpPr>
            <a:spLocks noGrp="1" noRot="1" noChangeAspect="1" noTextEdit="1"/>
          </p:cNvSpPr>
          <p:nvPr>
            <p:ph type="sldImg"/>
          </p:nvPr>
        </p:nvSpPr>
        <p:spPr bwMode="auto">
          <a:xfrm>
            <a:off x="406400" y="698500"/>
            <a:ext cx="6197600" cy="34861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75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p:txBody>
      </p:sp>
      <p:sp>
        <p:nvSpPr>
          <p:cNvPr id="4" name="Slide Number Placeholder 3"/>
          <p:cNvSpPr>
            <a:spLocks noGrp="1"/>
          </p:cNvSpPr>
          <p:nvPr>
            <p:ph type="sldNum" sz="quarter" idx="5"/>
          </p:nvPr>
        </p:nvSpPr>
        <p:spPr/>
        <p:txBody>
          <a:bodyPr/>
          <a:lstStyle/>
          <a:p>
            <a:pPr>
              <a:defRPr/>
            </a:pPr>
            <a:fld id="{8CC5FF29-86E3-4E91-AAE5-3AC8F889DC97}" type="slidenum">
              <a:rPr lang="en-US" smtClean="0">
                <a:solidFill>
                  <a:prstClr val="black"/>
                </a:solidFill>
              </a:rPr>
              <a:pPr>
                <a:defRPr/>
              </a:pPr>
              <a:t>9</a:t>
            </a:fld>
            <a:endParaRPr lang="en-US" dirty="0">
              <a:solidFill>
                <a:prstClr val="black"/>
              </a:solidFill>
            </a:endParaRPr>
          </a:p>
        </p:txBody>
      </p:sp>
    </p:spTree>
    <p:extLst>
      <p:ext uri="{BB962C8B-B14F-4D97-AF65-F5344CB8AC3E}">
        <p14:creationId xmlns:p14="http://schemas.microsoft.com/office/powerpoint/2010/main" val="249540425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Slide Image Placeholder 1"/>
          <p:cNvSpPr>
            <a:spLocks noGrp="1" noRot="1" noChangeAspect="1" noTextEdit="1"/>
          </p:cNvSpPr>
          <p:nvPr>
            <p:ph type="sldImg"/>
          </p:nvPr>
        </p:nvSpPr>
        <p:spPr bwMode="auto">
          <a:xfrm>
            <a:off x="406400" y="698500"/>
            <a:ext cx="6197600" cy="34861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75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p:txBody>
      </p:sp>
      <p:sp>
        <p:nvSpPr>
          <p:cNvPr id="4" name="Slide Number Placeholder 3"/>
          <p:cNvSpPr>
            <a:spLocks noGrp="1"/>
          </p:cNvSpPr>
          <p:nvPr>
            <p:ph type="sldNum" sz="quarter" idx="5"/>
          </p:nvPr>
        </p:nvSpPr>
        <p:spPr/>
        <p:txBody>
          <a:bodyPr/>
          <a:lstStyle/>
          <a:p>
            <a:pPr>
              <a:defRPr/>
            </a:pPr>
            <a:fld id="{8CC5FF29-86E3-4E91-AAE5-3AC8F889DC97}" type="slidenum">
              <a:rPr lang="en-US" smtClean="0">
                <a:solidFill>
                  <a:prstClr val="black"/>
                </a:solidFill>
              </a:rPr>
              <a:pPr>
                <a:defRPr/>
              </a:pPr>
              <a:t>10</a:t>
            </a:fld>
            <a:endParaRPr lang="en-US" dirty="0">
              <a:solidFill>
                <a:prstClr val="black"/>
              </a:solidFill>
            </a:endParaRPr>
          </a:p>
        </p:txBody>
      </p:sp>
    </p:spTree>
    <p:extLst>
      <p:ext uri="{BB962C8B-B14F-4D97-AF65-F5344CB8AC3E}">
        <p14:creationId xmlns:p14="http://schemas.microsoft.com/office/powerpoint/2010/main" val="340839054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Slide Image Placeholder 1"/>
          <p:cNvSpPr>
            <a:spLocks noGrp="1" noRot="1" noChangeAspect="1" noTextEdit="1"/>
          </p:cNvSpPr>
          <p:nvPr>
            <p:ph type="sldImg"/>
          </p:nvPr>
        </p:nvSpPr>
        <p:spPr bwMode="auto">
          <a:xfrm>
            <a:off x="406400" y="698500"/>
            <a:ext cx="6197600" cy="34861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75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p:txBody>
      </p:sp>
      <p:sp>
        <p:nvSpPr>
          <p:cNvPr id="4" name="Slide Number Placeholder 3"/>
          <p:cNvSpPr>
            <a:spLocks noGrp="1"/>
          </p:cNvSpPr>
          <p:nvPr>
            <p:ph type="sldNum" sz="quarter" idx="5"/>
          </p:nvPr>
        </p:nvSpPr>
        <p:spPr/>
        <p:txBody>
          <a:bodyPr/>
          <a:lstStyle/>
          <a:p>
            <a:pPr>
              <a:defRPr/>
            </a:pPr>
            <a:fld id="{8CC5FF29-86E3-4E91-AAE5-3AC8F889DC97}" type="slidenum">
              <a:rPr lang="en-US" smtClean="0">
                <a:solidFill>
                  <a:prstClr val="black"/>
                </a:solidFill>
              </a:rPr>
              <a:pPr>
                <a:defRPr/>
              </a:pPr>
              <a:t>11</a:t>
            </a:fld>
            <a:endParaRPr lang="en-US" dirty="0">
              <a:solidFill>
                <a:prstClr val="black"/>
              </a:solidFill>
            </a:endParaRPr>
          </a:p>
        </p:txBody>
      </p:sp>
    </p:spTree>
    <p:extLst>
      <p:ext uri="{BB962C8B-B14F-4D97-AF65-F5344CB8AC3E}">
        <p14:creationId xmlns:p14="http://schemas.microsoft.com/office/powerpoint/2010/main" val="25409993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Title Slide_Plain_Black">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436B83B-A5E4-524E-96A9-DFC12D58F12A}"/>
              </a:ext>
            </a:extLst>
          </p:cNvPr>
          <p:cNvSpPr/>
          <p:nvPr userDrawn="1"/>
        </p:nvSpPr>
        <p:spPr>
          <a:xfrm>
            <a:off x="762000" y="0"/>
            <a:ext cx="4572000" cy="6858000"/>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25" dirty="0"/>
          </a:p>
        </p:txBody>
      </p:sp>
      <p:sp>
        <p:nvSpPr>
          <p:cNvPr id="11" name="TextBox 10">
            <a:extLst>
              <a:ext uri="{FF2B5EF4-FFF2-40B4-BE49-F238E27FC236}">
                <a16:creationId xmlns:a16="http://schemas.microsoft.com/office/drawing/2014/main" id="{421DF1AC-1D08-B945-A034-B740A35902F9}"/>
              </a:ext>
            </a:extLst>
          </p:cNvPr>
          <p:cNvSpPr txBox="1"/>
          <p:nvPr userDrawn="1"/>
        </p:nvSpPr>
        <p:spPr>
          <a:xfrm>
            <a:off x="1143000" y="6286500"/>
            <a:ext cx="3048000" cy="190500"/>
          </a:xfrm>
          <a:prstGeom prst="rect">
            <a:avLst/>
          </a:prstGeom>
          <a:noFill/>
        </p:spPr>
        <p:txBody>
          <a:bodyPr wrap="square" lIns="0" tIns="0" rIns="0" bIns="0" rtlCol="0" anchor="t" anchorCtr="0">
            <a:noAutofit/>
          </a:bodyPr>
          <a:lstStyle/>
          <a:p>
            <a:pPr>
              <a:spcAft>
                <a:spcPts val="375"/>
              </a:spcAft>
            </a:pPr>
            <a:r>
              <a:rPr lang="en-US" sz="500" dirty="0">
                <a:solidFill>
                  <a:srgbClr val="616265">
                    <a:alpha val="75000"/>
                  </a:srgbClr>
                </a:solidFill>
                <a:latin typeface="Arial" panose="020B0604020202020204" pitchFamily="34" charset="0"/>
                <a:cs typeface="Arial" panose="020B0604020202020204" pitchFamily="34" charset="0"/>
              </a:rPr>
              <a:t>PNNL is operated by Battelle for the U.S. Department of Energy</a:t>
            </a:r>
          </a:p>
        </p:txBody>
      </p:sp>
      <p:sp>
        <p:nvSpPr>
          <p:cNvPr id="2" name="Title 1"/>
          <p:cNvSpPr>
            <a:spLocks noGrp="1"/>
          </p:cNvSpPr>
          <p:nvPr>
            <p:ph type="ctrTitle"/>
          </p:nvPr>
        </p:nvSpPr>
        <p:spPr>
          <a:xfrm>
            <a:off x="1143000" y="2286000"/>
            <a:ext cx="3810000" cy="1524000"/>
          </a:xfrm>
          <a:prstGeom prst="rect">
            <a:avLst/>
          </a:prstGeom>
        </p:spPr>
        <p:txBody>
          <a:bodyPr lIns="0" tIns="0" rIns="0" bIns="0" anchor="b">
            <a:noAutofit/>
          </a:bodyPr>
          <a:lstStyle>
            <a:lvl1pPr algn="r">
              <a:defRPr sz="3000" b="1">
                <a:solidFill>
                  <a:srgbClr val="C8722E"/>
                </a:solidFill>
                <a:latin typeface="Arial" panose="020B0604020202020204" pitchFamily="34" charset="0"/>
                <a:cs typeface="Arial" panose="020B0604020202020204" pitchFamily="34" charset="0"/>
              </a:defRPr>
            </a:lvl1pPr>
          </a:lstStyle>
          <a:p>
            <a:r>
              <a:rPr lang="en-US"/>
              <a:t>Click to edit Master title style</a:t>
            </a:r>
            <a:endParaRPr lang="en-US" dirty="0"/>
          </a:p>
        </p:txBody>
      </p:sp>
      <p:sp>
        <p:nvSpPr>
          <p:cNvPr id="20" name="Text Placeholder 19">
            <a:extLst>
              <a:ext uri="{FF2B5EF4-FFF2-40B4-BE49-F238E27FC236}">
                <a16:creationId xmlns:a16="http://schemas.microsoft.com/office/drawing/2014/main" id="{3061D5F4-8719-384B-945C-9A27060F99A0}"/>
              </a:ext>
            </a:extLst>
          </p:cNvPr>
          <p:cNvSpPr>
            <a:spLocks noGrp="1"/>
          </p:cNvSpPr>
          <p:nvPr>
            <p:ph type="body" sz="quarter" idx="10" hasCustomPrompt="1"/>
          </p:nvPr>
        </p:nvSpPr>
        <p:spPr>
          <a:xfrm>
            <a:off x="1142108" y="4724400"/>
            <a:ext cx="3810000" cy="228600"/>
          </a:xfrm>
          <a:prstGeom prst="rect">
            <a:avLst/>
          </a:prstGeom>
        </p:spPr>
        <p:txBody>
          <a:bodyPr wrap="none" lIns="0" tIns="0" rIns="0" bIns="0">
            <a:noAutofit/>
          </a:bodyPr>
          <a:lstStyle>
            <a:lvl1pPr marL="0" indent="0" algn="r">
              <a:buNone/>
              <a:defRPr sz="1125" b="1">
                <a:solidFill>
                  <a:srgbClr val="000000"/>
                </a:solidFill>
                <a:latin typeface="Arial" panose="020B0604020202020204" pitchFamily="34" charset="0"/>
                <a:cs typeface="Arial" panose="020B0604020202020204" pitchFamily="34" charset="0"/>
              </a:defRPr>
            </a:lvl1pPr>
            <a:lvl2pPr marL="342900" indent="0">
              <a:buNone/>
              <a:defRPr/>
            </a:lvl2pPr>
            <a:lvl3pPr marL="685800" indent="0">
              <a:buNone/>
              <a:defRPr/>
            </a:lvl3pPr>
            <a:lvl4pPr marL="1028700" indent="0">
              <a:buNone/>
              <a:defRPr/>
            </a:lvl4pPr>
            <a:lvl5pPr marL="1371600" indent="0">
              <a:buNone/>
              <a:defRPr/>
            </a:lvl5pPr>
          </a:lstStyle>
          <a:p>
            <a:pPr lvl="0"/>
            <a:r>
              <a:rPr lang="en-US" dirty="0"/>
              <a:t>Click to add presenter’s name</a:t>
            </a:r>
          </a:p>
        </p:txBody>
      </p:sp>
      <p:sp>
        <p:nvSpPr>
          <p:cNvPr id="21" name="Text Placeholder 19">
            <a:extLst>
              <a:ext uri="{FF2B5EF4-FFF2-40B4-BE49-F238E27FC236}">
                <a16:creationId xmlns:a16="http://schemas.microsoft.com/office/drawing/2014/main" id="{3E2D432E-6648-6643-9C6E-38B1EFF5EE31}"/>
              </a:ext>
            </a:extLst>
          </p:cNvPr>
          <p:cNvSpPr>
            <a:spLocks noGrp="1"/>
          </p:cNvSpPr>
          <p:nvPr>
            <p:ph type="body" sz="quarter" idx="11" hasCustomPrompt="1"/>
          </p:nvPr>
        </p:nvSpPr>
        <p:spPr>
          <a:xfrm>
            <a:off x="1143000" y="4986130"/>
            <a:ext cx="3810000" cy="228600"/>
          </a:xfrm>
          <a:prstGeom prst="rect">
            <a:avLst/>
          </a:prstGeom>
        </p:spPr>
        <p:txBody>
          <a:bodyPr wrap="none" lIns="0" tIns="0" rIns="0" bIns="0">
            <a:noAutofit/>
          </a:bodyPr>
          <a:lstStyle>
            <a:lvl1pPr marL="0" indent="0" algn="r">
              <a:buNone/>
              <a:defRPr sz="1000">
                <a:solidFill>
                  <a:srgbClr val="616265"/>
                </a:solidFill>
                <a:latin typeface="Arial" panose="020B0604020202020204" pitchFamily="34" charset="0"/>
                <a:cs typeface="Arial" panose="020B0604020202020204" pitchFamily="34" charset="0"/>
              </a:defRPr>
            </a:lvl1pPr>
            <a:lvl2pPr marL="342900" indent="0">
              <a:buNone/>
              <a:defRPr/>
            </a:lvl2pPr>
            <a:lvl3pPr marL="685800" indent="0">
              <a:buNone/>
              <a:defRPr/>
            </a:lvl3pPr>
            <a:lvl4pPr marL="1028700" indent="0">
              <a:buNone/>
              <a:defRPr/>
            </a:lvl4pPr>
            <a:lvl5pPr marL="1371600" indent="0">
              <a:buNone/>
              <a:defRPr/>
            </a:lvl5pPr>
          </a:lstStyle>
          <a:p>
            <a:pPr lvl="0"/>
            <a:r>
              <a:rPr lang="en-US" dirty="0"/>
              <a:t>Click to add presenter’s title</a:t>
            </a:r>
          </a:p>
        </p:txBody>
      </p:sp>
      <p:sp>
        <p:nvSpPr>
          <p:cNvPr id="6" name="TextBox 5">
            <a:extLst>
              <a:ext uri="{FF2B5EF4-FFF2-40B4-BE49-F238E27FC236}">
                <a16:creationId xmlns:a16="http://schemas.microsoft.com/office/drawing/2014/main" id="{8915389B-4BB4-1644-9B7E-35A85D0C1E3B}"/>
              </a:ext>
            </a:extLst>
          </p:cNvPr>
          <p:cNvSpPr txBox="1"/>
          <p:nvPr userDrawn="1"/>
        </p:nvSpPr>
        <p:spPr>
          <a:xfrm>
            <a:off x="3092175" y="-1038086"/>
            <a:ext cx="184731" cy="265457"/>
          </a:xfrm>
          <a:prstGeom prst="rect">
            <a:avLst/>
          </a:prstGeom>
          <a:noFill/>
        </p:spPr>
        <p:txBody>
          <a:bodyPr wrap="none" rtlCol="0">
            <a:spAutoFit/>
          </a:bodyPr>
          <a:lstStyle/>
          <a:p>
            <a:endParaRPr lang="en-US" sz="1125" dirty="0"/>
          </a:p>
        </p:txBody>
      </p:sp>
      <p:pic>
        <p:nvPicPr>
          <p:cNvPr id="12" name="Picture 11">
            <a:extLst>
              <a:ext uri="{FF2B5EF4-FFF2-40B4-BE49-F238E27FC236}">
                <a16:creationId xmlns:a16="http://schemas.microsoft.com/office/drawing/2014/main" id="{45A7D3E1-BCC3-C843-81A0-EA4EDFB44528}"/>
              </a:ext>
            </a:extLst>
          </p:cNvPr>
          <p:cNvPicPr>
            <a:picLocks noChangeAspect="1"/>
          </p:cNvPicPr>
          <p:nvPr userDrawn="1"/>
        </p:nvPicPr>
        <p:blipFill>
          <a:blip r:embed="rId2"/>
          <a:stretch>
            <a:fillRect/>
          </a:stretch>
        </p:blipFill>
        <p:spPr>
          <a:xfrm>
            <a:off x="1143000" y="198120"/>
            <a:ext cx="1066800" cy="1041020"/>
          </a:xfrm>
          <a:prstGeom prst="rect">
            <a:avLst/>
          </a:prstGeom>
        </p:spPr>
      </p:pic>
      <p:pic>
        <p:nvPicPr>
          <p:cNvPr id="13" name="Picture 12">
            <a:extLst>
              <a:ext uri="{FF2B5EF4-FFF2-40B4-BE49-F238E27FC236}">
                <a16:creationId xmlns:a16="http://schemas.microsoft.com/office/drawing/2014/main" id="{56617363-F73D-B74F-9647-C9D747AC7023}"/>
              </a:ext>
            </a:extLst>
          </p:cNvPr>
          <p:cNvPicPr>
            <a:picLocks noChangeAspect="1"/>
          </p:cNvPicPr>
          <p:nvPr userDrawn="1"/>
        </p:nvPicPr>
        <p:blipFill>
          <a:blip r:embed="rId3"/>
          <a:stretch>
            <a:fillRect/>
          </a:stretch>
        </p:blipFill>
        <p:spPr>
          <a:xfrm>
            <a:off x="1142107" y="5981700"/>
            <a:ext cx="687071" cy="190500"/>
          </a:xfrm>
          <a:prstGeom prst="rect">
            <a:avLst/>
          </a:prstGeom>
        </p:spPr>
      </p:pic>
      <p:pic>
        <p:nvPicPr>
          <p:cNvPr id="14" name="Picture 13">
            <a:extLst>
              <a:ext uri="{FF2B5EF4-FFF2-40B4-BE49-F238E27FC236}">
                <a16:creationId xmlns:a16="http://schemas.microsoft.com/office/drawing/2014/main" id="{D290C8FB-601C-A04C-84F7-213A857D3E6A}"/>
              </a:ext>
            </a:extLst>
          </p:cNvPr>
          <p:cNvPicPr>
            <a:picLocks noChangeAspect="1"/>
          </p:cNvPicPr>
          <p:nvPr userDrawn="1"/>
        </p:nvPicPr>
        <p:blipFill>
          <a:blip r:embed="rId4"/>
          <a:stretch>
            <a:fillRect/>
          </a:stretch>
        </p:blipFill>
        <p:spPr>
          <a:xfrm>
            <a:off x="1979614" y="6041364"/>
            <a:ext cx="774841" cy="129540"/>
          </a:xfrm>
          <a:prstGeom prst="rect">
            <a:avLst/>
          </a:prstGeom>
        </p:spPr>
      </p:pic>
      <p:sp>
        <p:nvSpPr>
          <p:cNvPr id="15" name="Date Placeholder 1">
            <a:extLst>
              <a:ext uri="{FF2B5EF4-FFF2-40B4-BE49-F238E27FC236}">
                <a16:creationId xmlns:a16="http://schemas.microsoft.com/office/drawing/2014/main" id="{9D9DB338-5D5C-4ACA-9ECF-C3E34C44127A}"/>
              </a:ext>
            </a:extLst>
          </p:cNvPr>
          <p:cNvSpPr>
            <a:spLocks noGrp="1"/>
          </p:cNvSpPr>
          <p:nvPr>
            <p:ph type="dt" sz="half" idx="2"/>
          </p:nvPr>
        </p:nvSpPr>
        <p:spPr>
          <a:xfrm>
            <a:off x="2209702" y="4096372"/>
            <a:ext cx="2742407" cy="365125"/>
          </a:xfrm>
          <a:prstGeom prst="rect">
            <a:avLst/>
          </a:prstGeom>
        </p:spPr>
        <p:txBody>
          <a:bodyPr vert="horz" lIns="91440" tIns="45720" rIns="91440" bIns="45720" rtlCol="0" anchor="ctr"/>
          <a:lstStyle>
            <a:lvl1pPr algn="r">
              <a:defRPr sz="1125">
                <a:solidFill>
                  <a:schemeClr val="tx1">
                    <a:tint val="75000"/>
                  </a:schemeClr>
                </a:solidFill>
              </a:defRPr>
            </a:lvl1pPr>
          </a:lstStyle>
          <a:p>
            <a:fld id="{ABD4F8E3-4ED9-44B4-99E6-8A3D2CF8D415}" type="datetime4">
              <a:rPr lang="en-US" smtClean="0"/>
              <a:t>September 20, 2019</a:t>
            </a:fld>
            <a:endParaRPr lang="en-US" dirty="0"/>
          </a:p>
        </p:txBody>
      </p:sp>
      <p:sp>
        <p:nvSpPr>
          <p:cNvPr id="16" name="Footer Placeholder 2">
            <a:extLst>
              <a:ext uri="{FF2B5EF4-FFF2-40B4-BE49-F238E27FC236}">
                <a16:creationId xmlns:a16="http://schemas.microsoft.com/office/drawing/2014/main" id="{F55B65E8-4040-44D0-A4FE-A050FD948A79}"/>
              </a:ext>
            </a:extLst>
          </p:cNvPr>
          <p:cNvSpPr>
            <a:spLocks noGrp="1"/>
          </p:cNvSpPr>
          <p:nvPr>
            <p:ph type="ftr" sz="quarter" idx="3"/>
          </p:nvPr>
        </p:nvSpPr>
        <p:spPr>
          <a:xfrm>
            <a:off x="990866" y="6441766"/>
            <a:ext cx="4114271" cy="365125"/>
          </a:xfrm>
          <a:prstGeom prst="rect">
            <a:avLst/>
          </a:prstGeom>
        </p:spPr>
        <p:txBody>
          <a:bodyPr vert="horz" lIns="91440" tIns="45720" rIns="91440" bIns="45720" rtlCol="0" anchor="ctr"/>
          <a:lstStyle>
            <a:lvl1pPr algn="ctr">
              <a:defRPr sz="750">
                <a:solidFill>
                  <a:schemeClr val="tx1">
                    <a:tint val="75000"/>
                  </a:schemeClr>
                </a:solidFill>
              </a:defRPr>
            </a:lvl1pPr>
          </a:lstStyle>
          <a:p>
            <a:endParaRPr lang="en-US" dirty="0"/>
          </a:p>
        </p:txBody>
      </p:sp>
    </p:spTree>
    <p:extLst>
      <p:ext uri="{BB962C8B-B14F-4D97-AF65-F5344CB8AC3E}">
        <p14:creationId xmlns:p14="http://schemas.microsoft.com/office/powerpoint/2010/main" val="2862189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obj">
  <p:cSld name="4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lvl1pPr marL="171450" indent="-171450">
              <a:buSzPct val="120000"/>
              <a:buFont typeface="Wingdings" panose="05000000000000000000" pitchFamily="2" charset="2"/>
              <a:buChar char="§"/>
              <a:defRPr sz="1600"/>
            </a:lvl1pPr>
            <a:lvl2pPr marL="514350" indent="-171450">
              <a:buFont typeface="Arial" panose="020B0604020202020204" pitchFamily="34" charset="0"/>
              <a:buChar char="•"/>
              <a:defRPr sz="1400"/>
            </a:lvl2pPr>
            <a:lvl3pPr marL="857250" indent="-171450">
              <a:buFont typeface="Wingdings" panose="05000000000000000000" pitchFamily="2" charset="2"/>
              <a:buChar char="ü"/>
              <a:defRPr/>
            </a:lvl3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6"/>
          <p:cNvSpPr>
            <a:spLocks noGrp="1"/>
          </p:cNvSpPr>
          <p:nvPr>
            <p:ph type="sldNum" sz="quarter" idx="10"/>
          </p:nvPr>
        </p:nvSpPr>
        <p:spPr>
          <a:xfrm>
            <a:off x="150285" y="6483351"/>
            <a:ext cx="679449" cy="365125"/>
          </a:xfrm>
        </p:spPr>
        <p:txBody>
          <a:bodyPr/>
          <a:lstStyle>
            <a:lvl1pPr>
              <a:defRPr/>
            </a:lvl1pPr>
          </a:lstStyle>
          <a:p>
            <a:fld id="{425EEBEA-4387-43C8-B360-8918E5D3C04E}" type="slidenum">
              <a:rPr lang="en-US" altLang="en-US">
                <a:solidFill>
                  <a:prstClr val="black"/>
                </a:solidFill>
              </a:rPr>
              <a:pPr/>
              <a:t>‹#›</a:t>
            </a:fld>
            <a:endParaRPr lang="en-US" altLang="en-US" dirty="0">
              <a:solidFill>
                <a:prstClr val="black"/>
              </a:solidFill>
            </a:endParaRPr>
          </a:p>
        </p:txBody>
      </p:sp>
    </p:spTree>
    <p:extLst>
      <p:ext uri="{BB962C8B-B14F-4D97-AF65-F5344CB8AC3E}">
        <p14:creationId xmlns:p14="http://schemas.microsoft.com/office/powerpoint/2010/main" val="1854030862"/>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Large Image">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049C90B8-4BAF-9A46-98DB-81259C436289}"/>
              </a:ext>
            </a:extLst>
          </p:cNvPr>
          <p:cNvSpPr/>
          <p:nvPr userDrawn="1"/>
        </p:nvSpPr>
        <p:spPr>
          <a:xfrm>
            <a:off x="4191000" y="0"/>
            <a:ext cx="8001000" cy="6858000"/>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25" dirty="0"/>
          </a:p>
        </p:txBody>
      </p:sp>
      <p:sp>
        <p:nvSpPr>
          <p:cNvPr id="12" name="Picture Placeholder 2">
            <a:extLst>
              <a:ext uri="{FF2B5EF4-FFF2-40B4-BE49-F238E27FC236}">
                <a16:creationId xmlns:a16="http://schemas.microsoft.com/office/drawing/2014/main" id="{66026595-8D7E-D24C-9263-B65316A326B9}"/>
              </a:ext>
            </a:extLst>
          </p:cNvPr>
          <p:cNvSpPr>
            <a:spLocks noGrp="1"/>
          </p:cNvSpPr>
          <p:nvPr>
            <p:ph type="pic" sz="quarter" idx="10"/>
          </p:nvPr>
        </p:nvSpPr>
        <p:spPr>
          <a:xfrm>
            <a:off x="5334000" y="381000"/>
            <a:ext cx="6477000" cy="6096000"/>
          </a:xfrm>
          <a:prstGeom prst="rect">
            <a:avLst/>
          </a:prstGeom>
          <a:solidFill>
            <a:srgbClr val="B3B3B3"/>
          </a:solidFill>
        </p:spPr>
        <p:txBody>
          <a:bodyPr lIns="0" tIns="0" rIns="0" bIns="0" anchor="ctr" anchorCtr="0"/>
          <a:lstStyle>
            <a:lvl1pPr marL="0" indent="0" algn="ctr">
              <a:buNone/>
              <a:defRPr sz="1125">
                <a:solidFill>
                  <a:srgbClr val="000000"/>
                </a:solidFill>
                <a:latin typeface="Arial" panose="020B0604020202020204" pitchFamily="34" charset="0"/>
                <a:cs typeface="Arial" panose="020B0604020202020204" pitchFamily="34" charset="0"/>
              </a:defRPr>
            </a:lvl1pPr>
          </a:lstStyle>
          <a:p>
            <a:r>
              <a:rPr lang="en-US" dirty="0"/>
              <a:t>Click icon to add picture</a:t>
            </a:r>
          </a:p>
        </p:txBody>
      </p:sp>
      <p:sp>
        <p:nvSpPr>
          <p:cNvPr id="13" name="Slide Number Placeholder 3">
            <a:extLst>
              <a:ext uri="{FF2B5EF4-FFF2-40B4-BE49-F238E27FC236}">
                <a16:creationId xmlns:a16="http://schemas.microsoft.com/office/drawing/2014/main" id="{3338E046-DF9E-FC49-A812-491AB8058B4E}"/>
              </a:ext>
            </a:extLst>
          </p:cNvPr>
          <p:cNvSpPr>
            <a:spLocks noGrp="1"/>
          </p:cNvSpPr>
          <p:nvPr>
            <p:ph type="sldNum" sz="quarter" idx="12"/>
          </p:nvPr>
        </p:nvSpPr>
        <p:spPr>
          <a:xfrm>
            <a:off x="11661915" y="6477000"/>
            <a:ext cx="377685" cy="381000"/>
          </a:xfrm>
          <a:prstGeom prst="rect">
            <a:avLst/>
          </a:prstGeom>
        </p:spPr>
        <p:txBody>
          <a:bodyPr lIns="0" tIns="0" rIns="0" bIns="0" anchor="ctr" anchorCtr="0"/>
          <a:lstStyle>
            <a:lvl1pPr algn="r">
              <a:defRPr sz="750">
                <a:solidFill>
                  <a:srgbClr val="B3B3B3"/>
                </a:solidFill>
                <a:latin typeface="Arial" panose="020B0604020202020204" pitchFamily="34" charset="0"/>
                <a:cs typeface="Arial" panose="020B0604020202020204" pitchFamily="34" charset="0"/>
              </a:defRPr>
            </a:lvl1pPr>
          </a:lstStyle>
          <a:p>
            <a:fld id="{FE7A4BB3-E848-5A44-82DF-322201952CD8}" type="slidenum">
              <a:rPr lang="en-US" smtClean="0"/>
              <a:pPr/>
              <a:t>‹#›</a:t>
            </a:fld>
            <a:endParaRPr lang="en-US" dirty="0"/>
          </a:p>
        </p:txBody>
      </p:sp>
      <p:sp>
        <p:nvSpPr>
          <p:cNvPr id="8" name="Text Placeholder 5">
            <a:extLst>
              <a:ext uri="{FF2B5EF4-FFF2-40B4-BE49-F238E27FC236}">
                <a16:creationId xmlns:a16="http://schemas.microsoft.com/office/drawing/2014/main" id="{1D0CE8D1-2F12-5A44-A6B5-2CD466F52A60}"/>
              </a:ext>
            </a:extLst>
          </p:cNvPr>
          <p:cNvSpPr>
            <a:spLocks noGrp="1"/>
          </p:cNvSpPr>
          <p:nvPr>
            <p:ph type="body" sz="quarter" idx="14" hasCustomPrompt="1"/>
          </p:nvPr>
        </p:nvSpPr>
        <p:spPr>
          <a:xfrm>
            <a:off x="5334000" y="5715000"/>
            <a:ext cx="6477000" cy="762000"/>
          </a:xfrm>
          <a:prstGeom prst="rect">
            <a:avLst/>
          </a:prstGeom>
          <a:gradFill>
            <a:gsLst>
              <a:gs pos="0">
                <a:srgbClr val="000000">
                  <a:alpha val="0"/>
                </a:srgbClr>
              </a:gs>
              <a:gs pos="100000">
                <a:srgbClr val="000000"/>
              </a:gs>
            </a:gsLst>
            <a:lin ang="5400000" scaled="0"/>
          </a:gradFill>
        </p:spPr>
        <p:txBody>
          <a:bodyPr lIns="182880" tIns="182880" rIns="182880" bIns="182880" anchor="b" anchorCtr="0"/>
          <a:lstStyle>
            <a:lvl1pPr marL="0" indent="0">
              <a:buNone/>
              <a:defRPr sz="1125" b="1">
                <a:solidFill>
                  <a:schemeClr val="bg1"/>
                </a:solidFill>
                <a:latin typeface="Arial" panose="020B0604020202020204" pitchFamily="34" charset="0"/>
                <a:cs typeface="Arial" panose="020B0604020202020204" pitchFamily="34" charset="0"/>
              </a:defRPr>
            </a:lvl1pPr>
            <a:lvl2pPr marL="342900" indent="0">
              <a:buNone/>
              <a:defRPr sz="875">
                <a:latin typeface="Arial" panose="020B0604020202020204" pitchFamily="34" charset="0"/>
                <a:cs typeface="Arial" panose="020B0604020202020204" pitchFamily="34" charset="0"/>
              </a:defRPr>
            </a:lvl2pPr>
            <a:lvl3pPr marL="685800" indent="0">
              <a:buNone/>
              <a:defRPr sz="875">
                <a:latin typeface="Arial" panose="020B0604020202020204" pitchFamily="34" charset="0"/>
                <a:cs typeface="Arial" panose="020B0604020202020204" pitchFamily="34" charset="0"/>
              </a:defRPr>
            </a:lvl3pPr>
            <a:lvl4pPr marL="1028700" indent="0">
              <a:buNone/>
              <a:defRPr sz="875">
                <a:latin typeface="Arial" panose="020B0604020202020204" pitchFamily="34" charset="0"/>
                <a:cs typeface="Arial" panose="020B0604020202020204" pitchFamily="34" charset="0"/>
              </a:defRPr>
            </a:lvl4pPr>
            <a:lvl5pPr marL="1371600" indent="0">
              <a:buNone/>
              <a:defRPr sz="875">
                <a:latin typeface="Arial" panose="020B0604020202020204" pitchFamily="34" charset="0"/>
                <a:cs typeface="Arial" panose="020B0604020202020204" pitchFamily="34" charset="0"/>
              </a:defRPr>
            </a:lvl5pPr>
          </a:lstStyle>
          <a:p>
            <a:pPr lvl="0"/>
            <a:r>
              <a:rPr lang="en-US" dirty="0"/>
              <a:t>Click to insert image caption</a:t>
            </a:r>
          </a:p>
        </p:txBody>
      </p:sp>
      <p:sp>
        <p:nvSpPr>
          <p:cNvPr id="9" name="Title 1">
            <a:extLst>
              <a:ext uri="{FF2B5EF4-FFF2-40B4-BE49-F238E27FC236}">
                <a16:creationId xmlns:a16="http://schemas.microsoft.com/office/drawing/2014/main" id="{B99B87A2-8960-403D-AE0D-D54946272206}"/>
              </a:ext>
            </a:extLst>
          </p:cNvPr>
          <p:cNvSpPr>
            <a:spLocks noGrp="1"/>
          </p:cNvSpPr>
          <p:nvPr>
            <p:ph type="title" hasCustomPrompt="1"/>
          </p:nvPr>
        </p:nvSpPr>
        <p:spPr>
          <a:xfrm>
            <a:off x="1143001" y="1912939"/>
            <a:ext cx="3810001" cy="1325563"/>
          </a:xfrm>
          <a:prstGeom prst="rect">
            <a:avLst/>
          </a:prstGeom>
        </p:spPr>
        <p:txBody>
          <a:bodyPr lIns="0" anchor="b"/>
          <a:lstStyle>
            <a:lvl1pPr>
              <a:defRPr lang="en-US" sz="2250" b="1" kern="1200" dirty="0">
                <a:solidFill>
                  <a:srgbClr val="C8722E"/>
                </a:solidFill>
                <a:latin typeface="Arial" panose="020B0604020202020204" pitchFamily="34" charset="0"/>
                <a:ea typeface="+mn-ea"/>
                <a:cs typeface="Arial" panose="020B0604020202020204" pitchFamily="34" charset="0"/>
              </a:defRPr>
            </a:lvl1pPr>
          </a:lstStyle>
          <a:p>
            <a:r>
              <a:rPr lang="en-US" dirty="0"/>
              <a:t>Click to edit slide title</a:t>
            </a:r>
          </a:p>
        </p:txBody>
      </p:sp>
      <p:sp>
        <p:nvSpPr>
          <p:cNvPr id="11" name="Content Placeholder 13">
            <a:extLst>
              <a:ext uri="{FF2B5EF4-FFF2-40B4-BE49-F238E27FC236}">
                <a16:creationId xmlns:a16="http://schemas.microsoft.com/office/drawing/2014/main" id="{29354FF4-9871-4E1B-A45A-ABAA2BE2B69B}"/>
              </a:ext>
            </a:extLst>
          </p:cNvPr>
          <p:cNvSpPr>
            <a:spLocks noGrp="1"/>
          </p:cNvSpPr>
          <p:nvPr>
            <p:ph sz="quarter" idx="21"/>
          </p:nvPr>
        </p:nvSpPr>
        <p:spPr>
          <a:xfrm>
            <a:off x="1162049" y="3644194"/>
            <a:ext cx="3810000" cy="2857500"/>
          </a:xfrm>
          <a:prstGeom prst="rect">
            <a:avLst/>
          </a:prstGeom>
        </p:spPr>
        <p:txBody>
          <a:bodyPr/>
          <a:lstStyle>
            <a:lvl1pPr>
              <a:defRPr sz="1750"/>
            </a:lvl1pPr>
            <a:lvl2pPr marL="514350" indent="-171450">
              <a:buFont typeface="Wingdings" panose="05000000000000000000" pitchFamily="2" charset="2"/>
              <a:buChar char="§"/>
              <a:defRPr sz="1500"/>
            </a:lvl2pPr>
            <a:lvl3pPr marL="857250" indent="-171450">
              <a:buFont typeface="Wingdings" panose="05000000000000000000" pitchFamily="2" charset="2"/>
              <a:buChar char="ü"/>
              <a:defRPr sz="1250"/>
            </a:lvl3pPr>
            <a:lvl4pPr>
              <a:defRPr sz="1125"/>
            </a:lvl4pPr>
            <a:lvl5pPr marL="1543050" indent="-171450">
              <a:buFont typeface="Wingdings" panose="05000000000000000000" pitchFamily="2" charset="2"/>
              <a:buChar char="§"/>
              <a:defRPr sz="10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4" name="Date Placeholder 1">
            <a:extLst>
              <a:ext uri="{FF2B5EF4-FFF2-40B4-BE49-F238E27FC236}">
                <a16:creationId xmlns:a16="http://schemas.microsoft.com/office/drawing/2014/main" id="{47EFCEB6-2E27-4C42-A1E5-AC8A8BA83783}"/>
              </a:ext>
            </a:extLst>
          </p:cNvPr>
          <p:cNvSpPr>
            <a:spLocks noGrp="1"/>
          </p:cNvSpPr>
          <p:nvPr>
            <p:ph type="dt" sz="half" idx="2"/>
          </p:nvPr>
        </p:nvSpPr>
        <p:spPr>
          <a:xfrm>
            <a:off x="8919508" y="6495963"/>
            <a:ext cx="2590005" cy="362038"/>
          </a:xfrm>
          <a:prstGeom prst="rect">
            <a:avLst/>
          </a:prstGeom>
        </p:spPr>
        <p:txBody>
          <a:bodyPr vert="horz" lIns="91440" tIns="45720" rIns="91440" bIns="45720" rtlCol="0" anchor="ctr"/>
          <a:lstStyle>
            <a:lvl1pPr algn="r">
              <a:defRPr sz="750">
                <a:solidFill>
                  <a:schemeClr val="tx1">
                    <a:tint val="75000"/>
                  </a:schemeClr>
                </a:solidFill>
              </a:defRPr>
            </a:lvl1pPr>
          </a:lstStyle>
          <a:p>
            <a:fld id="{9B7EE7B1-A6C1-4E39-8665-A73ED03F32E1}" type="datetimeFigureOut">
              <a:rPr lang="en-US" smtClean="0"/>
              <a:pPr/>
              <a:t>9/20/2019</a:t>
            </a:fld>
            <a:endParaRPr lang="en-US" dirty="0"/>
          </a:p>
        </p:txBody>
      </p:sp>
      <p:sp>
        <p:nvSpPr>
          <p:cNvPr id="15" name="Footer Placeholder 2">
            <a:extLst>
              <a:ext uri="{FF2B5EF4-FFF2-40B4-BE49-F238E27FC236}">
                <a16:creationId xmlns:a16="http://schemas.microsoft.com/office/drawing/2014/main" id="{A86FAFB9-0DC0-4AB0-9E8B-6EC7C8ABAAF1}"/>
              </a:ext>
            </a:extLst>
          </p:cNvPr>
          <p:cNvSpPr>
            <a:spLocks noGrp="1"/>
          </p:cNvSpPr>
          <p:nvPr>
            <p:ph type="ftr" sz="quarter" idx="3"/>
          </p:nvPr>
        </p:nvSpPr>
        <p:spPr>
          <a:xfrm>
            <a:off x="774372" y="6477001"/>
            <a:ext cx="10006517" cy="365125"/>
          </a:xfrm>
          <a:prstGeom prst="rect">
            <a:avLst/>
          </a:prstGeom>
        </p:spPr>
        <p:txBody>
          <a:bodyPr vert="horz" lIns="91440" tIns="45720" rIns="91440" bIns="45720" rtlCol="0" anchor="ctr"/>
          <a:lstStyle>
            <a:lvl1pPr algn="ctr">
              <a:defRPr sz="750">
                <a:solidFill>
                  <a:schemeClr val="tx1">
                    <a:tint val="75000"/>
                  </a:schemeClr>
                </a:solidFill>
              </a:defRPr>
            </a:lvl1pPr>
          </a:lstStyle>
          <a:p>
            <a:endParaRPr lang="en-US" dirty="0"/>
          </a:p>
        </p:txBody>
      </p:sp>
    </p:spTree>
    <p:extLst>
      <p:ext uri="{BB962C8B-B14F-4D97-AF65-F5344CB8AC3E}">
        <p14:creationId xmlns:p14="http://schemas.microsoft.com/office/powerpoint/2010/main" val="13197851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Large Text Box">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049C90B8-4BAF-9A46-98DB-81259C436289}"/>
              </a:ext>
            </a:extLst>
          </p:cNvPr>
          <p:cNvSpPr/>
          <p:nvPr userDrawn="1"/>
        </p:nvSpPr>
        <p:spPr>
          <a:xfrm>
            <a:off x="4191000" y="0"/>
            <a:ext cx="8001000" cy="6858000"/>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25" dirty="0"/>
          </a:p>
        </p:txBody>
      </p:sp>
      <p:sp>
        <p:nvSpPr>
          <p:cNvPr id="13" name="Slide Number Placeholder 3">
            <a:extLst>
              <a:ext uri="{FF2B5EF4-FFF2-40B4-BE49-F238E27FC236}">
                <a16:creationId xmlns:a16="http://schemas.microsoft.com/office/drawing/2014/main" id="{3338E046-DF9E-FC49-A812-491AB8058B4E}"/>
              </a:ext>
            </a:extLst>
          </p:cNvPr>
          <p:cNvSpPr>
            <a:spLocks noGrp="1"/>
          </p:cNvSpPr>
          <p:nvPr>
            <p:ph type="sldNum" sz="quarter" idx="12"/>
          </p:nvPr>
        </p:nvSpPr>
        <p:spPr>
          <a:xfrm>
            <a:off x="11661915" y="6477000"/>
            <a:ext cx="377685" cy="381000"/>
          </a:xfrm>
          <a:prstGeom prst="rect">
            <a:avLst/>
          </a:prstGeom>
        </p:spPr>
        <p:txBody>
          <a:bodyPr lIns="0" tIns="0" rIns="0" bIns="0" anchor="ctr" anchorCtr="0"/>
          <a:lstStyle>
            <a:lvl1pPr algn="r">
              <a:defRPr sz="750">
                <a:solidFill>
                  <a:srgbClr val="B3B3B3"/>
                </a:solidFill>
                <a:latin typeface="Arial" panose="020B0604020202020204" pitchFamily="34" charset="0"/>
                <a:cs typeface="Arial" panose="020B0604020202020204" pitchFamily="34" charset="0"/>
              </a:defRPr>
            </a:lvl1pPr>
          </a:lstStyle>
          <a:p>
            <a:fld id="{FE7A4BB3-E848-5A44-82DF-322201952CD8}" type="slidenum">
              <a:rPr lang="en-US" smtClean="0"/>
              <a:pPr/>
              <a:t>‹#›</a:t>
            </a:fld>
            <a:endParaRPr lang="en-US" dirty="0"/>
          </a:p>
        </p:txBody>
      </p:sp>
      <p:sp>
        <p:nvSpPr>
          <p:cNvPr id="12" name="Content Placeholder 4">
            <a:extLst>
              <a:ext uri="{FF2B5EF4-FFF2-40B4-BE49-F238E27FC236}">
                <a16:creationId xmlns:a16="http://schemas.microsoft.com/office/drawing/2014/main" id="{F0C408BC-A7DE-4A08-AD26-56414D2DD808}"/>
              </a:ext>
            </a:extLst>
          </p:cNvPr>
          <p:cNvSpPr>
            <a:spLocks noGrp="1"/>
          </p:cNvSpPr>
          <p:nvPr>
            <p:ph sz="quarter" idx="20"/>
          </p:nvPr>
        </p:nvSpPr>
        <p:spPr>
          <a:xfrm>
            <a:off x="5358868" y="380999"/>
            <a:ext cx="6477000" cy="6096000"/>
          </a:xfrm>
          <a:prstGeom prst="rect">
            <a:avLst/>
          </a:prstGeom>
        </p:spPr>
        <p:txBody>
          <a:bodyPr/>
          <a:lstStyle>
            <a:lvl1pPr>
              <a:defRPr sz="1750">
                <a:latin typeface="Arial" panose="020B0604020202020204" pitchFamily="34" charset="0"/>
                <a:cs typeface="Arial" panose="020B0604020202020204" pitchFamily="34" charset="0"/>
              </a:defRPr>
            </a:lvl1pPr>
            <a:lvl2pPr marL="514350" indent="-171450">
              <a:buFont typeface="Wingdings" panose="05000000000000000000" pitchFamily="2" charset="2"/>
              <a:buChar char="§"/>
              <a:defRPr sz="1500">
                <a:latin typeface="Arial" panose="020B0604020202020204" pitchFamily="34" charset="0"/>
                <a:cs typeface="Arial" panose="020B0604020202020204" pitchFamily="34" charset="0"/>
              </a:defRPr>
            </a:lvl2pPr>
            <a:lvl3pPr marL="857250" indent="-171450">
              <a:buFont typeface="Wingdings" panose="05000000000000000000" pitchFamily="2" charset="2"/>
              <a:buChar char="ü"/>
              <a:defRPr sz="1250">
                <a:latin typeface="Arial" panose="020B0604020202020204" pitchFamily="34" charset="0"/>
                <a:cs typeface="Arial" panose="020B0604020202020204" pitchFamily="34" charset="0"/>
              </a:defRPr>
            </a:lvl3pPr>
            <a:lvl4pPr>
              <a:defRPr sz="1125">
                <a:latin typeface="Arial" panose="020B0604020202020204" pitchFamily="34" charset="0"/>
                <a:cs typeface="Arial" panose="020B0604020202020204" pitchFamily="34" charset="0"/>
              </a:defRPr>
            </a:lvl4pPr>
            <a:lvl5pPr marL="1543050" indent="-171450">
              <a:buFont typeface="Wingdings" panose="05000000000000000000" pitchFamily="2" charset="2"/>
              <a:buChar char="§"/>
              <a:defRPr sz="1000">
                <a:latin typeface="Arial" panose="020B0604020202020204" pitchFamily="34" charset="0"/>
                <a:cs typeface="Arial" panose="020B0604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4" name="Content Placeholder 13">
            <a:extLst>
              <a:ext uri="{FF2B5EF4-FFF2-40B4-BE49-F238E27FC236}">
                <a16:creationId xmlns:a16="http://schemas.microsoft.com/office/drawing/2014/main" id="{A3C58F0F-5237-4527-BB8E-6EEF623543BB}"/>
              </a:ext>
            </a:extLst>
          </p:cNvPr>
          <p:cNvSpPr>
            <a:spLocks noGrp="1"/>
          </p:cNvSpPr>
          <p:nvPr>
            <p:ph sz="quarter" idx="21"/>
          </p:nvPr>
        </p:nvSpPr>
        <p:spPr>
          <a:xfrm>
            <a:off x="1162049" y="3644194"/>
            <a:ext cx="3810000" cy="2857500"/>
          </a:xfrm>
          <a:prstGeom prst="rect">
            <a:avLst/>
          </a:prstGeom>
        </p:spPr>
        <p:txBody>
          <a:bodyPr/>
          <a:lstStyle>
            <a:lvl1pPr>
              <a:defRPr sz="1750"/>
            </a:lvl1pPr>
            <a:lvl2pPr marL="514350" indent="-171450">
              <a:buFont typeface="Wingdings" panose="05000000000000000000" pitchFamily="2" charset="2"/>
              <a:buChar char="§"/>
              <a:defRPr sz="1500"/>
            </a:lvl2pPr>
            <a:lvl3pPr marL="857250" indent="-171450">
              <a:buFont typeface="Wingdings" panose="05000000000000000000" pitchFamily="2" charset="2"/>
              <a:buChar char="ü"/>
              <a:defRPr sz="1250"/>
            </a:lvl3pPr>
            <a:lvl4pPr>
              <a:defRPr sz="1125"/>
            </a:lvl4pPr>
            <a:lvl5pPr marL="1543050" indent="-171450">
              <a:buFont typeface="Wingdings" panose="05000000000000000000" pitchFamily="2" charset="2"/>
              <a:buChar char="§"/>
              <a:defRPr sz="10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8" name="Date Placeholder 1">
            <a:extLst>
              <a:ext uri="{FF2B5EF4-FFF2-40B4-BE49-F238E27FC236}">
                <a16:creationId xmlns:a16="http://schemas.microsoft.com/office/drawing/2014/main" id="{33D0FD2D-15F4-4320-9C04-2023CAB47E08}"/>
              </a:ext>
            </a:extLst>
          </p:cNvPr>
          <p:cNvSpPr>
            <a:spLocks noGrp="1"/>
          </p:cNvSpPr>
          <p:nvPr>
            <p:ph type="dt" sz="half" idx="2"/>
          </p:nvPr>
        </p:nvSpPr>
        <p:spPr>
          <a:xfrm>
            <a:off x="8919508" y="6495963"/>
            <a:ext cx="2590005" cy="362038"/>
          </a:xfrm>
          <a:prstGeom prst="rect">
            <a:avLst/>
          </a:prstGeom>
        </p:spPr>
        <p:txBody>
          <a:bodyPr vert="horz" lIns="91440" tIns="45720" rIns="91440" bIns="45720" rtlCol="0" anchor="ctr"/>
          <a:lstStyle>
            <a:lvl1pPr algn="r">
              <a:defRPr sz="750">
                <a:solidFill>
                  <a:schemeClr val="tx1">
                    <a:tint val="75000"/>
                  </a:schemeClr>
                </a:solidFill>
              </a:defRPr>
            </a:lvl1pPr>
          </a:lstStyle>
          <a:p>
            <a:fld id="{9B7EE7B1-A6C1-4E39-8665-A73ED03F32E1}" type="datetimeFigureOut">
              <a:rPr lang="en-US" smtClean="0"/>
              <a:pPr/>
              <a:t>9/20/2019</a:t>
            </a:fld>
            <a:endParaRPr lang="en-US" dirty="0"/>
          </a:p>
        </p:txBody>
      </p:sp>
      <p:sp>
        <p:nvSpPr>
          <p:cNvPr id="19" name="Footer Placeholder 2">
            <a:extLst>
              <a:ext uri="{FF2B5EF4-FFF2-40B4-BE49-F238E27FC236}">
                <a16:creationId xmlns:a16="http://schemas.microsoft.com/office/drawing/2014/main" id="{08FBEF60-4239-4E67-A385-B22B813AD40B}"/>
              </a:ext>
            </a:extLst>
          </p:cNvPr>
          <p:cNvSpPr>
            <a:spLocks noGrp="1"/>
          </p:cNvSpPr>
          <p:nvPr>
            <p:ph type="ftr" sz="quarter" idx="3"/>
          </p:nvPr>
        </p:nvSpPr>
        <p:spPr>
          <a:xfrm>
            <a:off x="774372" y="6477001"/>
            <a:ext cx="10006517" cy="365125"/>
          </a:xfrm>
          <a:prstGeom prst="rect">
            <a:avLst/>
          </a:prstGeom>
        </p:spPr>
        <p:txBody>
          <a:bodyPr vert="horz" lIns="91440" tIns="45720" rIns="91440" bIns="45720" rtlCol="0" anchor="ctr"/>
          <a:lstStyle>
            <a:lvl1pPr algn="ctr">
              <a:defRPr sz="750">
                <a:solidFill>
                  <a:schemeClr val="tx1">
                    <a:tint val="75000"/>
                  </a:schemeClr>
                </a:solidFill>
              </a:defRPr>
            </a:lvl1pPr>
          </a:lstStyle>
          <a:p>
            <a:endParaRPr lang="en-US" dirty="0"/>
          </a:p>
        </p:txBody>
      </p:sp>
      <p:sp>
        <p:nvSpPr>
          <p:cNvPr id="20" name="Title 1">
            <a:extLst>
              <a:ext uri="{FF2B5EF4-FFF2-40B4-BE49-F238E27FC236}">
                <a16:creationId xmlns:a16="http://schemas.microsoft.com/office/drawing/2014/main" id="{77614967-FAA9-4DA9-B7DE-539AA8923534}"/>
              </a:ext>
            </a:extLst>
          </p:cNvPr>
          <p:cNvSpPr>
            <a:spLocks noGrp="1"/>
          </p:cNvSpPr>
          <p:nvPr>
            <p:ph type="title" hasCustomPrompt="1"/>
          </p:nvPr>
        </p:nvSpPr>
        <p:spPr>
          <a:xfrm>
            <a:off x="1143001" y="1912939"/>
            <a:ext cx="3810001" cy="1325563"/>
          </a:xfrm>
          <a:prstGeom prst="rect">
            <a:avLst/>
          </a:prstGeom>
        </p:spPr>
        <p:txBody>
          <a:bodyPr lIns="0" anchor="b"/>
          <a:lstStyle>
            <a:lvl1pPr>
              <a:defRPr lang="en-US" sz="2250" b="1" kern="1200" dirty="0">
                <a:solidFill>
                  <a:srgbClr val="C8722E"/>
                </a:solidFill>
                <a:latin typeface="Arial" panose="020B0604020202020204" pitchFamily="34" charset="0"/>
                <a:ea typeface="+mn-ea"/>
                <a:cs typeface="Arial" panose="020B0604020202020204" pitchFamily="34" charset="0"/>
              </a:defRPr>
            </a:lvl1pPr>
          </a:lstStyle>
          <a:p>
            <a:r>
              <a:rPr lang="en-US" dirty="0"/>
              <a:t>Click to edit slide title</a:t>
            </a:r>
          </a:p>
        </p:txBody>
      </p:sp>
    </p:spTree>
    <p:extLst>
      <p:ext uri="{BB962C8B-B14F-4D97-AF65-F5344CB8AC3E}">
        <p14:creationId xmlns:p14="http://schemas.microsoft.com/office/powerpoint/2010/main" val="11320106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 Content">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0D96EEDE-6486-774B-B0E3-751BBA42CE35}"/>
              </a:ext>
            </a:extLst>
          </p:cNvPr>
          <p:cNvSpPr/>
          <p:nvPr userDrawn="1"/>
        </p:nvSpPr>
        <p:spPr>
          <a:xfrm>
            <a:off x="4191000" y="0"/>
            <a:ext cx="8001000" cy="6858000"/>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25" dirty="0"/>
          </a:p>
        </p:txBody>
      </p:sp>
      <p:sp>
        <p:nvSpPr>
          <p:cNvPr id="4" name="Slide Number Placeholder 3"/>
          <p:cNvSpPr>
            <a:spLocks noGrp="1"/>
          </p:cNvSpPr>
          <p:nvPr>
            <p:ph type="sldNum" sz="quarter" idx="12"/>
          </p:nvPr>
        </p:nvSpPr>
        <p:spPr>
          <a:xfrm>
            <a:off x="11661915" y="6477000"/>
            <a:ext cx="377685" cy="381000"/>
          </a:xfrm>
          <a:prstGeom prst="rect">
            <a:avLst/>
          </a:prstGeom>
        </p:spPr>
        <p:txBody>
          <a:bodyPr lIns="0" tIns="0" rIns="0" bIns="0" anchor="ctr" anchorCtr="0"/>
          <a:lstStyle>
            <a:lvl1pPr algn="r">
              <a:defRPr sz="750">
                <a:solidFill>
                  <a:srgbClr val="B3B3B3"/>
                </a:solidFill>
                <a:latin typeface="Arial" panose="020B0604020202020204" pitchFamily="34" charset="0"/>
                <a:cs typeface="Arial" panose="020B0604020202020204" pitchFamily="34" charset="0"/>
              </a:defRPr>
            </a:lvl1pPr>
          </a:lstStyle>
          <a:p>
            <a:fld id="{FE7A4BB3-E848-5A44-82DF-322201952CD8}" type="slidenum">
              <a:rPr lang="en-US" smtClean="0"/>
              <a:pPr/>
              <a:t>‹#›</a:t>
            </a:fld>
            <a:endParaRPr lang="en-US" dirty="0"/>
          </a:p>
        </p:txBody>
      </p:sp>
      <p:sp>
        <p:nvSpPr>
          <p:cNvPr id="6" name="Title 1">
            <a:extLst>
              <a:ext uri="{FF2B5EF4-FFF2-40B4-BE49-F238E27FC236}">
                <a16:creationId xmlns:a16="http://schemas.microsoft.com/office/drawing/2014/main" id="{7C1406DC-BAEC-4717-8F68-46C92F16638A}"/>
              </a:ext>
            </a:extLst>
          </p:cNvPr>
          <p:cNvSpPr>
            <a:spLocks noGrp="1"/>
          </p:cNvSpPr>
          <p:nvPr>
            <p:ph type="title" hasCustomPrompt="1"/>
          </p:nvPr>
        </p:nvSpPr>
        <p:spPr>
          <a:xfrm>
            <a:off x="2667000" y="225779"/>
            <a:ext cx="9144000" cy="1092483"/>
          </a:xfrm>
          <a:prstGeom prst="rect">
            <a:avLst/>
          </a:prstGeom>
        </p:spPr>
        <p:txBody>
          <a:bodyPr lIns="0" anchor="b"/>
          <a:lstStyle>
            <a:lvl1pPr>
              <a:defRPr lang="en-US" sz="2250" b="1" kern="1200" dirty="0">
                <a:solidFill>
                  <a:srgbClr val="C8722E"/>
                </a:solidFill>
                <a:latin typeface="Arial" panose="020B0604020202020204" pitchFamily="34" charset="0"/>
                <a:ea typeface="+mn-ea"/>
                <a:cs typeface="Arial" panose="020B0604020202020204" pitchFamily="34" charset="0"/>
              </a:defRPr>
            </a:lvl1pPr>
          </a:lstStyle>
          <a:p>
            <a:r>
              <a:rPr lang="en-US" dirty="0"/>
              <a:t>Click to edit slide title</a:t>
            </a:r>
          </a:p>
        </p:txBody>
      </p:sp>
      <p:sp>
        <p:nvSpPr>
          <p:cNvPr id="10" name="Content Placeholder 4">
            <a:extLst>
              <a:ext uri="{FF2B5EF4-FFF2-40B4-BE49-F238E27FC236}">
                <a16:creationId xmlns:a16="http://schemas.microsoft.com/office/drawing/2014/main" id="{028E3363-7137-4431-9927-3AE087A5B2BE}"/>
              </a:ext>
            </a:extLst>
          </p:cNvPr>
          <p:cNvSpPr>
            <a:spLocks noGrp="1"/>
          </p:cNvSpPr>
          <p:nvPr>
            <p:ph sz="quarter" idx="20"/>
          </p:nvPr>
        </p:nvSpPr>
        <p:spPr>
          <a:xfrm>
            <a:off x="1143000" y="1714501"/>
            <a:ext cx="10668000" cy="4572001"/>
          </a:xfrm>
          <a:prstGeom prst="rect">
            <a:avLst/>
          </a:prstGeom>
        </p:spPr>
        <p:txBody>
          <a:bodyPr/>
          <a:lstStyle>
            <a:lvl1pPr>
              <a:defRPr sz="1750">
                <a:latin typeface="Arial" panose="020B0604020202020204" pitchFamily="34" charset="0"/>
                <a:cs typeface="Arial" panose="020B0604020202020204" pitchFamily="34" charset="0"/>
              </a:defRPr>
            </a:lvl1pPr>
            <a:lvl2pPr marL="514350" indent="-171450">
              <a:buFont typeface="Wingdings" panose="05000000000000000000" pitchFamily="2" charset="2"/>
              <a:buChar char="§"/>
              <a:defRPr sz="1500">
                <a:latin typeface="Arial" panose="020B0604020202020204" pitchFamily="34" charset="0"/>
                <a:cs typeface="Arial" panose="020B0604020202020204" pitchFamily="34" charset="0"/>
              </a:defRPr>
            </a:lvl2pPr>
            <a:lvl3pPr marL="857250" indent="-171450">
              <a:buFont typeface="Wingdings" panose="05000000000000000000" pitchFamily="2" charset="2"/>
              <a:buChar char="ü"/>
              <a:defRPr sz="1250">
                <a:latin typeface="Arial" panose="020B0604020202020204" pitchFamily="34" charset="0"/>
                <a:cs typeface="Arial" panose="020B0604020202020204" pitchFamily="34" charset="0"/>
              </a:defRPr>
            </a:lvl3pPr>
            <a:lvl4pPr>
              <a:defRPr sz="1125">
                <a:latin typeface="Arial" panose="020B0604020202020204" pitchFamily="34" charset="0"/>
                <a:cs typeface="Arial" panose="020B0604020202020204" pitchFamily="34" charset="0"/>
              </a:defRPr>
            </a:lvl4pPr>
            <a:lvl5pPr marL="1543050" indent="-171450">
              <a:buFont typeface="Wingdings" panose="05000000000000000000" pitchFamily="2" charset="2"/>
              <a:buChar char="§"/>
              <a:defRPr sz="1000">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4" name="Date Placeholder 1">
            <a:extLst>
              <a:ext uri="{FF2B5EF4-FFF2-40B4-BE49-F238E27FC236}">
                <a16:creationId xmlns:a16="http://schemas.microsoft.com/office/drawing/2014/main" id="{E76F451D-D169-4CA9-91EE-97F19A35C6DE}"/>
              </a:ext>
            </a:extLst>
          </p:cNvPr>
          <p:cNvSpPr>
            <a:spLocks noGrp="1"/>
          </p:cNvSpPr>
          <p:nvPr>
            <p:ph type="dt" sz="half" idx="2"/>
          </p:nvPr>
        </p:nvSpPr>
        <p:spPr>
          <a:xfrm>
            <a:off x="8919508" y="6495963"/>
            <a:ext cx="2590005" cy="362038"/>
          </a:xfrm>
          <a:prstGeom prst="rect">
            <a:avLst/>
          </a:prstGeom>
        </p:spPr>
        <p:txBody>
          <a:bodyPr vert="horz" lIns="91440" tIns="45720" rIns="91440" bIns="45720" rtlCol="0" anchor="ctr"/>
          <a:lstStyle>
            <a:lvl1pPr algn="r">
              <a:defRPr sz="750">
                <a:solidFill>
                  <a:schemeClr val="tx1">
                    <a:tint val="75000"/>
                  </a:schemeClr>
                </a:solidFill>
              </a:defRPr>
            </a:lvl1pPr>
          </a:lstStyle>
          <a:p>
            <a:fld id="{9B7EE7B1-A6C1-4E39-8665-A73ED03F32E1}" type="datetimeFigureOut">
              <a:rPr lang="en-US" smtClean="0"/>
              <a:pPr/>
              <a:t>9/20/2019</a:t>
            </a:fld>
            <a:endParaRPr lang="en-US" dirty="0"/>
          </a:p>
        </p:txBody>
      </p:sp>
      <p:sp>
        <p:nvSpPr>
          <p:cNvPr id="15" name="Footer Placeholder 2">
            <a:extLst>
              <a:ext uri="{FF2B5EF4-FFF2-40B4-BE49-F238E27FC236}">
                <a16:creationId xmlns:a16="http://schemas.microsoft.com/office/drawing/2014/main" id="{8A19F790-0343-4862-A140-1B409986B7FB}"/>
              </a:ext>
            </a:extLst>
          </p:cNvPr>
          <p:cNvSpPr>
            <a:spLocks noGrp="1"/>
          </p:cNvSpPr>
          <p:nvPr>
            <p:ph type="ftr" sz="quarter" idx="3"/>
          </p:nvPr>
        </p:nvSpPr>
        <p:spPr>
          <a:xfrm>
            <a:off x="774372" y="6477001"/>
            <a:ext cx="10006517" cy="365125"/>
          </a:xfrm>
          <a:prstGeom prst="rect">
            <a:avLst/>
          </a:prstGeom>
        </p:spPr>
        <p:txBody>
          <a:bodyPr vert="horz" lIns="91440" tIns="45720" rIns="91440" bIns="45720" rtlCol="0" anchor="ctr"/>
          <a:lstStyle>
            <a:lvl1pPr algn="ctr">
              <a:defRPr sz="750">
                <a:solidFill>
                  <a:schemeClr val="tx1">
                    <a:tint val="75000"/>
                  </a:schemeClr>
                </a:solidFill>
              </a:defRPr>
            </a:lvl1pPr>
          </a:lstStyle>
          <a:p>
            <a:endParaRPr lang="en-US" dirty="0"/>
          </a:p>
        </p:txBody>
      </p:sp>
    </p:spTree>
    <p:extLst>
      <p:ext uri="{BB962C8B-B14F-4D97-AF65-F5344CB8AC3E}">
        <p14:creationId xmlns:p14="http://schemas.microsoft.com/office/powerpoint/2010/main" val="30213829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4-Picture Gri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049C90B8-4BAF-9A46-98DB-81259C436289}"/>
              </a:ext>
            </a:extLst>
          </p:cNvPr>
          <p:cNvSpPr/>
          <p:nvPr userDrawn="1"/>
        </p:nvSpPr>
        <p:spPr>
          <a:xfrm>
            <a:off x="4191000" y="0"/>
            <a:ext cx="8001000" cy="6858000"/>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25" dirty="0"/>
          </a:p>
        </p:txBody>
      </p:sp>
      <p:sp>
        <p:nvSpPr>
          <p:cNvPr id="3" name="Picture Placeholder 2">
            <a:extLst>
              <a:ext uri="{FF2B5EF4-FFF2-40B4-BE49-F238E27FC236}">
                <a16:creationId xmlns:a16="http://schemas.microsoft.com/office/drawing/2014/main" id="{3DEE2FC3-856F-2F4B-A52D-94189159AC19}"/>
              </a:ext>
            </a:extLst>
          </p:cNvPr>
          <p:cNvSpPr>
            <a:spLocks noGrp="1"/>
          </p:cNvSpPr>
          <p:nvPr>
            <p:ph type="pic" sz="quarter" idx="10"/>
          </p:nvPr>
        </p:nvSpPr>
        <p:spPr>
          <a:xfrm>
            <a:off x="5334000" y="381000"/>
            <a:ext cx="3048000" cy="2857500"/>
          </a:xfrm>
          <a:prstGeom prst="rect">
            <a:avLst/>
          </a:prstGeom>
          <a:solidFill>
            <a:srgbClr val="B3B3B3"/>
          </a:solidFill>
        </p:spPr>
        <p:txBody>
          <a:bodyPr lIns="0" tIns="0" rIns="0" bIns="0" anchor="ctr" anchorCtr="0"/>
          <a:lstStyle>
            <a:lvl1pPr marL="0" indent="0" algn="ctr">
              <a:buNone/>
              <a:defRPr sz="1125">
                <a:solidFill>
                  <a:srgbClr val="000000"/>
                </a:solidFill>
                <a:latin typeface="Arial" panose="020B0604020202020204" pitchFamily="34" charset="0"/>
                <a:cs typeface="Arial" panose="020B0604020202020204" pitchFamily="34" charset="0"/>
              </a:defRPr>
            </a:lvl1pPr>
          </a:lstStyle>
          <a:p>
            <a:r>
              <a:rPr lang="en-US" dirty="0"/>
              <a:t>Click icon to add picture</a:t>
            </a:r>
          </a:p>
        </p:txBody>
      </p:sp>
      <p:sp>
        <p:nvSpPr>
          <p:cNvPr id="7" name="Picture Placeholder 2">
            <a:extLst>
              <a:ext uri="{FF2B5EF4-FFF2-40B4-BE49-F238E27FC236}">
                <a16:creationId xmlns:a16="http://schemas.microsoft.com/office/drawing/2014/main" id="{FD00854A-4EC7-2D48-A025-5B0B48548BC7}"/>
              </a:ext>
            </a:extLst>
          </p:cNvPr>
          <p:cNvSpPr>
            <a:spLocks noGrp="1"/>
          </p:cNvSpPr>
          <p:nvPr>
            <p:ph type="pic" sz="quarter" idx="11"/>
          </p:nvPr>
        </p:nvSpPr>
        <p:spPr>
          <a:xfrm>
            <a:off x="8763000" y="381000"/>
            <a:ext cx="3048000" cy="2857500"/>
          </a:xfrm>
          <a:prstGeom prst="rect">
            <a:avLst/>
          </a:prstGeom>
          <a:solidFill>
            <a:srgbClr val="B3B3B3"/>
          </a:solidFill>
        </p:spPr>
        <p:txBody>
          <a:bodyPr lIns="0" tIns="0" rIns="0" bIns="0" anchor="ctr" anchorCtr="0"/>
          <a:lstStyle>
            <a:lvl1pPr marL="0" indent="0" algn="ctr">
              <a:buNone/>
              <a:defRPr sz="1125">
                <a:solidFill>
                  <a:srgbClr val="000000"/>
                </a:solidFill>
                <a:latin typeface="Arial" panose="020B0604020202020204" pitchFamily="34" charset="0"/>
                <a:cs typeface="Arial" panose="020B0604020202020204" pitchFamily="34" charset="0"/>
              </a:defRPr>
            </a:lvl1pPr>
          </a:lstStyle>
          <a:p>
            <a:r>
              <a:rPr lang="en-US" dirty="0"/>
              <a:t>Click icon to add picture</a:t>
            </a:r>
          </a:p>
        </p:txBody>
      </p:sp>
      <p:sp>
        <p:nvSpPr>
          <p:cNvPr id="8" name="Picture Placeholder 2">
            <a:extLst>
              <a:ext uri="{FF2B5EF4-FFF2-40B4-BE49-F238E27FC236}">
                <a16:creationId xmlns:a16="http://schemas.microsoft.com/office/drawing/2014/main" id="{67A8C708-D197-CF47-8089-89928BE1E302}"/>
              </a:ext>
            </a:extLst>
          </p:cNvPr>
          <p:cNvSpPr>
            <a:spLocks noGrp="1"/>
          </p:cNvSpPr>
          <p:nvPr>
            <p:ph type="pic" sz="quarter" idx="12"/>
          </p:nvPr>
        </p:nvSpPr>
        <p:spPr>
          <a:xfrm>
            <a:off x="5334000" y="3619500"/>
            <a:ext cx="3048000" cy="2857500"/>
          </a:xfrm>
          <a:prstGeom prst="rect">
            <a:avLst/>
          </a:prstGeom>
          <a:solidFill>
            <a:srgbClr val="B3B3B3"/>
          </a:solidFill>
        </p:spPr>
        <p:txBody>
          <a:bodyPr lIns="0" tIns="0" rIns="0" bIns="0" anchor="ctr" anchorCtr="0"/>
          <a:lstStyle>
            <a:lvl1pPr marL="0" indent="0" algn="ctr">
              <a:buNone/>
              <a:defRPr sz="1125">
                <a:solidFill>
                  <a:srgbClr val="000000"/>
                </a:solidFill>
                <a:latin typeface="Arial" panose="020B0604020202020204" pitchFamily="34" charset="0"/>
                <a:cs typeface="Arial" panose="020B0604020202020204" pitchFamily="34" charset="0"/>
              </a:defRPr>
            </a:lvl1pPr>
          </a:lstStyle>
          <a:p>
            <a:r>
              <a:rPr lang="en-US" dirty="0"/>
              <a:t>Click icon to add picture</a:t>
            </a:r>
          </a:p>
        </p:txBody>
      </p:sp>
      <p:sp>
        <p:nvSpPr>
          <p:cNvPr id="12" name="Picture Placeholder 2">
            <a:extLst>
              <a:ext uri="{FF2B5EF4-FFF2-40B4-BE49-F238E27FC236}">
                <a16:creationId xmlns:a16="http://schemas.microsoft.com/office/drawing/2014/main" id="{3C4D2EBC-B863-FD49-A9DF-1381563078DA}"/>
              </a:ext>
            </a:extLst>
          </p:cNvPr>
          <p:cNvSpPr>
            <a:spLocks noGrp="1"/>
          </p:cNvSpPr>
          <p:nvPr>
            <p:ph type="pic" sz="quarter" idx="13"/>
          </p:nvPr>
        </p:nvSpPr>
        <p:spPr>
          <a:xfrm>
            <a:off x="8763000" y="3619500"/>
            <a:ext cx="3048000" cy="2857500"/>
          </a:xfrm>
          <a:prstGeom prst="rect">
            <a:avLst/>
          </a:prstGeom>
          <a:solidFill>
            <a:srgbClr val="B3B3B3"/>
          </a:solidFill>
        </p:spPr>
        <p:txBody>
          <a:bodyPr lIns="0" tIns="0" rIns="0" bIns="0" anchor="ctr" anchorCtr="0"/>
          <a:lstStyle>
            <a:lvl1pPr marL="0" indent="0" algn="ctr">
              <a:buNone/>
              <a:defRPr sz="1125">
                <a:solidFill>
                  <a:srgbClr val="000000"/>
                </a:solidFill>
                <a:latin typeface="Arial" panose="020B0604020202020204" pitchFamily="34" charset="0"/>
                <a:cs typeface="Arial" panose="020B0604020202020204" pitchFamily="34" charset="0"/>
              </a:defRPr>
            </a:lvl1pPr>
          </a:lstStyle>
          <a:p>
            <a:r>
              <a:rPr lang="en-US" dirty="0"/>
              <a:t>Click icon to add picture</a:t>
            </a:r>
          </a:p>
        </p:txBody>
      </p:sp>
      <p:sp>
        <p:nvSpPr>
          <p:cNvPr id="6" name="Text Placeholder 5">
            <a:extLst>
              <a:ext uri="{FF2B5EF4-FFF2-40B4-BE49-F238E27FC236}">
                <a16:creationId xmlns:a16="http://schemas.microsoft.com/office/drawing/2014/main" id="{CE93B472-4A32-7C41-A565-485FDC3EB832}"/>
              </a:ext>
            </a:extLst>
          </p:cNvPr>
          <p:cNvSpPr>
            <a:spLocks noGrp="1"/>
          </p:cNvSpPr>
          <p:nvPr>
            <p:ph type="body" sz="quarter" idx="14" hasCustomPrompt="1"/>
          </p:nvPr>
        </p:nvSpPr>
        <p:spPr>
          <a:xfrm>
            <a:off x="5334000" y="2476500"/>
            <a:ext cx="3048000" cy="762000"/>
          </a:xfrm>
          <a:prstGeom prst="rect">
            <a:avLst/>
          </a:prstGeom>
          <a:gradFill>
            <a:gsLst>
              <a:gs pos="0">
                <a:srgbClr val="000000">
                  <a:alpha val="0"/>
                </a:srgbClr>
              </a:gs>
              <a:gs pos="100000">
                <a:srgbClr val="000000"/>
              </a:gs>
            </a:gsLst>
            <a:lin ang="5400000" scaled="0"/>
          </a:gradFill>
        </p:spPr>
        <p:txBody>
          <a:bodyPr lIns="182880" tIns="182880" rIns="182880" bIns="182880" anchor="b" anchorCtr="0"/>
          <a:lstStyle>
            <a:lvl1pPr marL="0" indent="0">
              <a:buNone/>
              <a:defRPr sz="1125" b="1">
                <a:solidFill>
                  <a:schemeClr val="bg1"/>
                </a:solidFill>
                <a:latin typeface="Arial" panose="020B0604020202020204" pitchFamily="34" charset="0"/>
                <a:cs typeface="Arial" panose="020B0604020202020204" pitchFamily="34" charset="0"/>
              </a:defRPr>
            </a:lvl1pPr>
            <a:lvl2pPr marL="342900" indent="0">
              <a:buNone/>
              <a:defRPr sz="875">
                <a:latin typeface="Arial" panose="020B0604020202020204" pitchFamily="34" charset="0"/>
                <a:cs typeface="Arial" panose="020B0604020202020204" pitchFamily="34" charset="0"/>
              </a:defRPr>
            </a:lvl2pPr>
            <a:lvl3pPr marL="685800" indent="0">
              <a:buNone/>
              <a:defRPr sz="875">
                <a:latin typeface="Arial" panose="020B0604020202020204" pitchFamily="34" charset="0"/>
                <a:cs typeface="Arial" panose="020B0604020202020204" pitchFamily="34" charset="0"/>
              </a:defRPr>
            </a:lvl3pPr>
            <a:lvl4pPr marL="1028700" indent="0">
              <a:buNone/>
              <a:defRPr sz="875">
                <a:latin typeface="Arial" panose="020B0604020202020204" pitchFamily="34" charset="0"/>
                <a:cs typeface="Arial" panose="020B0604020202020204" pitchFamily="34" charset="0"/>
              </a:defRPr>
            </a:lvl4pPr>
            <a:lvl5pPr marL="1371600" indent="0">
              <a:buNone/>
              <a:defRPr sz="875">
                <a:latin typeface="Arial" panose="020B0604020202020204" pitchFamily="34" charset="0"/>
                <a:cs typeface="Arial" panose="020B0604020202020204" pitchFamily="34" charset="0"/>
              </a:defRPr>
            </a:lvl5pPr>
          </a:lstStyle>
          <a:p>
            <a:pPr lvl="0"/>
            <a:r>
              <a:rPr lang="en-US" dirty="0"/>
              <a:t>Click to insert image caption</a:t>
            </a:r>
          </a:p>
        </p:txBody>
      </p:sp>
      <p:sp>
        <p:nvSpPr>
          <p:cNvPr id="13" name="Text Placeholder 5">
            <a:extLst>
              <a:ext uri="{FF2B5EF4-FFF2-40B4-BE49-F238E27FC236}">
                <a16:creationId xmlns:a16="http://schemas.microsoft.com/office/drawing/2014/main" id="{19F7807A-D120-BD49-9CBD-9174F26D7982}"/>
              </a:ext>
            </a:extLst>
          </p:cNvPr>
          <p:cNvSpPr>
            <a:spLocks noGrp="1"/>
          </p:cNvSpPr>
          <p:nvPr>
            <p:ph type="body" sz="quarter" idx="15" hasCustomPrompt="1"/>
          </p:nvPr>
        </p:nvSpPr>
        <p:spPr>
          <a:xfrm>
            <a:off x="5334000" y="5715000"/>
            <a:ext cx="3048000" cy="762000"/>
          </a:xfrm>
          <a:prstGeom prst="rect">
            <a:avLst/>
          </a:prstGeom>
          <a:gradFill>
            <a:gsLst>
              <a:gs pos="0">
                <a:srgbClr val="000000">
                  <a:alpha val="0"/>
                </a:srgbClr>
              </a:gs>
              <a:gs pos="100000">
                <a:srgbClr val="000000"/>
              </a:gs>
            </a:gsLst>
            <a:lin ang="5400000" scaled="0"/>
          </a:gradFill>
        </p:spPr>
        <p:txBody>
          <a:bodyPr lIns="182880" tIns="182880" rIns="182880" bIns="182880" anchor="b" anchorCtr="0"/>
          <a:lstStyle>
            <a:lvl1pPr marL="0" indent="0">
              <a:buNone/>
              <a:defRPr sz="1125" b="1">
                <a:solidFill>
                  <a:schemeClr val="bg1"/>
                </a:solidFill>
                <a:latin typeface="Arial" panose="020B0604020202020204" pitchFamily="34" charset="0"/>
                <a:cs typeface="Arial" panose="020B0604020202020204" pitchFamily="34" charset="0"/>
              </a:defRPr>
            </a:lvl1pPr>
            <a:lvl2pPr marL="342900" indent="0">
              <a:buNone/>
              <a:defRPr sz="875">
                <a:latin typeface="Arial" panose="020B0604020202020204" pitchFamily="34" charset="0"/>
                <a:cs typeface="Arial" panose="020B0604020202020204" pitchFamily="34" charset="0"/>
              </a:defRPr>
            </a:lvl2pPr>
            <a:lvl3pPr marL="685800" indent="0">
              <a:buNone/>
              <a:defRPr sz="875">
                <a:latin typeface="Arial" panose="020B0604020202020204" pitchFamily="34" charset="0"/>
                <a:cs typeface="Arial" panose="020B0604020202020204" pitchFamily="34" charset="0"/>
              </a:defRPr>
            </a:lvl3pPr>
            <a:lvl4pPr marL="1028700" indent="0">
              <a:buNone/>
              <a:defRPr sz="875">
                <a:latin typeface="Arial" panose="020B0604020202020204" pitchFamily="34" charset="0"/>
                <a:cs typeface="Arial" panose="020B0604020202020204" pitchFamily="34" charset="0"/>
              </a:defRPr>
            </a:lvl4pPr>
            <a:lvl5pPr marL="1371600" indent="0">
              <a:buNone/>
              <a:defRPr sz="875">
                <a:latin typeface="Arial" panose="020B0604020202020204" pitchFamily="34" charset="0"/>
                <a:cs typeface="Arial" panose="020B0604020202020204" pitchFamily="34" charset="0"/>
              </a:defRPr>
            </a:lvl5pPr>
          </a:lstStyle>
          <a:p>
            <a:pPr lvl="0"/>
            <a:r>
              <a:rPr lang="en-US" dirty="0"/>
              <a:t>Click to insert image caption</a:t>
            </a:r>
          </a:p>
        </p:txBody>
      </p:sp>
      <p:sp>
        <p:nvSpPr>
          <p:cNvPr id="14" name="Text Placeholder 5">
            <a:extLst>
              <a:ext uri="{FF2B5EF4-FFF2-40B4-BE49-F238E27FC236}">
                <a16:creationId xmlns:a16="http://schemas.microsoft.com/office/drawing/2014/main" id="{08ED17FC-CAF8-9A40-9A88-897DEF9CFEA0}"/>
              </a:ext>
            </a:extLst>
          </p:cNvPr>
          <p:cNvSpPr>
            <a:spLocks noGrp="1"/>
          </p:cNvSpPr>
          <p:nvPr>
            <p:ph type="body" sz="quarter" idx="16" hasCustomPrompt="1"/>
          </p:nvPr>
        </p:nvSpPr>
        <p:spPr>
          <a:xfrm>
            <a:off x="8763000" y="2476500"/>
            <a:ext cx="3048000" cy="762000"/>
          </a:xfrm>
          <a:prstGeom prst="rect">
            <a:avLst/>
          </a:prstGeom>
          <a:gradFill>
            <a:gsLst>
              <a:gs pos="0">
                <a:srgbClr val="000000">
                  <a:alpha val="0"/>
                </a:srgbClr>
              </a:gs>
              <a:gs pos="100000">
                <a:srgbClr val="000000"/>
              </a:gs>
            </a:gsLst>
            <a:lin ang="5400000" scaled="0"/>
          </a:gradFill>
        </p:spPr>
        <p:txBody>
          <a:bodyPr lIns="182880" tIns="182880" rIns="182880" bIns="182880" anchor="b" anchorCtr="0"/>
          <a:lstStyle>
            <a:lvl1pPr marL="0" indent="0">
              <a:buNone/>
              <a:defRPr sz="1125" b="1">
                <a:solidFill>
                  <a:schemeClr val="bg1"/>
                </a:solidFill>
                <a:latin typeface="Arial" panose="020B0604020202020204" pitchFamily="34" charset="0"/>
                <a:cs typeface="Arial" panose="020B0604020202020204" pitchFamily="34" charset="0"/>
              </a:defRPr>
            </a:lvl1pPr>
            <a:lvl2pPr marL="342900" indent="0">
              <a:buNone/>
              <a:defRPr sz="875">
                <a:latin typeface="Arial" panose="020B0604020202020204" pitchFamily="34" charset="0"/>
                <a:cs typeface="Arial" panose="020B0604020202020204" pitchFamily="34" charset="0"/>
              </a:defRPr>
            </a:lvl2pPr>
            <a:lvl3pPr marL="685800" indent="0">
              <a:buNone/>
              <a:defRPr sz="875">
                <a:latin typeface="Arial" panose="020B0604020202020204" pitchFamily="34" charset="0"/>
                <a:cs typeface="Arial" panose="020B0604020202020204" pitchFamily="34" charset="0"/>
              </a:defRPr>
            </a:lvl3pPr>
            <a:lvl4pPr marL="1028700" indent="0">
              <a:buNone/>
              <a:defRPr sz="875">
                <a:latin typeface="Arial" panose="020B0604020202020204" pitchFamily="34" charset="0"/>
                <a:cs typeface="Arial" panose="020B0604020202020204" pitchFamily="34" charset="0"/>
              </a:defRPr>
            </a:lvl4pPr>
            <a:lvl5pPr marL="1371600" indent="0">
              <a:buNone/>
              <a:defRPr sz="875">
                <a:latin typeface="Arial" panose="020B0604020202020204" pitchFamily="34" charset="0"/>
                <a:cs typeface="Arial" panose="020B0604020202020204" pitchFamily="34" charset="0"/>
              </a:defRPr>
            </a:lvl5pPr>
          </a:lstStyle>
          <a:p>
            <a:pPr lvl="0"/>
            <a:r>
              <a:rPr lang="en-US" dirty="0"/>
              <a:t>Click to insert image caption</a:t>
            </a:r>
          </a:p>
        </p:txBody>
      </p:sp>
      <p:sp>
        <p:nvSpPr>
          <p:cNvPr id="15" name="Text Placeholder 5">
            <a:extLst>
              <a:ext uri="{FF2B5EF4-FFF2-40B4-BE49-F238E27FC236}">
                <a16:creationId xmlns:a16="http://schemas.microsoft.com/office/drawing/2014/main" id="{4A16FA60-8BA9-8B4A-86AA-F8336C26C78B}"/>
              </a:ext>
            </a:extLst>
          </p:cNvPr>
          <p:cNvSpPr>
            <a:spLocks noGrp="1"/>
          </p:cNvSpPr>
          <p:nvPr>
            <p:ph type="body" sz="quarter" idx="17" hasCustomPrompt="1"/>
          </p:nvPr>
        </p:nvSpPr>
        <p:spPr>
          <a:xfrm>
            <a:off x="8763000" y="5715000"/>
            <a:ext cx="3048000" cy="762000"/>
          </a:xfrm>
          <a:prstGeom prst="rect">
            <a:avLst/>
          </a:prstGeom>
          <a:gradFill>
            <a:gsLst>
              <a:gs pos="0">
                <a:srgbClr val="000000">
                  <a:alpha val="0"/>
                </a:srgbClr>
              </a:gs>
              <a:gs pos="100000">
                <a:srgbClr val="000000"/>
              </a:gs>
            </a:gsLst>
            <a:lin ang="5400000" scaled="0"/>
          </a:gradFill>
        </p:spPr>
        <p:txBody>
          <a:bodyPr lIns="182880" tIns="182880" rIns="182880" bIns="182880" anchor="b" anchorCtr="0"/>
          <a:lstStyle>
            <a:lvl1pPr marL="0" indent="0">
              <a:buNone/>
              <a:defRPr sz="1125" b="1">
                <a:solidFill>
                  <a:schemeClr val="bg1"/>
                </a:solidFill>
                <a:latin typeface="Arial" panose="020B0604020202020204" pitchFamily="34" charset="0"/>
                <a:cs typeface="Arial" panose="020B0604020202020204" pitchFamily="34" charset="0"/>
              </a:defRPr>
            </a:lvl1pPr>
            <a:lvl2pPr marL="342900" indent="0">
              <a:buNone/>
              <a:defRPr sz="875">
                <a:latin typeface="Arial" panose="020B0604020202020204" pitchFamily="34" charset="0"/>
                <a:cs typeface="Arial" panose="020B0604020202020204" pitchFamily="34" charset="0"/>
              </a:defRPr>
            </a:lvl2pPr>
            <a:lvl3pPr marL="685800" indent="0">
              <a:buNone/>
              <a:defRPr sz="875">
                <a:latin typeface="Arial" panose="020B0604020202020204" pitchFamily="34" charset="0"/>
                <a:cs typeface="Arial" panose="020B0604020202020204" pitchFamily="34" charset="0"/>
              </a:defRPr>
            </a:lvl3pPr>
            <a:lvl4pPr marL="1028700" indent="0">
              <a:buNone/>
              <a:defRPr sz="875">
                <a:latin typeface="Arial" panose="020B0604020202020204" pitchFamily="34" charset="0"/>
                <a:cs typeface="Arial" panose="020B0604020202020204" pitchFamily="34" charset="0"/>
              </a:defRPr>
            </a:lvl4pPr>
            <a:lvl5pPr marL="1371600" indent="0">
              <a:buNone/>
              <a:defRPr sz="875">
                <a:latin typeface="Arial" panose="020B0604020202020204" pitchFamily="34" charset="0"/>
                <a:cs typeface="Arial" panose="020B0604020202020204" pitchFamily="34" charset="0"/>
              </a:defRPr>
            </a:lvl5pPr>
          </a:lstStyle>
          <a:p>
            <a:pPr lvl="0"/>
            <a:r>
              <a:rPr lang="en-US" dirty="0"/>
              <a:t>Click to insert image caption</a:t>
            </a:r>
          </a:p>
        </p:txBody>
      </p:sp>
      <p:sp>
        <p:nvSpPr>
          <p:cNvPr id="16" name="Slide Number Placeholder 3">
            <a:extLst>
              <a:ext uri="{FF2B5EF4-FFF2-40B4-BE49-F238E27FC236}">
                <a16:creationId xmlns:a16="http://schemas.microsoft.com/office/drawing/2014/main" id="{7DC2EC3E-C641-FD49-9F15-878B1AFFFD98}"/>
              </a:ext>
            </a:extLst>
          </p:cNvPr>
          <p:cNvSpPr>
            <a:spLocks noGrp="1"/>
          </p:cNvSpPr>
          <p:nvPr>
            <p:ph type="sldNum" sz="quarter" idx="18"/>
          </p:nvPr>
        </p:nvSpPr>
        <p:spPr>
          <a:xfrm>
            <a:off x="11661915" y="6477000"/>
            <a:ext cx="377685" cy="381000"/>
          </a:xfrm>
          <a:prstGeom prst="rect">
            <a:avLst/>
          </a:prstGeom>
        </p:spPr>
        <p:txBody>
          <a:bodyPr lIns="0" tIns="0" rIns="0" bIns="0" anchor="ctr" anchorCtr="0"/>
          <a:lstStyle>
            <a:lvl1pPr algn="r">
              <a:defRPr sz="750">
                <a:solidFill>
                  <a:srgbClr val="B3B3B3"/>
                </a:solidFill>
                <a:latin typeface="Arial" panose="020B0604020202020204" pitchFamily="34" charset="0"/>
                <a:cs typeface="Arial" panose="020B0604020202020204" pitchFamily="34" charset="0"/>
              </a:defRPr>
            </a:lvl1pPr>
          </a:lstStyle>
          <a:p>
            <a:fld id="{FE7A4BB3-E848-5A44-82DF-322201952CD8}" type="slidenum">
              <a:rPr lang="en-US" smtClean="0"/>
              <a:pPr/>
              <a:t>‹#›</a:t>
            </a:fld>
            <a:endParaRPr lang="en-US" dirty="0"/>
          </a:p>
        </p:txBody>
      </p:sp>
      <p:sp>
        <p:nvSpPr>
          <p:cNvPr id="19" name="Title 1">
            <a:extLst>
              <a:ext uri="{FF2B5EF4-FFF2-40B4-BE49-F238E27FC236}">
                <a16:creationId xmlns:a16="http://schemas.microsoft.com/office/drawing/2014/main" id="{3648737A-DE0E-48DB-87F0-65418715CF88}"/>
              </a:ext>
            </a:extLst>
          </p:cNvPr>
          <p:cNvSpPr>
            <a:spLocks noGrp="1"/>
          </p:cNvSpPr>
          <p:nvPr>
            <p:ph type="title" hasCustomPrompt="1"/>
          </p:nvPr>
        </p:nvSpPr>
        <p:spPr>
          <a:xfrm>
            <a:off x="1143001" y="1912939"/>
            <a:ext cx="3810001" cy="1325563"/>
          </a:xfrm>
          <a:prstGeom prst="rect">
            <a:avLst/>
          </a:prstGeom>
        </p:spPr>
        <p:txBody>
          <a:bodyPr lIns="0" anchor="b"/>
          <a:lstStyle>
            <a:lvl1pPr>
              <a:defRPr lang="en-US" sz="2250" b="1" kern="1200" dirty="0">
                <a:solidFill>
                  <a:srgbClr val="C8722E"/>
                </a:solidFill>
                <a:latin typeface="Arial" panose="020B0604020202020204" pitchFamily="34" charset="0"/>
                <a:ea typeface="+mn-ea"/>
                <a:cs typeface="Arial" panose="020B0604020202020204" pitchFamily="34" charset="0"/>
              </a:defRPr>
            </a:lvl1pPr>
          </a:lstStyle>
          <a:p>
            <a:r>
              <a:rPr lang="en-US" dirty="0"/>
              <a:t>Click to edit slide title</a:t>
            </a:r>
          </a:p>
        </p:txBody>
      </p:sp>
      <p:sp>
        <p:nvSpPr>
          <p:cNvPr id="21" name="Content Placeholder 13">
            <a:extLst>
              <a:ext uri="{FF2B5EF4-FFF2-40B4-BE49-F238E27FC236}">
                <a16:creationId xmlns:a16="http://schemas.microsoft.com/office/drawing/2014/main" id="{97DA340F-6103-4F2C-B3B8-8D8A524DC19C}"/>
              </a:ext>
            </a:extLst>
          </p:cNvPr>
          <p:cNvSpPr>
            <a:spLocks noGrp="1"/>
          </p:cNvSpPr>
          <p:nvPr>
            <p:ph sz="quarter" idx="21"/>
          </p:nvPr>
        </p:nvSpPr>
        <p:spPr>
          <a:xfrm>
            <a:off x="1162049" y="3644194"/>
            <a:ext cx="3810000" cy="2857500"/>
          </a:xfrm>
          <a:prstGeom prst="rect">
            <a:avLst/>
          </a:prstGeom>
        </p:spPr>
        <p:txBody>
          <a:bodyPr/>
          <a:lstStyle>
            <a:lvl1pPr>
              <a:defRPr sz="1750"/>
            </a:lvl1pPr>
            <a:lvl2pPr marL="514350" indent="-171450">
              <a:buFont typeface="Wingdings" panose="05000000000000000000" pitchFamily="2" charset="2"/>
              <a:buChar char="§"/>
              <a:defRPr sz="1500"/>
            </a:lvl2pPr>
            <a:lvl3pPr marL="857250" indent="-171450">
              <a:buFont typeface="Wingdings" panose="05000000000000000000" pitchFamily="2" charset="2"/>
              <a:buChar char="ü"/>
              <a:defRPr sz="1250"/>
            </a:lvl3pPr>
            <a:lvl4pPr>
              <a:defRPr sz="1125"/>
            </a:lvl4pPr>
            <a:lvl5pPr marL="1543050" indent="-171450">
              <a:buFont typeface="Wingdings" panose="05000000000000000000" pitchFamily="2" charset="2"/>
              <a:buChar char="§"/>
              <a:defRPr sz="10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5" name="Date Placeholder 1">
            <a:extLst>
              <a:ext uri="{FF2B5EF4-FFF2-40B4-BE49-F238E27FC236}">
                <a16:creationId xmlns:a16="http://schemas.microsoft.com/office/drawing/2014/main" id="{EE384947-F0AD-4E73-95AD-CAD4DEE44608}"/>
              </a:ext>
            </a:extLst>
          </p:cNvPr>
          <p:cNvSpPr>
            <a:spLocks noGrp="1"/>
          </p:cNvSpPr>
          <p:nvPr>
            <p:ph type="dt" sz="half" idx="2"/>
          </p:nvPr>
        </p:nvSpPr>
        <p:spPr>
          <a:xfrm>
            <a:off x="8919508" y="6495963"/>
            <a:ext cx="2590005" cy="362038"/>
          </a:xfrm>
          <a:prstGeom prst="rect">
            <a:avLst/>
          </a:prstGeom>
        </p:spPr>
        <p:txBody>
          <a:bodyPr vert="horz" lIns="91440" tIns="45720" rIns="91440" bIns="45720" rtlCol="0" anchor="ctr"/>
          <a:lstStyle>
            <a:lvl1pPr algn="r">
              <a:defRPr sz="750">
                <a:solidFill>
                  <a:schemeClr val="tx1">
                    <a:tint val="75000"/>
                  </a:schemeClr>
                </a:solidFill>
              </a:defRPr>
            </a:lvl1pPr>
          </a:lstStyle>
          <a:p>
            <a:fld id="{9B7EE7B1-A6C1-4E39-8665-A73ED03F32E1}" type="datetimeFigureOut">
              <a:rPr lang="en-US" smtClean="0"/>
              <a:pPr/>
              <a:t>9/20/2019</a:t>
            </a:fld>
            <a:endParaRPr lang="en-US" dirty="0"/>
          </a:p>
        </p:txBody>
      </p:sp>
      <p:sp>
        <p:nvSpPr>
          <p:cNvPr id="26" name="Footer Placeholder 2">
            <a:extLst>
              <a:ext uri="{FF2B5EF4-FFF2-40B4-BE49-F238E27FC236}">
                <a16:creationId xmlns:a16="http://schemas.microsoft.com/office/drawing/2014/main" id="{8259C4D6-850D-4393-9434-3F69451FBF8E}"/>
              </a:ext>
            </a:extLst>
          </p:cNvPr>
          <p:cNvSpPr>
            <a:spLocks noGrp="1"/>
          </p:cNvSpPr>
          <p:nvPr>
            <p:ph type="ftr" sz="quarter" idx="3"/>
          </p:nvPr>
        </p:nvSpPr>
        <p:spPr>
          <a:xfrm>
            <a:off x="774372" y="6477001"/>
            <a:ext cx="10006517" cy="365125"/>
          </a:xfrm>
          <a:prstGeom prst="rect">
            <a:avLst/>
          </a:prstGeom>
        </p:spPr>
        <p:txBody>
          <a:bodyPr vert="horz" lIns="91440" tIns="45720" rIns="91440" bIns="45720" rtlCol="0" anchor="ctr"/>
          <a:lstStyle>
            <a:lvl1pPr algn="ctr">
              <a:defRPr sz="750">
                <a:solidFill>
                  <a:schemeClr val="tx1">
                    <a:tint val="75000"/>
                  </a:schemeClr>
                </a:solidFill>
              </a:defRPr>
            </a:lvl1pPr>
          </a:lstStyle>
          <a:p>
            <a:endParaRPr lang="en-US" dirty="0"/>
          </a:p>
        </p:txBody>
      </p:sp>
    </p:spTree>
    <p:extLst>
      <p:ext uri="{BB962C8B-B14F-4D97-AF65-F5344CB8AC3E}">
        <p14:creationId xmlns:p14="http://schemas.microsoft.com/office/powerpoint/2010/main" val="37892836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6-Picture Grid with Subhea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049C90B8-4BAF-9A46-98DB-81259C436289}"/>
              </a:ext>
            </a:extLst>
          </p:cNvPr>
          <p:cNvSpPr/>
          <p:nvPr userDrawn="1"/>
        </p:nvSpPr>
        <p:spPr>
          <a:xfrm>
            <a:off x="4191000" y="0"/>
            <a:ext cx="8001000" cy="6858000"/>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25" dirty="0"/>
          </a:p>
        </p:txBody>
      </p:sp>
      <p:sp>
        <p:nvSpPr>
          <p:cNvPr id="3" name="Picture Placeholder 2">
            <a:extLst>
              <a:ext uri="{FF2B5EF4-FFF2-40B4-BE49-F238E27FC236}">
                <a16:creationId xmlns:a16="http://schemas.microsoft.com/office/drawing/2014/main" id="{3DEE2FC3-856F-2F4B-A52D-94189159AC19}"/>
              </a:ext>
            </a:extLst>
          </p:cNvPr>
          <p:cNvSpPr>
            <a:spLocks noGrp="1"/>
          </p:cNvSpPr>
          <p:nvPr>
            <p:ph type="pic" sz="quarter" idx="10"/>
          </p:nvPr>
        </p:nvSpPr>
        <p:spPr>
          <a:xfrm>
            <a:off x="1143001" y="4495800"/>
            <a:ext cx="3390900" cy="1981200"/>
          </a:xfrm>
          <a:prstGeom prst="rect">
            <a:avLst/>
          </a:prstGeom>
          <a:solidFill>
            <a:srgbClr val="B3B3B3"/>
          </a:solidFill>
        </p:spPr>
        <p:txBody>
          <a:bodyPr lIns="0" tIns="0" rIns="0" bIns="0" anchor="ctr" anchorCtr="0"/>
          <a:lstStyle>
            <a:lvl1pPr marL="0" indent="0" algn="ctr">
              <a:buNone/>
              <a:defRPr sz="1125">
                <a:solidFill>
                  <a:srgbClr val="000000"/>
                </a:solidFill>
                <a:latin typeface="Arial" panose="020B0604020202020204" pitchFamily="34" charset="0"/>
                <a:cs typeface="Arial" panose="020B0604020202020204" pitchFamily="34" charset="0"/>
              </a:defRPr>
            </a:lvl1pPr>
          </a:lstStyle>
          <a:p>
            <a:r>
              <a:rPr lang="en-US" dirty="0"/>
              <a:t>Click icon to add picture</a:t>
            </a:r>
          </a:p>
        </p:txBody>
      </p:sp>
      <p:sp>
        <p:nvSpPr>
          <p:cNvPr id="11" name="Picture Placeholder 2">
            <a:extLst>
              <a:ext uri="{FF2B5EF4-FFF2-40B4-BE49-F238E27FC236}">
                <a16:creationId xmlns:a16="http://schemas.microsoft.com/office/drawing/2014/main" id="{FE341CF1-EFF3-A64D-A9D4-B96C8CD8F301}"/>
              </a:ext>
            </a:extLst>
          </p:cNvPr>
          <p:cNvSpPr>
            <a:spLocks noGrp="1"/>
          </p:cNvSpPr>
          <p:nvPr>
            <p:ph type="pic" sz="quarter" idx="11"/>
          </p:nvPr>
        </p:nvSpPr>
        <p:spPr>
          <a:xfrm>
            <a:off x="1143001" y="2286000"/>
            <a:ext cx="3390900" cy="1981200"/>
          </a:xfrm>
          <a:prstGeom prst="rect">
            <a:avLst/>
          </a:prstGeom>
          <a:solidFill>
            <a:srgbClr val="B3B3B3"/>
          </a:solidFill>
        </p:spPr>
        <p:txBody>
          <a:bodyPr lIns="0" tIns="0" rIns="0" bIns="0" anchor="ctr" anchorCtr="0"/>
          <a:lstStyle>
            <a:lvl1pPr marL="0" indent="0" algn="ctr">
              <a:buNone/>
              <a:defRPr sz="1125">
                <a:solidFill>
                  <a:srgbClr val="000000"/>
                </a:solidFill>
                <a:latin typeface="Arial" panose="020B0604020202020204" pitchFamily="34" charset="0"/>
                <a:cs typeface="Arial" panose="020B0604020202020204" pitchFamily="34" charset="0"/>
              </a:defRPr>
            </a:lvl1pPr>
          </a:lstStyle>
          <a:p>
            <a:r>
              <a:rPr lang="en-US" dirty="0"/>
              <a:t>Click icon to add picture</a:t>
            </a:r>
          </a:p>
        </p:txBody>
      </p:sp>
      <p:sp>
        <p:nvSpPr>
          <p:cNvPr id="13" name="Picture Placeholder 2">
            <a:extLst>
              <a:ext uri="{FF2B5EF4-FFF2-40B4-BE49-F238E27FC236}">
                <a16:creationId xmlns:a16="http://schemas.microsoft.com/office/drawing/2014/main" id="{D0629C78-28FC-874B-96C1-DFAAFF975DEC}"/>
              </a:ext>
            </a:extLst>
          </p:cNvPr>
          <p:cNvSpPr>
            <a:spLocks noGrp="1"/>
          </p:cNvSpPr>
          <p:nvPr>
            <p:ph type="pic" sz="quarter" idx="12"/>
          </p:nvPr>
        </p:nvSpPr>
        <p:spPr>
          <a:xfrm>
            <a:off x="4781551" y="4495800"/>
            <a:ext cx="3390900" cy="1981200"/>
          </a:xfrm>
          <a:prstGeom prst="rect">
            <a:avLst/>
          </a:prstGeom>
          <a:solidFill>
            <a:srgbClr val="B3B3B3"/>
          </a:solidFill>
        </p:spPr>
        <p:txBody>
          <a:bodyPr lIns="0" tIns="0" rIns="0" bIns="0" anchor="ctr" anchorCtr="0"/>
          <a:lstStyle>
            <a:lvl1pPr marL="0" indent="0" algn="ctr">
              <a:buNone/>
              <a:defRPr sz="1125">
                <a:solidFill>
                  <a:srgbClr val="000000"/>
                </a:solidFill>
                <a:latin typeface="Arial" panose="020B0604020202020204" pitchFamily="34" charset="0"/>
                <a:cs typeface="Arial" panose="020B0604020202020204" pitchFamily="34" charset="0"/>
              </a:defRPr>
            </a:lvl1pPr>
          </a:lstStyle>
          <a:p>
            <a:r>
              <a:rPr lang="en-US" dirty="0"/>
              <a:t>Click icon to add picture</a:t>
            </a:r>
          </a:p>
        </p:txBody>
      </p:sp>
      <p:sp>
        <p:nvSpPr>
          <p:cNvPr id="14" name="Picture Placeholder 2">
            <a:extLst>
              <a:ext uri="{FF2B5EF4-FFF2-40B4-BE49-F238E27FC236}">
                <a16:creationId xmlns:a16="http://schemas.microsoft.com/office/drawing/2014/main" id="{5089EEED-3863-BD48-BCCB-4D264015DA60}"/>
              </a:ext>
            </a:extLst>
          </p:cNvPr>
          <p:cNvSpPr>
            <a:spLocks noGrp="1"/>
          </p:cNvSpPr>
          <p:nvPr>
            <p:ph type="pic" sz="quarter" idx="13"/>
          </p:nvPr>
        </p:nvSpPr>
        <p:spPr>
          <a:xfrm>
            <a:off x="4781551" y="2286000"/>
            <a:ext cx="3390900" cy="1981200"/>
          </a:xfrm>
          <a:prstGeom prst="rect">
            <a:avLst/>
          </a:prstGeom>
          <a:solidFill>
            <a:srgbClr val="B3B3B3"/>
          </a:solidFill>
        </p:spPr>
        <p:txBody>
          <a:bodyPr lIns="0" tIns="0" rIns="0" bIns="0" anchor="ctr" anchorCtr="0"/>
          <a:lstStyle>
            <a:lvl1pPr marL="0" indent="0" algn="ctr">
              <a:buNone/>
              <a:defRPr sz="1125">
                <a:solidFill>
                  <a:srgbClr val="000000"/>
                </a:solidFill>
                <a:latin typeface="Arial" panose="020B0604020202020204" pitchFamily="34" charset="0"/>
                <a:cs typeface="Arial" panose="020B0604020202020204" pitchFamily="34" charset="0"/>
              </a:defRPr>
            </a:lvl1pPr>
          </a:lstStyle>
          <a:p>
            <a:r>
              <a:rPr lang="en-US" dirty="0"/>
              <a:t>Click icon to add picture</a:t>
            </a:r>
          </a:p>
        </p:txBody>
      </p:sp>
      <p:sp>
        <p:nvSpPr>
          <p:cNvPr id="15" name="Picture Placeholder 2">
            <a:extLst>
              <a:ext uri="{FF2B5EF4-FFF2-40B4-BE49-F238E27FC236}">
                <a16:creationId xmlns:a16="http://schemas.microsoft.com/office/drawing/2014/main" id="{EEF5B44F-191D-F44D-8AB3-0B9E4AF4B4E2}"/>
              </a:ext>
            </a:extLst>
          </p:cNvPr>
          <p:cNvSpPr>
            <a:spLocks noGrp="1"/>
          </p:cNvSpPr>
          <p:nvPr>
            <p:ph type="pic" sz="quarter" idx="14"/>
          </p:nvPr>
        </p:nvSpPr>
        <p:spPr>
          <a:xfrm>
            <a:off x="8420101" y="4495800"/>
            <a:ext cx="3390900" cy="1981200"/>
          </a:xfrm>
          <a:prstGeom prst="rect">
            <a:avLst/>
          </a:prstGeom>
          <a:solidFill>
            <a:srgbClr val="B3B3B3"/>
          </a:solidFill>
        </p:spPr>
        <p:txBody>
          <a:bodyPr lIns="0" tIns="0" rIns="0" bIns="0" anchor="ctr" anchorCtr="0"/>
          <a:lstStyle>
            <a:lvl1pPr marL="0" indent="0" algn="ctr">
              <a:buNone/>
              <a:defRPr sz="1125">
                <a:solidFill>
                  <a:srgbClr val="000000"/>
                </a:solidFill>
                <a:latin typeface="Arial" panose="020B0604020202020204" pitchFamily="34" charset="0"/>
                <a:cs typeface="Arial" panose="020B0604020202020204" pitchFamily="34" charset="0"/>
              </a:defRPr>
            </a:lvl1pPr>
          </a:lstStyle>
          <a:p>
            <a:r>
              <a:rPr lang="en-US" dirty="0"/>
              <a:t>Click icon to add picture</a:t>
            </a:r>
          </a:p>
        </p:txBody>
      </p:sp>
      <p:sp>
        <p:nvSpPr>
          <p:cNvPr id="16" name="Picture Placeholder 2">
            <a:extLst>
              <a:ext uri="{FF2B5EF4-FFF2-40B4-BE49-F238E27FC236}">
                <a16:creationId xmlns:a16="http://schemas.microsoft.com/office/drawing/2014/main" id="{A26442AE-D905-374C-9CB4-1A1F44C08C61}"/>
              </a:ext>
            </a:extLst>
          </p:cNvPr>
          <p:cNvSpPr>
            <a:spLocks noGrp="1"/>
          </p:cNvSpPr>
          <p:nvPr>
            <p:ph type="pic" sz="quarter" idx="15"/>
          </p:nvPr>
        </p:nvSpPr>
        <p:spPr>
          <a:xfrm>
            <a:off x="8420101" y="2286000"/>
            <a:ext cx="3390900" cy="1981200"/>
          </a:xfrm>
          <a:prstGeom prst="rect">
            <a:avLst/>
          </a:prstGeom>
          <a:solidFill>
            <a:srgbClr val="B3B3B3"/>
          </a:solidFill>
        </p:spPr>
        <p:txBody>
          <a:bodyPr lIns="0" tIns="0" rIns="0" bIns="0" anchor="ctr" anchorCtr="0"/>
          <a:lstStyle>
            <a:lvl1pPr marL="0" indent="0" algn="ctr">
              <a:buNone/>
              <a:defRPr sz="1125">
                <a:solidFill>
                  <a:srgbClr val="000000"/>
                </a:solidFill>
                <a:latin typeface="Arial" panose="020B0604020202020204" pitchFamily="34" charset="0"/>
                <a:cs typeface="Arial" panose="020B0604020202020204" pitchFamily="34" charset="0"/>
              </a:defRPr>
            </a:lvl1pPr>
          </a:lstStyle>
          <a:p>
            <a:r>
              <a:rPr lang="en-US" dirty="0"/>
              <a:t>Click icon to add picture</a:t>
            </a:r>
          </a:p>
        </p:txBody>
      </p:sp>
      <p:sp>
        <p:nvSpPr>
          <p:cNvPr id="17" name="Text Placeholder 5">
            <a:extLst>
              <a:ext uri="{FF2B5EF4-FFF2-40B4-BE49-F238E27FC236}">
                <a16:creationId xmlns:a16="http://schemas.microsoft.com/office/drawing/2014/main" id="{CEBE105C-2ECB-0B46-923F-378B0A5AEBCB}"/>
              </a:ext>
            </a:extLst>
          </p:cNvPr>
          <p:cNvSpPr>
            <a:spLocks noGrp="1"/>
          </p:cNvSpPr>
          <p:nvPr>
            <p:ph type="body" sz="quarter" idx="16" hasCustomPrompt="1"/>
          </p:nvPr>
        </p:nvSpPr>
        <p:spPr>
          <a:xfrm>
            <a:off x="1143001" y="3581400"/>
            <a:ext cx="3390900" cy="685800"/>
          </a:xfrm>
          <a:prstGeom prst="rect">
            <a:avLst/>
          </a:prstGeom>
          <a:gradFill>
            <a:gsLst>
              <a:gs pos="0">
                <a:srgbClr val="000000">
                  <a:alpha val="0"/>
                </a:srgbClr>
              </a:gs>
              <a:gs pos="100000">
                <a:srgbClr val="000000"/>
              </a:gs>
            </a:gsLst>
            <a:lin ang="5400000" scaled="0"/>
          </a:gradFill>
        </p:spPr>
        <p:txBody>
          <a:bodyPr lIns="182880" tIns="182880" rIns="182880" bIns="182880" anchor="b" anchorCtr="0"/>
          <a:lstStyle>
            <a:lvl1pPr marL="0" indent="0">
              <a:buNone/>
              <a:defRPr sz="938" b="1">
                <a:solidFill>
                  <a:schemeClr val="bg1"/>
                </a:solidFill>
                <a:latin typeface="Arial" panose="020B0604020202020204" pitchFamily="34" charset="0"/>
                <a:cs typeface="Arial" panose="020B0604020202020204" pitchFamily="34" charset="0"/>
              </a:defRPr>
            </a:lvl1pPr>
            <a:lvl2pPr marL="342900" indent="0">
              <a:buNone/>
              <a:defRPr sz="875">
                <a:latin typeface="Arial" panose="020B0604020202020204" pitchFamily="34" charset="0"/>
                <a:cs typeface="Arial" panose="020B0604020202020204" pitchFamily="34" charset="0"/>
              </a:defRPr>
            </a:lvl2pPr>
            <a:lvl3pPr marL="685800" indent="0">
              <a:buNone/>
              <a:defRPr sz="875">
                <a:latin typeface="Arial" panose="020B0604020202020204" pitchFamily="34" charset="0"/>
                <a:cs typeface="Arial" panose="020B0604020202020204" pitchFamily="34" charset="0"/>
              </a:defRPr>
            </a:lvl3pPr>
            <a:lvl4pPr marL="1028700" indent="0">
              <a:buNone/>
              <a:defRPr sz="875">
                <a:latin typeface="Arial" panose="020B0604020202020204" pitchFamily="34" charset="0"/>
                <a:cs typeface="Arial" panose="020B0604020202020204" pitchFamily="34" charset="0"/>
              </a:defRPr>
            </a:lvl4pPr>
            <a:lvl5pPr marL="1371600" indent="0">
              <a:buNone/>
              <a:defRPr sz="875">
                <a:latin typeface="Arial" panose="020B0604020202020204" pitchFamily="34" charset="0"/>
                <a:cs typeface="Arial" panose="020B0604020202020204" pitchFamily="34" charset="0"/>
              </a:defRPr>
            </a:lvl5pPr>
          </a:lstStyle>
          <a:p>
            <a:pPr lvl="0"/>
            <a:r>
              <a:rPr lang="en-US" dirty="0"/>
              <a:t>Click to insert image caption</a:t>
            </a:r>
          </a:p>
        </p:txBody>
      </p:sp>
      <p:sp>
        <p:nvSpPr>
          <p:cNvPr id="19" name="Text Placeholder 5">
            <a:extLst>
              <a:ext uri="{FF2B5EF4-FFF2-40B4-BE49-F238E27FC236}">
                <a16:creationId xmlns:a16="http://schemas.microsoft.com/office/drawing/2014/main" id="{8B0900D4-1543-834B-AE27-9A72FD91B398}"/>
              </a:ext>
            </a:extLst>
          </p:cNvPr>
          <p:cNvSpPr>
            <a:spLocks noGrp="1"/>
          </p:cNvSpPr>
          <p:nvPr>
            <p:ph type="body" sz="quarter" idx="17" hasCustomPrompt="1"/>
          </p:nvPr>
        </p:nvSpPr>
        <p:spPr>
          <a:xfrm>
            <a:off x="1143001" y="5791200"/>
            <a:ext cx="3390900" cy="685800"/>
          </a:xfrm>
          <a:prstGeom prst="rect">
            <a:avLst/>
          </a:prstGeom>
          <a:gradFill>
            <a:gsLst>
              <a:gs pos="0">
                <a:srgbClr val="000000">
                  <a:alpha val="0"/>
                </a:srgbClr>
              </a:gs>
              <a:gs pos="100000">
                <a:srgbClr val="000000"/>
              </a:gs>
            </a:gsLst>
            <a:lin ang="5400000" scaled="0"/>
          </a:gradFill>
        </p:spPr>
        <p:txBody>
          <a:bodyPr lIns="182880" tIns="182880" rIns="182880" bIns="182880" anchor="b" anchorCtr="0"/>
          <a:lstStyle>
            <a:lvl1pPr marL="0" indent="0">
              <a:buNone/>
              <a:defRPr sz="938" b="1">
                <a:solidFill>
                  <a:schemeClr val="bg1"/>
                </a:solidFill>
                <a:latin typeface="Arial" panose="020B0604020202020204" pitchFamily="34" charset="0"/>
                <a:cs typeface="Arial" panose="020B0604020202020204" pitchFamily="34" charset="0"/>
              </a:defRPr>
            </a:lvl1pPr>
            <a:lvl2pPr marL="342900" indent="0">
              <a:buNone/>
              <a:defRPr sz="875">
                <a:latin typeface="Arial" panose="020B0604020202020204" pitchFamily="34" charset="0"/>
                <a:cs typeface="Arial" panose="020B0604020202020204" pitchFamily="34" charset="0"/>
              </a:defRPr>
            </a:lvl2pPr>
            <a:lvl3pPr marL="685800" indent="0">
              <a:buNone/>
              <a:defRPr sz="875">
                <a:latin typeface="Arial" panose="020B0604020202020204" pitchFamily="34" charset="0"/>
                <a:cs typeface="Arial" panose="020B0604020202020204" pitchFamily="34" charset="0"/>
              </a:defRPr>
            </a:lvl3pPr>
            <a:lvl4pPr marL="1028700" indent="0">
              <a:buNone/>
              <a:defRPr sz="875">
                <a:latin typeface="Arial" panose="020B0604020202020204" pitchFamily="34" charset="0"/>
                <a:cs typeface="Arial" panose="020B0604020202020204" pitchFamily="34" charset="0"/>
              </a:defRPr>
            </a:lvl4pPr>
            <a:lvl5pPr marL="1371600" indent="0">
              <a:buNone/>
              <a:defRPr sz="875">
                <a:latin typeface="Arial" panose="020B0604020202020204" pitchFamily="34" charset="0"/>
                <a:cs typeface="Arial" panose="020B0604020202020204" pitchFamily="34" charset="0"/>
              </a:defRPr>
            </a:lvl5pPr>
          </a:lstStyle>
          <a:p>
            <a:pPr lvl="0"/>
            <a:r>
              <a:rPr lang="en-US" dirty="0"/>
              <a:t>Click to insert image caption</a:t>
            </a:r>
          </a:p>
        </p:txBody>
      </p:sp>
      <p:sp>
        <p:nvSpPr>
          <p:cNvPr id="20" name="Text Placeholder 5">
            <a:extLst>
              <a:ext uri="{FF2B5EF4-FFF2-40B4-BE49-F238E27FC236}">
                <a16:creationId xmlns:a16="http://schemas.microsoft.com/office/drawing/2014/main" id="{F64FB6B4-B0C6-5949-9F2B-7BCB7B207394}"/>
              </a:ext>
            </a:extLst>
          </p:cNvPr>
          <p:cNvSpPr>
            <a:spLocks noGrp="1"/>
          </p:cNvSpPr>
          <p:nvPr>
            <p:ph type="body" sz="quarter" idx="18" hasCustomPrompt="1"/>
          </p:nvPr>
        </p:nvSpPr>
        <p:spPr>
          <a:xfrm>
            <a:off x="4781551" y="3581400"/>
            <a:ext cx="3390900" cy="685800"/>
          </a:xfrm>
          <a:prstGeom prst="rect">
            <a:avLst/>
          </a:prstGeom>
          <a:gradFill>
            <a:gsLst>
              <a:gs pos="0">
                <a:srgbClr val="000000">
                  <a:alpha val="0"/>
                </a:srgbClr>
              </a:gs>
              <a:gs pos="100000">
                <a:srgbClr val="000000"/>
              </a:gs>
            </a:gsLst>
            <a:lin ang="5400000" scaled="0"/>
          </a:gradFill>
        </p:spPr>
        <p:txBody>
          <a:bodyPr lIns="182880" tIns="182880" rIns="182880" bIns="182880" anchor="b" anchorCtr="0"/>
          <a:lstStyle>
            <a:lvl1pPr marL="0" indent="0">
              <a:buNone/>
              <a:defRPr sz="938" b="1">
                <a:solidFill>
                  <a:schemeClr val="bg1"/>
                </a:solidFill>
                <a:latin typeface="Arial" panose="020B0604020202020204" pitchFamily="34" charset="0"/>
                <a:cs typeface="Arial" panose="020B0604020202020204" pitchFamily="34" charset="0"/>
              </a:defRPr>
            </a:lvl1pPr>
            <a:lvl2pPr marL="342900" indent="0">
              <a:buNone/>
              <a:defRPr sz="875">
                <a:latin typeface="Arial" panose="020B0604020202020204" pitchFamily="34" charset="0"/>
                <a:cs typeface="Arial" panose="020B0604020202020204" pitchFamily="34" charset="0"/>
              </a:defRPr>
            </a:lvl2pPr>
            <a:lvl3pPr marL="685800" indent="0">
              <a:buNone/>
              <a:defRPr sz="875">
                <a:latin typeface="Arial" panose="020B0604020202020204" pitchFamily="34" charset="0"/>
                <a:cs typeface="Arial" panose="020B0604020202020204" pitchFamily="34" charset="0"/>
              </a:defRPr>
            </a:lvl3pPr>
            <a:lvl4pPr marL="1028700" indent="0">
              <a:buNone/>
              <a:defRPr sz="875">
                <a:latin typeface="Arial" panose="020B0604020202020204" pitchFamily="34" charset="0"/>
                <a:cs typeface="Arial" panose="020B0604020202020204" pitchFamily="34" charset="0"/>
              </a:defRPr>
            </a:lvl4pPr>
            <a:lvl5pPr marL="1371600" indent="0">
              <a:buNone/>
              <a:defRPr sz="875">
                <a:latin typeface="Arial" panose="020B0604020202020204" pitchFamily="34" charset="0"/>
                <a:cs typeface="Arial" panose="020B0604020202020204" pitchFamily="34" charset="0"/>
              </a:defRPr>
            </a:lvl5pPr>
          </a:lstStyle>
          <a:p>
            <a:pPr lvl="0"/>
            <a:r>
              <a:rPr lang="en-US" dirty="0"/>
              <a:t>Click to insert image caption</a:t>
            </a:r>
          </a:p>
        </p:txBody>
      </p:sp>
      <p:sp>
        <p:nvSpPr>
          <p:cNvPr id="21" name="Text Placeholder 5">
            <a:extLst>
              <a:ext uri="{FF2B5EF4-FFF2-40B4-BE49-F238E27FC236}">
                <a16:creationId xmlns:a16="http://schemas.microsoft.com/office/drawing/2014/main" id="{8FDD81E0-346D-A544-A838-A6991588AE4C}"/>
              </a:ext>
            </a:extLst>
          </p:cNvPr>
          <p:cNvSpPr>
            <a:spLocks noGrp="1"/>
          </p:cNvSpPr>
          <p:nvPr>
            <p:ph type="body" sz="quarter" idx="19" hasCustomPrompt="1"/>
          </p:nvPr>
        </p:nvSpPr>
        <p:spPr>
          <a:xfrm>
            <a:off x="4781551" y="5791200"/>
            <a:ext cx="3390900" cy="685800"/>
          </a:xfrm>
          <a:prstGeom prst="rect">
            <a:avLst/>
          </a:prstGeom>
          <a:gradFill>
            <a:gsLst>
              <a:gs pos="0">
                <a:srgbClr val="000000">
                  <a:alpha val="0"/>
                </a:srgbClr>
              </a:gs>
              <a:gs pos="100000">
                <a:srgbClr val="000000"/>
              </a:gs>
            </a:gsLst>
            <a:lin ang="5400000" scaled="0"/>
          </a:gradFill>
        </p:spPr>
        <p:txBody>
          <a:bodyPr lIns="182880" tIns="182880" rIns="182880" bIns="182880" anchor="b" anchorCtr="0"/>
          <a:lstStyle>
            <a:lvl1pPr marL="0" indent="0">
              <a:buNone/>
              <a:defRPr sz="938" b="1">
                <a:solidFill>
                  <a:schemeClr val="bg1"/>
                </a:solidFill>
                <a:latin typeface="Arial" panose="020B0604020202020204" pitchFamily="34" charset="0"/>
                <a:cs typeface="Arial" panose="020B0604020202020204" pitchFamily="34" charset="0"/>
              </a:defRPr>
            </a:lvl1pPr>
            <a:lvl2pPr marL="342900" indent="0">
              <a:buNone/>
              <a:defRPr sz="875">
                <a:latin typeface="Arial" panose="020B0604020202020204" pitchFamily="34" charset="0"/>
                <a:cs typeface="Arial" panose="020B0604020202020204" pitchFamily="34" charset="0"/>
              </a:defRPr>
            </a:lvl2pPr>
            <a:lvl3pPr marL="685800" indent="0">
              <a:buNone/>
              <a:defRPr sz="875">
                <a:latin typeface="Arial" panose="020B0604020202020204" pitchFamily="34" charset="0"/>
                <a:cs typeface="Arial" panose="020B0604020202020204" pitchFamily="34" charset="0"/>
              </a:defRPr>
            </a:lvl3pPr>
            <a:lvl4pPr marL="1028700" indent="0">
              <a:buNone/>
              <a:defRPr sz="875">
                <a:latin typeface="Arial" panose="020B0604020202020204" pitchFamily="34" charset="0"/>
                <a:cs typeface="Arial" panose="020B0604020202020204" pitchFamily="34" charset="0"/>
              </a:defRPr>
            </a:lvl4pPr>
            <a:lvl5pPr marL="1371600" indent="0">
              <a:buNone/>
              <a:defRPr sz="875">
                <a:latin typeface="Arial" panose="020B0604020202020204" pitchFamily="34" charset="0"/>
                <a:cs typeface="Arial" panose="020B0604020202020204" pitchFamily="34" charset="0"/>
              </a:defRPr>
            </a:lvl5pPr>
          </a:lstStyle>
          <a:p>
            <a:pPr lvl="0"/>
            <a:r>
              <a:rPr lang="en-US" dirty="0"/>
              <a:t>Click to insert image caption</a:t>
            </a:r>
          </a:p>
        </p:txBody>
      </p:sp>
      <p:sp>
        <p:nvSpPr>
          <p:cNvPr id="22" name="Text Placeholder 5">
            <a:extLst>
              <a:ext uri="{FF2B5EF4-FFF2-40B4-BE49-F238E27FC236}">
                <a16:creationId xmlns:a16="http://schemas.microsoft.com/office/drawing/2014/main" id="{CDB91CB5-0E93-FA44-9508-60493542C74C}"/>
              </a:ext>
            </a:extLst>
          </p:cNvPr>
          <p:cNvSpPr>
            <a:spLocks noGrp="1"/>
          </p:cNvSpPr>
          <p:nvPr>
            <p:ph type="body" sz="quarter" idx="20" hasCustomPrompt="1"/>
          </p:nvPr>
        </p:nvSpPr>
        <p:spPr>
          <a:xfrm>
            <a:off x="8420101" y="3581400"/>
            <a:ext cx="3390900" cy="685800"/>
          </a:xfrm>
          <a:prstGeom prst="rect">
            <a:avLst/>
          </a:prstGeom>
          <a:gradFill>
            <a:gsLst>
              <a:gs pos="0">
                <a:srgbClr val="000000">
                  <a:alpha val="0"/>
                </a:srgbClr>
              </a:gs>
              <a:gs pos="100000">
                <a:srgbClr val="000000"/>
              </a:gs>
            </a:gsLst>
            <a:lin ang="5400000" scaled="0"/>
          </a:gradFill>
        </p:spPr>
        <p:txBody>
          <a:bodyPr lIns="182880" tIns="182880" rIns="182880" bIns="182880" anchor="b" anchorCtr="0"/>
          <a:lstStyle>
            <a:lvl1pPr marL="0" indent="0">
              <a:buNone/>
              <a:defRPr sz="938" b="1">
                <a:solidFill>
                  <a:schemeClr val="bg1"/>
                </a:solidFill>
                <a:latin typeface="Arial" panose="020B0604020202020204" pitchFamily="34" charset="0"/>
                <a:cs typeface="Arial" panose="020B0604020202020204" pitchFamily="34" charset="0"/>
              </a:defRPr>
            </a:lvl1pPr>
            <a:lvl2pPr marL="342900" indent="0">
              <a:buNone/>
              <a:defRPr sz="875">
                <a:latin typeface="Arial" panose="020B0604020202020204" pitchFamily="34" charset="0"/>
                <a:cs typeface="Arial" panose="020B0604020202020204" pitchFamily="34" charset="0"/>
              </a:defRPr>
            </a:lvl2pPr>
            <a:lvl3pPr marL="685800" indent="0">
              <a:buNone/>
              <a:defRPr sz="875">
                <a:latin typeface="Arial" panose="020B0604020202020204" pitchFamily="34" charset="0"/>
                <a:cs typeface="Arial" panose="020B0604020202020204" pitchFamily="34" charset="0"/>
              </a:defRPr>
            </a:lvl3pPr>
            <a:lvl4pPr marL="1028700" indent="0">
              <a:buNone/>
              <a:defRPr sz="875">
                <a:latin typeface="Arial" panose="020B0604020202020204" pitchFamily="34" charset="0"/>
                <a:cs typeface="Arial" panose="020B0604020202020204" pitchFamily="34" charset="0"/>
              </a:defRPr>
            </a:lvl4pPr>
            <a:lvl5pPr marL="1371600" indent="0">
              <a:buNone/>
              <a:defRPr sz="875">
                <a:latin typeface="Arial" panose="020B0604020202020204" pitchFamily="34" charset="0"/>
                <a:cs typeface="Arial" panose="020B0604020202020204" pitchFamily="34" charset="0"/>
              </a:defRPr>
            </a:lvl5pPr>
          </a:lstStyle>
          <a:p>
            <a:pPr lvl="0"/>
            <a:r>
              <a:rPr lang="en-US" dirty="0"/>
              <a:t>Click to insert image caption</a:t>
            </a:r>
          </a:p>
        </p:txBody>
      </p:sp>
      <p:sp>
        <p:nvSpPr>
          <p:cNvPr id="23" name="Text Placeholder 5">
            <a:extLst>
              <a:ext uri="{FF2B5EF4-FFF2-40B4-BE49-F238E27FC236}">
                <a16:creationId xmlns:a16="http://schemas.microsoft.com/office/drawing/2014/main" id="{92F736B8-F799-F047-BE4E-297E64A7549C}"/>
              </a:ext>
            </a:extLst>
          </p:cNvPr>
          <p:cNvSpPr>
            <a:spLocks noGrp="1"/>
          </p:cNvSpPr>
          <p:nvPr>
            <p:ph type="body" sz="quarter" idx="21" hasCustomPrompt="1"/>
          </p:nvPr>
        </p:nvSpPr>
        <p:spPr>
          <a:xfrm>
            <a:off x="8420101" y="5791200"/>
            <a:ext cx="3390900" cy="685800"/>
          </a:xfrm>
          <a:prstGeom prst="rect">
            <a:avLst/>
          </a:prstGeom>
          <a:gradFill>
            <a:gsLst>
              <a:gs pos="0">
                <a:srgbClr val="000000">
                  <a:alpha val="0"/>
                </a:srgbClr>
              </a:gs>
              <a:gs pos="100000">
                <a:srgbClr val="000000"/>
              </a:gs>
            </a:gsLst>
            <a:lin ang="5400000" scaled="0"/>
          </a:gradFill>
        </p:spPr>
        <p:txBody>
          <a:bodyPr lIns="182880" tIns="182880" rIns="182880" bIns="182880" anchor="b" anchorCtr="0"/>
          <a:lstStyle>
            <a:lvl1pPr marL="0" indent="0">
              <a:buNone/>
              <a:defRPr sz="938" b="1">
                <a:solidFill>
                  <a:schemeClr val="bg1"/>
                </a:solidFill>
                <a:latin typeface="Arial" panose="020B0604020202020204" pitchFamily="34" charset="0"/>
                <a:cs typeface="Arial" panose="020B0604020202020204" pitchFamily="34" charset="0"/>
              </a:defRPr>
            </a:lvl1pPr>
            <a:lvl2pPr marL="342900" indent="0">
              <a:buNone/>
              <a:defRPr sz="875">
                <a:latin typeface="Arial" panose="020B0604020202020204" pitchFamily="34" charset="0"/>
                <a:cs typeface="Arial" panose="020B0604020202020204" pitchFamily="34" charset="0"/>
              </a:defRPr>
            </a:lvl2pPr>
            <a:lvl3pPr marL="685800" indent="0">
              <a:buNone/>
              <a:defRPr sz="875">
                <a:latin typeface="Arial" panose="020B0604020202020204" pitchFamily="34" charset="0"/>
                <a:cs typeface="Arial" panose="020B0604020202020204" pitchFamily="34" charset="0"/>
              </a:defRPr>
            </a:lvl3pPr>
            <a:lvl4pPr marL="1028700" indent="0">
              <a:buNone/>
              <a:defRPr sz="875">
                <a:latin typeface="Arial" panose="020B0604020202020204" pitchFamily="34" charset="0"/>
                <a:cs typeface="Arial" panose="020B0604020202020204" pitchFamily="34" charset="0"/>
              </a:defRPr>
            </a:lvl4pPr>
            <a:lvl5pPr marL="1371600" indent="0">
              <a:buNone/>
              <a:defRPr sz="875">
                <a:latin typeface="Arial" panose="020B0604020202020204" pitchFamily="34" charset="0"/>
                <a:cs typeface="Arial" panose="020B0604020202020204" pitchFamily="34" charset="0"/>
              </a:defRPr>
            </a:lvl5pPr>
          </a:lstStyle>
          <a:p>
            <a:pPr lvl="0"/>
            <a:r>
              <a:rPr lang="en-US" dirty="0"/>
              <a:t>Click to insert image caption</a:t>
            </a:r>
          </a:p>
        </p:txBody>
      </p:sp>
      <p:sp>
        <p:nvSpPr>
          <p:cNvPr id="24" name="Slide Number Placeholder 3">
            <a:extLst>
              <a:ext uri="{FF2B5EF4-FFF2-40B4-BE49-F238E27FC236}">
                <a16:creationId xmlns:a16="http://schemas.microsoft.com/office/drawing/2014/main" id="{183198DF-9C78-DD40-9CE1-2BC11B888821}"/>
              </a:ext>
            </a:extLst>
          </p:cNvPr>
          <p:cNvSpPr>
            <a:spLocks noGrp="1"/>
          </p:cNvSpPr>
          <p:nvPr>
            <p:ph type="sldNum" sz="quarter" idx="22"/>
          </p:nvPr>
        </p:nvSpPr>
        <p:spPr>
          <a:xfrm>
            <a:off x="11661915" y="6477000"/>
            <a:ext cx="377685" cy="381000"/>
          </a:xfrm>
          <a:prstGeom prst="rect">
            <a:avLst/>
          </a:prstGeom>
        </p:spPr>
        <p:txBody>
          <a:bodyPr lIns="0" tIns="0" rIns="0" bIns="0" anchor="ctr" anchorCtr="0"/>
          <a:lstStyle>
            <a:lvl1pPr algn="r">
              <a:defRPr sz="750">
                <a:solidFill>
                  <a:srgbClr val="B3B3B3"/>
                </a:solidFill>
                <a:latin typeface="Arial" panose="020B0604020202020204" pitchFamily="34" charset="0"/>
                <a:cs typeface="Arial" panose="020B0604020202020204" pitchFamily="34" charset="0"/>
              </a:defRPr>
            </a:lvl1pPr>
          </a:lstStyle>
          <a:p>
            <a:fld id="{FE7A4BB3-E848-5A44-82DF-322201952CD8}" type="slidenum">
              <a:rPr lang="en-US" smtClean="0"/>
              <a:pPr/>
              <a:t>‹#›</a:t>
            </a:fld>
            <a:endParaRPr lang="en-US" dirty="0"/>
          </a:p>
        </p:txBody>
      </p:sp>
      <p:sp>
        <p:nvSpPr>
          <p:cNvPr id="26" name="Title 1">
            <a:extLst>
              <a:ext uri="{FF2B5EF4-FFF2-40B4-BE49-F238E27FC236}">
                <a16:creationId xmlns:a16="http://schemas.microsoft.com/office/drawing/2014/main" id="{BE0A6ECC-C9D0-4240-B978-69D09F2C9936}"/>
              </a:ext>
            </a:extLst>
          </p:cNvPr>
          <p:cNvSpPr>
            <a:spLocks noGrp="1"/>
          </p:cNvSpPr>
          <p:nvPr>
            <p:ph type="title" hasCustomPrompt="1"/>
          </p:nvPr>
        </p:nvSpPr>
        <p:spPr>
          <a:xfrm>
            <a:off x="2667000" y="225779"/>
            <a:ext cx="9144000" cy="1092483"/>
          </a:xfrm>
          <a:prstGeom prst="rect">
            <a:avLst/>
          </a:prstGeom>
        </p:spPr>
        <p:txBody>
          <a:bodyPr lIns="0" anchor="b"/>
          <a:lstStyle>
            <a:lvl1pPr>
              <a:defRPr lang="en-US" sz="2250" b="1" kern="1200" dirty="0">
                <a:solidFill>
                  <a:srgbClr val="C8722E"/>
                </a:solidFill>
                <a:latin typeface="Arial" panose="020B0604020202020204" pitchFamily="34" charset="0"/>
                <a:ea typeface="+mn-ea"/>
                <a:cs typeface="Arial" panose="020B0604020202020204" pitchFamily="34" charset="0"/>
              </a:defRPr>
            </a:lvl1pPr>
          </a:lstStyle>
          <a:p>
            <a:r>
              <a:rPr lang="en-US" dirty="0"/>
              <a:t>Click to edit slide title</a:t>
            </a:r>
          </a:p>
        </p:txBody>
      </p:sp>
      <p:sp>
        <p:nvSpPr>
          <p:cNvPr id="30" name="Date Placeholder 1">
            <a:extLst>
              <a:ext uri="{FF2B5EF4-FFF2-40B4-BE49-F238E27FC236}">
                <a16:creationId xmlns:a16="http://schemas.microsoft.com/office/drawing/2014/main" id="{E4CF0CE7-333F-4604-B518-6F7EE2AA82D5}"/>
              </a:ext>
            </a:extLst>
          </p:cNvPr>
          <p:cNvSpPr>
            <a:spLocks noGrp="1"/>
          </p:cNvSpPr>
          <p:nvPr>
            <p:ph type="dt" sz="half" idx="2"/>
          </p:nvPr>
        </p:nvSpPr>
        <p:spPr>
          <a:xfrm>
            <a:off x="8919508" y="6495963"/>
            <a:ext cx="2590005" cy="362038"/>
          </a:xfrm>
          <a:prstGeom prst="rect">
            <a:avLst/>
          </a:prstGeom>
        </p:spPr>
        <p:txBody>
          <a:bodyPr vert="horz" lIns="91440" tIns="45720" rIns="91440" bIns="45720" rtlCol="0" anchor="ctr"/>
          <a:lstStyle>
            <a:lvl1pPr algn="r">
              <a:defRPr sz="750">
                <a:solidFill>
                  <a:schemeClr val="tx1">
                    <a:tint val="75000"/>
                  </a:schemeClr>
                </a:solidFill>
              </a:defRPr>
            </a:lvl1pPr>
          </a:lstStyle>
          <a:p>
            <a:fld id="{9B7EE7B1-A6C1-4E39-8665-A73ED03F32E1}" type="datetimeFigureOut">
              <a:rPr lang="en-US" smtClean="0"/>
              <a:pPr/>
              <a:t>9/20/2019</a:t>
            </a:fld>
            <a:endParaRPr lang="en-US" dirty="0"/>
          </a:p>
        </p:txBody>
      </p:sp>
      <p:sp>
        <p:nvSpPr>
          <p:cNvPr id="31" name="Footer Placeholder 2">
            <a:extLst>
              <a:ext uri="{FF2B5EF4-FFF2-40B4-BE49-F238E27FC236}">
                <a16:creationId xmlns:a16="http://schemas.microsoft.com/office/drawing/2014/main" id="{21303C4E-FB0C-4A46-BF34-C99D885AA3B1}"/>
              </a:ext>
            </a:extLst>
          </p:cNvPr>
          <p:cNvSpPr>
            <a:spLocks noGrp="1"/>
          </p:cNvSpPr>
          <p:nvPr>
            <p:ph type="ftr" sz="quarter" idx="3"/>
          </p:nvPr>
        </p:nvSpPr>
        <p:spPr>
          <a:xfrm>
            <a:off x="774372" y="6477001"/>
            <a:ext cx="10006517" cy="365125"/>
          </a:xfrm>
          <a:prstGeom prst="rect">
            <a:avLst/>
          </a:prstGeom>
        </p:spPr>
        <p:txBody>
          <a:bodyPr vert="horz" lIns="91440" tIns="45720" rIns="91440" bIns="45720" rtlCol="0" anchor="ctr"/>
          <a:lstStyle>
            <a:lvl1pPr algn="ctr">
              <a:defRPr sz="750">
                <a:solidFill>
                  <a:schemeClr val="tx1">
                    <a:tint val="75000"/>
                  </a:schemeClr>
                </a:solidFill>
              </a:defRPr>
            </a:lvl1pPr>
          </a:lstStyle>
          <a:p>
            <a:endParaRPr lang="en-US" dirty="0"/>
          </a:p>
        </p:txBody>
      </p:sp>
      <p:sp>
        <p:nvSpPr>
          <p:cNvPr id="32" name="Content Placeholder 4">
            <a:extLst>
              <a:ext uri="{FF2B5EF4-FFF2-40B4-BE49-F238E27FC236}">
                <a16:creationId xmlns:a16="http://schemas.microsoft.com/office/drawing/2014/main" id="{C14080C3-5390-4F4E-9C88-2C080B5CE5D9}"/>
              </a:ext>
            </a:extLst>
          </p:cNvPr>
          <p:cNvSpPr>
            <a:spLocks noGrp="1"/>
          </p:cNvSpPr>
          <p:nvPr>
            <p:ph sz="quarter" idx="24" hasCustomPrompt="1"/>
          </p:nvPr>
        </p:nvSpPr>
        <p:spPr>
          <a:xfrm>
            <a:off x="1143000" y="1828800"/>
            <a:ext cx="10668000" cy="438238"/>
          </a:xfrm>
          <a:prstGeom prst="rect">
            <a:avLst/>
          </a:prstGeom>
        </p:spPr>
        <p:txBody>
          <a:bodyPr/>
          <a:lstStyle>
            <a:lvl1pPr marL="285750" indent="-285750">
              <a:buFont typeface="Wingdings" panose="05000000000000000000" pitchFamily="2" charset="2"/>
              <a:buChar char="§"/>
              <a:defRPr sz="1750">
                <a:latin typeface="Arial" panose="020B0604020202020204" pitchFamily="34" charset="0"/>
                <a:cs typeface="Arial" panose="020B0604020202020204" pitchFamily="34" charset="0"/>
              </a:defRPr>
            </a:lvl1pPr>
            <a:lvl2pPr marL="514350" indent="-171450">
              <a:buFont typeface="Wingdings" panose="05000000000000000000" pitchFamily="2" charset="2"/>
              <a:buChar char="§"/>
              <a:defRPr sz="1500">
                <a:latin typeface="Arial" panose="020B0604020202020204" pitchFamily="34" charset="0"/>
                <a:cs typeface="Arial" panose="020B0604020202020204" pitchFamily="34" charset="0"/>
              </a:defRPr>
            </a:lvl2pPr>
            <a:lvl3pPr marL="857250" indent="-171450">
              <a:buFont typeface="Wingdings" panose="05000000000000000000" pitchFamily="2" charset="2"/>
              <a:buChar char="ü"/>
              <a:defRPr sz="1250">
                <a:latin typeface="Arial" panose="020B0604020202020204" pitchFamily="34" charset="0"/>
                <a:cs typeface="Arial" panose="020B0604020202020204" pitchFamily="34" charset="0"/>
              </a:defRPr>
            </a:lvl3pPr>
            <a:lvl4pPr>
              <a:defRPr sz="1125">
                <a:latin typeface="Arial" panose="020B0604020202020204" pitchFamily="34" charset="0"/>
                <a:cs typeface="Arial" panose="020B0604020202020204" pitchFamily="34" charset="0"/>
              </a:defRPr>
            </a:lvl4pPr>
            <a:lvl5pPr marL="1543050" indent="-171450">
              <a:buFont typeface="Wingdings" panose="05000000000000000000" pitchFamily="2" charset="2"/>
              <a:buChar char="§"/>
              <a:defRPr sz="1000">
                <a:latin typeface="Arial" panose="020B0604020202020204" pitchFamily="34" charset="0"/>
                <a:cs typeface="Arial" panose="020B0604020202020204" pitchFamily="34" charset="0"/>
              </a:defRPr>
            </a:lvl5pPr>
          </a:lstStyle>
          <a:p>
            <a:pPr lvl="0"/>
            <a:r>
              <a:rPr lang="en-US" dirty="0"/>
              <a:t>Edit Master text styles</a:t>
            </a:r>
          </a:p>
          <a:p>
            <a:pPr lvl="1"/>
            <a:endParaRPr lang="en-US" dirty="0"/>
          </a:p>
        </p:txBody>
      </p:sp>
    </p:spTree>
    <p:extLst>
      <p:ext uri="{BB962C8B-B14F-4D97-AF65-F5344CB8AC3E}">
        <p14:creationId xmlns:p14="http://schemas.microsoft.com/office/powerpoint/2010/main" val="29953460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6-Picture Gri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049C90B8-4BAF-9A46-98DB-81259C436289}"/>
              </a:ext>
            </a:extLst>
          </p:cNvPr>
          <p:cNvSpPr/>
          <p:nvPr userDrawn="1"/>
        </p:nvSpPr>
        <p:spPr>
          <a:xfrm>
            <a:off x="4191000" y="0"/>
            <a:ext cx="8001000" cy="6858000"/>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25" dirty="0"/>
          </a:p>
        </p:txBody>
      </p:sp>
      <p:sp>
        <p:nvSpPr>
          <p:cNvPr id="3" name="Picture Placeholder 2">
            <a:extLst>
              <a:ext uri="{FF2B5EF4-FFF2-40B4-BE49-F238E27FC236}">
                <a16:creationId xmlns:a16="http://schemas.microsoft.com/office/drawing/2014/main" id="{3DEE2FC3-856F-2F4B-A52D-94189159AC19}"/>
              </a:ext>
            </a:extLst>
          </p:cNvPr>
          <p:cNvSpPr>
            <a:spLocks noGrp="1"/>
          </p:cNvSpPr>
          <p:nvPr>
            <p:ph type="pic" sz="quarter" idx="10"/>
          </p:nvPr>
        </p:nvSpPr>
        <p:spPr>
          <a:xfrm>
            <a:off x="1143001" y="4217096"/>
            <a:ext cx="3390900" cy="2259904"/>
          </a:xfrm>
          <a:prstGeom prst="rect">
            <a:avLst/>
          </a:prstGeom>
          <a:solidFill>
            <a:srgbClr val="B3B3B3"/>
          </a:solidFill>
        </p:spPr>
        <p:txBody>
          <a:bodyPr lIns="0" tIns="0" rIns="0" bIns="0" anchor="ctr" anchorCtr="0"/>
          <a:lstStyle>
            <a:lvl1pPr marL="0" indent="0" algn="ctr">
              <a:buNone/>
              <a:defRPr sz="1125">
                <a:solidFill>
                  <a:srgbClr val="000000"/>
                </a:solidFill>
                <a:latin typeface="Arial" panose="020B0604020202020204" pitchFamily="34" charset="0"/>
                <a:cs typeface="Arial" panose="020B0604020202020204" pitchFamily="34" charset="0"/>
              </a:defRPr>
            </a:lvl1pPr>
          </a:lstStyle>
          <a:p>
            <a:r>
              <a:rPr lang="en-US" dirty="0"/>
              <a:t>Click icon to add picture</a:t>
            </a:r>
          </a:p>
        </p:txBody>
      </p:sp>
      <p:sp>
        <p:nvSpPr>
          <p:cNvPr id="11" name="Picture Placeholder 2">
            <a:extLst>
              <a:ext uri="{FF2B5EF4-FFF2-40B4-BE49-F238E27FC236}">
                <a16:creationId xmlns:a16="http://schemas.microsoft.com/office/drawing/2014/main" id="{FE341CF1-EFF3-A64D-A9D4-B96C8CD8F301}"/>
              </a:ext>
            </a:extLst>
          </p:cNvPr>
          <p:cNvSpPr>
            <a:spLocks noGrp="1"/>
          </p:cNvSpPr>
          <p:nvPr>
            <p:ph type="pic" sz="quarter" idx="11"/>
          </p:nvPr>
        </p:nvSpPr>
        <p:spPr>
          <a:xfrm>
            <a:off x="1143001" y="1722120"/>
            <a:ext cx="3390900" cy="2263140"/>
          </a:xfrm>
          <a:prstGeom prst="rect">
            <a:avLst/>
          </a:prstGeom>
          <a:solidFill>
            <a:srgbClr val="B3B3B3"/>
          </a:solidFill>
        </p:spPr>
        <p:txBody>
          <a:bodyPr lIns="0" tIns="0" rIns="0" bIns="0" anchor="ctr" anchorCtr="0"/>
          <a:lstStyle>
            <a:lvl1pPr marL="0" indent="0" algn="ctr">
              <a:buNone/>
              <a:defRPr sz="1125">
                <a:solidFill>
                  <a:srgbClr val="000000"/>
                </a:solidFill>
                <a:latin typeface="Arial" panose="020B0604020202020204" pitchFamily="34" charset="0"/>
                <a:cs typeface="Arial" panose="020B0604020202020204" pitchFamily="34" charset="0"/>
              </a:defRPr>
            </a:lvl1pPr>
          </a:lstStyle>
          <a:p>
            <a:r>
              <a:rPr lang="en-US" dirty="0"/>
              <a:t>Click icon to add picture</a:t>
            </a:r>
          </a:p>
        </p:txBody>
      </p:sp>
      <p:sp>
        <p:nvSpPr>
          <p:cNvPr id="13" name="Picture Placeholder 2">
            <a:extLst>
              <a:ext uri="{FF2B5EF4-FFF2-40B4-BE49-F238E27FC236}">
                <a16:creationId xmlns:a16="http://schemas.microsoft.com/office/drawing/2014/main" id="{D0629C78-28FC-874B-96C1-DFAAFF975DEC}"/>
              </a:ext>
            </a:extLst>
          </p:cNvPr>
          <p:cNvSpPr>
            <a:spLocks noGrp="1"/>
          </p:cNvSpPr>
          <p:nvPr>
            <p:ph type="pic" sz="quarter" idx="12"/>
          </p:nvPr>
        </p:nvSpPr>
        <p:spPr>
          <a:xfrm>
            <a:off x="4781551" y="4217096"/>
            <a:ext cx="3390900" cy="2259904"/>
          </a:xfrm>
          <a:prstGeom prst="rect">
            <a:avLst/>
          </a:prstGeom>
          <a:solidFill>
            <a:srgbClr val="B3B3B3"/>
          </a:solidFill>
        </p:spPr>
        <p:txBody>
          <a:bodyPr lIns="0" tIns="0" rIns="0" bIns="0" anchor="ctr" anchorCtr="0"/>
          <a:lstStyle>
            <a:lvl1pPr marL="0" indent="0" algn="ctr">
              <a:buNone/>
              <a:defRPr sz="1125">
                <a:solidFill>
                  <a:srgbClr val="000000"/>
                </a:solidFill>
                <a:latin typeface="Arial" panose="020B0604020202020204" pitchFamily="34" charset="0"/>
                <a:cs typeface="Arial" panose="020B0604020202020204" pitchFamily="34" charset="0"/>
              </a:defRPr>
            </a:lvl1pPr>
          </a:lstStyle>
          <a:p>
            <a:r>
              <a:rPr lang="en-US" dirty="0"/>
              <a:t>Click icon to add picture</a:t>
            </a:r>
          </a:p>
        </p:txBody>
      </p:sp>
      <p:sp>
        <p:nvSpPr>
          <p:cNvPr id="14" name="Picture Placeholder 2">
            <a:extLst>
              <a:ext uri="{FF2B5EF4-FFF2-40B4-BE49-F238E27FC236}">
                <a16:creationId xmlns:a16="http://schemas.microsoft.com/office/drawing/2014/main" id="{5089EEED-3863-BD48-BCCB-4D264015DA60}"/>
              </a:ext>
            </a:extLst>
          </p:cNvPr>
          <p:cNvSpPr>
            <a:spLocks noGrp="1"/>
          </p:cNvSpPr>
          <p:nvPr>
            <p:ph type="pic" sz="quarter" idx="13"/>
          </p:nvPr>
        </p:nvSpPr>
        <p:spPr>
          <a:xfrm>
            <a:off x="4781551" y="1722120"/>
            <a:ext cx="3390900" cy="2263140"/>
          </a:xfrm>
          <a:prstGeom prst="rect">
            <a:avLst/>
          </a:prstGeom>
          <a:solidFill>
            <a:srgbClr val="B3B3B3"/>
          </a:solidFill>
        </p:spPr>
        <p:txBody>
          <a:bodyPr lIns="0" tIns="0" rIns="0" bIns="0" anchor="ctr" anchorCtr="0"/>
          <a:lstStyle>
            <a:lvl1pPr marL="0" indent="0" algn="ctr">
              <a:buNone/>
              <a:defRPr sz="1125">
                <a:solidFill>
                  <a:srgbClr val="000000"/>
                </a:solidFill>
                <a:latin typeface="Arial" panose="020B0604020202020204" pitchFamily="34" charset="0"/>
                <a:cs typeface="Arial" panose="020B0604020202020204" pitchFamily="34" charset="0"/>
              </a:defRPr>
            </a:lvl1pPr>
          </a:lstStyle>
          <a:p>
            <a:r>
              <a:rPr lang="en-US" dirty="0"/>
              <a:t>Click icon to add picture</a:t>
            </a:r>
          </a:p>
        </p:txBody>
      </p:sp>
      <p:sp>
        <p:nvSpPr>
          <p:cNvPr id="15" name="Picture Placeholder 2">
            <a:extLst>
              <a:ext uri="{FF2B5EF4-FFF2-40B4-BE49-F238E27FC236}">
                <a16:creationId xmlns:a16="http://schemas.microsoft.com/office/drawing/2014/main" id="{EEF5B44F-191D-F44D-8AB3-0B9E4AF4B4E2}"/>
              </a:ext>
            </a:extLst>
          </p:cNvPr>
          <p:cNvSpPr>
            <a:spLocks noGrp="1"/>
          </p:cNvSpPr>
          <p:nvPr>
            <p:ph type="pic" sz="quarter" idx="14"/>
          </p:nvPr>
        </p:nvSpPr>
        <p:spPr>
          <a:xfrm>
            <a:off x="8420101" y="4217096"/>
            <a:ext cx="3390900" cy="2259904"/>
          </a:xfrm>
          <a:prstGeom prst="rect">
            <a:avLst/>
          </a:prstGeom>
          <a:solidFill>
            <a:srgbClr val="B3B3B3"/>
          </a:solidFill>
        </p:spPr>
        <p:txBody>
          <a:bodyPr lIns="0" tIns="0" rIns="0" bIns="0" anchor="ctr" anchorCtr="0"/>
          <a:lstStyle>
            <a:lvl1pPr marL="0" indent="0" algn="ctr">
              <a:buNone/>
              <a:defRPr sz="1125">
                <a:solidFill>
                  <a:srgbClr val="000000"/>
                </a:solidFill>
                <a:latin typeface="Arial" panose="020B0604020202020204" pitchFamily="34" charset="0"/>
                <a:cs typeface="Arial" panose="020B0604020202020204" pitchFamily="34" charset="0"/>
              </a:defRPr>
            </a:lvl1pPr>
          </a:lstStyle>
          <a:p>
            <a:r>
              <a:rPr lang="en-US" dirty="0"/>
              <a:t>Click icon to add picture</a:t>
            </a:r>
          </a:p>
        </p:txBody>
      </p:sp>
      <p:sp>
        <p:nvSpPr>
          <p:cNvPr id="16" name="Picture Placeholder 2">
            <a:extLst>
              <a:ext uri="{FF2B5EF4-FFF2-40B4-BE49-F238E27FC236}">
                <a16:creationId xmlns:a16="http://schemas.microsoft.com/office/drawing/2014/main" id="{A26442AE-D905-374C-9CB4-1A1F44C08C61}"/>
              </a:ext>
            </a:extLst>
          </p:cNvPr>
          <p:cNvSpPr>
            <a:spLocks noGrp="1"/>
          </p:cNvSpPr>
          <p:nvPr>
            <p:ph type="pic" sz="quarter" idx="15"/>
          </p:nvPr>
        </p:nvSpPr>
        <p:spPr>
          <a:xfrm>
            <a:off x="8420101" y="1722120"/>
            <a:ext cx="3390900" cy="2263140"/>
          </a:xfrm>
          <a:prstGeom prst="rect">
            <a:avLst/>
          </a:prstGeom>
          <a:solidFill>
            <a:srgbClr val="B3B3B3"/>
          </a:solidFill>
        </p:spPr>
        <p:txBody>
          <a:bodyPr lIns="0" tIns="0" rIns="0" bIns="0" anchor="ctr" anchorCtr="0"/>
          <a:lstStyle>
            <a:lvl1pPr marL="0" indent="0" algn="ctr">
              <a:buNone/>
              <a:defRPr sz="1125">
                <a:solidFill>
                  <a:srgbClr val="000000"/>
                </a:solidFill>
                <a:latin typeface="Arial" panose="020B0604020202020204" pitchFamily="34" charset="0"/>
                <a:cs typeface="Arial" panose="020B0604020202020204" pitchFamily="34" charset="0"/>
              </a:defRPr>
            </a:lvl1pPr>
          </a:lstStyle>
          <a:p>
            <a:r>
              <a:rPr lang="en-US" dirty="0"/>
              <a:t>Click icon to add picture</a:t>
            </a:r>
          </a:p>
        </p:txBody>
      </p:sp>
      <p:sp>
        <p:nvSpPr>
          <p:cNvPr id="17" name="Text Placeholder 5">
            <a:extLst>
              <a:ext uri="{FF2B5EF4-FFF2-40B4-BE49-F238E27FC236}">
                <a16:creationId xmlns:a16="http://schemas.microsoft.com/office/drawing/2014/main" id="{CEBE105C-2ECB-0B46-923F-378B0A5AEBCB}"/>
              </a:ext>
            </a:extLst>
          </p:cNvPr>
          <p:cNvSpPr>
            <a:spLocks noGrp="1"/>
          </p:cNvSpPr>
          <p:nvPr>
            <p:ph type="body" sz="quarter" idx="16" hasCustomPrompt="1"/>
          </p:nvPr>
        </p:nvSpPr>
        <p:spPr>
          <a:xfrm>
            <a:off x="1143001" y="3299460"/>
            <a:ext cx="3390900" cy="685800"/>
          </a:xfrm>
          <a:prstGeom prst="rect">
            <a:avLst/>
          </a:prstGeom>
          <a:gradFill>
            <a:gsLst>
              <a:gs pos="0">
                <a:srgbClr val="000000">
                  <a:alpha val="0"/>
                </a:srgbClr>
              </a:gs>
              <a:gs pos="100000">
                <a:srgbClr val="000000"/>
              </a:gs>
            </a:gsLst>
            <a:lin ang="5400000" scaled="0"/>
          </a:gradFill>
        </p:spPr>
        <p:txBody>
          <a:bodyPr lIns="182880" tIns="182880" rIns="182880" bIns="182880" anchor="b" anchorCtr="0"/>
          <a:lstStyle>
            <a:lvl1pPr marL="0" indent="0">
              <a:buNone/>
              <a:defRPr sz="938" b="1">
                <a:solidFill>
                  <a:schemeClr val="bg1"/>
                </a:solidFill>
                <a:latin typeface="Arial" panose="020B0604020202020204" pitchFamily="34" charset="0"/>
                <a:cs typeface="Arial" panose="020B0604020202020204" pitchFamily="34" charset="0"/>
              </a:defRPr>
            </a:lvl1pPr>
            <a:lvl2pPr marL="342900" indent="0">
              <a:buNone/>
              <a:defRPr sz="875">
                <a:latin typeface="Arial" panose="020B0604020202020204" pitchFamily="34" charset="0"/>
                <a:cs typeface="Arial" panose="020B0604020202020204" pitchFamily="34" charset="0"/>
              </a:defRPr>
            </a:lvl2pPr>
            <a:lvl3pPr marL="685800" indent="0">
              <a:buNone/>
              <a:defRPr sz="875">
                <a:latin typeface="Arial" panose="020B0604020202020204" pitchFamily="34" charset="0"/>
                <a:cs typeface="Arial" panose="020B0604020202020204" pitchFamily="34" charset="0"/>
              </a:defRPr>
            </a:lvl3pPr>
            <a:lvl4pPr marL="1028700" indent="0">
              <a:buNone/>
              <a:defRPr sz="875">
                <a:latin typeface="Arial" panose="020B0604020202020204" pitchFamily="34" charset="0"/>
                <a:cs typeface="Arial" panose="020B0604020202020204" pitchFamily="34" charset="0"/>
              </a:defRPr>
            </a:lvl4pPr>
            <a:lvl5pPr marL="1371600" indent="0">
              <a:buNone/>
              <a:defRPr sz="875">
                <a:latin typeface="Arial" panose="020B0604020202020204" pitchFamily="34" charset="0"/>
                <a:cs typeface="Arial" panose="020B0604020202020204" pitchFamily="34" charset="0"/>
              </a:defRPr>
            </a:lvl5pPr>
          </a:lstStyle>
          <a:p>
            <a:pPr lvl="0"/>
            <a:r>
              <a:rPr lang="en-US" dirty="0"/>
              <a:t>Click to insert image caption</a:t>
            </a:r>
          </a:p>
        </p:txBody>
      </p:sp>
      <p:sp>
        <p:nvSpPr>
          <p:cNvPr id="19" name="Text Placeholder 5">
            <a:extLst>
              <a:ext uri="{FF2B5EF4-FFF2-40B4-BE49-F238E27FC236}">
                <a16:creationId xmlns:a16="http://schemas.microsoft.com/office/drawing/2014/main" id="{8B0900D4-1543-834B-AE27-9A72FD91B398}"/>
              </a:ext>
            </a:extLst>
          </p:cNvPr>
          <p:cNvSpPr>
            <a:spLocks noGrp="1"/>
          </p:cNvSpPr>
          <p:nvPr>
            <p:ph type="body" sz="quarter" idx="17" hasCustomPrompt="1"/>
          </p:nvPr>
        </p:nvSpPr>
        <p:spPr>
          <a:xfrm>
            <a:off x="1143001" y="5791200"/>
            <a:ext cx="3390900" cy="685800"/>
          </a:xfrm>
          <a:prstGeom prst="rect">
            <a:avLst/>
          </a:prstGeom>
          <a:gradFill>
            <a:gsLst>
              <a:gs pos="0">
                <a:srgbClr val="000000">
                  <a:alpha val="0"/>
                </a:srgbClr>
              </a:gs>
              <a:gs pos="100000">
                <a:srgbClr val="000000"/>
              </a:gs>
            </a:gsLst>
            <a:lin ang="5400000" scaled="0"/>
          </a:gradFill>
        </p:spPr>
        <p:txBody>
          <a:bodyPr lIns="182880" tIns="182880" rIns="182880" bIns="182880" anchor="b" anchorCtr="0"/>
          <a:lstStyle>
            <a:lvl1pPr marL="0" indent="0">
              <a:buNone/>
              <a:defRPr sz="938" b="1">
                <a:solidFill>
                  <a:schemeClr val="bg1"/>
                </a:solidFill>
                <a:latin typeface="Arial" panose="020B0604020202020204" pitchFamily="34" charset="0"/>
                <a:cs typeface="Arial" panose="020B0604020202020204" pitchFamily="34" charset="0"/>
              </a:defRPr>
            </a:lvl1pPr>
            <a:lvl2pPr marL="342900" indent="0">
              <a:buNone/>
              <a:defRPr sz="875">
                <a:latin typeface="Arial" panose="020B0604020202020204" pitchFamily="34" charset="0"/>
                <a:cs typeface="Arial" panose="020B0604020202020204" pitchFamily="34" charset="0"/>
              </a:defRPr>
            </a:lvl2pPr>
            <a:lvl3pPr marL="685800" indent="0">
              <a:buNone/>
              <a:defRPr sz="875">
                <a:latin typeface="Arial" panose="020B0604020202020204" pitchFamily="34" charset="0"/>
                <a:cs typeface="Arial" panose="020B0604020202020204" pitchFamily="34" charset="0"/>
              </a:defRPr>
            </a:lvl3pPr>
            <a:lvl4pPr marL="1028700" indent="0">
              <a:buNone/>
              <a:defRPr sz="875">
                <a:latin typeface="Arial" panose="020B0604020202020204" pitchFamily="34" charset="0"/>
                <a:cs typeface="Arial" panose="020B0604020202020204" pitchFamily="34" charset="0"/>
              </a:defRPr>
            </a:lvl4pPr>
            <a:lvl5pPr marL="1371600" indent="0">
              <a:buNone/>
              <a:defRPr sz="875">
                <a:latin typeface="Arial" panose="020B0604020202020204" pitchFamily="34" charset="0"/>
                <a:cs typeface="Arial" panose="020B0604020202020204" pitchFamily="34" charset="0"/>
              </a:defRPr>
            </a:lvl5pPr>
          </a:lstStyle>
          <a:p>
            <a:pPr lvl="0"/>
            <a:r>
              <a:rPr lang="en-US" dirty="0"/>
              <a:t>Click to insert image caption</a:t>
            </a:r>
          </a:p>
        </p:txBody>
      </p:sp>
      <p:sp>
        <p:nvSpPr>
          <p:cNvPr id="20" name="Text Placeholder 5">
            <a:extLst>
              <a:ext uri="{FF2B5EF4-FFF2-40B4-BE49-F238E27FC236}">
                <a16:creationId xmlns:a16="http://schemas.microsoft.com/office/drawing/2014/main" id="{F64FB6B4-B0C6-5949-9F2B-7BCB7B207394}"/>
              </a:ext>
            </a:extLst>
          </p:cNvPr>
          <p:cNvSpPr>
            <a:spLocks noGrp="1"/>
          </p:cNvSpPr>
          <p:nvPr>
            <p:ph type="body" sz="quarter" idx="18" hasCustomPrompt="1"/>
          </p:nvPr>
        </p:nvSpPr>
        <p:spPr>
          <a:xfrm>
            <a:off x="4781551" y="3299460"/>
            <a:ext cx="3390900" cy="685800"/>
          </a:xfrm>
          <a:prstGeom prst="rect">
            <a:avLst/>
          </a:prstGeom>
          <a:gradFill>
            <a:gsLst>
              <a:gs pos="0">
                <a:srgbClr val="000000">
                  <a:alpha val="0"/>
                </a:srgbClr>
              </a:gs>
              <a:gs pos="100000">
                <a:srgbClr val="000000"/>
              </a:gs>
            </a:gsLst>
            <a:lin ang="5400000" scaled="0"/>
          </a:gradFill>
        </p:spPr>
        <p:txBody>
          <a:bodyPr lIns="182880" tIns="182880" rIns="182880" bIns="182880" anchor="b" anchorCtr="0"/>
          <a:lstStyle>
            <a:lvl1pPr marL="0" indent="0">
              <a:buNone/>
              <a:defRPr sz="938" b="1">
                <a:solidFill>
                  <a:schemeClr val="bg1"/>
                </a:solidFill>
                <a:latin typeface="Arial" panose="020B0604020202020204" pitchFamily="34" charset="0"/>
                <a:cs typeface="Arial" panose="020B0604020202020204" pitchFamily="34" charset="0"/>
              </a:defRPr>
            </a:lvl1pPr>
            <a:lvl2pPr marL="342900" indent="0">
              <a:buNone/>
              <a:defRPr sz="875">
                <a:latin typeface="Arial" panose="020B0604020202020204" pitchFamily="34" charset="0"/>
                <a:cs typeface="Arial" panose="020B0604020202020204" pitchFamily="34" charset="0"/>
              </a:defRPr>
            </a:lvl2pPr>
            <a:lvl3pPr marL="685800" indent="0">
              <a:buNone/>
              <a:defRPr sz="875">
                <a:latin typeface="Arial" panose="020B0604020202020204" pitchFamily="34" charset="0"/>
                <a:cs typeface="Arial" panose="020B0604020202020204" pitchFamily="34" charset="0"/>
              </a:defRPr>
            </a:lvl3pPr>
            <a:lvl4pPr marL="1028700" indent="0">
              <a:buNone/>
              <a:defRPr sz="875">
                <a:latin typeface="Arial" panose="020B0604020202020204" pitchFamily="34" charset="0"/>
                <a:cs typeface="Arial" panose="020B0604020202020204" pitchFamily="34" charset="0"/>
              </a:defRPr>
            </a:lvl4pPr>
            <a:lvl5pPr marL="1371600" indent="0">
              <a:buNone/>
              <a:defRPr sz="875">
                <a:latin typeface="Arial" panose="020B0604020202020204" pitchFamily="34" charset="0"/>
                <a:cs typeface="Arial" panose="020B0604020202020204" pitchFamily="34" charset="0"/>
              </a:defRPr>
            </a:lvl5pPr>
          </a:lstStyle>
          <a:p>
            <a:pPr lvl="0"/>
            <a:r>
              <a:rPr lang="en-US" dirty="0"/>
              <a:t>Click to insert image caption</a:t>
            </a:r>
          </a:p>
        </p:txBody>
      </p:sp>
      <p:sp>
        <p:nvSpPr>
          <p:cNvPr id="21" name="Text Placeholder 5">
            <a:extLst>
              <a:ext uri="{FF2B5EF4-FFF2-40B4-BE49-F238E27FC236}">
                <a16:creationId xmlns:a16="http://schemas.microsoft.com/office/drawing/2014/main" id="{8FDD81E0-346D-A544-A838-A6991588AE4C}"/>
              </a:ext>
            </a:extLst>
          </p:cNvPr>
          <p:cNvSpPr>
            <a:spLocks noGrp="1"/>
          </p:cNvSpPr>
          <p:nvPr>
            <p:ph type="body" sz="quarter" idx="19" hasCustomPrompt="1"/>
          </p:nvPr>
        </p:nvSpPr>
        <p:spPr>
          <a:xfrm>
            <a:off x="4781551" y="5791200"/>
            <a:ext cx="3390900" cy="685800"/>
          </a:xfrm>
          <a:prstGeom prst="rect">
            <a:avLst/>
          </a:prstGeom>
          <a:gradFill>
            <a:gsLst>
              <a:gs pos="0">
                <a:srgbClr val="000000">
                  <a:alpha val="0"/>
                </a:srgbClr>
              </a:gs>
              <a:gs pos="100000">
                <a:srgbClr val="000000"/>
              </a:gs>
            </a:gsLst>
            <a:lin ang="5400000" scaled="0"/>
          </a:gradFill>
        </p:spPr>
        <p:txBody>
          <a:bodyPr lIns="182880" tIns="182880" rIns="182880" bIns="182880" anchor="b" anchorCtr="0"/>
          <a:lstStyle>
            <a:lvl1pPr marL="0" indent="0">
              <a:buNone/>
              <a:defRPr sz="938" b="1">
                <a:solidFill>
                  <a:schemeClr val="bg1"/>
                </a:solidFill>
                <a:latin typeface="Arial" panose="020B0604020202020204" pitchFamily="34" charset="0"/>
                <a:cs typeface="Arial" panose="020B0604020202020204" pitchFamily="34" charset="0"/>
              </a:defRPr>
            </a:lvl1pPr>
            <a:lvl2pPr marL="342900" indent="0">
              <a:buNone/>
              <a:defRPr sz="875">
                <a:latin typeface="Arial" panose="020B0604020202020204" pitchFamily="34" charset="0"/>
                <a:cs typeface="Arial" panose="020B0604020202020204" pitchFamily="34" charset="0"/>
              </a:defRPr>
            </a:lvl2pPr>
            <a:lvl3pPr marL="685800" indent="0">
              <a:buNone/>
              <a:defRPr sz="875">
                <a:latin typeface="Arial" panose="020B0604020202020204" pitchFamily="34" charset="0"/>
                <a:cs typeface="Arial" panose="020B0604020202020204" pitchFamily="34" charset="0"/>
              </a:defRPr>
            </a:lvl3pPr>
            <a:lvl4pPr marL="1028700" indent="0">
              <a:buNone/>
              <a:defRPr sz="875">
                <a:latin typeface="Arial" panose="020B0604020202020204" pitchFamily="34" charset="0"/>
                <a:cs typeface="Arial" panose="020B0604020202020204" pitchFamily="34" charset="0"/>
              </a:defRPr>
            </a:lvl4pPr>
            <a:lvl5pPr marL="1371600" indent="0">
              <a:buNone/>
              <a:defRPr sz="875">
                <a:latin typeface="Arial" panose="020B0604020202020204" pitchFamily="34" charset="0"/>
                <a:cs typeface="Arial" panose="020B0604020202020204" pitchFamily="34" charset="0"/>
              </a:defRPr>
            </a:lvl5pPr>
          </a:lstStyle>
          <a:p>
            <a:pPr lvl="0"/>
            <a:r>
              <a:rPr lang="en-US" dirty="0"/>
              <a:t>Click to insert image caption</a:t>
            </a:r>
          </a:p>
        </p:txBody>
      </p:sp>
      <p:sp>
        <p:nvSpPr>
          <p:cNvPr id="22" name="Text Placeholder 5">
            <a:extLst>
              <a:ext uri="{FF2B5EF4-FFF2-40B4-BE49-F238E27FC236}">
                <a16:creationId xmlns:a16="http://schemas.microsoft.com/office/drawing/2014/main" id="{CDB91CB5-0E93-FA44-9508-60493542C74C}"/>
              </a:ext>
            </a:extLst>
          </p:cNvPr>
          <p:cNvSpPr>
            <a:spLocks noGrp="1"/>
          </p:cNvSpPr>
          <p:nvPr>
            <p:ph type="body" sz="quarter" idx="20" hasCustomPrompt="1"/>
          </p:nvPr>
        </p:nvSpPr>
        <p:spPr>
          <a:xfrm>
            <a:off x="8420101" y="3299460"/>
            <a:ext cx="3390900" cy="685800"/>
          </a:xfrm>
          <a:prstGeom prst="rect">
            <a:avLst/>
          </a:prstGeom>
          <a:gradFill>
            <a:gsLst>
              <a:gs pos="0">
                <a:srgbClr val="000000">
                  <a:alpha val="0"/>
                </a:srgbClr>
              </a:gs>
              <a:gs pos="100000">
                <a:srgbClr val="000000"/>
              </a:gs>
            </a:gsLst>
            <a:lin ang="5400000" scaled="0"/>
          </a:gradFill>
        </p:spPr>
        <p:txBody>
          <a:bodyPr lIns="182880" tIns="182880" rIns="182880" bIns="182880" anchor="b" anchorCtr="0"/>
          <a:lstStyle>
            <a:lvl1pPr marL="0" indent="0">
              <a:buNone/>
              <a:defRPr sz="938" b="1">
                <a:solidFill>
                  <a:schemeClr val="bg1"/>
                </a:solidFill>
                <a:latin typeface="Arial" panose="020B0604020202020204" pitchFamily="34" charset="0"/>
                <a:cs typeface="Arial" panose="020B0604020202020204" pitchFamily="34" charset="0"/>
              </a:defRPr>
            </a:lvl1pPr>
            <a:lvl2pPr marL="342900" indent="0">
              <a:buNone/>
              <a:defRPr sz="875">
                <a:latin typeface="Arial" panose="020B0604020202020204" pitchFamily="34" charset="0"/>
                <a:cs typeface="Arial" panose="020B0604020202020204" pitchFamily="34" charset="0"/>
              </a:defRPr>
            </a:lvl2pPr>
            <a:lvl3pPr marL="685800" indent="0">
              <a:buNone/>
              <a:defRPr sz="875">
                <a:latin typeface="Arial" panose="020B0604020202020204" pitchFamily="34" charset="0"/>
                <a:cs typeface="Arial" panose="020B0604020202020204" pitchFamily="34" charset="0"/>
              </a:defRPr>
            </a:lvl3pPr>
            <a:lvl4pPr marL="1028700" indent="0">
              <a:buNone/>
              <a:defRPr sz="875">
                <a:latin typeface="Arial" panose="020B0604020202020204" pitchFamily="34" charset="0"/>
                <a:cs typeface="Arial" panose="020B0604020202020204" pitchFamily="34" charset="0"/>
              </a:defRPr>
            </a:lvl4pPr>
            <a:lvl5pPr marL="1371600" indent="0">
              <a:buNone/>
              <a:defRPr sz="875">
                <a:latin typeface="Arial" panose="020B0604020202020204" pitchFamily="34" charset="0"/>
                <a:cs typeface="Arial" panose="020B0604020202020204" pitchFamily="34" charset="0"/>
              </a:defRPr>
            </a:lvl5pPr>
          </a:lstStyle>
          <a:p>
            <a:pPr lvl="0"/>
            <a:r>
              <a:rPr lang="en-US" dirty="0"/>
              <a:t>Click to insert image caption</a:t>
            </a:r>
          </a:p>
        </p:txBody>
      </p:sp>
      <p:sp>
        <p:nvSpPr>
          <p:cNvPr id="23" name="Text Placeholder 5">
            <a:extLst>
              <a:ext uri="{FF2B5EF4-FFF2-40B4-BE49-F238E27FC236}">
                <a16:creationId xmlns:a16="http://schemas.microsoft.com/office/drawing/2014/main" id="{92F736B8-F799-F047-BE4E-297E64A7549C}"/>
              </a:ext>
            </a:extLst>
          </p:cNvPr>
          <p:cNvSpPr>
            <a:spLocks noGrp="1"/>
          </p:cNvSpPr>
          <p:nvPr>
            <p:ph type="body" sz="quarter" idx="21" hasCustomPrompt="1"/>
          </p:nvPr>
        </p:nvSpPr>
        <p:spPr>
          <a:xfrm>
            <a:off x="8420101" y="5791200"/>
            <a:ext cx="3390900" cy="685800"/>
          </a:xfrm>
          <a:prstGeom prst="rect">
            <a:avLst/>
          </a:prstGeom>
          <a:gradFill>
            <a:gsLst>
              <a:gs pos="0">
                <a:srgbClr val="000000">
                  <a:alpha val="0"/>
                </a:srgbClr>
              </a:gs>
              <a:gs pos="100000">
                <a:srgbClr val="000000"/>
              </a:gs>
            </a:gsLst>
            <a:lin ang="5400000" scaled="0"/>
          </a:gradFill>
        </p:spPr>
        <p:txBody>
          <a:bodyPr lIns="182880" tIns="182880" rIns="182880" bIns="182880" anchor="b" anchorCtr="0"/>
          <a:lstStyle>
            <a:lvl1pPr marL="0" indent="0">
              <a:buNone/>
              <a:defRPr sz="938" b="1">
                <a:solidFill>
                  <a:schemeClr val="bg1"/>
                </a:solidFill>
                <a:latin typeface="Arial" panose="020B0604020202020204" pitchFamily="34" charset="0"/>
                <a:cs typeface="Arial" panose="020B0604020202020204" pitchFamily="34" charset="0"/>
              </a:defRPr>
            </a:lvl1pPr>
            <a:lvl2pPr marL="342900" indent="0">
              <a:buNone/>
              <a:defRPr sz="875">
                <a:latin typeface="Arial" panose="020B0604020202020204" pitchFamily="34" charset="0"/>
                <a:cs typeface="Arial" panose="020B0604020202020204" pitchFamily="34" charset="0"/>
              </a:defRPr>
            </a:lvl2pPr>
            <a:lvl3pPr marL="685800" indent="0">
              <a:buNone/>
              <a:defRPr sz="875">
                <a:latin typeface="Arial" panose="020B0604020202020204" pitchFamily="34" charset="0"/>
                <a:cs typeface="Arial" panose="020B0604020202020204" pitchFamily="34" charset="0"/>
              </a:defRPr>
            </a:lvl3pPr>
            <a:lvl4pPr marL="1028700" indent="0">
              <a:buNone/>
              <a:defRPr sz="875">
                <a:latin typeface="Arial" panose="020B0604020202020204" pitchFamily="34" charset="0"/>
                <a:cs typeface="Arial" panose="020B0604020202020204" pitchFamily="34" charset="0"/>
              </a:defRPr>
            </a:lvl4pPr>
            <a:lvl5pPr marL="1371600" indent="0">
              <a:buNone/>
              <a:defRPr sz="875">
                <a:latin typeface="Arial" panose="020B0604020202020204" pitchFamily="34" charset="0"/>
                <a:cs typeface="Arial" panose="020B0604020202020204" pitchFamily="34" charset="0"/>
              </a:defRPr>
            </a:lvl5pPr>
          </a:lstStyle>
          <a:p>
            <a:pPr lvl="0"/>
            <a:r>
              <a:rPr lang="en-US" dirty="0"/>
              <a:t>Click to insert image caption</a:t>
            </a:r>
          </a:p>
        </p:txBody>
      </p:sp>
      <p:sp>
        <p:nvSpPr>
          <p:cNvPr id="24" name="Slide Number Placeholder 3">
            <a:extLst>
              <a:ext uri="{FF2B5EF4-FFF2-40B4-BE49-F238E27FC236}">
                <a16:creationId xmlns:a16="http://schemas.microsoft.com/office/drawing/2014/main" id="{183198DF-9C78-DD40-9CE1-2BC11B888821}"/>
              </a:ext>
            </a:extLst>
          </p:cNvPr>
          <p:cNvSpPr>
            <a:spLocks noGrp="1"/>
          </p:cNvSpPr>
          <p:nvPr>
            <p:ph type="sldNum" sz="quarter" idx="22"/>
          </p:nvPr>
        </p:nvSpPr>
        <p:spPr>
          <a:xfrm>
            <a:off x="11661915" y="6477000"/>
            <a:ext cx="377685" cy="381000"/>
          </a:xfrm>
          <a:prstGeom prst="rect">
            <a:avLst/>
          </a:prstGeom>
        </p:spPr>
        <p:txBody>
          <a:bodyPr lIns="0" tIns="0" rIns="0" bIns="0" anchor="ctr" anchorCtr="0"/>
          <a:lstStyle>
            <a:lvl1pPr algn="r">
              <a:defRPr sz="750">
                <a:solidFill>
                  <a:srgbClr val="B3B3B3"/>
                </a:solidFill>
                <a:latin typeface="Arial" panose="020B0604020202020204" pitchFamily="34" charset="0"/>
                <a:cs typeface="Arial" panose="020B0604020202020204" pitchFamily="34" charset="0"/>
              </a:defRPr>
            </a:lvl1pPr>
          </a:lstStyle>
          <a:p>
            <a:fld id="{FE7A4BB3-E848-5A44-82DF-322201952CD8}" type="slidenum">
              <a:rPr lang="en-US" smtClean="0"/>
              <a:pPr/>
              <a:t>‹#›</a:t>
            </a:fld>
            <a:endParaRPr lang="en-US" dirty="0"/>
          </a:p>
        </p:txBody>
      </p:sp>
      <p:sp>
        <p:nvSpPr>
          <p:cNvPr id="28" name="Date Placeholder 1">
            <a:extLst>
              <a:ext uri="{FF2B5EF4-FFF2-40B4-BE49-F238E27FC236}">
                <a16:creationId xmlns:a16="http://schemas.microsoft.com/office/drawing/2014/main" id="{68F188F7-153E-49D5-8DFC-19025204703A}"/>
              </a:ext>
            </a:extLst>
          </p:cNvPr>
          <p:cNvSpPr>
            <a:spLocks noGrp="1"/>
          </p:cNvSpPr>
          <p:nvPr>
            <p:ph type="dt" sz="half" idx="2"/>
          </p:nvPr>
        </p:nvSpPr>
        <p:spPr>
          <a:xfrm>
            <a:off x="8919508" y="6495963"/>
            <a:ext cx="2590005" cy="362038"/>
          </a:xfrm>
          <a:prstGeom prst="rect">
            <a:avLst/>
          </a:prstGeom>
        </p:spPr>
        <p:txBody>
          <a:bodyPr vert="horz" lIns="91440" tIns="45720" rIns="91440" bIns="45720" rtlCol="0" anchor="ctr"/>
          <a:lstStyle>
            <a:lvl1pPr algn="r">
              <a:defRPr sz="750">
                <a:solidFill>
                  <a:schemeClr val="tx1">
                    <a:tint val="75000"/>
                  </a:schemeClr>
                </a:solidFill>
              </a:defRPr>
            </a:lvl1pPr>
          </a:lstStyle>
          <a:p>
            <a:fld id="{9B7EE7B1-A6C1-4E39-8665-A73ED03F32E1}" type="datetimeFigureOut">
              <a:rPr lang="en-US" smtClean="0"/>
              <a:pPr/>
              <a:t>9/20/2019</a:t>
            </a:fld>
            <a:endParaRPr lang="en-US" dirty="0"/>
          </a:p>
        </p:txBody>
      </p:sp>
      <p:sp>
        <p:nvSpPr>
          <p:cNvPr id="29" name="Footer Placeholder 2">
            <a:extLst>
              <a:ext uri="{FF2B5EF4-FFF2-40B4-BE49-F238E27FC236}">
                <a16:creationId xmlns:a16="http://schemas.microsoft.com/office/drawing/2014/main" id="{578EF931-9BED-4D2C-8850-F588C3E36023}"/>
              </a:ext>
            </a:extLst>
          </p:cNvPr>
          <p:cNvSpPr>
            <a:spLocks noGrp="1"/>
          </p:cNvSpPr>
          <p:nvPr>
            <p:ph type="ftr" sz="quarter" idx="3"/>
          </p:nvPr>
        </p:nvSpPr>
        <p:spPr>
          <a:xfrm>
            <a:off x="774372" y="6477001"/>
            <a:ext cx="10006517" cy="365125"/>
          </a:xfrm>
          <a:prstGeom prst="rect">
            <a:avLst/>
          </a:prstGeom>
        </p:spPr>
        <p:txBody>
          <a:bodyPr vert="horz" lIns="91440" tIns="45720" rIns="91440" bIns="45720" rtlCol="0" anchor="ctr"/>
          <a:lstStyle>
            <a:lvl1pPr algn="ctr">
              <a:defRPr sz="750">
                <a:solidFill>
                  <a:schemeClr val="tx1">
                    <a:tint val="75000"/>
                  </a:schemeClr>
                </a:solidFill>
              </a:defRPr>
            </a:lvl1pPr>
          </a:lstStyle>
          <a:p>
            <a:endParaRPr lang="en-US" dirty="0"/>
          </a:p>
        </p:txBody>
      </p:sp>
      <p:sp>
        <p:nvSpPr>
          <p:cNvPr id="30" name="Title 1">
            <a:extLst>
              <a:ext uri="{FF2B5EF4-FFF2-40B4-BE49-F238E27FC236}">
                <a16:creationId xmlns:a16="http://schemas.microsoft.com/office/drawing/2014/main" id="{7B7AD090-7EA2-424E-A15B-B80A20326A1D}"/>
              </a:ext>
            </a:extLst>
          </p:cNvPr>
          <p:cNvSpPr>
            <a:spLocks noGrp="1"/>
          </p:cNvSpPr>
          <p:nvPr>
            <p:ph type="title" hasCustomPrompt="1"/>
          </p:nvPr>
        </p:nvSpPr>
        <p:spPr>
          <a:xfrm>
            <a:off x="2667000" y="225779"/>
            <a:ext cx="9144000" cy="1092483"/>
          </a:xfrm>
          <a:prstGeom prst="rect">
            <a:avLst/>
          </a:prstGeom>
        </p:spPr>
        <p:txBody>
          <a:bodyPr lIns="0" anchor="b"/>
          <a:lstStyle>
            <a:lvl1pPr>
              <a:defRPr lang="en-US" sz="2250" b="1" kern="1200" dirty="0">
                <a:solidFill>
                  <a:srgbClr val="C8722E"/>
                </a:solidFill>
                <a:latin typeface="Arial" panose="020B0604020202020204" pitchFamily="34" charset="0"/>
                <a:ea typeface="+mn-ea"/>
                <a:cs typeface="Arial" panose="020B0604020202020204" pitchFamily="34" charset="0"/>
              </a:defRPr>
            </a:lvl1pPr>
          </a:lstStyle>
          <a:p>
            <a:r>
              <a:rPr lang="en-US" dirty="0"/>
              <a:t>Click to edit slide title</a:t>
            </a:r>
          </a:p>
        </p:txBody>
      </p:sp>
    </p:spTree>
    <p:extLst>
      <p:ext uri="{BB962C8B-B14F-4D97-AF65-F5344CB8AC3E}">
        <p14:creationId xmlns:p14="http://schemas.microsoft.com/office/powerpoint/2010/main" val="15674773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0D96EEDE-6486-774B-B0E3-751BBA42CE35}"/>
              </a:ext>
            </a:extLst>
          </p:cNvPr>
          <p:cNvSpPr/>
          <p:nvPr userDrawn="1"/>
        </p:nvSpPr>
        <p:spPr>
          <a:xfrm>
            <a:off x="4191000" y="0"/>
            <a:ext cx="8001000" cy="6858000"/>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25" dirty="0"/>
          </a:p>
        </p:txBody>
      </p:sp>
      <p:sp>
        <p:nvSpPr>
          <p:cNvPr id="4" name="Slide Number Placeholder 3"/>
          <p:cNvSpPr>
            <a:spLocks noGrp="1"/>
          </p:cNvSpPr>
          <p:nvPr>
            <p:ph type="sldNum" sz="quarter" idx="12"/>
          </p:nvPr>
        </p:nvSpPr>
        <p:spPr>
          <a:xfrm>
            <a:off x="11661915" y="6477000"/>
            <a:ext cx="377685" cy="381000"/>
          </a:xfrm>
          <a:prstGeom prst="rect">
            <a:avLst/>
          </a:prstGeom>
        </p:spPr>
        <p:txBody>
          <a:bodyPr lIns="0" tIns="0" rIns="0" bIns="0" anchor="ctr" anchorCtr="0"/>
          <a:lstStyle>
            <a:lvl1pPr algn="r">
              <a:defRPr sz="750">
                <a:solidFill>
                  <a:srgbClr val="B3B3B3"/>
                </a:solidFill>
                <a:latin typeface="Arial" panose="020B0604020202020204" pitchFamily="34" charset="0"/>
                <a:cs typeface="Arial" panose="020B0604020202020204" pitchFamily="34" charset="0"/>
              </a:defRPr>
            </a:lvl1pPr>
          </a:lstStyle>
          <a:p>
            <a:fld id="{FE7A4BB3-E848-5A44-82DF-322201952CD8}" type="slidenum">
              <a:rPr lang="en-US" smtClean="0"/>
              <a:pPr/>
              <a:t>‹#›</a:t>
            </a:fld>
            <a:endParaRPr lang="en-US" dirty="0"/>
          </a:p>
        </p:txBody>
      </p:sp>
      <p:sp>
        <p:nvSpPr>
          <p:cNvPr id="6" name="Date Placeholder 1">
            <a:extLst>
              <a:ext uri="{FF2B5EF4-FFF2-40B4-BE49-F238E27FC236}">
                <a16:creationId xmlns:a16="http://schemas.microsoft.com/office/drawing/2014/main" id="{8F28E1ED-1888-403E-AAF0-8053EF9DF5EA}"/>
              </a:ext>
            </a:extLst>
          </p:cNvPr>
          <p:cNvSpPr>
            <a:spLocks noGrp="1"/>
          </p:cNvSpPr>
          <p:nvPr>
            <p:ph type="dt" sz="half" idx="2"/>
          </p:nvPr>
        </p:nvSpPr>
        <p:spPr>
          <a:xfrm>
            <a:off x="8919508" y="6495963"/>
            <a:ext cx="2590005" cy="362038"/>
          </a:xfrm>
          <a:prstGeom prst="rect">
            <a:avLst/>
          </a:prstGeom>
        </p:spPr>
        <p:txBody>
          <a:bodyPr vert="horz" lIns="91440" tIns="45720" rIns="91440" bIns="45720" rtlCol="0" anchor="ctr"/>
          <a:lstStyle>
            <a:lvl1pPr algn="r">
              <a:defRPr sz="750">
                <a:solidFill>
                  <a:schemeClr val="tx1">
                    <a:tint val="75000"/>
                  </a:schemeClr>
                </a:solidFill>
              </a:defRPr>
            </a:lvl1pPr>
          </a:lstStyle>
          <a:p>
            <a:fld id="{9B7EE7B1-A6C1-4E39-8665-A73ED03F32E1}" type="datetimeFigureOut">
              <a:rPr lang="en-US" smtClean="0"/>
              <a:pPr/>
              <a:t>9/20/2019</a:t>
            </a:fld>
            <a:endParaRPr lang="en-US" dirty="0"/>
          </a:p>
        </p:txBody>
      </p:sp>
      <p:sp>
        <p:nvSpPr>
          <p:cNvPr id="7" name="Footer Placeholder 2">
            <a:extLst>
              <a:ext uri="{FF2B5EF4-FFF2-40B4-BE49-F238E27FC236}">
                <a16:creationId xmlns:a16="http://schemas.microsoft.com/office/drawing/2014/main" id="{227E8059-8EC0-42A2-8A9E-251427CDC055}"/>
              </a:ext>
            </a:extLst>
          </p:cNvPr>
          <p:cNvSpPr>
            <a:spLocks noGrp="1"/>
          </p:cNvSpPr>
          <p:nvPr>
            <p:ph type="ftr" sz="quarter" idx="3"/>
          </p:nvPr>
        </p:nvSpPr>
        <p:spPr>
          <a:xfrm>
            <a:off x="774372" y="6477001"/>
            <a:ext cx="10006517" cy="365125"/>
          </a:xfrm>
          <a:prstGeom prst="rect">
            <a:avLst/>
          </a:prstGeom>
        </p:spPr>
        <p:txBody>
          <a:bodyPr vert="horz" lIns="91440" tIns="45720" rIns="91440" bIns="45720" rtlCol="0" anchor="ctr"/>
          <a:lstStyle>
            <a:lvl1pPr algn="ctr">
              <a:defRPr sz="750">
                <a:solidFill>
                  <a:schemeClr val="tx1">
                    <a:tint val="75000"/>
                  </a:schemeClr>
                </a:solidFill>
              </a:defRPr>
            </a:lvl1pPr>
          </a:lstStyle>
          <a:p>
            <a:endParaRPr lang="en-US" dirty="0"/>
          </a:p>
        </p:txBody>
      </p:sp>
    </p:spTree>
    <p:extLst>
      <p:ext uri="{BB962C8B-B14F-4D97-AF65-F5344CB8AC3E}">
        <p14:creationId xmlns:p14="http://schemas.microsoft.com/office/powerpoint/2010/main" val="24671925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Thank You / Conclusion">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11661915" y="6477000"/>
            <a:ext cx="377685" cy="381000"/>
          </a:xfrm>
          <a:prstGeom prst="rect">
            <a:avLst/>
          </a:prstGeom>
        </p:spPr>
        <p:txBody>
          <a:bodyPr lIns="0" tIns="0" rIns="0" bIns="0" anchor="ctr" anchorCtr="0"/>
          <a:lstStyle>
            <a:lvl1pPr algn="r">
              <a:defRPr sz="750">
                <a:solidFill>
                  <a:schemeClr val="bg1"/>
                </a:solidFill>
                <a:latin typeface="Arial" panose="020B0604020202020204" pitchFamily="34" charset="0"/>
                <a:cs typeface="Arial" panose="020B0604020202020204" pitchFamily="34" charset="0"/>
              </a:defRPr>
            </a:lvl1pPr>
          </a:lstStyle>
          <a:p>
            <a:fld id="{FE7A4BB3-E848-5A44-82DF-322201952CD8}" type="slidenum">
              <a:rPr lang="en-US" smtClean="0"/>
              <a:pPr/>
              <a:t>‹#›</a:t>
            </a:fld>
            <a:endParaRPr lang="en-US" dirty="0"/>
          </a:p>
        </p:txBody>
      </p:sp>
      <p:sp>
        <p:nvSpPr>
          <p:cNvPr id="6" name="TextBox 5">
            <a:extLst>
              <a:ext uri="{FF2B5EF4-FFF2-40B4-BE49-F238E27FC236}">
                <a16:creationId xmlns:a16="http://schemas.microsoft.com/office/drawing/2014/main" id="{D366D1A4-6DD7-B54C-AB7B-63074374BB93}"/>
              </a:ext>
            </a:extLst>
          </p:cNvPr>
          <p:cNvSpPr txBox="1"/>
          <p:nvPr userDrawn="1"/>
        </p:nvSpPr>
        <p:spPr>
          <a:xfrm>
            <a:off x="1143000" y="1714500"/>
            <a:ext cx="3810000" cy="4572000"/>
          </a:xfrm>
          <a:prstGeom prst="rect">
            <a:avLst/>
          </a:prstGeom>
          <a:noFill/>
        </p:spPr>
        <p:txBody>
          <a:bodyPr wrap="square" lIns="0" tIns="0" rIns="0" bIns="0" rtlCol="0" anchor="ctr" anchorCtr="0">
            <a:noAutofit/>
          </a:bodyPr>
          <a:lstStyle/>
          <a:p>
            <a:pPr>
              <a:lnSpc>
                <a:spcPct val="90000"/>
              </a:lnSpc>
            </a:pPr>
            <a:r>
              <a:rPr lang="en-US" sz="3000" b="1" dirty="0">
                <a:solidFill>
                  <a:srgbClr val="C8722E"/>
                </a:solidFill>
                <a:latin typeface="Arial" panose="020B0604020202020204" pitchFamily="34" charset="0"/>
                <a:cs typeface="Arial" panose="020B0604020202020204" pitchFamily="34" charset="0"/>
              </a:rPr>
              <a:t>Thank you</a:t>
            </a:r>
          </a:p>
        </p:txBody>
      </p:sp>
      <p:sp>
        <p:nvSpPr>
          <p:cNvPr id="9" name="Footer Placeholder 2">
            <a:extLst>
              <a:ext uri="{FF2B5EF4-FFF2-40B4-BE49-F238E27FC236}">
                <a16:creationId xmlns:a16="http://schemas.microsoft.com/office/drawing/2014/main" id="{B62A8373-42F9-431F-865E-129CCA0046BE}"/>
              </a:ext>
            </a:extLst>
          </p:cNvPr>
          <p:cNvSpPr>
            <a:spLocks noGrp="1"/>
          </p:cNvSpPr>
          <p:nvPr>
            <p:ph type="ftr" sz="quarter" idx="3"/>
          </p:nvPr>
        </p:nvSpPr>
        <p:spPr>
          <a:xfrm>
            <a:off x="774374" y="6477001"/>
            <a:ext cx="4559628" cy="365125"/>
          </a:xfrm>
          <a:prstGeom prst="rect">
            <a:avLst/>
          </a:prstGeom>
        </p:spPr>
        <p:txBody>
          <a:bodyPr vert="horz" lIns="91440" tIns="45720" rIns="91440" bIns="45720" rtlCol="0" anchor="ctr"/>
          <a:lstStyle>
            <a:lvl1pPr algn="ctr">
              <a:defRPr sz="750">
                <a:solidFill>
                  <a:schemeClr val="tx1">
                    <a:tint val="75000"/>
                  </a:schemeClr>
                </a:solidFill>
              </a:defRPr>
            </a:lvl1pPr>
          </a:lstStyle>
          <a:p>
            <a:endParaRPr lang="en-US" dirty="0"/>
          </a:p>
        </p:txBody>
      </p:sp>
    </p:spTree>
    <p:extLst>
      <p:ext uri="{BB962C8B-B14F-4D97-AF65-F5344CB8AC3E}">
        <p14:creationId xmlns:p14="http://schemas.microsoft.com/office/powerpoint/2010/main" val="31169194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jp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27BDD95E-AAE6-7843-A56C-33E377929C72}"/>
              </a:ext>
            </a:extLst>
          </p:cNvPr>
          <p:cNvPicPr>
            <a:picLocks noChangeAspect="1"/>
          </p:cNvPicPr>
          <p:nvPr userDrawn="1"/>
        </p:nvPicPr>
        <p:blipFill>
          <a:blip r:embed="rId1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8" name="Rectangle 7">
            <a:extLst>
              <a:ext uri="{FF2B5EF4-FFF2-40B4-BE49-F238E27FC236}">
                <a16:creationId xmlns:a16="http://schemas.microsoft.com/office/drawing/2014/main" id="{2729221F-20F2-144C-A638-0A6C756C26C9}"/>
              </a:ext>
            </a:extLst>
          </p:cNvPr>
          <p:cNvSpPr/>
          <p:nvPr/>
        </p:nvSpPr>
        <p:spPr>
          <a:xfrm>
            <a:off x="762000" y="0"/>
            <a:ext cx="4572000" cy="6858000"/>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25" dirty="0"/>
          </a:p>
        </p:txBody>
      </p:sp>
      <p:pic>
        <p:nvPicPr>
          <p:cNvPr id="6" name="Picture 5">
            <a:extLst>
              <a:ext uri="{FF2B5EF4-FFF2-40B4-BE49-F238E27FC236}">
                <a16:creationId xmlns:a16="http://schemas.microsoft.com/office/drawing/2014/main" id="{7588D28A-E737-5049-8A98-3AC3A6EA2CDB}"/>
              </a:ext>
            </a:extLst>
          </p:cNvPr>
          <p:cNvPicPr>
            <a:picLocks noChangeAspect="1"/>
          </p:cNvPicPr>
          <p:nvPr/>
        </p:nvPicPr>
        <p:blipFill>
          <a:blip r:embed="rId13"/>
          <a:stretch>
            <a:fillRect/>
          </a:stretch>
        </p:blipFill>
        <p:spPr>
          <a:xfrm>
            <a:off x="1143000" y="198120"/>
            <a:ext cx="1066800" cy="1041020"/>
          </a:xfrm>
          <a:prstGeom prst="rect">
            <a:avLst/>
          </a:prstGeom>
        </p:spPr>
      </p:pic>
      <p:sp>
        <p:nvSpPr>
          <p:cNvPr id="3" name="Footer Placeholder 2">
            <a:extLst>
              <a:ext uri="{FF2B5EF4-FFF2-40B4-BE49-F238E27FC236}">
                <a16:creationId xmlns:a16="http://schemas.microsoft.com/office/drawing/2014/main" id="{5EEAA279-64AD-4C24-987C-D056E5350C46}"/>
              </a:ext>
            </a:extLst>
          </p:cNvPr>
          <p:cNvSpPr>
            <a:spLocks noGrp="1"/>
          </p:cNvSpPr>
          <p:nvPr>
            <p:ph type="ftr" sz="quarter" idx="3"/>
          </p:nvPr>
        </p:nvSpPr>
        <p:spPr>
          <a:xfrm>
            <a:off x="990866" y="6356616"/>
            <a:ext cx="4114271" cy="365125"/>
          </a:xfrm>
          <a:prstGeom prst="rect">
            <a:avLst/>
          </a:prstGeom>
        </p:spPr>
        <p:txBody>
          <a:bodyPr vert="horz" lIns="91440" tIns="45720" rIns="91440" bIns="45720" rtlCol="0" anchor="ctr"/>
          <a:lstStyle>
            <a:lvl1pPr algn="ctr">
              <a:defRPr sz="750">
                <a:solidFill>
                  <a:schemeClr val="tx1">
                    <a:tint val="75000"/>
                  </a:schemeClr>
                </a:solidFill>
              </a:defRPr>
            </a:lvl1pPr>
          </a:lstStyle>
          <a:p>
            <a:endParaRPr lang="en-US" dirty="0"/>
          </a:p>
        </p:txBody>
      </p:sp>
    </p:spTree>
    <p:extLst>
      <p:ext uri="{BB962C8B-B14F-4D97-AF65-F5344CB8AC3E}">
        <p14:creationId xmlns:p14="http://schemas.microsoft.com/office/powerpoint/2010/main" val="1440106297"/>
      </p:ext>
    </p:extLst>
  </p:cSld>
  <p:clrMap bg1="lt1" tx1="dk1" bg2="lt2" tx2="dk2" accent1="accent1" accent2="accent2" accent3="accent3" accent4="accent4" accent5="accent5" accent6="accent6" hlink="hlink" folHlink="folHlink"/>
  <p:sldLayoutIdLst>
    <p:sldLayoutId id="2147484246" r:id="rId1"/>
    <p:sldLayoutId id="2147484247" r:id="rId2"/>
    <p:sldLayoutId id="2147484248" r:id="rId3"/>
    <p:sldLayoutId id="2147484249" r:id="rId4"/>
    <p:sldLayoutId id="2147484250" r:id="rId5"/>
    <p:sldLayoutId id="2147484251" r:id="rId6"/>
    <p:sldLayoutId id="2147484252" r:id="rId7"/>
    <p:sldLayoutId id="2147484253" r:id="rId8"/>
    <p:sldLayoutId id="2147484254" r:id="rId9"/>
    <p:sldLayoutId id="2147484256" r:id="rId10"/>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8.xml"/><Relationship Id="rId1" Type="http://schemas.openxmlformats.org/officeDocument/2006/relationships/slideLayout" Target="../slideLayouts/slideLayout4.xml"/><Relationship Id="rId4" Type="http://schemas.openxmlformats.org/officeDocument/2006/relationships/image" Target="../media/image22.jpe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23.emf"/><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1.xml"/><Relationship Id="rId1" Type="http://schemas.openxmlformats.org/officeDocument/2006/relationships/slideLayout" Target="../slideLayouts/slideLayout4.xml"/><Relationship Id="rId4" Type="http://schemas.openxmlformats.org/officeDocument/2006/relationships/image" Target="../media/image25.jpeg"/></Relationships>
</file>

<file path=ppt/slides/_rels/slide1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2.xml"/><Relationship Id="rId1" Type="http://schemas.openxmlformats.org/officeDocument/2006/relationships/slideLayout" Target="../slideLayouts/slideLayout4.xml"/><Relationship Id="rId5" Type="http://schemas.openxmlformats.org/officeDocument/2006/relationships/image" Target="../media/image28.png"/><Relationship Id="rId4" Type="http://schemas.openxmlformats.org/officeDocument/2006/relationships/image" Target="../media/image27.png"/></Relationships>
</file>

<file path=ppt/slides/_rels/slide1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10.png"/><Relationship Id="rId7" Type="http://schemas.openxmlformats.org/officeDocument/2006/relationships/image" Target="../media/image29.jpeg"/><Relationship Id="rId2" Type="http://schemas.openxmlformats.org/officeDocument/2006/relationships/notesSlide" Target="../notesSlides/notesSlide15.xml"/><Relationship Id="rId1" Type="http://schemas.openxmlformats.org/officeDocument/2006/relationships/slideLayout" Target="../slideLayouts/slideLayout4.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19.xml.rels><?xml version="1.0" encoding="UTF-8" standalone="yes"?>
<Relationships xmlns="http://schemas.openxmlformats.org/package/2006/relationships"><Relationship Id="rId8" Type="http://schemas.openxmlformats.org/officeDocument/2006/relationships/hyperlink" Target="http://www.sandia.gov/energystoragesafety/" TargetMode="External"/><Relationship Id="rId3" Type="http://schemas.openxmlformats.org/officeDocument/2006/relationships/image" Target="../media/image30.png"/><Relationship Id="rId7" Type="http://schemas.openxmlformats.org/officeDocument/2006/relationships/hyperlink" Target="mailto:Patrick.balducci@pnnl.gov" TargetMode="External"/><Relationship Id="rId2" Type="http://schemas.openxmlformats.org/officeDocument/2006/relationships/notesSlide" Target="../notesSlides/notesSlide16.xml"/><Relationship Id="rId1" Type="http://schemas.openxmlformats.org/officeDocument/2006/relationships/slideLayout" Target="../slideLayouts/slideLayout4.xml"/><Relationship Id="rId6" Type="http://schemas.openxmlformats.org/officeDocument/2006/relationships/image" Target="../media/image33.png"/><Relationship Id="rId5" Type="http://schemas.openxmlformats.org/officeDocument/2006/relationships/image" Target="../media/image32.png"/><Relationship Id="rId4" Type="http://schemas.openxmlformats.org/officeDocument/2006/relationships/image" Target="../media/image31.png"/></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4.xml"/><Relationship Id="rId5" Type="http://schemas.openxmlformats.org/officeDocument/2006/relationships/image" Target="../media/image8.png"/><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8" Type="http://schemas.openxmlformats.org/officeDocument/2006/relationships/notesSlide" Target="../notesSlides/notesSlide3.xml"/><Relationship Id="rId13" Type="http://schemas.openxmlformats.org/officeDocument/2006/relationships/image" Target="../media/image12.png"/><Relationship Id="rId3" Type="http://schemas.openxmlformats.org/officeDocument/2006/relationships/tags" Target="../tags/tag3.xml"/><Relationship Id="rId7" Type="http://schemas.openxmlformats.org/officeDocument/2006/relationships/slideLayout" Target="../slideLayouts/slideLayout4.xml"/><Relationship Id="rId12" Type="http://schemas.openxmlformats.org/officeDocument/2006/relationships/image" Target="../media/image11.png"/><Relationship Id="rId2" Type="http://schemas.openxmlformats.org/officeDocument/2006/relationships/tags" Target="../tags/tag2.xml"/><Relationship Id="rId16" Type="http://schemas.openxmlformats.org/officeDocument/2006/relationships/image" Target="../media/image8.png"/><Relationship Id="rId1" Type="http://schemas.openxmlformats.org/officeDocument/2006/relationships/tags" Target="../tags/tag1.xml"/><Relationship Id="rId6" Type="http://schemas.openxmlformats.org/officeDocument/2006/relationships/tags" Target="../tags/tag6.xml"/><Relationship Id="rId11" Type="http://schemas.openxmlformats.org/officeDocument/2006/relationships/image" Target="../media/image10.png"/><Relationship Id="rId5" Type="http://schemas.openxmlformats.org/officeDocument/2006/relationships/tags" Target="../tags/tag5.xml"/><Relationship Id="rId15" Type="http://schemas.openxmlformats.org/officeDocument/2006/relationships/image" Target="../media/image7.png"/><Relationship Id="rId10" Type="http://schemas.openxmlformats.org/officeDocument/2006/relationships/image" Target="../media/image9.jpeg"/><Relationship Id="rId4" Type="http://schemas.openxmlformats.org/officeDocument/2006/relationships/tags" Target="../tags/tag4.xml"/><Relationship Id="rId9" Type="http://schemas.openxmlformats.org/officeDocument/2006/relationships/image" Target="../media/image6.png"/><Relationship Id="rId14" Type="http://schemas.openxmlformats.org/officeDocument/2006/relationships/image" Target="../media/image13.png"/></Relationships>
</file>

<file path=ppt/slides/_rels/slide5.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15.png"/><Relationship Id="rId7" Type="http://schemas.openxmlformats.org/officeDocument/2006/relationships/image" Target="../media/image13.png"/><Relationship Id="rId2" Type="http://schemas.openxmlformats.org/officeDocument/2006/relationships/notesSlide" Target="../notesSlides/notesSlide5.xml"/><Relationship Id="rId1" Type="http://schemas.openxmlformats.org/officeDocument/2006/relationships/slideLayout" Target="../slideLayouts/slideLayout4.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6.xml"/><Relationship Id="rId1" Type="http://schemas.openxmlformats.org/officeDocument/2006/relationships/slideLayout" Target="../slideLayouts/slideLayout4.xml"/><Relationship Id="rId4" Type="http://schemas.openxmlformats.org/officeDocument/2006/relationships/image" Target="../media/image17.png"/></Relationships>
</file>

<file path=ppt/slides/_rels/slide8.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049B38-8C6A-4341-A8A7-8D02FDC8853D}"/>
              </a:ext>
            </a:extLst>
          </p:cNvPr>
          <p:cNvSpPr>
            <a:spLocks noGrp="1"/>
          </p:cNvSpPr>
          <p:nvPr>
            <p:ph type="ctrTitle"/>
          </p:nvPr>
        </p:nvSpPr>
        <p:spPr>
          <a:xfrm>
            <a:off x="1143000" y="1371600"/>
            <a:ext cx="3810000" cy="2057400"/>
          </a:xfrm>
        </p:spPr>
        <p:txBody>
          <a:bodyPr/>
          <a:lstStyle/>
          <a:p>
            <a:r>
              <a:rPr lang="en-US" sz="2600" dirty="0">
                <a:solidFill>
                  <a:schemeClr val="tx2"/>
                </a:solidFill>
              </a:rPr>
              <a:t>Nantucket Island Energy Storage Assessment</a:t>
            </a:r>
          </a:p>
        </p:txBody>
      </p:sp>
      <p:sp>
        <p:nvSpPr>
          <p:cNvPr id="3" name="Text Placeholder 2">
            <a:extLst>
              <a:ext uri="{FF2B5EF4-FFF2-40B4-BE49-F238E27FC236}">
                <a16:creationId xmlns:a16="http://schemas.microsoft.com/office/drawing/2014/main" id="{A24E807F-F5FD-F343-BA6F-C60AEB142E4E}"/>
              </a:ext>
            </a:extLst>
          </p:cNvPr>
          <p:cNvSpPr>
            <a:spLocks noGrp="1"/>
          </p:cNvSpPr>
          <p:nvPr>
            <p:ph type="body" sz="quarter" idx="10"/>
          </p:nvPr>
        </p:nvSpPr>
        <p:spPr>
          <a:xfrm>
            <a:off x="1143000" y="3733800"/>
            <a:ext cx="3810000" cy="457200"/>
          </a:xfrm>
        </p:spPr>
        <p:txBody>
          <a:bodyPr/>
          <a:lstStyle/>
          <a:p>
            <a:r>
              <a:rPr lang="en-US" sz="1400" dirty="0"/>
              <a:t>Patrick Balducci, Chief Economist</a:t>
            </a:r>
          </a:p>
          <a:p>
            <a:r>
              <a:rPr lang="en-US" sz="1400" dirty="0"/>
              <a:t>Pacific Northwest National Laboratory</a:t>
            </a:r>
          </a:p>
          <a:p>
            <a:r>
              <a:rPr lang="en-US" sz="1400" dirty="0"/>
              <a:t>DOE OE Energy Storage Peer Review</a:t>
            </a:r>
          </a:p>
          <a:p>
            <a:r>
              <a:rPr lang="en-US" sz="1400" dirty="0"/>
              <a:t>Albuquerque, NM</a:t>
            </a:r>
          </a:p>
          <a:p>
            <a:r>
              <a:rPr lang="en-US" sz="1400" dirty="0"/>
              <a:t>September 24, 2019</a:t>
            </a:r>
          </a:p>
        </p:txBody>
      </p:sp>
      <p:sp>
        <p:nvSpPr>
          <p:cNvPr id="4" name="Text Placeholder 3">
            <a:extLst>
              <a:ext uri="{FF2B5EF4-FFF2-40B4-BE49-F238E27FC236}">
                <a16:creationId xmlns:a16="http://schemas.microsoft.com/office/drawing/2014/main" id="{F1C627BF-56B7-F146-A73E-290C747669F9}"/>
              </a:ext>
            </a:extLst>
          </p:cNvPr>
          <p:cNvSpPr>
            <a:spLocks noGrp="1"/>
          </p:cNvSpPr>
          <p:nvPr>
            <p:ph type="body" sz="quarter" idx="11"/>
          </p:nvPr>
        </p:nvSpPr>
        <p:spPr>
          <a:xfrm>
            <a:off x="1143000" y="5290930"/>
            <a:ext cx="3810000" cy="500270"/>
          </a:xfrm>
        </p:spPr>
        <p:txBody>
          <a:bodyPr/>
          <a:lstStyle/>
          <a:p>
            <a:r>
              <a:rPr lang="en-US" dirty="0"/>
              <a:t>Support from DOE Office of Electricity Delivery &amp; Energy Reliability</a:t>
            </a:r>
          </a:p>
          <a:p>
            <a:r>
              <a:rPr lang="en-US" dirty="0"/>
              <a:t>ENERGY STORAGE PROGRAM</a:t>
            </a:r>
          </a:p>
        </p:txBody>
      </p:sp>
      <p:sp>
        <p:nvSpPr>
          <p:cNvPr id="5" name="Text Placeholder 3">
            <a:extLst>
              <a:ext uri="{FF2B5EF4-FFF2-40B4-BE49-F238E27FC236}">
                <a16:creationId xmlns:a16="http://schemas.microsoft.com/office/drawing/2014/main" id="{4018EB3C-2E8C-482E-B00C-DCA9B501F9CB}"/>
              </a:ext>
            </a:extLst>
          </p:cNvPr>
          <p:cNvSpPr txBox="1">
            <a:spLocks/>
          </p:cNvSpPr>
          <p:nvPr/>
        </p:nvSpPr>
        <p:spPr>
          <a:xfrm>
            <a:off x="5486400" y="6248400"/>
            <a:ext cx="5638800" cy="424070"/>
          </a:xfrm>
          <a:prstGeom prst="rect">
            <a:avLst/>
          </a:prstGeom>
        </p:spPr>
        <p:txBody>
          <a:bodyPr wrap="none" lIns="0" tIns="0" rIns="0" bIns="0">
            <a:noAutofit/>
          </a:bodyPr>
          <a:lstStyle>
            <a:lvl1pPr marL="0" indent="0" algn="r" defTabSz="685800" rtl="0" eaLnBrk="1" latinLnBrk="0" hangingPunct="1">
              <a:lnSpc>
                <a:spcPct val="90000"/>
              </a:lnSpc>
              <a:spcBef>
                <a:spcPts val="750"/>
              </a:spcBef>
              <a:buFont typeface="Arial" panose="020B0604020202020204" pitchFamily="34" charset="0"/>
              <a:buNone/>
              <a:defRPr sz="1000" kern="1200">
                <a:solidFill>
                  <a:srgbClr val="616265"/>
                </a:solidFill>
                <a:latin typeface="Arial" panose="020B0604020202020204" pitchFamily="34" charset="0"/>
                <a:ea typeface="+mn-ea"/>
                <a:cs typeface="Arial" panose="020B0604020202020204" pitchFamily="34" charset="0"/>
              </a:defRPr>
            </a:lvl1pPr>
            <a:lvl2pPr marL="342900" indent="0" algn="l" defTabSz="685800" rtl="0" eaLnBrk="1" latinLnBrk="0" hangingPunct="1">
              <a:lnSpc>
                <a:spcPct val="90000"/>
              </a:lnSpc>
              <a:spcBef>
                <a:spcPts val="375"/>
              </a:spcBef>
              <a:buFont typeface="Arial" panose="020B0604020202020204" pitchFamily="34" charset="0"/>
              <a:buNone/>
              <a:defRPr sz="1800" kern="1200">
                <a:solidFill>
                  <a:schemeClr val="tx1"/>
                </a:solidFill>
                <a:latin typeface="+mn-lt"/>
                <a:ea typeface="+mn-ea"/>
                <a:cs typeface="+mn-cs"/>
              </a:defRPr>
            </a:lvl2pPr>
            <a:lvl3pPr marL="685800" indent="0" algn="l" defTabSz="685800" rtl="0" eaLnBrk="1" latinLnBrk="0" hangingPunct="1">
              <a:lnSpc>
                <a:spcPct val="90000"/>
              </a:lnSpc>
              <a:spcBef>
                <a:spcPts val="375"/>
              </a:spcBef>
              <a:buFont typeface="Arial" panose="020B0604020202020204" pitchFamily="34" charset="0"/>
              <a:buNone/>
              <a:defRPr sz="1500" kern="1200">
                <a:solidFill>
                  <a:schemeClr val="tx1"/>
                </a:solidFill>
                <a:latin typeface="+mn-lt"/>
                <a:ea typeface="+mn-ea"/>
                <a:cs typeface="+mn-cs"/>
              </a:defRPr>
            </a:lvl3pPr>
            <a:lvl4pPr marL="1028700" indent="0" algn="l" defTabSz="685800" rtl="0" eaLnBrk="1" latinLnBrk="0" hangingPunct="1">
              <a:lnSpc>
                <a:spcPct val="90000"/>
              </a:lnSpc>
              <a:spcBef>
                <a:spcPts val="375"/>
              </a:spcBef>
              <a:buFont typeface="Arial" panose="020B0604020202020204" pitchFamily="34" charset="0"/>
              <a:buNone/>
              <a:defRPr sz="1350" kern="1200">
                <a:solidFill>
                  <a:schemeClr val="tx1"/>
                </a:solidFill>
                <a:latin typeface="+mn-lt"/>
                <a:ea typeface="+mn-ea"/>
                <a:cs typeface="+mn-cs"/>
              </a:defRPr>
            </a:lvl4pPr>
            <a:lvl5pPr marL="1371600" indent="0" algn="l" defTabSz="685800" rtl="0" eaLnBrk="1" latinLnBrk="0" hangingPunct="1">
              <a:lnSpc>
                <a:spcPct val="90000"/>
              </a:lnSpc>
              <a:spcBef>
                <a:spcPts val="375"/>
              </a:spcBef>
              <a:buFont typeface="Arial" panose="020B0604020202020204" pitchFamily="34" charset="0"/>
              <a:buNone/>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algn="l"/>
            <a:r>
              <a:rPr lang="en-US" sz="1200" dirty="0">
                <a:solidFill>
                  <a:schemeClr val="accent2"/>
                </a:solidFill>
              </a:rPr>
              <a:t>Other contributing authors: Kendall Mongird, Vanshika Fotedar, Di Wu, Tom McDermott, </a:t>
            </a:r>
          </a:p>
          <a:p>
            <a:pPr algn="l"/>
            <a:r>
              <a:rPr lang="en-US" sz="1200" dirty="0">
                <a:solidFill>
                  <a:schemeClr val="accent2"/>
                </a:solidFill>
              </a:rPr>
              <a:t>Alasdair Crawford, Xu Ma, Bilal Bhatti, Bishnu Bhattarai, and Sumitrra Ganguli</a:t>
            </a:r>
          </a:p>
        </p:txBody>
      </p:sp>
    </p:spTree>
    <p:extLst>
      <p:ext uri="{BB962C8B-B14F-4D97-AF65-F5344CB8AC3E}">
        <p14:creationId xmlns:p14="http://schemas.microsoft.com/office/powerpoint/2010/main" val="49730580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pPr>
              <a:defRPr/>
            </a:pPr>
            <a:fld id="{156C5500-D4B5-4C88-8B56-ACB96F7DE3C8}" type="slidenum">
              <a:rPr lang="en-US" smtClean="0">
                <a:solidFill>
                  <a:prstClr val="black"/>
                </a:solidFill>
              </a:rPr>
              <a:pPr>
                <a:defRPr/>
              </a:pPr>
              <a:t>10</a:t>
            </a:fld>
            <a:endParaRPr lang="en-US" dirty="0">
              <a:solidFill>
                <a:prstClr val="black"/>
              </a:solidFill>
            </a:endParaRPr>
          </a:p>
        </p:txBody>
      </p:sp>
      <p:sp>
        <p:nvSpPr>
          <p:cNvPr id="3" name="Rectangle 2"/>
          <p:cNvSpPr/>
          <p:nvPr/>
        </p:nvSpPr>
        <p:spPr>
          <a:xfrm>
            <a:off x="1142999" y="1536442"/>
            <a:ext cx="4800601" cy="5016758"/>
          </a:xfrm>
          <a:prstGeom prst="rect">
            <a:avLst/>
          </a:prstGeom>
        </p:spPr>
        <p:txBody>
          <a:bodyPr wrap="square">
            <a:spAutoFit/>
          </a:bodyPr>
          <a:lstStyle/>
          <a:p>
            <a:pPr marL="285750" indent="-285750">
              <a:spcBef>
                <a:spcPts val="600"/>
              </a:spcBef>
              <a:spcAft>
                <a:spcPts val="600"/>
              </a:spcAft>
              <a:buFont typeface="Wingdings" panose="05000000000000000000" pitchFamily="2" charset="2"/>
              <a:buChar char="§"/>
            </a:pPr>
            <a:r>
              <a:rPr lang="en-US" dirty="0">
                <a:solidFill>
                  <a:schemeClr val="accent2"/>
                </a:solidFill>
              </a:rPr>
              <a:t>Nantucket BESS modeled as a continuous storage facility – forward capacity, spinning reserve, energy arbitrage and frequency regulation (CTG not bid in market due to emissions/noise concerns)</a:t>
            </a:r>
          </a:p>
          <a:p>
            <a:pPr marL="285750" indent="-285750">
              <a:spcBef>
                <a:spcPts val="600"/>
              </a:spcBef>
              <a:spcAft>
                <a:spcPts val="600"/>
              </a:spcAft>
              <a:buFont typeface="Wingdings" panose="05000000000000000000" pitchFamily="2" charset="2"/>
              <a:buChar char="§"/>
            </a:pPr>
            <a:r>
              <a:rPr lang="en-US" dirty="0">
                <a:solidFill>
                  <a:schemeClr val="accent2"/>
                </a:solidFill>
              </a:rPr>
              <a:t>Market rules enable National Grid to adjust price bids based on local opportunity costs – higher prices, economic min/max altered when BESS is required for local operations</a:t>
            </a:r>
          </a:p>
          <a:p>
            <a:pPr marL="285750" indent="-285750">
              <a:spcBef>
                <a:spcPts val="600"/>
              </a:spcBef>
              <a:spcAft>
                <a:spcPts val="600"/>
              </a:spcAft>
              <a:buFont typeface="Wingdings" panose="05000000000000000000" pitchFamily="2" charset="2"/>
              <a:buChar char="§"/>
            </a:pPr>
            <a:r>
              <a:rPr lang="en-US" dirty="0">
                <a:solidFill>
                  <a:schemeClr val="accent2"/>
                </a:solidFill>
                <a:latin typeface="Arial" panose="020B0604020202020204" pitchFamily="34" charset="0"/>
                <a:cs typeface="Arial" panose="020B0604020202020204" pitchFamily="34" charset="0"/>
              </a:rPr>
              <a:t>For arbitrage, PNNL collected hourly and real-time market data on clearing prices based on supply offers by the energy providers and the demand bids by the load serving entities.</a:t>
            </a:r>
            <a:endParaRPr lang="en-US" dirty="0">
              <a:solidFill>
                <a:schemeClr val="accent2"/>
              </a:solidFill>
            </a:endParaRPr>
          </a:p>
          <a:p>
            <a:pPr marL="342900" indent="-342900" defTabSz="457154">
              <a:spcBef>
                <a:spcPts val="600"/>
              </a:spcBef>
              <a:buClr>
                <a:schemeClr val="tx1"/>
              </a:buClr>
              <a:buSzPct val="100000"/>
              <a:buFont typeface="Wingdings" panose="05000000000000000000" pitchFamily="2" charset="2"/>
              <a:buChar char="§"/>
            </a:pPr>
            <a:endParaRPr lang="en-US" sz="2000" dirty="0">
              <a:solidFill>
                <a:schemeClr val="accent2"/>
              </a:solidFill>
              <a:cs typeface="Arial"/>
            </a:endParaRPr>
          </a:p>
        </p:txBody>
      </p:sp>
      <p:sp>
        <p:nvSpPr>
          <p:cNvPr id="6" name="Title 5">
            <a:extLst>
              <a:ext uri="{FF2B5EF4-FFF2-40B4-BE49-F238E27FC236}">
                <a16:creationId xmlns:a16="http://schemas.microsoft.com/office/drawing/2014/main" id="{377727A0-23A8-7B44-B049-B418877D4021}"/>
              </a:ext>
            </a:extLst>
          </p:cNvPr>
          <p:cNvSpPr>
            <a:spLocks noGrp="1"/>
          </p:cNvSpPr>
          <p:nvPr>
            <p:ph type="title"/>
          </p:nvPr>
        </p:nvSpPr>
        <p:spPr/>
        <p:txBody>
          <a:bodyPr/>
          <a:lstStyle/>
          <a:p>
            <a:r>
              <a:rPr lang="en-US" sz="3000" dirty="0">
                <a:solidFill>
                  <a:schemeClr val="tx2"/>
                </a:solidFill>
              </a:rPr>
              <a:t>ISONE Market: Energy Arbitrage</a:t>
            </a:r>
          </a:p>
        </p:txBody>
      </p:sp>
      <p:sp>
        <p:nvSpPr>
          <p:cNvPr id="9" name="TextBox 8"/>
          <p:cNvSpPr txBox="1"/>
          <p:nvPr/>
        </p:nvSpPr>
        <p:spPr>
          <a:xfrm>
            <a:off x="1485899" y="6172200"/>
            <a:ext cx="4114800" cy="430887"/>
          </a:xfrm>
          <a:prstGeom prst="rect">
            <a:avLst/>
          </a:prstGeom>
          <a:ln w="28575">
            <a:solidFill>
              <a:schemeClr val="tx2"/>
            </a:solidFill>
          </a:ln>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sz="1100" u="sng" dirty="0">
                <a:solidFill>
                  <a:schemeClr val="tx2"/>
                </a:solidFill>
                <a:latin typeface="Arial" panose="020B0604020202020204" pitchFamily="34" charset="0"/>
                <a:cs typeface="Arial" panose="020B0604020202020204" pitchFamily="34" charset="0"/>
              </a:rPr>
              <a:t>Key Lesson: </a:t>
            </a:r>
            <a:r>
              <a:rPr lang="en-US" sz="1100" dirty="0">
                <a:solidFill>
                  <a:schemeClr val="tx2"/>
                </a:solidFill>
                <a:latin typeface="Arial" panose="020B0604020202020204" pitchFamily="34" charset="0"/>
                <a:cs typeface="Arial" panose="020B0604020202020204" pitchFamily="34" charset="0"/>
              </a:rPr>
              <a:t>While one of the first recognized use cases for energy storage, arbitrage typically yields a small value.</a:t>
            </a:r>
          </a:p>
        </p:txBody>
      </p:sp>
      <p:pic>
        <p:nvPicPr>
          <p:cNvPr id="10" name="Picture 9">
            <a:extLst>
              <a:ext uri="{FF2B5EF4-FFF2-40B4-BE49-F238E27FC236}">
                <a16:creationId xmlns:a16="http://schemas.microsoft.com/office/drawing/2014/main" id="{CDC53A38-AC61-47CD-AA0C-2AEF34972FF9}"/>
              </a:ext>
            </a:extLst>
          </p:cNvPr>
          <p:cNvPicPr/>
          <p:nvPr/>
        </p:nvPicPr>
        <p:blipFill>
          <a:blip r:embed="rId3">
            <a:extLst>
              <a:ext uri="{28A0092B-C50C-407E-A947-70E740481C1C}">
                <a14:useLocalDpi xmlns:a14="http://schemas.microsoft.com/office/drawing/2010/main" val="0"/>
              </a:ext>
            </a:extLst>
          </a:blip>
          <a:stretch>
            <a:fillRect/>
          </a:stretch>
        </p:blipFill>
        <p:spPr>
          <a:xfrm>
            <a:off x="6096000" y="2948940"/>
            <a:ext cx="5943600" cy="3528060"/>
          </a:xfrm>
          <a:prstGeom prst="rect">
            <a:avLst/>
          </a:prstGeom>
        </p:spPr>
      </p:pic>
      <p:pic>
        <p:nvPicPr>
          <p:cNvPr id="11" name="Picture 2" descr="Image result for map of isone">
            <a:extLst>
              <a:ext uri="{FF2B5EF4-FFF2-40B4-BE49-F238E27FC236}">
                <a16:creationId xmlns:a16="http://schemas.microsoft.com/office/drawing/2014/main" id="{9F0C4EEA-A639-471F-9C45-3F56B5D85C9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296400" y="645179"/>
            <a:ext cx="2310624" cy="34382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6146194"/>
      </p:ext>
    </p:extLst>
  </p:cSld>
  <p:clrMapOvr>
    <a:masterClrMapping/>
  </p:clrMapOvr>
  <mc:AlternateContent xmlns:mc="http://schemas.openxmlformats.org/markup-compatibility/2006" xmlns:p14="http://schemas.microsoft.com/office/powerpoint/2010/main">
    <mc:Choice Requires="p14">
      <p:transition spd="slow" p14:dur="1200">
        <p14:prism dir="d"/>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pPr>
              <a:defRPr/>
            </a:pPr>
            <a:fld id="{156C5500-D4B5-4C88-8B56-ACB96F7DE3C8}" type="slidenum">
              <a:rPr lang="en-US" smtClean="0">
                <a:solidFill>
                  <a:prstClr val="black"/>
                </a:solidFill>
              </a:rPr>
              <a:pPr>
                <a:defRPr/>
              </a:pPr>
              <a:t>11</a:t>
            </a:fld>
            <a:endParaRPr lang="en-US" dirty="0">
              <a:solidFill>
                <a:prstClr val="black"/>
              </a:solidFill>
            </a:endParaRPr>
          </a:p>
        </p:txBody>
      </p:sp>
      <p:sp>
        <p:nvSpPr>
          <p:cNvPr id="3" name="Rectangle 2"/>
          <p:cNvSpPr/>
          <p:nvPr/>
        </p:nvSpPr>
        <p:spPr>
          <a:xfrm>
            <a:off x="1143000" y="1537937"/>
            <a:ext cx="11049000" cy="3847207"/>
          </a:xfrm>
          <a:prstGeom prst="rect">
            <a:avLst/>
          </a:prstGeom>
        </p:spPr>
        <p:txBody>
          <a:bodyPr wrap="square">
            <a:spAutoFit/>
          </a:bodyPr>
          <a:lstStyle/>
          <a:p>
            <a:pPr marL="342900" indent="-342900">
              <a:spcBef>
                <a:spcPts val="600"/>
              </a:spcBef>
              <a:spcAft>
                <a:spcPts val="600"/>
              </a:spcAft>
              <a:buFont typeface="Wingdings" panose="05000000000000000000" pitchFamily="2" charset="2"/>
              <a:buChar char="§"/>
            </a:pPr>
            <a:r>
              <a:rPr lang="en-US" sz="1600" dirty="0">
                <a:solidFill>
                  <a:schemeClr val="accent2"/>
                </a:solidFill>
              </a:rPr>
              <a:t>Daily operation of the BESS is based on forecast prices while revenue results from market clearing prices. Thus, this evaluation does not assume perfect foresight but rather reflects the impacts of prediction error</a:t>
            </a:r>
          </a:p>
          <a:p>
            <a:pPr marL="342900" indent="-342900">
              <a:spcBef>
                <a:spcPts val="600"/>
              </a:spcBef>
              <a:spcAft>
                <a:spcPts val="600"/>
              </a:spcAft>
              <a:buFont typeface="Wingdings" panose="05000000000000000000" pitchFamily="2" charset="2"/>
              <a:buChar char="§"/>
            </a:pPr>
            <a:r>
              <a:rPr lang="en-US" sz="1600" dirty="0">
                <a:solidFill>
                  <a:srgbClr val="000000"/>
                </a:solidFill>
              </a:rPr>
              <a:t>After testing several models, the two best approaches that were used to generate final predictions for DAM LMP and RTM LMP based on lowest RMSE were </a:t>
            </a:r>
            <a:r>
              <a:rPr lang="en-US" sz="1600" b="1" dirty="0">
                <a:solidFill>
                  <a:srgbClr val="000000"/>
                </a:solidFill>
              </a:rPr>
              <a:t>ARIMA and GBM. </a:t>
            </a:r>
            <a:r>
              <a:rPr lang="en-US" sz="1600" dirty="0">
                <a:solidFill>
                  <a:srgbClr val="000000"/>
                </a:solidFill>
              </a:rPr>
              <a:t>We use the ARIMA-fed GBM method.</a:t>
            </a:r>
            <a:endParaRPr lang="en-US" sz="1600" b="1" dirty="0">
              <a:solidFill>
                <a:schemeClr val="accent2"/>
              </a:solidFill>
            </a:endParaRPr>
          </a:p>
          <a:p>
            <a:pPr>
              <a:buFont typeface="Wingdings" panose="05000000000000000000" pitchFamily="2" charset="2"/>
              <a:buChar char="§"/>
            </a:pPr>
            <a:endParaRPr lang="en-US" sz="2000" dirty="0">
              <a:solidFill>
                <a:schemeClr val="accent2"/>
              </a:solidFill>
            </a:endParaRPr>
          </a:p>
          <a:p>
            <a:pPr>
              <a:buFont typeface="Wingdings" panose="05000000000000000000" pitchFamily="2" charset="2"/>
              <a:buChar char="§"/>
            </a:pPr>
            <a:endParaRPr lang="en-US" sz="2000" dirty="0">
              <a:solidFill>
                <a:schemeClr val="accent2"/>
              </a:solidFill>
            </a:endParaRPr>
          </a:p>
          <a:p>
            <a:pPr>
              <a:buFont typeface="Wingdings" panose="05000000000000000000" pitchFamily="2" charset="2"/>
              <a:buChar char="§"/>
            </a:pPr>
            <a:endParaRPr lang="en-US" sz="2000" dirty="0">
              <a:solidFill>
                <a:schemeClr val="accent2"/>
              </a:solidFill>
            </a:endParaRPr>
          </a:p>
          <a:p>
            <a:pPr>
              <a:buFont typeface="Wingdings" panose="05000000000000000000" pitchFamily="2" charset="2"/>
              <a:buChar char="§"/>
            </a:pPr>
            <a:endParaRPr lang="en-US" sz="2000" dirty="0">
              <a:solidFill>
                <a:schemeClr val="accent2"/>
              </a:solidFill>
            </a:endParaRPr>
          </a:p>
          <a:p>
            <a:pPr>
              <a:buFont typeface="Wingdings" panose="05000000000000000000" pitchFamily="2" charset="2"/>
              <a:buChar char="§"/>
            </a:pPr>
            <a:endParaRPr lang="en-US" sz="2000" dirty="0">
              <a:solidFill>
                <a:schemeClr val="accent2"/>
              </a:solidFill>
            </a:endParaRPr>
          </a:p>
          <a:p>
            <a:pPr>
              <a:buFont typeface="Wingdings" panose="05000000000000000000" pitchFamily="2" charset="2"/>
              <a:buChar char="§"/>
            </a:pPr>
            <a:endParaRPr lang="en-US" sz="2000" dirty="0">
              <a:solidFill>
                <a:schemeClr val="accent2"/>
              </a:solidFill>
            </a:endParaRPr>
          </a:p>
          <a:p>
            <a:pPr>
              <a:buFont typeface="Wingdings" panose="05000000000000000000" pitchFamily="2" charset="2"/>
              <a:buChar char="§"/>
            </a:pPr>
            <a:endParaRPr lang="en-US" sz="2000" dirty="0">
              <a:solidFill>
                <a:schemeClr val="accent2"/>
              </a:solidFill>
            </a:endParaRPr>
          </a:p>
          <a:p>
            <a:pPr marL="342900" indent="-342900">
              <a:spcBef>
                <a:spcPts val="600"/>
              </a:spcBef>
              <a:spcAft>
                <a:spcPts val="600"/>
              </a:spcAft>
              <a:buFont typeface="Wingdings" panose="05000000000000000000" pitchFamily="2" charset="2"/>
              <a:buChar char="§"/>
            </a:pPr>
            <a:endParaRPr lang="en-US" sz="2000" dirty="0">
              <a:solidFill>
                <a:schemeClr val="accent2"/>
              </a:solidFill>
              <a:cs typeface="Arial"/>
            </a:endParaRPr>
          </a:p>
        </p:txBody>
      </p:sp>
      <p:sp>
        <p:nvSpPr>
          <p:cNvPr id="6" name="Title 5">
            <a:extLst>
              <a:ext uri="{FF2B5EF4-FFF2-40B4-BE49-F238E27FC236}">
                <a16:creationId xmlns:a16="http://schemas.microsoft.com/office/drawing/2014/main" id="{377727A0-23A8-7B44-B049-B418877D4021}"/>
              </a:ext>
            </a:extLst>
          </p:cNvPr>
          <p:cNvSpPr>
            <a:spLocks noGrp="1"/>
          </p:cNvSpPr>
          <p:nvPr>
            <p:ph type="title"/>
          </p:nvPr>
        </p:nvSpPr>
        <p:spPr/>
        <p:txBody>
          <a:bodyPr/>
          <a:lstStyle/>
          <a:p>
            <a:r>
              <a:rPr lang="en-US" sz="3000" dirty="0">
                <a:solidFill>
                  <a:schemeClr val="tx2"/>
                </a:solidFill>
              </a:rPr>
              <a:t>ISONE Market: Energy Arbitrage</a:t>
            </a:r>
          </a:p>
        </p:txBody>
      </p:sp>
      <p:sp>
        <p:nvSpPr>
          <p:cNvPr id="9" name="TextBox 8">
            <a:extLst>
              <a:ext uri="{FF2B5EF4-FFF2-40B4-BE49-F238E27FC236}">
                <a16:creationId xmlns:a16="http://schemas.microsoft.com/office/drawing/2014/main" id="{65B402C2-C280-46E5-BCB7-3206854759A6}"/>
              </a:ext>
            </a:extLst>
          </p:cNvPr>
          <p:cNvSpPr txBox="1"/>
          <p:nvPr/>
        </p:nvSpPr>
        <p:spPr>
          <a:xfrm>
            <a:off x="1189348" y="2866535"/>
            <a:ext cx="5440052" cy="1077218"/>
          </a:xfrm>
          <a:prstGeom prst="rect">
            <a:avLst/>
          </a:prstGeom>
          <a:ln w="28575">
            <a:solidFill>
              <a:schemeClr val="tx2"/>
            </a:solidFill>
          </a:ln>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sz="1600" b="1" dirty="0">
                <a:solidFill>
                  <a:schemeClr val="accent2"/>
                </a:solidFill>
              </a:rPr>
              <a:t>GBM</a:t>
            </a:r>
            <a:r>
              <a:rPr lang="en-US" sz="1600" dirty="0">
                <a:solidFill>
                  <a:schemeClr val="accent2"/>
                </a:solidFill>
              </a:rPr>
              <a:t> - The Gradient Boosting Machine method, or GBM, is a machine learning method where a weak model is iteratively upgraded into a strong one by minimizing the loss function, in this case simply the mean square error. </a:t>
            </a:r>
            <a:endParaRPr lang="en-US" sz="1050" dirty="0">
              <a:solidFill>
                <a:schemeClr val="accent2"/>
              </a:solidFill>
              <a:latin typeface="Arial" panose="020B0604020202020204" pitchFamily="34" charset="0"/>
              <a:cs typeface="Arial" panose="020B0604020202020204" pitchFamily="34" charset="0"/>
            </a:endParaRPr>
          </a:p>
        </p:txBody>
      </p:sp>
      <p:sp>
        <p:nvSpPr>
          <p:cNvPr id="12" name="TextBox 11">
            <a:extLst>
              <a:ext uri="{FF2B5EF4-FFF2-40B4-BE49-F238E27FC236}">
                <a16:creationId xmlns:a16="http://schemas.microsoft.com/office/drawing/2014/main" id="{A8550637-2505-4880-8299-04B4137025A2}"/>
              </a:ext>
            </a:extLst>
          </p:cNvPr>
          <p:cNvSpPr txBox="1"/>
          <p:nvPr/>
        </p:nvSpPr>
        <p:spPr>
          <a:xfrm>
            <a:off x="6934200" y="2855854"/>
            <a:ext cx="4711218" cy="1323439"/>
          </a:xfrm>
          <a:prstGeom prst="rect">
            <a:avLst/>
          </a:prstGeom>
          <a:ln w="28575">
            <a:solidFill>
              <a:schemeClr val="tx2"/>
            </a:solidFill>
          </a:ln>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sz="1600" b="1" dirty="0">
                <a:solidFill>
                  <a:schemeClr val="accent2"/>
                </a:solidFill>
              </a:rPr>
              <a:t>ARIMA</a:t>
            </a:r>
            <a:r>
              <a:rPr lang="en-US" sz="1600" dirty="0">
                <a:solidFill>
                  <a:schemeClr val="accent2"/>
                </a:solidFill>
              </a:rPr>
              <a:t> - The ARIMA(p,d,q) models are a general form of time series model capable of modeling autoregressive and integrated time series data, which is also expected to have a moving average over time. </a:t>
            </a:r>
            <a:endParaRPr lang="en-US" sz="1050" dirty="0">
              <a:solidFill>
                <a:schemeClr val="accent2"/>
              </a:solidFill>
              <a:latin typeface="Arial" panose="020B0604020202020204" pitchFamily="34" charset="0"/>
              <a:cs typeface="Arial" panose="020B0604020202020204" pitchFamily="34" charset="0"/>
            </a:endParaRPr>
          </a:p>
        </p:txBody>
      </p:sp>
      <p:graphicFrame>
        <p:nvGraphicFramePr>
          <p:cNvPr id="10" name="Table 9">
            <a:extLst>
              <a:ext uri="{FF2B5EF4-FFF2-40B4-BE49-F238E27FC236}">
                <a16:creationId xmlns:a16="http://schemas.microsoft.com/office/drawing/2014/main" id="{873256C1-3E42-4C55-A810-FA0E8C59DBCD}"/>
              </a:ext>
            </a:extLst>
          </p:cNvPr>
          <p:cNvGraphicFramePr>
            <a:graphicFrameLocks noGrp="1"/>
          </p:cNvGraphicFramePr>
          <p:nvPr>
            <p:extLst>
              <p:ext uri="{D42A27DB-BD31-4B8C-83A1-F6EECF244321}">
                <p14:modId xmlns:p14="http://schemas.microsoft.com/office/powerpoint/2010/main" val="4041044052"/>
              </p:ext>
            </p:extLst>
          </p:nvPr>
        </p:nvGraphicFramePr>
        <p:xfrm>
          <a:off x="5196930" y="4702090"/>
          <a:ext cx="6537870" cy="1462490"/>
        </p:xfrm>
        <a:graphic>
          <a:graphicData uri="http://schemas.openxmlformats.org/drawingml/2006/table">
            <a:tbl>
              <a:tblPr firstRow="1" firstCol="1" bandRow="1"/>
              <a:tblGrid>
                <a:gridCol w="2713834">
                  <a:extLst>
                    <a:ext uri="{9D8B030D-6E8A-4147-A177-3AD203B41FA5}">
                      <a16:colId xmlns:a16="http://schemas.microsoft.com/office/drawing/2014/main" val="2062049208"/>
                    </a:ext>
                  </a:extLst>
                </a:gridCol>
                <a:gridCol w="956009">
                  <a:extLst>
                    <a:ext uri="{9D8B030D-6E8A-4147-A177-3AD203B41FA5}">
                      <a16:colId xmlns:a16="http://schemas.microsoft.com/office/drawing/2014/main" val="143775735"/>
                    </a:ext>
                  </a:extLst>
                </a:gridCol>
                <a:gridCol w="956009">
                  <a:extLst>
                    <a:ext uri="{9D8B030D-6E8A-4147-A177-3AD203B41FA5}">
                      <a16:colId xmlns:a16="http://schemas.microsoft.com/office/drawing/2014/main" val="2619709205"/>
                    </a:ext>
                  </a:extLst>
                </a:gridCol>
                <a:gridCol w="956009">
                  <a:extLst>
                    <a:ext uri="{9D8B030D-6E8A-4147-A177-3AD203B41FA5}">
                      <a16:colId xmlns:a16="http://schemas.microsoft.com/office/drawing/2014/main" val="392303850"/>
                    </a:ext>
                  </a:extLst>
                </a:gridCol>
                <a:gridCol w="956009">
                  <a:extLst>
                    <a:ext uri="{9D8B030D-6E8A-4147-A177-3AD203B41FA5}">
                      <a16:colId xmlns:a16="http://schemas.microsoft.com/office/drawing/2014/main" val="3860817277"/>
                    </a:ext>
                  </a:extLst>
                </a:gridCol>
              </a:tblGrid>
              <a:tr h="187356">
                <a:tc>
                  <a:txBody>
                    <a:bodyPr/>
                    <a:lstStyle/>
                    <a:p>
                      <a:pPr marL="0" marR="0" algn="ctr">
                        <a:spcBef>
                          <a:spcPts val="0"/>
                        </a:spcBef>
                        <a:spcAft>
                          <a:spcPts val="0"/>
                        </a:spcAft>
                        <a:tabLst>
                          <a:tab pos="228600" algn="l"/>
                          <a:tab pos="457200" algn="l"/>
                          <a:tab pos="685800" algn="l"/>
                        </a:tabLst>
                      </a:pPr>
                      <a:r>
                        <a:rPr lang="en-US" sz="1400" b="1" dirty="0">
                          <a:solidFill>
                            <a:schemeClr val="accent2"/>
                          </a:solidFill>
                          <a:effectLst/>
                          <a:latin typeface="Arial" panose="020B0604020202020204" pitchFamily="34" charset="0"/>
                          <a:ea typeface="Times New Roman" panose="02020603050405020304" pitchFamily="18" charset="0"/>
                          <a:cs typeface="Times New Roman" panose="02020603050405020304" pitchFamily="18" charset="0"/>
                        </a:rPr>
                        <a:t>Market/Prediction Method</a:t>
                      </a:r>
                      <a:endParaRPr lang="en-US" sz="1800" b="1" dirty="0">
                        <a:solidFill>
                          <a:schemeClr val="accent2"/>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36465" marR="36465" marT="18233" marB="18233" anchor="b">
                    <a:lnL>
                      <a:noFill/>
                    </a:lnL>
                    <a:lnR>
                      <a:noFill/>
                    </a:lnR>
                    <a:lnT w="12700" cap="flat" cmpd="sng" algn="ctr">
                      <a:solidFill>
                        <a:srgbClr val="D57500"/>
                      </a:solidFill>
                      <a:prstDash val="solid"/>
                      <a:round/>
                      <a:headEnd type="none" w="med" len="med"/>
                      <a:tailEnd type="none" w="med" len="med"/>
                    </a:lnT>
                    <a:lnB w="12700" cap="flat" cmpd="sng" algn="ctr">
                      <a:solidFill>
                        <a:srgbClr val="D57500"/>
                      </a:solidFill>
                      <a:prstDash val="solid"/>
                      <a:round/>
                      <a:headEnd type="none" w="med" len="med"/>
                      <a:tailEnd type="none" w="med" len="med"/>
                    </a:lnB>
                  </a:tcPr>
                </a:tc>
                <a:tc>
                  <a:txBody>
                    <a:bodyPr/>
                    <a:lstStyle/>
                    <a:p>
                      <a:pPr marL="0" marR="0" algn="ctr">
                        <a:spcBef>
                          <a:spcPts val="0"/>
                        </a:spcBef>
                        <a:spcAft>
                          <a:spcPts val="0"/>
                        </a:spcAft>
                        <a:tabLst>
                          <a:tab pos="228600" algn="l"/>
                          <a:tab pos="457200" algn="l"/>
                          <a:tab pos="685800" algn="l"/>
                        </a:tabLst>
                      </a:pPr>
                      <a:r>
                        <a:rPr lang="en-US" sz="1400" b="1" dirty="0">
                          <a:solidFill>
                            <a:schemeClr val="accent2"/>
                          </a:solidFill>
                          <a:effectLst/>
                          <a:latin typeface="Arial" panose="020B0604020202020204" pitchFamily="34" charset="0"/>
                          <a:ea typeface="Times New Roman" panose="02020603050405020304" pitchFamily="18" charset="0"/>
                          <a:cs typeface="Times New Roman" panose="02020603050405020304" pitchFamily="18" charset="0"/>
                        </a:rPr>
                        <a:t>2016</a:t>
                      </a:r>
                      <a:endParaRPr lang="en-US" sz="1800" b="1" dirty="0">
                        <a:solidFill>
                          <a:schemeClr val="accent2"/>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36465" marR="36465" marT="18233" marB="18233" anchor="b">
                    <a:lnL>
                      <a:noFill/>
                    </a:lnL>
                    <a:lnR>
                      <a:noFill/>
                    </a:lnR>
                    <a:lnT w="12700" cap="flat" cmpd="sng" algn="ctr">
                      <a:solidFill>
                        <a:srgbClr val="D57500"/>
                      </a:solidFill>
                      <a:prstDash val="solid"/>
                      <a:round/>
                      <a:headEnd type="none" w="med" len="med"/>
                      <a:tailEnd type="none" w="med" len="med"/>
                    </a:lnT>
                    <a:lnB w="12700" cap="flat" cmpd="sng" algn="ctr">
                      <a:solidFill>
                        <a:srgbClr val="D57500"/>
                      </a:solidFill>
                      <a:prstDash val="solid"/>
                      <a:round/>
                      <a:headEnd type="none" w="med" len="med"/>
                      <a:tailEnd type="none" w="med" len="med"/>
                    </a:lnB>
                  </a:tcPr>
                </a:tc>
                <a:tc>
                  <a:txBody>
                    <a:bodyPr/>
                    <a:lstStyle/>
                    <a:p>
                      <a:pPr marL="0" marR="0" algn="ctr">
                        <a:spcBef>
                          <a:spcPts val="0"/>
                        </a:spcBef>
                        <a:spcAft>
                          <a:spcPts val="0"/>
                        </a:spcAft>
                        <a:tabLst>
                          <a:tab pos="228600" algn="l"/>
                          <a:tab pos="457200" algn="l"/>
                          <a:tab pos="685800" algn="l"/>
                        </a:tabLst>
                      </a:pPr>
                      <a:r>
                        <a:rPr lang="en-US" sz="1400" b="1" dirty="0">
                          <a:solidFill>
                            <a:schemeClr val="accent2"/>
                          </a:solidFill>
                          <a:effectLst/>
                          <a:latin typeface="Arial" panose="020B0604020202020204" pitchFamily="34" charset="0"/>
                          <a:ea typeface="Times New Roman" panose="02020603050405020304" pitchFamily="18" charset="0"/>
                          <a:cs typeface="Times New Roman" panose="02020603050405020304" pitchFamily="18" charset="0"/>
                        </a:rPr>
                        <a:t>2017</a:t>
                      </a:r>
                      <a:endParaRPr lang="en-US" sz="1800" b="1" dirty="0">
                        <a:solidFill>
                          <a:schemeClr val="accent2"/>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36465" marR="36465" marT="18233" marB="18233" anchor="b">
                    <a:lnL>
                      <a:noFill/>
                    </a:lnL>
                    <a:lnR>
                      <a:noFill/>
                    </a:lnR>
                    <a:lnT w="12700" cap="flat" cmpd="sng" algn="ctr">
                      <a:solidFill>
                        <a:srgbClr val="D57500"/>
                      </a:solidFill>
                      <a:prstDash val="solid"/>
                      <a:round/>
                      <a:headEnd type="none" w="med" len="med"/>
                      <a:tailEnd type="none" w="med" len="med"/>
                    </a:lnT>
                    <a:lnB w="12700" cap="flat" cmpd="sng" algn="ctr">
                      <a:solidFill>
                        <a:srgbClr val="D57500"/>
                      </a:solidFill>
                      <a:prstDash val="solid"/>
                      <a:round/>
                      <a:headEnd type="none" w="med" len="med"/>
                      <a:tailEnd type="none" w="med" len="med"/>
                    </a:lnB>
                  </a:tcPr>
                </a:tc>
                <a:tc>
                  <a:txBody>
                    <a:bodyPr/>
                    <a:lstStyle/>
                    <a:p>
                      <a:pPr marL="0" marR="0" algn="ctr">
                        <a:spcBef>
                          <a:spcPts val="0"/>
                        </a:spcBef>
                        <a:spcAft>
                          <a:spcPts val="0"/>
                        </a:spcAft>
                        <a:tabLst>
                          <a:tab pos="228600" algn="l"/>
                          <a:tab pos="457200" algn="l"/>
                          <a:tab pos="685800" algn="l"/>
                        </a:tabLst>
                      </a:pPr>
                      <a:r>
                        <a:rPr lang="en-US" sz="1400" b="1" dirty="0">
                          <a:solidFill>
                            <a:schemeClr val="accent2"/>
                          </a:solidFill>
                          <a:effectLst/>
                          <a:latin typeface="Arial" panose="020B0604020202020204" pitchFamily="34" charset="0"/>
                          <a:ea typeface="Times New Roman" panose="02020603050405020304" pitchFamily="18" charset="0"/>
                          <a:cs typeface="Times New Roman" panose="02020603050405020304" pitchFamily="18" charset="0"/>
                        </a:rPr>
                        <a:t>2018</a:t>
                      </a:r>
                      <a:endParaRPr lang="en-US" sz="1800" b="1" dirty="0">
                        <a:solidFill>
                          <a:schemeClr val="accent2"/>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36465" marR="36465" marT="18233" marB="18233" anchor="b">
                    <a:lnL>
                      <a:noFill/>
                    </a:lnL>
                    <a:lnR>
                      <a:noFill/>
                    </a:lnR>
                    <a:lnT w="12700" cap="flat" cmpd="sng" algn="ctr">
                      <a:solidFill>
                        <a:srgbClr val="D57500"/>
                      </a:solidFill>
                      <a:prstDash val="solid"/>
                      <a:round/>
                      <a:headEnd type="none" w="med" len="med"/>
                      <a:tailEnd type="none" w="med" len="med"/>
                    </a:lnT>
                    <a:lnB w="12700" cap="flat" cmpd="sng" algn="ctr">
                      <a:solidFill>
                        <a:srgbClr val="D57500"/>
                      </a:solidFill>
                      <a:prstDash val="solid"/>
                      <a:round/>
                      <a:headEnd type="none" w="med" len="med"/>
                      <a:tailEnd type="none" w="med" len="med"/>
                    </a:lnB>
                  </a:tcPr>
                </a:tc>
                <a:tc>
                  <a:txBody>
                    <a:bodyPr/>
                    <a:lstStyle/>
                    <a:p>
                      <a:pPr marL="0" marR="0" algn="ctr">
                        <a:spcBef>
                          <a:spcPts val="0"/>
                        </a:spcBef>
                        <a:spcAft>
                          <a:spcPts val="0"/>
                        </a:spcAft>
                        <a:tabLst>
                          <a:tab pos="228600" algn="l"/>
                          <a:tab pos="457200" algn="l"/>
                          <a:tab pos="685800" algn="l"/>
                        </a:tabLst>
                      </a:pPr>
                      <a:r>
                        <a:rPr lang="en-US" sz="1400" b="1" dirty="0">
                          <a:solidFill>
                            <a:schemeClr val="accent2"/>
                          </a:solidFill>
                          <a:effectLst/>
                          <a:latin typeface="Arial" panose="020B0604020202020204" pitchFamily="34" charset="0"/>
                          <a:ea typeface="Times New Roman" panose="02020603050405020304" pitchFamily="18" charset="0"/>
                          <a:cs typeface="Times New Roman" panose="02020603050405020304" pitchFamily="18" charset="0"/>
                        </a:rPr>
                        <a:t>Average</a:t>
                      </a:r>
                      <a:endParaRPr lang="en-US" sz="1800" b="1" dirty="0">
                        <a:solidFill>
                          <a:schemeClr val="accent2"/>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36465" marR="36465" marT="18233" marB="18233" anchor="b">
                    <a:lnL>
                      <a:noFill/>
                    </a:lnL>
                    <a:lnR>
                      <a:noFill/>
                    </a:lnR>
                    <a:lnT w="12700" cap="flat" cmpd="sng" algn="ctr">
                      <a:solidFill>
                        <a:srgbClr val="D57500"/>
                      </a:solidFill>
                      <a:prstDash val="solid"/>
                      <a:round/>
                      <a:headEnd type="none" w="med" len="med"/>
                      <a:tailEnd type="none" w="med" len="med"/>
                    </a:lnT>
                    <a:lnB w="12700" cap="flat" cmpd="sng" algn="ctr">
                      <a:solidFill>
                        <a:srgbClr val="D57500"/>
                      </a:solidFill>
                      <a:prstDash val="solid"/>
                      <a:round/>
                      <a:headEnd type="none" w="med" len="med"/>
                      <a:tailEnd type="none" w="med" len="med"/>
                    </a:lnB>
                  </a:tcPr>
                </a:tc>
                <a:extLst>
                  <a:ext uri="{0D108BD9-81ED-4DB2-BD59-A6C34878D82A}">
                    <a16:rowId xmlns:a16="http://schemas.microsoft.com/office/drawing/2014/main" val="2341045981"/>
                  </a:ext>
                </a:extLst>
              </a:tr>
              <a:tr h="187356">
                <a:tc>
                  <a:txBody>
                    <a:bodyPr/>
                    <a:lstStyle/>
                    <a:p>
                      <a:pPr marL="0" marR="0">
                        <a:spcBef>
                          <a:spcPts val="0"/>
                        </a:spcBef>
                        <a:spcAft>
                          <a:spcPts val="0"/>
                        </a:spcAft>
                        <a:tabLst>
                          <a:tab pos="228600" algn="l"/>
                          <a:tab pos="457200" algn="l"/>
                          <a:tab pos="685800" algn="l"/>
                        </a:tabLst>
                      </a:pPr>
                      <a:r>
                        <a:rPr lang="en-US" sz="1400" dirty="0">
                          <a:solidFill>
                            <a:schemeClr val="accent2"/>
                          </a:solidFill>
                          <a:effectLst/>
                          <a:latin typeface="Arial" panose="020B0604020202020204" pitchFamily="34" charset="0"/>
                          <a:ea typeface="Times New Roman" panose="02020603050405020304" pitchFamily="18" charset="0"/>
                          <a:cs typeface="Times New Roman" panose="02020603050405020304" pitchFamily="18" charset="0"/>
                        </a:rPr>
                        <a:t>GBM Prediction of DALMP</a:t>
                      </a:r>
                      <a:endParaRPr lang="en-US" sz="1800" dirty="0">
                        <a:solidFill>
                          <a:schemeClr val="accent2"/>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36465" marR="36465" marT="18233" marB="18233">
                    <a:lnL>
                      <a:noFill/>
                    </a:lnL>
                    <a:lnR>
                      <a:noFill/>
                    </a:lnR>
                    <a:lnT w="12700" cap="flat" cmpd="sng" algn="ctr">
                      <a:solidFill>
                        <a:srgbClr val="D57500"/>
                      </a:solidFill>
                      <a:prstDash val="solid"/>
                      <a:round/>
                      <a:headEnd type="none" w="med" len="med"/>
                      <a:tailEnd type="none" w="med" len="med"/>
                    </a:lnT>
                    <a:lnB>
                      <a:noFill/>
                    </a:lnB>
                  </a:tcPr>
                </a:tc>
                <a:tc>
                  <a:txBody>
                    <a:bodyPr/>
                    <a:lstStyle/>
                    <a:p>
                      <a:pPr marL="0" marR="0" algn="ctr">
                        <a:spcBef>
                          <a:spcPts val="0"/>
                        </a:spcBef>
                        <a:spcAft>
                          <a:spcPts val="0"/>
                        </a:spcAft>
                        <a:tabLst>
                          <a:tab pos="228600" algn="l"/>
                          <a:tab pos="457200" algn="l"/>
                          <a:tab pos="685800" algn="l"/>
                        </a:tabLst>
                      </a:pPr>
                      <a:r>
                        <a:rPr lang="en-US" sz="1400" dirty="0">
                          <a:solidFill>
                            <a:schemeClr val="accent2"/>
                          </a:solidFill>
                          <a:effectLst/>
                          <a:latin typeface="Arial" panose="020B0604020202020204" pitchFamily="34" charset="0"/>
                          <a:ea typeface="Times New Roman" panose="02020603050405020304" pitchFamily="18" charset="0"/>
                          <a:cs typeface="Times New Roman" panose="02020603050405020304" pitchFamily="18" charset="0"/>
                        </a:rPr>
                        <a:t> 110,058 </a:t>
                      </a:r>
                      <a:endParaRPr lang="en-US" sz="1800" dirty="0">
                        <a:solidFill>
                          <a:schemeClr val="accent2"/>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36465" marR="36465" marT="18233" marB="18233">
                    <a:lnL>
                      <a:noFill/>
                    </a:lnL>
                    <a:lnR>
                      <a:noFill/>
                    </a:lnR>
                    <a:lnT w="12700" cap="flat" cmpd="sng" algn="ctr">
                      <a:solidFill>
                        <a:srgbClr val="D57500"/>
                      </a:solidFill>
                      <a:prstDash val="solid"/>
                      <a:round/>
                      <a:headEnd type="none" w="med" len="med"/>
                      <a:tailEnd type="none" w="med" len="med"/>
                    </a:lnT>
                    <a:lnB>
                      <a:noFill/>
                    </a:lnB>
                  </a:tcPr>
                </a:tc>
                <a:tc>
                  <a:txBody>
                    <a:bodyPr/>
                    <a:lstStyle/>
                    <a:p>
                      <a:pPr marL="0" marR="0" algn="ctr">
                        <a:spcBef>
                          <a:spcPts val="0"/>
                        </a:spcBef>
                        <a:spcAft>
                          <a:spcPts val="0"/>
                        </a:spcAft>
                        <a:tabLst>
                          <a:tab pos="228600" algn="l"/>
                          <a:tab pos="457200" algn="l"/>
                          <a:tab pos="685800" algn="l"/>
                        </a:tabLst>
                      </a:pPr>
                      <a:r>
                        <a:rPr lang="en-US" sz="1400" dirty="0">
                          <a:solidFill>
                            <a:schemeClr val="accent2"/>
                          </a:solidFill>
                          <a:effectLst/>
                          <a:latin typeface="Arial" panose="020B0604020202020204" pitchFamily="34" charset="0"/>
                          <a:ea typeface="Times New Roman" panose="02020603050405020304" pitchFamily="18" charset="0"/>
                          <a:cs typeface="Times New Roman" panose="02020603050405020304" pitchFamily="18" charset="0"/>
                        </a:rPr>
                        <a:t>95,585</a:t>
                      </a:r>
                      <a:endParaRPr lang="en-US" sz="1800" dirty="0">
                        <a:solidFill>
                          <a:schemeClr val="accent2"/>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36465" marR="36465" marT="18233" marB="18233">
                    <a:lnL>
                      <a:noFill/>
                    </a:lnL>
                    <a:lnR>
                      <a:noFill/>
                    </a:lnR>
                    <a:lnT w="12700" cap="flat" cmpd="sng" algn="ctr">
                      <a:solidFill>
                        <a:srgbClr val="D57500"/>
                      </a:solidFill>
                      <a:prstDash val="solid"/>
                      <a:round/>
                      <a:headEnd type="none" w="med" len="med"/>
                      <a:tailEnd type="none" w="med" len="med"/>
                    </a:lnT>
                    <a:lnB>
                      <a:noFill/>
                    </a:lnB>
                  </a:tcPr>
                </a:tc>
                <a:tc>
                  <a:txBody>
                    <a:bodyPr/>
                    <a:lstStyle/>
                    <a:p>
                      <a:pPr marL="0" marR="0" algn="ctr">
                        <a:spcBef>
                          <a:spcPts val="0"/>
                        </a:spcBef>
                        <a:spcAft>
                          <a:spcPts val="0"/>
                        </a:spcAft>
                        <a:tabLst>
                          <a:tab pos="228600" algn="l"/>
                          <a:tab pos="457200" algn="l"/>
                          <a:tab pos="685800" algn="l"/>
                        </a:tabLst>
                      </a:pPr>
                      <a:r>
                        <a:rPr lang="en-US" sz="1400" dirty="0">
                          <a:solidFill>
                            <a:schemeClr val="accent2"/>
                          </a:solidFill>
                          <a:effectLst/>
                          <a:latin typeface="Arial" panose="020B0604020202020204" pitchFamily="34" charset="0"/>
                          <a:ea typeface="Times New Roman" panose="02020603050405020304" pitchFamily="18" charset="0"/>
                          <a:cs typeface="Times New Roman" panose="02020603050405020304" pitchFamily="18" charset="0"/>
                        </a:rPr>
                        <a:t>133,560</a:t>
                      </a:r>
                      <a:endParaRPr lang="en-US" sz="1800" dirty="0">
                        <a:solidFill>
                          <a:schemeClr val="accent2"/>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36465" marR="36465" marT="18233" marB="18233">
                    <a:lnL>
                      <a:noFill/>
                    </a:lnL>
                    <a:lnR>
                      <a:noFill/>
                    </a:lnR>
                    <a:lnT w="12700" cap="flat" cmpd="sng" algn="ctr">
                      <a:solidFill>
                        <a:srgbClr val="D57500"/>
                      </a:solidFill>
                      <a:prstDash val="solid"/>
                      <a:round/>
                      <a:headEnd type="none" w="med" len="med"/>
                      <a:tailEnd type="none" w="med" len="med"/>
                    </a:lnT>
                    <a:lnB>
                      <a:noFill/>
                    </a:lnB>
                  </a:tcPr>
                </a:tc>
                <a:tc>
                  <a:txBody>
                    <a:bodyPr/>
                    <a:lstStyle/>
                    <a:p>
                      <a:pPr marL="0" marR="0" algn="ctr">
                        <a:spcBef>
                          <a:spcPts val="0"/>
                        </a:spcBef>
                        <a:spcAft>
                          <a:spcPts val="0"/>
                        </a:spcAft>
                        <a:tabLst>
                          <a:tab pos="228600" algn="l"/>
                          <a:tab pos="457200" algn="l"/>
                          <a:tab pos="685800" algn="l"/>
                        </a:tabLst>
                      </a:pPr>
                      <a:r>
                        <a:rPr lang="en-US" sz="1400" dirty="0">
                          <a:solidFill>
                            <a:schemeClr val="accent2"/>
                          </a:solidFill>
                          <a:effectLst/>
                          <a:latin typeface="Arial" panose="020B0604020202020204" pitchFamily="34" charset="0"/>
                          <a:ea typeface="Times New Roman" panose="02020603050405020304" pitchFamily="18" charset="0"/>
                          <a:cs typeface="Times New Roman" panose="02020603050405020304" pitchFamily="18" charset="0"/>
                        </a:rPr>
                        <a:t> 113,068 </a:t>
                      </a:r>
                      <a:endParaRPr lang="en-US" sz="1800" dirty="0">
                        <a:solidFill>
                          <a:schemeClr val="accent2"/>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36465" marR="36465" marT="18233" marB="18233">
                    <a:lnL>
                      <a:noFill/>
                    </a:lnL>
                    <a:lnR>
                      <a:noFill/>
                    </a:lnR>
                    <a:lnT w="12700" cap="flat" cmpd="sng" algn="ctr">
                      <a:solidFill>
                        <a:srgbClr val="D57500"/>
                      </a:solidFill>
                      <a:prstDash val="solid"/>
                      <a:round/>
                      <a:headEnd type="none" w="med" len="med"/>
                      <a:tailEnd type="none" w="med" len="med"/>
                    </a:lnT>
                    <a:lnB>
                      <a:noFill/>
                    </a:lnB>
                  </a:tcPr>
                </a:tc>
                <a:extLst>
                  <a:ext uri="{0D108BD9-81ED-4DB2-BD59-A6C34878D82A}">
                    <a16:rowId xmlns:a16="http://schemas.microsoft.com/office/drawing/2014/main" val="1243053006"/>
                  </a:ext>
                </a:extLst>
              </a:tr>
              <a:tr h="187356">
                <a:tc>
                  <a:txBody>
                    <a:bodyPr/>
                    <a:lstStyle/>
                    <a:p>
                      <a:pPr marL="0" marR="0">
                        <a:spcBef>
                          <a:spcPts val="0"/>
                        </a:spcBef>
                        <a:spcAft>
                          <a:spcPts val="0"/>
                        </a:spcAft>
                        <a:tabLst>
                          <a:tab pos="228600" algn="l"/>
                          <a:tab pos="457200" algn="l"/>
                          <a:tab pos="685800" algn="l"/>
                        </a:tabLst>
                      </a:pPr>
                      <a:r>
                        <a:rPr lang="en-US" sz="1400" dirty="0">
                          <a:solidFill>
                            <a:schemeClr val="accent2"/>
                          </a:solidFill>
                          <a:effectLst/>
                          <a:latin typeface="Arial" panose="020B0604020202020204" pitchFamily="34" charset="0"/>
                          <a:ea typeface="Times New Roman" panose="02020603050405020304" pitchFamily="18" charset="0"/>
                          <a:cs typeface="Times New Roman" panose="02020603050405020304" pitchFamily="18" charset="0"/>
                        </a:rPr>
                        <a:t>Yesterday DALMP as Predictor of DALMP</a:t>
                      </a:r>
                      <a:endParaRPr lang="en-US" sz="1800" dirty="0">
                        <a:solidFill>
                          <a:schemeClr val="accent2"/>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36465" marR="36465" marT="18233" marB="18233">
                    <a:lnL>
                      <a:noFill/>
                    </a:lnL>
                    <a:lnR>
                      <a:noFill/>
                    </a:lnR>
                    <a:lnT>
                      <a:noFill/>
                    </a:lnT>
                    <a:lnB>
                      <a:noFill/>
                    </a:lnB>
                    <a:solidFill>
                      <a:srgbClr val="D9D9D9"/>
                    </a:solidFill>
                  </a:tcPr>
                </a:tc>
                <a:tc>
                  <a:txBody>
                    <a:bodyPr/>
                    <a:lstStyle/>
                    <a:p>
                      <a:pPr marL="0" marR="0" algn="ctr">
                        <a:spcBef>
                          <a:spcPts val="0"/>
                        </a:spcBef>
                        <a:spcAft>
                          <a:spcPts val="0"/>
                        </a:spcAft>
                        <a:tabLst>
                          <a:tab pos="228600" algn="l"/>
                          <a:tab pos="457200" algn="l"/>
                          <a:tab pos="685800" algn="l"/>
                        </a:tabLst>
                      </a:pPr>
                      <a:r>
                        <a:rPr lang="en-US" sz="1400" dirty="0">
                          <a:solidFill>
                            <a:schemeClr val="accent2"/>
                          </a:solidFill>
                          <a:effectLst/>
                          <a:latin typeface="Arial" panose="020B0604020202020204" pitchFamily="34" charset="0"/>
                          <a:ea typeface="Times New Roman" panose="02020603050405020304" pitchFamily="18" charset="0"/>
                          <a:cs typeface="Times New Roman" panose="02020603050405020304" pitchFamily="18" charset="0"/>
                        </a:rPr>
                        <a:t> 101,746 </a:t>
                      </a:r>
                      <a:endParaRPr lang="en-US" sz="1800" dirty="0">
                        <a:solidFill>
                          <a:schemeClr val="accent2"/>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36465" marR="36465" marT="18233" marB="18233">
                    <a:lnL>
                      <a:noFill/>
                    </a:lnL>
                    <a:lnR>
                      <a:noFill/>
                    </a:lnR>
                    <a:lnT>
                      <a:noFill/>
                    </a:lnT>
                    <a:lnB>
                      <a:noFill/>
                    </a:lnB>
                    <a:solidFill>
                      <a:srgbClr val="D9D9D9"/>
                    </a:solidFill>
                  </a:tcPr>
                </a:tc>
                <a:tc>
                  <a:txBody>
                    <a:bodyPr/>
                    <a:lstStyle/>
                    <a:p>
                      <a:pPr marL="0" marR="0" algn="ctr">
                        <a:spcBef>
                          <a:spcPts val="0"/>
                        </a:spcBef>
                        <a:spcAft>
                          <a:spcPts val="0"/>
                        </a:spcAft>
                        <a:tabLst>
                          <a:tab pos="228600" algn="l"/>
                          <a:tab pos="457200" algn="l"/>
                          <a:tab pos="685800" algn="l"/>
                        </a:tabLst>
                      </a:pPr>
                      <a:r>
                        <a:rPr lang="en-US" sz="1400" dirty="0">
                          <a:solidFill>
                            <a:schemeClr val="accent2"/>
                          </a:solidFill>
                          <a:effectLst/>
                          <a:latin typeface="Arial" panose="020B0604020202020204" pitchFamily="34" charset="0"/>
                          <a:ea typeface="Times New Roman" panose="02020603050405020304" pitchFamily="18" charset="0"/>
                          <a:cs typeface="Times New Roman" panose="02020603050405020304" pitchFamily="18" charset="0"/>
                        </a:rPr>
                        <a:t>87,453</a:t>
                      </a:r>
                      <a:endParaRPr lang="en-US" sz="1800" dirty="0">
                        <a:solidFill>
                          <a:schemeClr val="accent2"/>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36465" marR="36465" marT="18233" marB="18233">
                    <a:lnL>
                      <a:noFill/>
                    </a:lnL>
                    <a:lnR>
                      <a:noFill/>
                    </a:lnR>
                    <a:lnT>
                      <a:noFill/>
                    </a:lnT>
                    <a:lnB>
                      <a:noFill/>
                    </a:lnB>
                    <a:solidFill>
                      <a:srgbClr val="D9D9D9"/>
                    </a:solidFill>
                  </a:tcPr>
                </a:tc>
                <a:tc>
                  <a:txBody>
                    <a:bodyPr/>
                    <a:lstStyle/>
                    <a:p>
                      <a:pPr marL="0" marR="0" algn="ctr">
                        <a:spcBef>
                          <a:spcPts val="0"/>
                        </a:spcBef>
                        <a:spcAft>
                          <a:spcPts val="0"/>
                        </a:spcAft>
                        <a:tabLst>
                          <a:tab pos="228600" algn="l"/>
                          <a:tab pos="457200" algn="l"/>
                          <a:tab pos="685800" algn="l"/>
                        </a:tabLst>
                      </a:pPr>
                      <a:r>
                        <a:rPr lang="en-US" sz="1400" dirty="0">
                          <a:solidFill>
                            <a:schemeClr val="accent2"/>
                          </a:solidFill>
                          <a:effectLst/>
                          <a:latin typeface="Arial" panose="020B0604020202020204" pitchFamily="34" charset="0"/>
                          <a:ea typeface="Times New Roman" panose="02020603050405020304" pitchFamily="18" charset="0"/>
                          <a:cs typeface="Times New Roman" panose="02020603050405020304" pitchFamily="18" charset="0"/>
                        </a:rPr>
                        <a:t>123,486</a:t>
                      </a:r>
                      <a:endParaRPr lang="en-US" sz="1800" dirty="0">
                        <a:solidFill>
                          <a:schemeClr val="accent2"/>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36465" marR="36465" marT="18233" marB="18233">
                    <a:lnL>
                      <a:noFill/>
                    </a:lnL>
                    <a:lnR>
                      <a:noFill/>
                    </a:lnR>
                    <a:lnT>
                      <a:noFill/>
                    </a:lnT>
                    <a:lnB>
                      <a:noFill/>
                    </a:lnB>
                    <a:solidFill>
                      <a:srgbClr val="D9D9D9"/>
                    </a:solidFill>
                  </a:tcPr>
                </a:tc>
                <a:tc>
                  <a:txBody>
                    <a:bodyPr/>
                    <a:lstStyle/>
                    <a:p>
                      <a:pPr marL="0" marR="0" algn="ctr">
                        <a:spcBef>
                          <a:spcPts val="0"/>
                        </a:spcBef>
                        <a:spcAft>
                          <a:spcPts val="0"/>
                        </a:spcAft>
                        <a:tabLst>
                          <a:tab pos="228600" algn="l"/>
                          <a:tab pos="457200" algn="l"/>
                          <a:tab pos="685800" algn="l"/>
                        </a:tabLst>
                      </a:pPr>
                      <a:r>
                        <a:rPr lang="en-US" sz="1400" dirty="0">
                          <a:solidFill>
                            <a:schemeClr val="accent2"/>
                          </a:solidFill>
                          <a:effectLst/>
                          <a:latin typeface="Arial" panose="020B0604020202020204" pitchFamily="34" charset="0"/>
                          <a:ea typeface="Times New Roman" panose="02020603050405020304" pitchFamily="18" charset="0"/>
                          <a:cs typeface="Times New Roman" panose="02020603050405020304" pitchFamily="18" charset="0"/>
                        </a:rPr>
                        <a:t> 104,228 </a:t>
                      </a:r>
                      <a:endParaRPr lang="en-US" sz="1800" dirty="0">
                        <a:solidFill>
                          <a:schemeClr val="accent2"/>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36465" marR="36465" marT="18233" marB="18233">
                    <a:lnL>
                      <a:noFill/>
                    </a:lnL>
                    <a:lnR>
                      <a:noFill/>
                    </a:lnR>
                    <a:lnT>
                      <a:noFill/>
                    </a:lnT>
                    <a:lnB>
                      <a:noFill/>
                    </a:lnB>
                    <a:solidFill>
                      <a:srgbClr val="D9D9D9"/>
                    </a:solidFill>
                  </a:tcPr>
                </a:tc>
                <a:extLst>
                  <a:ext uri="{0D108BD9-81ED-4DB2-BD59-A6C34878D82A}">
                    <a16:rowId xmlns:a16="http://schemas.microsoft.com/office/drawing/2014/main" val="2710813068"/>
                  </a:ext>
                </a:extLst>
              </a:tr>
              <a:tr h="187356">
                <a:tc>
                  <a:txBody>
                    <a:bodyPr/>
                    <a:lstStyle/>
                    <a:p>
                      <a:pPr marL="0" marR="0">
                        <a:spcBef>
                          <a:spcPts val="0"/>
                        </a:spcBef>
                        <a:spcAft>
                          <a:spcPts val="0"/>
                        </a:spcAft>
                        <a:tabLst>
                          <a:tab pos="228600" algn="l"/>
                          <a:tab pos="457200" algn="l"/>
                          <a:tab pos="685800" algn="l"/>
                        </a:tabLst>
                      </a:pPr>
                      <a:r>
                        <a:rPr lang="en-US" sz="1400" dirty="0">
                          <a:solidFill>
                            <a:schemeClr val="accent2"/>
                          </a:solidFill>
                          <a:effectLst/>
                          <a:latin typeface="Arial" panose="020B0604020202020204" pitchFamily="34" charset="0"/>
                          <a:ea typeface="Times New Roman" panose="02020603050405020304" pitchFamily="18" charset="0"/>
                          <a:cs typeface="Times New Roman" panose="02020603050405020304" pitchFamily="18" charset="0"/>
                        </a:rPr>
                        <a:t>GBM Prediction of RTM</a:t>
                      </a:r>
                      <a:endParaRPr lang="en-US" sz="1800" dirty="0">
                        <a:solidFill>
                          <a:schemeClr val="accent2"/>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36465" marR="36465" marT="18233" marB="18233">
                    <a:lnL>
                      <a:noFill/>
                    </a:lnL>
                    <a:lnR>
                      <a:noFill/>
                    </a:lnR>
                    <a:lnT>
                      <a:noFill/>
                    </a:lnT>
                    <a:lnB>
                      <a:noFill/>
                    </a:lnB>
                  </a:tcPr>
                </a:tc>
                <a:tc>
                  <a:txBody>
                    <a:bodyPr/>
                    <a:lstStyle/>
                    <a:p>
                      <a:pPr marL="0" marR="0" algn="ctr">
                        <a:spcBef>
                          <a:spcPts val="0"/>
                        </a:spcBef>
                        <a:spcAft>
                          <a:spcPts val="0"/>
                        </a:spcAft>
                        <a:tabLst>
                          <a:tab pos="228600" algn="l"/>
                          <a:tab pos="457200" algn="l"/>
                          <a:tab pos="685800" algn="l"/>
                        </a:tabLst>
                      </a:pPr>
                      <a:r>
                        <a:rPr lang="en-US" sz="1400" dirty="0">
                          <a:solidFill>
                            <a:schemeClr val="accent2"/>
                          </a:solidFill>
                          <a:effectLst/>
                          <a:latin typeface="Arial" panose="020B0604020202020204" pitchFamily="34" charset="0"/>
                          <a:ea typeface="Times New Roman" panose="02020603050405020304" pitchFamily="18" charset="0"/>
                          <a:cs typeface="Times New Roman" panose="02020603050405020304" pitchFamily="18" charset="0"/>
                        </a:rPr>
                        <a:t>137,519</a:t>
                      </a:r>
                      <a:endParaRPr lang="en-US" sz="1800" dirty="0">
                        <a:solidFill>
                          <a:schemeClr val="accent2"/>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36465" marR="36465" marT="18233" marB="18233">
                    <a:lnL>
                      <a:noFill/>
                    </a:lnL>
                    <a:lnR>
                      <a:noFill/>
                    </a:lnR>
                    <a:lnT>
                      <a:noFill/>
                    </a:lnT>
                    <a:lnB>
                      <a:noFill/>
                    </a:lnB>
                  </a:tcPr>
                </a:tc>
                <a:tc>
                  <a:txBody>
                    <a:bodyPr/>
                    <a:lstStyle/>
                    <a:p>
                      <a:pPr marL="0" marR="0" algn="ctr">
                        <a:spcBef>
                          <a:spcPts val="0"/>
                        </a:spcBef>
                        <a:spcAft>
                          <a:spcPts val="0"/>
                        </a:spcAft>
                        <a:tabLst>
                          <a:tab pos="228600" algn="l"/>
                          <a:tab pos="457200" algn="l"/>
                          <a:tab pos="685800" algn="l"/>
                        </a:tabLst>
                      </a:pPr>
                      <a:r>
                        <a:rPr lang="en-US" sz="1400" dirty="0">
                          <a:solidFill>
                            <a:schemeClr val="accent2"/>
                          </a:solidFill>
                          <a:effectLst/>
                          <a:latin typeface="Arial" panose="020B0604020202020204" pitchFamily="34" charset="0"/>
                          <a:ea typeface="Times New Roman" panose="02020603050405020304" pitchFamily="18" charset="0"/>
                          <a:cs typeface="Times New Roman" panose="02020603050405020304" pitchFamily="18" charset="0"/>
                        </a:rPr>
                        <a:t>124,620</a:t>
                      </a:r>
                      <a:endParaRPr lang="en-US" sz="1800" dirty="0">
                        <a:solidFill>
                          <a:schemeClr val="accent2"/>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36465" marR="36465" marT="18233" marB="18233">
                    <a:lnL>
                      <a:noFill/>
                    </a:lnL>
                    <a:lnR>
                      <a:noFill/>
                    </a:lnR>
                    <a:lnT>
                      <a:noFill/>
                    </a:lnT>
                    <a:lnB>
                      <a:noFill/>
                    </a:lnB>
                  </a:tcPr>
                </a:tc>
                <a:tc>
                  <a:txBody>
                    <a:bodyPr/>
                    <a:lstStyle/>
                    <a:p>
                      <a:pPr marL="0" marR="0" algn="ctr">
                        <a:spcBef>
                          <a:spcPts val="0"/>
                        </a:spcBef>
                        <a:spcAft>
                          <a:spcPts val="0"/>
                        </a:spcAft>
                        <a:tabLst>
                          <a:tab pos="228600" algn="l"/>
                          <a:tab pos="457200" algn="l"/>
                          <a:tab pos="685800" algn="l"/>
                        </a:tabLst>
                      </a:pPr>
                      <a:r>
                        <a:rPr lang="en-US" sz="1400" dirty="0">
                          <a:solidFill>
                            <a:schemeClr val="accent2"/>
                          </a:solidFill>
                          <a:effectLst/>
                          <a:latin typeface="Arial" panose="020B0604020202020204" pitchFamily="34" charset="0"/>
                          <a:ea typeface="Times New Roman" panose="02020603050405020304" pitchFamily="18" charset="0"/>
                          <a:cs typeface="Times New Roman" panose="02020603050405020304" pitchFamily="18" charset="0"/>
                        </a:rPr>
                        <a:t>85,866</a:t>
                      </a:r>
                      <a:endParaRPr lang="en-US" sz="1800" dirty="0">
                        <a:solidFill>
                          <a:schemeClr val="accent2"/>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36465" marR="36465" marT="18233" marB="18233">
                    <a:lnL>
                      <a:noFill/>
                    </a:lnL>
                    <a:lnR>
                      <a:noFill/>
                    </a:lnR>
                    <a:lnT>
                      <a:noFill/>
                    </a:lnT>
                    <a:lnB>
                      <a:noFill/>
                    </a:lnB>
                  </a:tcPr>
                </a:tc>
                <a:tc>
                  <a:txBody>
                    <a:bodyPr/>
                    <a:lstStyle/>
                    <a:p>
                      <a:pPr marL="0" marR="0" algn="ctr">
                        <a:spcBef>
                          <a:spcPts val="0"/>
                        </a:spcBef>
                        <a:spcAft>
                          <a:spcPts val="0"/>
                        </a:spcAft>
                        <a:tabLst>
                          <a:tab pos="228600" algn="l"/>
                          <a:tab pos="457200" algn="l"/>
                          <a:tab pos="685800" algn="l"/>
                        </a:tabLst>
                      </a:pPr>
                      <a:r>
                        <a:rPr lang="en-US" sz="1400" dirty="0">
                          <a:solidFill>
                            <a:schemeClr val="accent2"/>
                          </a:solidFill>
                          <a:effectLst/>
                          <a:latin typeface="Arial" panose="020B0604020202020204" pitchFamily="34" charset="0"/>
                          <a:ea typeface="Times New Roman" panose="02020603050405020304" pitchFamily="18" charset="0"/>
                          <a:cs typeface="Times New Roman" panose="02020603050405020304" pitchFamily="18" charset="0"/>
                        </a:rPr>
                        <a:t> 116,002 </a:t>
                      </a:r>
                      <a:endParaRPr lang="en-US" sz="1800" dirty="0">
                        <a:solidFill>
                          <a:schemeClr val="accent2"/>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36465" marR="36465" marT="18233" marB="18233">
                    <a:lnL>
                      <a:noFill/>
                    </a:lnL>
                    <a:lnR>
                      <a:noFill/>
                    </a:lnR>
                    <a:lnT>
                      <a:noFill/>
                    </a:lnT>
                    <a:lnB>
                      <a:noFill/>
                    </a:lnB>
                  </a:tcPr>
                </a:tc>
                <a:extLst>
                  <a:ext uri="{0D108BD9-81ED-4DB2-BD59-A6C34878D82A}">
                    <a16:rowId xmlns:a16="http://schemas.microsoft.com/office/drawing/2014/main" val="3085231060"/>
                  </a:ext>
                </a:extLst>
              </a:tr>
              <a:tr h="187356">
                <a:tc>
                  <a:txBody>
                    <a:bodyPr/>
                    <a:lstStyle/>
                    <a:p>
                      <a:pPr marL="0" marR="0">
                        <a:spcBef>
                          <a:spcPts val="0"/>
                        </a:spcBef>
                        <a:spcAft>
                          <a:spcPts val="0"/>
                        </a:spcAft>
                        <a:tabLst>
                          <a:tab pos="228600" algn="l"/>
                          <a:tab pos="457200" algn="l"/>
                          <a:tab pos="685800" algn="l"/>
                        </a:tabLst>
                      </a:pPr>
                      <a:r>
                        <a:rPr lang="en-US" sz="1400" dirty="0">
                          <a:solidFill>
                            <a:schemeClr val="accent2"/>
                          </a:solidFill>
                          <a:effectLst/>
                          <a:latin typeface="Arial" panose="020B0604020202020204" pitchFamily="34" charset="0"/>
                          <a:ea typeface="Times New Roman" panose="02020603050405020304" pitchFamily="18" charset="0"/>
                          <a:cs typeface="Times New Roman" panose="02020603050405020304" pitchFamily="18" charset="0"/>
                        </a:rPr>
                        <a:t>DALMP Prediction of RTM</a:t>
                      </a:r>
                      <a:endParaRPr lang="en-US" sz="1800" dirty="0">
                        <a:solidFill>
                          <a:schemeClr val="accent2"/>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36465" marR="36465" marT="18233" marB="18233">
                    <a:lnL>
                      <a:noFill/>
                    </a:lnL>
                    <a:lnR>
                      <a:noFill/>
                    </a:lnR>
                    <a:lnT>
                      <a:noFill/>
                    </a:lnT>
                    <a:lnB w="12700" cap="flat" cmpd="sng" algn="ctr">
                      <a:solidFill>
                        <a:srgbClr val="D57500"/>
                      </a:solidFill>
                      <a:prstDash val="solid"/>
                      <a:round/>
                      <a:headEnd type="none" w="med" len="med"/>
                      <a:tailEnd type="none" w="med" len="med"/>
                    </a:lnB>
                    <a:solidFill>
                      <a:srgbClr val="D9D9D9"/>
                    </a:solidFill>
                  </a:tcPr>
                </a:tc>
                <a:tc>
                  <a:txBody>
                    <a:bodyPr/>
                    <a:lstStyle/>
                    <a:p>
                      <a:pPr marL="0" marR="0" algn="ctr">
                        <a:spcBef>
                          <a:spcPts val="0"/>
                        </a:spcBef>
                        <a:spcAft>
                          <a:spcPts val="0"/>
                        </a:spcAft>
                        <a:tabLst>
                          <a:tab pos="228600" algn="l"/>
                          <a:tab pos="457200" algn="l"/>
                          <a:tab pos="685800" algn="l"/>
                        </a:tabLst>
                      </a:pPr>
                      <a:r>
                        <a:rPr lang="en-US" sz="1400" dirty="0">
                          <a:solidFill>
                            <a:schemeClr val="accent2"/>
                          </a:solidFill>
                          <a:effectLst/>
                          <a:latin typeface="Arial" panose="020B0604020202020204" pitchFamily="34" charset="0"/>
                          <a:ea typeface="Times New Roman" panose="02020603050405020304" pitchFamily="18" charset="0"/>
                          <a:cs typeface="Times New Roman" panose="02020603050405020304" pitchFamily="18" charset="0"/>
                        </a:rPr>
                        <a:t>154,096</a:t>
                      </a:r>
                      <a:endParaRPr lang="en-US" sz="1800" dirty="0">
                        <a:solidFill>
                          <a:schemeClr val="accent2"/>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36465" marR="36465" marT="18233" marB="18233">
                    <a:lnL>
                      <a:noFill/>
                    </a:lnL>
                    <a:lnR>
                      <a:noFill/>
                    </a:lnR>
                    <a:lnT>
                      <a:noFill/>
                    </a:lnT>
                    <a:lnB w="12700" cap="flat" cmpd="sng" algn="ctr">
                      <a:solidFill>
                        <a:srgbClr val="D57500"/>
                      </a:solidFill>
                      <a:prstDash val="solid"/>
                      <a:round/>
                      <a:headEnd type="none" w="med" len="med"/>
                      <a:tailEnd type="none" w="med" len="med"/>
                    </a:lnB>
                    <a:solidFill>
                      <a:srgbClr val="D9D9D9"/>
                    </a:solidFill>
                  </a:tcPr>
                </a:tc>
                <a:tc>
                  <a:txBody>
                    <a:bodyPr/>
                    <a:lstStyle/>
                    <a:p>
                      <a:pPr marL="0" marR="0" algn="ctr">
                        <a:spcBef>
                          <a:spcPts val="0"/>
                        </a:spcBef>
                        <a:spcAft>
                          <a:spcPts val="0"/>
                        </a:spcAft>
                        <a:tabLst>
                          <a:tab pos="228600" algn="l"/>
                          <a:tab pos="457200" algn="l"/>
                          <a:tab pos="685800" algn="l"/>
                        </a:tabLst>
                      </a:pPr>
                      <a:r>
                        <a:rPr lang="en-US" sz="1400" dirty="0">
                          <a:solidFill>
                            <a:schemeClr val="accent2"/>
                          </a:solidFill>
                          <a:effectLst/>
                          <a:latin typeface="Arial" panose="020B0604020202020204" pitchFamily="34" charset="0"/>
                          <a:ea typeface="Times New Roman" panose="02020603050405020304" pitchFamily="18" charset="0"/>
                          <a:cs typeface="Times New Roman" panose="02020603050405020304" pitchFamily="18" charset="0"/>
                        </a:rPr>
                        <a:t>131,988</a:t>
                      </a:r>
                      <a:endParaRPr lang="en-US" sz="1800" dirty="0">
                        <a:solidFill>
                          <a:schemeClr val="accent2"/>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36465" marR="36465" marT="18233" marB="18233">
                    <a:lnL>
                      <a:noFill/>
                    </a:lnL>
                    <a:lnR>
                      <a:noFill/>
                    </a:lnR>
                    <a:lnT>
                      <a:noFill/>
                    </a:lnT>
                    <a:lnB w="12700" cap="flat" cmpd="sng" algn="ctr">
                      <a:solidFill>
                        <a:srgbClr val="D57500"/>
                      </a:solidFill>
                      <a:prstDash val="solid"/>
                      <a:round/>
                      <a:headEnd type="none" w="med" len="med"/>
                      <a:tailEnd type="none" w="med" len="med"/>
                    </a:lnB>
                    <a:solidFill>
                      <a:srgbClr val="D9D9D9"/>
                    </a:solidFill>
                  </a:tcPr>
                </a:tc>
                <a:tc>
                  <a:txBody>
                    <a:bodyPr/>
                    <a:lstStyle/>
                    <a:p>
                      <a:pPr marL="0" marR="0" algn="ctr">
                        <a:spcBef>
                          <a:spcPts val="0"/>
                        </a:spcBef>
                        <a:spcAft>
                          <a:spcPts val="0"/>
                        </a:spcAft>
                        <a:tabLst>
                          <a:tab pos="228600" algn="l"/>
                          <a:tab pos="457200" algn="l"/>
                          <a:tab pos="685800" algn="l"/>
                        </a:tabLst>
                      </a:pPr>
                      <a:r>
                        <a:rPr lang="en-US" sz="1400" dirty="0">
                          <a:solidFill>
                            <a:schemeClr val="accent2"/>
                          </a:solidFill>
                          <a:effectLst/>
                          <a:latin typeface="Arial" panose="020B0604020202020204" pitchFamily="34" charset="0"/>
                          <a:ea typeface="Times New Roman" panose="02020603050405020304" pitchFamily="18" charset="0"/>
                          <a:cs typeface="Times New Roman" panose="02020603050405020304" pitchFamily="18" charset="0"/>
                        </a:rPr>
                        <a:t>107,506</a:t>
                      </a:r>
                      <a:endParaRPr lang="en-US" sz="1800" dirty="0">
                        <a:solidFill>
                          <a:schemeClr val="accent2"/>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36465" marR="36465" marT="18233" marB="18233">
                    <a:lnL>
                      <a:noFill/>
                    </a:lnL>
                    <a:lnR>
                      <a:noFill/>
                    </a:lnR>
                    <a:lnT>
                      <a:noFill/>
                    </a:lnT>
                    <a:lnB w="12700" cap="flat" cmpd="sng" algn="ctr">
                      <a:solidFill>
                        <a:srgbClr val="D57500"/>
                      </a:solidFill>
                      <a:prstDash val="solid"/>
                      <a:round/>
                      <a:headEnd type="none" w="med" len="med"/>
                      <a:tailEnd type="none" w="med" len="med"/>
                    </a:lnB>
                    <a:solidFill>
                      <a:srgbClr val="D9D9D9"/>
                    </a:solidFill>
                  </a:tcPr>
                </a:tc>
                <a:tc>
                  <a:txBody>
                    <a:bodyPr/>
                    <a:lstStyle/>
                    <a:p>
                      <a:pPr marL="0" marR="0" algn="ctr">
                        <a:spcBef>
                          <a:spcPts val="0"/>
                        </a:spcBef>
                        <a:spcAft>
                          <a:spcPts val="0"/>
                        </a:spcAft>
                        <a:tabLst>
                          <a:tab pos="228600" algn="l"/>
                          <a:tab pos="457200" algn="l"/>
                          <a:tab pos="685800" algn="l"/>
                        </a:tabLst>
                      </a:pPr>
                      <a:r>
                        <a:rPr lang="en-US" sz="1400" dirty="0">
                          <a:solidFill>
                            <a:schemeClr val="accent2"/>
                          </a:solidFill>
                          <a:effectLst/>
                          <a:latin typeface="Arial" panose="020B0604020202020204" pitchFamily="34" charset="0"/>
                          <a:ea typeface="Times New Roman" panose="02020603050405020304" pitchFamily="18" charset="0"/>
                          <a:cs typeface="Times New Roman" panose="02020603050405020304" pitchFamily="18" charset="0"/>
                        </a:rPr>
                        <a:t> 131,197 </a:t>
                      </a:r>
                      <a:endParaRPr lang="en-US" sz="1800" dirty="0">
                        <a:solidFill>
                          <a:schemeClr val="accent2"/>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36465" marR="36465" marT="18233" marB="18233">
                    <a:lnL>
                      <a:noFill/>
                    </a:lnL>
                    <a:lnR>
                      <a:noFill/>
                    </a:lnR>
                    <a:lnT>
                      <a:noFill/>
                    </a:lnT>
                    <a:lnB w="12700" cap="flat" cmpd="sng" algn="ctr">
                      <a:solidFill>
                        <a:srgbClr val="D57500"/>
                      </a:solidFill>
                      <a:prstDash val="solid"/>
                      <a:round/>
                      <a:headEnd type="none" w="med" len="med"/>
                      <a:tailEnd type="none" w="med" len="med"/>
                    </a:lnB>
                    <a:solidFill>
                      <a:srgbClr val="D9D9D9"/>
                    </a:solidFill>
                  </a:tcPr>
                </a:tc>
                <a:extLst>
                  <a:ext uri="{0D108BD9-81ED-4DB2-BD59-A6C34878D82A}">
                    <a16:rowId xmlns:a16="http://schemas.microsoft.com/office/drawing/2014/main" val="159327934"/>
                  </a:ext>
                </a:extLst>
              </a:tr>
            </a:tbl>
          </a:graphicData>
        </a:graphic>
      </p:graphicFrame>
      <p:sp>
        <p:nvSpPr>
          <p:cNvPr id="11" name="Rectangle 10">
            <a:extLst>
              <a:ext uri="{FF2B5EF4-FFF2-40B4-BE49-F238E27FC236}">
                <a16:creationId xmlns:a16="http://schemas.microsoft.com/office/drawing/2014/main" id="{7CBAA55A-45AB-4263-ADDB-373682C37438}"/>
              </a:ext>
            </a:extLst>
          </p:cNvPr>
          <p:cNvSpPr/>
          <p:nvPr/>
        </p:nvSpPr>
        <p:spPr>
          <a:xfrm>
            <a:off x="6109675" y="4343400"/>
            <a:ext cx="4980081" cy="307777"/>
          </a:xfrm>
          <a:prstGeom prst="rect">
            <a:avLst/>
          </a:prstGeom>
        </p:spPr>
        <p:txBody>
          <a:bodyPr wrap="none">
            <a:spAutoFit/>
          </a:bodyPr>
          <a:lstStyle/>
          <a:p>
            <a:r>
              <a:rPr lang="en-US" sz="1400" dirty="0">
                <a:solidFill>
                  <a:schemeClr val="accent2"/>
                </a:solidFill>
              </a:rPr>
              <a:t>Results by Year and Prediction Method for Arbitrage Only ($)</a:t>
            </a:r>
            <a:endParaRPr lang="en-US" sz="1400" dirty="0"/>
          </a:p>
        </p:txBody>
      </p:sp>
      <p:sp>
        <p:nvSpPr>
          <p:cNvPr id="14" name="Rectangle 13">
            <a:extLst>
              <a:ext uri="{FF2B5EF4-FFF2-40B4-BE49-F238E27FC236}">
                <a16:creationId xmlns:a16="http://schemas.microsoft.com/office/drawing/2014/main" id="{FF98C0D0-CB0F-4054-8D3E-A51C8D70BC16}"/>
              </a:ext>
            </a:extLst>
          </p:cNvPr>
          <p:cNvSpPr/>
          <p:nvPr/>
        </p:nvSpPr>
        <p:spPr>
          <a:xfrm>
            <a:off x="1246057" y="4033404"/>
            <a:ext cx="3859343" cy="2708434"/>
          </a:xfrm>
          <a:prstGeom prst="rect">
            <a:avLst/>
          </a:prstGeom>
        </p:spPr>
        <p:txBody>
          <a:bodyPr wrap="square">
            <a:spAutoFit/>
          </a:bodyPr>
          <a:lstStyle/>
          <a:p>
            <a:pPr marL="342900" indent="-342900">
              <a:spcBef>
                <a:spcPts val="600"/>
              </a:spcBef>
              <a:spcAft>
                <a:spcPts val="600"/>
              </a:spcAft>
              <a:buFont typeface="Wingdings" panose="05000000000000000000" pitchFamily="2" charset="2"/>
              <a:buChar char="§"/>
            </a:pPr>
            <a:r>
              <a:rPr lang="en-US" sz="1600" dirty="0">
                <a:solidFill>
                  <a:srgbClr val="000000"/>
                </a:solidFill>
              </a:rPr>
              <a:t>Revenues were higher in the RTM relative to the DAM, even when accounting for forecast error</a:t>
            </a:r>
          </a:p>
          <a:p>
            <a:pPr marL="342900" indent="-342900">
              <a:spcBef>
                <a:spcPts val="600"/>
              </a:spcBef>
              <a:spcAft>
                <a:spcPts val="600"/>
              </a:spcAft>
              <a:buFont typeface="Wingdings" panose="05000000000000000000" pitchFamily="2" charset="2"/>
              <a:buChar char="§"/>
            </a:pPr>
            <a:r>
              <a:rPr lang="en-US" sz="1600" dirty="0">
                <a:solidFill>
                  <a:srgbClr val="000000"/>
                </a:solidFill>
              </a:rPr>
              <a:t>While the GBM method yielded the most precise estimates statistically, use of the DAM LMP as a predictor of RTM LMPs resulted in the highest revenue because that method was more likely to identify unusually high prices in the next day’s RTM.</a:t>
            </a:r>
            <a:endParaRPr lang="en-US" sz="2000" dirty="0">
              <a:solidFill>
                <a:schemeClr val="accent2"/>
              </a:solidFill>
              <a:cs typeface="Arial"/>
            </a:endParaRPr>
          </a:p>
        </p:txBody>
      </p:sp>
    </p:spTree>
    <p:extLst>
      <p:ext uri="{BB962C8B-B14F-4D97-AF65-F5344CB8AC3E}">
        <p14:creationId xmlns:p14="http://schemas.microsoft.com/office/powerpoint/2010/main" val="4185068916"/>
      </p:ext>
    </p:extLst>
  </p:cSld>
  <p:clrMapOvr>
    <a:masterClrMapping/>
  </p:clrMapOvr>
  <mc:AlternateContent xmlns:mc="http://schemas.openxmlformats.org/markup-compatibility/2006" xmlns:p14="http://schemas.microsoft.com/office/powerpoint/2010/main">
    <mc:Choice Requires="p14">
      <p:transition spd="slow" p14:dur="1200">
        <p14:prism dir="d"/>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pPr>
              <a:defRPr/>
            </a:pPr>
            <a:fld id="{156C5500-D4B5-4C88-8B56-ACB96F7DE3C8}" type="slidenum">
              <a:rPr lang="en-US" smtClean="0">
                <a:solidFill>
                  <a:prstClr val="black"/>
                </a:solidFill>
              </a:rPr>
              <a:pPr>
                <a:defRPr/>
              </a:pPr>
              <a:t>12</a:t>
            </a:fld>
            <a:endParaRPr lang="en-US" dirty="0">
              <a:solidFill>
                <a:prstClr val="black"/>
              </a:solidFill>
            </a:endParaRPr>
          </a:p>
        </p:txBody>
      </p:sp>
      <p:sp>
        <p:nvSpPr>
          <p:cNvPr id="6" name="Title 5">
            <a:extLst>
              <a:ext uri="{FF2B5EF4-FFF2-40B4-BE49-F238E27FC236}">
                <a16:creationId xmlns:a16="http://schemas.microsoft.com/office/drawing/2014/main" id="{B8A967F7-4051-DE45-BBE6-A0B0DEAF25A6}"/>
              </a:ext>
            </a:extLst>
          </p:cNvPr>
          <p:cNvSpPr>
            <a:spLocks noGrp="1"/>
          </p:cNvSpPr>
          <p:nvPr>
            <p:ph type="title"/>
          </p:nvPr>
        </p:nvSpPr>
        <p:spPr>
          <a:xfrm>
            <a:off x="2667000" y="202917"/>
            <a:ext cx="9525000" cy="1092483"/>
          </a:xfrm>
        </p:spPr>
        <p:txBody>
          <a:bodyPr/>
          <a:lstStyle/>
          <a:p>
            <a:r>
              <a:rPr lang="en-US" altLang="en-US" sz="2800" dirty="0">
                <a:solidFill>
                  <a:schemeClr val="tx2"/>
                </a:solidFill>
              </a:rPr>
              <a:t>ISONE Market: Frequency Regulation</a:t>
            </a:r>
            <a:endParaRPr lang="en-US" sz="3000" dirty="0"/>
          </a:p>
        </p:txBody>
      </p:sp>
      <p:sp>
        <p:nvSpPr>
          <p:cNvPr id="13" name="Rectangle 12"/>
          <p:cNvSpPr/>
          <p:nvPr/>
        </p:nvSpPr>
        <p:spPr>
          <a:xfrm>
            <a:off x="1219200" y="1676400"/>
            <a:ext cx="10287000" cy="2123658"/>
          </a:xfrm>
          <a:prstGeom prst="rect">
            <a:avLst/>
          </a:prstGeom>
        </p:spPr>
        <p:txBody>
          <a:bodyPr wrap="square">
            <a:spAutoFit/>
          </a:bodyPr>
          <a:lstStyle/>
          <a:p>
            <a:pPr marL="285750" indent="-285750">
              <a:buFont typeface="Wingdings" panose="05000000000000000000" pitchFamily="2" charset="2"/>
              <a:buChar char="§"/>
            </a:pPr>
            <a:r>
              <a:rPr lang="en-US" sz="1600" dirty="0">
                <a:solidFill>
                  <a:schemeClr val="accent2"/>
                </a:solidFill>
                <a:latin typeface="+mj-lt"/>
              </a:rPr>
              <a:t>The electric power system must maintain a near real-time balance between generation and load. The BESS can provide s</a:t>
            </a:r>
            <a:r>
              <a:rPr lang="en-US" sz="1600" dirty="0">
                <a:solidFill>
                  <a:schemeClr val="accent2"/>
                </a:solidFill>
                <a:latin typeface="+mj-lt"/>
                <a:cs typeface="Arial" panose="020B0604020202020204" pitchFamily="34" charset="0"/>
              </a:rPr>
              <a:t>econd-by-second adjustment in output power to maintain grid frequency – value is obtained in terms of capacity and service benefits</a:t>
            </a:r>
          </a:p>
          <a:p>
            <a:pPr marL="285750" indent="-285750">
              <a:spcBef>
                <a:spcPts val="750"/>
              </a:spcBef>
              <a:buFont typeface="Wingdings" panose="05000000000000000000" pitchFamily="2" charset="2"/>
              <a:buChar char="§"/>
            </a:pPr>
            <a:r>
              <a:rPr lang="en-US" sz="1600" dirty="0">
                <a:solidFill>
                  <a:schemeClr val="accent2"/>
                </a:solidFill>
                <a:latin typeface="+mj-lt"/>
              </a:rPr>
              <a:t>Within the ISO-NE market, regulation follows an energy-neutral automatic generation control (AGC) signal; we assume a 95% performance score based on literature review</a:t>
            </a:r>
          </a:p>
          <a:p>
            <a:pPr marL="285750" indent="-285750">
              <a:spcBef>
                <a:spcPts val="750"/>
              </a:spcBef>
              <a:buFont typeface="Wingdings" panose="05000000000000000000" pitchFamily="2" charset="2"/>
              <a:buChar char="§"/>
            </a:pPr>
            <a:r>
              <a:rPr lang="en-US" sz="1600" dirty="0">
                <a:solidFill>
                  <a:schemeClr val="accent2"/>
                </a:solidFill>
                <a:latin typeface="+mj-lt"/>
              </a:rPr>
              <a:t>The Nantucket BESS can simultaneously provide energy, regulation, and reserve services</a:t>
            </a:r>
          </a:p>
          <a:p>
            <a:pPr marL="285750" indent="-285750">
              <a:spcBef>
                <a:spcPts val="750"/>
              </a:spcBef>
              <a:buFont typeface="Wingdings" panose="05000000000000000000" pitchFamily="2" charset="2"/>
              <a:buChar char="§"/>
            </a:pPr>
            <a:endParaRPr lang="en-US" sz="1600" dirty="0">
              <a:solidFill>
                <a:schemeClr val="accent2"/>
              </a:solidFill>
              <a:latin typeface="+mj-lt"/>
              <a:cs typeface="Arial" panose="020B0604020202020204" pitchFamily="34" charset="0"/>
            </a:endParaRPr>
          </a:p>
        </p:txBody>
      </p:sp>
      <p:sp>
        <p:nvSpPr>
          <p:cNvPr id="20" name="TextBox 19"/>
          <p:cNvSpPr txBox="1"/>
          <p:nvPr/>
        </p:nvSpPr>
        <p:spPr>
          <a:xfrm>
            <a:off x="1790700" y="5257800"/>
            <a:ext cx="3467100" cy="1107996"/>
          </a:xfrm>
          <a:prstGeom prst="rect">
            <a:avLst/>
          </a:prstGeom>
          <a:ln w="28575">
            <a:solidFill>
              <a:schemeClr val="tx2"/>
            </a:solidFill>
          </a:ln>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sz="1100" b="1" u="sng" dirty="0">
                <a:solidFill>
                  <a:schemeClr val="tx2"/>
                </a:solidFill>
                <a:latin typeface="Arial" panose="020B0604020202020204" pitchFamily="34" charset="0"/>
                <a:cs typeface="Arial" panose="020B0604020202020204" pitchFamily="34" charset="0"/>
              </a:rPr>
              <a:t>Key Lesson:</a:t>
            </a:r>
            <a:r>
              <a:rPr lang="en-US" sz="1100" b="1" dirty="0">
                <a:solidFill>
                  <a:schemeClr val="tx2"/>
                </a:solidFill>
                <a:latin typeface="Arial" panose="020B0604020202020204" pitchFamily="34" charset="0"/>
                <a:cs typeface="Arial" panose="020B0604020202020204" pitchFamily="34" charset="0"/>
              </a:rPr>
              <a:t> </a:t>
            </a:r>
            <a:r>
              <a:rPr lang="en-US" sz="1100" dirty="0">
                <a:solidFill>
                  <a:schemeClr val="tx2"/>
                </a:solidFill>
                <a:latin typeface="Arial" panose="020B0604020202020204" pitchFamily="34" charset="0"/>
                <a:cs typeface="Arial" panose="020B0604020202020204" pitchFamily="34" charset="0"/>
              </a:rPr>
              <a:t>Performance of battery storage in providing frequency regulation is exceptionally high. Batteries represent an efficient resource for providing frequency regulation; however, market prices can be driven downward as a result, undermining the profit potential to storage operators in the process.</a:t>
            </a:r>
          </a:p>
        </p:txBody>
      </p:sp>
      <p:pic>
        <p:nvPicPr>
          <p:cNvPr id="9" name="Picture 8">
            <a:extLst>
              <a:ext uri="{FF2B5EF4-FFF2-40B4-BE49-F238E27FC236}">
                <a16:creationId xmlns:a16="http://schemas.microsoft.com/office/drawing/2014/main" id="{3971BF75-0489-463F-8247-39199C13E9F4}"/>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172200" y="3505200"/>
            <a:ext cx="5334000" cy="3048000"/>
          </a:xfrm>
          <a:prstGeom prst="rect">
            <a:avLst/>
          </a:prstGeom>
          <a:noFill/>
          <a:ln>
            <a:noFill/>
          </a:ln>
        </p:spPr>
      </p:pic>
      <p:sp>
        <p:nvSpPr>
          <p:cNvPr id="2" name="Rectangle 1">
            <a:extLst>
              <a:ext uri="{FF2B5EF4-FFF2-40B4-BE49-F238E27FC236}">
                <a16:creationId xmlns:a16="http://schemas.microsoft.com/office/drawing/2014/main" id="{54F991AC-C232-4864-9448-901847EB1953}"/>
              </a:ext>
            </a:extLst>
          </p:cNvPr>
          <p:cNvSpPr/>
          <p:nvPr/>
        </p:nvSpPr>
        <p:spPr>
          <a:xfrm>
            <a:off x="1219200" y="3429000"/>
            <a:ext cx="4876800" cy="1733808"/>
          </a:xfrm>
          <a:prstGeom prst="rect">
            <a:avLst/>
          </a:prstGeom>
        </p:spPr>
        <p:txBody>
          <a:bodyPr wrap="square">
            <a:spAutoFit/>
          </a:bodyPr>
          <a:lstStyle/>
          <a:p>
            <a:pPr marL="285750" indent="-285750">
              <a:spcBef>
                <a:spcPts val="750"/>
              </a:spcBef>
              <a:buFont typeface="Wingdings" panose="05000000000000000000" pitchFamily="2" charset="2"/>
              <a:buChar char="§"/>
            </a:pPr>
            <a:r>
              <a:rPr lang="en-US" sz="1600" dirty="0">
                <a:solidFill>
                  <a:schemeClr val="accent2"/>
                </a:solidFill>
                <a:latin typeface="+mj-lt"/>
              </a:rPr>
              <a:t>For this study, regulation prices were obtained from the ISO-NE market database for the time period 2016-2018. Regulation prices represent systemwide regulation pool prices </a:t>
            </a:r>
          </a:p>
          <a:p>
            <a:pPr marL="285750" indent="-285750">
              <a:spcBef>
                <a:spcPts val="750"/>
              </a:spcBef>
              <a:buFont typeface="Wingdings" panose="05000000000000000000" pitchFamily="2" charset="2"/>
              <a:buChar char="§"/>
            </a:pPr>
            <a:r>
              <a:rPr lang="en-US" sz="1600" dirty="0">
                <a:solidFill>
                  <a:schemeClr val="accent2"/>
                </a:solidFill>
                <a:latin typeface="+mj-lt"/>
              </a:rPr>
              <a:t>Regulation provides </a:t>
            </a:r>
            <a:r>
              <a:rPr lang="en-US" sz="1600" u="sng" dirty="0">
                <a:solidFill>
                  <a:schemeClr val="accent2"/>
                </a:solidFill>
                <a:latin typeface="+mj-lt"/>
              </a:rPr>
              <a:t>78% of total market benefits </a:t>
            </a:r>
            <a:r>
              <a:rPr lang="en-US" sz="1600" dirty="0">
                <a:solidFill>
                  <a:schemeClr val="accent2"/>
                </a:solidFill>
                <a:latin typeface="+mj-lt"/>
              </a:rPr>
              <a:t>for the BESS.</a:t>
            </a:r>
          </a:p>
        </p:txBody>
      </p:sp>
    </p:spTree>
    <p:extLst>
      <p:ext uri="{BB962C8B-B14F-4D97-AF65-F5344CB8AC3E}">
        <p14:creationId xmlns:p14="http://schemas.microsoft.com/office/powerpoint/2010/main" val="4088309234"/>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2" descr="C:\D3x044\PrimusPSEStorage\FromDi\20130912_basecase_50prices\BI_random39_20181024.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3601" y="1605799"/>
            <a:ext cx="5749599" cy="3503137"/>
          </a:xfrm>
          <a:prstGeom prst="rect">
            <a:avLst/>
          </a:prstGeom>
          <a:noFill/>
          <a:extLst>
            <a:ext uri="{909E8E84-426E-40DD-AFC4-6F175D3DCCD1}">
              <a14:hiddenFill xmlns:a14="http://schemas.microsoft.com/office/drawing/2010/main">
                <a:solidFill>
                  <a:srgbClr val="FFFFFF"/>
                </a:solidFill>
              </a14:hiddenFill>
            </a:ext>
          </a:extLst>
        </p:spPr>
      </p:pic>
      <p:sp>
        <p:nvSpPr>
          <p:cNvPr id="5" name="Slide Number Placeholder 4"/>
          <p:cNvSpPr>
            <a:spLocks noGrp="1"/>
          </p:cNvSpPr>
          <p:nvPr>
            <p:ph type="sldNum" sz="quarter" idx="12"/>
          </p:nvPr>
        </p:nvSpPr>
        <p:spPr/>
        <p:txBody>
          <a:bodyPr/>
          <a:lstStyle/>
          <a:p>
            <a:pPr>
              <a:defRPr/>
            </a:pPr>
            <a:fld id="{156C5500-D4B5-4C88-8B56-ACB96F7DE3C8}" type="slidenum">
              <a:rPr lang="en-US" smtClean="0">
                <a:solidFill>
                  <a:prstClr val="black"/>
                </a:solidFill>
              </a:rPr>
              <a:pPr>
                <a:defRPr/>
              </a:pPr>
              <a:t>13</a:t>
            </a:fld>
            <a:endParaRPr lang="en-US" dirty="0">
              <a:solidFill>
                <a:prstClr val="black"/>
              </a:solidFill>
            </a:endParaRPr>
          </a:p>
        </p:txBody>
      </p:sp>
      <p:sp>
        <p:nvSpPr>
          <p:cNvPr id="3" name="Title 2">
            <a:extLst>
              <a:ext uri="{FF2B5EF4-FFF2-40B4-BE49-F238E27FC236}">
                <a16:creationId xmlns:a16="http://schemas.microsoft.com/office/drawing/2014/main" id="{B43E33F1-6B88-C94A-9FDD-B14E8E75DDD0}"/>
              </a:ext>
            </a:extLst>
          </p:cNvPr>
          <p:cNvSpPr>
            <a:spLocks noGrp="1"/>
          </p:cNvSpPr>
          <p:nvPr>
            <p:ph type="title"/>
          </p:nvPr>
        </p:nvSpPr>
        <p:spPr>
          <a:xfrm>
            <a:off x="2590800" y="225779"/>
            <a:ext cx="9144000" cy="1092483"/>
          </a:xfrm>
        </p:spPr>
        <p:txBody>
          <a:bodyPr/>
          <a:lstStyle/>
          <a:p>
            <a:r>
              <a:rPr lang="en-US" sz="2800" dirty="0">
                <a:solidFill>
                  <a:schemeClr val="tx2"/>
                </a:solidFill>
              </a:rPr>
              <a:t>Bundling Services: How To Do It Optimally</a:t>
            </a:r>
          </a:p>
        </p:txBody>
      </p:sp>
      <p:sp>
        <p:nvSpPr>
          <p:cNvPr id="7" name="TextBox 6"/>
          <p:cNvSpPr txBox="1"/>
          <p:nvPr/>
        </p:nvSpPr>
        <p:spPr>
          <a:xfrm>
            <a:off x="1544800" y="5257800"/>
            <a:ext cx="2133600" cy="830997"/>
          </a:xfrm>
          <a:prstGeom prst="rect">
            <a:avLst/>
          </a:prstGeom>
          <a:ln w="28575">
            <a:solidFill>
              <a:schemeClr val="tx2"/>
            </a:solidFill>
          </a:ln>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sz="1200" u="sng" dirty="0">
                <a:solidFill>
                  <a:schemeClr val="tx2"/>
                </a:solidFill>
                <a:latin typeface="Arial" panose="020B0604020202020204" pitchFamily="34" charset="0"/>
                <a:cs typeface="Arial" panose="020B0604020202020204" pitchFamily="34" charset="0"/>
              </a:rPr>
              <a:t>Key Lesson</a:t>
            </a:r>
            <a:r>
              <a:rPr lang="en-US" sz="1200" dirty="0">
                <a:solidFill>
                  <a:schemeClr val="tx2"/>
                </a:solidFill>
                <a:latin typeface="Arial" panose="020B0604020202020204" pitchFamily="34" charset="0"/>
                <a:cs typeface="Arial" panose="020B0604020202020204" pitchFamily="34" charset="0"/>
              </a:rPr>
              <a:t>: A valuation tool that co-optimizes benefits is required to define technically achievable benefits. </a:t>
            </a:r>
          </a:p>
        </p:txBody>
      </p:sp>
      <p:pic>
        <p:nvPicPr>
          <p:cNvPr id="8" name="Picture 7"/>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013301" y="1828800"/>
            <a:ext cx="4797699" cy="2971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ight Arrow 1"/>
          <p:cNvSpPr/>
          <p:nvPr/>
        </p:nvSpPr>
        <p:spPr>
          <a:xfrm>
            <a:off x="6172200" y="3124200"/>
            <a:ext cx="609600" cy="1905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3962400" y="5127565"/>
            <a:ext cx="8001000" cy="1738938"/>
          </a:xfrm>
          <a:prstGeom prst="rect">
            <a:avLst/>
          </a:prstGeom>
        </p:spPr>
        <p:txBody>
          <a:bodyPr wrap="square">
            <a:spAutoFit/>
          </a:bodyPr>
          <a:lstStyle/>
          <a:p>
            <a:pPr marL="285750" indent="-285750">
              <a:spcAft>
                <a:spcPts val="600"/>
              </a:spcAft>
              <a:buFont typeface="Wingdings" panose="05000000000000000000" pitchFamily="2" charset="2"/>
              <a:buChar char="§"/>
            </a:pPr>
            <a:r>
              <a:rPr lang="en-US" sz="1600" dirty="0">
                <a:solidFill>
                  <a:schemeClr val="accent2"/>
                </a:solidFill>
                <a:latin typeface="Arial" panose="020B0604020202020204" pitchFamily="34" charset="0"/>
                <a:cs typeface="Arial" panose="020B0604020202020204" pitchFamily="34" charset="0"/>
              </a:rPr>
              <a:t>Multi-dimensional co-optimization procedures required to ensure no double counting of benefits</a:t>
            </a:r>
          </a:p>
          <a:p>
            <a:pPr marL="742950" lvl="1" indent="-285750">
              <a:spcAft>
                <a:spcPts val="600"/>
              </a:spcAft>
              <a:buFont typeface="Wingdings" panose="05000000000000000000" pitchFamily="2" charset="2"/>
              <a:buChar char="§"/>
            </a:pPr>
            <a:r>
              <a:rPr lang="en-US" sz="1400" dirty="0">
                <a:solidFill>
                  <a:schemeClr val="accent2"/>
                </a:solidFill>
                <a:latin typeface="Arial" panose="020B0604020202020204" pitchFamily="34" charset="0"/>
                <a:cs typeface="Arial" panose="020B0604020202020204" pitchFamily="34" charset="0"/>
              </a:rPr>
              <a:t>BESSs are energy limited and cannot serve all services simultaneously</a:t>
            </a:r>
          </a:p>
          <a:p>
            <a:pPr marL="742950" lvl="1" indent="-285750">
              <a:spcAft>
                <a:spcPts val="600"/>
              </a:spcAft>
              <a:buFont typeface="Wingdings" panose="05000000000000000000" pitchFamily="2" charset="2"/>
              <a:buChar char="§"/>
            </a:pPr>
            <a:r>
              <a:rPr lang="en-US" sz="1400" dirty="0">
                <a:solidFill>
                  <a:schemeClr val="accent2"/>
                </a:solidFill>
                <a:latin typeface="Arial" panose="020B0604020202020204" pitchFamily="34" charset="0"/>
                <a:cs typeface="Arial" panose="020B0604020202020204" pitchFamily="34" charset="0"/>
              </a:rPr>
              <a:t>By using energy in one hour, less is available in the next hour</a:t>
            </a:r>
          </a:p>
          <a:p>
            <a:pPr marL="285750" indent="-285750">
              <a:spcAft>
                <a:spcPts val="600"/>
              </a:spcAft>
              <a:buFont typeface="Wingdings" panose="05000000000000000000" pitchFamily="2" charset="2"/>
              <a:buChar char="§"/>
            </a:pPr>
            <a:r>
              <a:rPr lang="en-US" sz="1600" dirty="0">
                <a:solidFill>
                  <a:schemeClr val="accent2"/>
                </a:solidFill>
                <a:latin typeface="Arial" panose="020B0604020202020204" pitchFamily="34" charset="0"/>
                <a:cs typeface="Arial" panose="020B0604020202020204" pitchFamily="34" charset="0"/>
              </a:rPr>
              <a:t>Energy storage valuation tools are required; we use our battery storage evaluation tool (BEST).</a:t>
            </a:r>
          </a:p>
        </p:txBody>
      </p:sp>
    </p:spTree>
    <p:extLst>
      <p:ext uri="{BB962C8B-B14F-4D97-AF65-F5344CB8AC3E}">
        <p14:creationId xmlns:p14="http://schemas.microsoft.com/office/powerpoint/2010/main" val="3599265471"/>
      </p:ext>
    </p:extLst>
  </p:cSld>
  <p:clrMapOvr>
    <a:masterClrMapping/>
  </p:clrMapOvr>
  <mc:AlternateContent xmlns:mc="http://schemas.openxmlformats.org/markup-compatibility/2006" xmlns:p14="http://schemas.microsoft.com/office/powerpoint/2010/main">
    <mc:Choice Requires="p14">
      <p:transition spd="slow" p14:dur="1200">
        <p14:prism dir="u"/>
      </p:transition>
    </mc:Choice>
    <mc:Fallback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66BAFFDB-16DF-453A-A4F6-BB757BE0360D}"/>
              </a:ext>
            </a:extLst>
          </p:cNvPr>
          <p:cNvSpPr>
            <a:spLocks noGrp="1"/>
          </p:cNvSpPr>
          <p:nvPr>
            <p:ph type="sldNum" sz="quarter" idx="12"/>
          </p:nvPr>
        </p:nvSpPr>
        <p:spPr/>
        <p:txBody>
          <a:bodyPr/>
          <a:lstStyle/>
          <a:p>
            <a:fld id="{FE7A4BB3-E848-5A44-82DF-322201952CD8}" type="slidenum">
              <a:rPr lang="en-US" smtClean="0"/>
              <a:pPr/>
              <a:t>14</a:t>
            </a:fld>
            <a:endParaRPr lang="en-US" dirty="0"/>
          </a:p>
        </p:txBody>
      </p:sp>
      <p:sp>
        <p:nvSpPr>
          <p:cNvPr id="3" name="Title 2">
            <a:extLst>
              <a:ext uri="{FF2B5EF4-FFF2-40B4-BE49-F238E27FC236}">
                <a16:creationId xmlns:a16="http://schemas.microsoft.com/office/drawing/2014/main" id="{10F14D07-5BA7-4047-9EF3-041DEE991838}"/>
              </a:ext>
            </a:extLst>
          </p:cNvPr>
          <p:cNvSpPr>
            <a:spLocks noGrp="1"/>
          </p:cNvSpPr>
          <p:nvPr>
            <p:ph type="title"/>
          </p:nvPr>
        </p:nvSpPr>
        <p:spPr>
          <a:xfrm>
            <a:off x="2667000" y="225780"/>
            <a:ext cx="7391400" cy="981102"/>
          </a:xfrm>
        </p:spPr>
        <p:txBody>
          <a:bodyPr/>
          <a:lstStyle/>
          <a:p>
            <a:r>
              <a:rPr lang="en-US" sz="2800" dirty="0">
                <a:solidFill>
                  <a:schemeClr val="tx2"/>
                </a:solidFill>
              </a:rPr>
              <a:t>ESS Control Strategy Development</a:t>
            </a:r>
            <a:endParaRPr lang="en-US" sz="2800" dirty="0"/>
          </a:p>
        </p:txBody>
      </p:sp>
      <p:sp>
        <p:nvSpPr>
          <p:cNvPr id="7" name="Content Placeholder 3">
            <a:extLst>
              <a:ext uri="{FF2B5EF4-FFF2-40B4-BE49-F238E27FC236}">
                <a16:creationId xmlns:a16="http://schemas.microsoft.com/office/drawing/2014/main" id="{5AB7A829-9105-47B5-88AF-A0B54AE0FA27}"/>
              </a:ext>
            </a:extLst>
          </p:cNvPr>
          <p:cNvSpPr txBox="1">
            <a:spLocks/>
          </p:cNvSpPr>
          <p:nvPr/>
        </p:nvSpPr>
        <p:spPr>
          <a:xfrm>
            <a:off x="1066800" y="1874029"/>
            <a:ext cx="3730485" cy="2012172"/>
          </a:xfrm>
          <a:prstGeom prst="rect">
            <a:avLst/>
          </a:prstGeom>
          <a:noFill/>
        </p:spPr>
        <p:txBody>
          <a:bodyPr/>
          <a:lstStyle>
            <a:lvl1pPr marL="274320" indent="-274320" algn="l" defTabSz="1097280" rtl="0" eaLnBrk="1" latinLnBrk="0" hangingPunct="1">
              <a:lnSpc>
                <a:spcPct val="90000"/>
              </a:lnSpc>
              <a:spcBef>
                <a:spcPts val="1200"/>
              </a:spcBef>
              <a:buFont typeface="Arial" panose="020B0604020202020204" pitchFamily="34" charset="0"/>
              <a:buChar char="•"/>
              <a:defRPr sz="3360" kern="1200">
                <a:solidFill>
                  <a:schemeClr val="tx1"/>
                </a:solidFill>
                <a:latin typeface="+mn-lt"/>
                <a:ea typeface="+mn-ea"/>
                <a:cs typeface="+mn-cs"/>
              </a:defRPr>
            </a:lvl1pPr>
            <a:lvl2pPr marL="822960" indent="-274320" algn="l" defTabSz="1097280" rtl="0" eaLnBrk="1" latinLnBrk="0" hangingPunct="1">
              <a:lnSpc>
                <a:spcPct val="90000"/>
              </a:lnSpc>
              <a:spcBef>
                <a:spcPts val="600"/>
              </a:spcBef>
              <a:buFont typeface="Arial" panose="020B0604020202020204" pitchFamily="34" charset="0"/>
              <a:buChar char="•"/>
              <a:defRPr sz="2880" kern="1200">
                <a:solidFill>
                  <a:schemeClr val="tx1"/>
                </a:solidFill>
                <a:latin typeface="+mn-lt"/>
                <a:ea typeface="+mn-ea"/>
                <a:cs typeface="+mn-cs"/>
              </a:defRPr>
            </a:lvl2pPr>
            <a:lvl3pPr marL="1371600" indent="-274320" algn="l" defTabSz="1097280" rtl="0" eaLnBrk="1" latinLnBrk="0" hangingPunct="1">
              <a:lnSpc>
                <a:spcPct val="90000"/>
              </a:lnSpc>
              <a:spcBef>
                <a:spcPts val="600"/>
              </a:spcBef>
              <a:buFont typeface="Arial" panose="020B0604020202020204" pitchFamily="34" charset="0"/>
              <a:buChar char="•"/>
              <a:defRPr sz="2400" kern="1200">
                <a:solidFill>
                  <a:schemeClr val="tx1"/>
                </a:solidFill>
                <a:latin typeface="+mn-lt"/>
                <a:ea typeface="+mn-ea"/>
                <a:cs typeface="+mn-cs"/>
              </a:defRPr>
            </a:lvl3pPr>
            <a:lvl4pPr marL="192024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4pPr>
            <a:lvl5pPr marL="246888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5pPr>
            <a:lvl6pPr marL="301752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6pPr>
            <a:lvl7pPr marL="356616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7pPr>
            <a:lvl8pPr marL="411480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8pPr>
            <a:lvl9pPr marL="466344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9pPr>
          </a:lstStyle>
          <a:p>
            <a:pPr>
              <a:buFont typeface="Wingdings" panose="05000000000000000000" pitchFamily="2" charset="2"/>
              <a:buChar char="§"/>
            </a:pPr>
            <a:r>
              <a:rPr lang="en-US" sz="1200" dirty="0">
                <a:solidFill>
                  <a:srgbClr val="000000"/>
                </a:solidFill>
              </a:rPr>
              <a:t>Design control strategies to implement Use Cases identified in economic evaluation </a:t>
            </a:r>
          </a:p>
          <a:p>
            <a:pPr>
              <a:buFont typeface="Wingdings" panose="05000000000000000000" pitchFamily="2" charset="2"/>
              <a:buChar char="§"/>
            </a:pPr>
            <a:r>
              <a:rPr lang="en-US" sz="1200" dirty="0">
                <a:solidFill>
                  <a:srgbClr val="000000"/>
                </a:solidFill>
              </a:rPr>
              <a:t>Meet Use Case objectives while maintaining BESS operational limits</a:t>
            </a:r>
          </a:p>
          <a:p>
            <a:pPr>
              <a:buFont typeface="Wingdings" panose="05000000000000000000" pitchFamily="2" charset="2"/>
              <a:buChar char="§"/>
            </a:pPr>
            <a:r>
              <a:rPr lang="en-US" sz="1200" dirty="0">
                <a:solidFill>
                  <a:srgbClr val="000000"/>
                </a:solidFill>
              </a:rPr>
              <a:t>Accommodate existing distribution system improvement functions (e.g., Volt/VAR) with the BESS control scheme</a:t>
            </a:r>
          </a:p>
          <a:p>
            <a:pPr>
              <a:buFont typeface="Wingdings" panose="05000000000000000000" pitchFamily="2" charset="2"/>
              <a:buChar char="§"/>
            </a:pPr>
            <a:r>
              <a:rPr lang="en-US" sz="1200" dirty="0">
                <a:solidFill>
                  <a:srgbClr val="000000"/>
                </a:solidFill>
              </a:rPr>
              <a:t>Assist in deploying the strategies.</a:t>
            </a:r>
          </a:p>
        </p:txBody>
      </p:sp>
      <p:sp>
        <p:nvSpPr>
          <p:cNvPr id="8" name="Rectangle 7">
            <a:extLst>
              <a:ext uri="{FF2B5EF4-FFF2-40B4-BE49-F238E27FC236}">
                <a16:creationId xmlns:a16="http://schemas.microsoft.com/office/drawing/2014/main" id="{A503FE79-1D23-4420-958A-8F23F4CCC60F}"/>
              </a:ext>
            </a:extLst>
          </p:cNvPr>
          <p:cNvSpPr/>
          <p:nvPr/>
        </p:nvSpPr>
        <p:spPr>
          <a:xfrm>
            <a:off x="1289700" y="1498163"/>
            <a:ext cx="1924438" cy="369332"/>
          </a:xfrm>
          <a:prstGeom prst="rect">
            <a:avLst/>
          </a:prstGeom>
        </p:spPr>
        <p:txBody>
          <a:bodyPr wrap="none">
            <a:spAutoFit/>
          </a:bodyPr>
          <a:lstStyle/>
          <a:p>
            <a:pPr>
              <a:spcAft>
                <a:spcPts val="600"/>
              </a:spcAft>
            </a:pPr>
            <a:r>
              <a:rPr lang="en-US" b="1" dirty="0">
                <a:solidFill>
                  <a:schemeClr val="accent2"/>
                </a:solidFill>
              </a:rPr>
              <a:t>Task Objectives</a:t>
            </a:r>
          </a:p>
        </p:txBody>
      </p:sp>
      <p:pic>
        <p:nvPicPr>
          <p:cNvPr id="9" name="Picture 8">
            <a:extLst>
              <a:ext uri="{FF2B5EF4-FFF2-40B4-BE49-F238E27FC236}">
                <a16:creationId xmlns:a16="http://schemas.microsoft.com/office/drawing/2014/main" id="{1842F786-D32B-4C6F-AB02-4578EB165ECD}"/>
              </a:ext>
            </a:extLst>
          </p:cNvPr>
          <p:cNvPicPr>
            <a:picLocks noChangeAspect="1"/>
          </p:cNvPicPr>
          <p:nvPr/>
        </p:nvPicPr>
        <p:blipFill>
          <a:blip r:embed="rId3"/>
          <a:stretch>
            <a:fillRect/>
          </a:stretch>
        </p:blipFill>
        <p:spPr>
          <a:xfrm>
            <a:off x="319472" y="3799751"/>
            <a:ext cx="4378536" cy="2925418"/>
          </a:xfrm>
          <a:prstGeom prst="rect">
            <a:avLst/>
          </a:prstGeom>
        </p:spPr>
      </p:pic>
      <p:pic>
        <p:nvPicPr>
          <p:cNvPr id="10" name="Picture 9">
            <a:extLst>
              <a:ext uri="{FF2B5EF4-FFF2-40B4-BE49-F238E27FC236}">
                <a16:creationId xmlns:a16="http://schemas.microsoft.com/office/drawing/2014/main" id="{5F5C0B88-0F19-42A0-A257-E3898CC632C5}"/>
              </a:ext>
            </a:extLst>
          </p:cNvPr>
          <p:cNvPicPr/>
          <p:nvPr/>
        </p:nvPicPr>
        <p:blipFill>
          <a:blip r:embed="rId4">
            <a:extLst>
              <a:ext uri="{28A0092B-C50C-407E-A947-70E740481C1C}">
                <a14:useLocalDpi xmlns:a14="http://schemas.microsoft.com/office/drawing/2010/main" val="0"/>
              </a:ext>
            </a:extLst>
          </a:blip>
          <a:srcRect/>
          <a:stretch>
            <a:fillRect/>
          </a:stretch>
        </p:blipFill>
        <p:spPr bwMode="auto">
          <a:xfrm>
            <a:off x="4640542" y="1599806"/>
            <a:ext cx="3604477" cy="2560617"/>
          </a:xfrm>
          <a:prstGeom prst="rect">
            <a:avLst/>
          </a:prstGeom>
          <a:noFill/>
        </p:spPr>
      </p:pic>
      <p:sp>
        <p:nvSpPr>
          <p:cNvPr id="11" name="Rectangle 10">
            <a:extLst>
              <a:ext uri="{FF2B5EF4-FFF2-40B4-BE49-F238E27FC236}">
                <a16:creationId xmlns:a16="http://schemas.microsoft.com/office/drawing/2014/main" id="{FDEC7D2E-B269-4614-A716-6C8F6F4A54E6}"/>
              </a:ext>
            </a:extLst>
          </p:cNvPr>
          <p:cNvSpPr/>
          <p:nvPr/>
        </p:nvSpPr>
        <p:spPr>
          <a:xfrm>
            <a:off x="4990286" y="4216440"/>
            <a:ext cx="2904988" cy="830997"/>
          </a:xfrm>
          <a:prstGeom prst="rect">
            <a:avLst/>
          </a:prstGeom>
          <a:solidFill>
            <a:schemeClr val="accent1">
              <a:lumMod val="40000"/>
              <a:lumOff val="60000"/>
            </a:schemeClr>
          </a:solidFill>
          <a:effectLst>
            <a:outerShdw blurRad="50800" dist="38100" dir="2700000" algn="tl" rotWithShape="0">
              <a:prstClr val="black">
                <a:alpha val="40000"/>
              </a:prstClr>
            </a:outerShdw>
          </a:effectLst>
        </p:spPr>
        <p:txBody>
          <a:bodyPr wrap="square">
            <a:spAutoFit/>
          </a:bodyPr>
          <a:lstStyle/>
          <a:p>
            <a:r>
              <a:rPr lang="en-US" sz="1200" dirty="0">
                <a:solidFill>
                  <a:srgbClr val="000000"/>
                </a:solidFill>
              </a:rPr>
              <a:t>Control of ESS is not an isolated task – considerations extends from subsystems within ESS to up to the bulk system aspects </a:t>
            </a:r>
          </a:p>
        </p:txBody>
      </p:sp>
      <p:pic>
        <p:nvPicPr>
          <p:cNvPr id="12" name="Picture 11">
            <a:extLst>
              <a:ext uri="{FF2B5EF4-FFF2-40B4-BE49-F238E27FC236}">
                <a16:creationId xmlns:a16="http://schemas.microsoft.com/office/drawing/2014/main" id="{9D4FF250-A957-4792-8581-C85224384B77}"/>
              </a:ext>
            </a:extLst>
          </p:cNvPr>
          <p:cNvPicPr>
            <a:picLocks noChangeAspect="1"/>
          </p:cNvPicPr>
          <p:nvPr/>
        </p:nvPicPr>
        <p:blipFill>
          <a:blip r:embed="rId5"/>
          <a:stretch>
            <a:fillRect/>
          </a:stretch>
        </p:blipFill>
        <p:spPr>
          <a:xfrm>
            <a:off x="8302485" y="1470352"/>
            <a:ext cx="3723119" cy="2742461"/>
          </a:xfrm>
          <a:prstGeom prst="rect">
            <a:avLst/>
          </a:prstGeom>
        </p:spPr>
      </p:pic>
      <p:sp>
        <p:nvSpPr>
          <p:cNvPr id="13" name="Rectangle 12">
            <a:extLst>
              <a:ext uri="{FF2B5EF4-FFF2-40B4-BE49-F238E27FC236}">
                <a16:creationId xmlns:a16="http://schemas.microsoft.com/office/drawing/2014/main" id="{39508BD2-3EE3-496B-8015-E00C44E89E55}"/>
              </a:ext>
            </a:extLst>
          </p:cNvPr>
          <p:cNvSpPr/>
          <p:nvPr/>
        </p:nvSpPr>
        <p:spPr>
          <a:xfrm>
            <a:off x="8446959" y="4272710"/>
            <a:ext cx="2904988" cy="646331"/>
          </a:xfrm>
          <a:prstGeom prst="rect">
            <a:avLst/>
          </a:prstGeom>
          <a:solidFill>
            <a:schemeClr val="accent1">
              <a:lumMod val="40000"/>
              <a:lumOff val="60000"/>
            </a:schemeClr>
          </a:solidFill>
          <a:effectLst>
            <a:outerShdw blurRad="50800" dist="38100" dir="2700000" algn="tl" rotWithShape="0">
              <a:prstClr val="black">
                <a:alpha val="40000"/>
              </a:prstClr>
            </a:outerShdw>
          </a:effectLst>
        </p:spPr>
        <p:txBody>
          <a:bodyPr wrap="square">
            <a:spAutoFit/>
          </a:bodyPr>
          <a:lstStyle/>
          <a:p>
            <a:r>
              <a:rPr lang="en-US" sz="1200" dirty="0">
                <a:solidFill>
                  <a:srgbClr val="000000"/>
                </a:solidFill>
              </a:rPr>
              <a:t>An illustrative rule-based control strategy developed for Nantucket Island ESS project</a:t>
            </a:r>
          </a:p>
        </p:txBody>
      </p:sp>
      <p:sp>
        <p:nvSpPr>
          <p:cNvPr id="14" name="Content Placeholder 3">
            <a:extLst>
              <a:ext uri="{FF2B5EF4-FFF2-40B4-BE49-F238E27FC236}">
                <a16:creationId xmlns:a16="http://schemas.microsoft.com/office/drawing/2014/main" id="{4EE60CD4-60BA-4C63-A80B-949028D9C05D}"/>
              </a:ext>
            </a:extLst>
          </p:cNvPr>
          <p:cNvSpPr txBox="1">
            <a:spLocks/>
          </p:cNvSpPr>
          <p:nvPr/>
        </p:nvSpPr>
        <p:spPr>
          <a:xfrm>
            <a:off x="4645384" y="5535204"/>
            <a:ext cx="6499779" cy="941796"/>
          </a:xfrm>
          <a:prstGeom prst="rect">
            <a:avLst/>
          </a:prstGeom>
          <a:noFill/>
        </p:spPr>
        <p:txBody>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a:buFont typeface="Wingdings" panose="05000000000000000000" pitchFamily="2" charset="2"/>
              <a:buChar char="§"/>
            </a:pPr>
            <a:r>
              <a:rPr lang="en-US" sz="1200" dirty="0">
                <a:solidFill>
                  <a:srgbClr val="000000"/>
                </a:solidFill>
              </a:rPr>
              <a:t>Control strategies were formulated based on economic evaluation outcome, distribution system analysis results, and BESS capabilities/constraints </a:t>
            </a:r>
          </a:p>
          <a:p>
            <a:pPr>
              <a:buFont typeface="Wingdings" panose="05000000000000000000" pitchFamily="2" charset="2"/>
              <a:buChar char="§"/>
            </a:pPr>
            <a:r>
              <a:rPr lang="en-US" sz="1200" dirty="0">
                <a:solidFill>
                  <a:srgbClr val="000000"/>
                </a:solidFill>
              </a:rPr>
              <a:t>Rule based strategies were developed for initial and intermediate operation and more optimal control strategies will be developed in the future</a:t>
            </a:r>
          </a:p>
          <a:p>
            <a:pPr>
              <a:buFont typeface="Wingdings" panose="05000000000000000000" pitchFamily="2" charset="2"/>
              <a:buChar char="§"/>
            </a:pPr>
            <a:r>
              <a:rPr lang="en-US" sz="1200" dirty="0">
                <a:solidFill>
                  <a:srgbClr val="000000"/>
                </a:solidFill>
              </a:rPr>
              <a:t>Preliminary control strategies were simulated to understand impact on Nantucket island network.</a:t>
            </a:r>
          </a:p>
        </p:txBody>
      </p:sp>
      <p:sp>
        <p:nvSpPr>
          <p:cNvPr id="15" name="Rectangle 14">
            <a:extLst>
              <a:ext uri="{FF2B5EF4-FFF2-40B4-BE49-F238E27FC236}">
                <a16:creationId xmlns:a16="http://schemas.microsoft.com/office/drawing/2014/main" id="{FFE3EDA0-0658-4615-8D03-14E12C294D13}"/>
              </a:ext>
            </a:extLst>
          </p:cNvPr>
          <p:cNvSpPr/>
          <p:nvPr/>
        </p:nvSpPr>
        <p:spPr>
          <a:xfrm>
            <a:off x="4698008" y="5174848"/>
            <a:ext cx="1860317" cy="369332"/>
          </a:xfrm>
          <a:prstGeom prst="rect">
            <a:avLst/>
          </a:prstGeom>
        </p:spPr>
        <p:txBody>
          <a:bodyPr wrap="none">
            <a:spAutoFit/>
          </a:bodyPr>
          <a:lstStyle/>
          <a:p>
            <a:pPr>
              <a:spcAft>
                <a:spcPts val="600"/>
              </a:spcAft>
            </a:pPr>
            <a:r>
              <a:rPr lang="en-US" b="1" dirty="0">
                <a:solidFill>
                  <a:schemeClr val="accent2"/>
                </a:solidFill>
              </a:rPr>
              <a:t>Task Execution</a:t>
            </a:r>
          </a:p>
        </p:txBody>
      </p:sp>
    </p:spTree>
    <p:extLst>
      <p:ext uri="{BB962C8B-B14F-4D97-AF65-F5344CB8AC3E}">
        <p14:creationId xmlns:p14="http://schemas.microsoft.com/office/powerpoint/2010/main" val="10942707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pPr>
              <a:defRPr/>
            </a:pPr>
            <a:fld id="{156C5500-D4B5-4C88-8B56-ACB96F7DE3C8}" type="slidenum">
              <a:rPr lang="en-US" smtClean="0">
                <a:solidFill>
                  <a:prstClr val="black"/>
                </a:solidFill>
              </a:rPr>
              <a:pPr>
                <a:defRPr/>
              </a:pPr>
              <a:t>15</a:t>
            </a:fld>
            <a:endParaRPr lang="en-US" dirty="0">
              <a:solidFill>
                <a:prstClr val="black"/>
              </a:solidFill>
            </a:endParaRPr>
          </a:p>
        </p:txBody>
      </p:sp>
      <p:sp>
        <p:nvSpPr>
          <p:cNvPr id="6" name="Title 5">
            <a:extLst>
              <a:ext uri="{FF2B5EF4-FFF2-40B4-BE49-F238E27FC236}">
                <a16:creationId xmlns:a16="http://schemas.microsoft.com/office/drawing/2014/main" id="{B8A967F7-4051-DE45-BBE6-A0B0DEAF25A6}"/>
              </a:ext>
            </a:extLst>
          </p:cNvPr>
          <p:cNvSpPr>
            <a:spLocks noGrp="1"/>
          </p:cNvSpPr>
          <p:nvPr>
            <p:ph type="title"/>
          </p:nvPr>
        </p:nvSpPr>
        <p:spPr>
          <a:xfrm>
            <a:off x="2609442" y="126717"/>
            <a:ext cx="9525000" cy="1092483"/>
          </a:xfrm>
        </p:spPr>
        <p:txBody>
          <a:bodyPr/>
          <a:lstStyle/>
          <a:p>
            <a:r>
              <a:rPr lang="en-US" altLang="en-US" sz="2800" dirty="0">
                <a:solidFill>
                  <a:schemeClr val="tx2"/>
                </a:solidFill>
              </a:rPr>
              <a:t>Nantucket Island Base Case Results</a:t>
            </a:r>
            <a:endParaRPr lang="en-US" sz="3000" dirty="0">
              <a:solidFill>
                <a:schemeClr val="tx2"/>
              </a:solidFill>
            </a:endParaRPr>
          </a:p>
        </p:txBody>
      </p:sp>
      <p:sp>
        <p:nvSpPr>
          <p:cNvPr id="10" name="Content Placeholder 3"/>
          <p:cNvSpPr>
            <a:spLocks noGrp="1"/>
          </p:cNvSpPr>
          <p:nvPr>
            <p:ph idx="4294967295"/>
          </p:nvPr>
        </p:nvSpPr>
        <p:spPr>
          <a:xfrm>
            <a:off x="1371600" y="1597589"/>
            <a:ext cx="3962400" cy="4422211"/>
          </a:xfrm>
          <a:prstGeom prst="rect">
            <a:avLst/>
          </a:prstGeom>
          <a:noFill/>
        </p:spPr>
        <p:txBody>
          <a:bodyPr/>
          <a:lstStyle/>
          <a:p>
            <a:pPr>
              <a:buFont typeface="Wingdings" panose="05000000000000000000" pitchFamily="2" charset="2"/>
              <a:buChar char="§"/>
            </a:pPr>
            <a:r>
              <a:rPr lang="en-US" sz="1600" dirty="0">
                <a:solidFill>
                  <a:schemeClr val="accent2"/>
                </a:solidFill>
              </a:rPr>
              <a:t>The total 20-year present value of BESS and CTG operations at $145.9 million exceed revenue requirements and energy costs at $93.9 million with a benefit-cost ratio (BCR) of 1.55.</a:t>
            </a:r>
          </a:p>
          <a:p>
            <a:pPr>
              <a:buFont typeface="Wingdings" panose="05000000000000000000" pitchFamily="2" charset="2"/>
              <a:buChar char="§"/>
            </a:pPr>
            <a:r>
              <a:rPr lang="en-US" sz="1600" dirty="0">
                <a:solidFill>
                  <a:schemeClr val="accent2"/>
                </a:solidFill>
              </a:rPr>
              <a:t>Benefits are largely driven by the transmission deferral use case, which provides roughly $109 million in PV terms. This is about 75% of the total benefits.</a:t>
            </a:r>
          </a:p>
          <a:p>
            <a:pPr>
              <a:buFont typeface="Wingdings" panose="05000000000000000000" pitchFamily="2" charset="2"/>
              <a:buChar char="§"/>
            </a:pPr>
            <a:r>
              <a:rPr lang="en-US" sz="1600" dirty="0">
                <a:solidFill>
                  <a:schemeClr val="accent2"/>
                </a:solidFill>
              </a:rPr>
              <a:t>An additional $18.8 million results from regulation services, which comprise 12.9% of the benefits making it the second largest benefit stream.</a:t>
            </a:r>
          </a:p>
          <a:p>
            <a:pPr>
              <a:buFont typeface="Wingdings" panose="05000000000000000000" pitchFamily="2" charset="2"/>
              <a:buChar char="§"/>
            </a:pPr>
            <a:r>
              <a:rPr lang="en-US" sz="1600" dirty="0">
                <a:solidFill>
                  <a:schemeClr val="accent2"/>
                </a:solidFill>
              </a:rPr>
              <a:t>Regulation service dominates the application hours, with the BESS engaged in the provision of this service 7,900 hours each year. </a:t>
            </a:r>
          </a:p>
          <a:p>
            <a:pPr marL="0" indent="0">
              <a:buNone/>
            </a:pPr>
            <a:endParaRPr lang="en-US" sz="1600" dirty="0">
              <a:solidFill>
                <a:schemeClr val="accent2"/>
              </a:solidFill>
            </a:endParaRPr>
          </a:p>
          <a:p>
            <a:endParaRPr lang="en-US" sz="1600" dirty="0">
              <a:solidFill>
                <a:schemeClr val="accent2"/>
              </a:solidFill>
            </a:endParaRPr>
          </a:p>
          <a:p>
            <a:pPr marL="0" indent="0">
              <a:buNone/>
            </a:pPr>
            <a:endParaRPr lang="en-US" sz="1600" dirty="0">
              <a:solidFill>
                <a:schemeClr val="accent2"/>
              </a:solidFill>
            </a:endParaRPr>
          </a:p>
        </p:txBody>
      </p:sp>
      <p:sp>
        <p:nvSpPr>
          <p:cNvPr id="20" name="TextBox 19">
            <a:extLst>
              <a:ext uri="{FF2B5EF4-FFF2-40B4-BE49-F238E27FC236}">
                <a16:creationId xmlns:a16="http://schemas.microsoft.com/office/drawing/2014/main" id="{08C60740-7367-4661-858F-DFA64D4B00F5}"/>
              </a:ext>
            </a:extLst>
          </p:cNvPr>
          <p:cNvSpPr txBox="1"/>
          <p:nvPr/>
        </p:nvSpPr>
        <p:spPr>
          <a:xfrm>
            <a:off x="6477000" y="5603179"/>
            <a:ext cx="4644453" cy="523220"/>
          </a:xfrm>
          <a:prstGeom prst="rect">
            <a:avLst/>
          </a:prstGeom>
          <a:noFill/>
        </p:spPr>
        <p:txBody>
          <a:bodyPr wrap="square" rtlCol="0">
            <a:spAutoFit/>
          </a:bodyPr>
          <a:lstStyle/>
          <a:p>
            <a:pPr algn="ctr"/>
            <a:r>
              <a:rPr lang="en-US" sz="1400" dirty="0">
                <a:solidFill>
                  <a:schemeClr val="accent2"/>
                </a:solidFill>
              </a:rPr>
              <a:t>Benefits of Local and Market Operations (Base Case) vs. Revenue Requirements</a:t>
            </a:r>
          </a:p>
        </p:txBody>
      </p:sp>
      <p:graphicFrame>
        <p:nvGraphicFramePr>
          <p:cNvPr id="9" name="Chart 8">
            <a:extLst>
              <a:ext uri="{FF2B5EF4-FFF2-40B4-BE49-F238E27FC236}">
                <a16:creationId xmlns:a16="http://schemas.microsoft.com/office/drawing/2014/main" id="{00000000-0008-0000-0000-000002000000}"/>
              </a:ext>
            </a:extLst>
          </p:cNvPr>
          <p:cNvGraphicFramePr>
            <a:graphicFrameLocks/>
          </p:cNvGraphicFramePr>
          <p:nvPr>
            <p:extLst>
              <p:ext uri="{D42A27DB-BD31-4B8C-83A1-F6EECF244321}">
                <p14:modId xmlns:p14="http://schemas.microsoft.com/office/powerpoint/2010/main" val="2303654122"/>
              </p:ext>
            </p:extLst>
          </p:nvPr>
        </p:nvGraphicFramePr>
        <p:xfrm>
          <a:off x="5486400" y="1828800"/>
          <a:ext cx="6571842" cy="359658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473243823"/>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425EEBEA-4387-43C8-B360-8918E5D3C04E}" type="slidenum">
              <a:rPr lang="en-US" altLang="en-US" smtClean="0">
                <a:solidFill>
                  <a:prstClr val="black"/>
                </a:solidFill>
              </a:rPr>
              <a:pPr/>
              <a:t>16</a:t>
            </a:fld>
            <a:endParaRPr lang="en-US" altLang="en-US" dirty="0">
              <a:solidFill>
                <a:prstClr val="black"/>
              </a:solidFill>
            </a:endParaRPr>
          </a:p>
        </p:txBody>
      </p:sp>
      <p:sp>
        <p:nvSpPr>
          <p:cNvPr id="6" name="Rectangle 5"/>
          <p:cNvSpPr/>
          <p:nvPr/>
        </p:nvSpPr>
        <p:spPr>
          <a:xfrm>
            <a:off x="6553200" y="6683795"/>
            <a:ext cx="457200" cy="457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Title 10">
            <a:extLst>
              <a:ext uri="{FF2B5EF4-FFF2-40B4-BE49-F238E27FC236}">
                <a16:creationId xmlns:a16="http://schemas.microsoft.com/office/drawing/2014/main" id="{6B5E1B58-9E1D-5540-9D2A-0A3C05F2EE23}"/>
              </a:ext>
            </a:extLst>
          </p:cNvPr>
          <p:cNvSpPr>
            <a:spLocks noGrp="1"/>
          </p:cNvSpPr>
          <p:nvPr>
            <p:ph type="title"/>
          </p:nvPr>
        </p:nvSpPr>
        <p:spPr/>
        <p:txBody>
          <a:bodyPr/>
          <a:lstStyle/>
          <a:p>
            <a:r>
              <a:rPr lang="en-US" sz="2800" dirty="0">
                <a:solidFill>
                  <a:schemeClr val="tx2"/>
                </a:solidFill>
              </a:rPr>
              <a:t>Challenges and Opportunities</a:t>
            </a:r>
          </a:p>
        </p:txBody>
      </p:sp>
      <p:sp>
        <p:nvSpPr>
          <p:cNvPr id="5" name="Rectangle 4">
            <a:extLst>
              <a:ext uri="{FF2B5EF4-FFF2-40B4-BE49-F238E27FC236}">
                <a16:creationId xmlns:a16="http://schemas.microsoft.com/office/drawing/2014/main" id="{3AE50AD4-DF64-44DC-912D-EADCE0332788}"/>
              </a:ext>
            </a:extLst>
          </p:cNvPr>
          <p:cNvSpPr/>
          <p:nvPr/>
        </p:nvSpPr>
        <p:spPr>
          <a:xfrm>
            <a:off x="762000" y="1576837"/>
            <a:ext cx="11277600" cy="6986528"/>
          </a:xfrm>
          <a:prstGeom prst="rect">
            <a:avLst/>
          </a:prstGeom>
        </p:spPr>
        <p:txBody>
          <a:bodyPr wrap="square" numCol="2">
            <a:spAutoFit/>
          </a:bodyPr>
          <a:lstStyle/>
          <a:p>
            <a:pPr lvl="1">
              <a:spcAft>
                <a:spcPts val="600"/>
              </a:spcAft>
              <a:buFont typeface="Wingdings" panose="05000000000000000000" pitchFamily="2" charset="2"/>
              <a:buChar char="§"/>
            </a:pPr>
            <a:r>
              <a:rPr lang="en-US" dirty="0">
                <a:solidFill>
                  <a:schemeClr val="accent2"/>
                </a:solidFill>
              </a:rPr>
              <a:t> Challenges</a:t>
            </a:r>
          </a:p>
          <a:p>
            <a:pPr marL="1085850" lvl="2" indent="-171450">
              <a:spcAft>
                <a:spcPts val="600"/>
              </a:spcAft>
              <a:buFont typeface="Wingdings" panose="05000000000000000000" pitchFamily="2" charset="2"/>
              <a:buChar char="ü"/>
            </a:pPr>
            <a:r>
              <a:rPr lang="en-US" dirty="0">
                <a:solidFill>
                  <a:schemeClr val="accent2"/>
                </a:solidFill>
              </a:rPr>
              <a:t>Building a research-oriented distribution system network model</a:t>
            </a:r>
          </a:p>
          <a:p>
            <a:pPr marL="1085850" lvl="2" indent="-171450">
              <a:spcAft>
                <a:spcPts val="600"/>
              </a:spcAft>
              <a:buFont typeface="Wingdings" panose="05000000000000000000" pitchFamily="2" charset="2"/>
              <a:buChar char="ü"/>
            </a:pPr>
            <a:r>
              <a:rPr lang="en-US" dirty="0">
                <a:solidFill>
                  <a:schemeClr val="accent2"/>
                </a:solidFill>
              </a:rPr>
              <a:t>Obtaining updated and verified network data and planning information</a:t>
            </a:r>
          </a:p>
          <a:p>
            <a:pPr marL="1085850" lvl="2" indent="-171450">
              <a:spcAft>
                <a:spcPts val="600"/>
              </a:spcAft>
              <a:buFont typeface="Wingdings" panose="05000000000000000000" pitchFamily="2" charset="2"/>
              <a:buChar char="ü"/>
            </a:pPr>
            <a:r>
              <a:rPr lang="en-US" dirty="0">
                <a:solidFill>
                  <a:schemeClr val="accent2"/>
                </a:solidFill>
              </a:rPr>
              <a:t>Validating distribution system model results</a:t>
            </a:r>
          </a:p>
          <a:p>
            <a:pPr marL="1085850" lvl="2" indent="-171450">
              <a:spcAft>
                <a:spcPts val="600"/>
              </a:spcAft>
              <a:buFont typeface="Wingdings" panose="05000000000000000000" pitchFamily="2" charset="2"/>
              <a:buChar char="ü"/>
            </a:pPr>
            <a:r>
              <a:rPr lang="en-US" dirty="0">
                <a:solidFill>
                  <a:schemeClr val="accent2"/>
                </a:solidFill>
              </a:rPr>
              <a:t>Understanding market rules in a change landscape; defining bidding strategies </a:t>
            </a:r>
          </a:p>
          <a:p>
            <a:pPr marL="1085850" lvl="2" indent="-171450">
              <a:spcAft>
                <a:spcPts val="600"/>
              </a:spcAft>
              <a:buFont typeface="Wingdings" panose="05000000000000000000" pitchFamily="2" charset="2"/>
              <a:buChar char="ü"/>
            </a:pPr>
            <a:r>
              <a:rPr lang="en-US" dirty="0">
                <a:solidFill>
                  <a:schemeClr val="accent2"/>
                </a:solidFill>
              </a:rPr>
              <a:t>Obtaining verified information on asset capabilities/constraints</a:t>
            </a:r>
          </a:p>
          <a:p>
            <a:pPr marL="1085850" lvl="2" indent="-171450">
              <a:spcAft>
                <a:spcPts val="600"/>
              </a:spcAft>
              <a:buFont typeface="Wingdings" panose="05000000000000000000" pitchFamily="2" charset="2"/>
              <a:buChar char="ü"/>
            </a:pPr>
            <a:r>
              <a:rPr lang="en-US" dirty="0">
                <a:solidFill>
                  <a:schemeClr val="accent2"/>
                </a:solidFill>
              </a:rPr>
              <a:t>Limited capability of existing systems for coordination with new assets</a:t>
            </a:r>
          </a:p>
          <a:p>
            <a:pPr marL="1085850" lvl="2" indent="-171450">
              <a:spcAft>
                <a:spcPts val="600"/>
              </a:spcAft>
              <a:buFont typeface="Wingdings" panose="05000000000000000000" pitchFamily="2" charset="2"/>
              <a:buChar char="ü"/>
            </a:pPr>
            <a:r>
              <a:rPr lang="en-US" dirty="0">
                <a:solidFill>
                  <a:schemeClr val="accent2"/>
                </a:solidFill>
              </a:rPr>
              <a:t>Challenges in managing multiple stakeholder constraints</a:t>
            </a:r>
          </a:p>
          <a:p>
            <a:pPr marL="1085850" lvl="2" indent="-171450">
              <a:spcAft>
                <a:spcPts val="600"/>
              </a:spcAft>
              <a:buFont typeface="Wingdings" panose="05000000000000000000" pitchFamily="2" charset="2"/>
              <a:buChar char="ü"/>
            </a:pPr>
            <a:endParaRPr lang="en-US" dirty="0">
              <a:solidFill>
                <a:schemeClr val="accent2"/>
              </a:solidFill>
            </a:endParaRPr>
          </a:p>
          <a:p>
            <a:pPr lvl="2">
              <a:spcAft>
                <a:spcPts val="600"/>
              </a:spcAft>
            </a:pPr>
            <a:endParaRPr lang="en-US" dirty="0">
              <a:solidFill>
                <a:schemeClr val="accent2"/>
              </a:solidFill>
            </a:endParaRPr>
          </a:p>
          <a:p>
            <a:pPr lvl="2">
              <a:spcAft>
                <a:spcPts val="600"/>
              </a:spcAft>
            </a:pPr>
            <a:endParaRPr lang="en-US" dirty="0">
              <a:solidFill>
                <a:schemeClr val="accent2"/>
              </a:solidFill>
            </a:endParaRPr>
          </a:p>
          <a:p>
            <a:pPr lvl="2">
              <a:spcAft>
                <a:spcPts val="600"/>
              </a:spcAft>
            </a:pPr>
            <a:endParaRPr lang="en-US" dirty="0">
              <a:solidFill>
                <a:schemeClr val="accent2"/>
              </a:solidFill>
            </a:endParaRPr>
          </a:p>
          <a:p>
            <a:pPr lvl="2">
              <a:spcAft>
                <a:spcPts val="600"/>
              </a:spcAft>
            </a:pPr>
            <a:endParaRPr lang="en-US" dirty="0">
              <a:solidFill>
                <a:schemeClr val="accent2"/>
              </a:solidFill>
            </a:endParaRPr>
          </a:p>
          <a:p>
            <a:pPr lvl="2">
              <a:spcAft>
                <a:spcPts val="600"/>
              </a:spcAft>
            </a:pPr>
            <a:endParaRPr lang="en-US" dirty="0">
              <a:solidFill>
                <a:schemeClr val="accent2"/>
              </a:solidFill>
            </a:endParaRPr>
          </a:p>
          <a:p>
            <a:pPr lvl="2">
              <a:spcAft>
                <a:spcPts val="600"/>
              </a:spcAft>
            </a:pPr>
            <a:endParaRPr lang="en-US" dirty="0">
              <a:solidFill>
                <a:schemeClr val="accent2"/>
              </a:solidFill>
            </a:endParaRPr>
          </a:p>
          <a:p>
            <a:pPr lvl="1">
              <a:spcAft>
                <a:spcPts val="600"/>
              </a:spcAft>
              <a:buFont typeface="Wingdings" panose="05000000000000000000" pitchFamily="2" charset="2"/>
              <a:buChar char="§"/>
            </a:pPr>
            <a:r>
              <a:rPr lang="en-US" dirty="0">
                <a:solidFill>
                  <a:schemeClr val="accent2"/>
                </a:solidFill>
              </a:rPr>
              <a:t> Innovations/Opportunities</a:t>
            </a:r>
          </a:p>
          <a:p>
            <a:pPr marL="1085850" lvl="2" indent="-171450">
              <a:spcAft>
                <a:spcPts val="600"/>
              </a:spcAft>
              <a:buFont typeface="Wingdings" panose="05000000000000000000" pitchFamily="2" charset="2"/>
              <a:buChar char="ü"/>
            </a:pPr>
            <a:r>
              <a:rPr lang="en-US" dirty="0">
                <a:solidFill>
                  <a:schemeClr val="accent2"/>
                </a:solidFill>
              </a:rPr>
              <a:t>Monetized benefits in terms of VoLL and costs of specific system upgrades using distribution system network model</a:t>
            </a:r>
          </a:p>
          <a:p>
            <a:pPr marL="1085850" lvl="2" indent="-171450">
              <a:spcAft>
                <a:spcPts val="600"/>
              </a:spcAft>
              <a:buFont typeface="Wingdings" panose="05000000000000000000" pitchFamily="2" charset="2"/>
              <a:buChar char="ü"/>
            </a:pPr>
            <a:r>
              <a:rPr lang="en-US" dirty="0">
                <a:solidFill>
                  <a:schemeClr val="accent2"/>
                </a:solidFill>
              </a:rPr>
              <a:t>Benefits modeled with imperfect foresight using DAM and RTM data</a:t>
            </a:r>
          </a:p>
          <a:p>
            <a:pPr marL="1085850" lvl="2" indent="-171450">
              <a:spcAft>
                <a:spcPts val="600"/>
              </a:spcAft>
              <a:buFont typeface="Wingdings" panose="05000000000000000000" pitchFamily="2" charset="2"/>
              <a:buChar char="ü"/>
            </a:pPr>
            <a:r>
              <a:rPr lang="en-US" dirty="0">
                <a:solidFill>
                  <a:schemeClr val="accent2"/>
                </a:solidFill>
              </a:rPr>
              <a:t>Frequency regulation modeled using AGC signals and performance scores</a:t>
            </a:r>
          </a:p>
          <a:p>
            <a:pPr marL="1085850" lvl="2" indent="-171450">
              <a:spcAft>
                <a:spcPts val="600"/>
              </a:spcAft>
              <a:buFont typeface="Wingdings" panose="05000000000000000000" pitchFamily="2" charset="2"/>
              <a:buChar char="ü"/>
            </a:pPr>
            <a:r>
              <a:rPr lang="en-US" dirty="0">
                <a:solidFill>
                  <a:schemeClr val="accent2"/>
                </a:solidFill>
              </a:rPr>
              <a:t>Expanded capacity to accurately estimate grid impacts and financial implications of using storage for local and market-based services</a:t>
            </a:r>
          </a:p>
          <a:p>
            <a:pPr marL="1085850" lvl="2" indent="-171450">
              <a:spcAft>
                <a:spcPts val="600"/>
              </a:spcAft>
              <a:buFont typeface="Wingdings" panose="05000000000000000000" pitchFamily="2" charset="2"/>
              <a:buChar char="ü"/>
            </a:pPr>
            <a:r>
              <a:rPr lang="en-US" dirty="0">
                <a:solidFill>
                  <a:schemeClr val="accent2"/>
                </a:solidFill>
              </a:rPr>
              <a:t>Study could also be used to make a case to the Federal Energy Regulatory Commission  (FERC) to allow a rate-based asset to participate in wholesale energy markets</a:t>
            </a:r>
          </a:p>
          <a:p>
            <a:pPr marL="1085850" lvl="2" indent="-171450">
              <a:spcAft>
                <a:spcPts val="600"/>
              </a:spcAft>
              <a:buFont typeface="Wingdings" panose="05000000000000000000" pitchFamily="2" charset="2"/>
              <a:buChar char="ü"/>
            </a:pPr>
            <a:endParaRPr lang="en-US" dirty="0">
              <a:solidFill>
                <a:schemeClr val="accent2"/>
              </a:solidFill>
            </a:endParaRPr>
          </a:p>
          <a:p>
            <a:pPr marL="1085850" lvl="2" indent="-171450">
              <a:spcAft>
                <a:spcPts val="600"/>
              </a:spcAft>
              <a:buFont typeface="Wingdings" panose="05000000000000000000" pitchFamily="2" charset="2"/>
              <a:buChar char="ü"/>
            </a:pPr>
            <a:endParaRPr lang="en-US" dirty="0">
              <a:solidFill>
                <a:schemeClr val="accent2"/>
              </a:solidFill>
            </a:endParaRPr>
          </a:p>
          <a:p>
            <a:pPr marL="1085850" lvl="2" indent="-171450">
              <a:spcAft>
                <a:spcPts val="600"/>
              </a:spcAft>
              <a:buFont typeface="Wingdings" panose="05000000000000000000" pitchFamily="2" charset="2"/>
              <a:buChar char="ü"/>
            </a:pPr>
            <a:endParaRPr lang="en-US" dirty="0"/>
          </a:p>
        </p:txBody>
      </p:sp>
    </p:spTree>
    <p:extLst>
      <p:ext uri="{BB962C8B-B14F-4D97-AF65-F5344CB8AC3E}">
        <p14:creationId xmlns:p14="http://schemas.microsoft.com/office/powerpoint/2010/main" val="71882012"/>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5D3F83E7-15B7-4F28-A63B-5D3C331531CA}"/>
              </a:ext>
            </a:extLst>
          </p:cNvPr>
          <p:cNvSpPr>
            <a:spLocks noGrp="1"/>
          </p:cNvSpPr>
          <p:nvPr>
            <p:ph type="sldNum" sz="quarter" idx="12"/>
          </p:nvPr>
        </p:nvSpPr>
        <p:spPr/>
        <p:txBody>
          <a:bodyPr/>
          <a:lstStyle/>
          <a:p>
            <a:fld id="{FE7A4BB3-E848-5A44-82DF-322201952CD8}" type="slidenum">
              <a:rPr lang="en-US" smtClean="0"/>
              <a:pPr/>
              <a:t>17</a:t>
            </a:fld>
            <a:endParaRPr lang="en-US" dirty="0"/>
          </a:p>
        </p:txBody>
      </p:sp>
      <p:sp>
        <p:nvSpPr>
          <p:cNvPr id="3" name="Title 2">
            <a:extLst>
              <a:ext uri="{FF2B5EF4-FFF2-40B4-BE49-F238E27FC236}">
                <a16:creationId xmlns:a16="http://schemas.microsoft.com/office/drawing/2014/main" id="{75F974CD-7331-47F1-8283-F48DE606339A}"/>
              </a:ext>
            </a:extLst>
          </p:cNvPr>
          <p:cNvSpPr>
            <a:spLocks noGrp="1"/>
          </p:cNvSpPr>
          <p:nvPr>
            <p:ph type="title"/>
          </p:nvPr>
        </p:nvSpPr>
        <p:spPr/>
        <p:txBody>
          <a:bodyPr/>
          <a:lstStyle/>
          <a:p>
            <a:r>
              <a:rPr lang="en-US" sz="2800" dirty="0">
                <a:solidFill>
                  <a:schemeClr val="tx2"/>
                </a:solidFill>
              </a:rPr>
              <a:t>Looking Forward</a:t>
            </a:r>
          </a:p>
        </p:txBody>
      </p:sp>
      <p:sp>
        <p:nvSpPr>
          <p:cNvPr id="5" name="Content Placeholder 3">
            <a:extLst>
              <a:ext uri="{FF2B5EF4-FFF2-40B4-BE49-F238E27FC236}">
                <a16:creationId xmlns:a16="http://schemas.microsoft.com/office/drawing/2014/main" id="{35935A26-A19C-4430-941E-0FDAD5215767}"/>
              </a:ext>
            </a:extLst>
          </p:cNvPr>
          <p:cNvSpPr txBox="1">
            <a:spLocks/>
          </p:cNvSpPr>
          <p:nvPr/>
        </p:nvSpPr>
        <p:spPr>
          <a:xfrm>
            <a:off x="1219200" y="1600200"/>
            <a:ext cx="9906000" cy="3962400"/>
          </a:xfrm>
          <a:prstGeom prst="rect">
            <a:avLst/>
          </a:prstGeom>
          <a:noFill/>
        </p:spPr>
        <p:txBody>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a:buFont typeface="Wingdings" panose="05000000000000000000" pitchFamily="2" charset="2"/>
              <a:buChar char="§"/>
            </a:pPr>
            <a:r>
              <a:rPr lang="en-US" sz="1800" dirty="0">
                <a:solidFill>
                  <a:schemeClr val="accent2"/>
                </a:solidFill>
              </a:rPr>
              <a:t>Research Accomplishments</a:t>
            </a:r>
          </a:p>
          <a:p>
            <a:pPr lvl="1"/>
            <a:r>
              <a:rPr lang="en-US" sz="1600" dirty="0">
                <a:solidFill>
                  <a:schemeClr val="accent2"/>
                </a:solidFill>
              </a:rPr>
              <a:t>Final report, Nantucket Island Energy Storage System Assessment (PNNL-28941)</a:t>
            </a:r>
          </a:p>
          <a:p>
            <a:pPr lvl="1"/>
            <a:r>
              <a:rPr lang="en-US" sz="1600" dirty="0">
                <a:solidFill>
                  <a:schemeClr val="accent2"/>
                </a:solidFill>
              </a:rPr>
              <a:t>PNNL has developed a distribution system network model for Nantucket Island.</a:t>
            </a:r>
          </a:p>
          <a:p>
            <a:pPr marL="342900" lvl="1" indent="0">
              <a:buNone/>
            </a:pPr>
            <a:endParaRPr lang="en-US" sz="1500" dirty="0">
              <a:solidFill>
                <a:schemeClr val="accent2"/>
              </a:solidFill>
            </a:endParaRPr>
          </a:p>
          <a:p>
            <a:pPr>
              <a:buFont typeface="Wingdings" panose="05000000000000000000" pitchFamily="2" charset="2"/>
              <a:buChar char="§"/>
            </a:pPr>
            <a:r>
              <a:rPr lang="en-US" sz="1800" dirty="0">
                <a:solidFill>
                  <a:schemeClr val="accent2"/>
                </a:solidFill>
              </a:rPr>
              <a:t>Next Steps</a:t>
            </a:r>
          </a:p>
          <a:p>
            <a:pPr lvl="1"/>
            <a:r>
              <a:rPr lang="en-US" sz="1600" dirty="0">
                <a:solidFill>
                  <a:schemeClr val="accent2"/>
                </a:solidFill>
              </a:rPr>
              <a:t>PNNL will deliver research findings to the National Grid Leadership Team</a:t>
            </a:r>
          </a:p>
          <a:p>
            <a:pPr lvl="1"/>
            <a:r>
              <a:rPr lang="en-US" sz="1600" dirty="0">
                <a:solidFill>
                  <a:schemeClr val="accent2"/>
                </a:solidFill>
              </a:rPr>
              <a:t>Nantucket Island BESS/CTG ribbon cutting ceremony on October 8</a:t>
            </a:r>
            <a:r>
              <a:rPr lang="en-US" sz="1600" baseline="30000" dirty="0">
                <a:solidFill>
                  <a:schemeClr val="accent2"/>
                </a:solidFill>
              </a:rPr>
              <a:t>th</a:t>
            </a:r>
            <a:endParaRPr lang="en-US" sz="1600" dirty="0">
              <a:solidFill>
                <a:schemeClr val="accent2"/>
              </a:solidFill>
            </a:endParaRPr>
          </a:p>
          <a:p>
            <a:pPr lvl="1"/>
            <a:r>
              <a:rPr lang="en-US" sz="1600" dirty="0">
                <a:solidFill>
                  <a:schemeClr val="accent2"/>
                </a:solidFill>
              </a:rPr>
              <a:t>PNNL is aiding in development of real-time control systems and has proposed a day-ahead load and price prediction model to assist with day-ahead bidding operations</a:t>
            </a:r>
          </a:p>
          <a:p>
            <a:pPr lvl="2">
              <a:buFont typeface="Courier New" panose="02070309020205020404" pitchFamily="49" charset="0"/>
              <a:buChar char="o"/>
            </a:pPr>
            <a:r>
              <a:rPr lang="en-US" sz="1400" dirty="0">
                <a:solidFill>
                  <a:srgbClr val="000000"/>
                </a:solidFill>
              </a:rPr>
              <a:t>National Grid intends to deploy control strategies gradually and in a modular fashion</a:t>
            </a:r>
          </a:p>
          <a:p>
            <a:pPr lvl="2">
              <a:buFont typeface="Courier New" panose="02070309020205020404" pitchFamily="49" charset="0"/>
              <a:buChar char="o"/>
            </a:pPr>
            <a:r>
              <a:rPr lang="en-US" sz="1400" dirty="0">
                <a:solidFill>
                  <a:srgbClr val="000000"/>
                </a:solidFill>
              </a:rPr>
              <a:t>Commercially available and highly customizable platforms will be considered</a:t>
            </a:r>
          </a:p>
          <a:p>
            <a:pPr lvl="2">
              <a:buFont typeface="Courier New" panose="02070309020205020404" pitchFamily="49" charset="0"/>
              <a:buChar char="o"/>
            </a:pPr>
            <a:r>
              <a:rPr lang="en-US" sz="1400" dirty="0">
                <a:solidFill>
                  <a:srgbClr val="000000"/>
                </a:solidFill>
              </a:rPr>
              <a:t> Additional studies will be performed to support deployment </a:t>
            </a:r>
            <a:endParaRPr lang="en-US" sz="1300" dirty="0">
              <a:solidFill>
                <a:schemeClr val="accent2"/>
              </a:solidFill>
            </a:endParaRPr>
          </a:p>
          <a:p>
            <a:pPr lvl="1"/>
            <a:r>
              <a:rPr lang="en-US" sz="1600" dirty="0">
                <a:solidFill>
                  <a:schemeClr val="accent2"/>
                </a:solidFill>
              </a:rPr>
              <a:t>PNNL will publish the results of several study elements:</a:t>
            </a:r>
          </a:p>
          <a:p>
            <a:pPr lvl="2"/>
            <a:r>
              <a:rPr lang="en-US" sz="1300" dirty="0">
                <a:solidFill>
                  <a:schemeClr val="accent2"/>
                </a:solidFill>
              </a:rPr>
              <a:t>Findings of the economic assessment</a:t>
            </a:r>
          </a:p>
          <a:p>
            <a:pPr lvl="2"/>
            <a:r>
              <a:rPr lang="en-US" sz="1300" dirty="0">
                <a:solidFill>
                  <a:schemeClr val="accent2"/>
                </a:solidFill>
              </a:rPr>
              <a:t>Transactive system for sustained operation when one or two 46-kV cables are out of service</a:t>
            </a:r>
          </a:p>
          <a:p>
            <a:pPr lvl="2"/>
            <a:r>
              <a:rPr lang="en-US" sz="1300" dirty="0">
                <a:solidFill>
                  <a:schemeClr val="accent2"/>
                </a:solidFill>
              </a:rPr>
              <a:t>Adaptive voltage regulation for storage inverters to avoid limits on real power ramping</a:t>
            </a:r>
          </a:p>
          <a:p>
            <a:pPr lvl="1"/>
            <a:r>
              <a:rPr lang="en-US" sz="1600" dirty="0">
                <a:solidFill>
                  <a:schemeClr val="accent2"/>
                </a:solidFill>
              </a:rPr>
              <a:t>PNNL will continue to assist National Grid with transmission modernization and energy storage-related activities as outlined in our MOU.</a:t>
            </a:r>
          </a:p>
          <a:p>
            <a:pPr marL="0" indent="0">
              <a:buNone/>
            </a:pPr>
            <a:endParaRPr lang="en-US" sz="1600" dirty="0">
              <a:solidFill>
                <a:schemeClr val="accent2"/>
              </a:solidFill>
            </a:endParaRPr>
          </a:p>
          <a:p>
            <a:pPr lvl="1">
              <a:buFont typeface="Wingdings" panose="05000000000000000000" pitchFamily="2" charset="2"/>
              <a:buChar char="§"/>
            </a:pPr>
            <a:endParaRPr lang="en-US" sz="1300" dirty="0">
              <a:solidFill>
                <a:schemeClr val="accent2"/>
              </a:solidFill>
            </a:endParaRPr>
          </a:p>
        </p:txBody>
      </p:sp>
    </p:spTree>
    <p:extLst>
      <p:ext uri="{BB962C8B-B14F-4D97-AF65-F5344CB8AC3E}">
        <p14:creationId xmlns:p14="http://schemas.microsoft.com/office/powerpoint/2010/main" val="25680093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pPr>
              <a:defRPr/>
            </a:pPr>
            <a:fld id="{156C5500-D4B5-4C88-8B56-ACB96F7DE3C8}" type="slidenum">
              <a:rPr lang="en-US" smtClean="0">
                <a:solidFill>
                  <a:prstClr val="black"/>
                </a:solidFill>
              </a:rPr>
              <a:pPr>
                <a:defRPr/>
              </a:pPr>
              <a:t>18</a:t>
            </a:fld>
            <a:endParaRPr lang="en-US" dirty="0">
              <a:solidFill>
                <a:prstClr val="black"/>
              </a:solidFill>
            </a:endParaRPr>
          </a:p>
        </p:txBody>
      </p:sp>
      <p:sp>
        <p:nvSpPr>
          <p:cNvPr id="2" name="Title 1">
            <a:extLst>
              <a:ext uri="{FF2B5EF4-FFF2-40B4-BE49-F238E27FC236}">
                <a16:creationId xmlns:a16="http://schemas.microsoft.com/office/drawing/2014/main" id="{3BF29F62-41A0-3846-ADAB-5E33CF116C0E}"/>
              </a:ext>
            </a:extLst>
          </p:cNvPr>
          <p:cNvSpPr>
            <a:spLocks noGrp="1"/>
          </p:cNvSpPr>
          <p:nvPr>
            <p:ph type="title"/>
          </p:nvPr>
        </p:nvSpPr>
        <p:spPr/>
        <p:txBody>
          <a:bodyPr/>
          <a:lstStyle/>
          <a:p>
            <a:r>
              <a:rPr lang="en-US" sz="3000" dirty="0"/>
              <a:t>Acknowledgments</a:t>
            </a:r>
          </a:p>
        </p:txBody>
      </p:sp>
      <p:sp>
        <p:nvSpPr>
          <p:cNvPr id="24" name="Subtitle 2"/>
          <p:cNvSpPr txBox="1">
            <a:spLocks/>
          </p:cNvSpPr>
          <p:nvPr/>
        </p:nvSpPr>
        <p:spPr>
          <a:xfrm>
            <a:off x="1991582" y="1752600"/>
            <a:ext cx="9514618" cy="1371600"/>
          </a:xfrm>
          <a:prstGeom prst="rect">
            <a:avLst/>
          </a:prstGeom>
        </p:spPr>
        <p:txBody>
          <a:bodyPr vert="horz" lIns="0" tIns="0" rIns="0" bIns="0" rtlCol="0">
            <a:normAutofit/>
          </a:bodyPr>
          <a:lstStyle>
            <a:lvl1pPr marL="342865" indent="-342865" algn="l" defTabSz="457154" rtl="0" eaLnBrk="1" latinLnBrk="0" hangingPunct="1">
              <a:spcBef>
                <a:spcPct val="20000"/>
              </a:spcBef>
              <a:buSzPct val="100000"/>
              <a:buFontTx/>
              <a:buBlip>
                <a:blip r:embed="rId3"/>
              </a:buBlip>
              <a:defRPr sz="2000" kern="1200">
                <a:solidFill>
                  <a:schemeClr val="accent2"/>
                </a:solidFill>
                <a:latin typeface="Arial"/>
                <a:ea typeface="+mn-ea"/>
                <a:cs typeface="Arial"/>
              </a:defRPr>
            </a:lvl1pPr>
            <a:lvl2pPr marL="742874" indent="-285722" algn="l" defTabSz="457154" rtl="0" eaLnBrk="1" latinLnBrk="0" hangingPunct="1">
              <a:spcBef>
                <a:spcPct val="20000"/>
              </a:spcBef>
              <a:buSzPct val="100000"/>
              <a:buFontTx/>
              <a:buBlip>
                <a:blip r:embed="rId4"/>
              </a:buBlip>
              <a:defRPr sz="1800" kern="1200">
                <a:solidFill>
                  <a:schemeClr val="accent2"/>
                </a:solidFill>
                <a:latin typeface="Arial"/>
                <a:ea typeface="+mn-ea"/>
                <a:cs typeface="Arial"/>
              </a:defRPr>
            </a:lvl2pPr>
            <a:lvl3pPr marL="1142883" indent="-228576" algn="l" defTabSz="457154" rtl="0" eaLnBrk="1" latinLnBrk="0" hangingPunct="1">
              <a:spcBef>
                <a:spcPct val="20000"/>
              </a:spcBef>
              <a:buSzPct val="100000"/>
              <a:buFontTx/>
              <a:buBlip>
                <a:blip r:embed="rId5"/>
              </a:buBlip>
              <a:defRPr sz="1600" kern="1200">
                <a:solidFill>
                  <a:schemeClr val="accent2"/>
                </a:solidFill>
                <a:latin typeface="Arial"/>
                <a:ea typeface="+mn-ea"/>
                <a:cs typeface="Arial"/>
              </a:defRPr>
            </a:lvl3pPr>
            <a:lvl4pPr marL="1600036" indent="-228576" algn="l" defTabSz="457154" rtl="0" eaLnBrk="1" latinLnBrk="0" hangingPunct="1">
              <a:spcBef>
                <a:spcPct val="20000"/>
              </a:spcBef>
              <a:buSzPct val="100000"/>
              <a:buFontTx/>
              <a:buBlip>
                <a:blip r:embed="rId6"/>
              </a:buBlip>
              <a:defRPr sz="1400" kern="1200">
                <a:solidFill>
                  <a:schemeClr val="accent2"/>
                </a:solidFill>
                <a:latin typeface="Arial"/>
                <a:ea typeface="+mn-ea"/>
                <a:cs typeface="Arial"/>
              </a:defRPr>
            </a:lvl4pPr>
            <a:lvl5pPr marL="2057190" indent="-228576" algn="l" defTabSz="457154" rtl="0" eaLnBrk="1" latinLnBrk="0" hangingPunct="1">
              <a:spcBef>
                <a:spcPct val="20000"/>
              </a:spcBef>
              <a:buSzPct val="100000"/>
              <a:buFontTx/>
              <a:buBlip>
                <a:blip r:embed="rId3"/>
              </a:buBlip>
              <a:defRPr sz="1400" kern="1200">
                <a:solidFill>
                  <a:schemeClr val="accent2"/>
                </a:solidFill>
                <a:latin typeface="Arial"/>
                <a:ea typeface="+mn-ea"/>
                <a:cs typeface="Arial"/>
              </a:defRPr>
            </a:lvl5pPr>
            <a:lvl6pPr marL="2514343" indent="-228576" algn="l" defTabSz="457154" rtl="0" eaLnBrk="1" latinLnBrk="0" hangingPunct="1">
              <a:spcBef>
                <a:spcPct val="20000"/>
              </a:spcBef>
              <a:buFont typeface="Arial"/>
              <a:buChar char="•"/>
              <a:defRPr sz="2000" kern="1200">
                <a:solidFill>
                  <a:schemeClr val="tx1"/>
                </a:solidFill>
                <a:latin typeface="+mn-lt"/>
                <a:ea typeface="+mn-ea"/>
                <a:cs typeface="+mn-cs"/>
              </a:defRPr>
            </a:lvl6pPr>
            <a:lvl7pPr marL="2971496" indent="-228576" algn="l" defTabSz="457154" rtl="0" eaLnBrk="1" latinLnBrk="0" hangingPunct="1">
              <a:spcBef>
                <a:spcPct val="20000"/>
              </a:spcBef>
              <a:buFont typeface="Arial"/>
              <a:buChar char="•"/>
              <a:defRPr sz="2000" kern="1200">
                <a:solidFill>
                  <a:schemeClr val="tx1"/>
                </a:solidFill>
                <a:latin typeface="+mn-lt"/>
                <a:ea typeface="+mn-ea"/>
                <a:cs typeface="+mn-cs"/>
              </a:defRPr>
            </a:lvl7pPr>
            <a:lvl8pPr marL="3428650" indent="-228576" algn="l" defTabSz="457154" rtl="0" eaLnBrk="1" latinLnBrk="0" hangingPunct="1">
              <a:spcBef>
                <a:spcPct val="20000"/>
              </a:spcBef>
              <a:buFont typeface="Arial"/>
              <a:buChar char="•"/>
              <a:defRPr sz="2000" kern="1200">
                <a:solidFill>
                  <a:schemeClr val="tx1"/>
                </a:solidFill>
                <a:latin typeface="+mn-lt"/>
                <a:ea typeface="+mn-ea"/>
                <a:cs typeface="+mn-cs"/>
              </a:defRPr>
            </a:lvl8pPr>
            <a:lvl9pPr marL="3885802" indent="-228576" algn="l" defTabSz="457154"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sz="2400" b="1" dirty="0">
                <a:ea typeface="ＭＳ Ｐゴシック" pitchFamily="34" charset="-128"/>
              </a:rPr>
              <a:t>Dr. Imre Gyuk, DOE </a:t>
            </a:r>
            <a:r>
              <a:rPr lang="en-US" sz="2400" b="1" dirty="0">
                <a:latin typeface="Arial" panose="020B0604020202020204" pitchFamily="34" charset="0"/>
                <a:ea typeface="ＭＳ Ｐゴシック" pitchFamily="34" charset="-128"/>
                <a:cs typeface="Arial" panose="020B0604020202020204" pitchFamily="34" charset="0"/>
              </a:rPr>
              <a:t>‒ </a:t>
            </a:r>
            <a:r>
              <a:rPr lang="en-US" sz="2400" b="1" dirty="0">
                <a:ea typeface="ＭＳ Ｐゴシック" pitchFamily="34" charset="-128"/>
              </a:rPr>
              <a:t>Office of Electricity</a:t>
            </a:r>
          </a:p>
          <a:p>
            <a:pPr marL="0" indent="0">
              <a:buNone/>
            </a:pPr>
            <a:r>
              <a:rPr lang="en-US" sz="2400" b="1" dirty="0">
                <a:ea typeface="ＭＳ Ｐゴシック" pitchFamily="34" charset="-128"/>
              </a:rPr>
              <a:t>Jack Vaz, Joseph Henry, Terron Hill, David Bianco, Ben Carron, Babak Enayati, and Tim Martin of National Grid</a:t>
            </a:r>
          </a:p>
          <a:p>
            <a:pPr marL="0" indent="0">
              <a:buNone/>
            </a:pPr>
            <a:endParaRPr lang="en-US" sz="2400" b="1" dirty="0">
              <a:ea typeface="ＭＳ Ｐゴシック" pitchFamily="34" charset="-128"/>
            </a:endParaRPr>
          </a:p>
          <a:p>
            <a:pPr marL="0" indent="0">
              <a:buNone/>
            </a:pPr>
            <a:endParaRPr lang="en-US" sz="3200" b="1" dirty="0">
              <a:ea typeface="ＭＳ Ｐゴシック" pitchFamily="34" charset="-128"/>
            </a:endParaRPr>
          </a:p>
          <a:p>
            <a:pPr marL="0" indent="0">
              <a:buNone/>
            </a:pPr>
            <a:endParaRPr lang="en-US" sz="3200" b="1" dirty="0">
              <a:ea typeface="ＭＳ Ｐゴシック" pitchFamily="34" charset="-128"/>
            </a:endParaRPr>
          </a:p>
        </p:txBody>
      </p:sp>
      <p:pic>
        <p:nvPicPr>
          <p:cNvPr id="25" name="Picture 24" descr="DOE_Logo-new.jpg"/>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991582" y="3373142"/>
            <a:ext cx="3051048" cy="741658"/>
          </a:xfrm>
          <a:prstGeom prst="rect">
            <a:avLst/>
          </a:prstGeom>
        </p:spPr>
      </p:pic>
      <p:sp>
        <p:nvSpPr>
          <p:cNvPr id="26" name="Rectangle 25"/>
          <p:cNvSpPr/>
          <p:nvPr/>
        </p:nvSpPr>
        <p:spPr>
          <a:xfrm>
            <a:off x="1905000" y="4876800"/>
            <a:ext cx="7391400" cy="1107996"/>
          </a:xfrm>
          <a:prstGeom prst="rect">
            <a:avLst/>
          </a:prstGeom>
        </p:spPr>
        <p:txBody>
          <a:bodyPr wrap="square">
            <a:spAutoFit/>
          </a:bodyPr>
          <a:lstStyle/>
          <a:p>
            <a:r>
              <a:rPr lang="en-US" sz="2200" b="1" i="1" dirty="0">
                <a:solidFill>
                  <a:schemeClr val="accent2"/>
                </a:solidFill>
                <a:latin typeface="Calibri"/>
              </a:rPr>
              <a:t>Mission </a:t>
            </a:r>
            <a:r>
              <a:rPr lang="en-US" sz="2200" b="1" i="1" dirty="0">
                <a:solidFill>
                  <a:schemeClr val="accent2"/>
                </a:solidFill>
                <a:cs typeface="Arial" panose="020B0604020202020204" pitchFamily="34" charset="0"/>
              </a:rPr>
              <a:t>‒</a:t>
            </a:r>
            <a:r>
              <a:rPr lang="en-US" sz="2200" b="1" i="1" dirty="0">
                <a:solidFill>
                  <a:schemeClr val="accent2"/>
                </a:solidFill>
                <a:latin typeface="Calibri"/>
              </a:rPr>
              <a:t> to ensure a resilient, reliable, and flexible electricity system through research, partnerships, facilitation, modeling and analytics, and emergency preparedness.</a:t>
            </a:r>
          </a:p>
        </p:txBody>
      </p:sp>
      <p:sp>
        <p:nvSpPr>
          <p:cNvPr id="27" name="Rectangle 26"/>
          <p:cNvSpPr/>
          <p:nvPr/>
        </p:nvSpPr>
        <p:spPr>
          <a:xfrm>
            <a:off x="1905000" y="6026929"/>
            <a:ext cx="8371618" cy="369332"/>
          </a:xfrm>
          <a:prstGeom prst="rect">
            <a:avLst/>
          </a:prstGeom>
        </p:spPr>
        <p:txBody>
          <a:bodyPr wrap="square">
            <a:spAutoFit/>
          </a:bodyPr>
          <a:lstStyle/>
          <a:p>
            <a:r>
              <a:rPr lang="en-US" b="1" dirty="0">
                <a:solidFill>
                  <a:srgbClr val="0000CC"/>
                </a:solidFill>
                <a:latin typeface="Calibri"/>
              </a:rPr>
              <a:t>https://www.energy.gov/oe/activities/technology-development/energy-storage</a:t>
            </a:r>
          </a:p>
        </p:txBody>
      </p:sp>
    </p:spTree>
    <p:extLst>
      <p:ext uri="{BB962C8B-B14F-4D97-AF65-F5344CB8AC3E}">
        <p14:creationId xmlns:p14="http://schemas.microsoft.com/office/powerpoint/2010/main" val="4223011374"/>
      </p:ext>
    </p:extLst>
  </p:cSld>
  <p:clrMapOvr>
    <a:masterClrMapping/>
  </p:clrMapOvr>
  <mc:AlternateContent xmlns:mc="http://schemas.openxmlformats.org/markup-compatibility/2006" xmlns:p14="http://schemas.microsoft.com/office/powerpoint/2010/main">
    <mc:Choice Requires="p14">
      <p:transition spd="slow" p14:dur="1200">
        <p14:prism dir="r"/>
      </p:transition>
    </mc:Choice>
    <mc:Fallback xmlns="">
      <p:transition spd="slow">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pPr>
              <a:defRPr/>
            </a:pPr>
            <a:fld id="{156C5500-D4B5-4C88-8B56-ACB96F7DE3C8}" type="slidenum">
              <a:rPr lang="en-US" smtClean="0">
                <a:solidFill>
                  <a:prstClr val="black"/>
                </a:solidFill>
              </a:rPr>
              <a:pPr>
                <a:defRPr/>
              </a:pPr>
              <a:t>19</a:t>
            </a:fld>
            <a:endParaRPr lang="en-US" dirty="0">
              <a:solidFill>
                <a:prstClr val="black"/>
              </a:solidFill>
            </a:endParaRPr>
          </a:p>
        </p:txBody>
      </p:sp>
      <p:sp>
        <p:nvSpPr>
          <p:cNvPr id="2" name="Title 1">
            <a:extLst>
              <a:ext uri="{FF2B5EF4-FFF2-40B4-BE49-F238E27FC236}">
                <a16:creationId xmlns:a16="http://schemas.microsoft.com/office/drawing/2014/main" id="{A0720369-C6CA-4340-AC58-11549647CE2E}"/>
              </a:ext>
            </a:extLst>
          </p:cNvPr>
          <p:cNvSpPr>
            <a:spLocks noGrp="1"/>
          </p:cNvSpPr>
          <p:nvPr>
            <p:ph type="title"/>
          </p:nvPr>
        </p:nvSpPr>
        <p:spPr/>
        <p:txBody>
          <a:bodyPr/>
          <a:lstStyle/>
          <a:p>
            <a:r>
              <a:rPr lang="en-US" sz="3000" dirty="0"/>
              <a:t>Q/A and Further Information</a:t>
            </a:r>
          </a:p>
        </p:txBody>
      </p:sp>
      <p:sp>
        <p:nvSpPr>
          <p:cNvPr id="14" name="TextBox 1"/>
          <p:cNvSpPr txBox="1">
            <a:spLocks noChangeArrowheads="1"/>
          </p:cNvSpPr>
          <p:nvPr/>
        </p:nvSpPr>
        <p:spPr bwMode="auto">
          <a:xfrm>
            <a:off x="1828800" y="2743200"/>
            <a:ext cx="7339012" cy="26776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lnSpc>
                <a:spcPct val="85000"/>
              </a:lnSpc>
              <a:spcBef>
                <a:spcPct val="30000"/>
              </a:spcBef>
              <a:buClr>
                <a:schemeClr val="folHlink"/>
              </a:buClr>
              <a:buBlip>
                <a:blip r:embed="rId3"/>
              </a:buBlip>
              <a:defRPr sz="2400">
                <a:solidFill>
                  <a:schemeClr val="tx1"/>
                </a:solidFill>
                <a:latin typeface="Arial" panose="020B0604020202020204" pitchFamily="34" charset="0"/>
                <a:ea typeface="MS PGothic" panose="020B0600070205080204" pitchFamily="34" charset="-128"/>
              </a:defRPr>
            </a:lvl1pPr>
            <a:lvl2pPr eaLnBrk="0" hangingPunct="0">
              <a:lnSpc>
                <a:spcPct val="85000"/>
              </a:lnSpc>
              <a:spcBef>
                <a:spcPct val="30000"/>
              </a:spcBef>
              <a:buClr>
                <a:schemeClr val="tx2"/>
              </a:buClr>
              <a:buSzPct val="80000"/>
              <a:buBlip>
                <a:blip r:embed="rId4"/>
              </a:buBlip>
              <a:defRPr sz="2200">
                <a:solidFill>
                  <a:schemeClr val="tx1"/>
                </a:solidFill>
                <a:latin typeface="Arial" panose="020B0604020202020204" pitchFamily="34" charset="0"/>
                <a:ea typeface="MS PGothic" panose="020B0600070205080204" pitchFamily="34" charset="-128"/>
              </a:defRPr>
            </a:lvl2pPr>
            <a:lvl3pPr marL="1143000" indent="-228600" eaLnBrk="0" hangingPunct="0">
              <a:lnSpc>
                <a:spcPct val="85000"/>
              </a:lnSpc>
              <a:spcBef>
                <a:spcPct val="30000"/>
              </a:spcBef>
              <a:buClr>
                <a:srgbClr val="737373"/>
              </a:buClr>
              <a:buSzPct val="60000"/>
              <a:buBlip>
                <a:blip r:embed="rId5"/>
              </a:buBlip>
              <a:defRPr sz="2000">
                <a:solidFill>
                  <a:schemeClr val="tx1"/>
                </a:solidFill>
                <a:latin typeface="Arial" panose="020B0604020202020204" pitchFamily="34" charset="0"/>
                <a:ea typeface="MS PGothic" panose="020B0600070205080204" pitchFamily="34" charset="-128"/>
              </a:defRPr>
            </a:lvl3pPr>
            <a:lvl4pPr marL="1600200" indent="-228600" eaLnBrk="0" hangingPunct="0">
              <a:lnSpc>
                <a:spcPct val="85000"/>
              </a:lnSpc>
              <a:spcBef>
                <a:spcPct val="30000"/>
              </a:spcBef>
              <a:buBlip>
                <a:blip r:embed="rId6"/>
              </a:buBlip>
              <a:defRPr>
                <a:solidFill>
                  <a:schemeClr val="tx1"/>
                </a:solidFill>
                <a:latin typeface="Arial" panose="020B0604020202020204" pitchFamily="34" charset="0"/>
                <a:ea typeface="MS PGothic" panose="020B0600070205080204" pitchFamily="34" charset="-128"/>
              </a:defRPr>
            </a:lvl4pPr>
            <a:lvl5pPr marL="2057400" indent="-228600" eaLnBrk="0" hangingPunct="0">
              <a:spcBef>
                <a:spcPct val="20000"/>
              </a:spcBef>
              <a:buBlip>
                <a:blip r:embed="rId3"/>
              </a:buBlip>
              <a:defRPr sz="16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Blip>
                <a:blip r:embed="rId3"/>
              </a:buBlip>
              <a:defRPr sz="16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Blip>
                <a:blip r:embed="rId3"/>
              </a:buBlip>
              <a:defRPr sz="16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Blip>
                <a:blip r:embed="rId3"/>
              </a:buBlip>
              <a:defRPr sz="16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Blip>
                <a:blip r:embed="rId3"/>
              </a:buBlip>
              <a:defRPr sz="1600">
                <a:solidFill>
                  <a:schemeClr val="tx1"/>
                </a:solidFill>
                <a:latin typeface="Arial" panose="020B0604020202020204" pitchFamily="34" charset="0"/>
                <a:ea typeface="MS PGothic" panose="020B0600070205080204" pitchFamily="34" charset="-128"/>
              </a:defRPr>
            </a:lvl9pPr>
          </a:lstStyle>
          <a:p>
            <a:pPr eaLnBrk="1" hangingPunct="1">
              <a:lnSpc>
                <a:spcPct val="100000"/>
              </a:lnSpc>
              <a:spcBef>
                <a:spcPct val="0"/>
              </a:spcBef>
              <a:buClrTx/>
              <a:buNone/>
              <a:defRPr/>
            </a:pPr>
            <a:r>
              <a:rPr lang="en-US" altLang="en-US" b="1" kern="0" dirty="0">
                <a:solidFill>
                  <a:srgbClr val="CC6600"/>
                </a:solidFill>
              </a:rPr>
              <a:t>Patrick Balducci</a:t>
            </a:r>
          </a:p>
          <a:p>
            <a:pPr eaLnBrk="1" hangingPunct="1">
              <a:lnSpc>
                <a:spcPct val="100000"/>
              </a:lnSpc>
              <a:spcBef>
                <a:spcPct val="0"/>
              </a:spcBef>
              <a:buClrTx/>
              <a:buNone/>
              <a:defRPr/>
            </a:pPr>
            <a:r>
              <a:rPr lang="en-US" altLang="en-US" b="1" kern="0" dirty="0">
                <a:solidFill>
                  <a:srgbClr val="CC6600"/>
                </a:solidFill>
              </a:rPr>
              <a:t>PNNL</a:t>
            </a:r>
          </a:p>
          <a:p>
            <a:pPr eaLnBrk="1" hangingPunct="1">
              <a:lnSpc>
                <a:spcPct val="100000"/>
              </a:lnSpc>
              <a:spcBef>
                <a:spcPct val="0"/>
              </a:spcBef>
              <a:buClrTx/>
              <a:buNone/>
              <a:defRPr/>
            </a:pPr>
            <a:r>
              <a:rPr lang="en-US" altLang="en-US" kern="0" dirty="0">
                <a:solidFill>
                  <a:srgbClr val="707276"/>
                </a:solidFill>
                <a:hlinkClick r:id="rId7"/>
              </a:rPr>
              <a:t>Patrick.balducci@pnnl.gov</a:t>
            </a:r>
            <a:endParaRPr lang="en-US" altLang="en-US" kern="0" dirty="0">
              <a:solidFill>
                <a:srgbClr val="707276"/>
              </a:solidFill>
            </a:endParaRPr>
          </a:p>
          <a:p>
            <a:pPr eaLnBrk="1" hangingPunct="1">
              <a:lnSpc>
                <a:spcPct val="100000"/>
              </a:lnSpc>
              <a:spcBef>
                <a:spcPct val="0"/>
              </a:spcBef>
              <a:buClrTx/>
              <a:buNone/>
              <a:defRPr/>
            </a:pPr>
            <a:r>
              <a:rPr lang="en-US" altLang="en-US" kern="0" dirty="0">
                <a:solidFill>
                  <a:srgbClr val="707276"/>
                </a:solidFill>
              </a:rPr>
              <a:t>(503) 679-7316</a:t>
            </a:r>
          </a:p>
          <a:p>
            <a:pPr eaLnBrk="1" hangingPunct="1">
              <a:lnSpc>
                <a:spcPct val="100000"/>
              </a:lnSpc>
              <a:spcBef>
                <a:spcPct val="0"/>
              </a:spcBef>
              <a:buClrTx/>
              <a:buNone/>
              <a:defRPr/>
            </a:pPr>
            <a:endParaRPr lang="en-US" altLang="en-US" kern="0" dirty="0">
              <a:solidFill>
                <a:srgbClr val="707276"/>
              </a:solidFill>
            </a:endParaRPr>
          </a:p>
          <a:p>
            <a:pPr marL="0" lvl="1" eaLnBrk="1" hangingPunct="1">
              <a:lnSpc>
                <a:spcPct val="100000"/>
              </a:lnSpc>
              <a:spcBef>
                <a:spcPct val="0"/>
              </a:spcBef>
              <a:buClrTx/>
              <a:buSzTx/>
              <a:buNone/>
              <a:defRPr/>
            </a:pPr>
            <a:r>
              <a:rPr lang="en-US" altLang="en-US" sz="2400" kern="0" dirty="0">
                <a:solidFill>
                  <a:srgbClr val="707276"/>
                </a:solidFill>
                <a:hlinkClick r:id="rId8"/>
              </a:rPr>
              <a:t>https://energystorage.pnnl.gov/</a:t>
            </a:r>
          </a:p>
          <a:p>
            <a:pPr eaLnBrk="1" hangingPunct="1">
              <a:lnSpc>
                <a:spcPct val="100000"/>
              </a:lnSpc>
              <a:spcBef>
                <a:spcPct val="0"/>
              </a:spcBef>
              <a:buClrTx/>
              <a:buNone/>
              <a:defRPr/>
            </a:pPr>
            <a:endParaRPr lang="en-US" altLang="en-US" kern="0" dirty="0">
              <a:solidFill>
                <a:srgbClr val="707276"/>
              </a:solidFill>
            </a:endParaRPr>
          </a:p>
        </p:txBody>
      </p:sp>
    </p:spTree>
    <p:extLst>
      <p:ext uri="{BB962C8B-B14F-4D97-AF65-F5344CB8AC3E}">
        <p14:creationId xmlns:p14="http://schemas.microsoft.com/office/powerpoint/2010/main" val="4053072969"/>
      </p:ext>
    </p:extLst>
  </p:cSld>
  <p:clrMapOvr>
    <a:masterClrMapping/>
  </p:clrMapOvr>
  <mc:AlternateContent xmlns:mc="http://schemas.openxmlformats.org/markup-compatibility/2006" xmlns:p14="http://schemas.microsoft.com/office/powerpoint/2010/main">
    <mc:Choice Requires="p14">
      <p:transition spd="slow" p14:dur="1200">
        <p14:prism dir="d"/>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425EEBEA-4387-43C8-B360-8918E5D3C04E}" type="slidenum">
              <a:rPr lang="en-US" altLang="en-US" smtClean="0">
                <a:solidFill>
                  <a:prstClr val="black"/>
                </a:solidFill>
              </a:rPr>
              <a:pPr/>
              <a:t>2</a:t>
            </a:fld>
            <a:endParaRPr lang="en-US" altLang="en-US" dirty="0">
              <a:solidFill>
                <a:prstClr val="black"/>
              </a:solidFill>
            </a:endParaRPr>
          </a:p>
        </p:txBody>
      </p:sp>
      <p:sp>
        <p:nvSpPr>
          <p:cNvPr id="4" name="Rectangle 3"/>
          <p:cNvSpPr/>
          <p:nvPr/>
        </p:nvSpPr>
        <p:spPr>
          <a:xfrm>
            <a:off x="6858000" y="3492501"/>
            <a:ext cx="457200" cy="4571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dirty="0">
              <a:solidFill>
                <a:prstClr val="white"/>
              </a:solidFill>
            </a:endParaRPr>
          </a:p>
        </p:txBody>
      </p:sp>
      <p:sp>
        <p:nvSpPr>
          <p:cNvPr id="6" name="Rectangle 5"/>
          <p:cNvSpPr/>
          <p:nvPr/>
        </p:nvSpPr>
        <p:spPr>
          <a:xfrm>
            <a:off x="6553200" y="6683795"/>
            <a:ext cx="457200" cy="457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Title 10">
            <a:extLst>
              <a:ext uri="{FF2B5EF4-FFF2-40B4-BE49-F238E27FC236}">
                <a16:creationId xmlns:a16="http://schemas.microsoft.com/office/drawing/2014/main" id="{6B5E1B58-9E1D-5540-9D2A-0A3C05F2EE23}"/>
              </a:ext>
            </a:extLst>
          </p:cNvPr>
          <p:cNvSpPr>
            <a:spLocks noGrp="1"/>
          </p:cNvSpPr>
          <p:nvPr>
            <p:ph type="title"/>
          </p:nvPr>
        </p:nvSpPr>
        <p:spPr>
          <a:xfrm>
            <a:off x="2667000" y="152400"/>
            <a:ext cx="9144000" cy="1092483"/>
          </a:xfrm>
        </p:spPr>
        <p:txBody>
          <a:bodyPr/>
          <a:lstStyle/>
          <a:p>
            <a:r>
              <a:rPr lang="en-US" sz="2800" dirty="0">
                <a:solidFill>
                  <a:schemeClr val="tx2"/>
                </a:solidFill>
              </a:rPr>
              <a:t>Project Overview</a:t>
            </a:r>
          </a:p>
        </p:txBody>
      </p:sp>
      <p:sp>
        <p:nvSpPr>
          <p:cNvPr id="2" name="Rectangle 1">
            <a:extLst>
              <a:ext uri="{FF2B5EF4-FFF2-40B4-BE49-F238E27FC236}">
                <a16:creationId xmlns:a16="http://schemas.microsoft.com/office/drawing/2014/main" id="{AB16F9F4-0AA9-4E50-928F-0902DEA7D047}"/>
              </a:ext>
            </a:extLst>
          </p:cNvPr>
          <p:cNvSpPr/>
          <p:nvPr/>
        </p:nvSpPr>
        <p:spPr>
          <a:xfrm>
            <a:off x="1236955" y="1346424"/>
            <a:ext cx="7382387" cy="1892826"/>
          </a:xfrm>
          <a:prstGeom prst="rect">
            <a:avLst/>
          </a:prstGeom>
        </p:spPr>
        <p:txBody>
          <a:bodyPr wrap="square">
            <a:spAutoFit/>
          </a:bodyPr>
          <a:lstStyle/>
          <a:p>
            <a:pPr>
              <a:spcAft>
                <a:spcPts val="600"/>
              </a:spcAft>
            </a:pPr>
            <a:r>
              <a:rPr lang="en-US" b="1" dirty="0">
                <a:solidFill>
                  <a:schemeClr val="accent2"/>
                </a:solidFill>
              </a:rPr>
              <a:t>Nantucket Island </a:t>
            </a:r>
          </a:p>
          <a:p>
            <a:pPr marL="285750" indent="-285750">
              <a:spcAft>
                <a:spcPts val="600"/>
              </a:spcAft>
              <a:buFont typeface="Wingdings" panose="05000000000000000000" pitchFamily="2" charset="2"/>
              <a:buChar char="§"/>
            </a:pPr>
            <a:r>
              <a:rPr lang="en-US" sz="1400" dirty="0">
                <a:solidFill>
                  <a:schemeClr val="accent2"/>
                </a:solidFill>
              </a:rPr>
              <a:t>Located off the southeast coast of Massachusetts</a:t>
            </a:r>
          </a:p>
          <a:p>
            <a:pPr marL="285750" indent="-285750">
              <a:spcAft>
                <a:spcPts val="600"/>
              </a:spcAft>
              <a:buFont typeface="Wingdings" panose="05000000000000000000" pitchFamily="2" charset="2"/>
              <a:buChar char="§"/>
            </a:pPr>
            <a:r>
              <a:rPr lang="en-US" sz="1400" dirty="0">
                <a:solidFill>
                  <a:schemeClr val="accent2"/>
                </a:solidFill>
              </a:rPr>
              <a:t>Small resident population of 11,000</a:t>
            </a:r>
          </a:p>
          <a:p>
            <a:pPr marL="285750" indent="-285750">
              <a:spcAft>
                <a:spcPts val="600"/>
              </a:spcAft>
              <a:buFont typeface="Wingdings" panose="05000000000000000000" pitchFamily="2" charset="2"/>
              <a:buChar char="§"/>
            </a:pPr>
            <a:r>
              <a:rPr lang="en-US" sz="1400" dirty="0">
                <a:solidFill>
                  <a:schemeClr val="accent2"/>
                </a:solidFill>
              </a:rPr>
              <a:t>Transmission capacity constraints in summer where population can swell to over 50,000</a:t>
            </a:r>
          </a:p>
          <a:p>
            <a:pPr marL="285750" indent="-285750">
              <a:spcAft>
                <a:spcPts val="600"/>
              </a:spcAft>
              <a:buFont typeface="Wingdings" panose="05000000000000000000" pitchFamily="2" charset="2"/>
              <a:buChar char="§"/>
            </a:pPr>
            <a:endParaRPr lang="en-US" sz="1600" dirty="0">
              <a:solidFill>
                <a:schemeClr val="accent2"/>
              </a:solidFill>
            </a:endParaRPr>
          </a:p>
          <a:p>
            <a:pPr marL="285750" indent="-285750">
              <a:spcAft>
                <a:spcPts val="600"/>
              </a:spcAft>
              <a:buFont typeface="Wingdings" panose="05000000000000000000" pitchFamily="2" charset="2"/>
              <a:buChar char="§"/>
            </a:pPr>
            <a:endParaRPr lang="en-US" sz="1600" dirty="0">
              <a:solidFill>
                <a:schemeClr val="accent2"/>
              </a:solidFill>
            </a:endParaRPr>
          </a:p>
        </p:txBody>
      </p:sp>
      <p:pic>
        <p:nvPicPr>
          <p:cNvPr id="10" name="Picture 9">
            <a:extLst>
              <a:ext uri="{FF2B5EF4-FFF2-40B4-BE49-F238E27FC236}">
                <a16:creationId xmlns:a16="http://schemas.microsoft.com/office/drawing/2014/main" id="{1F554D6E-9ABD-4B95-815B-1C329F503659}"/>
              </a:ext>
            </a:extLst>
          </p:cNvPr>
          <p:cNvPicPr/>
          <p:nvPr/>
        </p:nvPicPr>
        <p:blipFill>
          <a:blip r:embed="rId3" cstate="print">
            <a:extLst>
              <a:ext uri="{28A0092B-C50C-407E-A947-70E740481C1C}">
                <a14:useLocalDpi xmlns:a14="http://schemas.microsoft.com/office/drawing/2010/main" val="0"/>
              </a:ext>
            </a:extLst>
          </a:blip>
          <a:stretch>
            <a:fillRect/>
          </a:stretch>
        </p:blipFill>
        <p:spPr>
          <a:xfrm>
            <a:off x="8847942" y="1533756"/>
            <a:ext cx="2886858" cy="2849847"/>
          </a:xfrm>
          <a:prstGeom prst="rect">
            <a:avLst/>
          </a:prstGeom>
        </p:spPr>
      </p:pic>
      <p:sp>
        <p:nvSpPr>
          <p:cNvPr id="13" name="TextBox 12">
            <a:extLst>
              <a:ext uri="{FF2B5EF4-FFF2-40B4-BE49-F238E27FC236}">
                <a16:creationId xmlns:a16="http://schemas.microsoft.com/office/drawing/2014/main" id="{94B448CC-9418-46D6-85BA-22DFF9259EE4}"/>
              </a:ext>
            </a:extLst>
          </p:cNvPr>
          <p:cNvSpPr txBox="1"/>
          <p:nvPr/>
        </p:nvSpPr>
        <p:spPr>
          <a:xfrm>
            <a:off x="8847942" y="4492823"/>
            <a:ext cx="2886858" cy="307777"/>
          </a:xfrm>
          <a:prstGeom prst="rect">
            <a:avLst/>
          </a:prstGeom>
          <a:noFill/>
        </p:spPr>
        <p:txBody>
          <a:bodyPr wrap="square" rtlCol="0">
            <a:spAutoFit/>
          </a:bodyPr>
          <a:lstStyle/>
          <a:p>
            <a:pPr algn="ctr"/>
            <a:r>
              <a:rPr lang="en-US" sz="1400" dirty="0">
                <a:solidFill>
                  <a:schemeClr val="accent2"/>
                </a:solidFill>
              </a:rPr>
              <a:t>Nantucket Supply Cables</a:t>
            </a:r>
          </a:p>
        </p:txBody>
      </p:sp>
      <p:sp>
        <p:nvSpPr>
          <p:cNvPr id="7" name="Rectangle 6">
            <a:extLst>
              <a:ext uri="{FF2B5EF4-FFF2-40B4-BE49-F238E27FC236}">
                <a16:creationId xmlns:a16="http://schemas.microsoft.com/office/drawing/2014/main" id="{F5BBC532-B9D1-4C57-8786-833BD79164FC}"/>
              </a:ext>
            </a:extLst>
          </p:cNvPr>
          <p:cNvSpPr/>
          <p:nvPr/>
        </p:nvSpPr>
        <p:spPr>
          <a:xfrm>
            <a:off x="1236955" y="2641824"/>
            <a:ext cx="7449846" cy="1969770"/>
          </a:xfrm>
          <a:prstGeom prst="rect">
            <a:avLst/>
          </a:prstGeom>
        </p:spPr>
        <p:txBody>
          <a:bodyPr wrap="square">
            <a:spAutoFit/>
          </a:bodyPr>
          <a:lstStyle/>
          <a:p>
            <a:pPr>
              <a:spcAft>
                <a:spcPts val="600"/>
              </a:spcAft>
            </a:pPr>
            <a:r>
              <a:rPr lang="en-US" b="1" dirty="0">
                <a:solidFill>
                  <a:schemeClr val="accent2"/>
                </a:solidFill>
              </a:rPr>
              <a:t>Project Description</a:t>
            </a:r>
          </a:p>
          <a:p>
            <a:pPr marL="285750" indent="-285750">
              <a:spcAft>
                <a:spcPts val="600"/>
              </a:spcAft>
              <a:buFont typeface="Wingdings" panose="05000000000000000000" pitchFamily="2" charset="2"/>
              <a:buChar char="§"/>
            </a:pPr>
            <a:r>
              <a:rPr lang="en-US" sz="1400" dirty="0">
                <a:solidFill>
                  <a:schemeClr val="accent2"/>
                </a:solidFill>
              </a:rPr>
              <a:t>Nantucket Island’s electricity is supplied by two submarine cables with a combined capacity of 71 megawatts (MW) and two small on-island combustion turbine generators (CTGs) with a combined capacity of 6 MW</a:t>
            </a:r>
          </a:p>
          <a:p>
            <a:pPr marL="285750" indent="-285750">
              <a:spcAft>
                <a:spcPts val="600"/>
              </a:spcAft>
              <a:buFont typeface="Wingdings" panose="05000000000000000000" pitchFamily="2" charset="2"/>
              <a:buChar char="§"/>
            </a:pPr>
            <a:r>
              <a:rPr lang="en-US" sz="1400" dirty="0">
                <a:solidFill>
                  <a:schemeClr val="accent2"/>
                </a:solidFill>
              </a:rPr>
              <a:t>Rather than deploying a 3</a:t>
            </a:r>
            <a:r>
              <a:rPr lang="en-US" sz="1400" baseline="30000" dirty="0">
                <a:solidFill>
                  <a:schemeClr val="accent2"/>
                </a:solidFill>
              </a:rPr>
              <a:t>rd</a:t>
            </a:r>
            <a:r>
              <a:rPr lang="en-US" sz="1400" dirty="0">
                <a:solidFill>
                  <a:schemeClr val="accent2"/>
                </a:solidFill>
              </a:rPr>
              <a:t> cable, National Grid is replacing the two CTGs with:</a:t>
            </a:r>
          </a:p>
          <a:p>
            <a:pPr marL="800100" lvl="1" indent="-342900">
              <a:spcAft>
                <a:spcPts val="600"/>
              </a:spcAft>
              <a:buFont typeface="+mj-lt"/>
              <a:buAutoNum type="arabicPeriod"/>
            </a:pPr>
            <a:r>
              <a:rPr lang="en-US" sz="1400" dirty="0">
                <a:solidFill>
                  <a:schemeClr val="accent2"/>
                </a:solidFill>
              </a:rPr>
              <a:t>A single, large CTG with a maximum capacity of 16 MW and</a:t>
            </a:r>
          </a:p>
          <a:p>
            <a:pPr marL="800100" lvl="1" indent="-342900">
              <a:spcAft>
                <a:spcPts val="600"/>
              </a:spcAft>
              <a:buFont typeface="+mj-lt"/>
              <a:buAutoNum type="arabicPeriod"/>
            </a:pPr>
            <a:r>
              <a:rPr lang="en-US" sz="1400" dirty="0">
                <a:solidFill>
                  <a:schemeClr val="accent2"/>
                </a:solidFill>
              </a:rPr>
              <a:t>6 MW / 48 MWh Tesla Li-ion battery energy storage system (BESS).</a:t>
            </a:r>
          </a:p>
        </p:txBody>
      </p:sp>
      <p:sp>
        <p:nvSpPr>
          <p:cNvPr id="14" name="Rectangle 13">
            <a:extLst>
              <a:ext uri="{FF2B5EF4-FFF2-40B4-BE49-F238E27FC236}">
                <a16:creationId xmlns:a16="http://schemas.microsoft.com/office/drawing/2014/main" id="{9163B781-4541-4BE3-8F60-F55774681B44}"/>
              </a:ext>
            </a:extLst>
          </p:cNvPr>
          <p:cNvSpPr/>
          <p:nvPr/>
        </p:nvSpPr>
        <p:spPr>
          <a:xfrm>
            <a:off x="1236955" y="4600152"/>
            <a:ext cx="10116845" cy="2108269"/>
          </a:xfrm>
          <a:prstGeom prst="rect">
            <a:avLst/>
          </a:prstGeom>
        </p:spPr>
        <p:txBody>
          <a:bodyPr wrap="square">
            <a:spAutoFit/>
          </a:bodyPr>
          <a:lstStyle/>
          <a:p>
            <a:pPr>
              <a:spcAft>
                <a:spcPts val="600"/>
              </a:spcAft>
            </a:pPr>
            <a:r>
              <a:rPr lang="en-US" b="1" dirty="0">
                <a:solidFill>
                  <a:schemeClr val="accent2"/>
                </a:solidFill>
              </a:rPr>
              <a:t>Project Importance</a:t>
            </a:r>
          </a:p>
          <a:p>
            <a:pPr marL="285750" indent="-285750">
              <a:spcAft>
                <a:spcPts val="600"/>
              </a:spcAft>
              <a:buFont typeface="Wingdings" panose="05000000000000000000" pitchFamily="2" charset="2"/>
              <a:buChar char="§"/>
            </a:pPr>
            <a:r>
              <a:rPr lang="en-US" sz="1400" dirty="0">
                <a:solidFill>
                  <a:schemeClr val="accent2"/>
                </a:solidFill>
              </a:rPr>
              <a:t>This study expands our capacity to accurately estimate grid impacts and financial implications of using storage for local and market-based services; study includes cycling limitations, imperfect foresight, market and non-market benefits, accurate market participation under new ISO-NE rules, performance scoring, and 4-second energy neutral signal following</a:t>
            </a:r>
          </a:p>
          <a:p>
            <a:pPr marL="285750" indent="-285750">
              <a:spcAft>
                <a:spcPts val="600"/>
              </a:spcAft>
              <a:buFont typeface="Wingdings" panose="05000000000000000000" pitchFamily="2" charset="2"/>
              <a:buChar char="§"/>
            </a:pPr>
            <a:r>
              <a:rPr lang="en-US" sz="1400" dirty="0">
                <a:solidFill>
                  <a:schemeClr val="accent2"/>
                </a:solidFill>
              </a:rPr>
              <a:t>This study highlights a valuable storage project and could also be used to make a case to the Federal Energy Regulatory Commission (FERC) to allow a rate-based asset to participate in wholesale energy markets</a:t>
            </a:r>
          </a:p>
          <a:p>
            <a:pPr marL="285750" indent="-285750">
              <a:spcAft>
                <a:spcPts val="600"/>
              </a:spcAft>
              <a:buFont typeface="Wingdings" panose="05000000000000000000" pitchFamily="2" charset="2"/>
              <a:buChar char="§"/>
            </a:pPr>
            <a:r>
              <a:rPr lang="en-US" sz="1400" dirty="0">
                <a:solidFill>
                  <a:schemeClr val="accent2"/>
                </a:solidFill>
              </a:rPr>
              <a:t>The results of this research effort will be used to ensure a more resilient, reliable, flexible and cost effective electricity system on Nantucket Island; lessons applicable to projects across the U.S. </a:t>
            </a:r>
          </a:p>
        </p:txBody>
      </p:sp>
    </p:spTree>
    <p:extLst>
      <p:ext uri="{BB962C8B-B14F-4D97-AF65-F5344CB8AC3E}">
        <p14:creationId xmlns:p14="http://schemas.microsoft.com/office/powerpoint/2010/main" val="1923788185"/>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425EEBEA-4387-43C8-B360-8918E5D3C04E}" type="slidenum">
              <a:rPr lang="en-US" altLang="en-US" smtClean="0">
                <a:solidFill>
                  <a:prstClr val="black"/>
                </a:solidFill>
              </a:rPr>
              <a:pPr/>
              <a:t>3</a:t>
            </a:fld>
            <a:endParaRPr lang="en-US" altLang="en-US" dirty="0">
              <a:solidFill>
                <a:prstClr val="black"/>
              </a:solidFill>
            </a:endParaRPr>
          </a:p>
        </p:txBody>
      </p:sp>
      <p:sp>
        <p:nvSpPr>
          <p:cNvPr id="4" name="Rectangle 3"/>
          <p:cNvSpPr/>
          <p:nvPr/>
        </p:nvSpPr>
        <p:spPr>
          <a:xfrm>
            <a:off x="6858000" y="3492501"/>
            <a:ext cx="457200" cy="4571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dirty="0">
              <a:solidFill>
                <a:prstClr val="white"/>
              </a:solidFill>
            </a:endParaRPr>
          </a:p>
        </p:txBody>
      </p:sp>
      <p:sp>
        <p:nvSpPr>
          <p:cNvPr id="6" name="Rectangle 5"/>
          <p:cNvSpPr/>
          <p:nvPr/>
        </p:nvSpPr>
        <p:spPr>
          <a:xfrm>
            <a:off x="6553200" y="6683795"/>
            <a:ext cx="457200" cy="457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Title 10">
            <a:extLst>
              <a:ext uri="{FF2B5EF4-FFF2-40B4-BE49-F238E27FC236}">
                <a16:creationId xmlns:a16="http://schemas.microsoft.com/office/drawing/2014/main" id="{6B5E1B58-9E1D-5540-9D2A-0A3C05F2EE23}"/>
              </a:ext>
            </a:extLst>
          </p:cNvPr>
          <p:cNvSpPr>
            <a:spLocks noGrp="1"/>
          </p:cNvSpPr>
          <p:nvPr>
            <p:ph type="title"/>
          </p:nvPr>
        </p:nvSpPr>
        <p:spPr/>
        <p:txBody>
          <a:bodyPr/>
          <a:lstStyle/>
          <a:p>
            <a:r>
              <a:rPr lang="en-US" sz="2800" dirty="0">
                <a:solidFill>
                  <a:schemeClr val="tx2"/>
                </a:solidFill>
              </a:rPr>
              <a:t>Project Team</a:t>
            </a:r>
          </a:p>
        </p:txBody>
      </p:sp>
      <p:pic>
        <p:nvPicPr>
          <p:cNvPr id="16" name="Picture 9">
            <a:extLst>
              <a:ext uri="{FF2B5EF4-FFF2-40B4-BE49-F238E27FC236}">
                <a16:creationId xmlns:a16="http://schemas.microsoft.com/office/drawing/2014/main" id="{1E2F681F-2DB5-4321-B2F6-74F0F443D55F}"/>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930723" y="1769381"/>
            <a:ext cx="1507731" cy="663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aphicFrame>
        <p:nvGraphicFramePr>
          <p:cNvPr id="8" name="Table 7">
            <a:extLst>
              <a:ext uri="{FF2B5EF4-FFF2-40B4-BE49-F238E27FC236}">
                <a16:creationId xmlns:a16="http://schemas.microsoft.com/office/drawing/2014/main" id="{84F23496-9310-4939-8073-25039B22AC6C}"/>
              </a:ext>
            </a:extLst>
          </p:cNvPr>
          <p:cNvGraphicFramePr>
            <a:graphicFrameLocks noGrp="1"/>
          </p:cNvGraphicFramePr>
          <p:nvPr>
            <p:extLst>
              <p:ext uri="{D42A27DB-BD31-4B8C-83A1-F6EECF244321}">
                <p14:modId xmlns:p14="http://schemas.microsoft.com/office/powerpoint/2010/main" val="1400815598"/>
              </p:ext>
            </p:extLst>
          </p:nvPr>
        </p:nvGraphicFramePr>
        <p:xfrm>
          <a:off x="1161854" y="2511901"/>
          <a:ext cx="5105400" cy="2956060"/>
        </p:xfrm>
        <a:graphic>
          <a:graphicData uri="http://schemas.openxmlformats.org/drawingml/2006/table">
            <a:tbl>
              <a:tblPr firstRow="1" bandRow="1">
                <a:tableStyleId>{5C22544A-7EE6-4342-B048-85BDC9FD1C3A}</a:tableStyleId>
              </a:tblPr>
              <a:tblGrid>
                <a:gridCol w="1868199">
                  <a:extLst>
                    <a:ext uri="{9D8B030D-6E8A-4147-A177-3AD203B41FA5}">
                      <a16:colId xmlns:a16="http://schemas.microsoft.com/office/drawing/2014/main" val="1834092705"/>
                    </a:ext>
                  </a:extLst>
                </a:gridCol>
                <a:gridCol w="3237201">
                  <a:extLst>
                    <a:ext uri="{9D8B030D-6E8A-4147-A177-3AD203B41FA5}">
                      <a16:colId xmlns:a16="http://schemas.microsoft.com/office/drawing/2014/main" val="85792864"/>
                    </a:ext>
                  </a:extLst>
                </a:gridCol>
              </a:tblGrid>
              <a:tr h="295606">
                <a:tc>
                  <a:txBody>
                    <a:bodyPr/>
                    <a:lstStyle/>
                    <a:p>
                      <a:pPr algn="l"/>
                      <a:r>
                        <a:rPr lang="en-US" sz="1300" b="0" dirty="0">
                          <a:solidFill>
                            <a:schemeClr val="accent2"/>
                          </a:solidFill>
                        </a:rPr>
                        <a:t>Patrick Balducci</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300" b="0" dirty="0">
                          <a:solidFill>
                            <a:schemeClr val="accent2"/>
                          </a:solidFill>
                        </a:rPr>
                        <a:t>Project Manager / Lead Economist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92771702"/>
                  </a:ext>
                </a:extLst>
              </a:tr>
              <a:tr h="295606">
                <a:tc>
                  <a:txBody>
                    <a:bodyPr/>
                    <a:lstStyle/>
                    <a:p>
                      <a:pPr algn="l"/>
                      <a:r>
                        <a:rPr lang="en-US" sz="1300" dirty="0">
                          <a:solidFill>
                            <a:schemeClr val="accent2"/>
                          </a:solidFill>
                        </a:rPr>
                        <a:t>Dr. Jan Alam</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300" dirty="0">
                          <a:solidFill>
                            <a:schemeClr val="accent2"/>
                          </a:solidFill>
                        </a:rPr>
                        <a:t>Control Strategies Lead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710346245"/>
                  </a:ext>
                </a:extLst>
              </a:tr>
              <a:tr h="295606">
                <a:tc>
                  <a:txBody>
                    <a:bodyPr/>
                    <a:lstStyle/>
                    <a:p>
                      <a:pPr algn="l"/>
                      <a:r>
                        <a:rPr lang="en-US" sz="1300" dirty="0">
                          <a:solidFill>
                            <a:schemeClr val="accent2"/>
                          </a:solidFill>
                        </a:rPr>
                        <a:t>Dr. Tom McDermott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300" dirty="0">
                          <a:solidFill>
                            <a:schemeClr val="accent2"/>
                          </a:solidFill>
                        </a:rPr>
                        <a:t>Distribution System Analysis Lead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519372840"/>
                  </a:ext>
                </a:extLst>
              </a:tr>
              <a:tr h="295606">
                <a:tc>
                  <a:txBody>
                    <a:bodyPr/>
                    <a:lstStyle/>
                    <a:p>
                      <a:pPr algn="l"/>
                      <a:r>
                        <a:rPr lang="en-US" sz="1300" dirty="0">
                          <a:solidFill>
                            <a:schemeClr val="accent2"/>
                          </a:solidFill>
                        </a:rPr>
                        <a:t>Vanshika Fotedar</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300" dirty="0">
                          <a:solidFill>
                            <a:schemeClr val="accent2"/>
                          </a:solidFill>
                        </a:rPr>
                        <a:t>Economic Assessment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172253073"/>
                  </a:ext>
                </a:extLst>
              </a:tr>
              <a:tr h="295606">
                <a:tc>
                  <a:txBody>
                    <a:bodyPr/>
                    <a:lstStyle/>
                    <a:p>
                      <a:pPr algn="l"/>
                      <a:r>
                        <a:rPr lang="en-US" sz="1300" dirty="0">
                          <a:solidFill>
                            <a:schemeClr val="accent2"/>
                          </a:solidFill>
                        </a:rPr>
                        <a:t>Dr. Xu Ma</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300" dirty="0">
                          <a:solidFill>
                            <a:schemeClr val="accent2"/>
                          </a:solidFill>
                        </a:rPr>
                        <a:t>Modeling / Simulation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01470182"/>
                  </a:ext>
                </a:extLst>
              </a:tr>
              <a:tr h="295606">
                <a:tc>
                  <a:txBody>
                    <a:bodyPr/>
                    <a:lstStyle/>
                    <a:p>
                      <a:pPr algn="l"/>
                      <a:r>
                        <a:rPr lang="en-US" sz="1300" dirty="0">
                          <a:solidFill>
                            <a:schemeClr val="accent2"/>
                          </a:solidFill>
                        </a:rPr>
                        <a:t>Dr. Di Wu</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300" dirty="0">
                          <a:solidFill>
                            <a:schemeClr val="accent2"/>
                          </a:solidFill>
                        </a:rPr>
                        <a:t>Modeling / Simulation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63203275"/>
                  </a:ext>
                </a:extLst>
              </a:tr>
              <a:tr h="295606">
                <a:tc>
                  <a:txBody>
                    <a:bodyPr/>
                    <a:lstStyle/>
                    <a:p>
                      <a:pPr algn="l"/>
                      <a:r>
                        <a:rPr lang="en-US" sz="1300" dirty="0">
                          <a:solidFill>
                            <a:schemeClr val="accent2"/>
                          </a:solidFill>
                        </a:rPr>
                        <a:t>Kendall Mongird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300" dirty="0">
                          <a:solidFill>
                            <a:schemeClr val="accent2"/>
                          </a:solidFill>
                        </a:rPr>
                        <a:t>Economic Assessment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142592759"/>
                  </a:ext>
                </a:extLst>
              </a:tr>
              <a:tr h="295606">
                <a:tc>
                  <a:txBody>
                    <a:bodyPr/>
                    <a:lstStyle/>
                    <a:p>
                      <a:pPr algn="l"/>
                      <a:r>
                        <a:rPr lang="en-US" sz="1300" dirty="0">
                          <a:solidFill>
                            <a:schemeClr val="accent2"/>
                          </a:solidFill>
                        </a:rPr>
                        <a:t>Bishnu Bhattarai</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300" dirty="0">
                          <a:solidFill>
                            <a:schemeClr val="accent2"/>
                          </a:solidFill>
                        </a:rPr>
                        <a:t>Distribution System Analysis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204989796"/>
                  </a:ext>
                </a:extLst>
              </a:tr>
              <a:tr h="295606">
                <a:tc>
                  <a:txBody>
                    <a:bodyPr/>
                    <a:lstStyle/>
                    <a:p>
                      <a:pPr algn="l"/>
                      <a:r>
                        <a:rPr lang="en-US" sz="1300" dirty="0">
                          <a:solidFill>
                            <a:schemeClr val="accent2"/>
                          </a:solidFill>
                        </a:rPr>
                        <a:t>Alasdair Crawford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300" dirty="0">
                          <a:solidFill>
                            <a:schemeClr val="accent2"/>
                          </a:solidFill>
                        </a:rPr>
                        <a:t>Market Price Prediction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74376361"/>
                  </a:ext>
                </a:extLst>
              </a:tr>
              <a:tr h="295606">
                <a:tc>
                  <a:txBody>
                    <a:bodyPr/>
                    <a:lstStyle/>
                    <a:p>
                      <a:pPr algn="l"/>
                      <a:r>
                        <a:rPr lang="en-US" sz="1300" dirty="0">
                          <a:solidFill>
                            <a:schemeClr val="accent2"/>
                          </a:solidFill>
                        </a:rPr>
                        <a:t>Dr. Sumitrra Ganguli</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300" dirty="0">
                          <a:solidFill>
                            <a:schemeClr val="accent2"/>
                          </a:solidFill>
                        </a:rPr>
                        <a:t>Economic Assessment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464732435"/>
                  </a:ext>
                </a:extLst>
              </a:tr>
            </a:tbl>
          </a:graphicData>
        </a:graphic>
      </p:graphicFrame>
      <p:sp>
        <p:nvSpPr>
          <p:cNvPr id="9" name="Rectangle 8">
            <a:extLst>
              <a:ext uri="{FF2B5EF4-FFF2-40B4-BE49-F238E27FC236}">
                <a16:creationId xmlns:a16="http://schemas.microsoft.com/office/drawing/2014/main" id="{0BB411A4-4A67-470D-9639-E2824F2B1A62}"/>
              </a:ext>
            </a:extLst>
          </p:cNvPr>
          <p:cNvSpPr/>
          <p:nvPr/>
        </p:nvSpPr>
        <p:spPr>
          <a:xfrm>
            <a:off x="914400" y="1658391"/>
            <a:ext cx="11125200" cy="4056609"/>
          </a:xfrm>
          <a:prstGeom prst="rect">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8" name="Picture 17">
            <a:extLst>
              <a:ext uri="{FF2B5EF4-FFF2-40B4-BE49-F238E27FC236}">
                <a16:creationId xmlns:a16="http://schemas.microsoft.com/office/drawing/2014/main" id="{63FC2576-6805-4678-8EAF-6E720D796D53}"/>
              </a:ext>
            </a:extLst>
          </p:cNvPr>
          <p:cNvPicPr>
            <a:picLocks noChangeAspect="1"/>
          </p:cNvPicPr>
          <p:nvPr/>
        </p:nvPicPr>
        <p:blipFill>
          <a:blip r:embed="rId4"/>
          <a:stretch>
            <a:fillRect/>
          </a:stretch>
        </p:blipFill>
        <p:spPr>
          <a:xfrm>
            <a:off x="8333132" y="1708622"/>
            <a:ext cx="1888043" cy="784718"/>
          </a:xfrm>
          <a:prstGeom prst="rect">
            <a:avLst/>
          </a:prstGeom>
        </p:spPr>
      </p:pic>
      <p:graphicFrame>
        <p:nvGraphicFramePr>
          <p:cNvPr id="19" name="Table 18">
            <a:extLst>
              <a:ext uri="{FF2B5EF4-FFF2-40B4-BE49-F238E27FC236}">
                <a16:creationId xmlns:a16="http://schemas.microsoft.com/office/drawing/2014/main" id="{12B61378-2B11-408C-B100-55086F658DFD}"/>
              </a:ext>
            </a:extLst>
          </p:cNvPr>
          <p:cNvGraphicFramePr>
            <a:graphicFrameLocks noGrp="1"/>
          </p:cNvGraphicFramePr>
          <p:nvPr>
            <p:extLst>
              <p:ext uri="{D42A27DB-BD31-4B8C-83A1-F6EECF244321}">
                <p14:modId xmlns:p14="http://schemas.microsoft.com/office/powerpoint/2010/main" val="1428882140"/>
              </p:ext>
            </p:extLst>
          </p:nvPr>
        </p:nvGraphicFramePr>
        <p:xfrm>
          <a:off x="6797339" y="2506039"/>
          <a:ext cx="5032515" cy="1670104"/>
        </p:xfrm>
        <a:graphic>
          <a:graphicData uri="http://schemas.openxmlformats.org/drawingml/2006/table">
            <a:tbl>
              <a:tblPr firstRow="1" bandRow="1">
                <a:tableStyleId>{5C22544A-7EE6-4342-B048-85BDC9FD1C3A}</a:tableStyleId>
              </a:tblPr>
              <a:tblGrid>
                <a:gridCol w="1841528">
                  <a:extLst>
                    <a:ext uri="{9D8B030D-6E8A-4147-A177-3AD203B41FA5}">
                      <a16:colId xmlns:a16="http://schemas.microsoft.com/office/drawing/2014/main" val="3102201902"/>
                    </a:ext>
                  </a:extLst>
                </a:gridCol>
                <a:gridCol w="3190987">
                  <a:extLst>
                    <a:ext uri="{9D8B030D-6E8A-4147-A177-3AD203B41FA5}">
                      <a16:colId xmlns:a16="http://schemas.microsoft.com/office/drawing/2014/main" val="1913744938"/>
                    </a:ext>
                  </a:extLst>
                </a:gridCol>
              </a:tblGrid>
              <a:tr h="295606">
                <a:tc>
                  <a:txBody>
                    <a:bodyPr/>
                    <a:lstStyle/>
                    <a:p>
                      <a:pPr algn="l"/>
                      <a:r>
                        <a:rPr lang="en-US" sz="1300" b="0" dirty="0">
                          <a:solidFill>
                            <a:schemeClr val="accent2"/>
                          </a:solidFill>
                        </a:rPr>
                        <a:t>Terron Hill</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300" b="0" dirty="0">
                          <a:solidFill>
                            <a:schemeClr val="accent2"/>
                          </a:solidFill>
                        </a:rPr>
                        <a:t>Lead, National Grid Team</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313407602"/>
                  </a:ext>
                </a:extLst>
              </a:tr>
              <a:tr h="295606">
                <a:tc>
                  <a:txBody>
                    <a:bodyPr/>
                    <a:lstStyle/>
                    <a:p>
                      <a:pPr algn="l"/>
                      <a:r>
                        <a:rPr lang="en-US" sz="1300" dirty="0">
                          <a:solidFill>
                            <a:schemeClr val="accent2"/>
                          </a:solidFill>
                        </a:rPr>
                        <a:t>Tim Martin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300" dirty="0">
                          <a:solidFill>
                            <a:schemeClr val="accent2"/>
                          </a:solidFill>
                        </a:rPr>
                        <a:t>Financial Data/Information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074226089"/>
                  </a:ext>
                </a:extLst>
              </a:tr>
              <a:tr h="295606">
                <a:tc>
                  <a:txBody>
                    <a:bodyPr/>
                    <a:lstStyle/>
                    <a:p>
                      <a:pPr algn="l"/>
                      <a:r>
                        <a:rPr lang="en-US" sz="1300" dirty="0">
                          <a:solidFill>
                            <a:schemeClr val="accent2"/>
                          </a:solidFill>
                        </a:rPr>
                        <a:t>Dave Bianco</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300" dirty="0">
                          <a:solidFill>
                            <a:schemeClr val="accent2"/>
                          </a:solidFill>
                        </a:rPr>
                        <a:t>Distribution System/Energy Storage Data</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323461045"/>
                  </a:ext>
                </a:extLst>
              </a:tr>
              <a:tr h="295606">
                <a:tc>
                  <a:txBody>
                    <a:bodyPr/>
                    <a:lstStyle/>
                    <a:p>
                      <a:pPr algn="l"/>
                      <a:r>
                        <a:rPr lang="en-US" sz="1300" dirty="0">
                          <a:solidFill>
                            <a:schemeClr val="accent2"/>
                          </a:solidFill>
                        </a:rPr>
                        <a:t>Ben Carron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300" dirty="0">
                          <a:solidFill>
                            <a:schemeClr val="accent2"/>
                          </a:solidFill>
                        </a:rPr>
                        <a:t>Financial Data/Information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788744452"/>
                  </a:ext>
                </a:extLst>
              </a:tr>
              <a:tr h="295606">
                <a:tc>
                  <a:txBody>
                    <a:bodyPr/>
                    <a:lstStyle/>
                    <a:p>
                      <a:pPr algn="l"/>
                      <a:r>
                        <a:rPr lang="en-US" sz="1300" dirty="0">
                          <a:solidFill>
                            <a:schemeClr val="accent2"/>
                          </a:solidFill>
                        </a:rPr>
                        <a:t>Babak Enayati</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300" dirty="0">
                          <a:solidFill>
                            <a:schemeClr val="accent2"/>
                          </a:solidFill>
                        </a:rPr>
                        <a:t>Financial Data/Information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321768947"/>
                  </a:ext>
                </a:extLst>
              </a:tr>
            </a:tbl>
          </a:graphicData>
        </a:graphic>
      </p:graphicFrame>
      <p:pic>
        <p:nvPicPr>
          <p:cNvPr id="20" name="Picture 2" descr="Related image">
            <a:extLst>
              <a:ext uri="{FF2B5EF4-FFF2-40B4-BE49-F238E27FC236}">
                <a16:creationId xmlns:a16="http://schemas.microsoft.com/office/drawing/2014/main" id="{60BB63C7-2745-416D-B738-B693E560C49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686800" y="4412430"/>
            <a:ext cx="1200346" cy="566653"/>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1" name="Table 20">
            <a:extLst>
              <a:ext uri="{FF2B5EF4-FFF2-40B4-BE49-F238E27FC236}">
                <a16:creationId xmlns:a16="http://schemas.microsoft.com/office/drawing/2014/main" id="{683D3AE8-EEDB-4376-8075-42D4D2A98FA6}"/>
              </a:ext>
            </a:extLst>
          </p:cNvPr>
          <p:cNvGraphicFramePr>
            <a:graphicFrameLocks noGrp="1"/>
          </p:cNvGraphicFramePr>
          <p:nvPr>
            <p:extLst>
              <p:ext uri="{D42A27DB-BD31-4B8C-83A1-F6EECF244321}">
                <p14:modId xmlns:p14="http://schemas.microsoft.com/office/powerpoint/2010/main" val="1265221066"/>
              </p:ext>
            </p:extLst>
          </p:nvPr>
        </p:nvGraphicFramePr>
        <p:xfrm>
          <a:off x="6823262" y="5190794"/>
          <a:ext cx="5006591" cy="295606"/>
        </p:xfrm>
        <a:graphic>
          <a:graphicData uri="http://schemas.openxmlformats.org/drawingml/2006/table">
            <a:tbl>
              <a:tblPr firstRow="1" bandRow="1">
                <a:tableStyleId>{5C22544A-7EE6-4342-B048-85BDC9FD1C3A}</a:tableStyleId>
              </a:tblPr>
              <a:tblGrid>
                <a:gridCol w="1806192">
                  <a:extLst>
                    <a:ext uri="{9D8B030D-6E8A-4147-A177-3AD203B41FA5}">
                      <a16:colId xmlns:a16="http://schemas.microsoft.com/office/drawing/2014/main" val="686977743"/>
                    </a:ext>
                  </a:extLst>
                </a:gridCol>
                <a:gridCol w="3200399">
                  <a:extLst>
                    <a:ext uri="{9D8B030D-6E8A-4147-A177-3AD203B41FA5}">
                      <a16:colId xmlns:a16="http://schemas.microsoft.com/office/drawing/2014/main" val="1803687484"/>
                    </a:ext>
                  </a:extLst>
                </a:gridCol>
              </a:tblGrid>
              <a:tr h="295606">
                <a:tc>
                  <a:txBody>
                    <a:bodyPr/>
                    <a:lstStyle/>
                    <a:p>
                      <a:pPr algn="l"/>
                      <a:r>
                        <a:rPr lang="en-US" sz="1300" b="0" dirty="0">
                          <a:solidFill>
                            <a:schemeClr val="accent2"/>
                          </a:solidFill>
                        </a:rPr>
                        <a:t>Bilal Bhatti</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300" b="0" dirty="0">
                          <a:solidFill>
                            <a:schemeClr val="accent2"/>
                          </a:solidFill>
                        </a:rPr>
                        <a:t>Distribution System Analysis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771249101"/>
                  </a:ext>
                </a:extLst>
              </a:tr>
            </a:tbl>
          </a:graphicData>
        </a:graphic>
      </p:graphicFrame>
    </p:spTree>
    <p:extLst>
      <p:ext uri="{BB962C8B-B14F-4D97-AF65-F5344CB8AC3E}">
        <p14:creationId xmlns:p14="http://schemas.microsoft.com/office/powerpoint/2010/main" val="1212340330"/>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Freeform 28">
            <a:extLst>
              <a:ext uri="{FF2B5EF4-FFF2-40B4-BE49-F238E27FC236}">
                <a16:creationId xmlns:a16="http://schemas.microsoft.com/office/drawing/2014/main" id="{85101050-819A-4AAC-A04D-CB05F0536FA0}"/>
              </a:ext>
            </a:extLst>
          </p:cNvPr>
          <p:cNvSpPr>
            <a:spLocks/>
          </p:cNvSpPr>
          <p:nvPr>
            <p:custDataLst>
              <p:tags r:id="rId1"/>
            </p:custDataLst>
          </p:nvPr>
        </p:nvSpPr>
        <p:spPr bwMode="auto">
          <a:xfrm>
            <a:off x="5333999" y="2913601"/>
            <a:ext cx="1760660" cy="632629"/>
          </a:xfrm>
          <a:custGeom>
            <a:avLst/>
            <a:gdLst>
              <a:gd name="T0" fmla="*/ 0 w 1152"/>
              <a:gd name="T1" fmla="*/ 0 h 576"/>
              <a:gd name="T2" fmla="*/ 1048 w 1152"/>
              <a:gd name="T3" fmla="*/ 0 h 576"/>
              <a:gd name="T4" fmla="*/ 1152 w 1152"/>
              <a:gd name="T5" fmla="*/ 288 h 576"/>
              <a:gd name="T6" fmla="*/ 1048 w 1152"/>
              <a:gd name="T7" fmla="*/ 576 h 576"/>
              <a:gd name="T8" fmla="*/ 0 w 1152"/>
              <a:gd name="T9" fmla="*/ 576 h 576"/>
              <a:gd name="T10" fmla="*/ 0 w 1152"/>
              <a:gd name="T11" fmla="*/ 288 h 576"/>
              <a:gd name="T12" fmla="*/ 0 w 1152"/>
              <a:gd name="T13" fmla="*/ 0 h 576"/>
              <a:gd name="T14" fmla="*/ 0 60000 65536"/>
              <a:gd name="T15" fmla="*/ 0 60000 65536"/>
              <a:gd name="T16" fmla="*/ 0 60000 65536"/>
              <a:gd name="T17" fmla="*/ 0 60000 65536"/>
              <a:gd name="T18" fmla="*/ 0 60000 65536"/>
              <a:gd name="T19" fmla="*/ 0 60000 65536"/>
              <a:gd name="T20" fmla="*/ 0 60000 65536"/>
              <a:gd name="T21" fmla="*/ 0 w 1152"/>
              <a:gd name="T22" fmla="*/ 0 h 576"/>
              <a:gd name="T23" fmla="*/ 1152 w 1152"/>
              <a:gd name="T24" fmla="*/ 576 h 57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152" h="576">
                <a:moveTo>
                  <a:pt x="0" y="0"/>
                </a:moveTo>
                <a:lnTo>
                  <a:pt x="1048" y="0"/>
                </a:lnTo>
                <a:lnTo>
                  <a:pt x="1152" y="288"/>
                </a:lnTo>
                <a:lnTo>
                  <a:pt x="1048" y="576"/>
                </a:lnTo>
                <a:lnTo>
                  <a:pt x="0" y="576"/>
                </a:lnTo>
                <a:lnTo>
                  <a:pt x="0" y="288"/>
                </a:lnTo>
                <a:lnTo>
                  <a:pt x="0" y="0"/>
                </a:lnTo>
                <a:close/>
              </a:path>
            </a:pathLst>
          </a:custGeom>
          <a:noFill/>
          <a:ln w="19050">
            <a:solidFill>
              <a:schemeClr val="tx2"/>
            </a:solidFill>
            <a:headEnd/>
            <a:tailEnd/>
          </a:ln>
          <a:effectLst/>
        </p:spPr>
        <p:style>
          <a:lnRef idx="0">
            <a:schemeClr val="accent4"/>
          </a:lnRef>
          <a:fillRef idx="3">
            <a:schemeClr val="accent4"/>
          </a:fillRef>
          <a:effectRef idx="3">
            <a:schemeClr val="accent4"/>
          </a:effectRef>
          <a:fontRef idx="minor">
            <a:schemeClr val="lt1"/>
          </a:fontRef>
        </p:style>
        <p:txBody>
          <a:bodyPr wrap="none" lIns="91427" tIns="45713" rIns="91427" bIns="45713" anchor="ctr"/>
          <a:lstStyle/>
          <a:p>
            <a:pPr defTabSz="457200"/>
            <a:endParaRPr lang="en-US" dirty="0">
              <a:solidFill>
                <a:srgbClr val="EEECE1">
                  <a:lumMod val="10000"/>
                </a:srgbClr>
              </a:solidFill>
              <a:latin typeface="Arial" pitchFamily="34" charset="0"/>
              <a:cs typeface="Arial" pitchFamily="34" charset="0"/>
            </a:endParaRPr>
          </a:p>
        </p:txBody>
      </p:sp>
      <p:sp>
        <p:nvSpPr>
          <p:cNvPr id="29" name="Freeform 28">
            <a:extLst>
              <a:ext uri="{FF2B5EF4-FFF2-40B4-BE49-F238E27FC236}">
                <a16:creationId xmlns:a16="http://schemas.microsoft.com/office/drawing/2014/main" id="{0C386C84-7367-4553-9D0E-4514EF270727}"/>
              </a:ext>
            </a:extLst>
          </p:cNvPr>
          <p:cNvSpPr>
            <a:spLocks/>
          </p:cNvSpPr>
          <p:nvPr>
            <p:custDataLst>
              <p:tags r:id="rId2"/>
            </p:custDataLst>
          </p:nvPr>
        </p:nvSpPr>
        <p:spPr bwMode="auto">
          <a:xfrm>
            <a:off x="7237817" y="2909897"/>
            <a:ext cx="1841879" cy="632629"/>
          </a:xfrm>
          <a:custGeom>
            <a:avLst/>
            <a:gdLst>
              <a:gd name="T0" fmla="*/ 0 w 1152"/>
              <a:gd name="T1" fmla="*/ 0 h 576"/>
              <a:gd name="T2" fmla="*/ 1048 w 1152"/>
              <a:gd name="T3" fmla="*/ 0 h 576"/>
              <a:gd name="T4" fmla="*/ 1152 w 1152"/>
              <a:gd name="T5" fmla="*/ 288 h 576"/>
              <a:gd name="T6" fmla="*/ 1048 w 1152"/>
              <a:gd name="T7" fmla="*/ 576 h 576"/>
              <a:gd name="T8" fmla="*/ 0 w 1152"/>
              <a:gd name="T9" fmla="*/ 576 h 576"/>
              <a:gd name="T10" fmla="*/ 0 w 1152"/>
              <a:gd name="T11" fmla="*/ 288 h 576"/>
              <a:gd name="T12" fmla="*/ 0 w 1152"/>
              <a:gd name="T13" fmla="*/ 0 h 576"/>
              <a:gd name="T14" fmla="*/ 0 60000 65536"/>
              <a:gd name="T15" fmla="*/ 0 60000 65536"/>
              <a:gd name="T16" fmla="*/ 0 60000 65536"/>
              <a:gd name="T17" fmla="*/ 0 60000 65536"/>
              <a:gd name="T18" fmla="*/ 0 60000 65536"/>
              <a:gd name="T19" fmla="*/ 0 60000 65536"/>
              <a:gd name="T20" fmla="*/ 0 60000 65536"/>
              <a:gd name="T21" fmla="*/ 0 w 1152"/>
              <a:gd name="T22" fmla="*/ 0 h 576"/>
              <a:gd name="T23" fmla="*/ 1152 w 1152"/>
              <a:gd name="T24" fmla="*/ 576 h 57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152" h="576">
                <a:moveTo>
                  <a:pt x="0" y="0"/>
                </a:moveTo>
                <a:lnTo>
                  <a:pt x="1048" y="0"/>
                </a:lnTo>
                <a:lnTo>
                  <a:pt x="1152" y="288"/>
                </a:lnTo>
                <a:lnTo>
                  <a:pt x="1048" y="576"/>
                </a:lnTo>
                <a:lnTo>
                  <a:pt x="0" y="576"/>
                </a:lnTo>
                <a:lnTo>
                  <a:pt x="0" y="288"/>
                </a:lnTo>
                <a:lnTo>
                  <a:pt x="0" y="0"/>
                </a:lnTo>
                <a:close/>
              </a:path>
            </a:pathLst>
          </a:custGeom>
          <a:noFill/>
          <a:ln w="19050">
            <a:solidFill>
              <a:schemeClr val="tx2"/>
            </a:solidFill>
            <a:headEnd/>
            <a:tailEnd/>
          </a:ln>
          <a:effectLst/>
        </p:spPr>
        <p:style>
          <a:lnRef idx="0">
            <a:schemeClr val="accent4"/>
          </a:lnRef>
          <a:fillRef idx="3">
            <a:schemeClr val="accent4"/>
          </a:fillRef>
          <a:effectRef idx="3">
            <a:schemeClr val="accent4"/>
          </a:effectRef>
          <a:fontRef idx="minor">
            <a:schemeClr val="lt1"/>
          </a:fontRef>
        </p:style>
        <p:txBody>
          <a:bodyPr wrap="none" lIns="91427" tIns="45713" rIns="91427" bIns="45713" anchor="ctr"/>
          <a:lstStyle/>
          <a:p>
            <a:pPr defTabSz="457200"/>
            <a:endParaRPr lang="en-US" dirty="0">
              <a:solidFill>
                <a:srgbClr val="EEECE1">
                  <a:lumMod val="10000"/>
                </a:srgbClr>
              </a:solidFill>
              <a:latin typeface="Arial" pitchFamily="34" charset="0"/>
              <a:cs typeface="Arial" pitchFamily="34" charset="0"/>
            </a:endParaRPr>
          </a:p>
        </p:txBody>
      </p:sp>
      <p:sp>
        <p:nvSpPr>
          <p:cNvPr id="3" name="Slide Number Placeholder 2"/>
          <p:cNvSpPr>
            <a:spLocks noGrp="1"/>
          </p:cNvSpPr>
          <p:nvPr>
            <p:ph type="sldNum" sz="quarter" idx="12"/>
          </p:nvPr>
        </p:nvSpPr>
        <p:spPr/>
        <p:txBody>
          <a:bodyPr/>
          <a:lstStyle/>
          <a:p>
            <a:fld id="{425EEBEA-4387-43C8-B360-8918E5D3C04E}" type="slidenum">
              <a:rPr lang="en-US" altLang="en-US" smtClean="0">
                <a:solidFill>
                  <a:prstClr val="black"/>
                </a:solidFill>
              </a:rPr>
              <a:pPr/>
              <a:t>4</a:t>
            </a:fld>
            <a:endParaRPr lang="en-US" altLang="en-US" dirty="0">
              <a:solidFill>
                <a:prstClr val="black"/>
              </a:solidFill>
            </a:endParaRPr>
          </a:p>
        </p:txBody>
      </p:sp>
      <p:sp>
        <p:nvSpPr>
          <p:cNvPr id="6" name="Rectangle 5"/>
          <p:cNvSpPr/>
          <p:nvPr/>
        </p:nvSpPr>
        <p:spPr>
          <a:xfrm>
            <a:off x="6553200" y="6683795"/>
            <a:ext cx="457200" cy="457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Title 10">
            <a:extLst>
              <a:ext uri="{FF2B5EF4-FFF2-40B4-BE49-F238E27FC236}">
                <a16:creationId xmlns:a16="http://schemas.microsoft.com/office/drawing/2014/main" id="{6B5E1B58-9E1D-5540-9D2A-0A3C05F2EE23}"/>
              </a:ext>
            </a:extLst>
          </p:cNvPr>
          <p:cNvSpPr>
            <a:spLocks noGrp="1"/>
          </p:cNvSpPr>
          <p:nvPr>
            <p:ph type="title"/>
          </p:nvPr>
        </p:nvSpPr>
        <p:spPr>
          <a:xfrm>
            <a:off x="2665817" y="233896"/>
            <a:ext cx="9144000" cy="1092483"/>
          </a:xfrm>
          <a:noFill/>
          <a:ln w="19050">
            <a:noFill/>
          </a:ln>
          <a:effectLst/>
        </p:spPr>
        <p:txBody>
          <a:bodyPr/>
          <a:lstStyle/>
          <a:p>
            <a:r>
              <a:rPr lang="en-US" sz="2800" dirty="0">
                <a:solidFill>
                  <a:schemeClr val="tx2"/>
                </a:solidFill>
              </a:rPr>
              <a:t>Project Synopsis and Objectives</a:t>
            </a:r>
          </a:p>
        </p:txBody>
      </p:sp>
      <p:sp>
        <p:nvSpPr>
          <p:cNvPr id="12" name="Rectangle 3">
            <a:extLst>
              <a:ext uri="{FF2B5EF4-FFF2-40B4-BE49-F238E27FC236}">
                <a16:creationId xmlns:a16="http://schemas.microsoft.com/office/drawing/2014/main" id="{349614AF-14FF-4EBB-BADF-ADED4A95289E}"/>
              </a:ext>
            </a:extLst>
          </p:cNvPr>
          <p:cNvSpPr txBox="1">
            <a:spLocks noChangeArrowheads="1"/>
          </p:cNvSpPr>
          <p:nvPr/>
        </p:nvSpPr>
        <p:spPr>
          <a:xfrm>
            <a:off x="3124200" y="4922033"/>
            <a:ext cx="5780087" cy="1686346"/>
          </a:xfrm>
          <a:prstGeom prst="rect">
            <a:avLst/>
          </a:prstGeom>
        </p:spPr>
        <p:txBody>
          <a:bodyPr>
            <a:normAutofit fontScale="85000" lnSpcReduction="20000"/>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400050">
              <a:lnSpc>
                <a:spcPct val="120000"/>
              </a:lnSpc>
            </a:pPr>
            <a:r>
              <a:rPr lang="en-US" sz="1600" b="1" dirty="0">
                <a:solidFill>
                  <a:schemeClr val="bg2">
                    <a:lumMod val="10000"/>
                  </a:schemeClr>
                </a:solidFill>
                <a:latin typeface="Arial" pitchFamily="34" charset="0"/>
                <a:cs typeface="Arial" pitchFamily="34" charset="0"/>
              </a:rPr>
              <a:t>PNNL: </a:t>
            </a:r>
            <a:r>
              <a:rPr lang="en-US" sz="1600" dirty="0">
                <a:solidFill>
                  <a:schemeClr val="bg2">
                    <a:lumMod val="10000"/>
                  </a:schemeClr>
                </a:solidFill>
                <a:latin typeface="Arial" pitchFamily="34" charset="0"/>
                <a:cs typeface="Arial" pitchFamily="34" charset="0"/>
              </a:rPr>
              <a:t>Brings expertise in energy/economics/environment system analysis and modeling </a:t>
            </a:r>
          </a:p>
          <a:p>
            <a:pPr marL="400050">
              <a:lnSpc>
                <a:spcPct val="120000"/>
              </a:lnSpc>
              <a:spcBef>
                <a:spcPts val="600"/>
              </a:spcBef>
            </a:pPr>
            <a:r>
              <a:rPr lang="en-US" sz="1600" b="1" dirty="0">
                <a:solidFill>
                  <a:schemeClr val="bg2">
                    <a:lumMod val="10000"/>
                  </a:schemeClr>
                </a:solidFill>
                <a:latin typeface="Arial" pitchFamily="34" charset="0"/>
                <a:cs typeface="Arial" pitchFamily="34" charset="0"/>
              </a:rPr>
              <a:t>National Grid: </a:t>
            </a:r>
            <a:r>
              <a:rPr lang="en-US" sz="1600" dirty="0">
                <a:solidFill>
                  <a:schemeClr val="bg2">
                    <a:lumMod val="10000"/>
                  </a:schemeClr>
                </a:solidFill>
                <a:latin typeface="Arial" pitchFamily="34" charset="0"/>
                <a:cs typeface="Arial" pitchFamily="34" charset="0"/>
              </a:rPr>
              <a:t>Brings deep operational experience and required utility data / test sites</a:t>
            </a:r>
          </a:p>
          <a:p>
            <a:pPr marL="400050">
              <a:lnSpc>
                <a:spcPct val="120000"/>
              </a:lnSpc>
              <a:spcBef>
                <a:spcPts val="600"/>
              </a:spcBef>
            </a:pPr>
            <a:r>
              <a:rPr lang="en-US" sz="1600" b="1" dirty="0">
                <a:solidFill>
                  <a:schemeClr val="bg2">
                    <a:lumMod val="10000"/>
                  </a:schemeClr>
                </a:solidFill>
                <a:latin typeface="Arial" pitchFamily="34" charset="0"/>
                <a:cs typeface="Arial" pitchFamily="34" charset="0"/>
              </a:rPr>
              <a:t>U.S. Department of Energy</a:t>
            </a:r>
            <a:r>
              <a:rPr lang="en-US" sz="1600" dirty="0">
                <a:solidFill>
                  <a:schemeClr val="bg2">
                    <a:lumMod val="10000"/>
                  </a:schemeClr>
                </a:solidFill>
                <a:latin typeface="Arial" pitchFamily="34" charset="0"/>
                <a:cs typeface="Arial" pitchFamily="34" charset="0"/>
              </a:rPr>
              <a:t>: Program management</a:t>
            </a:r>
          </a:p>
          <a:p>
            <a:pPr marL="400050">
              <a:lnSpc>
                <a:spcPct val="120000"/>
              </a:lnSpc>
              <a:spcBef>
                <a:spcPts val="600"/>
              </a:spcBef>
            </a:pPr>
            <a:r>
              <a:rPr lang="en-US" sz="1600" b="1" dirty="0">
                <a:solidFill>
                  <a:schemeClr val="bg2">
                    <a:lumMod val="10000"/>
                  </a:schemeClr>
                </a:solidFill>
                <a:latin typeface="Arial" pitchFamily="34" charset="0"/>
                <a:cs typeface="Arial" pitchFamily="34" charset="0"/>
              </a:rPr>
              <a:t>Virginia Tech: </a:t>
            </a:r>
            <a:r>
              <a:rPr lang="en-US" sz="1600" dirty="0">
                <a:solidFill>
                  <a:schemeClr val="bg2">
                    <a:lumMod val="10000"/>
                  </a:schemeClr>
                </a:solidFill>
                <a:latin typeface="Arial" pitchFamily="34" charset="0"/>
                <a:cs typeface="Arial" pitchFamily="34" charset="0"/>
              </a:rPr>
              <a:t>Distribution system analytical support</a:t>
            </a:r>
            <a:endParaRPr lang="en-US" sz="1600" b="1" dirty="0">
              <a:solidFill>
                <a:schemeClr val="bg2">
                  <a:lumMod val="10000"/>
                </a:schemeClr>
              </a:solidFill>
              <a:latin typeface="Arial" pitchFamily="34" charset="0"/>
              <a:cs typeface="Arial" pitchFamily="34" charset="0"/>
            </a:endParaRPr>
          </a:p>
        </p:txBody>
      </p:sp>
      <p:pic>
        <p:nvPicPr>
          <p:cNvPr id="15" name="Picture 9">
            <a:extLst>
              <a:ext uri="{FF2B5EF4-FFF2-40B4-BE49-F238E27FC236}">
                <a16:creationId xmlns:a16="http://schemas.microsoft.com/office/drawing/2014/main" id="{B125191B-D6D6-49AD-A7AC-87B2BAFBD466}"/>
              </a:ext>
            </a:extLst>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9571328" y="2647543"/>
            <a:ext cx="1507731" cy="663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6" name="Picture 15">
            <a:extLst>
              <a:ext uri="{FF2B5EF4-FFF2-40B4-BE49-F238E27FC236}">
                <a16:creationId xmlns:a16="http://schemas.microsoft.com/office/drawing/2014/main" id="{CAD22DFF-3B3A-4923-B06B-88874F6BCBDC}"/>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9904801" y="1500671"/>
            <a:ext cx="895350" cy="895350"/>
          </a:xfrm>
          <a:prstGeom prst="rect">
            <a:avLst/>
          </a:prstGeom>
        </p:spPr>
      </p:pic>
      <p:sp>
        <p:nvSpPr>
          <p:cNvPr id="17" name="Rectangle 16">
            <a:extLst>
              <a:ext uri="{FF2B5EF4-FFF2-40B4-BE49-F238E27FC236}">
                <a16:creationId xmlns:a16="http://schemas.microsoft.com/office/drawing/2014/main" id="{32EE28BC-C9B7-4433-8B94-A191ADD77B64}"/>
              </a:ext>
            </a:extLst>
          </p:cNvPr>
          <p:cNvSpPr/>
          <p:nvPr/>
        </p:nvSpPr>
        <p:spPr>
          <a:xfrm>
            <a:off x="1752600" y="1674502"/>
            <a:ext cx="1295052" cy="632629"/>
          </a:xfrm>
          <a:prstGeom prst="rect">
            <a:avLst/>
          </a:prstGeom>
          <a:solidFill>
            <a:schemeClr val="bg2"/>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defTabSz="457200"/>
            <a:r>
              <a:rPr lang="en-US" sz="1600" b="1" dirty="0">
                <a:solidFill>
                  <a:srgbClr val="EEECE1">
                    <a:lumMod val="10000"/>
                  </a:srgbClr>
                </a:solidFill>
                <a:latin typeface="Arial" pitchFamily="34" charset="0"/>
                <a:cs typeface="Arial" pitchFamily="34" charset="0"/>
              </a:rPr>
              <a:t>Objective</a:t>
            </a:r>
          </a:p>
        </p:txBody>
      </p:sp>
      <p:sp>
        <p:nvSpPr>
          <p:cNvPr id="18" name="Rectangle 17">
            <a:extLst>
              <a:ext uri="{FF2B5EF4-FFF2-40B4-BE49-F238E27FC236}">
                <a16:creationId xmlns:a16="http://schemas.microsoft.com/office/drawing/2014/main" id="{7954F7FE-BB04-4CEC-8439-39089CAB922A}"/>
              </a:ext>
            </a:extLst>
          </p:cNvPr>
          <p:cNvSpPr/>
          <p:nvPr/>
        </p:nvSpPr>
        <p:spPr>
          <a:xfrm>
            <a:off x="1752600" y="2917360"/>
            <a:ext cx="1295052" cy="632629"/>
          </a:xfrm>
          <a:prstGeom prst="rect">
            <a:avLst/>
          </a:prstGeom>
          <a:solidFill>
            <a:schemeClr val="bg2"/>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defTabSz="457200"/>
            <a:r>
              <a:rPr lang="en-US" sz="1600" b="1" dirty="0">
                <a:solidFill>
                  <a:srgbClr val="EEECE1">
                    <a:lumMod val="10000"/>
                  </a:srgbClr>
                </a:solidFill>
                <a:latin typeface="Arial" pitchFamily="34" charset="0"/>
                <a:cs typeface="Arial" pitchFamily="34" charset="0"/>
              </a:rPr>
              <a:t>Phases</a:t>
            </a:r>
          </a:p>
        </p:txBody>
      </p:sp>
      <p:sp>
        <p:nvSpPr>
          <p:cNvPr id="19" name="Rectangle 18">
            <a:extLst>
              <a:ext uri="{FF2B5EF4-FFF2-40B4-BE49-F238E27FC236}">
                <a16:creationId xmlns:a16="http://schemas.microsoft.com/office/drawing/2014/main" id="{A8FC4F0C-88BC-4299-847C-D52BC4354174}"/>
              </a:ext>
            </a:extLst>
          </p:cNvPr>
          <p:cNvSpPr/>
          <p:nvPr/>
        </p:nvSpPr>
        <p:spPr>
          <a:xfrm>
            <a:off x="1752600" y="4970238"/>
            <a:ext cx="1295052" cy="632629"/>
          </a:xfrm>
          <a:prstGeom prst="rect">
            <a:avLst/>
          </a:prstGeom>
          <a:solidFill>
            <a:schemeClr val="bg2"/>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defTabSz="457200"/>
            <a:r>
              <a:rPr lang="en-US" sz="1600" b="1" dirty="0">
                <a:solidFill>
                  <a:srgbClr val="EEECE1">
                    <a:lumMod val="10000"/>
                  </a:srgbClr>
                </a:solidFill>
                <a:latin typeface="Arial" pitchFamily="34" charset="0"/>
                <a:cs typeface="Arial" pitchFamily="34" charset="0"/>
              </a:rPr>
              <a:t>Team</a:t>
            </a:r>
          </a:p>
        </p:txBody>
      </p:sp>
      <p:sp>
        <p:nvSpPr>
          <p:cNvPr id="20" name="Rectangle 3">
            <a:extLst>
              <a:ext uri="{FF2B5EF4-FFF2-40B4-BE49-F238E27FC236}">
                <a16:creationId xmlns:a16="http://schemas.microsoft.com/office/drawing/2014/main" id="{35E041ED-17B1-4E26-A489-E589753EC5C9}"/>
              </a:ext>
            </a:extLst>
          </p:cNvPr>
          <p:cNvSpPr txBox="1">
            <a:spLocks noChangeArrowheads="1"/>
          </p:cNvSpPr>
          <p:nvPr/>
        </p:nvSpPr>
        <p:spPr>
          <a:xfrm>
            <a:off x="3047778" y="3685866"/>
            <a:ext cx="6269227" cy="947952"/>
          </a:xfrm>
          <a:prstGeom prst="rect">
            <a:avLst/>
          </a:prstGeom>
        </p:spPr>
        <p:txBody>
          <a:bodyPr vert="horz" wrap="square" lIns="0" tIns="0" rIns="0" bIns="0" rtlCol="0">
            <a:spAutoFit/>
          </a:bodyPr>
          <a:lstStyle>
            <a:lvl1pPr marL="342900" indent="-342900" algn="l" defTabSz="457200" rtl="0" eaLnBrk="1" latinLnBrk="0" hangingPunct="1">
              <a:spcBef>
                <a:spcPct val="20000"/>
              </a:spcBef>
              <a:buSzPct val="100000"/>
              <a:buFontTx/>
              <a:buBlip>
                <a:blip r:embed="rId11"/>
              </a:buBlip>
              <a:defRPr sz="2000" kern="1200">
                <a:solidFill>
                  <a:schemeClr val="accent2"/>
                </a:solidFill>
                <a:latin typeface="Arial"/>
                <a:ea typeface="+mn-ea"/>
                <a:cs typeface="Arial"/>
              </a:defRPr>
            </a:lvl1pPr>
            <a:lvl2pPr marL="742950" indent="-285750" algn="l" defTabSz="457200" rtl="0" eaLnBrk="1" latinLnBrk="0" hangingPunct="1">
              <a:spcBef>
                <a:spcPct val="20000"/>
              </a:spcBef>
              <a:buSzPct val="100000"/>
              <a:buFontTx/>
              <a:buBlip>
                <a:blip r:embed="rId12"/>
              </a:buBlip>
              <a:defRPr sz="1800" kern="1200">
                <a:solidFill>
                  <a:schemeClr val="accent2"/>
                </a:solidFill>
                <a:latin typeface="Arial"/>
                <a:ea typeface="+mn-ea"/>
                <a:cs typeface="Arial"/>
              </a:defRPr>
            </a:lvl2pPr>
            <a:lvl3pPr marL="1143000" indent="-228600" algn="l" defTabSz="457200" rtl="0" eaLnBrk="1" latinLnBrk="0" hangingPunct="1">
              <a:spcBef>
                <a:spcPct val="20000"/>
              </a:spcBef>
              <a:buSzPct val="100000"/>
              <a:buFontTx/>
              <a:buBlip>
                <a:blip r:embed="rId13"/>
              </a:buBlip>
              <a:defRPr sz="1600" kern="1200">
                <a:solidFill>
                  <a:schemeClr val="accent2"/>
                </a:solidFill>
                <a:latin typeface="Arial"/>
                <a:ea typeface="+mn-ea"/>
                <a:cs typeface="Arial"/>
              </a:defRPr>
            </a:lvl3pPr>
            <a:lvl4pPr marL="1600200" indent="-228600" algn="l" defTabSz="457200" rtl="0" eaLnBrk="1" latinLnBrk="0" hangingPunct="1">
              <a:spcBef>
                <a:spcPct val="20000"/>
              </a:spcBef>
              <a:buSzPct val="100000"/>
              <a:buFontTx/>
              <a:buBlip>
                <a:blip r:embed="rId14"/>
              </a:buBlip>
              <a:defRPr sz="1400" kern="1200">
                <a:solidFill>
                  <a:schemeClr val="accent2"/>
                </a:solidFill>
                <a:latin typeface="Arial"/>
                <a:ea typeface="+mn-ea"/>
                <a:cs typeface="Arial"/>
              </a:defRPr>
            </a:lvl4pPr>
            <a:lvl5pPr marL="2057400" indent="-228600" algn="l" defTabSz="457200" rtl="0" eaLnBrk="1" latinLnBrk="0" hangingPunct="1">
              <a:spcBef>
                <a:spcPct val="20000"/>
              </a:spcBef>
              <a:buSzPct val="100000"/>
              <a:buFontTx/>
              <a:buBlip>
                <a:blip r:embed="rId11"/>
              </a:buBlip>
              <a:defRPr sz="1400" kern="1200">
                <a:solidFill>
                  <a:schemeClr val="accent2"/>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800100" lvl="1" indent="-342900">
              <a:buFont typeface="+mj-lt"/>
              <a:buAutoNum type="arabicParenR"/>
            </a:pPr>
            <a:r>
              <a:rPr lang="en-US" sz="1400" dirty="0">
                <a:solidFill>
                  <a:srgbClr val="EEECE1">
                    <a:lumMod val="10000"/>
                  </a:srgbClr>
                </a:solidFill>
                <a:latin typeface="Arial" pitchFamily="34" charset="0"/>
                <a:cs typeface="Arial" pitchFamily="34" charset="0"/>
              </a:rPr>
              <a:t>Preliminary Economic Analysis</a:t>
            </a:r>
          </a:p>
          <a:p>
            <a:pPr marL="800100" lvl="1" indent="-342900">
              <a:buFont typeface="+mj-lt"/>
              <a:buAutoNum type="arabicParenR"/>
            </a:pPr>
            <a:r>
              <a:rPr lang="en-US" sz="1400" dirty="0">
                <a:solidFill>
                  <a:srgbClr val="EEECE1">
                    <a:lumMod val="10000"/>
                  </a:srgbClr>
                </a:solidFill>
                <a:latin typeface="Arial" pitchFamily="34" charset="0"/>
                <a:cs typeface="Arial" pitchFamily="34" charset="0"/>
              </a:rPr>
              <a:t>Install Energy Storage Systems (ESS), Document Technical Performance, Perform Distribution Impact Analysis</a:t>
            </a:r>
          </a:p>
          <a:p>
            <a:pPr marL="800100" lvl="1" indent="-342900">
              <a:buFont typeface="+mj-lt"/>
              <a:buAutoNum type="arabicParenR"/>
            </a:pPr>
            <a:r>
              <a:rPr lang="en-US" sz="1400" dirty="0">
                <a:solidFill>
                  <a:srgbClr val="EEECE1">
                    <a:lumMod val="10000"/>
                  </a:srgbClr>
                </a:solidFill>
                <a:latin typeface="Arial" pitchFamily="34" charset="0"/>
                <a:cs typeface="Arial" pitchFamily="34" charset="0"/>
              </a:rPr>
              <a:t>Controls Development and Final Evaluation</a:t>
            </a:r>
          </a:p>
        </p:txBody>
      </p:sp>
      <p:sp>
        <p:nvSpPr>
          <p:cNvPr id="21" name="Freeform 28">
            <a:extLst>
              <a:ext uri="{FF2B5EF4-FFF2-40B4-BE49-F238E27FC236}">
                <a16:creationId xmlns:a16="http://schemas.microsoft.com/office/drawing/2014/main" id="{19A4E3D7-0B32-4A70-8A0B-1FAE28D9DADB}"/>
              </a:ext>
            </a:extLst>
          </p:cNvPr>
          <p:cNvSpPr>
            <a:spLocks/>
          </p:cNvSpPr>
          <p:nvPr>
            <p:custDataLst>
              <p:tags r:id="rId3"/>
            </p:custDataLst>
          </p:nvPr>
        </p:nvSpPr>
        <p:spPr bwMode="auto">
          <a:xfrm>
            <a:off x="3443167" y="2917359"/>
            <a:ext cx="1760660" cy="632629"/>
          </a:xfrm>
          <a:custGeom>
            <a:avLst/>
            <a:gdLst>
              <a:gd name="T0" fmla="*/ 0 w 1152"/>
              <a:gd name="T1" fmla="*/ 0 h 576"/>
              <a:gd name="T2" fmla="*/ 1048 w 1152"/>
              <a:gd name="T3" fmla="*/ 0 h 576"/>
              <a:gd name="T4" fmla="*/ 1152 w 1152"/>
              <a:gd name="T5" fmla="*/ 288 h 576"/>
              <a:gd name="T6" fmla="*/ 1048 w 1152"/>
              <a:gd name="T7" fmla="*/ 576 h 576"/>
              <a:gd name="T8" fmla="*/ 0 w 1152"/>
              <a:gd name="T9" fmla="*/ 576 h 576"/>
              <a:gd name="T10" fmla="*/ 0 w 1152"/>
              <a:gd name="T11" fmla="*/ 288 h 576"/>
              <a:gd name="T12" fmla="*/ 0 w 1152"/>
              <a:gd name="T13" fmla="*/ 0 h 576"/>
              <a:gd name="T14" fmla="*/ 0 60000 65536"/>
              <a:gd name="T15" fmla="*/ 0 60000 65536"/>
              <a:gd name="T16" fmla="*/ 0 60000 65536"/>
              <a:gd name="T17" fmla="*/ 0 60000 65536"/>
              <a:gd name="T18" fmla="*/ 0 60000 65536"/>
              <a:gd name="T19" fmla="*/ 0 60000 65536"/>
              <a:gd name="T20" fmla="*/ 0 60000 65536"/>
              <a:gd name="T21" fmla="*/ 0 w 1152"/>
              <a:gd name="T22" fmla="*/ 0 h 576"/>
              <a:gd name="T23" fmla="*/ 1152 w 1152"/>
              <a:gd name="T24" fmla="*/ 576 h 57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152" h="576">
                <a:moveTo>
                  <a:pt x="0" y="0"/>
                </a:moveTo>
                <a:lnTo>
                  <a:pt x="1048" y="0"/>
                </a:lnTo>
                <a:lnTo>
                  <a:pt x="1152" y="288"/>
                </a:lnTo>
                <a:lnTo>
                  <a:pt x="1048" y="576"/>
                </a:lnTo>
                <a:lnTo>
                  <a:pt x="0" y="576"/>
                </a:lnTo>
                <a:lnTo>
                  <a:pt x="0" y="288"/>
                </a:lnTo>
                <a:lnTo>
                  <a:pt x="0" y="0"/>
                </a:lnTo>
                <a:close/>
              </a:path>
            </a:pathLst>
          </a:custGeom>
          <a:noFill/>
          <a:ln w="19050">
            <a:solidFill>
              <a:schemeClr val="tx2"/>
            </a:solidFill>
            <a:headEnd/>
            <a:tailEnd/>
          </a:ln>
          <a:effectLst/>
        </p:spPr>
        <p:style>
          <a:lnRef idx="0">
            <a:schemeClr val="accent4"/>
          </a:lnRef>
          <a:fillRef idx="3">
            <a:schemeClr val="accent4"/>
          </a:fillRef>
          <a:effectRef idx="3">
            <a:schemeClr val="accent4"/>
          </a:effectRef>
          <a:fontRef idx="minor">
            <a:schemeClr val="lt1"/>
          </a:fontRef>
        </p:style>
        <p:txBody>
          <a:bodyPr wrap="none" lIns="91427" tIns="45713" rIns="91427" bIns="45713" anchor="ctr"/>
          <a:lstStyle/>
          <a:p>
            <a:pPr defTabSz="457200"/>
            <a:endParaRPr lang="en-US" dirty="0">
              <a:solidFill>
                <a:srgbClr val="EEECE1">
                  <a:lumMod val="10000"/>
                </a:srgbClr>
              </a:solidFill>
              <a:latin typeface="Arial" pitchFamily="34" charset="0"/>
              <a:cs typeface="Arial" pitchFamily="34" charset="0"/>
            </a:endParaRPr>
          </a:p>
        </p:txBody>
      </p:sp>
      <p:sp>
        <p:nvSpPr>
          <p:cNvPr id="22" name="Rectangle 30">
            <a:extLst>
              <a:ext uri="{FF2B5EF4-FFF2-40B4-BE49-F238E27FC236}">
                <a16:creationId xmlns:a16="http://schemas.microsoft.com/office/drawing/2014/main" id="{17333336-1D03-4E5C-8E1C-3BAA284EEA3F}"/>
              </a:ext>
            </a:extLst>
          </p:cNvPr>
          <p:cNvSpPr>
            <a:spLocks noChangeArrowheads="1"/>
          </p:cNvSpPr>
          <p:nvPr>
            <p:custDataLst>
              <p:tags r:id="rId4"/>
            </p:custDataLst>
          </p:nvPr>
        </p:nvSpPr>
        <p:spPr bwMode="auto">
          <a:xfrm>
            <a:off x="5412109" y="2829219"/>
            <a:ext cx="1600200" cy="8038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3810" tIns="0" rIns="3810" bIns="0" anchor="ctr"/>
          <a:lstStyle/>
          <a:p>
            <a:pPr defTabSz="912683">
              <a:buClr>
                <a:srgbClr val="6A737B"/>
              </a:buClr>
            </a:pPr>
            <a:r>
              <a:rPr lang="en-US" sz="1200" b="1" i="1" dirty="0">
                <a:solidFill>
                  <a:schemeClr val="tx2"/>
                </a:solidFill>
                <a:latin typeface="Arial" pitchFamily="34" charset="0"/>
                <a:cs typeface="Arial" pitchFamily="34" charset="0"/>
              </a:rPr>
              <a:t>Phase 2: </a:t>
            </a:r>
            <a:r>
              <a:rPr lang="en-US" sz="1200" b="1" dirty="0">
                <a:solidFill>
                  <a:schemeClr val="tx2"/>
                </a:solidFill>
                <a:latin typeface="Arial" pitchFamily="34" charset="0"/>
                <a:cs typeface="Arial" pitchFamily="34" charset="0"/>
              </a:rPr>
              <a:t>Use Cases / Distribution System Impact Analysis</a:t>
            </a:r>
          </a:p>
        </p:txBody>
      </p:sp>
      <p:sp>
        <p:nvSpPr>
          <p:cNvPr id="23" name="Rectangle 30">
            <a:extLst>
              <a:ext uri="{FF2B5EF4-FFF2-40B4-BE49-F238E27FC236}">
                <a16:creationId xmlns:a16="http://schemas.microsoft.com/office/drawing/2014/main" id="{159A719F-C8BB-4433-843F-A0E984DA5292}"/>
              </a:ext>
            </a:extLst>
          </p:cNvPr>
          <p:cNvSpPr>
            <a:spLocks noChangeArrowheads="1"/>
          </p:cNvSpPr>
          <p:nvPr>
            <p:custDataLst>
              <p:tags r:id="rId5"/>
            </p:custDataLst>
          </p:nvPr>
        </p:nvSpPr>
        <p:spPr bwMode="auto">
          <a:xfrm>
            <a:off x="7284920" y="2825512"/>
            <a:ext cx="1945815" cy="803804"/>
          </a:xfrm>
          <a:prstGeom prst="rect">
            <a:avLst/>
          </a:prstGeom>
          <a:noFill/>
          <a:ln>
            <a:noFill/>
          </a:ln>
          <a:extLst/>
        </p:spPr>
        <p:txBody>
          <a:bodyPr lIns="3810" tIns="0" rIns="3810" bIns="0" anchor="ctr"/>
          <a:lstStyle/>
          <a:p>
            <a:pPr defTabSz="912683">
              <a:buClr>
                <a:srgbClr val="6A737B"/>
              </a:buClr>
            </a:pPr>
            <a:r>
              <a:rPr lang="en-US" sz="1200" b="1" i="1" dirty="0">
                <a:solidFill>
                  <a:schemeClr val="tx2"/>
                </a:solidFill>
                <a:latin typeface="Arial" pitchFamily="34" charset="0"/>
                <a:cs typeface="Arial" pitchFamily="34" charset="0"/>
              </a:rPr>
              <a:t>Phase 3: </a:t>
            </a:r>
          </a:p>
          <a:p>
            <a:pPr defTabSz="912683">
              <a:buClr>
                <a:srgbClr val="6A737B"/>
              </a:buClr>
            </a:pPr>
            <a:r>
              <a:rPr lang="en-US" sz="1200" b="1" dirty="0">
                <a:solidFill>
                  <a:schemeClr val="tx2"/>
                </a:solidFill>
                <a:latin typeface="Arial" pitchFamily="34" charset="0"/>
                <a:cs typeface="Arial" pitchFamily="34" charset="0"/>
              </a:rPr>
              <a:t>Final Assessment &amp; Controls Development</a:t>
            </a:r>
          </a:p>
        </p:txBody>
      </p:sp>
      <p:sp>
        <p:nvSpPr>
          <p:cNvPr id="24" name="Rectangle 3">
            <a:extLst>
              <a:ext uri="{FF2B5EF4-FFF2-40B4-BE49-F238E27FC236}">
                <a16:creationId xmlns:a16="http://schemas.microsoft.com/office/drawing/2014/main" id="{D406B272-D87B-4D08-B6DF-DA298998D50D}"/>
              </a:ext>
            </a:extLst>
          </p:cNvPr>
          <p:cNvSpPr txBox="1">
            <a:spLocks noChangeArrowheads="1"/>
          </p:cNvSpPr>
          <p:nvPr/>
        </p:nvSpPr>
        <p:spPr bwMode="auto">
          <a:xfrm>
            <a:off x="3487683" y="1563171"/>
            <a:ext cx="5780087" cy="110993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0" tIns="0" rIns="0" bIns="0" numCol="1" anchor="t" anchorCtr="0" compatLnSpc="1">
            <a:prstTxWarp prst="textNoShape">
              <a:avLst/>
            </a:prstTxWarp>
            <a:normAutofit fontScale="92500" lnSpcReduction="20000"/>
          </a:bodyPr>
          <a:lstStyle>
            <a:lvl1pPr marL="342900" indent="-342900" algn="l" defTabSz="457200" rtl="0" fontAlgn="base">
              <a:spcBef>
                <a:spcPct val="20000"/>
              </a:spcBef>
              <a:spcAft>
                <a:spcPct val="0"/>
              </a:spcAft>
              <a:buSzPct val="100000"/>
              <a:buBlip>
                <a:blip r:embed="rId11"/>
              </a:buBlip>
              <a:defRPr sz="2000" kern="1200">
                <a:solidFill>
                  <a:srgbClr val="242424"/>
                </a:solidFill>
                <a:latin typeface="Arial"/>
                <a:ea typeface="ＭＳ Ｐゴシック" charset="0"/>
                <a:cs typeface="Arial"/>
              </a:defRPr>
            </a:lvl1pPr>
            <a:lvl2pPr marL="742950" indent="-285750" algn="l" defTabSz="457200" rtl="0" fontAlgn="base">
              <a:spcBef>
                <a:spcPct val="20000"/>
              </a:spcBef>
              <a:spcAft>
                <a:spcPct val="0"/>
              </a:spcAft>
              <a:buSzPct val="100000"/>
              <a:buBlip>
                <a:blip r:embed="rId12"/>
              </a:buBlip>
              <a:defRPr kern="1200">
                <a:solidFill>
                  <a:srgbClr val="242424"/>
                </a:solidFill>
                <a:latin typeface="Arial"/>
                <a:ea typeface="ＭＳ Ｐゴシック" charset="0"/>
                <a:cs typeface="Arial"/>
              </a:defRPr>
            </a:lvl2pPr>
            <a:lvl3pPr marL="1143000" indent="-228600" algn="l" defTabSz="457200" rtl="0" fontAlgn="base">
              <a:spcBef>
                <a:spcPct val="20000"/>
              </a:spcBef>
              <a:spcAft>
                <a:spcPct val="0"/>
              </a:spcAft>
              <a:buSzPct val="100000"/>
              <a:buBlip>
                <a:blip r:embed="rId13"/>
              </a:buBlip>
              <a:defRPr sz="1600" kern="1200">
                <a:solidFill>
                  <a:srgbClr val="242424"/>
                </a:solidFill>
                <a:latin typeface="Arial"/>
                <a:ea typeface="ＭＳ Ｐゴシック" charset="0"/>
                <a:cs typeface="Arial"/>
              </a:defRPr>
            </a:lvl3pPr>
            <a:lvl4pPr marL="1600200" indent="-228600" algn="l" defTabSz="457200" rtl="0" fontAlgn="base">
              <a:spcBef>
                <a:spcPct val="20000"/>
              </a:spcBef>
              <a:spcAft>
                <a:spcPct val="0"/>
              </a:spcAft>
              <a:buSzPct val="100000"/>
              <a:buBlip>
                <a:blip r:embed="rId14"/>
              </a:buBlip>
              <a:defRPr sz="1400" kern="1200">
                <a:solidFill>
                  <a:srgbClr val="242424"/>
                </a:solidFill>
                <a:latin typeface="Arial"/>
                <a:ea typeface="ＭＳ Ｐゴシック" charset="0"/>
                <a:cs typeface="Arial"/>
              </a:defRPr>
            </a:lvl4pPr>
            <a:lvl5pPr marL="2057400" indent="-228600" algn="l" defTabSz="457200" rtl="0" fontAlgn="base">
              <a:spcBef>
                <a:spcPct val="20000"/>
              </a:spcBef>
              <a:spcAft>
                <a:spcPct val="0"/>
              </a:spcAft>
              <a:buSzPct val="100000"/>
              <a:buBlip>
                <a:blip r:embed="rId11"/>
              </a:buBlip>
              <a:defRPr sz="1400" kern="1200">
                <a:solidFill>
                  <a:srgbClr val="242424"/>
                </a:solidFill>
                <a:latin typeface="Arial"/>
                <a:ea typeface="ＭＳ Ｐゴシック" charset="0"/>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400050">
              <a:buAutoNum type="arabicParenR"/>
            </a:pPr>
            <a:r>
              <a:rPr lang="en-US" sz="1600" dirty="0">
                <a:solidFill>
                  <a:schemeClr val="bg2">
                    <a:lumMod val="10000"/>
                  </a:schemeClr>
                </a:solidFill>
                <a:latin typeface="Arial" pitchFamily="34" charset="0"/>
                <a:cs typeface="Arial" pitchFamily="34" charset="0"/>
              </a:rPr>
              <a:t>Evaluate the technical and financial (market and non-market) benefits of energy storage on Nantucket Island</a:t>
            </a:r>
          </a:p>
          <a:p>
            <a:pPr marL="400050">
              <a:buAutoNum type="arabicParenR"/>
            </a:pPr>
            <a:r>
              <a:rPr lang="en-US" sz="1600" dirty="0">
                <a:solidFill>
                  <a:schemeClr val="bg2">
                    <a:lumMod val="10000"/>
                  </a:schemeClr>
                </a:solidFill>
                <a:latin typeface="Arial" pitchFamily="34" charset="0"/>
                <a:cs typeface="Arial" pitchFamily="34" charset="0"/>
              </a:rPr>
              <a:t>Evaluate its impact on the Nantucket Island distribution system</a:t>
            </a:r>
          </a:p>
          <a:p>
            <a:pPr marL="400050">
              <a:buAutoNum type="arabicParenR"/>
            </a:pPr>
            <a:r>
              <a:rPr lang="en-US" sz="1600" dirty="0">
                <a:solidFill>
                  <a:schemeClr val="bg2">
                    <a:lumMod val="10000"/>
                  </a:schemeClr>
                </a:solidFill>
                <a:latin typeface="Arial" pitchFamily="34" charset="0"/>
                <a:cs typeface="Arial" pitchFamily="34" charset="0"/>
              </a:rPr>
              <a:t>Develop control strategies to maximize financial benefits while achieving resilience goals.</a:t>
            </a:r>
          </a:p>
        </p:txBody>
      </p:sp>
      <p:pic>
        <p:nvPicPr>
          <p:cNvPr id="25" name="Picture 24">
            <a:extLst>
              <a:ext uri="{FF2B5EF4-FFF2-40B4-BE49-F238E27FC236}">
                <a16:creationId xmlns:a16="http://schemas.microsoft.com/office/drawing/2014/main" id="{B17ADEF1-1144-4AFA-8C30-84BCB0E78FD6}"/>
              </a:ext>
            </a:extLst>
          </p:cNvPr>
          <p:cNvPicPr>
            <a:picLocks noChangeAspect="1"/>
          </p:cNvPicPr>
          <p:nvPr/>
        </p:nvPicPr>
        <p:blipFill>
          <a:blip r:embed="rId15"/>
          <a:stretch>
            <a:fillRect/>
          </a:stretch>
        </p:blipFill>
        <p:spPr>
          <a:xfrm>
            <a:off x="9220200" y="3622129"/>
            <a:ext cx="1888043" cy="784718"/>
          </a:xfrm>
          <a:prstGeom prst="rect">
            <a:avLst/>
          </a:prstGeom>
        </p:spPr>
      </p:pic>
      <p:pic>
        <p:nvPicPr>
          <p:cNvPr id="26" name="Picture 2" descr="Related image">
            <a:extLst>
              <a:ext uri="{FF2B5EF4-FFF2-40B4-BE49-F238E27FC236}">
                <a16:creationId xmlns:a16="http://schemas.microsoft.com/office/drawing/2014/main" id="{D87C1EC9-9E65-47D3-8DD4-372AB9E93406}"/>
              </a:ext>
            </a:extLst>
          </p:cNvPr>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9655141" y="4428115"/>
            <a:ext cx="1295052" cy="611361"/>
          </a:xfrm>
          <a:prstGeom prst="rect">
            <a:avLst/>
          </a:prstGeom>
          <a:noFill/>
          <a:extLst>
            <a:ext uri="{909E8E84-426E-40DD-AFC4-6F175D3DCCD1}">
              <a14:hiddenFill xmlns:a14="http://schemas.microsoft.com/office/drawing/2010/main">
                <a:solidFill>
                  <a:srgbClr val="FFFFFF"/>
                </a:solidFill>
              </a14:hiddenFill>
            </a:ext>
          </a:extLst>
        </p:spPr>
      </p:pic>
      <p:sp>
        <p:nvSpPr>
          <p:cNvPr id="27" name="Rectangle 30">
            <a:extLst>
              <a:ext uri="{FF2B5EF4-FFF2-40B4-BE49-F238E27FC236}">
                <a16:creationId xmlns:a16="http://schemas.microsoft.com/office/drawing/2014/main" id="{0CA5C93E-EAD5-4CC3-809E-195C07AD0BBF}"/>
              </a:ext>
            </a:extLst>
          </p:cNvPr>
          <p:cNvSpPr>
            <a:spLocks noChangeArrowheads="1"/>
          </p:cNvSpPr>
          <p:nvPr>
            <p:custDataLst>
              <p:tags r:id="rId6"/>
            </p:custDataLst>
          </p:nvPr>
        </p:nvSpPr>
        <p:spPr bwMode="auto">
          <a:xfrm>
            <a:off x="3562546" y="2825515"/>
            <a:ext cx="1600200" cy="8038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3810" tIns="0" rIns="3810" bIns="0" anchor="ctr"/>
          <a:lstStyle/>
          <a:p>
            <a:pPr defTabSz="912683">
              <a:buClr>
                <a:srgbClr val="6A737B"/>
              </a:buClr>
            </a:pPr>
            <a:r>
              <a:rPr lang="en-US" sz="1200" b="1" i="1" dirty="0">
                <a:solidFill>
                  <a:schemeClr val="tx2"/>
                </a:solidFill>
                <a:latin typeface="Arial" pitchFamily="34" charset="0"/>
                <a:cs typeface="Arial" pitchFamily="34" charset="0"/>
              </a:rPr>
              <a:t>Phase 1: </a:t>
            </a:r>
          </a:p>
          <a:p>
            <a:pPr defTabSz="912683">
              <a:buClr>
                <a:srgbClr val="6A737B"/>
              </a:buClr>
            </a:pPr>
            <a:r>
              <a:rPr lang="en-US" sz="1200" b="1" dirty="0">
                <a:solidFill>
                  <a:schemeClr val="tx2"/>
                </a:solidFill>
                <a:latin typeface="Arial" pitchFamily="34" charset="0"/>
                <a:cs typeface="Arial" pitchFamily="34" charset="0"/>
              </a:rPr>
              <a:t>Preliminary Economic Analysis</a:t>
            </a:r>
          </a:p>
        </p:txBody>
      </p:sp>
    </p:spTree>
    <p:extLst>
      <p:ext uri="{BB962C8B-B14F-4D97-AF65-F5344CB8AC3E}">
        <p14:creationId xmlns:p14="http://schemas.microsoft.com/office/powerpoint/2010/main" val="2767334568"/>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425EEBEA-4387-43C8-B360-8918E5D3C04E}" type="slidenum">
              <a:rPr lang="en-US" altLang="en-US" smtClean="0">
                <a:solidFill>
                  <a:prstClr val="black"/>
                </a:solidFill>
              </a:rPr>
              <a:pPr/>
              <a:t>5</a:t>
            </a:fld>
            <a:endParaRPr lang="en-US" altLang="en-US" dirty="0">
              <a:solidFill>
                <a:prstClr val="black"/>
              </a:solidFill>
            </a:endParaRPr>
          </a:p>
        </p:txBody>
      </p:sp>
      <p:sp>
        <p:nvSpPr>
          <p:cNvPr id="6" name="Rectangle 5"/>
          <p:cNvSpPr/>
          <p:nvPr/>
        </p:nvSpPr>
        <p:spPr>
          <a:xfrm>
            <a:off x="6553200" y="6683795"/>
            <a:ext cx="457200" cy="457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Title 10">
            <a:extLst>
              <a:ext uri="{FF2B5EF4-FFF2-40B4-BE49-F238E27FC236}">
                <a16:creationId xmlns:a16="http://schemas.microsoft.com/office/drawing/2014/main" id="{6B5E1B58-9E1D-5540-9D2A-0A3C05F2EE23}"/>
              </a:ext>
            </a:extLst>
          </p:cNvPr>
          <p:cNvSpPr>
            <a:spLocks noGrp="1"/>
          </p:cNvSpPr>
          <p:nvPr>
            <p:ph type="title"/>
          </p:nvPr>
        </p:nvSpPr>
        <p:spPr/>
        <p:txBody>
          <a:bodyPr/>
          <a:lstStyle/>
          <a:p>
            <a:r>
              <a:rPr lang="en-US" sz="2800" dirty="0">
                <a:solidFill>
                  <a:schemeClr val="tx2"/>
                </a:solidFill>
              </a:rPr>
              <a:t>Project Metrics and Milestones</a:t>
            </a:r>
          </a:p>
        </p:txBody>
      </p:sp>
      <p:graphicFrame>
        <p:nvGraphicFramePr>
          <p:cNvPr id="37" name="Table 36">
            <a:extLst>
              <a:ext uri="{FF2B5EF4-FFF2-40B4-BE49-F238E27FC236}">
                <a16:creationId xmlns:a16="http://schemas.microsoft.com/office/drawing/2014/main" id="{A57D29D2-F159-4A81-ABC1-2BA205D229CF}"/>
              </a:ext>
            </a:extLst>
          </p:cNvPr>
          <p:cNvGraphicFramePr>
            <a:graphicFrameLocks noGrp="1"/>
          </p:cNvGraphicFramePr>
          <p:nvPr>
            <p:extLst>
              <p:ext uri="{D42A27DB-BD31-4B8C-83A1-F6EECF244321}">
                <p14:modId xmlns:p14="http://schemas.microsoft.com/office/powerpoint/2010/main" val="1881405599"/>
              </p:ext>
            </p:extLst>
          </p:nvPr>
        </p:nvGraphicFramePr>
        <p:xfrm>
          <a:off x="1077012" y="4891726"/>
          <a:ext cx="8363146" cy="1862178"/>
        </p:xfrm>
        <a:graphic>
          <a:graphicData uri="http://schemas.openxmlformats.org/drawingml/2006/table">
            <a:tbl>
              <a:tblPr firstRow="1" bandRow="1">
                <a:tableStyleId>{5C22544A-7EE6-4342-B048-85BDC9FD1C3A}</a:tableStyleId>
              </a:tblPr>
              <a:tblGrid>
                <a:gridCol w="838200">
                  <a:extLst>
                    <a:ext uri="{9D8B030D-6E8A-4147-A177-3AD203B41FA5}">
                      <a16:colId xmlns:a16="http://schemas.microsoft.com/office/drawing/2014/main" val="1834092705"/>
                    </a:ext>
                  </a:extLst>
                </a:gridCol>
                <a:gridCol w="7524946">
                  <a:extLst>
                    <a:ext uri="{9D8B030D-6E8A-4147-A177-3AD203B41FA5}">
                      <a16:colId xmlns:a16="http://schemas.microsoft.com/office/drawing/2014/main" val="85792864"/>
                    </a:ext>
                  </a:extLst>
                </a:gridCol>
              </a:tblGrid>
              <a:tr h="295606">
                <a:tc>
                  <a:txBody>
                    <a:bodyPr/>
                    <a:lstStyle/>
                    <a:p>
                      <a:pPr algn="ctr"/>
                      <a:r>
                        <a:rPr lang="en-US" sz="1300" b="0" dirty="0">
                          <a:solidFill>
                            <a:schemeClr val="accent2"/>
                          </a:solidFill>
                        </a:rPr>
                        <a:t>Task</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300" b="0" dirty="0">
                          <a:solidFill>
                            <a:schemeClr val="accent2"/>
                          </a:solidFill>
                        </a:rPr>
                        <a:t>Description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92771702"/>
                  </a:ext>
                </a:extLst>
              </a:tr>
              <a:tr h="295606">
                <a:tc>
                  <a:txBody>
                    <a:bodyPr/>
                    <a:lstStyle/>
                    <a:p>
                      <a:pPr algn="ctr"/>
                      <a:r>
                        <a:rPr lang="en-US" sz="1300" dirty="0">
                          <a:solidFill>
                            <a:schemeClr val="accent2"/>
                          </a:solidFill>
                        </a:rPr>
                        <a:t>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r>
                        <a:rPr lang="en-US" sz="1300" dirty="0">
                          <a:solidFill>
                            <a:schemeClr val="accent2"/>
                          </a:solidFill>
                        </a:rPr>
                        <a:t>Model battery energy storage system (BESS) operation under dynamic reliability needs and determine potential benefits by use case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710346245"/>
                  </a:ext>
                </a:extLst>
              </a:tr>
              <a:tr h="295606">
                <a:tc>
                  <a:txBody>
                    <a:bodyPr/>
                    <a:lstStyle/>
                    <a:p>
                      <a:pPr algn="ctr"/>
                      <a:r>
                        <a:rPr lang="en-US" sz="1300" dirty="0">
                          <a:solidFill>
                            <a:schemeClr val="accent2"/>
                          </a:solidFill>
                        </a:rPr>
                        <a:t>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r>
                        <a:rPr lang="en-US" sz="1300" dirty="0">
                          <a:solidFill>
                            <a:schemeClr val="accent2"/>
                          </a:solidFill>
                        </a:rPr>
                        <a:t>Model and simulate integration of the Nantucket BESS to Identify and Mitigate Negative System Impacts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519372840"/>
                  </a:ext>
                </a:extLst>
              </a:tr>
              <a:tr h="295606">
                <a:tc>
                  <a:txBody>
                    <a:bodyPr/>
                    <a:lstStyle/>
                    <a:p>
                      <a:pPr algn="ctr"/>
                      <a:r>
                        <a:rPr lang="en-US" sz="1300" dirty="0">
                          <a:solidFill>
                            <a:schemeClr val="accent2"/>
                          </a:solidFill>
                        </a:rPr>
                        <a:t>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r>
                        <a:rPr lang="en-US" sz="1300" dirty="0">
                          <a:solidFill>
                            <a:schemeClr val="accent2"/>
                          </a:solidFill>
                        </a:rPr>
                        <a:t>Define BESS Control Strategies and Assist with Implementation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172253073"/>
                  </a:ext>
                </a:extLst>
              </a:tr>
              <a:tr h="295606">
                <a:tc>
                  <a:txBody>
                    <a:bodyPr/>
                    <a:lstStyle/>
                    <a:p>
                      <a:pPr algn="ctr"/>
                      <a:r>
                        <a:rPr lang="en-US" sz="1300" dirty="0">
                          <a:solidFill>
                            <a:schemeClr val="accent2"/>
                          </a:solidFill>
                        </a:rPr>
                        <a:t>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r>
                        <a:rPr lang="en-US" sz="1300" dirty="0">
                          <a:solidFill>
                            <a:schemeClr val="accent2"/>
                          </a:solidFill>
                        </a:rPr>
                        <a:t>Prepare Final Report and Deliver Presentation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01470182"/>
                  </a:ext>
                </a:extLst>
              </a:tr>
            </a:tbl>
          </a:graphicData>
        </a:graphic>
      </p:graphicFrame>
      <p:sp>
        <p:nvSpPr>
          <p:cNvPr id="2" name="Rectangle 1">
            <a:extLst>
              <a:ext uri="{FF2B5EF4-FFF2-40B4-BE49-F238E27FC236}">
                <a16:creationId xmlns:a16="http://schemas.microsoft.com/office/drawing/2014/main" id="{86A26E6C-7AAB-4DD4-9053-4331B5467847}"/>
              </a:ext>
            </a:extLst>
          </p:cNvPr>
          <p:cNvSpPr/>
          <p:nvPr/>
        </p:nvSpPr>
        <p:spPr>
          <a:xfrm>
            <a:off x="8272979" y="1720840"/>
            <a:ext cx="3352800" cy="1585049"/>
          </a:xfrm>
          <a:prstGeom prst="rect">
            <a:avLst/>
          </a:prstGeom>
          <a:ln w="12700">
            <a:solidFill>
              <a:schemeClr val="tx2"/>
            </a:solidFill>
          </a:ln>
        </p:spPr>
        <p:txBody>
          <a:bodyPr wrap="square">
            <a:spAutoFit/>
          </a:bodyPr>
          <a:lstStyle/>
          <a:p>
            <a:pPr>
              <a:spcAft>
                <a:spcPts val="600"/>
              </a:spcAft>
            </a:pPr>
            <a:r>
              <a:rPr lang="en-US" b="1" dirty="0">
                <a:solidFill>
                  <a:schemeClr val="accent2"/>
                </a:solidFill>
              </a:rPr>
              <a:t>Metrics</a:t>
            </a:r>
          </a:p>
          <a:p>
            <a:pPr marL="285750" indent="-285750">
              <a:spcAft>
                <a:spcPts val="600"/>
              </a:spcAft>
              <a:buFont typeface="Wingdings" panose="05000000000000000000" pitchFamily="2" charset="2"/>
              <a:buChar char="§"/>
            </a:pPr>
            <a:r>
              <a:rPr lang="en-US" sz="1600" dirty="0">
                <a:solidFill>
                  <a:schemeClr val="accent2"/>
                </a:solidFill>
              </a:rPr>
              <a:t>Benefits by use case ($)</a:t>
            </a:r>
          </a:p>
          <a:p>
            <a:pPr marL="285750" indent="-285750">
              <a:spcAft>
                <a:spcPts val="600"/>
              </a:spcAft>
              <a:buFont typeface="Wingdings" panose="05000000000000000000" pitchFamily="2" charset="2"/>
              <a:buChar char="§"/>
            </a:pPr>
            <a:r>
              <a:rPr lang="en-US" sz="1600" dirty="0">
                <a:solidFill>
                  <a:schemeClr val="accent2"/>
                </a:solidFill>
              </a:rPr>
              <a:t>Return on investment ratio</a:t>
            </a:r>
          </a:p>
          <a:p>
            <a:pPr marL="285750" indent="-285750">
              <a:spcAft>
                <a:spcPts val="600"/>
              </a:spcAft>
              <a:buFont typeface="Wingdings" panose="05000000000000000000" pitchFamily="2" charset="2"/>
              <a:buChar char="§"/>
            </a:pPr>
            <a:r>
              <a:rPr lang="en-US" sz="1600" dirty="0">
                <a:solidFill>
                  <a:schemeClr val="accent2"/>
                </a:solidFill>
              </a:rPr>
              <a:t>Value of lost load (VoLL) reductions ($)</a:t>
            </a:r>
          </a:p>
        </p:txBody>
      </p:sp>
      <p:pic>
        <p:nvPicPr>
          <p:cNvPr id="8" name="Picture 7">
            <a:extLst>
              <a:ext uri="{FF2B5EF4-FFF2-40B4-BE49-F238E27FC236}">
                <a16:creationId xmlns:a16="http://schemas.microsoft.com/office/drawing/2014/main" id="{92D8AF99-3616-487E-8A81-29733BF8A72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77012" y="1672636"/>
            <a:ext cx="6847788" cy="3194700"/>
          </a:xfrm>
          <a:prstGeom prst="rect">
            <a:avLst/>
          </a:prstGeom>
        </p:spPr>
      </p:pic>
    </p:spTree>
    <p:extLst>
      <p:ext uri="{BB962C8B-B14F-4D97-AF65-F5344CB8AC3E}">
        <p14:creationId xmlns:p14="http://schemas.microsoft.com/office/powerpoint/2010/main" val="1078236647"/>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66BAFFDB-16DF-453A-A4F6-BB757BE0360D}"/>
              </a:ext>
            </a:extLst>
          </p:cNvPr>
          <p:cNvSpPr>
            <a:spLocks noGrp="1"/>
          </p:cNvSpPr>
          <p:nvPr>
            <p:ph type="sldNum" sz="quarter" idx="12"/>
          </p:nvPr>
        </p:nvSpPr>
        <p:spPr/>
        <p:txBody>
          <a:bodyPr/>
          <a:lstStyle/>
          <a:p>
            <a:fld id="{FE7A4BB3-E848-5A44-82DF-322201952CD8}" type="slidenum">
              <a:rPr lang="en-US" smtClean="0"/>
              <a:pPr/>
              <a:t>6</a:t>
            </a:fld>
            <a:endParaRPr lang="en-US" dirty="0"/>
          </a:p>
        </p:txBody>
      </p:sp>
      <p:sp>
        <p:nvSpPr>
          <p:cNvPr id="3" name="Title 2">
            <a:extLst>
              <a:ext uri="{FF2B5EF4-FFF2-40B4-BE49-F238E27FC236}">
                <a16:creationId xmlns:a16="http://schemas.microsoft.com/office/drawing/2014/main" id="{10F14D07-5BA7-4047-9EF3-041DEE991838}"/>
              </a:ext>
            </a:extLst>
          </p:cNvPr>
          <p:cNvSpPr>
            <a:spLocks noGrp="1"/>
          </p:cNvSpPr>
          <p:nvPr>
            <p:ph type="title"/>
          </p:nvPr>
        </p:nvSpPr>
        <p:spPr>
          <a:xfrm>
            <a:off x="2667000" y="225780"/>
            <a:ext cx="7391400" cy="981102"/>
          </a:xfrm>
        </p:spPr>
        <p:txBody>
          <a:bodyPr/>
          <a:lstStyle/>
          <a:p>
            <a:r>
              <a:rPr lang="en-US" sz="2800" dirty="0"/>
              <a:t>Distribution System Integration</a:t>
            </a:r>
          </a:p>
        </p:txBody>
      </p:sp>
      <p:pic>
        <p:nvPicPr>
          <p:cNvPr id="24" name="Picture 23"/>
          <p:cNvPicPr/>
          <p:nvPr/>
        </p:nvPicPr>
        <p:blipFill>
          <a:blip r:embed="rId3"/>
          <a:stretch>
            <a:fillRect/>
          </a:stretch>
        </p:blipFill>
        <p:spPr>
          <a:xfrm>
            <a:off x="1447800" y="1981200"/>
            <a:ext cx="3429000" cy="2514600"/>
          </a:xfrm>
          <a:prstGeom prst="rect">
            <a:avLst/>
          </a:prstGeom>
        </p:spPr>
      </p:pic>
      <p:sp>
        <p:nvSpPr>
          <p:cNvPr id="25" name="TextBox 24"/>
          <p:cNvSpPr txBox="1"/>
          <p:nvPr/>
        </p:nvSpPr>
        <p:spPr>
          <a:xfrm>
            <a:off x="1524000" y="4724400"/>
            <a:ext cx="3733800" cy="261610"/>
          </a:xfrm>
          <a:prstGeom prst="rect">
            <a:avLst/>
          </a:prstGeom>
          <a:noFill/>
          <a:ln w="28575">
            <a:solidFill>
              <a:schemeClr val="accent2"/>
            </a:solidFill>
          </a:ln>
        </p:spPr>
        <p:txBody>
          <a:bodyPr wrap="square" rtlCol="0">
            <a:spAutoFit/>
          </a:bodyPr>
          <a:lstStyle/>
          <a:p>
            <a:pPr algn="ctr"/>
            <a:r>
              <a:rPr lang="en-US" sz="1100" dirty="0">
                <a:solidFill>
                  <a:schemeClr val="bg2">
                    <a:lumMod val="50000"/>
                  </a:schemeClr>
                </a:solidFill>
                <a:latin typeface="Arial" panose="020B0604020202020204" pitchFamily="34" charset="0"/>
                <a:cs typeface="Arial" panose="020B0604020202020204" pitchFamily="34" charset="0"/>
              </a:rPr>
              <a:t>Nantucket Island Distribution System</a:t>
            </a:r>
            <a:endParaRPr lang="en-US" sz="1100" dirty="0">
              <a:solidFill>
                <a:schemeClr val="bg2">
                  <a:lumMod val="50000"/>
                </a:schemeClr>
              </a:solidFill>
              <a:latin typeface="+mj-lt"/>
              <a:cs typeface="Arial" panose="020B0604020202020204" pitchFamily="34" charset="0"/>
            </a:endParaRPr>
          </a:p>
        </p:txBody>
      </p:sp>
      <p:sp>
        <p:nvSpPr>
          <p:cNvPr id="26" name="Text Placeholder 2"/>
          <p:cNvSpPr txBox="1">
            <a:spLocks/>
          </p:cNvSpPr>
          <p:nvPr/>
        </p:nvSpPr>
        <p:spPr>
          <a:xfrm>
            <a:off x="5562600" y="1676400"/>
            <a:ext cx="6288157" cy="2839877"/>
          </a:xfrm>
          <a:prstGeom prst="rect">
            <a:avLst/>
          </a:prstGeom>
        </p:spPr>
        <p:txBody>
          <a:bodyPr>
            <a:noAutofit/>
          </a:bodyPr>
          <a:lstStyle>
            <a:lvl1pPr marL="342900" indent="-342900" algn="l" defTabSz="457200" rtl="0" eaLnBrk="1" latinLnBrk="0" hangingPunct="1">
              <a:spcBef>
                <a:spcPct val="20000"/>
              </a:spcBef>
              <a:buSzPct val="100000"/>
              <a:buFontTx/>
              <a:buBlip>
                <a:blip r:embed="rId4"/>
              </a:buBlip>
              <a:defRPr sz="2000" kern="1200">
                <a:solidFill>
                  <a:srgbClr val="242424"/>
                </a:solidFill>
                <a:latin typeface="Arial"/>
                <a:ea typeface="+mn-ea"/>
                <a:cs typeface="Arial"/>
              </a:defRPr>
            </a:lvl1pPr>
            <a:lvl2pPr marL="742950" indent="-285750" algn="l" defTabSz="457200" rtl="0" eaLnBrk="1" latinLnBrk="0" hangingPunct="1">
              <a:spcBef>
                <a:spcPct val="20000"/>
              </a:spcBef>
              <a:buSzPct val="100000"/>
              <a:buFontTx/>
              <a:buBlip>
                <a:blip r:embed="rId5"/>
              </a:buBlip>
              <a:defRPr sz="1800" kern="1200">
                <a:solidFill>
                  <a:srgbClr val="242424"/>
                </a:solidFill>
                <a:latin typeface="Arial"/>
                <a:ea typeface="+mn-ea"/>
                <a:cs typeface="Arial"/>
              </a:defRPr>
            </a:lvl2pPr>
            <a:lvl3pPr marL="1143000" indent="-228600" algn="l" defTabSz="457200" rtl="0" eaLnBrk="1" latinLnBrk="0" hangingPunct="1">
              <a:spcBef>
                <a:spcPct val="20000"/>
              </a:spcBef>
              <a:buSzPct val="100000"/>
              <a:buFontTx/>
              <a:buBlip>
                <a:blip r:embed="rId6"/>
              </a:buBlip>
              <a:defRPr sz="1600" kern="1200">
                <a:solidFill>
                  <a:srgbClr val="242424"/>
                </a:solidFill>
                <a:latin typeface="Arial"/>
                <a:ea typeface="+mn-ea"/>
                <a:cs typeface="Arial"/>
              </a:defRPr>
            </a:lvl3pPr>
            <a:lvl4pPr marL="1600200" indent="-228600" algn="l" defTabSz="457200" rtl="0" eaLnBrk="1" latinLnBrk="0" hangingPunct="1">
              <a:spcBef>
                <a:spcPct val="20000"/>
              </a:spcBef>
              <a:buSzPct val="100000"/>
              <a:buFontTx/>
              <a:buBlip>
                <a:blip r:embed="rId7"/>
              </a:buBlip>
              <a:defRPr sz="1400" kern="1200">
                <a:solidFill>
                  <a:srgbClr val="242424"/>
                </a:solidFill>
                <a:latin typeface="Arial"/>
                <a:ea typeface="+mn-ea"/>
                <a:cs typeface="Arial"/>
              </a:defRPr>
            </a:lvl4pPr>
            <a:lvl5pPr marL="2057400" indent="-228600" algn="l" defTabSz="457200" rtl="0" eaLnBrk="1" latinLnBrk="0" hangingPunct="1">
              <a:spcBef>
                <a:spcPct val="20000"/>
              </a:spcBef>
              <a:buSzPct val="100000"/>
              <a:buFontTx/>
              <a:buBlip>
                <a:blip r:embed="rId4"/>
              </a:buBlip>
              <a:defRPr sz="1400" kern="1200">
                <a:solidFill>
                  <a:srgbClr val="242424"/>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R="0" lvl="0" algn="l" defTabSz="457200" rtl="0" eaLnBrk="1" fontAlgn="auto" latinLnBrk="0" hangingPunct="1">
              <a:lnSpc>
                <a:spcPct val="100000"/>
              </a:lnSpc>
              <a:spcBef>
                <a:spcPct val="20000"/>
              </a:spcBef>
              <a:spcAft>
                <a:spcPts val="600"/>
              </a:spcAft>
              <a:buClrTx/>
              <a:buSzPct val="100000"/>
              <a:buFont typeface="Wingdings" panose="05000000000000000000" pitchFamily="2" charset="2"/>
              <a:buChar char="§"/>
              <a:tabLst/>
              <a:defRPr/>
            </a:pPr>
            <a:r>
              <a:rPr kumimoji="0" lang="en-US" altLang="en-US" sz="1600" b="0" i="0" u="none" strike="noStrike" kern="1200" cap="none" spc="0" normalizeH="0" baseline="0" noProof="0" dirty="0">
                <a:ln>
                  <a:noFill/>
                </a:ln>
                <a:solidFill>
                  <a:schemeClr val="accent2"/>
                </a:solidFill>
                <a:effectLst/>
                <a:uLnTx/>
                <a:uFillTx/>
                <a:latin typeface="Arial"/>
                <a:ea typeface="+mn-ea"/>
                <a:cs typeface="Arial"/>
              </a:rPr>
              <a:t>ESSs do not operate</a:t>
            </a:r>
            <a:r>
              <a:rPr kumimoji="0" lang="en-US" altLang="en-US" sz="1600" b="0" i="0" u="none" strike="noStrike" kern="1200" cap="none" spc="0" normalizeH="0" noProof="0" dirty="0">
                <a:ln>
                  <a:noFill/>
                </a:ln>
                <a:solidFill>
                  <a:schemeClr val="accent2"/>
                </a:solidFill>
                <a:effectLst/>
                <a:uLnTx/>
                <a:uFillTx/>
                <a:latin typeface="Arial"/>
                <a:ea typeface="+mn-ea"/>
                <a:cs typeface="Arial"/>
              </a:rPr>
              <a:t> in isolation and must therefore be integrated into the existing grid</a:t>
            </a:r>
            <a:endParaRPr kumimoji="0" lang="en-US" altLang="en-US" sz="1600" b="0" i="0" u="none" strike="noStrike" kern="1200" cap="none" spc="0" normalizeH="0" baseline="0" noProof="0" dirty="0">
              <a:ln>
                <a:noFill/>
              </a:ln>
              <a:solidFill>
                <a:schemeClr val="accent2"/>
              </a:solidFill>
              <a:effectLst/>
              <a:uLnTx/>
              <a:uFillTx/>
              <a:latin typeface="Arial"/>
              <a:ea typeface="+mn-ea"/>
              <a:cs typeface="Arial"/>
            </a:endParaRPr>
          </a:p>
          <a:p>
            <a:pPr lvl="1">
              <a:spcAft>
                <a:spcPts val="600"/>
              </a:spcAft>
              <a:buFont typeface="Arial" panose="020B0604020202020204" pitchFamily="34" charset="0"/>
              <a:buChar char="•"/>
              <a:defRPr/>
            </a:pPr>
            <a:r>
              <a:rPr lang="en-US" altLang="en-US" sz="1400" dirty="0">
                <a:solidFill>
                  <a:schemeClr val="accent2"/>
                </a:solidFill>
              </a:rPr>
              <a:t>Modeled and simulated integration of storage systems to identify and mitigate negative system impacts</a:t>
            </a:r>
          </a:p>
          <a:p>
            <a:pPr marR="0" lvl="1" algn="l" defTabSz="457200" rtl="0" eaLnBrk="1" fontAlgn="auto" latinLnBrk="0" hangingPunct="1">
              <a:lnSpc>
                <a:spcPct val="100000"/>
              </a:lnSpc>
              <a:spcBef>
                <a:spcPct val="20000"/>
              </a:spcBef>
              <a:spcAft>
                <a:spcPts val="600"/>
              </a:spcAft>
              <a:buClrTx/>
              <a:buSzPct val="100000"/>
              <a:buFont typeface="Arial" panose="020B0604020202020204" pitchFamily="34" charset="0"/>
              <a:buChar char="•"/>
              <a:tabLst/>
              <a:defRPr/>
            </a:pPr>
            <a:r>
              <a:rPr kumimoji="0" lang="en-US" altLang="en-US" sz="1400" b="0" i="0" u="none" strike="noStrike" kern="1200" cap="none" spc="0" normalizeH="0" baseline="0" noProof="0" dirty="0">
                <a:ln>
                  <a:noFill/>
                </a:ln>
                <a:solidFill>
                  <a:schemeClr val="accent2"/>
                </a:solidFill>
                <a:effectLst/>
                <a:uLnTx/>
                <a:uFillTx/>
                <a:latin typeface="Arial"/>
                <a:ea typeface="+mn-ea"/>
                <a:cs typeface="Arial"/>
              </a:rPr>
              <a:t>Converted existing data and models to GridLab-D </a:t>
            </a:r>
            <a:r>
              <a:rPr lang="en-US" altLang="en-US" sz="1400" dirty="0">
                <a:solidFill>
                  <a:schemeClr val="accent2"/>
                </a:solidFill>
              </a:rPr>
              <a:t>and</a:t>
            </a:r>
            <a:r>
              <a:rPr kumimoji="0" lang="en-US" altLang="en-US" sz="1400" b="0" i="0" u="none" strike="noStrike" kern="1200" cap="none" spc="0" normalizeH="0" baseline="0" noProof="0" dirty="0">
                <a:ln>
                  <a:noFill/>
                </a:ln>
                <a:solidFill>
                  <a:schemeClr val="accent2"/>
                </a:solidFill>
                <a:effectLst/>
                <a:uLnTx/>
                <a:uFillTx/>
                <a:latin typeface="Arial"/>
                <a:ea typeface="+mn-ea"/>
                <a:cs typeface="Arial"/>
              </a:rPr>
              <a:t> OpenDSS</a:t>
            </a:r>
          </a:p>
          <a:p>
            <a:pPr marR="0" lvl="1" algn="l" defTabSz="457200" rtl="0" eaLnBrk="1" fontAlgn="auto" latinLnBrk="0" hangingPunct="1">
              <a:lnSpc>
                <a:spcPct val="100000"/>
              </a:lnSpc>
              <a:spcBef>
                <a:spcPct val="20000"/>
              </a:spcBef>
              <a:spcAft>
                <a:spcPts val="600"/>
              </a:spcAft>
              <a:buClrTx/>
              <a:buSzPct val="100000"/>
              <a:buFont typeface="Arial" panose="020B0604020202020204" pitchFamily="34" charset="0"/>
              <a:buChar char="•"/>
              <a:tabLst/>
              <a:defRPr/>
            </a:pPr>
            <a:r>
              <a:rPr kumimoji="0" lang="en-US" altLang="en-US" sz="1400" b="0" i="0" u="none" strike="noStrike" kern="1200" cap="none" spc="0" normalizeH="0" baseline="0" noProof="0" dirty="0">
                <a:ln>
                  <a:noFill/>
                </a:ln>
                <a:solidFill>
                  <a:schemeClr val="accent2"/>
                </a:solidFill>
                <a:effectLst/>
                <a:uLnTx/>
                <a:uFillTx/>
                <a:latin typeface="Arial"/>
                <a:ea typeface="+mn-ea"/>
                <a:cs typeface="Arial"/>
              </a:rPr>
              <a:t>Added battery and inverter controls to the models</a:t>
            </a:r>
          </a:p>
          <a:p>
            <a:pPr lvl="1">
              <a:spcAft>
                <a:spcPts val="600"/>
              </a:spcAft>
              <a:buFont typeface="Arial" panose="020B0604020202020204" pitchFamily="34" charset="0"/>
              <a:buChar char="•"/>
              <a:defRPr/>
            </a:pPr>
            <a:r>
              <a:rPr lang="en-US" altLang="en-US" sz="1400" dirty="0">
                <a:solidFill>
                  <a:schemeClr val="accent2"/>
                </a:solidFill>
              </a:rPr>
              <a:t>Evaluated battery integration under normal conditions, to include feeder volt/var control, battery SOC management, dispatch requirements with respect to existing DER, and the impact on reliability metrics </a:t>
            </a:r>
          </a:p>
          <a:p>
            <a:pPr lvl="1">
              <a:spcAft>
                <a:spcPts val="600"/>
              </a:spcAft>
              <a:buFont typeface="Arial" panose="020B0604020202020204" pitchFamily="34" charset="0"/>
              <a:buChar char="•"/>
              <a:defRPr/>
            </a:pPr>
            <a:r>
              <a:rPr lang="en-US" altLang="en-US" sz="1400" dirty="0">
                <a:solidFill>
                  <a:schemeClr val="accent2"/>
                </a:solidFill>
              </a:rPr>
              <a:t>Recommended operating practices and settings as needed, covering the battery, other distributed energy resources, and feeder volt/var equipment</a:t>
            </a:r>
          </a:p>
          <a:p>
            <a:pPr>
              <a:spcAft>
                <a:spcPts val="600"/>
              </a:spcAft>
              <a:buFont typeface="Wingdings" panose="05000000000000000000" pitchFamily="2" charset="2"/>
              <a:buChar char="§"/>
              <a:defRPr/>
            </a:pPr>
            <a:r>
              <a:rPr kumimoji="0" lang="en-US" altLang="en-US" sz="1600" b="0" i="0" u="none" strike="noStrike" kern="1200" cap="none" spc="0" normalizeH="0" baseline="0" noProof="0" dirty="0">
                <a:ln>
                  <a:noFill/>
                </a:ln>
                <a:solidFill>
                  <a:schemeClr val="accent2"/>
                </a:solidFill>
                <a:effectLst/>
                <a:uLnTx/>
                <a:uFillTx/>
                <a:latin typeface="Arial"/>
                <a:ea typeface="+mn-ea"/>
                <a:cs typeface="Arial"/>
              </a:rPr>
              <a:t>Results woven back into the economic assessment</a:t>
            </a:r>
          </a:p>
        </p:txBody>
      </p:sp>
    </p:spTree>
    <p:extLst>
      <p:ext uri="{BB962C8B-B14F-4D97-AF65-F5344CB8AC3E}">
        <p14:creationId xmlns:p14="http://schemas.microsoft.com/office/powerpoint/2010/main" val="36227791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425EEBEA-4387-43C8-B360-8918E5D3C04E}" type="slidenum">
              <a:rPr lang="en-US" altLang="en-US" smtClean="0">
                <a:solidFill>
                  <a:prstClr val="black"/>
                </a:solidFill>
              </a:rPr>
              <a:pPr/>
              <a:t>7</a:t>
            </a:fld>
            <a:endParaRPr lang="en-US" altLang="en-US" dirty="0">
              <a:solidFill>
                <a:prstClr val="black"/>
              </a:solidFill>
            </a:endParaRPr>
          </a:p>
        </p:txBody>
      </p:sp>
      <p:sp>
        <p:nvSpPr>
          <p:cNvPr id="4" name="Rectangle 3"/>
          <p:cNvSpPr/>
          <p:nvPr/>
        </p:nvSpPr>
        <p:spPr>
          <a:xfrm>
            <a:off x="6858000" y="3492501"/>
            <a:ext cx="457200" cy="4571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dirty="0">
              <a:solidFill>
                <a:prstClr val="white"/>
              </a:solidFill>
            </a:endParaRPr>
          </a:p>
        </p:txBody>
      </p:sp>
      <p:sp>
        <p:nvSpPr>
          <p:cNvPr id="6" name="Rectangle 5"/>
          <p:cNvSpPr/>
          <p:nvPr/>
        </p:nvSpPr>
        <p:spPr>
          <a:xfrm>
            <a:off x="6553200" y="6683795"/>
            <a:ext cx="457200" cy="457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Title 10">
            <a:extLst>
              <a:ext uri="{FF2B5EF4-FFF2-40B4-BE49-F238E27FC236}">
                <a16:creationId xmlns:a16="http://schemas.microsoft.com/office/drawing/2014/main" id="{6B5E1B58-9E1D-5540-9D2A-0A3C05F2EE23}"/>
              </a:ext>
            </a:extLst>
          </p:cNvPr>
          <p:cNvSpPr>
            <a:spLocks noGrp="1"/>
          </p:cNvSpPr>
          <p:nvPr>
            <p:ph type="title"/>
          </p:nvPr>
        </p:nvSpPr>
        <p:spPr/>
        <p:txBody>
          <a:bodyPr/>
          <a:lstStyle/>
          <a:p>
            <a:r>
              <a:rPr lang="en-US" sz="2800" dirty="0">
                <a:solidFill>
                  <a:schemeClr val="tx2"/>
                </a:solidFill>
              </a:rPr>
              <a:t>Nantucket Island Use Cases</a:t>
            </a:r>
          </a:p>
        </p:txBody>
      </p:sp>
      <p:sp>
        <p:nvSpPr>
          <p:cNvPr id="2" name="Rectangle 1">
            <a:extLst>
              <a:ext uri="{FF2B5EF4-FFF2-40B4-BE49-F238E27FC236}">
                <a16:creationId xmlns:a16="http://schemas.microsoft.com/office/drawing/2014/main" id="{AB16F9F4-0AA9-4E50-928F-0902DEA7D047}"/>
              </a:ext>
            </a:extLst>
          </p:cNvPr>
          <p:cNvSpPr/>
          <p:nvPr/>
        </p:nvSpPr>
        <p:spPr>
          <a:xfrm>
            <a:off x="1347283" y="1658860"/>
            <a:ext cx="6096000" cy="369332"/>
          </a:xfrm>
          <a:prstGeom prst="rect">
            <a:avLst/>
          </a:prstGeom>
        </p:spPr>
        <p:txBody>
          <a:bodyPr>
            <a:spAutoFit/>
          </a:bodyPr>
          <a:lstStyle/>
          <a:p>
            <a:pPr>
              <a:spcAft>
                <a:spcPts val="600"/>
              </a:spcAft>
            </a:pPr>
            <a:r>
              <a:rPr lang="en-US" b="1" dirty="0">
                <a:solidFill>
                  <a:schemeClr val="accent2"/>
                </a:solidFill>
              </a:rPr>
              <a:t>Use cases evaluated:</a:t>
            </a:r>
          </a:p>
        </p:txBody>
      </p:sp>
      <p:sp>
        <p:nvSpPr>
          <p:cNvPr id="5" name="Rectangle 4">
            <a:extLst>
              <a:ext uri="{FF2B5EF4-FFF2-40B4-BE49-F238E27FC236}">
                <a16:creationId xmlns:a16="http://schemas.microsoft.com/office/drawing/2014/main" id="{FF22FEA9-B90A-4565-98AC-AEE6D13766D9}"/>
              </a:ext>
            </a:extLst>
          </p:cNvPr>
          <p:cNvSpPr/>
          <p:nvPr/>
        </p:nvSpPr>
        <p:spPr>
          <a:xfrm>
            <a:off x="1728884" y="2002369"/>
            <a:ext cx="9144000" cy="3869264"/>
          </a:xfrm>
          <a:prstGeom prst="rect">
            <a:avLst/>
          </a:prstGeom>
        </p:spPr>
        <p:txBody>
          <a:bodyPr wrap="square" numCol="2">
            <a:spAutoFit/>
          </a:bodyPr>
          <a:lstStyle/>
          <a:p>
            <a:pPr lvl="1">
              <a:spcAft>
                <a:spcPts val="600"/>
              </a:spcAft>
              <a:buFont typeface="Wingdings" panose="05000000000000000000" pitchFamily="2" charset="2"/>
              <a:buChar char="§"/>
            </a:pPr>
            <a:r>
              <a:rPr lang="en-US" dirty="0">
                <a:solidFill>
                  <a:schemeClr val="accent2"/>
                </a:solidFill>
              </a:rPr>
              <a:t> Non-market operations</a:t>
            </a:r>
          </a:p>
          <a:p>
            <a:pPr marL="1085850" lvl="2" indent="-171450">
              <a:spcAft>
                <a:spcPts val="600"/>
              </a:spcAft>
              <a:buFont typeface="Wingdings" panose="05000000000000000000" pitchFamily="2" charset="2"/>
              <a:buChar char="ü"/>
            </a:pPr>
            <a:r>
              <a:rPr lang="en-US" dirty="0">
                <a:solidFill>
                  <a:schemeClr val="accent2"/>
                </a:solidFill>
              </a:rPr>
              <a:t>Transmission deferral</a:t>
            </a:r>
          </a:p>
          <a:p>
            <a:pPr marL="1085850" lvl="2" indent="-171450">
              <a:spcAft>
                <a:spcPts val="600"/>
              </a:spcAft>
              <a:buFont typeface="Wingdings" panose="05000000000000000000" pitchFamily="2" charset="2"/>
              <a:buChar char="ü"/>
            </a:pPr>
            <a:r>
              <a:rPr lang="en-US" dirty="0">
                <a:solidFill>
                  <a:schemeClr val="accent2"/>
                </a:solidFill>
              </a:rPr>
              <a:t>Outage mitigation</a:t>
            </a:r>
          </a:p>
          <a:p>
            <a:pPr marL="1085850" lvl="2" indent="-171450">
              <a:spcAft>
                <a:spcPts val="600"/>
              </a:spcAft>
              <a:buFont typeface="Wingdings" panose="05000000000000000000" pitchFamily="2" charset="2"/>
              <a:buChar char="ü"/>
            </a:pPr>
            <a:r>
              <a:rPr lang="en-US" dirty="0">
                <a:solidFill>
                  <a:schemeClr val="accent2"/>
                </a:solidFill>
              </a:rPr>
              <a:t>Conservation voltage reduction/Volt-VAR optimization</a:t>
            </a:r>
          </a:p>
          <a:p>
            <a:pPr lvl="2">
              <a:spcAft>
                <a:spcPts val="600"/>
              </a:spcAft>
            </a:pPr>
            <a:endParaRPr lang="en-US" dirty="0">
              <a:solidFill>
                <a:schemeClr val="accent2"/>
              </a:solidFill>
            </a:endParaRPr>
          </a:p>
          <a:p>
            <a:pPr lvl="2">
              <a:spcAft>
                <a:spcPts val="600"/>
              </a:spcAft>
            </a:pPr>
            <a:endParaRPr lang="en-US" dirty="0">
              <a:solidFill>
                <a:schemeClr val="accent2"/>
              </a:solidFill>
            </a:endParaRPr>
          </a:p>
          <a:p>
            <a:pPr lvl="2">
              <a:spcAft>
                <a:spcPts val="600"/>
              </a:spcAft>
            </a:pPr>
            <a:endParaRPr lang="en-US" dirty="0">
              <a:solidFill>
                <a:schemeClr val="accent2"/>
              </a:solidFill>
            </a:endParaRPr>
          </a:p>
          <a:p>
            <a:pPr lvl="2">
              <a:spcAft>
                <a:spcPts val="600"/>
              </a:spcAft>
            </a:pPr>
            <a:endParaRPr lang="en-US" dirty="0">
              <a:solidFill>
                <a:schemeClr val="accent2"/>
              </a:solidFill>
            </a:endParaRPr>
          </a:p>
          <a:p>
            <a:pPr lvl="2">
              <a:spcAft>
                <a:spcPts val="600"/>
              </a:spcAft>
            </a:pPr>
            <a:endParaRPr lang="en-US" dirty="0">
              <a:solidFill>
                <a:schemeClr val="accent2"/>
              </a:solidFill>
            </a:endParaRPr>
          </a:p>
          <a:p>
            <a:pPr lvl="2">
              <a:spcAft>
                <a:spcPts val="600"/>
              </a:spcAft>
            </a:pPr>
            <a:endParaRPr lang="en-US" dirty="0">
              <a:solidFill>
                <a:schemeClr val="accent2"/>
              </a:solidFill>
            </a:endParaRPr>
          </a:p>
          <a:p>
            <a:pPr lvl="1">
              <a:spcAft>
                <a:spcPts val="600"/>
              </a:spcAft>
              <a:buFont typeface="Wingdings" panose="05000000000000000000" pitchFamily="2" charset="2"/>
              <a:buChar char="§"/>
            </a:pPr>
            <a:r>
              <a:rPr lang="en-US" dirty="0">
                <a:solidFill>
                  <a:schemeClr val="accent2"/>
                </a:solidFill>
              </a:rPr>
              <a:t> Market operations</a:t>
            </a:r>
          </a:p>
          <a:p>
            <a:pPr marL="1085850" lvl="2" indent="-171450">
              <a:spcAft>
                <a:spcPts val="600"/>
              </a:spcAft>
              <a:buFont typeface="Wingdings" panose="05000000000000000000" pitchFamily="2" charset="2"/>
              <a:buChar char="ü"/>
            </a:pPr>
            <a:r>
              <a:rPr lang="en-US" dirty="0">
                <a:solidFill>
                  <a:schemeClr val="accent2"/>
                </a:solidFill>
              </a:rPr>
              <a:t>Forward capacity market</a:t>
            </a:r>
          </a:p>
          <a:p>
            <a:pPr marL="1085850" lvl="2" indent="-171450">
              <a:spcAft>
                <a:spcPts val="600"/>
              </a:spcAft>
              <a:buFont typeface="Wingdings" panose="05000000000000000000" pitchFamily="2" charset="2"/>
              <a:buChar char="ü"/>
            </a:pPr>
            <a:r>
              <a:rPr lang="en-US" dirty="0">
                <a:solidFill>
                  <a:schemeClr val="accent2"/>
                </a:solidFill>
              </a:rPr>
              <a:t>Arbitrage</a:t>
            </a:r>
          </a:p>
          <a:p>
            <a:pPr marL="1085850" lvl="2" indent="-171450">
              <a:spcAft>
                <a:spcPts val="600"/>
              </a:spcAft>
              <a:buFont typeface="Wingdings" panose="05000000000000000000" pitchFamily="2" charset="2"/>
              <a:buChar char="ü"/>
            </a:pPr>
            <a:r>
              <a:rPr lang="en-US" dirty="0">
                <a:solidFill>
                  <a:schemeClr val="accent2"/>
                </a:solidFill>
              </a:rPr>
              <a:t>Regulation</a:t>
            </a:r>
          </a:p>
          <a:p>
            <a:pPr marL="1085850" lvl="2" indent="-171450">
              <a:spcAft>
                <a:spcPts val="600"/>
              </a:spcAft>
              <a:buFont typeface="Wingdings" panose="05000000000000000000" pitchFamily="2" charset="2"/>
              <a:buChar char="ü"/>
            </a:pPr>
            <a:r>
              <a:rPr lang="en-US" dirty="0">
                <a:solidFill>
                  <a:schemeClr val="accent2"/>
                </a:solidFill>
              </a:rPr>
              <a:t>Spinning reserves</a:t>
            </a:r>
            <a:endParaRPr lang="en-US" dirty="0"/>
          </a:p>
        </p:txBody>
      </p:sp>
      <p:pic>
        <p:nvPicPr>
          <p:cNvPr id="14" name="Picture 13">
            <a:extLst>
              <a:ext uri="{FF2B5EF4-FFF2-40B4-BE49-F238E27FC236}">
                <a16:creationId xmlns:a16="http://schemas.microsoft.com/office/drawing/2014/main" id="{FA3768D2-BB02-4D1C-8B7F-8B39EF4AADF6}"/>
              </a:ext>
            </a:extLst>
          </p:cNvPr>
          <p:cNvPicPr/>
          <p:nvPr/>
        </p:nvPicPr>
        <p:blipFill>
          <a:blip r:embed="rId3"/>
          <a:stretch>
            <a:fillRect/>
          </a:stretch>
        </p:blipFill>
        <p:spPr>
          <a:xfrm>
            <a:off x="2363024" y="4095788"/>
            <a:ext cx="3355740" cy="2206703"/>
          </a:xfrm>
          <a:prstGeom prst="rect">
            <a:avLst/>
          </a:prstGeom>
        </p:spPr>
      </p:pic>
      <p:pic>
        <p:nvPicPr>
          <p:cNvPr id="16" name="Picture 15">
            <a:extLst>
              <a:ext uri="{FF2B5EF4-FFF2-40B4-BE49-F238E27FC236}">
                <a16:creationId xmlns:a16="http://schemas.microsoft.com/office/drawing/2014/main" id="{7609D8C3-6A22-467E-B144-FB24B61E4E9E}"/>
              </a:ext>
            </a:extLst>
          </p:cNvPr>
          <p:cNvPicPr/>
          <p:nvPr/>
        </p:nvPicPr>
        <p:blipFill>
          <a:blip r:embed="rId4"/>
          <a:stretch>
            <a:fillRect/>
          </a:stretch>
        </p:blipFill>
        <p:spPr>
          <a:xfrm>
            <a:off x="6300884" y="4100967"/>
            <a:ext cx="3989880" cy="2144953"/>
          </a:xfrm>
          <a:prstGeom prst="rect">
            <a:avLst/>
          </a:prstGeom>
        </p:spPr>
      </p:pic>
      <p:sp>
        <p:nvSpPr>
          <p:cNvPr id="7" name="Rectangle 6">
            <a:extLst>
              <a:ext uri="{FF2B5EF4-FFF2-40B4-BE49-F238E27FC236}">
                <a16:creationId xmlns:a16="http://schemas.microsoft.com/office/drawing/2014/main" id="{C8D07D69-8941-427F-87E1-F2B165BCF38F}"/>
              </a:ext>
            </a:extLst>
          </p:cNvPr>
          <p:cNvSpPr/>
          <p:nvPr/>
        </p:nvSpPr>
        <p:spPr>
          <a:xfrm>
            <a:off x="3182179" y="6367540"/>
            <a:ext cx="6742042" cy="307777"/>
          </a:xfrm>
          <a:prstGeom prst="rect">
            <a:avLst/>
          </a:prstGeom>
        </p:spPr>
        <p:txBody>
          <a:bodyPr wrap="square">
            <a:spAutoFit/>
          </a:bodyPr>
          <a:lstStyle/>
          <a:p>
            <a:r>
              <a:rPr lang="en-US" sz="1400"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Tesla Powerpack 2 Lithium-ion Energy Storage System - Exterior and Interior</a:t>
            </a:r>
            <a:endParaRPr lang="en-US" sz="1400" dirty="0">
              <a:solidFill>
                <a:srgbClr val="000000"/>
              </a:solidFill>
            </a:endParaRPr>
          </a:p>
        </p:txBody>
      </p:sp>
    </p:spTree>
    <p:extLst>
      <p:ext uri="{BB962C8B-B14F-4D97-AF65-F5344CB8AC3E}">
        <p14:creationId xmlns:p14="http://schemas.microsoft.com/office/powerpoint/2010/main" val="453368858"/>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5D3F83E7-15B7-4F28-A63B-5D3C331531CA}"/>
              </a:ext>
            </a:extLst>
          </p:cNvPr>
          <p:cNvSpPr>
            <a:spLocks noGrp="1"/>
          </p:cNvSpPr>
          <p:nvPr>
            <p:ph type="sldNum" sz="quarter" idx="12"/>
          </p:nvPr>
        </p:nvSpPr>
        <p:spPr/>
        <p:txBody>
          <a:bodyPr/>
          <a:lstStyle/>
          <a:p>
            <a:fld id="{FE7A4BB3-E848-5A44-82DF-322201952CD8}" type="slidenum">
              <a:rPr lang="en-US" smtClean="0"/>
              <a:pPr/>
              <a:t>8</a:t>
            </a:fld>
            <a:endParaRPr lang="en-US" dirty="0"/>
          </a:p>
        </p:txBody>
      </p:sp>
      <p:sp>
        <p:nvSpPr>
          <p:cNvPr id="3" name="Title 2">
            <a:extLst>
              <a:ext uri="{FF2B5EF4-FFF2-40B4-BE49-F238E27FC236}">
                <a16:creationId xmlns:a16="http://schemas.microsoft.com/office/drawing/2014/main" id="{75F974CD-7331-47F1-8283-F48DE606339A}"/>
              </a:ext>
            </a:extLst>
          </p:cNvPr>
          <p:cNvSpPr>
            <a:spLocks noGrp="1"/>
          </p:cNvSpPr>
          <p:nvPr>
            <p:ph type="title"/>
          </p:nvPr>
        </p:nvSpPr>
        <p:spPr/>
        <p:txBody>
          <a:bodyPr/>
          <a:lstStyle/>
          <a:p>
            <a:r>
              <a:rPr lang="en-US" sz="2800" dirty="0">
                <a:solidFill>
                  <a:schemeClr val="tx2"/>
                </a:solidFill>
              </a:rPr>
              <a:t>Non-Market: Transmission Deferral</a:t>
            </a:r>
          </a:p>
        </p:txBody>
      </p:sp>
      <p:sp>
        <p:nvSpPr>
          <p:cNvPr id="5" name="Content Placeholder 3">
            <a:extLst>
              <a:ext uri="{FF2B5EF4-FFF2-40B4-BE49-F238E27FC236}">
                <a16:creationId xmlns:a16="http://schemas.microsoft.com/office/drawing/2014/main" id="{35935A26-A19C-4430-941E-0FDAD5215767}"/>
              </a:ext>
            </a:extLst>
          </p:cNvPr>
          <p:cNvSpPr txBox="1">
            <a:spLocks/>
          </p:cNvSpPr>
          <p:nvPr/>
        </p:nvSpPr>
        <p:spPr>
          <a:xfrm>
            <a:off x="1219200" y="1600200"/>
            <a:ext cx="9906000" cy="2416903"/>
          </a:xfrm>
          <a:prstGeom prst="rect">
            <a:avLst/>
          </a:prstGeom>
          <a:noFill/>
        </p:spPr>
        <p:txBody>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a:buFont typeface="Wingdings" panose="05000000000000000000" pitchFamily="2" charset="2"/>
              <a:buChar char="§"/>
            </a:pPr>
            <a:r>
              <a:rPr lang="en-US" sz="1600" dirty="0">
                <a:solidFill>
                  <a:schemeClr val="accent2"/>
                </a:solidFill>
              </a:rPr>
              <a:t>PNNL performed an extensive load analysis in order to define the N-1 contingency window </a:t>
            </a:r>
          </a:p>
          <a:p>
            <a:pPr>
              <a:buFont typeface="Wingdings" panose="05000000000000000000" pitchFamily="2" charset="2"/>
              <a:buChar char="§"/>
            </a:pPr>
            <a:r>
              <a:rPr lang="en-US" sz="1600" dirty="0">
                <a:solidFill>
                  <a:schemeClr val="accent2"/>
                </a:solidFill>
              </a:rPr>
              <a:t>Historic load data demonstrates that load peaks each year in the July/August period (unique opportunity)</a:t>
            </a:r>
          </a:p>
          <a:p>
            <a:pPr>
              <a:buFont typeface="Wingdings" panose="05000000000000000000" pitchFamily="2" charset="2"/>
              <a:buChar char="§"/>
            </a:pPr>
            <a:r>
              <a:rPr lang="en-US" sz="1600" dirty="0">
                <a:solidFill>
                  <a:schemeClr val="accent2"/>
                </a:solidFill>
              </a:rPr>
              <a:t>In the event that transmission cable 4606 fails during the peak load season, the island faces a threat of power outage and would not be able to support even current energy demand </a:t>
            </a:r>
          </a:p>
          <a:p>
            <a:pPr>
              <a:buFont typeface="Wingdings" panose="05000000000000000000" pitchFamily="2" charset="2"/>
              <a:buChar char="§"/>
            </a:pPr>
            <a:r>
              <a:rPr lang="en-US" sz="1600" dirty="0">
                <a:solidFill>
                  <a:schemeClr val="accent2"/>
                </a:solidFill>
              </a:rPr>
              <a:t>Adding the battery and CTG defers the installation of a third cable by 13 years ($109.5 million in net benefits) </a:t>
            </a:r>
          </a:p>
          <a:p>
            <a:pPr marL="0" indent="0">
              <a:buFont typeface="Arial" panose="020B0604020202020204" pitchFamily="34" charset="0"/>
              <a:buNone/>
            </a:pPr>
            <a:endParaRPr lang="en-US" sz="1600" dirty="0">
              <a:solidFill>
                <a:schemeClr val="accent2"/>
              </a:solidFill>
            </a:endParaRPr>
          </a:p>
        </p:txBody>
      </p:sp>
      <p:pic>
        <p:nvPicPr>
          <p:cNvPr id="6" name="Picture 5">
            <a:extLst>
              <a:ext uri="{FF2B5EF4-FFF2-40B4-BE49-F238E27FC236}">
                <a16:creationId xmlns:a16="http://schemas.microsoft.com/office/drawing/2014/main" id="{AEA76834-F093-4893-9577-116E16675BCF}"/>
              </a:ext>
            </a:extLst>
          </p:cNvPr>
          <p:cNvPicPr/>
          <p:nvPr/>
        </p:nvPicPr>
        <p:blipFill>
          <a:blip r:embed="rId2">
            <a:extLst>
              <a:ext uri="{28A0092B-C50C-407E-A947-70E740481C1C}">
                <a14:useLocalDpi xmlns:a14="http://schemas.microsoft.com/office/drawing/2010/main" val="0"/>
              </a:ext>
            </a:extLst>
          </a:blip>
          <a:stretch>
            <a:fillRect/>
          </a:stretch>
        </p:blipFill>
        <p:spPr>
          <a:xfrm>
            <a:off x="1535056" y="3584411"/>
            <a:ext cx="5127950" cy="2879272"/>
          </a:xfrm>
          <a:prstGeom prst="rect">
            <a:avLst/>
          </a:prstGeom>
        </p:spPr>
      </p:pic>
      <p:pic>
        <p:nvPicPr>
          <p:cNvPr id="4" name="Picture 3">
            <a:extLst>
              <a:ext uri="{FF2B5EF4-FFF2-40B4-BE49-F238E27FC236}">
                <a16:creationId xmlns:a16="http://schemas.microsoft.com/office/drawing/2014/main" id="{7DECF994-1FC1-4BA8-ABF6-08720E087D31}"/>
              </a:ext>
            </a:extLst>
          </p:cNvPr>
          <p:cNvPicPr>
            <a:picLocks noChangeAspect="1"/>
          </p:cNvPicPr>
          <p:nvPr/>
        </p:nvPicPr>
        <p:blipFill>
          <a:blip r:embed="rId3"/>
          <a:stretch>
            <a:fillRect/>
          </a:stretch>
        </p:blipFill>
        <p:spPr>
          <a:xfrm>
            <a:off x="6934200" y="3584410"/>
            <a:ext cx="4467789" cy="3121189"/>
          </a:xfrm>
          <a:prstGeom prst="rect">
            <a:avLst/>
          </a:prstGeom>
        </p:spPr>
      </p:pic>
    </p:spTree>
    <p:extLst>
      <p:ext uri="{BB962C8B-B14F-4D97-AF65-F5344CB8AC3E}">
        <p14:creationId xmlns:p14="http://schemas.microsoft.com/office/powerpoint/2010/main" val="26660181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pPr>
              <a:defRPr/>
            </a:pPr>
            <a:fld id="{156C5500-D4B5-4C88-8B56-ACB96F7DE3C8}" type="slidenum">
              <a:rPr lang="en-US" smtClean="0">
                <a:solidFill>
                  <a:prstClr val="black"/>
                </a:solidFill>
              </a:rPr>
              <a:pPr>
                <a:defRPr/>
              </a:pPr>
              <a:t>9</a:t>
            </a:fld>
            <a:endParaRPr lang="en-US" dirty="0">
              <a:solidFill>
                <a:prstClr val="black"/>
              </a:solidFill>
            </a:endParaRPr>
          </a:p>
        </p:txBody>
      </p:sp>
      <p:sp>
        <p:nvSpPr>
          <p:cNvPr id="6" name="Title 5">
            <a:extLst>
              <a:ext uri="{FF2B5EF4-FFF2-40B4-BE49-F238E27FC236}">
                <a16:creationId xmlns:a16="http://schemas.microsoft.com/office/drawing/2014/main" id="{B8A967F7-4051-DE45-BBE6-A0B0DEAF25A6}"/>
              </a:ext>
            </a:extLst>
          </p:cNvPr>
          <p:cNvSpPr>
            <a:spLocks noGrp="1"/>
          </p:cNvSpPr>
          <p:nvPr>
            <p:ph type="title"/>
          </p:nvPr>
        </p:nvSpPr>
        <p:spPr>
          <a:xfrm>
            <a:off x="2590800" y="126717"/>
            <a:ext cx="9228667" cy="1092483"/>
          </a:xfrm>
        </p:spPr>
        <p:txBody>
          <a:bodyPr/>
          <a:lstStyle/>
          <a:p>
            <a:r>
              <a:rPr lang="en-US" altLang="en-US" sz="2800" dirty="0">
                <a:solidFill>
                  <a:schemeClr val="tx2"/>
                </a:solidFill>
              </a:rPr>
              <a:t>Non-Market: Outage Mitigation</a:t>
            </a:r>
            <a:endParaRPr lang="en-US" sz="3000" dirty="0">
              <a:solidFill>
                <a:schemeClr val="tx2"/>
              </a:solidFill>
            </a:endParaRPr>
          </a:p>
        </p:txBody>
      </p:sp>
      <p:sp>
        <p:nvSpPr>
          <p:cNvPr id="20" name="Rectangle 19"/>
          <p:cNvSpPr/>
          <p:nvPr/>
        </p:nvSpPr>
        <p:spPr>
          <a:xfrm>
            <a:off x="1030357" y="1478488"/>
            <a:ext cx="5394200" cy="4193456"/>
          </a:xfrm>
          <a:prstGeom prst="rect">
            <a:avLst/>
          </a:prstGeom>
        </p:spPr>
        <p:txBody>
          <a:bodyPr wrap="square">
            <a:spAutoFit/>
          </a:bodyPr>
          <a:lstStyle/>
          <a:p>
            <a:pPr marL="285750" indent="-285750">
              <a:buFont typeface="Wingdings" panose="05000000000000000000" pitchFamily="2" charset="2"/>
              <a:buChar char="§"/>
            </a:pPr>
            <a:r>
              <a:rPr lang="en-US" dirty="0">
                <a:solidFill>
                  <a:schemeClr val="accent2"/>
                </a:solidFill>
                <a:latin typeface="Arial" panose="020B0604020202020204" pitchFamily="34" charset="0"/>
                <a:cs typeface="Arial" panose="020B0604020202020204" pitchFamily="34" charset="0"/>
              </a:rPr>
              <a:t>Outage data</a:t>
            </a:r>
          </a:p>
          <a:p>
            <a:pPr marL="742950" lvl="1" indent="-285750">
              <a:spcBef>
                <a:spcPts val="300"/>
              </a:spcBef>
              <a:buFont typeface="Arial" panose="020B0604020202020204" pitchFamily="34" charset="0"/>
              <a:buChar char="•"/>
            </a:pPr>
            <a:r>
              <a:rPr lang="en-US" sz="1600" dirty="0">
                <a:solidFill>
                  <a:schemeClr val="accent2"/>
                </a:solidFill>
                <a:latin typeface="Arial" panose="020B0604020202020204" pitchFamily="34" charset="0"/>
                <a:cs typeface="Arial" panose="020B0604020202020204" pitchFamily="34" charset="0"/>
              </a:rPr>
              <a:t>Obtained from National Grid for multiple years - </a:t>
            </a:r>
            <a:r>
              <a:rPr lang="en-US" sz="1600" dirty="0">
                <a:solidFill>
                  <a:schemeClr val="accent2"/>
                </a:solidFill>
              </a:rPr>
              <a:t>704 outages over 11 years, averaging 64 annually </a:t>
            </a:r>
          </a:p>
          <a:p>
            <a:pPr marL="742950" lvl="1" indent="-285750">
              <a:spcBef>
                <a:spcPts val="300"/>
              </a:spcBef>
              <a:buFont typeface="Arial" panose="020B0604020202020204" pitchFamily="34" charset="0"/>
              <a:buChar char="•"/>
            </a:pPr>
            <a:r>
              <a:rPr lang="en-US" sz="1600" dirty="0">
                <a:solidFill>
                  <a:schemeClr val="accent2"/>
                </a:solidFill>
              </a:rPr>
              <a:t>All outages with secondary/service, transformer, and fused branch in the description were eliminated because the BESS could not address them </a:t>
            </a:r>
            <a:endParaRPr lang="en-US" sz="1400" dirty="0">
              <a:solidFill>
                <a:schemeClr val="accent2"/>
              </a:solidFill>
              <a:latin typeface="Arial" panose="020B0604020202020204" pitchFamily="34" charset="0"/>
              <a:cs typeface="Arial" panose="020B0604020202020204" pitchFamily="34" charset="0"/>
            </a:endParaRPr>
          </a:p>
          <a:p>
            <a:pPr marL="742950" lvl="1" indent="-285750">
              <a:spcBef>
                <a:spcPts val="300"/>
              </a:spcBef>
              <a:buFont typeface="Arial" panose="020B0604020202020204" pitchFamily="34" charset="0"/>
              <a:buChar char="•"/>
            </a:pPr>
            <a:r>
              <a:rPr lang="en-US" sz="1600" dirty="0">
                <a:solidFill>
                  <a:schemeClr val="accent2"/>
                </a:solidFill>
                <a:latin typeface="Arial" panose="020B0604020202020204" pitchFamily="34" charset="0"/>
                <a:cs typeface="Arial" panose="020B0604020202020204" pitchFamily="34" charset="0"/>
              </a:rPr>
              <a:t>Outage start time and duration also collected.</a:t>
            </a:r>
          </a:p>
          <a:p>
            <a:pPr marL="285750" indent="-285750">
              <a:spcBef>
                <a:spcPts val="1200"/>
              </a:spcBef>
              <a:buFont typeface="Wingdings" panose="05000000000000000000" pitchFamily="2" charset="2"/>
              <a:buChar char="§"/>
            </a:pPr>
            <a:r>
              <a:rPr lang="en-US" dirty="0">
                <a:solidFill>
                  <a:schemeClr val="accent2"/>
                </a:solidFill>
                <a:latin typeface="Arial" panose="020B0604020202020204" pitchFamily="34" charset="0"/>
                <a:cs typeface="Arial" panose="020B0604020202020204" pitchFamily="34" charset="0"/>
              </a:rPr>
              <a:t>Customer and load information</a:t>
            </a:r>
          </a:p>
          <a:p>
            <a:pPr marL="742950" lvl="1" indent="-285750">
              <a:spcBef>
                <a:spcPts val="300"/>
              </a:spcBef>
              <a:buFont typeface="Arial" panose="020B0604020202020204" pitchFamily="34" charset="0"/>
              <a:buChar char="•"/>
            </a:pPr>
            <a:r>
              <a:rPr lang="en-US" sz="1600" dirty="0">
                <a:solidFill>
                  <a:schemeClr val="accent2"/>
                </a:solidFill>
                <a:latin typeface="Arial" panose="020B0604020202020204" pitchFamily="34" charset="0"/>
                <a:cs typeface="Arial" panose="020B0604020202020204" pitchFamily="34" charset="0"/>
              </a:rPr>
              <a:t>Number of customers affected by each outage obtained from utility</a:t>
            </a:r>
          </a:p>
          <a:p>
            <a:pPr marL="742950" lvl="1" indent="-285750">
              <a:spcBef>
                <a:spcPts val="300"/>
              </a:spcBef>
              <a:buFont typeface="Arial" panose="020B0604020202020204" pitchFamily="34" charset="0"/>
              <a:buChar char="•"/>
            </a:pPr>
            <a:r>
              <a:rPr lang="en-US" sz="1600" dirty="0">
                <a:solidFill>
                  <a:schemeClr val="accent2"/>
                </a:solidFill>
                <a:latin typeface="Arial" panose="020B0604020202020204" pitchFamily="34" charset="0"/>
                <a:cs typeface="Arial" panose="020B0604020202020204" pitchFamily="34" charset="0"/>
              </a:rPr>
              <a:t>Customer outages sorted into customer classes using utility data and assigned values – 89% of customers on the island are residential.</a:t>
            </a:r>
          </a:p>
        </p:txBody>
      </p:sp>
      <p:pic>
        <p:nvPicPr>
          <p:cNvPr id="8" name="Picture 7">
            <a:extLst>
              <a:ext uri="{FF2B5EF4-FFF2-40B4-BE49-F238E27FC236}">
                <a16:creationId xmlns:a16="http://schemas.microsoft.com/office/drawing/2014/main" id="{F8CC4187-0778-488F-9059-52B26E33CD23}"/>
              </a:ext>
            </a:extLst>
          </p:cNvPr>
          <p:cNvPicPr/>
          <p:nvPr/>
        </p:nvPicPr>
        <p:blipFill>
          <a:blip r:embed="rId3" cstate="print">
            <a:extLst>
              <a:ext uri="{28A0092B-C50C-407E-A947-70E740481C1C}">
                <a14:useLocalDpi xmlns:a14="http://schemas.microsoft.com/office/drawing/2010/main" val="0"/>
              </a:ext>
            </a:extLst>
          </a:blip>
          <a:stretch>
            <a:fillRect/>
          </a:stretch>
        </p:blipFill>
        <p:spPr>
          <a:xfrm>
            <a:off x="7589856" y="3810000"/>
            <a:ext cx="3505793" cy="2819400"/>
          </a:xfrm>
          <a:prstGeom prst="rect">
            <a:avLst/>
          </a:prstGeom>
        </p:spPr>
      </p:pic>
      <p:sp>
        <p:nvSpPr>
          <p:cNvPr id="9" name="TextBox 8">
            <a:extLst>
              <a:ext uri="{FF2B5EF4-FFF2-40B4-BE49-F238E27FC236}">
                <a16:creationId xmlns:a16="http://schemas.microsoft.com/office/drawing/2014/main" id="{9F271A07-0EA0-4143-A062-05E1241F50CA}"/>
              </a:ext>
            </a:extLst>
          </p:cNvPr>
          <p:cNvSpPr txBox="1"/>
          <p:nvPr/>
        </p:nvSpPr>
        <p:spPr>
          <a:xfrm>
            <a:off x="7620000" y="3502223"/>
            <a:ext cx="3505200" cy="307777"/>
          </a:xfrm>
          <a:prstGeom prst="rect">
            <a:avLst/>
          </a:prstGeom>
          <a:noFill/>
        </p:spPr>
        <p:txBody>
          <a:bodyPr wrap="square" rtlCol="0">
            <a:spAutoFit/>
          </a:bodyPr>
          <a:lstStyle/>
          <a:p>
            <a:pPr algn="ctr"/>
            <a:r>
              <a:rPr lang="en-US" sz="1400" dirty="0">
                <a:solidFill>
                  <a:schemeClr val="accent2"/>
                </a:solidFill>
              </a:rPr>
              <a:t>Modeled Outage on Nantucket Island</a:t>
            </a:r>
          </a:p>
        </p:txBody>
      </p:sp>
      <p:sp>
        <p:nvSpPr>
          <p:cNvPr id="2" name="Rectangle 1">
            <a:extLst>
              <a:ext uri="{FF2B5EF4-FFF2-40B4-BE49-F238E27FC236}">
                <a16:creationId xmlns:a16="http://schemas.microsoft.com/office/drawing/2014/main" id="{FB0CECDA-4AD8-430E-9C97-4763B90C0226}"/>
              </a:ext>
            </a:extLst>
          </p:cNvPr>
          <p:cNvSpPr/>
          <p:nvPr/>
        </p:nvSpPr>
        <p:spPr>
          <a:xfrm>
            <a:off x="588761" y="5671944"/>
            <a:ext cx="6096000" cy="646331"/>
          </a:xfrm>
          <a:prstGeom prst="rect">
            <a:avLst/>
          </a:prstGeom>
        </p:spPr>
        <p:txBody>
          <a:bodyPr>
            <a:spAutoFit/>
          </a:bodyPr>
          <a:lstStyle/>
          <a:p>
            <a:pPr marL="742950" lvl="1" indent="-285750">
              <a:spcBef>
                <a:spcPts val="300"/>
              </a:spcBef>
              <a:buFont typeface="Wingdings" panose="05000000000000000000" pitchFamily="2" charset="2"/>
              <a:buChar char="§"/>
            </a:pPr>
            <a:r>
              <a:rPr lang="en-US" dirty="0">
                <a:solidFill>
                  <a:schemeClr val="accent2"/>
                </a:solidFill>
                <a:latin typeface="Arial" panose="020B0604020202020204" pitchFamily="34" charset="0"/>
                <a:cs typeface="Arial" panose="020B0604020202020204" pitchFamily="34" charset="0"/>
              </a:rPr>
              <a:t>Outage mitigation evaluated using both historical outages and distribution system model.</a:t>
            </a:r>
          </a:p>
        </p:txBody>
      </p:sp>
      <p:graphicFrame>
        <p:nvGraphicFramePr>
          <p:cNvPr id="3" name="Table 2">
            <a:extLst>
              <a:ext uri="{FF2B5EF4-FFF2-40B4-BE49-F238E27FC236}">
                <a16:creationId xmlns:a16="http://schemas.microsoft.com/office/drawing/2014/main" id="{252C4A58-07E4-4006-93D1-79362C47BB61}"/>
              </a:ext>
            </a:extLst>
          </p:cNvPr>
          <p:cNvGraphicFramePr>
            <a:graphicFrameLocks noGrp="1"/>
          </p:cNvGraphicFramePr>
          <p:nvPr>
            <p:extLst>
              <p:ext uri="{D42A27DB-BD31-4B8C-83A1-F6EECF244321}">
                <p14:modId xmlns:p14="http://schemas.microsoft.com/office/powerpoint/2010/main" val="1695706767"/>
              </p:ext>
            </p:extLst>
          </p:nvPr>
        </p:nvGraphicFramePr>
        <p:xfrm>
          <a:off x="6781800" y="1828800"/>
          <a:ext cx="4953000" cy="1543931"/>
        </p:xfrm>
        <a:graphic>
          <a:graphicData uri="http://schemas.openxmlformats.org/drawingml/2006/table">
            <a:tbl>
              <a:tblPr firstRow="1" firstCol="1" bandRow="1">
                <a:tableStyleId>{5C22544A-7EE6-4342-B048-85BDC9FD1C3A}</a:tableStyleId>
              </a:tblPr>
              <a:tblGrid>
                <a:gridCol w="1518920">
                  <a:extLst>
                    <a:ext uri="{9D8B030D-6E8A-4147-A177-3AD203B41FA5}">
                      <a16:colId xmlns:a16="http://schemas.microsoft.com/office/drawing/2014/main" val="2123302778"/>
                    </a:ext>
                  </a:extLst>
                </a:gridCol>
                <a:gridCol w="1783080">
                  <a:extLst>
                    <a:ext uri="{9D8B030D-6E8A-4147-A177-3AD203B41FA5}">
                      <a16:colId xmlns:a16="http://schemas.microsoft.com/office/drawing/2014/main" val="2460096654"/>
                    </a:ext>
                  </a:extLst>
                </a:gridCol>
                <a:gridCol w="1651000">
                  <a:extLst>
                    <a:ext uri="{9D8B030D-6E8A-4147-A177-3AD203B41FA5}">
                      <a16:colId xmlns:a16="http://schemas.microsoft.com/office/drawing/2014/main" val="1126617694"/>
                    </a:ext>
                  </a:extLst>
                </a:gridCol>
              </a:tblGrid>
              <a:tr h="771965">
                <a:tc>
                  <a:txBody>
                    <a:bodyPr/>
                    <a:lstStyle/>
                    <a:p>
                      <a:pPr marL="0" marR="0" algn="ctr">
                        <a:spcBef>
                          <a:spcPts val="0"/>
                        </a:spcBef>
                        <a:spcAft>
                          <a:spcPts val="0"/>
                        </a:spcAft>
                        <a:tabLst>
                          <a:tab pos="228600" algn="l"/>
                          <a:tab pos="457200" algn="l"/>
                          <a:tab pos="685800" algn="l"/>
                        </a:tabLst>
                      </a:pPr>
                      <a:r>
                        <a:rPr lang="en-US" sz="1400" dirty="0">
                          <a:effectLst/>
                        </a:rPr>
                        <a:t>Response Time</a:t>
                      </a:r>
                      <a:endParaRPr lang="en-US" sz="1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tabLst>
                          <a:tab pos="228600" algn="l"/>
                          <a:tab pos="457200" algn="l"/>
                          <a:tab pos="685800" algn="l"/>
                        </a:tabLst>
                      </a:pPr>
                      <a:r>
                        <a:rPr lang="en-US" sz="1400" dirty="0">
                          <a:effectLst/>
                        </a:rPr>
                        <a:t>Without Reconductoring</a:t>
                      </a:r>
                      <a:endParaRPr lang="en-US" sz="1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tabLst>
                          <a:tab pos="228600" algn="l"/>
                          <a:tab pos="457200" algn="l"/>
                          <a:tab pos="685800" algn="l"/>
                        </a:tabLst>
                      </a:pPr>
                      <a:r>
                        <a:rPr lang="en-US" sz="1400" dirty="0">
                          <a:effectLst/>
                        </a:rPr>
                        <a:t>With Reconductoring</a:t>
                      </a:r>
                      <a:endParaRPr lang="en-US" sz="1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2266236751"/>
                  </a:ext>
                </a:extLst>
              </a:tr>
              <a:tr h="257322">
                <a:tc>
                  <a:txBody>
                    <a:bodyPr/>
                    <a:lstStyle/>
                    <a:p>
                      <a:pPr marL="0" marR="0" algn="ctr">
                        <a:spcBef>
                          <a:spcPts val="0"/>
                        </a:spcBef>
                        <a:spcAft>
                          <a:spcPts val="0"/>
                        </a:spcAft>
                        <a:tabLst>
                          <a:tab pos="228600" algn="l"/>
                          <a:tab pos="457200" algn="l"/>
                          <a:tab pos="685800" algn="l"/>
                        </a:tabLst>
                      </a:pPr>
                      <a:r>
                        <a:rPr lang="en-US" sz="1400" dirty="0">
                          <a:effectLst/>
                        </a:rPr>
                        <a:t>1 Hour</a:t>
                      </a:r>
                      <a:endParaRPr lang="en-US" sz="1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tabLst>
                          <a:tab pos="228600" algn="l"/>
                          <a:tab pos="457200" algn="l"/>
                          <a:tab pos="685800" algn="l"/>
                          <a:tab pos="902970" algn="dec"/>
                        </a:tabLst>
                      </a:pPr>
                      <a:r>
                        <a:rPr lang="en-US" sz="1400" dirty="0">
                          <a:solidFill>
                            <a:schemeClr val="accent2"/>
                          </a:solidFill>
                          <a:effectLst/>
                        </a:rPr>
                        <a:t>$783,124 </a:t>
                      </a:r>
                      <a:endParaRPr lang="en-US" sz="1400" dirty="0">
                        <a:solidFill>
                          <a:schemeClr val="accent2"/>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tabLst>
                          <a:tab pos="228600" algn="l"/>
                          <a:tab pos="457200" algn="l"/>
                          <a:tab pos="685800" algn="l"/>
                          <a:tab pos="902970" algn="dec"/>
                        </a:tabLst>
                      </a:pPr>
                      <a:r>
                        <a:rPr lang="en-US" sz="1400" dirty="0">
                          <a:solidFill>
                            <a:schemeClr val="accent2"/>
                          </a:solidFill>
                          <a:effectLst/>
                        </a:rPr>
                        <a:t>$876,157 </a:t>
                      </a:r>
                      <a:endParaRPr lang="en-US" sz="1400" dirty="0">
                        <a:solidFill>
                          <a:schemeClr val="accent2"/>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3969440826"/>
                  </a:ext>
                </a:extLst>
              </a:tr>
              <a:tr h="257322">
                <a:tc>
                  <a:txBody>
                    <a:bodyPr/>
                    <a:lstStyle/>
                    <a:p>
                      <a:pPr marL="0" marR="0" algn="ctr">
                        <a:spcBef>
                          <a:spcPts val="0"/>
                        </a:spcBef>
                        <a:spcAft>
                          <a:spcPts val="0"/>
                        </a:spcAft>
                        <a:tabLst>
                          <a:tab pos="228600" algn="l"/>
                          <a:tab pos="457200" algn="l"/>
                          <a:tab pos="685800" algn="l"/>
                        </a:tabLst>
                      </a:pPr>
                      <a:r>
                        <a:rPr lang="en-US" sz="1400" dirty="0">
                          <a:effectLst/>
                        </a:rPr>
                        <a:t>5 Minutes</a:t>
                      </a:r>
                      <a:endParaRPr lang="en-US" sz="1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tabLst>
                          <a:tab pos="228600" algn="l"/>
                          <a:tab pos="457200" algn="l"/>
                          <a:tab pos="685800" algn="l"/>
                          <a:tab pos="902970" algn="dec"/>
                        </a:tabLst>
                      </a:pPr>
                      <a:r>
                        <a:rPr lang="en-US" sz="1400" dirty="0">
                          <a:solidFill>
                            <a:schemeClr val="accent2"/>
                          </a:solidFill>
                          <a:effectLst/>
                        </a:rPr>
                        <a:t>$909,293 </a:t>
                      </a:r>
                      <a:endParaRPr lang="en-US" sz="1400" dirty="0">
                        <a:solidFill>
                          <a:schemeClr val="accent2"/>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tabLst>
                          <a:tab pos="228600" algn="l"/>
                          <a:tab pos="457200" algn="l"/>
                          <a:tab pos="685800" algn="l"/>
                          <a:tab pos="902970" algn="dec"/>
                        </a:tabLst>
                      </a:pPr>
                      <a:r>
                        <a:rPr lang="en-US" sz="1400" dirty="0">
                          <a:solidFill>
                            <a:schemeClr val="accent2"/>
                          </a:solidFill>
                          <a:effectLst/>
                        </a:rPr>
                        <a:t>$1,011,754 </a:t>
                      </a:r>
                      <a:endParaRPr lang="en-US" sz="1400" dirty="0">
                        <a:solidFill>
                          <a:schemeClr val="accent2"/>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3909876947"/>
                  </a:ext>
                </a:extLst>
              </a:tr>
              <a:tr h="257322">
                <a:tc>
                  <a:txBody>
                    <a:bodyPr/>
                    <a:lstStyle/>
                    <a:p>
                      <a:pPr marL="0" marR="0" algn="ctr">
                        <a:spcBef>
                          <a:spcPts val="0"/>
                        </a:spcBef>
                        <a:spcAft>
                          <a:spcPts val="0"/>
                        </a:spcAft>
                        <a:tabLst>
                          <a:tab pos="228600" algn="l"/>
                          <a:tab pos="457200" algn="l"/>
                          <a:tab pos="685800" algn="l"/>
                        </a:tabLst>
                      </a:pPr>
                      <a:r>
                        <a:rPr lang="en-US" sz="1400" dirty="0">
                          <a:effectLst/>
                        </a:rPr>
                        <a:t>1 Minute</a:t>
                      </a:r>
                      <a:endParaRPr lang="en-US" sz="1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tabLst>
                          <a:tab pos="228600" algn="l"/>
                          <a:tab pos="457200" algn="l"/>
                          <a:tab pos="685800" algn="l"/>
                          <a:tab pos="902970" algn="dec"/>
                        </a:tabLst>
                      </a:pPr>
                      <a:r>
                        <a:rPr lang="en-US" sz="1400" dirty="0">
                          <a:solidFill>
                            <a:schemeClr val="accent2"/>
                          </a:solidFill>
                          <a:effectLst/>
                        </a:rPr>
                        <a:t>$920,382 </a:t>
                      </a:r>
                      <a:endParaRPr lang="en-US" sz="1400" dirty="0">
                        <a:solidFill>
                          <a:schemeClr val="accent2"/>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tabLst>
                          <a:tab pos="228600" algn="l"/>
                          <a:tab pos="457200" algn="l"/>
                          <a:tab pos="685800" algn="l"/>
                          <a:tab pos="902970" algn="dec"/>
                        </a:tabLst>
                      </a:pPr>
                      <a:r>
                        <a:rPr lang="en-US" sz="1400" dirty="0">
                          <a:solidFill>
                            <a:schemeClr val="accent2"/>
                          </a:solidFill>
                          <a:effectLst/>
                        </a:rPr>
                        <a:t>$1,023,523 </a:t>
                      </a:r>
                      <a:endParaRPr lang="en-US" sz="1400" dirty="0">
                        <a:solidFill>
                          <a:schemeClr val="accent2"/>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4076949350"/>
                  </a:ext>
                </a:extLst>
              </a:tr>
            </a:tbl>
          </a:graphicData>
        </a:graphic>
      </p:graphicFrame>
      <p:sp>
        <p:nvSpPr>
          <p:cNvPr id="10" name="TextBox 9">
            <a:extLst>
              <a:ext uri="{FF2B5EF4-FFF2-40B4-BE49-F238E27FC236}">
                <a16:creationId xmlns:a16="http://schemas.microsoft.com/office/drawing/2014/main" id="{EC6C675C-3162-4865-9204-35351D351C5C}"/>
              </a:ext>
            </a:extLst>
          </p:cNvPr>
          <p:cNvSpPr txBox="1"/>
          <p:nvPr/>
        </p:nvSpPr>
        <p:spPr>
          <a:xfrm>
            <a:off x="7395621" y="1489519"/>
            <a:ext cx="3958179" cy="307777"/>
          </a:xfrm>
          <a:prstGeom prst="rect">
            <a:avLst/>
          </a:prstGeom>
          <a:noFill/>
        </p:spPr>
        <p:txBody>
          <a:bodyPr wrap="square" rtlCol="0">
            <a:spAutoFit/>
          </a:bodyPr>
          <a:lstStyle/>
          <a:p>
            <a:pPr algn="ctr"/>
            <a:r>
              <a:rPr lang="en-US" sz="1400" dirty="0">
                <a:solidFill>
                  <a:schemeClr val="accent2"/>
                </a:solidFill>
              </a:rPr>
              <a:t>Annual Savings in Value of Lost Load</a:t>
            </a:r>
          </a:p>
        </p:txBody>
      </p:sp>
    </p:spTree>
    <p:extLst>
      <p:ext uri="{BB962C8B-B14F-4D97-AF65-F5344CB8AC3E}">
        <p14:creationId xmlns:p14="http://schemas.microsoft.com/office/powerpoint/2010/main" val="1727931411"/>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NAME" val="SingleBoatShape"/>
</p:tagLst>
</file>

<file path=ppt/tags/tag2.xml><?xml version="1.0" encoding="utf-8"?>
<p:tagLst xmlns:a="http://schemas.openxmlformats.org/drawingml/2006/main" xmlns:r="http://schemas.openxmlformats.org/officeDocument/2006/relationships" xmlns:p="http://schemas.openxmlformats.org/presentationml/2006/main">
  <p:tag name="NAME" val="SingleBoatShape"/>
</p:tagLst>
</file>

<file path=ppt/tags/tag3.xml><?xml version="1.0" encoding="utf-8"?>
<p:tagLst xmlns:a="http://schemas.openxmlformats.org/drawingml/2006/main" xmlns:r="http://schemas.openxmlformats.org/officeDocument/2006/relationships" xmlns:p="http://schemas.openxmlformats.org/presentationml/2006/main">
  <p:tag name="NAME" val="SingleBoatShape"/>
</p:tagLst>
</file>

<file path=ppt/tags/tag4.xml><?xml version="1.0" encoding="utf-8"?>
<p:tagLst xmlns:a="http://schemas.openxmlformats.org/drawingml/2006/main" xmlns:r="http://schemas.openxmlformats.org/officeDocument/2006/relationships" xmlns:p="http://schemas.openxmlformats.org/presentationml/2006/main">
  <p:tag name="NAME" val="SingleBoatText"/>
</p:tagLst>
</file>

<file path=ppt/tags/tag5.xml><?xml version="1.0" encoding="utf-8"?>
<p:tagLst xmlns:a="http://schemas.openxmlformats.org/drawingml/2006/main" xmlns:r="http://schemas.openxmlformats.org/officeDocument/2006/relationships" xmlns:p="http://schemas.openxmlformats.org/presentationml/2006/main">
  <p:tag name="NAME" val="SingleBoatText"/>
</p:tagLst>
</file>

<file path=ppt/tags/tag6.xml><?xml version="1.0" encoding="utf-8"?>
<p:tagLst xmlns:a="http://schemas.openxmlformats.org/drawingml/2006/main" xmlns:r="http://schemas.openxmlformats.org/officeDocument/2006/relationships" xmlns:p="http://schemas.openxmlformats.org/presentationml/2006/main">
  <p:tag name="NAME" val="SingleBoatText"/>
</p:tagLst>
</file>

<file path=ppt/theme/theme1.xml><?xml version="1.0" encoding="utf-8"?>
<a:theme xmlns:a="http://schemas.openxmlformats.org/drawingml/2006/main" name="PNNL_Option_3">
  <a:themeElements>
    <a:clrScheme name="PNNL">
      <a:dk1>
        <a:srgbClr val="616265"/>
      </a:dk1>
      <a:lt1>
        <a:srgbClr val="FFFFFF"/>
      </a:lt1>
      <a:dk2>
        <a:srgbClr val="D77600"/>
      </a:dk2>
      <a:lt2>
        <a:srgbClr val="B3B3B3"/>
      </a:lt2>
      <a:accent1>
        <a:srgbClr val="A63F1E"/>
      </a:accent1>
      <a:accent2>
        <a:srgbClr val="191C1F"/>
      </a:accent2>
      <a:accent3>
        <a:srgbClr val="F4AA00"/>
      </a:accent3>
      <a:accent4>
        <a:srgbClr val="007836"/>
      </a:accent4>
      <a:accent5>
        <a:srgbClr val="C10435"/>
      </a:accent5>
      <a:accent6>
        <a:srgbClr val="00338E"/>
      </a:accent6>
      <a:hlink>
        <a:srgbClr val="003698"/>
      </a:hlink>
      <a:folHlink>
        <a:srgbClr val="8A0752"/>
      </a:folHlink>
    </a:clrScheme>
    <a:fontScheme name="PNNL_Arial">
      <a:majorFont>
        <a:latin typeface="Arial"/>
        <a:ea typeface=""/>
        <a:cs typeface=""/>
      </a:majorFont>
      <a:minorFont>
        <a:latin typeface="Arial"/>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bwMode="auto">
        <a:noFill/>
        <a:ln>
          <a:noFill/>
        </a:ln>
        <a:extLst>
          <a:ext uri="{909E8E84-426E-40dd-AFC4-6F175D3DCCD1}">
            <a14:hiddenFill xmlns="" xmlns:a14="http://schemas.microsoft.com/office/drawing/2010/main" xmlns:p="http://schemas.openxmlformats.org/presentationml/2006/main" xmlns:r="http://schemas.openxmlformats.org/officeDocument/2006/relationships">
              <a:solidFill>
                <a:srgbClr val="FFFFFF"/>
              </a:solidFill>
            </a14:hiddenFill>
          </a:ext>
          <a:ext uri="{91240B29-F687-4f45-9708-019B960494DF}">
            <a14:hiddenLine xmlns="" xmlns:a14="http://schemas.microsoft.com/office/drawing/2010/main" xmlns:p="http://schemas.openxmlformats.org/presentationml/2006/main" xmlns:r="http://schemas.openxmlformats.org/officeDocument/2006/relationships" w="9525">
              <a:solidFill>
                <a:srgbClr val="000000"/>
              </a:solidFill>
              <a:miter lim="800000"/>
              <a:headEnd/>
              <a:tailEnd/>
            </a14:hiddenLine>
          </a:ext>
          <a:ext uri="{FAA26D3D-D897-4be2-8F04-BA451C77F1D7}">
            <ma14:placeholderFlag xmlns="" xmlns:ma14="http://schemas.microsoft.com/office/mac/drawingml/2011/main" xmlns:p="http://schemas.openxmlformats.org/presentationml/2006/main" xmlns:r="http://schemas.openxmlformats.org/officeDocument/2006/relationships" val="1"/>
          </a:ext>
        </a:extLst>
      </a:spPr>
      <a:bodyPr vert="horz" wrap="square" lIns="0" tIns="0" rIns="0" bIns="0" numCol="1" anchor="t" anchorCtr="0" compatLnSpc="1">
        <a:prstTxWarp prst="textNoShape">
          <a:avLst/>
        </a:prstTxWarp>
        <a:normAutofit lnSpcReduction="10000"/>
      </a:bodyPr>
      <a:lstStyle>
        <a:defPPr algn="l">
          <a:spcBef>
            <a:spcPts val="600"/>
          </a:spcBef>
          <a:spcAft>
            <a:spcPts val="600"/>
          </a:spcAft>
          <a:buClr>
            <a:schemeClr val="accent1"/>
          </a:buClr>
          <a:defRPr sz="1700" u="sng" dirty="0">
            <a:solidFill>
              <a:schemeClr val="accent2"/>
            </a:solidFill>
          </a:defRPr>
        </a:defPPr>
      </a:lstStyle>
    </a:txDef>
  </a:objectDefaults>
  <a:extraClrSchemeLst/>
  <a:extLst>
    <a:ext uri="{05A4C25C-085E-4340-85A3-A5531E510DB2}">
      <thm15:themeFamily xmlns:thm15="http://schemas.microsoft.com/office/thememl/2012/main" name="PNNL_2018_Presentation_Template_with_Options.potx" id="{CEF1FAA4-19DA-4568-98BE-781D0C9E4348}" vid="{70ECCBE7-D54A-4F08-B871-932423EDDBA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8647F1889ECE9947958D2F375003FB9F" ma:contentTypeVersion="11" ma:contentTypeDescription="Create a new document." ma:contentTypeScope="" ma:versionID="145f2c91247993ccc2d553e2c590e113">
  <xsd:schema xmlns:xsd="http://www.w3.org/2001/XMLSchema" xmlns:xs="http://www.w3.org/2001/XMLSchema" xmlns:p="http://schemas.microsoft.com/office/2006/metadata/properties" xmlns:ns3="4a8e4edd-05a5-48a4-8117-b7bbaad65509" xmlns:ns4="d80a3086-8e49-4637-bea2-8e05f2fa23d4" targetNamespace="http://schemas.microsoft.com/office/2006/metadata/properties" ma:root="true" ma:fieldsID="030bd44b2943c9fd2cce25a96771b8ec" ns3:_="" ns4:_="">
    <xsd:import namespace="4a8e4edd-05a5-48a4-8117-b7bbaad65509"/>
    <xsd:import namespace="d80a3086-8e49-4637-bea2-8e05f2fa23d4"/>
    <xsd:element name="properties">
      <xsd:complexType>
        <xsd:sequence>
          <xsd:element name="documentManagement">
            <xsd:complexType>
              <xsd:all>
                <xsd:element ref="ns3:MediaServiceMetadata" minOccurs="0"/>
                <xsd:element ref="ns3:MediaServiceFastMetadata" minOccurs="0"/>
                <xsd:element ref="ns3:MediaServiceAutoTags" minOccurs="0"/>
                <xsd:element ref="ns3:MediaServiceOCR" minOccurs="0"/>
                <xsd:element ref="ns3:MediaServiceGenerationTime" minOccurs="0"/>
                <xsd:element ref="ns3:MediaServiceEventHashCode" minOccurs="0"/>
                <xsd:element ref="ns3:MediaServiceDateTaken" minOccurs="0"/>
                <xsd:element ref="ns3:MediaServiceLocation" minOccurs="0"/>
                <xsd:element ref="ns4:SharedWithUsers" minOccurs="0"/>
                <xsd:element ref="ns4:SharedWithDetails" minOccurs="0"/>
                <xsd:element ref="ns4:SharingHintHash"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a8e4edd-05a5-48a4-8117-b7bbaad6550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DateTaken" ma:index="14" nillable="true" ma:displayName="MediaServiceDateTaken" ma:hidden="true" ma:internalName="MediaServiceDateTaken" ma:readOnly="true">
      <xsd:simpleType>
        <xsd:restriction base="dms:Text"/>
      </xsd:simpleType>
    </xsd:element>
    <xsd:element name="MediaServiceLocation" ma:index="15" nillable="true" ma:displayName="Location"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d80a3086-8e49-4637-bea2-8e05f2fa23d4"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element name="SharingHintHash" ma:index="18"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9949E77A-FB8A-40A9-9E89-661347A063BC}">
  <ds:schemaRefs>
    <ds:schemaRef ds:uri="http://purl.org/dc/dcmitype/"/>
    <ds:schemaRef ds:uri="http://schemas.microsoft.com/office/infopath/2007/PartnerControls"/>
    <ds:schemaRef ds:uri="http://www.w3.org/XML/1998/namespace"/>
    <ds:schemaRef ds:uri="http://schemas.microsoft.com/office/2006/documentManagement/types"/>
    <ds:schemaRef ds:uri="4a8e4edd-05a5-48a4-8117-b7bbaad65509"/>
    <ds:schemaRef ds:uri="http://purl.org/dc/elements/1.1/"/>
    <ds:schemaRef ds:uri="http://schemas.openxmlformats.org/package/2006/metadata/core-properties"/>
    <ds:schemaRef ds:uri="d80a3086-8e49-4637-bea2-8e05f2fa23d4"/>
    <ds:schemaRef ds:uri="http://schemas.microsoft.com/office/2006/metadata/properties"/>
    <ds:schemaRef ds:uri="http://purl.org/dc/terms/"/>
  </ds:schemaRefs>
</ds:datastoreItem>
</file>

<file path=customXml/itemProps2.xml><?xml version="1.0" encoding="utf-8"?>
<ds:datastoreItem xmlns:ds="http://schemas.openxmlformats.org/officeDocument/2006/customXml" ds:itemID="{1A69509B-8DF1-48CE-ADA7-86F480E19F45}">
  <ds:schemaRefs>
    <ds:schemaRef ds:uri="http://schemas.microsoft.com/sharepoint/v3/contenttype/forms"/>
  </ds:schemaRefs>
</ds:datastoreItem>
</file>

<file path=customXml/itemProps3.xml><?xml version="1.0" encoding="utf-8"?>
<ds:datastoreItem xmlns:ds="http://schemas.openxmlformats.org/officeDocument/2006/customXml" ds:itemID="{72017CBE-506E-4891-B037-E55BC2B9D89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a8e4edd-05a5-48a4-8117-b7bbaad65509"/>
    <ds:schemaRef ds:uri="d80a3086-8e49-4637-bea2-8e05f2fa23d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ECIS</Template>
  <TotalTime>81752</TotalTime>
  <Words>2603</Words>
  <Application>Microsoft Office PowerPoint</Application>
  <PresentationFormat>Widescreen</PresentationFormat>
  <Paragraphs>321</Paragraphs>
  <Slides>19</Slides>
  <Notes>16</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19</vt:i4>
      </vt:variant>
    </vt:vector>
  </HeadingPairs>
  <TitlesOfParts>
    <vt:vector size="24" baseType="lpstr">
      <vt:lpstr>Arial</vt:lpstr>
      <vt:lpstr>Calibri</vt:lpstr>
      <vt:lpstr>Courier New</vt:lpstr>
      <vt:lpstr>Wingdings</vt:lpstr>
      <vt:lpstr>PNNL_Option_3</vt:lpstr>
      <vt:lpstr>Nantucket Island Energy Storage Assessment</vt:lpstr>
      <vt:lpstr>Project Overview</vt:lpstr>
      <vt:lpstr>Project Team</vt:lpstr>
      <vt:lpstr>Project Synopsis and Objectives</vt:lpstr>
      <vt:lpstr>Project Metrics and Milestones</vt:lpstr>
      <vt:lpstr>Distribution System Integration</vt:lpstr>
      <vt:lpstr>Nantucket Island Use Cases</vt:lpstr>
      <vt:lpstr>Non-Market: Transmission Deferral</vt:lpstr>
      <vt:lpstr>Non-Market: Outage Mitigation</vt:lpstr>
      <vt:lpstr>ISONE Market: Energy Arbitrage</vt:lpstr>
      <vt:lpstr>ISONE Market: Energy Arbitrage</vt:lpstr>
      <vt:lpstr>ISONE Market: Frequency Regulation</vt:lpstr>
      <vt:lpstr>Bundling Services: How To Do It Optimally</vt:lpstr>
      <vt:lpstr>ESS Control Strategy Development</vt:lpstr>
      <vt:lpstr>Nantucket Island Base Case Results</vt:lpstr>
      <vt:lpstr>Challenges and Opportunities</vt:lpstr>
      <vt:lpstr>Looking Forward</vt:lpstr>
      <vt:lpstr>Acknowledgments</vt:lpstr>
      <vt:lpstr>Q/A and Further Information</vt:lpstr>
    </vt:vector>
  </TitlesOfParts>
  <Company>Sandia National Laboratories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Berman, Mercy</dc:creator>
  <cp:lastModifiedBy>Balducci, Patrick J</cp:lastModifiedBy>
  <cp:revision>944</cp:revision>
  <cp:lastPrinted>2019-07-15T23:11:36Z</cp:lastPrinted>
  <dcterms:created xsi:type="dcterms:W3CDTF">2013-02-14T20:48:13Z</dcterms:created>
  <dcterms:modified xsi:type="dcterms:W3CDTF">2019-09-20T10:11:44Z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0x0101008647F1889ECE9947958D2F375003FB9F</vt:lpwstr>
  </property>
</Properties>
</file>