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Lst>
  <p:notesMasterIdLst>
    <p:notesMasterId r:id="rId12"/>
  </p:notesMasterIdLst>
  <p:handoutMasterIdLst>
    <p:handoutMasterId r:id="rId13"/>
  </p:handoutMasterIdLst>
  <p:sldIdLst>
    <p:sldId id="256" r:id="rId5"/>
    <p:sldId id="1801" r:id="rId6"/>
    <p:sldId id="1802" r:id="rId7"/>
    <p:sldId id="1803" r:id="rId8"/>
    <p:sldId id="1804" r:id="rId9"/>
    <p:sldId id="1805" r:id="rId10"/>
    <p:sldId id="1806" r:id="rId11"/>
  </p:sldIdLst>
  <p:sldSz cx="12192000" cy="6858000"/>
  <p:notesSz cx="6858000" cy="9144000"/>
  <p:embeddedFontLst>
    <p:embeddedFont>
      <p:font typeface="Open Sans" panose="020B0606030504020204" pitchFamily="34" charset="0"/>
      <p:regular r:id="rId14"/>
      <p:bold r:id="rId15"/>
      <p:italic r:id="rId16"/>
      <p:boldItalic r:id="rId17"/>
    </p:embeddedFont>
    <p:embeddedFont>
      <p:font typeface="Open Sans bold" panose="020B0806030504020204" pitchFamily="34" charset="0"/>
      <p:regular r:id="rId18"/>
      <p:bold r:id="rId19"/>
      <p:italic r:id="rId20"/>
      <p:boldItalic r:id="rId21"/>
    </p:embeddedFont>
    <p:embeddedFont>
      <p:font typeface="Open Sans Light" panose="020B0306030504020204" pitchFamily="34" charset="0"/>
      <p:regular r:id="rId22"/>
      <p:italic r:id="rId23"/>
    </p:embeddedFont>
    <p:embeddedFont>
      <p:font typeface="Verdana" panose="020B060403050404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8F097-0A73-434B-97FE-ED3B8A0EF645}">
          <p14:sldIdLst>
            <p14:sldId id="256"/>
            <p14:sldId id="1801"/>
            <p14:sldId id="1802"/>
            <p14:sldId id="1803"/>
            <p14:sldId id="1804"/>
            <p14:sldId id="1805"/>
            <p14:sldId id="18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91" autoAdjust="0"/>
    <p:restoredTop sz="97176" autoAdjust="0"/>
  </p:normalViewPr>
  <p:slideViewPr>
    <p:cSldViewPr snapToGrid="0" showGuides="1">
      <p:cViewPr varScale="1">
        <p:scale>
          <a:sx n="110" d="100"/>
          <a:sy n="110" d="100"/>
        </p:scale>
        <p:origin x="1038" y="108"/>
      </p:cViewPr>
      <p:guideLst/>
    </p:cSldViewPr>
  </p:slideViewPr>
  <p:notesTextViewPr>
    <p:cViewPr>
      <p:scale>
        <a:sx n="85" d="100"/>
        <a:sy n="85" d="100"/>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4/10/2023</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4/10/2023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ndia 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01FDE4-204F-8A4F-897A-2FD925F71231}"/>
              </a:ext>
            </a:extLst>
          </p:cNvPr>
          <p:cNvSpPr/>
          <p:nvPr userDrawn="1"/>
        </p:nvSpPr>
        <p:spPr>
          <a:xfrm>
            <a:off x="2139174" y="6546375"/>
            <a:ext cx="7408863" cy="31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99136E-7E06-F942-9B25-67EC00827399}"/>
              </a:ext>
            </a:extLst>
          </p:cNvPr>
          <p:cNvSpPr/>
          <p:nvPr userDrawn="1"/>
        </p:nvSpPr>
        <p:spPr>
          <a:xfrm>
            <a:off x="0" y="1994263"/>
            <a:ext cx="12192000" cy="2795810"/>
          </a:xfrm>
          <a:prstGeom prst="rect">
            <a:avLst/>
          </a:prstGeom>
          <a:solidFill>
            <a:srgbClr val="00ACD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962060-6C17-CC42-AE02-487CBE7845C6}"/>
              </a:ext>
            </a:extLst>
          </p:cNvPr>
          <p:cNvSpPr/>
          <p:nvPr userDrawn="1"/>
        </p:nvSpPr>
        <p:spPr>
          <a:xfrm>
            <a:off x="308192" y="2224526"/>
            <a:ext cx="62865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4D41BF9-BEC6-2541-BC17-FCD21E6A27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02165" y="2224526"/>
            <a:ext cx="1271131" cy="485341"/>
          </a:xfrm>
          <a:prstGeom prst="rect">
            <a:avLst/>
          </a:prstGeom>
        </p:spPr>
      </p:pic>
      <p:sp>
        <p:nvSpPr>
          <p:cNvPr id="2" name="Title 1"/>
          <p:cNvSpPr>
            <a:spLocks noGrp="1"/>
          </p:cNvSpPr>
          <p:nvPr>
            <p:ph type="ctrTitle" hasCustomPrompt="1"/>
          </p:nvPr>
        </p:nvSpPr>
        <p:spPr>
          <a:xfrm>
            <a:off x="308192" y="2340408"/>
            <a:ext cx="9589164" cy="1079883"/>
          </a:xfrm>
          <a:prstGeom prst="rect">
            <a:avLst/>
          </a:prstGeom>
        </p:spPr>
        <p:txBody>
          <a:bodyPr anchor="b">
            <a:normAutofit/>
          </a:bodyPr>
          <a:lstStyle>
            <a:lvl1pPr algn="l">
              <a:defRPr sz="4400">
                <a:solidFill>
                  <a:schemeClr val="bg2"/>
                </a:solidFill>
              </a:defRPr>
            </a:lvl1pPr>
          </a:lstStyle>
          <a:p>
            <a:r>
              <a:rPr lang="en-US" dirty="0"/>
              <a:t>Click to add title</a:t>
            </a:r>
          </a:p>
        </p:txBody>
      </p:sp>
      <p:sp>
        <p:nvSpPr>
          <p:cNvPr id="3" name="Subtitle 2"/>
          <p:cNvSpPr>
            <a:spLocks noGrp="1"/>
          </p:cNvSpPr>
          <p:nvPr>
            <p:ph type="subTitle" idx="1" hasCustomPrompt="1"/>
          </p:nvPr>
        </p:nvSpPr>
        <p:spPr>
          <a:xfrm>
            <a:off x="308192" y="4167692"/>
            <a:ext cx="8762049" cy="526581"/>
          </a:xfrm>
        </p:spPr>
        <p:txBody>
          <a:bodyPr>
            <a:no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08192" y="3532189"/>
            <a:ext cx="9589165" cy="378587"/>
          </a:xfrm>
        </p:spPr>
        <p:txBody>
          <a:bodyPr>
            <a:normAutofit/>
          </a:bodyPr>
          <a:lstStyle>
            <a:lvl1pPr marL="0" indent="0">
              <a:buNone/>
              <a:defRPr sz="2000">
                <a:solidFill>
                  <a:schemeClr val="bg2"/>
                </a:solidFill>
              </a:defRPr>
            </a:lvl1pPr>
          </a:lstStyle>
          <a:p>
            <a:pPr lvl="0"/>
            <a:r>
              <a:rPr lang="en-US" dirty="0"/>
              <a:t>Click to add subtitle</a:t>
            </a:r>
          </a:p>
        </p:txBody>
      </p:sp>
      <p:sp>
        <p:nvSpPr>
          <p:cNvPr id="28" name="Date Placeholder 3">
            <a:extLst>
              <a:ext uri="{FF2B5EF4-FFF2-40B4-BE49-F238E27FC236}">
                <a16:creationId xmlns:a16="http://schemas.microsoft.com/office/drawing/2014/main" id="{CFD967D1-92EE-DA4A-AEB6-21AF38FD838E}"/>
              </a:ext>
            </a:extLst>
          </p:cNvPr>
          <p:cNvSpPr>
            <a:spLocks noGrp="1"/>
          </p:cNvSpPr>
          <p:nvPr>
            <p:ph type="dt" sz="half" idx="2"/>
          </p:nvPr>
        </p:nvSpPr>
        <p:spPr>
          <a:xfrm>
            <a:off x="9442768" y="4167693"/>
            <a:ext cx="2471928" cy="219424"/>
          </a:xfrm>
          <a:prstGeom prst="rect">
            <a:avLst/>
          </a:prstGeom>
        </p:spPr>
        <p:txBody>
          <a:bodyPr vert="horz" lIns="91440" tIns="45720" rIns="91440" bIns="45720" rtlCol="0" anchor="ctr"/>
          <a:lstStyle>
            <a:lvl1pPr algn="r">
              <a:defRPr sz="1600">
                <a:solidFill>
                  <a:schemeClr val="bg2"/>
                </a:solidFill>
              </a:defRPr>
            </a:lvl1pPr>
          </a:lstStyle>
          <a:p>
            <a:fld id="{66B0A716-7B6E-5541-8ACF-6CA4B930F84C}" type="datetime4">
              <a:rPr lang="en-US" smtClean="0"/>
              <a:pPr/>
              <a:t>April 10, 2023</a:t>
            </a:fld>
            <a:endParaRPr lang="en-US" dirty="0"/>
          </a:p>
        </p:txBody>
      </p:sp>
      <p:pic>
        <p:nvPicPr>
          <p:cNvPr id="30" name="Picture 29">
            <a:extLst>
              <a:ext uri="{FF2B5EF4-FFF2-40B4-BE49-F238E27FC236}">
                <a16:creationId xmlns:a16="http://schemas.microsoft.com/office/drawing/2014/main" id="{BEEF28A1-BDA3-EF4F-B592-78648F6EF03C}"/>
              </a:ext>
            </a:extLst>
          </p:cNvPr>
          <p:cNvPicPr>
            <a:picLocks noChangeAspect="1"/>
          </p:cNvPicPr>
          <p:nvPr userDrawn="1"/>
        </p:nvPicPr>
        <p:blipFill>
          <a:blip r:embed="rId4" cstate="print">
            <a:alphaModFix amt="70000"/>
            <a:extLst>
              <a:ext uri="{28A0092B-C50C-407E-A947-70E740481C1C}">
                <a14:useLocalDpi xmlns:a14="http://schemas.microsoft.com/office/drawing/2010/main"/>
              </a:ext>
            </a:extLst>
          </a:blip>
          <a:stretch>
            <a:fillRect/>
          </a:stretch>
        </p:blipFill>
        <p:spPr>
          <a:xfrm>
            <a:off x="1376124" y="6610629"/>
            <a:ext cx="601498" cy="172931"/>
          </a:xfrm>
          <a:prstGeom prst="rect">
            <a:avLst/>
          </a:prstGeom>
        </p:spPr>
      </p:pic>
      <p:pic>
        <p:nvPicPr>
          <p:cNvPr id="34" name="Picture 33">
            <a:extLst>
              <a:ext uri="{FF2B5EF4-FFF2-40B4-BE49-F238E27FC236}">
                <a16:creationId xmlns:a16="http://schemas.microsoft.com/office/drawing/2014/main" id="{62300E57-1F87-C74E-9FD7-FC4E22CFD6D6}"/>
              </a:ext>
            </a:extLst>
          </p:cNvPr>
          <p:cNvPicPr>
            <a:picLocks noChangeAspect="1"/>
          </p:cNvPicPr>
          <p:nvPr userDrawn="1"/>
        </p:nvPicPr>
        <p:blipFill>
          <a:blip r:embed="rId5" cstate="print">
            <a:alphaModFix amt="70000"/>
            <a:extLst>
              <a:ext uri="{28A0092B-C50C-407E-A947-70E740481C1C}">
                <a14:useLocalDpi xmlns:a14="http://schemas.microsoft.com/office/drawing/2010/main"/>
              </a:ext>
            </a:extLst>
          </a:blip>
          <a:stretch>
            <a:fillRect/>
          </a:stretch>
        </p:blipFill>
        <p:spPr>
          <a:xfrm>
            <a:off x="308192" y="6565052"/>
            <a:ext cx="916995" cy="229249"/>
          </a:xfrm>
          <a:prstGeom prst="rect">
            <a:avLst/>
          </a:prstGeom>
        </p:spPr>
      </p:pic>
      <p:sp>
        <p:nvSpPr>
          <p:cNvPr id="35" name="TextBox 34">
            <a:extLst>
              <a:ext uri="{FF2B5EF4-FFF2-40B4-BE49-F238E27FC236}">
                <a16:creationId xmlns:a16="http://schemas.microsoft.com/office/drawing/2014/main" id="{9FFF460D-5224-F745-AA08-BF60F564B889}"/>
              </a:ext>
            </a:extLst>
          </p:cNvPr>
          <p:cNvSpPr txBox="1"/>
          <p:nvPr userDrawn="1"/>
        </p:nvSpPr>
        <p:spPr>
          <a:xfrm>
            <a:off x="2139175" y="6520248"/>
            <a:ext cx="7408862" cy="338554"/>
          </a:xfrm>
          <a:prstGeom prst="rect">
            <a:avLst/>
          </a:prstGeom>
          <a:noFill/>
        </p:spPr>
        <p:txBody>
          <a:bodyPr wrap="square" rtlCol="0">
            <a:spAutoFit/>
          </a:bodyPr>
          <a:lstStyle/>
          <a:p>
            <a:r>
              <a:rPr lang="en-US" sz="800" b="0" i="0" kern="1200" dirty="0">
                <a:solidFill>
                  <a:schemeClr val="tx2"/>
                </a:solidFill>
                <a:effectLst/>
                <a:latin typeface="+mn-lt"/>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800" dirty="0">
              <a:solidFill>
                <a:schemeClr val="tx2"/>
              </a:solidFill>
            </a:endParaRP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9442768" y="6697094"/>
            <a:ext cx="1828800" cy="136525"/>
          </a:xfrm>
        </p:spPr>
        <p:txBody>
          <a:bodyPr lIns="0" tIns="0" rIns="0" bIns="0">
            <a:normAutofit/>
          </a:bodyPr>
          <a:lstStyle>
            <a:lvl1pPr marL="0" indent="0" algn="ctr">
              <a:buNone/>
              <a:defRPr sz="8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308192" y="5013689"/>
            <a:ext cx="8762049" cy="1082311"/>
          </a:xfrm>
        </p:spPr>
        <p:txBody>
          <a:bodyPr lIns="0" tIns="0" rIns="0" bIns="0"/>
          <a:lstStyle>
            <a:lvl1pPr>
              <a:buFontTx/>
              <a:buNone/>
              <a:defRPr sz="1400" b="0" i="0">
                <a:solidFill>
                  <a:schemeClr val="bg2"/>
                </a:solidFill>
                <a:latin typeface="+mn-lt"/>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ndia Blue Section - N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630940"/>
            <a:ext cx="9144000" cy="766762"/>
          </a:xfrm>
          <a:prstGeom prst="rect">
            <a:avLst/>
          </a:prstGeom>
        </p:spPr>
        <p:txBody>
          <a:bodyPr anchor="b">
            <a:normAutofit/>
          </a:bodyPr>
          <a:lstStyle>
            <a:lvl1pPr algn="ctr">
              <a:defRPr sz="4400">
                <a:solidFill>
                  <a:schemeClr val="bg2"/>
                </a:solidFill>
              </a:defRPr>
            </a:lvl1pPr>
          </a:lstStyle>
          <a:p>
            <a:r>
              <a:rPr lang="en-US" dirty="0"/>
              <a:t>Click to add title</a:t>
            </a:r>
          </a:p>
        </p:txBody>
      </p:sp>
      <p:sp>
        <p:nvSpPr>
          <p:cNvPr id="14" name="Text Placeholder 13">
            <a:extLst>
              <a:ext uri="{FF2B5EF4-FFF2-40B4-BE49-F238E27FC236}">
                <a16:creationId xmlns:a16="http://schemas.microsoft.com/office/drawing/2014/main" id="{143CBB9C-21EF-704D-A7F5-BD4B58ED36AC}"/>
              </a:ext>
            </a:extLst>
          </p:cNvPr>
          <p:cNvSpPr>
            <a:spLocks noGrp="1"/>
          </p:cNvSpPr>
          <p:nvPr>
            <p:ph type="body" sz="quarter" idx="10" hasCustomPrompt="1"/>
          </p:nvPr>
        </p:nvSpPr>
        <p:spPr>
          <a:xfrm>
            <a:off x="1524000" y="3545293"/>
            <a:ext cx="9144000" cy="1558059"/>
          </a:xfrm>
        </p:spPr>
        <p:txBody>
          <a:bodyPr>
            <a:normAutofit/>
          </a:bodyPr>
          <a:lstStyle>
            <a:lvl1pPr marL="0" indent="0" algn="ctr">
              <a:buFontTx/>
              <a:buNone/>
              <a:defRPr sz="1800">
                <a:solidFill>
                  <a:schemeClr val="bg2"/>
                </a:solidFill>
              </a:defRPr>
            </a:lvl1pPr>
            <a:lvl2pPr marL="457200" indent="0" algn="ctr">
              <a:buFontTx/>
              <a:buNone/>
              <a:defRPr sz="1800">
                <a:solidFill>
                  <a:schemeClr val="bg2"/>
                </a:solidFill>
              </a:defRPr>
            </a:lvl2pPr>
            <a:lvl3pPr marL="914400" indent="0" algn="ctr">
              <a:buFontTx/>
              <a:buNone/>
              <a:defRPr sz="1800">
                <a:solidFill>
                  <a:schemeClr val="bg2"/>
                </a:solidFill>
              </a:defRPr>
            </a:lvl3pPr>
            <a:lvl4pPr marL="1371600" indent="0" algn="ctr">
              <a:buFontTx/>
              <a:buNone/>
              <a:defRPr sz="1800">
                <a:solidFill>
                  <a:schemeClr val="bg2"/>
                </a:solidFill>
              </a:defRPr>
            </a:lvl4pPr>
            <a:lvl5pPr marL="1828800" indent="0" algn="ctr">
              <a:buFontTx/>
              <a:buNone/>
              <a:defRPr sz="1800">
                <a:solidFill>
                  <a:schemeClr val="bg2"/>
                </a:solidFill>
              </a:defRPr>
            </a:lvl5pPr>
          </a:lstStyle>
          <a:p>
            <a:pPr lvl="0"/>
            <a:r>
              <a:rPr lang="en-US" dirty="0"/>
              <a:t>Click to add subtitle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ndia Blue Section - 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630940"/>
            <a:ext cx="9144000" cy="766762"/>
          </a:xfrm>
          <a:prstGeom prst="rect">
            <a:avLst/>
          </a:prstGeom>
        </p:spPr>
        <p:txBody>
          <a:bodyPr anchor="b">
            <a:normAutofit/>
          </a:bodyPr>
          <a:lstStyle>
            <a:lvl1pPr algn="ctr">
              <a:defRPr sz="4400">
                <a:solidFill>
                  <a:schemeClr val="bg2"/>
                </a:solidFill>
              </a:defRPr>
            </a:lvl1pPr>
          </a:lstStyle>
          <a:p>
            <a:r>
              <a:rPr lang="en-US" dirty="0"/>
              <a:t>Click to add title</a:t>
            </a:r>
          </a:p>
        </p:txBody>
      </p:sp>
      <p:sp>
        <p:nvSpPr>
          <p:cNvPr id="14" name="Text Placeholder 13">
            <a:extLst>
              <a:ext uri="{FF2B5EF4-FFF2-40B4-BE49-F238E27FC236}">
                <a16:creationId xmlns:a16="http://schemas.microsoft.com/office/drawing/2014/main" id="{143CBB9C-21EF-704D-A7F5-BD4B58ED36AC}"/>
              </a:ext>
            </a:extLst>
          </p:cNvPr>
          <p:cNvSpPr>
            <a:spLocks noGrp="1"/>
          </p:cNvSpPr>
          <p:nvPr>
            <p:ph type="body" sz="quarter" idx="10" hasCustomPrompt="1"/>
          </p:nvPr>
        </p:nvSpPr>
        <p:spPr>
          <a:xfrm>
            <a:off x="1524000" y="3545293"/>
            <a:ext cx="9144000" cy="1558059"/>
          </a:xfrm>
        </p:spPr>
        <p:txBody>
          <a:bodyPr>
            <a:normAutofit/>
          </a:bodyPr>
          <a:lstStyle>
            <a:lvl1pPr marL="0" indent="0" algn="ctr">
              <a:buFontTx/>
              <a:buNone/>
              <a:defRPr sz="1800">
                <a:solidFill>
                  <a:schemeClr val="bg2"/>
                </a:solidFill>
              </a:defRPr>
            </a:lvl1pPr>
            <a:lvl2pPr marL="457200" indent="0" algn="ctr">
              <a:buFontTx/>
              <a:buNone/>
              <a:defRPr sz="1800">
                <a:solidFill>
                  <a:schemeClr val="bg2"/>
                </a:solidFill>
              </a:defRPr>
            </a:lvl2pPr>
            <a:lvl3pPr marL="914400" indent="0" algn="ctr">
              <a:buFontTx/>
              <a:buNone/>
              <a:defRPr sz="1800">
                <a:solidFill>
                  <a:schemeClr val="bg2"/>
                </a:solidFill>
              </a:defRPr>
            </a:lvl3pPr>
            <a:lvl4pPr marL="1371600" indent="0" algn="ctr">
              <a:buFontTx/>
              <a:buNone/>
              <a:defRPr sz="1800">
                <a:solidFill>
                  <a:schemeClr val="bg2"/>
                </a:solidFill>
              </a:defRPr>
            </a:lvl4pPr>
            <a:lvl5pPr marL="1828800" indent="0" algn="ctr">
              <a:buFontTx/>
              <a:buNone/>
              <a:defRPr sz="1800">
                <a:solidFill>
                  <a:schemeClr val="bg2"/>
                </a:solidFill>
              </a:defRPr>
            </a:lvl5pPr>
          </a:lstStyle>
          <a:p>
            <a:pPr lvl="0"/>
            <a:r>
              <a:rPr lang="en-US" dirty="0"/>
              <a:t>Click to add subtitle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4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476" y="135787"/>
            <a:ext cx="11433395" cy="973004"/>
          </a:xfrm>
          <a:prstGeom prst="rect">
            <a:avLst/>
          </a:prstGeom>
        </p:spPr>
        <p:txBody>
          <a:bodyPr/>
          <a:lstStyle>
            <a:lvl1pPr marL="0">
              <a:defRPr/>
            </a:lvl1pPr>
          </a:lstStyle>
          <a:p>
            <a:r>
              <a:rPr lang="en-US" dirty="0"/>
              <a:t>Title and Content - Click to add title</a:t>
            </a:r>
          </a:p>
        </p:txBody>
      </p:sp>
      <p:sp>
        <p:nvSpPr>
          <p:cNvPr id="3" name="Content Placeholder 2"/>
          <p:cNvSpPr>
            <a:spLocks noGrp="1"/>
          </p:cNvSpPr>
          <p:nvPr>
            <p:ph idx="1" hasCustomPrompt="1"/>
          </p:nvPr>
        </p:nvSpPr>
        <p:spPr>
          <a:xfrm>
            <a:off x="393476" y="1685925"/>
            <a:ext cx="11433396" cy="4422694"/>
          </a:xfrm>
        </p:spPr>
        <p:txBody>
          <a:bodyPr/>
          <a:lstStyle>
            <a:lvl1pPr>
              <a:lnSpc>
                <a:spcPct val="100000"/>
              </a:lnSpc>
              <a:buFontTx/>
              <a:buNone/>
              <a:defRPr b="0" i="0">
                <a:latin typeface="+mn-lt"/>
                <a:ea typeface="Open Sans" panose="020B0606030504020204" pitchFamily="34" charset="0"/>
                <a:cs typeface="Open Sans" panose="020B0606030504020204" pitchFamily="34" charset="0"/>
              </a:defRPr>
            </a:lvl1pPr>
            <a:lvl2pPr>
              <a:lnSpc>
                <a:spcPct val="100000"/>
              </a:lnSpc>
              <a:buFont typeface="Wingdings" pitchFamily="2" charset="2"/>
              <a:buChar char="§"/>
              <a:defRPr/>
            </a:lvl2pPr>
            <a:lvl3pPr>
              <a:lnSpc>
                <a:spcPct val="100000"/>
              </a:lnSpc>
              <a:buFont typeface="Wingdings" pitchFamily="2" charset="2"/>
              <a:buChar char="§"/>
              <a:defRPr/>
            </a:lvl3pPr>
            <a:lvl4pPr>
              <a:lnSpc>
                <a:spcPct val="100000"/>
              </a:lnSpc>
              <a:buFont typeface="Wingdings" pitchFamily="2" charset="2"/>
              <a:buChar char="§"/>
              <a:defRPr/>
            </a:lvl4pPr>
            <a:lvl5pPr>
              <a:lnSpc>
                <a:spcPct val="100000"/>
              </a:lnSpc>
              <a:buFont typeface="Wingdings" pitchFamily="2" charset="2"/>
              <a:buChar char="§"/>
              <a:defRPr b="0" i="0">
                <a:latin typeface="+mn-lt"/>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7" name="Date Placeholder 3">
            <a:extLst>
              <a:ext uri="{FF2B5EF4-FFF2-40B4-BE49-F238E27FC236}">
                <a16:creationId xmlns:a16="http://schemas.microsoft.com/office/drawing/2014/main" id="{893E114A-6AF8-2C4F-AE0E-ED5EDB14944C}"/>
              </a:ext>
            </a:extLst>
          </p:cNvPr>
          <p:cNvSpPr>
            <a:spLocks noGrp="1"/>
          </p:cNvSpPr>
          <p:nvPr>
            <p:ph type="dt" sz="half" idx="2"/>
          </p:nvPr>
        </p:nvSpPr>
        <p:spPr>
          <a:xfrm>
            <a:off x="393477" y="6501816"/>
            <a:ext cx="2843216" cy="365125"/>
          </a:xfrm>
          <a:prstGeom prst="rect">
            <a:avLst/>
          </a:prstGeom>
        </p:spPr>
        <p:txBody>
          <a:bodyPr vert="horz" lIns="0" tIns="0" rIns="0" bIns="0" rtlCol="0" anchor="ctr"/>
          <a:lstStyle>
            <a:lvl1pPr algn="l">
              <a:defRPr sz="1200">
                <a:solidFill>
                  <a:schemeClr val="tx2"/>
                </a:solidFill>
              </a:defRPr>
            </a:lvl1pPr>
          </a:lstStyle>
          <a:p>
            <a:fld id="{93CAD235-CEBB-1F44-95D4-4CBCA52064A0}" type="datetime4">
              <a:rPr lang="en-US" smtClean="0"/>
              <a:pPr/>
              <a:t>April 10, 2023</a:t>
            </a:fld>
            <a:endParaRPr lang="en-US" dirty="0">
              <a:solidFill>
                <a:schemeClr val="tx2"/>
              </a:solidFill>
            </a:endParaRPr>
          </a:p>
        </p:txBody>
      </p:sp>
      <p:sp>
        <p:nvSpPr>
          <p:cNvPr id="11" name="Slide Number Placeholder 5">
            <a:extLst>
              <a:ext uri="{FF2B5EF4-FFF2-40B4-BE49-F238E27FC236}">
                <a16:creationId xmlns:a16="http://schemas.microsoft.com/office/drawing/2014/main" id="{39CDE9E9-5B72-F740-9CA1-7BF072FE8A30}"/>
              </a:ext>
            </a:extLst>
          </p:cNvPr>
          <p:cNvSpPr>
            <a:spLocks noGrp="1"/>
          </p:cNvSpPr>
          <p:nvPr>
            <p:ph type="sldNum" sz="quarter" idx="4"/>
          </p:nvPr>
        </p:nvSpPr>
        <p:spPr>
          <a:xfrm>
            <a:off x="11826873" y="6493595"/>
            <a:ext cx="365128" cy="365125"/>
          </a:xfrm>
          <a:prstGeom prst="rect">
            <a:avLst/>
          </a:prstGeom>
        </p:spPr>
        <p:txBody>
          <a:bodyPr vert="horz" lIns="0" tIns="0" rIns="0" bIns="0" rtlCol="0" anchor="ctr">
            <a:normAutofit/>
          </a:bodyPr>
          <a:lstStyle>
            <a:lvl1pPr algn="ctr">
              <a:defRPr sz="1000" b="0">
                <a:solidFill>
                  <a:schemeClr val="tx1"/>
                </a:solidFill>
                <a:latin typeface="+mj-lt"/>
              </a:defRPr>
            </a:lvl1pPr>
          </a:lstStyle>
          <a:p>
            <a:pPr algn="ctr"/>
            <a:fld id="{2E94512F-4FCD-4B8F-9303-F99597583EE2}" type="slidenum">
              <a:rPr lang="en-US" smtClean="0"/>
              <a:pPr/>
              <a:t>‹#›</a:t>
            </a:fld>
            <a:endParaRPr lang="en-US" dirty="0"/>
          </a:p>
        </p:txBody>
      </p:sp>
    </p:spTree>
    <p:extLst>
      <p:ext uri="{BB962C8B-B14F-4D97-AF65-F5344CB8AC3E}">
        <p14:creationId xmlns:p14="http://schemas.microsoft.com/office/powerpoint/2010/main" val="20085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476" y="157300"/>
            <a:ext cx="11395619" cy="973004"/>
          </a:xfrm>
          <a:prstGeom prst="rect">
            <a:avLst/>
          </a:prstGeom>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402904" y="1685925"/>
            <a:ext cx="5457208" cy="4422694"/>
          </a:xfrm>
        </p:spPr>
        <p:txBody>
          <a:bodyPr/>
          <a:lstStyle>
            <a:lvl1pPr>
              <a:lnSpc>
                <a:spcPct val="100000"/>
              </a:lnSpc>
              <a:buFontTx/>
              <a:buNone/>
              <a:defRPr b="0" i="0">
                <a:latin typeface="+mn-lt"/>
                <a:ea typeface="Open Sans" panose="020B0606030504020204" pitchFamily="34" charset="0"/>
                <a:cs typeface="Open Sans" panose="020B0606030504020204" pitchFamily="34" charset="0"/>
              </a:defRPr>
            </a:lvl1pPr>
            <a:lvl2pPr>
              <a:lnSpc>
                <a:spcPct val="100000"/>
              </a:lnSpc>
              <a:buFont typeface="Wingdings" pitchFamily="2" charset="2"/>
              <a:buChar char="§"/>
              <a:defRPr/>
            </a:lvl2pPr>
            <a:lvl3pPr>
              <a:lnSpc>
                <a:spcPct val="100000"/>
              </a:lnSpc>
              <a:buFont typeface="Wingdings" pitchFamily="2" charset="2"/>
              <a:buChar char="§"/>
              <a:defRPr/>
            </a:lvl3pPr>
            <a:lvl4pPr>
              <a:lnSpc>
                <a:spcPct val="100000"/>
              </a:lnSpc>
              <a:buFont typeface="Wingdings" pitchFamily="2" charset="2"/>
              <a:buChar char="§"/>
              <a:defRPr/>
            </a:lvl4pPr>
            <a:lvl5pPr>
              <a:lnSpc>
                <a:spcPct val="100000"/>
              </a:lnSpc>
              <a:buFont typeface="Wingdings" pitchFamily="2" charset="2"/>
              <a:buChar char="§"/>
              <a:defRPr b="0" i="0">
                <a:latin typeface="+mn-lt"/>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7" name="Date Placeholder 3">
            <a:extLst>
              <a:ext uri="{FF2B5EF4-FFF2-40B4-BE49-F238E27FC236}">
                <a16:creationId xmlns:a16="http://schemas.microsoft.com/office/drawing/2014/main" id="{893E114A-6AF8-2C4F-AE0E-ED5EDB14944C}"/>
              </a:ext>
            </a:extLst>
          </p:cNvPr>
          <p:cNvSpPr>
            <a:spLocks noGrp="1"/>
          </p:cNvSpPr>
          <p:nvPr>
            <p:ph type="dt" sz="half" idx="2"/>
          </p:nvPr>
        </p:nvSpPr>
        <p:spPr>
          <a:xfrm>
            <a:off x="393477" y="6501816"/>
            <a:ext cx="2843216" cy="365125"/>
          </a:xfrm>
          <a:prstGeom prst="rect">
            <a:avLst/>
          </a:prstGeom>
        </p:spPr>
        <p:txBody>
          <a:bodyPr vert="horz" lIns="0" tIns="0" rIns="0" bIns="0" rtlCol="0" anchor="ctr"/>
          <a:lstStyle>
            <a:lvl1pPr algn="l">
              <a:defRPr sz="1200">
                <a:solidFill>
                  <a:schemeClr val="tx2"/>
                </a:solidFill>
              </a:defRPr>
            </a:lvl1pPr>
          </a:lstStyle>
          <a:p>
            <a:fld id="{93CAD235-CEBB-1F44-95D4-4CBCA52064A0}" type="datetime4">
              <a:rPr lang="en-US" smtClean="0"/>
              <a:pPr/>
              <a:t>April 10, 2023</a:t>
            </a:fld>
            <a:endParaRPr lang="en-US" dirty="0">
              <a:solidFill>
                <a:schemeClr val="tx2"/>
              </a:solidFill>
            </a:endParaRPr>
          </a:p>
        </p:txBody>
      </p:sp>
      <p:sp>
        <p:nvSpPr>
          <p:cNvPr id="11" name="Slide Number Placeholder 5">
            <a:extLst>
              <a:ext uri="{FF2B5EF4-FFF2-40B4-BE49-F238E27FC236}">
                <a16:creationId xmlns:a16="http://schemas.microsoft.com/office/drawing/2014/main" id="{39CDE9E9-5B72-F740-9CA1-7BF072FE8A30}"/>
              </a:ext>
            </a:extLst>
          </p:cNvPr>
          <p:cNvSpPr>
            <a:spLocks noGrp="1"/>
          </p:cNvSpPr>
          <p:nvPr>
            <p:ph type="sldNum" sz="quarter" idx="4"/>
          </p:nvPr>
        </p:nvSpPr>
        <p:spPr>
          <a:xfrm>
            <a:off x="11826873" y="6493595"/>
            <a:ext cx="365128" cy="365125"/>
          </a:xfrm>
          <a:prstGeom prst="rect">
            <a:avLst/>
          </a:prstGeom>
        </p:spPr>
        <p:txBody>
          <a:bodyPr vert="horz" lIns="0" tIns="0" rIns="0" bIns="0" rtlCol="0" anchor="ctr">
            <a:normAutofit/>
          </a:bodyPr>
          <a:lstStyle>
            <a:lvl1pPr algn="ctr">
              <a:defRPr sz="1000" b="0">
                <a:solidFill>
                  <a:schemeClr val="tx1"/>
                </a:solidFill>
                <a:latin typeface="+mj-lt"/>
              </a:defRPr>
            </a:lvl1pPr>
          </a:lstStyle>
          <a:p>
            <a:pPr algn="ctr"/>
            <a:fld id="{2E94512F-4FCD-4B8F-9303-F99597583EE2}" type="slidenum">
              <a:rPr lang="en-US" smtClean="0"/>
              <a:pPr/>
              <a:t>‹#›</a:t>
            </a:fld>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685925"/>
            <a:ext cx="5457208" cy="4422694"/>
          </a:xfrm>
        </p:spPr>
        <p:txBody>
          <a:bodyPr/>
          <a:lstStyle>
            <a:lvl1pPr>
              <a:lnSpc>
                <a:spcPct val="100000"/>
              </a:lnSpc>
              <a:buFontTx/>
              <a:buNone/>
              <a:defRPr b="0" i="0">
                <a:latin typeface="+mn-lt"/>
                <a:ea typeface="Open Sans" panose="020B0606030504020204" pitchFamily="34" charset="0"/>
                <a:cs typeface="Open Sans" panose="020B0606030504020204" pitchFamily="34" charset="0"/>
              </a:defRPr>
            </a:lvl1pPr>
            <a:lvl2pPr>
              <a:lnSpc>
                <a:spcPct val="100000"/>
              </a:lnSpc>
              <a:buFont typeface="Wingdings" pitchFamily="2" charset="2"/>
              <a:buChar char="§"/>
              <a:defRPr/>
            </a:lvl2pPr>
            <a:lvl3pPr>
              <a:lnSpc>
                <a:spcPct val="100000"/>
              </a:lnSpc>
              <a:buFont typeface="Wingdings" pitchFamily="2" charset="2"/>
              <a:buChar char="§"/>
              <a:defRPr/>
            </a:lvl3pPr>
            <a:lvl4pPr>
              <a:lnSpc>
                <a:spcPct val="100000"/>
              </a:lnSpc>
              <a:buFont typeface="Wingdings" pitchFamily="2" charset="2"/>
              <a:buChar char="§"/>
              <a:defRPr/>
            </a:lvl4pPr>
            <a:lvl5pPr>
              <a:lnSpc>
                <a:spcPct val="100000"/>
              </a:lnSpc>
              <a:buFont typeface="Wingdings" pitchFamily="2" charset="2"/>
              <a:buChar char="§"/>
              <a:defRPr b="0" i="0">
                <a:latin typeface="+mn-lt"/>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477" y="157300"/>
            <a:ext cx="11375562" cy="973004"/>
          </a:xfrm>
          <a:prstGeom prst="rect">
            <a:avLst/>
          </a:prstGeom>
        </p:spPr>
        <p:txBody>
          <a:bodyPr/>
          <a:lstStyle>
            <a:lvl1pPr marL="0">
              <a:defRPr/>
            </a:lvl1pPr>
          </a:lstStyle>
          <a:p>
            <a:r>
              <a:rPr lang="en-US" dirty="0"/>
              <a:t>Title Only - Click to add title</a:t>
            </a:r>
          </a:p>
        </p:txBody>
      </p:sp>
      <p:sp>
        <p:nvSpPr>
          <p:cNvPr id="7" name="Date Placeholder 3">
            <a:extLst>
              <a:ext uri="{FF2B5EF4-FFF2-40B4-BE49-F238E27FC236}">
                <a16:creationId xmlns:a16="http://schemas.microsoft.com/office/drawing/2014/main" id="{893E114A-6AF8-2C4F-AE0E-ED5EDB14944C}"/>
              </a:ext>
            </a:extLst>
          </p:cNvPr>
          <p:cNvSpPr>
            <a:spLocks noGrp="1"/>
          </p:cNvSpPr>
          <p:nvPr>
            <p:ph type="dt" sz="half" idx="2"/>
          </p:nvPr>
        </p:nvSpPr>
        <p:spPr>
          <a:xfrm>
            <a:off x="393477" y="6501816"/>
            <a:ext cx="2843216" cy="365125"/>
          </a:xfrm>
          <a:prstGeom prst="rect">
            <a:avLst/>
          </a:prstGeom>
        </p:spPr>
        <p:txBody>
          <a:bodyPr vert="horz" lIns="0" tIns="0" rIns="0" bIns="0" rtlCol="0" anchor="ctr"/>
          <a:lstStyle>
            <a:lvl1pPr algn="l">
              <a:defRPr sz="1200">
                <a:solidFill>
                  <a:schemeClr val="tx2"/>
                </a:solidFill>
              </a:defRPr>
            </a:lvl1pPr>
          </a:lstStyle>
          <a:p>
            <a:fld id="{93CAD235-CEBB-1F44-95D4-4CBCA52064A0}" type="datetime4">
              <a:rPr lang="en-US" smtClean="0"/>
              <a:pPr/>
              <a:t>April 10, 2023</a:t>
            </a:fld>
            <a:endParaRPr lang="en-US" dirty="0">
              <a:solidFill>
                <a:schemeClr val="tx2"/>
              </a:solidFill>
            </a:endParaRPr>
          </a:p>
        </p:txBody>
      </p:sp>
      <p:sp>
        <p:nvSpPr>
          <p:cNvPr id="11" name="Slide Number Placeholder 5">
            <a:extLst>
              <a:ext uri="{FF2B5EF4-FFF2-40B4-BE49-F238E27FC236}">
                <a16:creationId xmlns:a16="http://schemas.microsoft.com/office/drawing/2014/main" id="{39CDE9E9-5B72-F740-9CA1-7BF072FE8A30}"/>
              </a:ext>
            </a:extLst>
          </p:cNvPr>
          <p:cNvSpPr>
            <a:spLocks noGrp="1"/>
          </p:cNvSpPr>
          <p:nvPr>
            <p:ph type="sldNum" sz="quarter" idx="4"/>
          </p:nvPr>
        </p:nvSpPr>
        <p:spPr>
          <a:xfrm>
            <a:off x="11826873" y="6493595"/>
            <a:ext cx="365128" cy="365125"/>
          </a:xfrm>
          <a:prstGeom prst="rect">
            <a:avLst/>
          </a:prstGeom>
        </p:spPr>
        <p:txBody>
          <a:bodyPr vert="horz" lIns="0" tIns="0" rIns="0" bIns="0" rtlCol="0" anchor="ctr">
            <a:normAutofit/>
          </a:bodyPr>
          <a:lstStyle>
            <a:lvl1pPr algn="ctr">
              <a:defRPr sz="1000" b="0">
                <a:solidFill>
                  <a:schemeClr val="tx1"/>
                </a:solidFill>
                <a:latin typeface="+mj-lt"/>
              </a:defRPr>
            </a:lvl1pPr>
          </a:lstStyle>
          <a:p>
            <a:pPr algn="ctr"/>
            <a:fld id="{2E94512F-4FCD-4B8F-9303-F99597583EE2}"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93E114A-6AF8-2C4F-AE0E-ED5EDB14944C}"/>
              </a:ext>
            </a:extLst>
          </p:cNvPr>
          <p:cNvSpPr>
            <a:spLocks noGrp="1"/>
          </p:cNvSpPr>
          <p:nvPr>
            <p:ph type="dt" sz="half" idx="2"/>
          </p:nvPr>
        </p:nvSpPr>
        <p:spPr>
          <a:xfrm>
            <a:off x="393477" y="6501816"/>
            <a:ext cx="2843216" cy="365125"/>
          </a:xfrm>
          <a:prstGeom prst="rect">
            <a:avLst/>
          </a:prstGeom>
        </p:spPr>
        <p:txBody>
          <a:bodyPr vert="horz" lIns="0" tIns="0" rIns="0" bIns="0" rtlCol="0" anchor="ctr"/>
          <a:lstStyle>
            <a:lvl1pPr algn="l">
              <a:defRPr sz="1200">
                <a:solidFill>
                  <a:schemeClr val="tx2"/>
                </a:solidFill>
              </a:defRPr>
            </a:lvl1pPr>
          </a:lstStyle>
          <a:p>
            <a:fld id="{93CAD235-CEBB-1F44-95D4-4CBCA52064A0}" type="datetime4">
              <a:rPr lang="en-US" smtClean="0"/>
              <a:pPr/>
              <a:t>April 10, 2023</a:t>
            </a:fld>
            <a:endParaRPr lang="en-US" dirty="0">
              <a:solidFill>
                <a:schemeClr val="tx2"/>
              </a:solidFill>
            </a:endParaRPr>
          </a:p>
        </p:txBody>
      </p:sp>
      <p:sp>
        <p:nvSpPr>
          <p:cNvPr id="11" name="Slide Number Placeholder 5">
            <a:extLst>
              <a:ext uri="{FF2B5EF4-FFF2-40B4-BE49-F238E27FC236}">
                <a16:creationId xmlns:a16="http://schemas.microsoft.com/office/drawing/2014/main" id="{39CDE9E9-5B72-F740-9CA1-7BF072FE8A30}"/>
              </a:ext>
            </a:extLst>
          </p:cNvPr>
          <p:cNvSpPr>
            <a:spLocks noGrp="1"/>
          </p:cNvSpPr>
          <p:nvPr>
            <p:ph type="sldNum" sz="quarter" idx="4"/>
          </p:nvPr>
        </p:nvSpPr>
        <p:spPr>
          <a:xfrm>
            <a:off x="11826873" y="6493595"/>
            <a:ext cx="365128" cy="365125"/>
          </a:xfrm>
          <a:prstGeom prst="rect">
            <a:avLst/>
          </a:prstGeom>
        </p:spPr>
        <p:txBody>
          <a:bodyPr vert="horz" lIns="0" tIns="0" rIns="0" bIns="0" rtlCol="0" anchor="ctr">
            <a:normAutofit/>
          </a:bodyPr>
          <a:lstStyle>
            <a:lvl1pPr algn="ctr">
              <a:defRPr sz="1000" b="0">
                <a:solidFill>
                  <a:schemeClr val="tx1"/>
                </a:solidFill>
                <a:latin typeface="+mj-lt"/>
              </a:defRPr>
            </a:lvl1pPr>
          </a:lstStyle>
          <a:p>
            <a:pPr algn="ctr"/>
            <a:fld id="{2E94512F-4FCD-4B8F-9303-F99597583EE2}"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DAB39D-3DF2-E847-8C3E-FDFA1C596259}"/>
              </a:ext>
            </a:extLst>
          </p:cNvPr>
          <p:cNvSpPr/>
          <p:nvPr userDrawn="1"/>
        </p:nvSpPr>
        <p:spPr>
          <a:xfrm>
            <a:off x="0" y="1223783"/>
            <a:ext cx="12192000" cy="5278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8929" y="135000"/>
            <a:ext cx="11539936" cy="973004"/>
          </a:xfrm>
          <a:prstGeom prst="rect">
            <a:avLst/>
          </a:prstGeom>
        </p:spPr>
        <p:txBody>
          <a:bodyPr vert="horz" lIns="0" tIns="0" rIns="0" bIns="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3830A6B1-B674-D445-B9BF-76365E83B1FA}"/>
              </a:ext>
            </a:extLst>
          </p:cNvPr>
          <p:cNvSpPr/>
          <p:nvPr userDrawn="1"/>
        </p:nvSpPr>
        <p:spPr>
          <a:xfrm rot="5400000" flipV="1">
            <a:off x="11689712" y="6666552"/>
            <a:ext cx="246888"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9" name="Picture 8">
            <a:extLst>
              <a:ext uri="{FF2B5EF4-FFF2-40B4-BE49-F238E27FC236}">
                <a16:creationId xmlns:a16="http://schemas.microsoft.com/office/drawing/2014/main" id="{8EA7547A-5252-D141-892A-B9814F803C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11493" y="6564988"/>
            <a:ext cx="258631" cy="258631"/>
          </a:xfrm>
          <a:prstGeom prst="rect">
            <a:avLst/>
          </a:prstGeom>
        </p:spPr>
      </p:pic>
      <p:sp>
        <p:nvSpPr>
          <p:cNvPr id="3" name="Text Placeholder 2"/>
          <p:cNvSpPr>
            <a:spLocks noGrp="1"/>
          </p:cNvSpPr>
          <p:nvPr>
            <p:ph type="body" idx="1"/>
          </p:nvPr>
        </p:nvSpPr>
        <p:spPr>
          <a:xfrm>
            <a:off x="328929" y="1685925"/>
            <a:ext cx="11497943" cy="4422694"/>
          </a:xfrm>
          <a:prstGeom prst="rect">
            <a:avLst/>
          </a:prstGeom>
        </p:spPr>
        <p:txBody>
          <a:bodyPr vert="horz" lIns="0" tIns="0" rIns="0" bIns="0" rtlCol="0">
            <a:normAutofit/>
          </a:body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3477" y="6501816"/>
            <a:ext cx="2843216" cy="365125"/>
          </a:xfrm>
          <a:prstGeom prst="rect">
            <a:avLst/>
          </a:prstGeom>
        </p:spPr>
        <p:txBody>
          <a:bodyPr vert="horz" lIns="0" tIns="0" rIns="0" bIns="0" rtlCol="0" anchor="ctr"/>
          <a:lstStyle>
            <a:lvl1pPr algn="l">
              <a:defRPr sz="1200">
                <a:solidFill>
                  <a:schemeClr val="tx2"/>
                </a:solidFill>
              </a:defRPr>
            </a:lvl1pPr>
          </a:lstStyle>
          <a:p>
            <a:fld id="{93CAD235-CEBB-1F44-95D4-4CBCA52064A0}" type="datetime4">
              <a:rPr lang="en-US" smtClean="0"/>
              <a:pPr/>
              <a:t>April 10, 2023</a:t>
            </a:fld>
            <a:endParaRPr lang="en-US" dirty="0">
              <a:solidFill>
                <a:schemeClr val="tx2"/>
              </a:solidFill>
            </a:endParaRPr>
          </a:p>
        </p:txBody>
      </p:sp>
      <p:sp>
        <p:nvSpPr>
          <p:cNvPr id="6" name="Slide Number Placeholder 5"/>
          <p:cNvSpPr>
            <a:spLocks noGrp="1"/>
          </p:cNvSpPr>
          <p:nvPr>
            <p:ph type="sldNum" sz="quarter" idx="4"/>
          </p:nvPr>
        </p:nvSpPr>
        <p:spPr>
          <a:xfrm>
            <a:off x="11826873" y="6493595"/>
            <a:ext cx="365128" cy="365125"/>
          </a:xfrm>
          <a:prstGeom prst="rect">
            <a:avLst/>
          </a:prstGeom>
        </p:spPr>
        <p:txBody>
          <a:bodyPr vert="horz" lIns="0" tIns="0" rIns="0" bIns="0" rtlCol="0" anchor="ctr">
            <a:normAutofit/>
          </a:bodyPr>
          <a:lstStyle>
            <a:lvl1pPr algn="ctr">
              <a:defRPr sz="1000" b="0">
                <a:solidFill>
                  <a:schemeClr val="tx1"/>
                </a:solidFill>
                <a:latin typeface="+mj-lt"/>
              </a:defRPr>
            </a:lvl1pPr>
          </a:lstStyle>
          <a:p>
            <a:pPr algn="ctr"/>
            <a:fld id="{2E94512F-4FCD-4B8F-9303-F99597583EE2}"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59" r:id="rId4"/>
    <p:sldLayoutId id="2147483760" r:id="rId5"/>
    <p:sldLayoutId id="2147483761" r:id="rId6"/>
    <p:sldLayoutId id="214748376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a:solidFill>
            <a:schemeClr val="tx2"/>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ico@sandi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ndia.gov/"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sandia.gov/working_with_sandia/prospective_suppliers/supplier_registratio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andia.gov/app/uploads/sites/113/2023/03/iSupplier-MFA-Help-Guide.pdf" TargetMode="External"/><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mailto:supreg@sandia.gov" TargetMode="External"/><Relationship Id="rId4" Type="http://schemas.openxmlformats.org/officeDocument/2006/relationships/hyperlink" Target="https://www.sandia.gov/working-with-sandia/isupplier-faq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1CC5664D-20F0-BF4A-ADD9-28067308A6EB}"/>
              </a:ext>
            </a:extLst>
          </p:cNvPr>
          <p:cNvSpPr>
            <a:spLocks noGrp="1"/>
          </p:cNvSpPr>
          <p:nvPr>
            <p:ph type="ctrTitle"/>
          </p:nvPr>
        </p:nvSpPr>
        <p:spPr/>
        <p:txBody>
          <a:bodyPr>
            <a:normAutofit fontScale="90000"/>
          </a:bodyPr>
          <a:lstStyle/>
          <a:p>
            <a:r>
              <a:rPr lang="en-US" dirty="0"/>
              <a:t>Directions for Becoming an AEA Supplier</a:t>
            </a:r>
          </a:p>
        </p:txBody>
      </p:sp>
      <p:sp>
        <p:nvSpPr>
          <p:cNvPr id="28" name="Text Placeholder 27">
            <a:extLst>
              <a:ext uri="{FF2B5EF4-FFF2-40B4-BE49-F238E27FC236}">
                <a16:creationId xmlns:a16="http://schemas.microsoft.com/office/drawing/2014/main" id="{DC4A88D4-D990-2E4E-9DA7-FAB058272D06}"/>
              </a:ext>
            </a:extLst>
          </p:cNvPr>
          <p:cNvSpPr>
            <a:spLocks noGrp="1"/>
          </p:cNvSpPr>
          <p:nvPr>
            <p:ph type="body" sz="quarter" idx="10"/>
          </p:nvPr>
        </p:nvSpPr>
        <p:spPr/>
        <p:txBody>
          <a:bodyPr/>
          <a:lstStyle/>
          <a:p>
            <a:r>
              <a:rPr lang="en-US" dirty="0"/>
              <a:t>AEA Certification Process</a:t>
            </a:r>
          </a:p>
        </p:txBody>
      </p:sp>
      <p:sp>
        <p:nvSpPr>
          <p:cNvPr id="29" name="Text Placeholder 28">
            <a:extLst>
              <a:ext uri="{FF2B5EF4-FFF2-40B4-BE49-F238E27FC236}">
                <a16:creationId xmlns:a16="http://schemas.microsoft.com/office/drawing/2014/main" id="{FAF0583B-EBD7-784D-A4BA-8D96A3BF6148}"/>
              </a:ext>
            </a:extLst>
          </p:cNvPr>
          <p:cNvSpPr>
            <a:spLocks noGrp="1"/>
          </p:cNvSpPr>
          <p:nvPr>
            <p:ph type="body" sz="quarter" idx="15"/>
          </p:nvPr>
        </p:nvSpPr>
        <p:spPr/>
        <p:txBody>
          <a:bodyPr>
            <a:normAutofit lnSpcReduction="10000"/>
          </a:bodyPr>
          <a:lstStyle/>
          <a:p>
            <a:r>
              <a:rPr lang="en-US" sz="1000" b="0" dirty="0">
                <a:solidFill>
                  <a:srgbClr val="444444"/>
                </a:solidFill>
                <a:effectLst/>
                <a:latin typeface="Verdana" panose="020B0604030504040204" pitchFamily="34" charset="0"/>
                <a:ea typeface="Times New Roman" panose="02020603050405020304" pitchFamily="18" charset="0"/>
                <a:cs typeface="Calibri" panose="020F0502020204030204" pitchFamily="34" charset="0"/>
              </a:rPr>
              <a:t>SAND2023-01851O</a:t>
            </a:r>
            <a:endParaRPr lang="en-US" sz="400" b="0" dirty="0"/>
          </a:p>
        </p:txBody>
      </p:sp>
      <p:sp>
        <p:nvSpPr>
          <p:cNvPr id="30" name="Text Placeholder 29">
            <a:extLst>
              <a:ext uri="{FF2B5EF4-FFF2-40B4-BE49-F238E27FC236}">
                <a16:creationId xmlns:a16="http://schemas.microsoft.com/office/drawing/2014/main" id="{E101C51E-0E2D-F848-BBF3-A64E2D502E8E}"/>
              </a:ext>
            </a:extLst>
          </p:cNvPr>
          <p:cNvSpPr>
            <a:spLocks noGrp="1"/>
          </p:cNvSpPr>
          <p:nvPr>
            <p:ph type="body" sz="quarter" idx="22"/>
          </p:nvPr>
        </p:nvSpPr>
        <p:spPr>
          <a:xfrm>
            <a:off x="308192" y="5013689"/>
            <a:ext cx="11047785" cy="1082311"/>
          </a:xfrm>
        </p:spPr>
        <p:txBody>
          <a:bodyPr/>
          <a:lstStyle/>
          <a:p>
            <a:pPr algn="ctr"/>
            <a:r>
              <a:rPr lang="en-US" dirty="0"/>
              <a:t>International Export and Trade Compliance Office</a:t>
            </a:r>
          </a:p>
          <a:p>
            <a:pPr algn="ctr"/>
            <a:r>
              <a:rPr lang="en-US" dirty="0">
                <a:solidFill>
                  <a:schemeClr val="bg1"/>
                </a:solidFill>
              </a:rPr>
              <a:t>Contact us: </a:t>
            </a:r>
            <a:r>
              <a:rPr lang="en-US" dirty="0">
                <a:solidFill>
                  <a:schemeClr val="bg1"/>
                </a:solidFill>
                <a:hlinkClick r:id="rId3"/>
              </a:rPr>
              <a:t>eico@sandia.gov</a:t>
            </a:r>
            <a:r>
              <a:rPr lang="en-US" dirty="0">
                <a:solidFill>
                  <a:schemeClr val="bg1"/>
                </a:solidFill>
              </a:rPr>
              <a:t> or </a:t>
            </a:r>
            <a:r>
              <a:rPr lang="en-US" dirty="0"/>
              <a:t>1-505-845-7000</a:t>
            </a:r>
          </a:p>
          <a:p>
            <a:pPr algn="r"/>
            <a:r>
              <a:rPr lang="en-US" sz="1000" dirty="0"/>
              <a:t>Revised 04/10/23</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p>
        </p:txBody>
      </p:sp>
    </p:spTree>
    <p:extLst>
      <p:ext uri="{BB962C8B-B14F-4D97-AF65-F5344CB8AC3E}">
        <p14:creationId xmlns:p14="http://schemas.microsoft.com/office/powerpoint/2010/main" val="2181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434B-A6C3-478F-A46D-BE0B48CDFCED}"/>
              </a:ext>
            </a:extLst>
          </p:cNvPr>
          <p:cNvSpPr>
            <a:spLocks noGrp="1"/>
          </p:cNvSpPr>
          <p:nvPr>
            <p:ph type="title"/>
          </p:nvPr>
        </p:nvSpPr>
        <p:spPr/>
        <p:txBody>
          <a:bodyPr/>
          <a:lstStyle/>
          <a:p>
            <a:r>
              <a:rPr lang="en-US" dirty="0"/>
              <a:t>Sandia’s Home Page</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2</a:t>
            </a:fld>
            <a:endParaRPr lang="en-US" dirty="0"/>
          </a:p>
        </p:txBody>
      </p:sp>
      <p:sp>
        <p:nvSpPr>
          <p:cNvPr id="5" name="Content Placeholder 4">
            <a:extLst>
              <a:ext uri="{FF2B5EF4-FFF2-40B4-BE49-F238E27FC236}">
                <a16:creationId xmlns:a16="http://schemas.microsoft.com/office/drawing/2014/main" id="{CB8BA4A0-90AF-454C-9A98-EA4134AF95B9}"/>
              </a:ext>
            </a:extLst>
          </p:cNvPr>
          <p:cNvSpPr>
            <a:spLocks noGrp="1"/>
          </p:cNvSpPr>
          <p:nvPr>
            <p:ph idx="10"/>
          </p:nvPr>
        </p:nvSpPr>
        <p:spPr>
          <a:xfrm>
            <a:off x="6212916" y="1999716"/>
            <a:ext cx="5457208" cy="4429822"/>
          </a:xfrm>
        </p:spPr>
        <p:txBody>
          <a:bodyPr>
            <a:normAutofit fontScale="47500" lnSpcReduction="20000"/>
          </a:bodyPr>
          <a:lstStyle/>
          <a:p>
            <a:pPr lvl="0"/>
            <a:r>
              <a:rPr lang="en-US" sz="3200" dirty="0">
                <a:solidFill>
                  <a:srgbClr val="1A315D"/>
                </a:solidFill>
                <a:latin typeface="+mj-lt"/>
              </a:rPr>
              <a:t>To navigate to the iSupplier Portal, go to </a:t>
            </a:r>
            <a:r>
              <a:rPr lang="en-US" sz="3200" dirty="0">
                <a:solidFill>
                  <a:srgbClr val="1A315D"/>
                </a:solidFill>
                <a:latin typeface="+mj-lt"/>
                <a:hlinkClick r:id="rId2">
                  <a:extLst>
                    <a:ext uri="{A12FA001-AC4F-418D-AE19-62706E023703}">
                      <ahyp:hlinkClr xmlns:ahyp="http://schemas.microsoft.com/office/drawing/2018/hyperlinkcolor" val="tx"/>
                    </a:ext>
                  </a:extLst>
                </a:hlinkClick>
              </a:rPr>
              <a:t>www.sandia.gov</a:t>
            </a:r>
            <a:r>
              <a:rPr lang="en-US" sz="3200" dirty="0">
                <a:solidFill>
                  <a:srgbClr val="1A315D"/>
                </a:solidFill>
                <a:latin typeface="+mj-lt"/>
              </a:rPr>
              <a:t>. </a:t>
            </a:r>
          </a:p>
          <a:p>
            <a:pPr marL="457200" lvl="0" indent="-457200">
              <a:buFont typeface="Wingdings" panose="05000000000000000000" pitchFamily="2" charset="2"/>
              <a:buChar char="v"/>
            </a:pPr>
            <a:r>
              <a:rPr lang="en-US" sz="3200" dirty="0">
                <a:solidFill>
                  <a:srgbClr val="1A315D"/>
                </a:solidFill>
                <a:latin typeface="+mj-lt"/>
              </a:rPr>
              <a:t>From the Sandia home page, click on “Partnerships.”</a:t>
            </a:r>
          </a:p>
          <a:p>
            <a:pPr marL="457200" lvl="0" indent="-457200">
              <a:buFont typeface="Wingdings" panose="05000000000000000000" pitchFamily="2" charset="2"/>
              <a:buChar char="v"/>
            </a:pPr>
            <a:r>
              <a:rPr lang="en-US" sz="3200" dirty="0">
                <a:solidFill>
                  <a:srgbClr val="1A315D"/>
                </a:solidFill>
                <a:latin typeface="+mj-lt"/>
              </a:rPr>
              <a:t>Next, from the Working with Sandia page click on “Current Suppliers.” </a:t>
            </a:r>
          </a:p>
          <a:p>
            <a:r>
              <a:rPr lang="en-US" dirty="0">
                <a:solidFill>
                  <a:srgbClr val="1A315D"/>
                </a:solidFill>
                <a:latin typeface="+mj-lt"/>
              </a:rPr>
              <a:t> </a:t>
            </a:r>
          </a:p>
          <a:p>
            <a:r>
              <a:rPr lang="en-US" b="1" dirty="0">
                <a:solidFill>
                  <a:srgbClr val="1A315D"/>
                </a:solidFill>
                <a:latin typeface="+mj-lt"/>
              </a:rPr>
              <a:t>Disclaimers: </a:t>
            </a:r>
            <a:endParaRPr lang="en-US" dirty="0">
              <a:solidFill>
                <a:srgbClr val="1A315D"/>
              </a:solidFill>
              <a:latin typeface="+mj-lt"/>
            </a:endParaRPr>
          </a:p>
          <a:p>
            <a:pPr marL="457200" lvl="0" indent="-457200">
              <a:buFont typeface="Wingdings" panose="05000000000000000000" pitchFamily="2" charset="2"/>
              <a:buChar char="v"/>
            </a:pPr>
            <a:r>
              <a:rPr lang="en-US" dirty="0">
                <a:solidFill>
                  <a:srgbClr val="1A315D"/>
                </a:solidFill>
                <a:latin typeface="+mj-lt"/>
              </a:rPr>
              <a:t>Each AEA Supplier will be reviewed and approved based on their individual company responses. Completion of the AEA Certification does not guarantee your company will be granted approval as an AEA Supplier. </a:t>
            </a:r>
            <a:br>
              <a:rPr lang="en-US" dirty="0">
                <a:solidFill>
                  <a:srgbClr val="1A315D"/>
                </a:solidFill>
                <a:latin typeface="+mj-lt"/>
              </a:rPr>
            </a:br>
            <a:endParaRPr lang="en-US" dirty="0">
              <a:solidFill>
                <a:srgbClr val="1A315D"/>
              </a:solidFill>
              <a:latin typeface="+mj-lt"/>
            </a:endParaRPr>
          </a:p>
          <a:p>
            <a:pPr marL="457200" lvl="0" indent="-457200">
              <a:buFont typeface="Wingdings" panose="05000000000000000000" pitchFamily="2" charset="2"/>
              <a:buChar char="v"/>
            </a:pPr>
            <a:r>
              <a:rPr lang="en-US" dirty="0">
                <a:solidFill>
                  <a:srgbClr val="1A315D"/>
                </a:solidFill>
                <a:latin typeface="+mj-lt"/>
              </a:rPr>
              <a:t>There is an annual AEA Certification renewal requirement for AEA Suppliers.</a:t>
            </a:r>
          </a:p>
          <a:p>
            <a:pPr marL="857250" lvl="0" indent="-857250">
              <a:buFont typeface="Wingdings" panose="05000000000000000000" pitchFamily="2" charset="2"/>
              <a:buChar char="v"/>
            </a:pPr>
            <a:endParaRPr lang="en-US" dirty="0">
              <a:solidFill>
                <a:srgbClr val="1A315D"/>
              </a:solidFill>
              <a:latin typeface="+mj-lt"/>
            </a:endParaRPr>
          </a:p>
          <a:p>
            <a:pPr marL="457200" lvl="0" indent="-457200">
              <a:buFont typeface="Wingdings" panose="05000000000000000000" pitchFamily="2" charset="2"/>
              <a:buChar char="v"/>
            </a:pPr>
            <a:r>
              <a:rPr lang="en-US" dirty="0">
                <a:solidFill>
                  <a:srgbClr val="1A315D"/>
                </a:solidFill>
                <a:latin typeface="+mj-lt"/>
              </a:rPr>
              <a:t>Supplier will send written notification to Sandia disclosing any change of facts set forth in their certification within five (5) business days.</a:t>
            </a:r>
          </a:p>
        </p:txBody>
      </p:sp>
      <p:sp>
        <p:nvSpPr>
          <p:cNvPr id="7" name="Rectangle 6">
            <a:extLst>
              <a:ext uri="{FF2B5EF4-FFF2-40B4-BE49-F238E27FC236}">
                <a16:creationId xmlns:a16="http://schemas.microsoft.com/office/drawing/2014/main" id="{B27E54DF-AE0F-0340-97C7-4C3D75C015AD}"/>
              </a:ext>
            </a:extLst>
          </p:cNvPr>
          <p:cNvSpPr/>
          <p:nvPr/>
        </p:nvSpPr>
        <p:spPr>
          <a:xfrm rot="5400000" flipV="1">
            <a:off x="11689712" y="6666552"/>
            <a:ext cx="246888"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a:extLst>
              <a:ext uri="{FF2B5EF4-FFF2-40B4-BE49-F238E27FC236}">
                <a16:creationId xmlns:a16="http://schemas.microsoft.com/office/drawing/2014/main" id="{BBC00D75-45DA-F442-A468-41A6920FF7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1493" y="6564988"/>
            <a:ext cx="258631" cy="258631"/>
          </a:xfrm>
          <a:prstGeom prst="rect">
            <a:avLst/>
          </a:prstGeom>
        </p:spPr>
      </p:pic>
      <p:sp>
        <p:nvSpPr>
          <p:cNvPr id="11" name="Content Placeholder 4">
            <a:extLst>
              <a:ext uri="{FF2B5EF4-FFF2-40B4-BE49-F238E27FC236}">
                <a16:creationId xmlns:a16="http://schemas.microsoft.com/office/drawing/2014/main" id="{BCA1483D-7A57-49D9-806F-6C5A232632BA}"/>
              </a:ext>
            </a:extLst>
          </p:cNvPr>
          <p:cNvSpPr txBox="1">
            <a:spLocks/>
          </p:cNvSpPr>
          <p:nvPr/>
        </p:nvSpPr>
        <p:spPr>
          <a:xfrm>
            <a:off x="393476" y="1284410"/>
            <a:ext cx="11395619" cy="401515"/>
          </a:xfrm>
          <a:prstGeom prst="rect">
            <a:avLst/>
          </a:prstGeom>
        </p:spPr>
        <p:txBody>
          <a:bodyPr vert="horz" lIns="0" tIns="0" rIns="0" bIns="0" rtlCol="0">
            <a:normAutofit fontScale="55000" lnSpcReduction="20000"/>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dirty="0">
                <a:solidFill>
                  <a:srgbClr val="1A315D"/>
                </a:solidFill>
                <a:latin typeface="+mj-lt"/>
                <a:ea typeface="Calibri" panose="020F0502020204030204" pitchFamily="34" charset="0"/>
                <a:cs typeface="Times New Roman" panose="02020603050405020304" pitchFamily="18" charset="0"/>
              </a:rPr>
              <a:t>To become an AEA Supplier, you first must have an approved iSupplier Account.  If you are not registered in Sandia’s iSupplier Portal, please see the </a:t>
            </a:r>
            <a:r>
              <a:rPr lang="en-US" u="sng" dirty="0">
                <a:solidFill>
                  <a:srgbClr val="1A315D"/>
                </a:solidFill>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Supplier Registration</a:t>
            </a:r>
            <a:r>
              <a:rPr lang="en-US" dirty="0">
                <a:solidFill>
                  <a:srgbClr val="1A315D"/>
                </a:solidFill>
                <a:latin typeface="+mj-lt"/>
                <a:ea typeface="Calibri" panose="020F0502020204030204" pitchFamily="34" charset="0"/>
                <a:cs typeface="Times New Roman" panose="02020603050405020304" pitchFamily="18" charset="0"/>
              </a:rPr>
              <a:t> page for details to register.</a:t>
            </a:r>
          </a:p>
        </p:txBody>
      </p:sp>
      <p:pic>
        <p:nvPicPr>
          <p:cNvPr id="13" name="Picture 12">
            <a:extLst>
              <a:ext uri="{FF2B5EF4-FFF2-40B4-BE49-F238E27FC236}">
                <a16:creationId xmlns:a16="http://schemas.microsoft.com/office/drawing/2014/main" id="{B54CD8AF-1869-4A29-A0BC-5CA51E86A85C}"/>
              </a:ext>
            </a:extLst>
          </p:cNvPr>
          <p:cNvPicPr>
            <a:picLocks noChangeAspect="1"/>
          </p:cNvPicPr>
          <p:nvPr/>
        </p:nvPicPr>
        <p:blipFill rotWithShape="1">
          <a:blip r:embed="rId5"/>
          <a:srcRect r="44814"/>
          <a:stretch/>
        </p:blipFill>
        <p:spPr>
          <a:xfrm>
            <a:off x="206687" y="2534447"/>
            <a:ext cx="5772398" cy="642732"/>
          </a:xfrm>
          <a:prstGeom prst="rect">
            <a:avLst/>
          </a:prstGeom>
        </p:spPr>
      </p:pic>
      <p:sp>
        <p:nvSpPr>
          <p:cNvPr id="14" name="Arrow: Down 13">
            <a:extLst>
              <a:ext uri="{FF2B5EF4-FFF2-40B4-BE49-F238E27FC236}">
                <a16:creationId xmlns:a16="http://schemas.microsoft.com/office/drawing/2014/main" id="{DE4FAA3F-FEAF-469B-9E04-295171FE91FD}"/>
              </a:ext>
            </a:extLst>
          </p:cNvPr>
          <p:cNvSpPr/>
          <p:nvPr/>
        </p:nvSpPr>
        <p:spPr>
          <a:xfrm rot="2842939">
            <a:off x="4933911" y="2584536"/>
            <a:ext cx="242316" cy="24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0C9B2AB-2981-4347-B127-2FED023D5587}"/>
              </a:ext>
            </a:extLst>
          </p:cNvPr>
          <p:cNvPicPr>
            <a:picLocks noChangeAspect="1"/>
          </p:cNvPicPr>
          <p:nvPr/>
        </p:nvPicPr>
        <p:blipFill rotWithShape="1">
          <a:blip r:embed="rId6"/>
          <a:srcRect r="35230"/>
          <a:stretch/>
        </p:blipFill>
        <p:spPr>
          <a:xfrm>
            <a:off x="206687" y="3907567"/>
            <a:ext cx="5748954" cy="1271187"/>
          </a:xfrm>
          <a:prstGeom prst="rect">
            <a:avLst/>
          </a:prstGeom>
        </p:spPr>
      </p:pic>
      <p:sp>
        <p:nvSpPr>
          <p:cNvPr id="17" name="Arrow: Down 16">
            <a:extLst>
              <a:ext uri="{FF2B5EF4-FFF2-40B4-BE49-F238E27FC236}">
                <a16:creationId xmlns:a16="http://schemas.microsoft.com/office/drawing/2014/main" id="{2EF5D662-9A48-46FF-B85D-9C936F262DA3}"/>
              </a:ext>
            </a:extLst>
          </p:cNvPr>
          <p:cNvSpPr/>
          <p:nvPr/>
        </p:nvSpPr>
        <p:spPr>
          <a:xfrm rot="2842939">
            <a:off x="5427295" y="4743283"/>
            <a:ext cx="242316" cy="24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8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434B-A6C3-478F-A46D-BE0B48CDFCED}"/>
              </a:ext>
            </a:extLst>
          </p:cNvPr>
          <p:cNvSpPr>
            <a:spLocks noGrp="1"/>
          </p:cNvSpPr>
          <p:nvPr>
            <p:ph type="title"/>
          </p:nvPr>
        </p:nvSpPr>
        <p:spPr/>
        <p:txBody>
          <a:bodyPr/>
          <a:lstStyle/>
          <a:p>
            <a:r>
              <a:rPr lang="en-US" dirty="0"/>
              <a:t>iSupplier Portal</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3</a:t>
            </a:fld>
            <a:endParaRPr lang="en-US" dirty="0"/>
          </a:p>
        </p:txBody>
      </p:sp>
      <p:sp>
        <p:nvSpPr>
          <p:cNvPr id="5" name="Content Placeholder 4">
            <a:extLst>
              <a:ext uri="{FF2B5EF4-FFF2-40B4-BE49-F238E27FC236}">
                <a16:creationId xmlns:a16="http://schemas.microsoft.com/office/drawing/2014/main" id="{CB8BA4A0-90AF-454C-9A98-EA4134AF95B9}"/>
              </a:ext>
            </a:extLst>
          </p:cNvPr>
          <p:cNvSpPr>
            <a:spLocks noGrp="1"/>
          </p:cNvSpPr>
          <p:nvPr>
            <p:ph idx="10"/>
          </p:nvPr>
        </p:nvSpPr>
        <p:spPr>
          <a:xfrm>
            <a:off x="5682953" y="4236490"/>
            <a:ext cx="6106142" cy="1721257"/>
          </a:xfrm>
        </p:spPr>
        <p:txBody>
          <a:bodyPr>
            <a:normAutofit/>
          </a:bodyPr>
          <a:lstStyle/>
          <a:p>
            <a:pPr lvl="0"/>
            <a:r>
              <a:rPr lang="en-US" sz="1600" dirty="0">
                <a:solidFill>
                  <a:srgbClr val="1A315D"/>
                </a:solidFill>
                <a:latin typeface="+mj-lt"/>
              </a:rPr>
              <a:t>Once logged into the iSupplier Portal - E-Business Suite:</a:t>
            </a:r>
          </a:p>
          <a:p>
            <a:pPr marL="285750" lvl="0" indent="-285750">
              <a:buFont typeface="Wingdings" panose="05000000000000000000" pitchFamily="2" charset="2"/>
              <a:buChar char="v"/>
            </a:pPr>
            <a:r>
              <a:rPr lang="en-US" sz="1600" dirty="0">
                <a:solidFill>
                  <a:srgbClr val="1A315D"/>
                </a:solidFill>
                <a:latin typeface="+mj-lt"/>
              </a:rPr>
              <a:t>Click on “iSupplier Home”</a:t>
            </a:r>
          </a:p>
          <a:p>
            <a:endParaRPr lang="en-US" dirty="0"/>
          </a:p>
        </p:txBody>
      </p:sp>
      <p:sp>
        <p:nvSpPr>
          <p:cNvPr id="7" name="Rectangle 6">
            <a:extLst>
              <a:ext uri="{FF2B5EF4-FFF2-40B4-BE49-F238E27FC236}">
                <a16:creationId xmlns:a16="http://schemas.microsoft.com/office/drawing/2014/main" id="{B27E54DF-AE0F-0340-97C7-4C3D75C015AD}"/>
              </a:ext>
            </a:extLst>
          </p:cNvPr>
          <p:cNvSpPr/>
          <p:nvPr/>
        </p:nvSpPr>
        <p:spPr>
          <a:xfrm rot="5400000" flipV="1">
            <a:off x="11689712" y="6666552"/>
            <a:ext cx="246888"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a:extLst>
              <a:ext uri="{FF2B5EF4-FFF2-40B4-BE49-F238E27FC236}">
                <a16:creationId xmlns:a16="http://schemas.microsoft.com/office/drawing/2014/main" id="{BBC00D75-45DA-F442-A468-41A6920FF7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1493" y="6564988"/>
            <a:ext cx="258631" cy="258631"/>
          </a:xfrm>
          <a:prstGeom prst="rect">
            <a:avLst/>
          </a:prstGeom>
        </p:spPr>
      </p:pic>
      <p:sp>
        <p:nvSpPr>
          <p:cNvPr id="11" name="Content Placeholder 4">
            <a:extLst>
              <a:ext uri="{FF2B5EF4-FFF2-40B4-BE49-F238E27FC236}">
                <a16:creationId xmlns:a16="http://schemas.microsoft.com/office/drawing/2014/main" id="{BCA1483D-7A57-49D9-806F-6C5A232632BA}"/>
              </a:ext>
            </a:extLst>
          </p:cNvPr>
          <p:cNvSpPr txBox="1">
            <a:spLocks/>
          </p:cNvSpPr>
          <p:nvPr/>
        </p:nvSpPr>
        <p:spPr>
          <a:xfrm>
            <a:off x="393476" y="1284411"/>
            <a:ext cx="11395619" cy="32897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800" dirty="0">
                <a:solidFill>
                  <a:srgbClr val="1A315D"/>
                </a:solidFill>
                <a:latin typeface="+mj-lt"/>
                <a:ea typeface="Calibri" panose="020F0502020204030204" pitchFamily="34" charset="0"/>
                <a:cs typeface="Times New Roman" panose="02020603050405020304" pitchFamily="18" charset="0"/>
              </a:rPr>
              <a:t>iSupplier Portal Account Login</a:t>
            </a:r>
          </a:p>
        </p:txBody>
      </p:sp>
      <p:sp>
        <p:nvSpPr>
          <p:cNvPr id="9" name="Content Placeholder 4">
            <a:extLst>
              <a:ext uri="{FF2B5EF4-FFF2-40B4-BE49-F238E27FC236}">
                <a16:creationId xmlns:a16="http://schemas.microsoft.com/office/drawing/2014/main" id="{DD75C562-895B-4624-8E3B-CB277F9F9708}"/>
              </a:ext>
            </a:extLst>
          </p:cNvPr>
          <p:cNvSpPr txBox="1">
            <a:spLocks/>
          </p:cNvSpPr>
          <p:nvPr/>
        </p:nvSpPr>
        <p:spPr>
          <a:xfrm>
            <a:off x="393476" y="3962424"/>
            <a:ext cx="11395619" cy="32897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800" dirty="0">
                <a:solidFill>
                  <a:srgbClr val="1A315D"/>
                </a:solidFill>
                <a:latin typeface="+mj-lt"/>
                <a:ea typeface="Calibri" panose="020F0502020204030204" pitchFamily="34" charset="0"/>
                <a:cs typeface="Times New Roman" panose="02020603050405020304" pitchFamily="18" charset="0"/>
              </a:rPr>
              <a:t>iSupplier Portal – E-Business Suite</a:t>
            </a:r>
          </a:p>
        </p:txBody>
      </p:sp>
      <p:sp>
        <p:nvSpPr>
          <p:cNvPr id="13" name="Content Placeholder 4">
            <a:extLst>
              <a:ext uri="{FF2B5EF4-FFF2-40B4-BE49-F238E27FC236}">
                <a16:creationId xmlns:a16="http://schemas.microsoft.com/office/drawing/2014/main" id="{7F9389C7-E51D-49F8-84BE-95ABEC81A91D}"/>
              </a:ext>
            </a:extLst>
          </p:cNvPr>
          <p:cNvSpPr txBox="1">
            <a:spLocks/>
          </p:cNvSpPr>
          <p:nvPr/>
        </p:nvSpPr>
        <p:spPr>
          <a:xfrm>
            <a:off x="5682953" y="1503564"/>
            <a:ext cx="6106142" cy="230786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solidFill>
                  <a:srgbClr val="1A315D"/>
                </a:solidFill>
                <a:latin typeface="+mj-lt"/>
              </a:rPr>
              <a:t>On the Current Suppliers page, click the “iSupplier Account” link to open the iSupplier Portal login page.</a:t>
            </a:r>
          </a:p>
          <a:p>
            <a:pPr marL="285750" lvl="0" indent="-285750">
              <a:buFont typeface="Wingdings" panose="05000000000000000000" pitchFamily="2" charset="2"/>
              <a:buChar char="v"/>
            </a:pPr>
            <a:r>
              <a:rPr lang="en-US" sz="1600" dirty="0">
                <a:solidFill>
                  <a:srgbClr val="1A315D"/>
                </a:solidFill>
                <a:latin typeface="+mj-lt"/>
              </a:rPr>
              <a:t>If you are logging in for the first time, and or having issues logging in, please refer to the following resources. </a:t>
            </a:r>
          </a:p>
          <a:p>
            <a:pPr marL="1085850" lvl="1" indent="-285750">
              <a:buFont typeface="Wingdings" panose="05000000000000000000" pitchFamily="2" charset="2"/>
              <a:buChar char="v"/>
            </a:pPr>
            <a:r>
              <a:rPr lang="en-US" sz="1400" u="sng" dirty="0">
                <a:solidFill>
                  <a:srgbClr val="1A315D"/>
                </a:solidFill>
                <a:latin typeface="+mj-lt"/>
                <a:hlinkClick r:id="rId3"/>
              </a:rPr>
              <a:t>iSupplier MFA Help guide</a:t>
            </a:r>
            <a:r>
              <a:rPr lang="en-US" sz="1400" dirty="0">
                <a:solidFill>
                  <a:srgbClr val="1A315D"/>
                </a:solidFill>
                <a:latin typeface="+mj-lt"/>
              </a:rPr>
              <a:t> </a:t>
            </a:r>
          </a:p>
          <a:p>
            <a:pPr marL="1085850" lvl="1" indent="-285750">
              <a:buFont typeface="Wingdings" panose="05000000000000000000" pitchFamily="2" charset="2"/>
              <a:buChar char="v"/>
            </a:pPr>
            <a:r>
              <a:rPr lang="en-US" sz="1400" dirty="0">
                <a:solidFill>
                  <a:srgbClr val="1A315D"/>
                </a:solidFill>
                <a:latin typeface="+mj-lt"/>
                <a:hlinkClick r:id="rId4"/>
              </a:rPr>
              <a:t>iSupplier FAQ page</a:t>
            </a:r>
            <a:endParaRPr lang="en-US" sz="1400" dirty="0">
              <a:solidFill>
                <a:srgbClr val="1A315D"/>
              </a:solidFill>
              <a:latin typeface="+mj-lt"/>
            </a:endParaRPr>
          </a:p>
          <a:p>
            <a:pPr marL="285750" lvl="0" indent="-285750">
              <a:buFont typeface="Wingdings" panose="05000000000000000000" pitchFamily="2" charset="2"/>
              <a:buChar char="v"/>
            </a:pPr>
            <a:r>
              <a:rPr lang="en-US" sz="1600" dirty="0">
                <a:solidFill>
                  <a:srgbClr val="1A315D"/>
                </a:solidFill>
                <a:latin typeface="+mj-lt"/>
              </a:rPr>
              <a:t>Sandia’s Supplier Data Management Help Desk is also available for assistance at </a:t>
            </a:r>
            <a:r>
              <a:rPr lang="en-US" sz="1600" dirty="0">
                <a:solidFill>
                  <a:srgbClr val="1A315D"/>
                </a:solidFill>
                <a:latin typeface="+mj-lt"/>
                <a:hlinkClick r:id="rId5">
                  <a:extLst>
                    <a:ext uri="{A12FA001-AC4F-418D-AE19-62706E023703}">
                      <ahyp:hlinkClr xmlns:ahyp="http://schemas.microsoft.com/office/drawing/2018/hyperlinkcolor" val="tx"/>
                    </a:ext>
                  </a:extLst>
                </a:hlinkClick>
              </a:rPr>
              <a:t>supreg@sandia.gov</a:t>
            </a:r>
            <a:r>
              <a:rPr lang="en-US" sz="1600" dirty="0">
                <a:solidFill>
                  <a:srgbClr val="1A315D"/>
                </a:solidFill>
                <a:latin typeface="+mj-lt"/>
              </a:rPr>
              <a:t>.</a:t>
            </a:r>
          </a:p>
          <a:p>
            <a:endParaRPr lang="en-US" dirty="0"/>
          </a:p>
        </p:txBody>
      </p:sp>
      <p:pic>
        <p:nvPicPr>
          <p:cNvPr id="10" name="Picture 9">
            <a:extLst>
              <a:ext uri="{FF2B5EF4-FFF2-40B4-BE49-F238E27FC236}">
                <a16:creationId xmlns:a16="http://schemas.microsoft.com/office/drawing/2014/main" id="{8549F1EE-1699-482A-B747-0DA86B2B3EC9}"/>
              </a:ext>
            </a:extLst>
          </p:cNvPr>
          <p:cNvPicPr>
            <a:picLocks noChangeAspect="1"/>
          </p:cNvPicPr>
          <p:nvPr/>
        </p:nvPicPr>
        <p:blipFill>
          <a:blip r:embed="rId6"/>
          <a:stretch>
            <a:fillRect/>
          </a:stretch>
        </p:blipFill>
        <p:spPr>
          <a:xfrm>
            <a:off x="430823" y="4252168"/>
            <a:ext cx="4576396" cy="2131952"/>
          </a:xfrm>
          <a:prstGeom prst="rect">
            <a:avLst/>
          </a:prstGeom>
        </p:spPr>
      </p:pic>
      <p:pic>
        <p:nvPicPr>
          <p:cNvPr id="12" name="Picture 11">
            <a:extLst>
              <a:ext uri="{FF2B5EF4-FFF2-40B4-BE49-F238E27FC236}">
                <a16:creationId xmlns:a16="http://schemas.microsoft.com/office/drawing/2014/main" id="{20F518DF-8D1B-490E-8B0D-B22C28442DAD}"/>
              </a:ext>
            </a:extLst>
          </p:cNvPr>
          <p:cNvPicPr>
            <a:picLocks noChangeAspect="1"/>
          </p:cNvPicPr>
          <p:nvPr/>
        </p:nvPicPr>
        <p:blipFill>
          <a:blip r:embed="rId7"/>
          <a:stretch>
            <a:fillRect/>
          </a:stretch>
        </p:blipFill>
        <p:spPr>
          <a:xfrm>
            <a:off x="903224" y="1578422"/>
            <a:ext cx="3631593" cy="2021405"/>
          </a:xfrm>
          <a:prstGeom prst="rect">
            <a:avLst/>
          </a:prstGeom>
        </p:spPr>
      </p:pic>
      <p:sp>
        <p:nvSpPr>
          <p:cNvPr id="14" name="Arrow: Down 13">
            <a:extLst>
              <a:ext uri="{FF2B5EF4-FFF2-40B4-BE49-F238E27FC236}">
                <a16:creationId xmlns:a16="http://schemas.microsoft.com/office/drawing/2014/main" id="{18930756-57A9-4E87-BC8B-F6599822087E}"/>
              </a:ext>
            </a:extLst>
          </p:cNvPr>
          <p:cNvSpPr/>
          <p:nvPr/>
        </p:nvSpPr>
        <p:spPr>
          <a:xfrm rot="5400000">
            <a:off x="3939065" y="2899789"/>
            <a:ext cx="328978" cy="424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73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434B-A6C3-478F-A46D-BE0B48CDFCED}"/>
              </a:ext>
            </a:extLst>
          </p:cNvPr>
          <p:cNvSpPr>
            <a:spLocks noGrp="1"/>
          </p:cNvSpPr>
          <p:nvPr>
            <p:ph type="title"/>
          </p:nvPr>
        </p:nvSpPr>
        <p:spPr/>
        <p:txBody>
          <a:bodyPr/>
          <a:lstStyle/>
          <a:p>
            <a:r>
              <a:rPr lang="en-US" dirty="0"/>
              <a:t>Sandia Pages</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4</a:t>
            </a:fld>
            <a:endParaRPr lang="en-US" dirty="0"/>
          </a:p>
        </p:txBody>
      </p:sp>
      <p:sp>
        <p:nvSpPr>
          <p:cNvPr id="5" name="Content Placeholder 4">
            <a:extLst>
              <a:ext uri="{FF2B5EF4-FFF2-40B4-BE49-F238E27FC236}">
                <a16:creationId xmlns:a16="http://schemas.microsoft.com/office/drawing/2014/main" id="{CB8BA4A0-90AF-454C-9A98-EA4134AF95B9}"/>
              </a:ext>
            </a:extLst>
          </p:cNvPr>
          <p:cNvSpPr>
            <a:spLocks noGrp="1"/>
          </p:cNvSpPr>
          <p:nvPr>
            <p:ph idx="10"/>
          </p:nvPr>
        </p:nvSpPr>
        <p:spPr>
          <a:xfrm>
            <a:off x="6138177" y="4379302"/>
            <a:ext cx="5457208" cy="1721257"/>
          </a:xfrm>
        </p:spPr>
        <p:txBody>
          <a:bodyPr>
            <a:normAutofit/>
          </a:bodyPr>
          <a:lstStyle/>
          <a:p>
            <a:pPr lvl="0"/>
            <a:r>
              <a:rPr lang="en-US" sz="1600" dirty="0">
                <a:solidFill>
                  <a:srgbClr val="1A315D"/>
                </a:solidFill>
                <a:latin typeface="+mj-lt"/>
              </a:rPr>
              <a:t>On the Sandia Pages:</a:t>
            </a:r>
          </a:p>
          <a:p>
            <a:pPr marL="285750" lvl="0" indent="-285750">
              <a:buFont typeface="Wingdings" panose="05000000000000000000" pitchFamily="2" charset="2"/>
              <a:buChar char="v"/>
            </a:pPr>
            <a:r>
              <a:rPr lang="en-US" sz="1600" dirty="0">
                <a:solidFill>
                  <a:srgbClr val="1A315D"/>
                </a:solidFill>
                <a:latin typeface="+mj-lt"/>
              </a:rPr>
              <a:t>Click on AEA Cert. </a:t>
            </a:r>
          </a:p>
          <a:p>
            <a:endParaRPr lang="en-US" dirty="0"/>
          </a:p>
        </p:txBody>
      </p:sp>
      <p:sp>
        <p:nvSpPr>
          <p:cNvPr id="7" name="Rectangle 6">
            <a:extLst>
              <a:ext uri="{FF2B5EF4-FFF2-40B4-BE49-F238E27FC236}">
                <a16:creationId xmlns:a16="http://schemas.microsoft.com/office/drawing/2014/main" id="{B27E54DF-AE0F-0340-97C7-4C3D75C015AD}"/>
              </a:ext>
            </a:extLst>
          </p:cNvPr>
          <p:cNvSpPr/>
          <p:nvPr/>
        </p:nvSpPr>
        <p:spPr>
          <a:xfrm rot="5400000" flipV="1">
            <a:off x="11689712" y="6666552"/>
            <a:ext cx="246888"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a:extLst>
              <a:ext uri="{FF2B5EF4-FFF2-40B4-BE49-F238E27FC236}">
                <a16:creationId xmlns:a16="http://schemas.microsoft.com/office/drawing/2014/main" id="{BBC00D75-45DA-F442-A468-41A6920FF7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1493" y="6564988"/>
            <a:ext cx="258631" cy="258631"/>
          </a:xfrm>
          <a:prstGeom prst="rect">
            <a:avLst/>
          </a:prstGeom>
        </p:spPr>
      </p:pic>
      <p:sp>
        <p:nvSpPr>
          <p:cNvPr id="13" name="Content Placeholder 4">
            <a:extLst>
              <a:ext uri="{FF2B5EF4-FFF2-40B4-BE49-F238E27FC236}">
                <a16:creationId xmlns:a16="http://schemas.microsoft.com/office/drawing/2014/main" id="{7F9389C7-E51D-49F8-84BE-95ABEC81A91D}"/>
              </a:ext>
            </a:extLst>
          </p:cNvPr>
          <p:cNvSpPr txBox="1">
            <a:spLocks/>
          </p:cNvSpPr>
          <p:nvPr/>
        </p:nvSpPr>
        <p:spPr>
          <a:xfrm>
            <a:off x="6138177" y="1607999"/>
            <a:ext cx="5457208" cy="172125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1A315D"/>
                </a:solidFill>
                <a:latin typeface="+mj-lt"/>
              </a:rPr>
              <a:t>You will now be on the Supplier Collaboration Home page:</a:t>
            </a:r>
          </a:p>
          <a:p>
            <a:pPr marL="285750" indent="-285750">
              <a:buFont typeface="Wingdings" panose="05000000000000000000" pitchFamily="2" charset="2"/>
              <a:buChar char="v"/>
            </a:pPr>
            <a:r>
              <a:rPr lang="en-US" sz="1600" dirty="0">
                <a:solidFill>
                  <a:srgbClr val="1A315D"/>
                </a:solidFill>
                <a:latin typeface="+mj-lt"/>
              </a:rPr>
              <a:t>Click on Sandia Pages.</a:t>
            </a:r>
          </a:p>
          <a:p>
            <a:endParaRPr lang="en-US" dirty="0"/>
          </a:p>
        </p:txBody>
      </p:sp>
      <p:pic>
        <p:nvPicPr>
          <p:cNvPr id="9" name="Picture 8">
            <a:extLst>
              <a:ext uri="{FF2B5EF4-FFF2-40B4-BE49-F238E27FC236}">
                <a16:creationId xmlns:a16="http://schemas.microsoft.com/office/drawing/2014/main" id="{D3C9B8E6-16A4-4BC9-AF59-A902DAE57514}"/>
              </a:ext>
            </a:extLst>
          </p:cNvPr>
          <p:cNvPicPr>
            <a:picLocks noChangeAspect="1"/>
          </p:cNvPicPr>
          <p:nvPr/>
        </p:nvPicPr>
        <p:blipFill>
          <a:blip r:embed="rId3"/>
          <a:stretch>
            <a:fillRect/>
          </a:stretch>
        </p:blipFill>
        <p:spPr>
          <a:xfrm>
            <a:off x="401563" y="1193122"/>
            <a:ext cx="5379379" cy="2551010"/>
          </a:xfrm>
          <a:prstGeom prst="rect">
            <a:avLst/>
          </a:prstGeom>
        </p:spPr>
      </p:pic>
      <p:pic>
        <p:nvPicPr>
          <p:cNvPr id="11" name="Picture 10">
            <a:extLst>
              <a:ext uri="{FF2B5EF4-FFF2-40B4-BE49-F238E27FC236}">
                <a16:creationId xmlns:a16="http://schemas.microsoft.com/office/drawing/2014/main" id="{FCF34B8E-1999-40B9-94BE-1B9FD12E6A9B}"/>
              </a:ext>
            </a:extLst>
          </p:cNvPr>
          <p:cNvPicPr>
            <a:picLocks noChangeAspect="1"/>
          </p:cNvPicPr>
          <p:nvPr/>
        </p:nvPicPr>
        <p:blipFill>
          <a:blip r:embed="rId4"/>
          <a:stretch>
            <a:fillRect/>
          </a:stretch>
        </p:blipFill>
        <p:spPr>
          <a:xfrm>
            <a:off x="401563" y="3898236"/>
            <a:ext cx="5379379" cy="2523617"/>
          </a:xfrm>
          <a:prstGeom prst="rect">
            <a:avLst/>
          </a:prstGeom>
        </p:spPr>
      </p:pic>
    </p:spTree>
    <p:extLst>
      <p:ext uri="{BB962C8B-B14F-4D97-AF65-F5344CB8AC3E}">
        <p14:creationId xmlns:p14="http://schemas.microsoft.com/office/powerpoint/2010/main" val="22516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434B-A6C3-478F-A46D-BE0B48CDFCED}"/>
              </a:ext>
            </a:extLst>
          </p:cNvPr>
          <p:cNvSpPr>
            <a:spLocks noGrp="1"/>
          </p:cNvSpPr>
          <p:nvPr>
            <p:ph type="title"/>
          </p:nvPr>
        </p:nvSpPr>
        <p:spPr/>
        <p:txBody>
          <a:bodyPr/>
          <a:lstStyle/>
          <a:p>
            <a:r>
              <a:rPr lang="en-US" dirty="0"/>
              <a:t>AEA Certification</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5</a:t>
            </a:fld>
            <a:endParaRPr lang="en-US" dirty="0"/>
          </a:p>
        </p:txBody>
      </p:sp>
      <p:sp>
        <p:nvSpPr>
          <p:cNvPr id="7" name="Rectangle 6">
            <a:extLst>
              <a:ext uri="{FF2B5EF4-FFF2-40B4-BE49-F238E27FC236}">
                <a16:creationId xmlns:a16="http://schemas.microsoft.com/office/drawing/2014/main" id="{B27E54DF-AE0F-0340-97C7-4C3D75C015AD}"/>
              </a:ext>
            </a:extLst>
          </p:cNvPr>
          <p:cNvSpPr/>
          <p:nvPr/>
        </p:nvSpPr>
        <p:spPr>
          <a:xfrm rot="5400000" flipV="1">
            <a:off x="11689712" y="6666552"/>
            <a:ext cx="246888"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a:extLst>
              <a:ext uri="{FF2B5EF4-FFF2-40B4-BE49-F238E27FC236}">
                <a16:creationId xmlns:a16="http://schemas.microsoft.com/office/drawing/2014/main" id="{BBC00D75-45DA-F442-A468-41A6920FF7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1493" y="6564988"/>
            <a:ext cx="258631" cy="258631"/>
          </a:xfrm>
          <a:prstGeom prst="rect">
            <a:avLst/>
          </a:prstGeom>
        </p:spPr>
      </p:pic>
      <p:sp>
        <p:nvSpPr>
          <p:cNvPr id="13" name="Content Placeholder 4">
            <a:extLst>
              <a:ext uri="{FF2B5EF4-FFF2-40B4-BE49-F238E27FC236}">
                <a16:creationId xmlns:a16="http://schemas.microsoft.com/office/drawing/2014/main" id="{7F9389C7-E51D-49F8-84BE-95ABEC81A91D}"/>
              </a:ext>
            </a:extLst>
          </p:cNvPr>
          <p:cNvSpPr txBox="1">
            <a:spLocks/>
          </p:cNvSpPr>
          <p:nvPr/>
        </p:nvSpPr>
        <p:spPr>
          <a:xfrm>
            <a:off x="6695342" y="1810222"/>
            <a:ext cx="4886854" cy="172125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1A315D"/>
                </a:solidFill>
                <a:latin typeface="+mj-lt"/>
              </a:rPr>
              <a:t>You will now be on the AEA Cert page:</a:t>
            </a:r>
          </a:p>
          <a:p>
            <a:pPr marL="285750" indent="-285750">
              <a:buFont typeface="Wingdings" panose="05000000000000000000" pitchFamily="2" charset="2"/>
              <a:buChar char="v"/>
            </a:pPr>
            <a:r>
              <a:rPr lang="en-US" sz="1600" dirty="0">
                <a:solidFill>
                  <a:srgbClr val="1A315D"/>
                </a:solidFill>
                <a:latin typeface="+mj-lt"/>
              </a:rPr>
              <a:t>Under Status, if there is a “Draft” or “Returned” status, click on it to complete the AEA Cert.</a:t>
            </a:r>
          </a:p>
          <a:p>
            <a:pPr marL="285750" indent="-285750">
              <a:buFont typeface="Wingdings" panose="05000000000000000000" pitchFamily="2" charset="2"/>
              <a:buChar char="v"/>
            </a:pPr>
            <a:r>
              <a:rPr lang="en-US" sz="1600" dirty="0">
                <a:solidFill>
                  <a:srgbClr val="1A315D"/>
                </a:solidFill>
                <a:latin typeface="+mj-lt"/>
              </a:rPr>
              <a:t>Otherwise, click on “Create Certification” next to one of the Registered Addresses.</a:t>
            </a:r>
          </a:p>
          <a:p>
            <a:endParaRPr lang="en-US" dirty="0"/>
          </a:p>
        </p:txBody>
      </p:sp>
      <p:pic>
        <p:nvPicPr>
          <p:cNvPr id="6" name="Picture 5">
            <a:extLst>
              <a:ext uri="{FF2B5EF4-FFF2-40B4-BE49-F238E27FC236}">
                <a16:creationId xmlns:a16="http://schemas.microsoft.com/office/drawing/2014/main" id="{876A6199-37EC-4674-A8B8-87B50AEBAE4E}"/>
              </a:ext>
            </a:extLst>
          </p:cNvPr>
          <p:cNvPicPr>
            <a:picLocks noChangeAspect="1"/>
          </p:cNvPicPr>
          <p:nvPr/>
        </p:nvPicPr>
        <p:blipFill>
          <a:blip r:embed="rId3"/>
          <a:stretch>
            <a:fillRect/>
          </a:stretch>
        </p:blipFill>
        <p:spPr>
          <a:xfrm>
            <a:off x="274782" y="1525465"/>
            <a:ext cx="5777318" cy="2705601"/>
          </a:xfrm>
          <a:prstGeom prst="rect">
            <a:avLst/>
          </a:prstGeom>
        </p:spPr>
      </p:pic>
    </p:spTree>
    <p:extLst>
      <p:ext uri="{BB962C8B-B14F-4D97-AF65-F5344CB8AC3E}">
        <p14:creationId xmlns:p14="http://schemas.microsoft.com/office/powerpoint/2010/main" val="31161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434B-A6C3-478F-A46D-BE0B48CDFCED}"/>
              </a:ext>
            </a:extLst>
          </p:cNvPr>
          <p:cNvSpPr>
            <a:spLocks noGrp="1"/>
          </p:cNvSpPr>
          <p:nvPr>
            <p:ph type="title"/>
          </p:nvPr>
        </p:nvSpPr>
        <p:spPr/>
        <p:txBody>
          <a:bodyPr/>
          <a:lstStyle/>
          <a:p>
            <a:r>
              <a:rPr lang="en-US" dirty="0"/>
              <a:t>AEA Cert</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6</a:t>
            </a:fld>
            <a:endParaRPr lang="en-US" dirty="0"/>
          </a:p>
        </p:txBody>
      </p:sp>
      <p:sp>
        <p:nvSpPr>
          <p:cNvPr id="7" name="Rectangle 6">
            <a:extLst>
              <a:ext uri="{FF2B5EF4-FFF2-40B4-BE49-F238E27FC236}">
                <a16:creationId xmlns:a16="http://schemas.microsoft.com/office/drawing/2014/main" id="{B27E54DF-AE0F-0340-97C7-4C3D75C015AD}"/>
              </a:ext>
            </a:extLst>
          </p:cNvPr>
          <p:cNvSpPr/>
          <p:nvPr/>
        </p:nvSpPr>
        <p:spPr>
          <a:xfrm rot="5400000" flipV="1">
            <a:off x="11689712" y="6666552"/>
            <a:ext cx="246888"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a:extLst>
              <a:ext uri="{FF2B5EF4-FFF2-40B4-BE49-F238E27FC236}">
                <a16:creationId xmlns:a16="http://schemas.microsoft.com/office/drawing/2014/main" id="{BBC00D75-45DA-F442-A468-41A6920FF7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1493" y="6564988"/>
            <a:ext cx="258631" cy="258631"/>
          </a:xfrm>
          <a:prstGeom prst="rect">
            <a:avLst/>
          </a:prstGeom>
        </p:spPr>
      </p:pic>
      <p:sp>
        <p:nvSpPr>
          <p:cNvPr id="11" name="Content Placeholder 4">
            <a:extLst>
              <a:ext uri="{FF2B5EF4-FFF2-40B4-BE49-F238E27FC236}">
                <a16:creationId xmlns:a16="http://schemas.microsoft.com/office/drawing/2014/main" id="{BCA1483D-7A57-49D9-806F-6C5A232632BA}"/>
              </a:ext>
            </a:extLst>
          </p:cNvPr>
          <p:cNvSpPr txBox="1">
            <a:spLocks/>
          </p:cNvSpPr>
          <p:nvPr/>
        </p:nvSpPr>
        <p:spPr>
          <a:xfrm>
            <a:off x="393476" y="1284411"/>
            <a:ext cx="11395619" cy="32897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800" dirty="0">
                <a:solidFill>
                  <a:srgbClr val="1A315D"/>
                </a:solidFill>
                <a:latin typeface="+mj-lt"/>
                <a:ea typeface="Calibri" panose="020F0502020204030204" pitchFamily="34" charset="0"/>
                <a:cs typeface="Times New Roman" panose="02020603050405020304" pitchFamily="18" charset="0"/>
              </a:rPr>
              <a:t>Complete AEA Questions</a:t>
            </a:r>
          </a:p>
        </p:txBody>
      </p:sp>
      <p:sp>
        <p:nvSpPr>
          <p:cNvPr id="9" name="Content Placeholder 4">
            <a:extLst>
              <a:ext uri="{FF2B5EF4-FFF2-40B4-BE49-F238E27FC236}">
                <a16:creationId xmlns:a16="http://schemas.microsoft.com/office/drawing/2014/main" id="{DD75C562-895B-4624-8E3B-CB277F9F9708}"/>
              </a:ext>
            </a:extLst>
          </p:cNvPr>
          <p:cNvSpPr txBox="1">
            <a:spLocks/>
          </p:cNvSpPr>
          <p:nvPr/>
        </p:nvSpPr>
        <p:spPr>
          <a:xfrm>
            <a:off x="393475" y="3865786"/>
            <a:ext cx="11395619" cy="32897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800" dirty="0">
                <a:solidFill>
                  <a:srgbClr val="1A315D"/>
                </a:solidFill>
                <a:latin typeface="+mj-lt"/>
                <a:ea typeface="Calibri" panose="020F0502020204030204" pitchFamily="34" charset="0"/>
                <a:cs typeface="Times New Roman" panose="02020603050405020304" pitchFamily="18" charset="0"/>
              </a:rPr>
              <a:t>Acknowledge and Submit to Sandia</a:t>
            </a:r>
          </a:p>
        </p:txBody>
      </p:sp>
      <p:sp>
        <p:nvSpPr>
          <p:cNvPr id="13" name="Content Placeholder 4">
            <a:extLst>
              <a:ext uri="{FF2B5EF4-FFF2-40B4-BE49-F238E27FC236}">
                <a16:creationId xmlns:a16="http://schemas.microsoft.com/office/drawing/2014/main" id="{7F9389C7-E51D-49F8-84BE-95ABEC81A91D}"/>
              </a:ext>
            </a:extLst>
          </p:cNvPr>
          <p:cNvSpPr txBox="1">
            <a:spLocks/>
          </p:cNvSpPr>
          <p:nvPr/>
        </p:nvSpPr>
        <p:spPr>
          <a:xfrm>
            <a:off x="6138177" y="1613389"/>
            <a:ext cx="5457208" cy="1721257"/>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1A315D"/>
                </a:solidFill>
                <a:latin typeface="+mj-lt"/>
              </a:rPr>
              <a:t>Enter the following Information:</a:t>
            </a:r>
          </a:p>
          <a:p>
            <a:pPr marL="285750" indent="-285750">
              <a:buFont typeface="Wingdings" panose="05000000000000000000" pitchFamily="2" charset="2"/>
              <a:buChar char="v"/>
            </a:pPr>
            <a:r>
              <a:rPr lang="en-US" sz="1200" dirty="0">
                <a:solidFill>
                  <a:srgbClr val="1A315D"/>
                </a:solidFill>
                <a:latin typeface="+mj-lt"/>
              </a:rPr>
              <a:t>Complete AEA Certification questions by using the drop down arrow to indicate YES/NO responses.</a:t>
            </a:r>
          </a:p>
          <a:p>
            <a:pPr marL="285750" indent="-285750">
              <a:buFont typeface="Wingdings" panose="05000000000000000000" pitchFamily="2" charset="2"/>
              <a:buChar char="v"/>
            </a:pPr>
            <a:r>
              <a:rPr lang="en-US" sz="1200" dirty="0">
                <a:solidFill>
                  <a:srgbClr val="1A315D"/>
                </a:solidFill>
                <a:latin typeface="+mj-lt"/>
              </a:rPr>
              <a:t>Provide any relevant “Remarks” as necessary to support the YES/NO response.</a:t>
            </a:r>
          </a:p>
          <a:p>
            <a:r>
              <a:rPr lang="en-US" sz="1200" dirty="0">
                <a:solidFill>
                  <a:srgbClr val="1A315D"/>
                </a:solidFill>
                <a:latin typeface="+mj-lt"/>
              </a:rPr>
              <a:t>NOTE:  If more that one address is available to certify, check all addresses that apply to this Cert.</a:t>
            </a:r>
          </a:p>
          <a:p>
            <a:pPr marL="171450" indent="-171450">
              <a:buFont typeface="Wingdings" panose="05000000000000000000" pitchFamily="2" charset="2"/>
              <a:buChar char="v"/>
            </a:pPr>
            <a:r>
              <a:rPr lang="en-US" sz="1200" dirty="0">
                <a:solidFill>
                  <a:srgbClr val="1A315D"/>
                </a:solidFill>
                <a:latin typeface="+mj-lt"/>
              </a:rPr>
              <a:t>    Click “Submit to Sandia”</a:t>
            </a:r>
          </a:p>
          <a:p>
            <a:endParaRPr lang="en-US" sz="1200" dirty="0">
              <a:solidFill>
                <a:srgbClr val="1A315D"/>
              </a:solidFill>
              <a:latin typeface="+mj-lt"/>
            </a:endParaRPr>
          </a:p>
          <a:p>
            <a:endParaRPr lang="en-US" dirty="0"/>
          </a:p>
        </p:txBody>
      </p:sp>
      <p:pic>
        <p:nvPicPr>
          <p:cNvPr id="15" name="Picture 14">
            <a:extLst>
              <a:ext uri="{FF2B5EF4-FFF2-40B4-BE49-F238E27FC236}">
                <a16:creationId xmlns:a16="http://schemas.microsoft.com/office/drawing/2014/main" id="{6E772F22-0E29-4240-A01A-43D021530ED1}"/>
              </a:ext>
            </a:extLst>
          </p:cNvPr>
          <p:cNvPicPr>
            <a:picLocks noChangeAspect="1"/>
          </p:cNvPicPr>
          <p:nvPr/>
        </p:nvPicPr>
        <p:blipFill>
          <a:blip r:embed="rId3"/>
          <a:stretch>
            <a:fillRect/>
          </a:stretch>
        </p:blipFill>
        <p:spPr>
          <a:xfrm>
            <a:off x="254758" y="1555225"/>
            <a:ext cx="4714547" cy="2216675"/>
          </a:xfrm>
          <a:prstGeom prst="rect">
            <a:avLst/>
          </a:prstGeom>
        </p:spPr>
      </p:pic>
      <p:pic>
        <p:nvPicPr>
          <p:cNvPr id="17" name="Picture 16">
            <a:extLst>
              <a:ext uri="{FF2B5EF4-FFF2-40B4-BE49-F238E27FC236}">
                <a16:creationId xmlns:a16="http://schemas.microsoft.com/office/drawing/2014/main" id="{516B442B-8708-423A-BDDF-7BF5B5F0330D}"/>
              </a:ext>
            </a:extLst>
          </p:cNvPr>
          <p:cNvPicPr>
            <a:picLocks noChangeAspect="1"/>
          </p:cNvPicPr>
          <p:nvPr/>
        </p:nvPicPr>
        <p:blipFill>
          <a:blip r:embed="rId4"/>
          <a:stretch>
            <a:fillRect/>
          </a:stretch>
        </p:blipFill>
        <p:spPr>
          <a:xfrm>
            <a:off x="254758" y="4303040"/>
            <a:ext cx="4945433" cy="2323758"/>
          </a:xfrm>
          <a:prstGeom prst="rect">
            <a:avLst/>
          </a:prstGeom>
        </p:spPr>
      </p:pic>
      <p:sp>
        <p:nvSpPr>
          <p:cNvPr id="20" name="Content Placeholder 4">
            <a:extLst>
              <a:ext uri="{FF2B5EF4-FFF2-40B4-BE49-F238E27FC236}">
                <a16:creationId xmlns:a16="http://schemas.microsoft.com/office/drawing/2014/main" id="{BE322170-D725-43C7-8EA4-609CE7FE4B3A}"/>
              </a:ext>
            </a:extLst>
          </p:cNvPr>
          <p:cNvSpPr txBox="1">
            <a:spLocks/>
          </p:cNvSpPr>
          <p:nvPr/>
        </p:nvSpPr>
        <p:spPr>
          <a:xfrm>
            <a:off x="6212916" y="4387362"/>
            <a:ext cx="5457208" cy="172125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2800" b="0" i="0" kern="1200">
                <a:solidFill>
                  <a:schemeClr val="tx2"/>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lnSpc>
                <a:spcPct val="100000"/>
              </a:lnSpc>
              <a:spcBef>
                <a:spcPts val="500"/>
              </a:spcBef>
              <a:buClr>
                <a:schemeClr val="accent1"/>
              </a:buClr>
              <a:buFont typeface="Wingdings" pitchFamily="2" charset="2"/>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itchFamily="2" charset="2"/>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Wingdings" pitchFamily="2" charset="2"/>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Wingdings" pitchFamily="2" charset="2"/>
              <a:buChar char="§"/>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1A315D"/>
                </a:solidFill>
                <a:latin typeface="+mj-lt"/>
              </a:rPr>
              <a:t>Review the Acknowledgeable Statement and responses to the AEA questions</a:t>
            </a:r>
          </a:p>
          <a:p>
            <a:pPr marL="285750" indent="-285750">
              <a:buFont typeface="Wingdings" panose="05000000000000000000" pitchFamily="2" charset="2"/>
              <a:buChar char="v"/>
            </a:pPr>
            <a:r>
              <a:rPr lang="en-US" sz="1200" dirty="0">
                <a:solidFill>
                  <a:srgbClr val="1A315D"/>
                </a:solidFill>
                <a:latin typeface="+mj-lt"/>
              </a:rPr>
              <a:t>Click “I Acknowledge and Submit to Sandia”</a:t>
            </a:r>
          </a:p>
          <a:p>
            <a:endParaRPr lang="en-US" sz="1200" dirty="0">
              <a:solidFill>
                <a:srgbClr val="1A315D"/>
              </a:solidFill>
              <a:latin typeface="+mj-lt"/>
            </a:endParaRPr>
          </a:p>
          <a:p>
            <a:endParaRPr lang="en-US" dirty="0"/>
          </a:p>
        </p:txBody>
      </p:sp>
    </p:spTree>
    <p:extLst>
      <p:ext uri="{BB962C8B-B14F-4D97-AF65-F5344CB8AC3E}">
        <p14:creationId xmlns:p14="http://schemas.microsoft.com/office/powerpoint/2010/main" val="29509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0697EC-2687-455F-9042-7DD2BF627576}"/>
              </a:ext>
            </a:extLst>
          </p:cNvPr>
          <p:cNvSpPr>
            <a:spLocks noGrp="1"/>
          </p:cNvSpPr>
          <p:nvPr>
            <p:ph type="title"/>
          </p:nvPr>
        </p:nvSpPr>
        <p:spPr/>
        <p:txBody>
          <a:bodyPr/>
          <a:lstStyle/>
          <a:p>
            <a:r>
              <a:rPr lang="en-US" dirty="0"/>
              <a:t>Requirements of Being an AEA Approved Supplier</a:t>
            </a:r>
          </a:p>
        </p:txBody>
      </p:sp>
      <p:sp>
        <p:nvSpPr>
          <p:cNvPr id="8" name="Content Placeholder 7">
            <a:extLst>
              <a:ext uri="{FF2B5EF4-FFF2-40B4-BE49-F238E27FC236}">
                <a16:creationId xmlns:a16="http://schemas.microsoft.com/office/drawing/2014/main" id="{1826F1E7-A5B6-4FFF-BD11-BC691FF19626}"/>
              </a:ext>
            </a:extLst>
          </p:cNvPr>
          <p:cNvSpPr>
            <a:spLocks noGrp="1"/>
          </p:cNvSpPr>
          <p:nvPr>
            <p:ph idx="1"/>
          </p:nvPr>
        </p:nvSpPr>
        <p:spPr>
          <a:xfrm>
            <a:off x="393476" y="1274885"/>
            <a:ext cx="11433396" cy="4833734"/>
          </a:xfrm>
        </p:spPr>
        <p:txBody>
          <a:bodyPr>
            <a:normAutofit/>
          </a:bodyPr>
          <a:lstStyle/>
          <a:p>
            <a:pPr marL="685800" lvl="0" indent="-685800">
              <a:buFont typeface="Wingdings" panose="05000000000000000000" pitchFamily="2" charset="2"/>
              <a:buChar char="v"/>
            </a:pPr>
            <a:r>
              <a:rPr lang="en-US" sz="1600" dirty="0">
                <a:solidFill>
                  <a:srgbClr val="1A315D"/>
                </a:solidFill>
                <a:latin typeface="+mj-lt"/>
              </a:rPr>
              <a:t>ONLY U.S. Persons (those who are a U.S. Citizen or Lawful Permanent Resident or a corporation or business or other entity incorporated to do business in the United States) as defined in 22 CFR 120.15 will have access to any technical information and items regulated by the AEA.</a:t>
            </a:r>
          </a:p>
          <a:p>
            <a:pPr marL="685800" lvl="0" indent="-685800">
              <a:buFont typeface="Wingdings" panose="05000000000000000000" pitchFamily="2" charset="2"/>
              <a:buChar char="v"/>
            </a:pPr>
            <a:r>
              <a:rPr lang="en-US" sz="1600" dirty="0">
                <a:solidFill>
                  <a:srgbClr val="1A315D"/>
                </a:solidFill>
                <a:latin typeface="+mj-lt"/>
              </a:rPr>
              <a:t>ONLY U.S. Persons will be allowed to perform any work that is designated as AEA controlled on behalf of Sandia, unless permission is expressly obtained from Sandia and all requirements under AEA have been met.</a:t>
            </a:r>
          </a:p>
          <a:p>
            <a:pPr marL="685800" indent="-685800">
              <a:lnSpc>
                <a:spcPct val="90000"/>
              </a:lnSpc>
              <a:buFont typeface="Wingdings" panose="05000000000000000000" pitchFamily="2" charset="2"/>
              <a:buChar char="v"/>
            </a:pPr>
            <a:r>
              <a:rPr lang="en-US" sz="1600" dirty="0">
                <a:solidFill>
                  <a:srgbClr val="1A315D"/>
                </a:solidFill>
                <a:latin typeface="+mj-lt"/>
              </a:rPr>
              <a:t>U.S. Person and Supplier’s employees having access to export controlled technical information and items regulated by the AEA are U.S. Persons and shall comply with all U.S. export control laws and regulations including, but not limited to, the AEA regarding protection and handling of the export controlled information and items.</a:t>
            </a:r>
          </a:p>
          <a:p>
            <a:pPr marL="2221959" lvl="1" indent="-685800">
              <a:lnSpc>
                <a:spcPct val="90000"/>
              </a:lnSpc>
              <a:buFont typeface="Wingdings" panose="05000000000000000000" pitchFamily="2" charset="2"/>
              <a:buChar char="v"/>
            </a:pPr>
            <a:r>
              <a:rPr lang="en-US" sz="1600" dirty="0">
                <a:solidFill>
                  <a:srgbClr val="1A315D"/>
                </a:solidFill>
                <a:latin typeface="+mj-lt"/>
              </a:rPr>
              <a:t>Transmission: Supplier uses appropriate methods of protection when sending or receiving emails and faxes containing technical information, data or items regulated by the AEA.</a:t>
            </a:r>
          </a:p>
          <a:p>
            <a:pPr marL="2221959" lvl="1" indent="-685800">
              <a:lnSpc>
                <a:spcPct val="90000"/>
              </a:lnSpc>
              <a:buFont typeface="Wingdings" panose="05000000000000000000" pitchFamily="2" charset="2"/>
              <a:buChar char="v"/>
            </a:pPr>
            <a:r>
              <a:rPr lang="en-US" sz="1600" dirty="0">
                <a:solidFill>
                  <a:srgbClr val="1A315D"/>
                </a:solidFill>
                <a:latin typeface="+mj-lt"/>
              </a:rPr>
              <a:t>Protection in Use and Storage: Supplier must have a technical control plan which prohibits foreign  person(s) access AEA controlled information, data and items.</a:t>
            </a:r>
          </a:p>
          <a:p>
            <a:pPr marL="2221959" lvl="1" indent="-685800">
              <a:lnSpc>
                <a:spcPct val="90000"/>
              </a:lnSpc>
              <a:buFont typeface="Wingdings" panose="05000000000000000000" pitchFamily="2" charset="2"/>
              <a:buChar char="v"/>
            </a:pPr>
            <a:r>
              <a:rPr lang="en-US" sz="1600" dirty="0">
                <a:solidFill>
                  <a:srgbClr val="1A315D"/>
                </a:solidFill>
                <a:latin typeface="+mj-lt"/>
              </a:rPr>
              <a:t>Destruction: Supplier destroys documents, electronic storage media, and items beyond recognition and reconstruction.  </a:t>
            </a:r>
          </a:p>
        </p:txBody>
      </p:sp>
      <p:sp>
        <p:nvSpPr>
          <p:cNvPr id="5" name="Slide Number Placeholder 4">
            <a:extLst>
              <a:ext uri="{FF2B5EF4-FFF2-40B4-BE49-F238E27FC236}">
                <a16:creationId xmlns:a16="http://schemas.microsoft.com/office/drawing/2014/main" id="{E7F9C5FF-BC22-4D0E-8F83-8278CC714305}"/>
              </a:ext>
            </a:extLst>
          </p:cNvPr>
          <p:cNvSpPr>
            <a:spLocks noGrp="1"/>
          </p:cNvSpPr>
          <p:nvPr>
            <p:ph type="sldNum" sz="quarter" idx="4"/>
          </p:nvPr>
        </p:nvSpPr>
        <p:spPr/>
        <p:txBody>
          <a:bodyPr/>
          <a:lstStyle/>
          <a:p>
            <a:pPr algn="ctr"/>
            <a:fld id="{2E94512F-4FCD-4B8F-9303-F99597583EE2}" type="slidenum">
              <a:rPr lang="en-US" smtClean="0"/>
              <a:pPr algn="ctr"/>
              <a:t>7</a:t>
            </a:fld>
            <a:endParaRPr lang="en-US" dirty="0"/>
          </a:p>
        </p:txBody>
      </p:sp>
    </p:spTree>
    <p:extLst>
      <p:ext uri="{BB962C8B-B14F-4D97-AF65-F5344CB8AC3E}">
        <p14:creationId xmlns:p14="http://schemas.microsoft.com/office/powerpoint/2010/main" val="17176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Blue">
  <a:themeElements>
    <a:clrScheme name="SandiaBlueTheme">
      <a:dk1>
        <a:srgbClr val="324259"/>
      </a:dk1>
      <a:lt1>
        <a:srgbClr val="FFFFFF"/>
      </a:lt1>
      <a:dk2>
        <a:srgbClr val="3A3B3A"/>
      </a:dk2>
      <a:lt2>
        <a:srgbClr val="FAFAFA"/>
      </a:lt2>
      <a:accent1>
        <a:srgbClr val="029EBE"/>
      </a:accent1>
      <a:accent2>
        <a:srgbClr val="236482"/>
      </a:accent2>
      <a:accent3>
        <a:srgbClr val="05395F"/>
      </a:accent3>
      <a:accent4>
        <a:srgbClr val="627288"/>
      </a:accent4>
      <a:accent5>
        <a:srgbClr val="324259"/>
      </a:accent5>
      <a:accent6>
        <a:srgbClr val="04162A"/>
      </a:accent6>
      <a:hlink>
        <a:srgbClr val="00ABD4"/>
      </a:hlink>
      <a:folHlink>
        <a:srgbClr val="008DB1"/>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46B9671384C94EBEEBF9C010B50D73" ma:contentTypeVersion="1" ma:contentTypeDescription="Create a new document." ma:contentTypeScope="" ma:versionID="502bdc0035a68335b2f7dd7cabd799bd">
  <xsd:schema xmlns:xsd="http://www.w3.org/2001/XMLSchema" xmlns:xs="http://www.w3.org/2001/XMLSchema" xmlns:p="http://schemas.microsoft.com/office/2006/metadata/properties" xmlns:ns2="3d0d23eb-9b2a-4fe6-8791-0c264dba1c44" targetNamespace="http://schemas.microsoft.com/office/2006/metadata/properties" ma:root="true" ma:fieldsID="57ac9324745128357988484c42c79bef" ns2:_="">
    <xsd:import namespace="3d0d23eb-9b2a-4fe6-8791-0c264dba1c4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d23eb-9b2a-4fe6-8791-0c264dba1c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F88D3E-D39B-4587-B355-1F1A71AF22F7}">
  <ds:schemaRefs>
    <ds:schemaRef ds:uri="http://schemas.microsoft.com/sharepoint/v3/contenttype/forms"/>
  </ds:schemaRefs>
</ds:datastoreItem>
</file>

<file path=customXml/itemProps2.xml><?xml version="1.0" encoding="utf-8"?>
<ds:datastoreItem xmlns:ds="http://schemas.openxmlformats.org/officeDocument/2006/customXml" ds:itemID="{13BF9201-A120-4262-990B-A8BE5BE00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0d23eb-9b2a-4fe6-8791-0c264dba1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CF6868-A553-4B3E-9E78-F58DCE0214CA}">
  <ds:schemaRefs>
    <ds:schemaRef ds:uri="http://purl.org/dc/dcmitype/"/>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3d0d23eb-9b2a-4fe6-8791-0c264dba1c4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7927</TotalTime>
  <Words>701</Words>
  <Application>Microsoft Office PowerPoint</Application>
  <PresentationFormat>Widescreen</PresentationFormat>
  <Paragraphs>60</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Open Sans</vt:lpstr>
      <vt:lpstr>Open Sans Light</vt:lpstr>
      <vt:lpstr>Verdana</vt:lpstr>
      <vt:lpstr>Arial</vt:lpstr>
      <vt:lpstr>Open Sans bold</vt:lpstr>
      <vt:lpstr>Wingdings</vt:lpstr>
      <vt:lpstr>Sandia Blue</vt:lpstr>
      <vt:lpstr>Directions for Becoming an AEA Supplier</vt:lpstr>
      <vt:lpstr>Sandia’s Home Page</vt:lpstr>
      <vt:lpstr>iSupplier Portal</vt:lpstr>
      <vt:lpstr>Sandia Pages</vt:lpstr>
      <vt:lpstr>AEA Certification</vt:lpstr>
      <vt:lpstr>AEA Cert</vt:lpstr>
      <vt:lpstr>Requirements of Being an AEA Approved Supplier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Oas, Sandy Thi</cp:lastModifiedBy>
  <cp:revision>449</cp:revision>
  <dcterms:created xsi:type="dcterms:W3CDTF">2018-07-21T13:25:45Z</dcterms:created>
  <dcterms:modified xsi:type="dcterms:W3CDTF">2023-04-10T13:58:03Z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0x010100A046B9671384C94EBEEBF9C010B50D73</vt:lpwstr>
  </property>
</Properties>
</file>