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3"/>
  </p:notesMasterIdLst>
  <p:handoutMasterIdLst>
    <p:handoutMasterId r:id="rId4"/>
  </p:handoutMasterIdLst>
  <p:sldIdLst>
    <p:sldId id="258" r:id="rId2"/>
  </p:sldIdLst>
  <p:sldSz cx="36576000" cy="27432000"/>
  <p:notesSz cx="6858000" cy="9144000"/>
  <p:defaultTextStyle>
    <a:defPPr>
      <a:defRPr lang="en-US"/>
    </a:defPPr>
    <a:lvl1pPr marL="0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1pPr>
    <a:lvl2pPr marL="1536159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2pPr>
    <a:lvl3pPr marL="3072318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3pPr>
    <a:lvl4pPr marL="4608477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4pPr>
    <a:lvl5pPr marL="6144636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5pPr>
    <a:lvl6pPr marL="7680795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6pPr>
    <a:lvl7pPr marL="921695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7pPr>
    <a:lvl8pPr marL="10753114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8pPr>
    <a:lvl9pPr marL="12289273" algn="l" defTabSz="3072318" rtl="0" eaLnBrk="1" latinLnBrk="0" hangingPunct="1">
      <a:defRPr sz="604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3D62D-542A-1240-93F1-C1FDD560C824}" v="4682" dt="2025-09-05T20:54:55.0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18"/>
    <p:restoredTop sz="96301"/>
  </p:normalViewPr>
  <p:slideViewPr>
    <p:cSldViewPr snapToGrid="0" snapToObjects="1">
      <p:cViewPr varScale="1">
        <p:scale>
          <a:sx n="36" d="100"/>
          <a:sy n="36" d="100"/>
        </p:scale>
        <p:origin x="227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0" d="100"/>
          <a:sy n="150" d="100"/>
        </p:scale>
        <p:origin x="5440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handoutMaster" Target="handoutMasters/handout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az, Alejandro N." userId="63229ff1-bbec-4023-8287-0617f78183bf" providerId="ADAL" clId="{1E03D62D-542A-1240-93F1-C1FDD560C824}"/>
    <pc:docChg chg="undo redo custSel modSld">
      <pc:chgData name="Diaz, Alejandro N." userId="63229ff1-bbec-4023-8287-0617f78183bf" providerId="ADAL" clId="{1E03D62D-542A-1240-93F1-C1FDD560C824}" dt="2025-08-29T18:26:21.862" v="7852" actId="1076"/>
      <pc:docMkLst>
        <pc:docMk/>
      </pc:docMkLst>
      <pc:sldChg chg="addSp delSp modSp mod modClrScheme chgLayout">
        <pc:chgData name="Diaz, Alejandro N." userId="63229ff1-bbec-4023-8287-0617f78183bf" providerId="ADAL" clId="{1E03D62D-542A-1240-93F1-C1FDD560C824}" dt="2025-08-26T14:36:59.110" v="344" actId="27636"/>
        <pc:sldMkLst>
          <pc:docMk/>
          <pc:sldMk cId="1959580188" sldId="257"/>
        </pc:sldMkLst>
      </pc:sldChg>
      <pc:sldChg chg="addSp delSp modSp mod modClrScheme chgLayout">
        <pc:chgData name="Diaz, Alejandro N." userId="63229ff1-bbec-4023-8287-0617f78183bf" providerId="ADAL" clId="{1E03D62D-542A-1240-93F1-C1FDD560C824}" dt="2025-08-29T18:26:21.862" v="7852" actId="1076"/>
        <pc:sldMkLst>
          <pc:docMk/>
          <pc:sldMk cId="723841691" sldId="258"/>
        </pc:sldMkLst>
        <pc:spChg chg="add mod">
          <ac:chgData name="Diaz, Alejandro N." userId="63229ff1-bbec-4023-8287-0617f78183bf" providerId="ADAL" clId="{1E03D62D-542A-1240-93F1-C1FDD560C824}" dt="2025-08-26T20:57:50.921" v="5958" actId="1076"/>
          <ac:spMkLst>
            <pc:docMk/>
            <pc:sldMk cId="723841691" sldId="258"/>
            <ac:spMk id="2" creationId="{B3393F33-E7A1-FAA6-0338-15849F690449}"/>
          </ac:spMkLst>
        </pc:spChg>
        <pc:spChg chg="add mod">
          <ac:chgData name="Diaz, Alejandro N." userId="63229ff1-bbec-4023-8287-0617f78183bf" providerId="ADAL" clId="{1E03D62D-542A-1240-93F1-C1FDD560C824}" dt="2025-08-29T17:07:15.384" v="6679" actId="1076"/>
          <ac:spMkLst>
            <pc:docMk/>
            <pc:sldMk cId="723841691" sldId="258"/>
            <ac:spMk id="3" creationId="{57A36ED7-98C7-72FC-A1D5-2B939BC777F1}"/>
          </ac:spMkLst>
        </pc:spChg>
        <pc:spChg chg="mod ord">
          <ac:chgData name="Diaz, Alejandro N." userId="63229ff1-bbec-4023-8287-0617f78183bf" providerId="ADAL" clId="{1E03D62D-542A-1240-93F1-C1FDD560C824}" dt="2025-08-26T20:50:40.872" v="5852" actId="2711"/>
          <ac:spMkLst>
            <pc:docMk/>
            <pc:sldMk cId="723841691" sldId="258"/>
            <ac:spMk id="4" creationId="{00000000-0000-0000-0000-000000000000}"/>
          </ac:spMkLst>
        </pc:spChg>
        <pc:spChg chg="add mod ord">
          <ac:chgData name="Diaz, Alejandro N." userId="63229ff1-bbec-4023-8287-0617f78183bf" providerId="ADAL" clId="{1E03D62D-542A-1240-93F1-C1FDD560C824}" dt="2025-08-26T14:38:18.226" v="370" actId="2711"/>
          <ac:spMkLst>
            <pc:docMk/>
            <pc:sldMk cId="723841691" sldId="258"/>
            <ac:spMk id="16" creationId="{2A8832CC-5A0F-ADFF-286F-63FB1F5DD942}"/>
          </ac:spMkLst>
        </pc:spChg>
        <pc:spChg chg="add mod">
          <ac:chgData name="Diaz, Alejandro N." userId="63229ff1-bbec-4023-8287-0617f78183bf" providerId="ADAL" clId="{1E03D62D-542A-1240-93F1-C1FDD560C824}" dt="2025-08-29T17:07:47.274" v="6701" actId="1076"/>
          <ac:spMkLst>
            <pc:docMk/>
            <pc:sldMk cId="723841691" sldId="258"/>
            <ac:spMk id="18" creationId="{EC8CAC70-DEDD-C0AC-07E9-98CD2B153BA3}"/>
          </ac:spMkLst>
        </pc:spChg>
        <pc:spChg chg="add mod">
          <ac:chgData name="Diaz, Alejandro N." userId="63229ff1-bbec-4023-8287-0617f78183bf" providerId="ADAL" clId="{1E03D62D-542A-1240-93F1-C1FDD560C824}" dt="2025-08-29T17:07:45.480" v="6700" actId="1076"/>
          <ac:spMkLst>
            <pc:docMk/>
            <pc:sldMk cId="723841691" sldId="258"/>
            <ac:spMk id="23" creationId="{777042DC-5F82-9E90-AC7C-8FE94A9FBCAD}"/>
          </ac:spMkLst>
        </pc:spChg>
        <pc:spChg chg="add mod">
          <ac:chgData name="Diaz, Alejandro N." userId="63229ff1-bbec-4023-8287-0617f78183bf" providerId="ADAL" clId="{1E03D62D-542A-1240-93F1-C1FDD560C824}" dt="2025-08-29T17:07:53.937" v="6703" actId="1076"/>
          <ac:spMkLst>
            <pc:docMk/>
            <pc:sldMk cId="723841691" sldId="258"/>
            <ac:spMk id="26" creationId="{C71C4CE6-116A-4601-ECF4-7E53BC656926}"/>
          </ac:spMkLst>
        </pc:spChg>
        <pc:spChg chg="add mod">
          <ac:chgData name="Diaz, Alejandro N." userId="63229ff1-bbec-4023-8287-0617f78183bf" providerId="ADAL" clId="{1E03D62D-542A-1240-93F1-C1FDD560C824}" dt="2025-08-29T17:09:42.769" v="6711" actId="1076"/>
          <ac:spMkLst>
            <pc:docMk/>
            <pc:sldMk cId="723841691" sldId="258"/>
            <ac:spMk id="27" creationId="{E823608E-91F3-0D2A-C9FD-71C996C82BD8}"/>
          </ac:spMkLst>
        </pc:spChg>
        <pc:spChg chg="add mod">
          <ac:chgData name="Diaz, Alejandro N." userId="63229ff1-bbec-4023-8287-0617f78183bf" providerId="ADAL" clId="{1E03D62D-542A-1240-93F1-C1FDD560C824}" dt="2025-08-29T17:07:43.990" v="6699" actId="1076"/>
          <ac:spMkLst>
            <pc:docMk/>
            <pc:sldMk cId="723841691" sldId="258"/>
            <ac:spMk id="29" creationId="{CBAAA4F9-C240-5BB2-DF73-42A3CFD0D5FA}"/>
          </ac:spMkLst>
        </pc:spChg>
        <pc:spChg chg="add mod">
          <ac:chgData name="Diaz, Alejandro N." userId="63229ff1-bbec-4023-8287-0617f78183bf" providerId="ADAL" clId="{1E03D62D-542A-1240-93F1-C1FDD560C824}" dt="2025-08-29T17:08:00.999" v="6707" actId="1035"/>
          <ac:spMkLst>
            <pc:docMk/>
            <pc:sldMk cId="723841691" sldId="258"/>
            <ac:spMk id="30" creationId="{DE8B5D29-7A49-905B-2A28-B02F76F1659D}"/>
          </ac:spMkLst>
        </pc:spChg>
        <pc:spChg chg="add mod">
          <ac:chgData name="Diaz, Alejandro N." userId="63229ff1-bbec-4023-8287-0617f78183bf" providerId="ADAL" clId="{1E03D62D-542A-1240-93F1-C1FDD560C824}" dt="2025-08-29T17:07:26.434" v="6682" actId="1076"/>
          <ac:spMkLst>
            <pc:docMk/>
            <pc:sldMk cId="723841691" sldId="258"/>
            <ac:spMk id="31" creationId="{F02C07D6-46B2-BEC1-3DC6-6615FF4F185E}"/>
          </ac:spMkLst>
        </pc:spChg>
        <pc:spChg chg="add mod">
          <ac:chgData name="Diaz, Alejandro N." userId="63229ff1-bbec-4023-8287-0617f78183bf" providerId="ADAL" clId="{1E03D62D-542A-1240-93F1-C1FDD560C824}" dt="2025-08-29T17:07:23.459" v="6681" actId="1076"/>
          <ac:spMkLst>
            <pc:docMk/>
            <pc:sldMk cId="723841691" sldId="258"/>
            <ac:spMk id="32" creationId="{1299C8D6-3B90-DBDE-75A4-B25581E511C9}"/>
          </ac:spMkLst>
        </pc:spChg>
        <pc:spChg chg="add mod">
          <ac:chgData name="Diaz, Alejandro N." userId="63229ff1-bbec-4023-8287-0617f78183bf" providerId="ADAL" clId="{1E03D62D-542A-1240-93F1-C1FDD560C824}" dt="2025-08-29T17:07:19.995" v="6680" actId="1076"/>
          <ac:spMkLst>
            <pc:docMk/>
            <pc:sldMk cId="723841691" sldId="258"/>
            <ac:spMk id="33" creationId="{EB9DEE45-DE7A-A9F1-DC9B-0066E10B1740}"/>
          </ac:spMkLst>
        </pc:spChg>
        <pc:spChg chg="add mod">
          <ac:chgData name="Diaz, Alejandro N." userId="63229ff1-bbec-4023-8287-0617f78183bf" providerId="ADAL" clId="{1E03D62D-542A-1240-93F1-C1FDD560C824}" dt="2025-08-26T21:01:02.109" v="6135" actId="1037"/>
          <ac:spMkLst>
            <pc:docMk/>
            <pc:sldMk cId="723841691" sldId="258"/>
            <ac:spMk id="35" creationId="{D086803A-9A91-4E11-92C8-92DEFB0869FA}"/>
          </ac:spMkLst>
        </pc:spChg>
        <pc:spChg chg="add mod">
          <ac:chgData name="Diaz, Alejandro N." userId="63229ff1-bbec-4023-8287-0617f78183bf" providerId="ADAL" clId="{1E03D62D-542A-1240-93F1-C1FDD560C824}" dt="2025-08-26T21:01:02.109" v="6135" actId="1037"/>
          <ac:spMkLst>
            <pc:docMk/>
            <pc:sldMk cId="723841691" sldId="258"/>
            <ac:spMk id="36" creationId="{D165B65C-D335-D145-5190-31DE1DA349FE}"/>
          </ac:spMkLst>
        </pc:spChg>
        <pc:spChg chg="add mod">
          <ac:chgData name="Diaz, Alejandro N." userId="63229ff1-bbec-4023-8287-0617f78183bf" providerId="ADAL" clId="{1E03D62D-542A-1240-93F1-C1FDD560C824}" dt="2025-08-26T20:54:57.339" v="5903" actId="1076"/>
          <ac:spMkLst>
            <pc:docMk/>
            <pc:sldMk cId="723841691" sldId="258"/>
            <ac:spMk id="37" creationId="{D4FFB5FB-B072-2E03-8B6B-7C13792B47D8}"/>
          </ac:spMkLst>
        </pc:spChg>
        <pc:spChg chg="add mod">
          <ac:chgData name="Diaz, Alejandro N." userId="63229ff1-bbec-4023-8287-0617f78183bf" providerId="ADAL" clId="{1E03D62D-542A-1240-93F1-C1FDD560C824}" dt="2025-08-26T21:01:02.109" v="6135" actId="1037"/>
          <ac:spMkLst>
            <pc:docMk/>
            <pc:sldMk cId="723841691" sldId="258"/>
            <ac:spMk id="38" creationId="{6780C279-A29F-9653-A6AB-AA2482E76DF6}"/>
          </ac:spMkLst>
        </pc:spChg>
        <pc:spChg chg="add mod">
          <ac:chgData name="Diaz, Alejandro N." userId="63229ff1-bbec-4023-8287-0617f78183bf" providerId="ADAL" clId="{1E03D62D-542A-1240-93F1-C1FDD560C824}" dt="2025-08-26T21:01:02.109" v="6135" actId="1037"/>
          <ac:spMkLst>
            <pc:docMk/>
            <pc:sldMk cId="723841691" sldId="258"/>
            <ac:spMk id="40" creationId="{6AB432FC-A715-4F8D-426B-366A5BE519A7}"/>
          </ac:spMkLst>
        </pc:spChg>
        <pc:spChg chg="add mod">
          <ac:chgData name="Diaz, Alejandro N." userId="63229ff1-bbec-4023-8287-0617f78183bf" providerId="ADAL" clId="{1E03D62D-542A-1240-93F1-C1FDD560C824}" dt="2025-08-27T14:23:28.278" v="6153" actId="20577"/>
          <ac:spMkLst>
            <pc:docMk/>
            <pc:sldMk cId="723841691" sldId="258"/>
            <ac:spMk id="41" creationId="{196A3C2F-C465-A4DF-043B-316B2AEEBC60}"/>
          </ac:spMkLst>
        </pc:spChg>
        <pc:spChg chg="add mod">
          <ac:chgData name="Diaz, Alejandro N." userId="63229ff1-bbec-4023-8287-0617f78183bf" providerId="ADAL" clId="{1E03D62D-542A-1240-93F1-C1FDD560C824}" dt="2025-08-27T14:23:50.947" v="6154" actId="1076"/>
          <ac:spMkLst>
            <pc:docMk/>
            <pc:sldMk cId="723841691" sldId="258"/>
            <ac:spMk id="42" creationId="{077BBCE2-4FF7-85E6-FAE5-C064FBBB1CE6}"/>
          </ac:spMkLst>
        </pc:spChg>
        <pc:spChg chg="add mod">
          <ac:chgData name="Diaz, Alejandro N." userId="63229ff1-bbec-4023-8287-0617f78183bf" providerId="ADAL" clId="{1E03D62D-542A-1240-93F1-C1FDD560C824}" dt="2025-08-26T21:01:02.109" v="6135" actId="1037"/>
          <ac:spMkLst>
            <pc:docMk/>
            <pc:sldMk cId="723841691" sldId="258"/>
            <ac:spMk id="43" creationId="{0674877E-06F9-AD95-5AFE-C7BDB0F2AE5A}"/>
          </ac:spMkLst>
        </pc:spChg>
        <pc:spChg chg="add mod">
          <ac:chgData name="Diaz, Alejandro N." userId="63229ff1-bbec-4023-8287-0617f78183bf" providerId="ADAL" clId="{1E03D62D-542A-1240-93F1-C1FDD560C824}" dt="2025-08-29T17:02:07.127" v="6204" actId="1076"/>
          <ac:spMkLst>
            <pc:docMk/>
            <pc:sldMk cId="723841691" sldId="258"/>
            <ac:spMk id="44" creationId="{2947C6B0-C135-7289-AA64-0663319144E6}"/>
          </ac:spMkLst>
        </pc:spChg>
        <pc:spChg chg="add mod">
          <ac:chgData name="Diaz, Alejandro N." userId="63229ff1-bbec-4023-8287-0617f78183bf" providerId="ADAL" clId="{1E03D62D-542A-1240-93F1-C1FDD560C824}" dt="2025-08-29T18:11:54.029" v="7296" actId="20577"/>
          <ac:spMkLst>
            <pc:docMk/>
            <pc:sldMk cId="723841691" sldId="258"/>
            <ac:spMk id="45" creationId="{27A3E33E-4F3F-5B5D-EF8B-1890972859FA}"/>
          </ac:spMkLst>
        </pc:spChg>
        <pc:spChg chg="add mod">
          <ac:chgData name="Diaz, Alejandro N." userId="63229ff1-bbec-4023-8287-0617f78183bf" providerId="ADAL" clId="{1E03D62D-542A-1240-93F1-C1FDD560C824}" dt="2025-08-29T18:12:17.465" v="7301" actId="1076"/>
          <ac:spMkLst>
            <pc:docMk/>
            <pc:sldMk cId="723841691" sldId="258"/>
            <ac:spMk id="52" creationId="{FE0E92F2-976A-4BF1-A221-B40AAD0E0B26}"/>
          </ac:spMkLst>
        </pc:spChg>
        <pc:spChg chg="add mod">
          <ac:chgData name="Diaz, Alejandro N." userId="63229ff1-bbec-4023-8287-0617f78183bf" providerId="ADAL" clId="{1E03D62D-542A-1240-93F1-C1FDD560C824}" dt="2025-08-29T18:12:17.465" v="7301" actId="1076"/>
          <ac:spMkLst>
            <pc:docMk/>
            <pc:sldMk cId="723841691" sldId="258"/>
            <ac:spMk id="53" creationId="{05A40F29-EEAA-0B10-2CF5-6DB1C01A4454}"/>
          </ac:spMkLst>
        </pc:spChg>
        <pc:spChg chg="add mod">
          <ac:chgData name="Diaz, Alejandro N." userId="63229ff1-bbec-4023-8287-0617f78183bf" providerId="ADAL" clId="{1E03D62D-542A-1240-93F1-C1FDD560C824}" dt="2025-08-29T18:12:17.465" v="7301" actId="1076"/>
          <ac:spMkLst>
            <pc:docMk/>
            <pc:sldMk cId="723841691" sldId="258"/>
            <ac:spMk id="54" creationId="{6469CFF7-1EC4-EAE8-A292-564BBEB9547E}"/>
          </ac:spMkLst>
        </pc:spChg>
        <pc:spChg chg="add mod">
          <ac:chgData name="Diaz, Alejandro N." userId="63229ff1-bbec-4023-8287-0617f78183bf" providerId="ADAL" clId="{1E03D62D-542A-1240-93F1-C1FDD560C824}" dt="2025-08-26T20:56:52.809" v="5956" actId="1076"/>
          <ac:spMkLst>
            <pc:docMk/>
            <pc:sldMk cId="723841691" sldId="258"/>
            <ac:spMk id="56" creationId="{F895E796-9D71-AB28-2E2D-C9D757CDC211}"/>
          </ac:spMkLst>
        </pc:spChg>
        <pc:spChg chg="add mod">
          <ac:chgData name="Diaz, Alejandro N." userId="63229ff1-bbec-4023-8287-0617f78183bf" providerId="ADAL" clId="{1E03D62D-542A-1240-93F1-C1FDD560C824}" dt="2025-08-26T20:50:40.872" v="5852" actId="2711"/>
          <ac:spMkLst>
            <pc:docMk/>
            <pc:sldMk cId="723841691" sldId="258"/>
            <ac:spMk id="57" creationId="{6C0E4FC7-2109-D7F7-B8CF-BE5AAB9DFDA1}"/>
          </ac:spMkLst>
        </pc:spChg>
        <pc:spChg chg="add mod">
          <ac:chgData name="Diaz, Alejandro N." userId="63229ff1-bbec-4023-8287-0617f78183bf" providerId="ADAL" clId="{1E03D62D-542A-1240-93F1-C1FDD560C824}" dt="2025-08-26T21:01:54.200" v="6139" actId="14100"/>
          <ac:spMkLst>
            <pc:docMk/>
            <pc:sldMk cId="723841691" sldId="258"/>
            <ac:spMk id="58" creationId="{ACD903BA-AF9D-2754-707E-D8B66AD4CA74}"/>
          </ac:spMkLst>
        </pc:spChg>
        <pc:spChg chg="add mod">
          <ac:chgData name="Diaz, Alejandro N." userId="63229ff1-bbec-4023-8287-0617f78183bf" providerId="ADAL" clId="{1E03D62D-542A-1240-93F1-C1FDD560C824}" dt="2025-08-29T17:09:48.210" v="6712" actId="14100"/>
          <ac:spMkLst>
            <pc:docMk/>
            <pc:sldMk cId="723841691" sldId="258"/>
            <ac:spMk id="59" creationId="{E019AB68-5A67-67C4-41CC-9984A2865F5D}"/>
          </ac:spMkLst>
        </pc:spChg>
        <pc:spChg chg="add mod">
          <ac:chgData name="Diaz, Alejandro N." userId="63229ff1-bbec-4023-8287-0617f78183bf" providerId="ADAL" clId="{1E03D62D-542A-1240-93F1-C1FDD560C824}" dt="2025-08-26T21:01:02.109" v="6135" actId="1037"/>
          <ac:spMkLst>
            <pc:docMk/>
            <pc:sldMk cId="723841691" sldId="258"/>
            <ac:spMk id="60" creationId="{4A655C51-8D9A-E8D1-EA3B-8736E7A243FF}"/>
          </ac:spMkLst>
        </pc:spChg>
        <pc:spChg chg="add mod">
          <ac:chgData name="Diaz, Alejandro N." userId="63229ff1-bbec-4023-8287-0617f78183bf" providerId="ADAL" clId="{1E03D62D-542A-1240-93F1-C1FDD560C824}" dt="2025-08-26T21:01:02.109" v="6135" actId="1037"/>
          <ac:spMkLst>
            <pc:docMk/>
            <pc:sldMk cId="723841691" sldId="258"/>
            <ac:spMk id="61" creationId="{ACA31410-3F36-DF0C-960D-8290A468C83D}"/>
          </ac:spMkLst>
        </pc:spChg>
        <pc:spChg chg="add mod">
          <ac:chgData name="Diaz, Alejandro N." userId="63229ff1-bbec-4023-8287-0617f78183bf" providerId="ADAL" clId="{1E03D62D-542A-1240-93F1-C1FDD560C824}" dt="2025-08-26T21:00:41.104" v="6125" actId="20577"/>
          <ac:spMkLst>
            <pc:docMk/>
            <pc:sldMk cId="723841691" sldId="258"/>
            <ac:spMk id="62" creationId="{21D6F402-37D3-5F94-D7E8-CF147A646E55}"/>
          </ac:spMkLst>
        </pc:spChg>
        <pc:spChg chg="add mod topLvl">
          <ac:chgData name="Diaz, Alejandro N." userId="63229ff1-bbec-4023-8287-0617f78183bf" providerId="ADAL" clId="{1E03D62D-542A-1240-93F1-C1FDD560C824}" dt="2025-08-29T18:26:21.862" v="7852" actId="1076"/>
          <ac:spMkLst>
            <pc:docMk/>
            <pc:sldMk cId="723841691" sldId="258"/>
            <ac:spMk id="77" creationId="{41851AA8-A563-6BF0-490A-D872939492C4}"/>
          </ac:spMkLst>
        </pc:spChg>
        <pc:spChg chg="add mod topLvl">
          <ac:chgData name="Diaz, Alejandro N." userId="63229ff1-bbec-4023-8287-0617f78183bf" providerId="ADAL" clId="{1E03D62D-542A-1240-93F1-C1FDD560C824}" dt="2025-08-29T18:26:21.862" v="7852" actId="1076"/>
          <ac:spMkLst>
            <pc:docMk/>
            <pc:sldMk cId="723841691" sldId="258"/>
            <ac:spMk id="78" creationId="{88323BD0-C3A4-4FDB-3013-AF0548AC9A00}"/>
          </ac:spMkLst>
        </pc:spChg>
        <pc:spChg chg="add mod topLvl">
          <ac:chgData name="Diaz, Alejandro N." userId="63229ff1-bbec-4023-8287-0617f78183bf" providerId="ADAL" clId="{1E03D62D-542A-1240-93F1-C1FDD560C824}" dt="2025-08-29T18:26:21.862" v="7852" actId="1076"/>
          <ac:spMkLst>
            <pc:docMk/>
            <pc:sldMk cId="723841691" sldId="258"/>
            <ac:spMk id="79" creationId="{9D5434EF-1C0D-665F-95F1-E4A4649D3189}"/>
          </ac:spMkLst>
        </pc:spChg>
        <pc:spChg chg="add mod">
          <ac:chgData name="Diaz, Alejandro N." userId="63229ff1-bbec-4023-8287-0617f78183bf" providerId="ADAL" clId="{1E03D62D-542A-1240-93F1-C1FDD560C824}" dt="2025-08-29T18:25:20.710" v="7817" actId="20577"/>
          <ac:spMkLst>
            <pc:docMk/>
            <pc:sldMk cId="723841691" sldId="258"/>
            <ac:spMk id="88" creationId="{37336F5E-580E-F924-5492-0179B5FF9374}"/>
          </ac:spMkLst>
        </pc:spChg>
        <pc:spChg chg="add mod">
          <ac:chgData name="Diaz, Alejandro N." userId="63229ff1-bbec-4023-8287-0617f78183bf" providerId="ADAL" clId="{1E03D62D-542A-1240-93F1-C1FDD560C824}" dt="2025-08-29T18:25:57.694" v="7850" actId="14100"/>
          <ac:spMkLst>
            <pc:docMk/>
            <pc:sldMk cId="723841691" sldId="258"/>
            <ac:spMk id="89" creationId="{8A567630-F704-D15C-22F6-D0408ED2701C}"/>
          </ac:spMkLst>
        </pc:spChg>
        <pc:picChg chg="add mod">
          <ac:chgData name="Diaz, Alejandro N." userId="63229ff1-bbec-4023-8287-0617f78183bf" providerId="ADAL" clId="{1E03D62D-542A-1240-93F1-C1FDD560C824}" dt="2025-08-29T18:26:15.346" v="7851" actId="1076"/>
          <ac:picMkLst>
            <pc:docMk/>
            <pc:sldMk cId="723841691" sldId="258"/>
            <ac:picMk id="6" creationId="{8DBA75C2-0A7A-0294-FDCD-0154F6DE7FF4}"/>
          </ac:picMkLst>
        </pc:picChg>
        <pc:picChg chg="add mod">
          <ac:chgData name="Diaz, Alejandro N." userId="63229ff1-bbec-4023-8287-0617f78183bf" providerId="ADAL" clId="{1E03D62D-542A-1240-93F1-C1FDD560C824}" dt="2025-08-29T18:12:12.973" v="7300" actId="1076"/>
          <ac:picMkLst>
            <pc:docMk/>
            <pc:sldMk cId="723841691" sldId="258"/>
            <ac:picMk id="22" creationId="{B24EA45B-E638-9FDE-259F-FE0B85719C3E}"/>
          </ac:picMkLst>
        </pc:picChg>
        <pc:picChg chg="add mod">
          <ac:chgData name="Diaz, Alejandro N." userId="63229ff1-bbec-4023-8287-0617f78183bf" providerId="ADAL" clId="{1E03D62D-542A-1240-93F1-C1FDD560C824}" dt="2025-08-29T18:12:17.465" v="7301" actId="1076"/>
          <ac:picMkLst>
            <pc:docMk/>
            <pc:sldMk cId="723841691" sldId="258"/>
            <ac:picMk id="47" creationId="{0B488846-0C4B-F43B-D0E2-1B7A353F47A3}"/>
          </ac:picMkLst>
        </pc:picChg>
        <pc:picChg chg="add mod topLvl">
          <ac:chgData name="Diaz, Alejandro N." userId="63229ff1-bbec-4023-8287-0617f78183bf" providerId="ADAL" clId="{1E03D62D-542A-1240-93F1-C1FDD560C824}" dt="2025-08-29T18:26:21.862" v="7852" actId="1076"/>
          <ac:picMkLst>
            <pc:docMk/>
            <pc:sldMk cId="723841691" sldId="258"/>
            <ac:picMk id="48" creationId="{976FF3F2-3B39-51C4-CABE-CA83CE3F1B91}"/>
          </ac:picMkLst>
        </pc:picChg>
        <pc:picChg chg="add mod">
          <ac:chgData name="Diaz, Alejandro N." userId="63229ff1-bbec-4023-8287-0617f78183bf" providerId="ADAL" clId="{1E03D62D-542A-1240-93F1-C1FDD560C824}" dt="2025-08-29T18:12:17.465" v="7301" actId="1076"/>
          <ac:picMkLst>
            <pc:docMk/>
            <pc:sldMk cId="723841691" sldId="258"/>
            <ac:picMk id="49" creationId="{7304A110-7DAE-800A-1B5F-CACEEB7C7BA0}"/>
          </ac:picMkLst>
        </pc:picChg>
        <pc:picChg chg="add mod">
          <ac:chgData name="Diaz, Alejandro N." userId="63229ff1-bbec-4023-8287-0617f78183bf" providerId="ADAL" clId="{1E03D62D-542A-1240-93F1-C1FDD560C824}" dt="2025-08-29T18:12:17.465" v="7301" actId="1076"/>
          <ac:picMkLst>
            <pc:docMk/>
            <pc:sldMk cId="723841691" sldId="258"/>
            <ac:picMk id="51" creationId="{75063505-9910-ED5D-8DF4-8080F7683F5A}"/>
          </ac:picMkLst>
        </pc:picChg>
        <pc:picChg chg="add mod topLvl">
          <ac:chgData name="Diaz, Alejandro N." userId="63229ff1-bbec-4023-8287-0617f78183bf" providerId="ADAL" clId="{1E03D62D-542A-1240-93F1-C1FDD560C824}" dt="2025-08-29T18:26:21.862" v="7852" actId="1076"/>
          <ac:picMkLst>
            <pc:docMk/>
            <pc:sldMk cId="723841691" sldId="258"/>
            <ac:picMk id="66" creationId="{6B2A58FB-6486-045B-427C-60FE309AEEC3}"/>
          </ac:picMkLst>
        </pc:picChg>
        <pc:picChg chg="add mod">
          <ac:chgData name="Diaz, Alejandro N." userId="63229ff1-bbec-4023-8287-0617f78183bf" providerId="ADAL" clId="{1E03D62D-542A-1240-93F1-C1FDD560C824}" dt="2025-08-29T18:26:21.862" v="7852" actId="1076"/>
          <ac:picMkLst>
            <pc:docMk/>
            <pc:sldMk cId="723841691" sldId="258"/>
            <ac:picMk id="72" creationId="{D6FC3BE5-E817-B088-16D0-3F34719F70E5}"/>
          </ac:picMkLst>
        </pc:picChg>
      </pc:sldChg>
    </pc:docChg>
  </pc:docChgLst>
  <pc:docChgLst>
    <pc:chgData name="Galbraith, Krissy" userId="9d2a755c-5f54-4db2-a0a8-f0a7df5a8acf" providerId="ADAL" clId="{51D24EF5-CF83-F64B-AC51-5D09DB8BABC7}"/>
    <pc:docChg chg="undo custSel modSld modMainMaster">
      <pc:chgData name="Galbraith, Krissy" userId="9d2a755c-5f54-4db2-a0a8-f0a7df5a8acf" providerId="ADAL" clId="{51D24EF5-CF83-F64B-AC51-5D09DB8BABC7}" dt="2025-04-30T18:03:43.967" v="51" actId="20577"/>
      <pc:docMkLst>
        <pc:docMk/>
      </pc:docMkLst>
      <pc:sldChg chg="addSp delSp modSp mod chgLayout">
        <pc:chgData name="Galbraith, Krissy" userId="9d2a755c-5f54-4db2-a0a8-f0a7df5a8acf" providerId="ADAL" clId="{51D24EF5-CF83-F64B-AC51-5D09DB8BABC7}" dt="2025-04-30T18:03:36.178" v="28" actId="27636"/>
        <pc:sldMkLst>
          <pc:docMk/>
          <pc:sldMk cId="1959580188" sldId="257"/>
        </pc:sldMkLst>
      </pc:sldChg>
      <pc:sldChg chg="addSp delSp modSp mod chgLayout">
        <pc:chgData name="Galbraith, Krissy" userId="9d2a755c-5f54-4db2-a0a8-f0a7df5a8acf" providerId="ADAL" clId="{51D24EF5-CF83-F64B-AC51-5D09DB8BABC7}" dt="2025-04-30T18:03:43.967" v="51" actId="20577"/>
        <pc:sldMkLst>
          <pc:docMk/>
          <pc:sldMk cId="723841691" sldId="258"/>
        </pc:sldMkLst>
      </pc:sldChg>
      <pc:sldMasterChg chg="addSp delSp modSp mod modSldLayout">
        <pc:chgData name="Galbraith, Krissy" userId="9d2a755c-5f54-4db2-a0a8-f0a7df5a8acf" providerId="ADAL" clId="{51D24EF5-CF83-F64B-AC51-5D09DB8BABC7}" dt="2025-04-30T18:03:32.165" v="26"/>
        <pc:sldMasterMkLst>
          <pc:docMk/>
          <pc:sldMasterMk cId="1636303665" sldId="2147483680"/>
        </pc:sldMasterMkLst>
        <pc:sldLayoutChg chg="addSp delSp modSp mod">
          <pc:chgData name="Galbraith, Krissy" userId="9d2a755c-5f54-4db2-a0a8-f0a7df5a8acf" providerId="ADAL" clId="{51D24EF5-CF83-F64B-AC51-5D09DB8BABC7}" dt="2025-04-30T18:02:54.684" v="3" actId="478"/>
          <pc:sldLayoutMkLst>
            <pc:docMk/>
            <pc:sldMasterMk cId="1636303665" sldId="2147483680"/>
            <pc:sldLayoutMk cId="0" sldId="2147483682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02.972" v="8"/>
          <pc:sldLayoutMkLst>
            <pc:docMk/>
            <pc:sldMasterMk cId="1636303665" sldId="2147483680"/>
            <pc:sldLayoutMk cId="0" sldId="2147483683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05.952" v="10"/>
          <pc:sldLayoutMkLst>
            <pc:docMk/>
            <pc:sldMasterMk cId="1636303665" sldId="2147483680"/>
            <pc:sldLayoutMk cId="0" sldId="2147483684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09.070" v="12"/>
          <pc:sldLayoutMkLst>
            <pc:docMk/>
            <pc:sldMasterMk cId="1636303665" sldId="2147483680"/>
            <pc:sldLayoutMk cId="0" sldId="2147483685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12.433" v="14"/>
          <pc:sldLayoutMkLst>
            <pc:docMk/>
            <pc:sldMasterMk cId="1636303665" sldId="2147483680"/>
            <pc:sldLayoutMk cId="0" sldId="2147483686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15.098" v="16"/>
          <pc:sldLayoutMkLst>
            <pc:docMk/>
            <pc:sldMasterMk cId="1636303665" sldId="2147483680"/>
            <pc:sldLayoutMk cId="0" sldId="2147483687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18.680" v="18"/>
          <pc:sldLayoutMkLst>
            <pc:docMk/>
            <pc:sldMasterMk cId="1636303665" sldId="2147483680"/>
            <pc:sldLayoutMk cId="0" sldId="2147483688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22.328" v="20"/>
          <pc:sldLayoutMkLst>
            <pc:docMk/>
            <pc:sldMasterMk cId="1636303665" sldId="2147483680"/>
            <pc:sldLayoutMk cId="0" sldId="2147483689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26.075" v="22"/>
          <pc:sldLayoutMkLst>
            <pc:docMk/>
            <pc:sldMasterMk cId="1636303665" sldId="2147483680"/>
            <pc:sldLayoutMk cId="0" sldId="2147483690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28.934" v="24"/>
          <pc:sldLayoutMkLst>
            <pc:docMk/>
            <pc:sldMasterMk cId="1636303665" sldId="2147483680"/>
            <pc:sldLayoutMk cId="0" sldId="2147483691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32.165" v="26"/>
          <pc:sldLayoutMkLst>
            <pc:docMk/>
            <pc:sldMasterMk cId="1636303665" sldId="2147483680"/>
            <pc:sldLayoutMk cId="0" sldId="2147483692"/>
          </pc:sldLayoutMkLst>
        </pc:sldLayoutChg>
        <pc:sldLayoutChg chg="addSp delSp modSp mod">
          <pc:chgData name="Galbraith, Krissy" userId="9d2a755c-5f54-4db2-a0a8-f0a7df5a8acf" providerId="ADAL" clId="{51D24EF5-CF83-F64B-AC51-5D09DB8BABC7}" dt="2025-04-30T18:03:00.069" v="5"/>
          <pc:sldLayoutMkLst>
            <pc:docMk/>
            <pc:sldMasterMk cId="1636303665" sldId="2147483680"/>
            <pc:sldLayoutMk cId="0" sldId="2147483693"/>
          </pc:sldLayoutMkLst>
        </pc:sldLayoutChg>
      </pc:sldMasterChg>
    </pc:docChg>
  </pc:docChgLst>
  <pc:docChgLst>
    <pc:chgData name="Diaz, Alejandro N." userId="63229ff1-bbec-4023-8287-0617f78183bf" providerId="ADAL" clId="{E16A3E48-525E-5DE8-A0D1-54350877401F}"/>
    <pc:docChg chg="undo custSel delSld modSld">
      <pc:chgData name="Diaz, Alejandro N." userId="63229ff1-bbec-4023-8287-0617f78183bf" providerId="ADAL" clId="{E16A3E48-525E-5DE8-A0D1-54350877401F}" dt="2025-09-08T15:17:53.315" v="944" actId="2696"/>
      <pc:docMkLst>
        <pc:docMk/>
      </pc:docMkLst>
      <pc:sldChg chg="del">
        <pc:chgData name="Diaz, Alejandro N." userId="63229ff1-bbec-4023-8287-0617f78183bf" providerId="ADAL" clId="{E16A3E48-525E-5DE8-A0D1-54350877401F}" dt="2025-09-08T15:17:53.315" v="944" actId="2696"/>
        <pc:sldMkLst>
          <pc:docMk/>
          <pc:sldMk cId="1959580188" sldId="257"/>
        </pc:sldMkLst>
      </pc:sldChg>
      <pc:sldChg chg="addSp modSp mod">
        <pc:chgData name="Diaz, Alejandro N." userId="63229ff1-bbec-4023-8287-0617f78183bf" providerId="ADAL" clId="{E16A3E48-525E-5DE8-A0D1-54350877401F}" dt="2025-09-05T20:54:55.088" v="943"/>
        <pc:sldMkLst>
          <pc:docMk/>
          <pc:sldMk cId="723841691" sldId="258"/>
        </pc:sldMkLst>
        <pc:spChg chg="mod">
          <ac:chgData name="Diaz, Alejandro N." userId="63229ff1-bbec-4023-8287-0617f78183bf" providerId="ADAL" clId="{E16A3E48-525E-5DE8-A0D1-54350877401F}" dt="2025-09-05T20:48:45.085" v="865" actId="20577"/>
          <ac:spMkLst>
            <pc:docMk/>
            <pc:sldMk cId="723841691" sldId="258"/>
            <ac:spMk id="2" creationId="{B3393F33-E7A1-FAA6-0338-15849F690449}"/>
          </ac:spMkLst>
        </pc:spChg>
        <pc:spChg chg="mod">
          <ac:chgData name="Diaz, Alejandro N." userId="63229ff1-bbec-4023-8287-0617f78183bf" providerId="ADAL" clId="{E16A3E48-525E-5DE8-A0D1-54350877401F}" dt="2025-09-03T13:11:22.148" v="745" actId="1076"/>
          <ac:spMkLst>
            <pc:docMk/>
            <pc:sldMk cId="723841691" sldId="258"/>
            <ac:spMk id="3" creationId="{57A36ED7-98C7-72FC-A1D5-2B939BC777F1}"/>
          </ac:spMkLst>
        </pc:spChg>
        <pc:spChg chg="add mod">
          <ac:chgData name="Diaz, Alejandro N." userId="63229ff1-bbec-4023-8287-0617f78183bf" providerId="ADAL" clId="{E16A3E48-525E-5DE8-A0D1-54350877401F}" dt="2025-08-29T18:43:42.673" v="131" actId="1035"/>
          <ac:spMkLst>
            <pc:docMk/>
            <pc:sldMk cId="723841691" sldId="258"/>
            <ac:spMk id="8" creationId="{C0C6B46F-B76C-1F2D-F3E4-8C53AD1CCF6C}"/>
          </ac:spMkLst>
        </pc:spChg>
        <pc:spChg chg="add mod">
          <ac:chgData name="Diaz, Alejandro N." userId="63229ff1-bbec-4023-8287-0617f78183bf" providerId="ADAL" clId="{E16A3E48-525E-5DE8-A0D1-54350877401F}" dt="2025-08-29T18:52:09.127" v="660" actId="20577"/>
          <ac:spMkLst>
            <pc:docMk/>
            <pc:sldMk cId="723841691" sldId="258"/>
            <ac:spMk id="10" creationId="{CC783162-5143-1EED-8220-3012DB366F01}"/>
          </ac:spMkLst>
        </pc:spChg>
        <pc:spChg chg="mod">
          <ac:chgData name="Diaz, Alejandro N." userId="63229ff1-bbec-4023-8287-0617f78183bf" providerId="ADAL" clId="{E16A3E48-525E-5DE8-A0D1-54350877401F}" dt="2025-09-03T13:18:10.926" v="845" actId="255"/>
          <ac:spMkLst>
            <pc:docMk/>
            <pc:sldMk cId="723841691" sldId="258"/>
            <ac:spMk id="23" creationId="{777042DC-5F82-9E90-AC7C-8FE94A9FBCAD}"/>
          </ac:spMkLst>
        </pc:spChg>
        <pc:spChg chg="mod">
          <ac:chgData name="Diaz, Alejandro N." userId="63229ff1-bbec-4023-8287-0617f78183bf" providerId="ADAL" clId="{E16A3E48-525E-5DE8-A0D1-54350877401F}" dt="2025-09-05T20:52:40.683" v="917" actId="20577"/>
          <ac:spMkLst>
            <pc:docMk/>
            <pc:sldMk cId="723841691" sldId="258"/>
            <ac:spMk id="26" creationId="{C71C4CE6-116A-4601-ECF4-7E53BC656926}"/>
          </ac:spMkLst>
        </pc:spChg>
        <pc:spChg chg="mod">
          <ac:chgData name="Diaz, Alejandro N." userId="63229ff1-bbec-4023-8287-0617f78183bf" providerId="ADAL" clId="{E16A3E48-525E-5DE8-A0D1-54350877401F}" dt="2025-09-03T13:10:12.508" v="743" actId="1038"/>
          <ac:spMkLst>
            <pc:docMk/>
            <pc:sldMk cId="723841691" sldId="258"/>
            <ac:spMk id="27" creationId="{E823608E-91F3-0D2A-C9FD-71C996C82BD8}"/>
          </ac:spMkLst>
        </pc:spChg>
        <pc:spChg chg="mod">
          <ac:chgData name="Diaz, Alejandro N." userId="63229ff1-bbec-4023-8287-0617f78183bf" providerId="ADAL" clId="{E16A3E48-525E-5DE8-A0D1-54350877401F}" dt="2025-09-03T13:10:12.508" v="743" actId="1038"/>
          <ac:spMkLst>
            <pc:docMk/>
            <pc:sldMk cId="723841691" sldId="258"/>
            <ac:spMk id="29" creationId="{CBAAA4F9-C240-5BB2-DF73-42A3CFD0D5FA}"/>
          </ac:spMkLst>
        </pc:spChg>
        <pc:spChg chg="mod">
          <ac:chgData name="Diaz, Alejandro N." userId="63229ff1-bbec-4023-8287-0617f78183bf" providerId="ADAL" clId="{E16A3E48-525E-5DE8-A0D1-54350877401F}" dt="2025-09-05T20:52:46.011" v="919" actId="20577"/>
          <ac:spMkLst>
            <pc:docMk/>
            <pc:sldMk cId="723841691" sldId="258"/>
            <ac:spMk id="30" creationId="{DE8B5D29-7A49-905B-2A28-B02F76F1659D}"/>
          </ac:spMkLst>
        </pc:spChg>
        <pc:spChg chg="mod">
          <ac:chgData name="Diaz, Alejandro N." userId="63229ff1-bbec-4023-8287-0617f78183bf" providerId="ADAL" clId="{E16A3E48-525E-5DE8-A0D1-54350877401F}" dt="2025-09-05T20:51:58.446" v="911" actId="20577"/>
          <ac:spMkLst>
            <pc:docMk/>
            <pc:sldMk cId="723841691" sldId="258"/>
            <ac:spMk id="31" creationId="{F02C07D6-46B2-BEC1-3DC6-6615FF4F185E}"/>
          </ac:spMkLst>
        </pc:spChg>
        <pc:spChg chg="mod">
          <ac:chgData name="Diaz, Alejandro N." userId="63229ff1-bbec-4023-8287-0617f78183bf" providerId="ADAL" clId="{E16A3E48-525E-5DE8-A0D1-54350877401F}" dt="2025-09-03T13:18:10.926" v="845" actId="255"/>
          <ac:spMkLst>
            <pc:docMk/>
            <pc:sldMk cId="723841691" sldId="258"/>
            <ac:spMk id="32" creationId="{1299C8D6-3B90-DBDE-75A4-B25581E511C9}"/>
          </ac:spMkLst>
        </pc:spChg>
        <pc:spChg chg="mod">
          <ac:chgData name="Diaz, Alejandro N." userId="63229ff1-bbec-4023-8287-0617f78183bf" providerId="ADAL" clId="{E16A3E48-525E-5DE8-A0D1-54350877401F}" dt="2025-09-03T13:12:05.989" v="800" actId="1036"/>
          <ac:spMkLst>
            <pc:docMk/>
            <pc:sldMk cId="723841691" sldId="258"/>
            <ac:spMk id="33" creationId="{EB9DEE45-DE7A-A9F1-DC9B-0066E10B1740}"/>
          </ac:spMkLst>
        </pc:spChg>
        <pc:spChg chg="mod">
          <ac:chgData name="Diaz, Alejandro N." userId="63229ff1-bbec-4023-8287-0617f78183bf" providerId="ADAL" clId="{E16A3E48-525E-5DE8-A0D1-54350877401F}" dt="2025-09-03T13:18:10.926" v="845" actId="255"/>
          <ac:spMkLst>
            <pc:docMk/>
            <pc:sldMk cId="723841691" sldId="258"/>
            <ac:spMk id="35" creationId="{D086803A-9A91-4E11-92C8-92DEFB0869FA}"/>
          </ac:spMkLst>
        </pc:spChg>
        <pc:spChg chg="mod">
          <ac:chgData name="Diaz, Alejandro N." userId="63229ff1-bbec-4023-8287-0617f78183bf" providerId="ADAL" clId="{E16A3E48-525E-5DE8-A0D1-54350877401F}" dt="2025-09-03T13:10:30.642" v="744" actId="1076"/>
          <ac:spMkLst>
            <pc:docMk/>
            <pc:sldMk cId="723841691" sldId="258"/>
            <ac:spMk id="36" creationId="{D165B65C-D335-D145-5190-31DE1DA349FE}"/>
          </ac:spMkLst>
        </pc:spChg>
        <pc:spChg chg="mod">
          <ac:chgData name="Diaz, Alejandro N." userId="63229ff1-bbec-4023-8287-0617f78183bf" providerId="ADAL" clId="{E16A3E48-525E-5DE8-A0D1-54350877401F}" dt="2025-09-03T13:14:16.899" v="841" actId="207"/>
          <ac:spMkLst>
            <pc:docMk/>
            <pc:sldMk cId="723841691" sldId="258"/>
            <ac:spMk id="37" creationId="{D4FFB5FB-B072-2E03-8B6B-7C13792B47D8}"/>
          </ac:spMkLst>
        </pc:spChg>
        <pc:spChg chg="mod">
          <ac:chgData name="Diaz, Alejandro N." userId="63229ff1-bbec-4023-8287-0617f78183bf" providerId="ADAL" clId="{E16A3E48-525E-5DE8-A0D1-54350877401F}" dt="2025-09-03T13:10:30.642" v="744" actId="1076"/>
          <ac:spMkLst>
            <pc:docMk/>
            <pc:sldMk cId="723841691" sldId="258"/>
            <ac:spMk id="38" creationId="{6780C279-A29F-9653-A6AB-AA2482E76DF6}"/>
          </ac:spMkLst>
        </pc:spChg>
        <pc:spChg chg="mod">
          <ac:chgData name="Diaz, Alejandro N." userId="63229ff1-bbec-4023-8287-0617f78183bf" providerId="ADAL" clId="{E16A3E48-525E-5DE8-A0D1-54350877401F}" dt="2025-08-29T18:51:47.989" v="648" actId="1036"/>
          <ac:spMkLst>
            <pc:docMk/>
            <pc:sldMk cId="723841691" sldId="258"/>
            <ac:spMk id="40" creationId="{6AB432FC-A715-4F8D-426B-366A5BE519A7}"/>
          </ac:spMkLst>
        </pc:spChg>
        <pc:spChg chg="mod">
          <ac:chgData name="Diaz, Alejandro N." userId="63229ff1-bbec-4023-8287-0617f78183bf" providerId="ADAL" clId="{E16A3E48-525E-5DE8-A0D1-54350877401F}" dt="2025-09-03T13:18:10.926" v="845" actId="255"/>
          <ac:spMkLst>
            <pc:docMk/>
            <pc:sldMk cId="723841691" sldId="258"/>
            <ac:spMk id="41" creationId="{196A3C2F-C465-A4DF-043B-316B2AEEBC60}"/>
          </ac:spMkLst>
        </pc:spChg>
        <pc:spChg chg="mod">
          <ac:chgData name="Diaz, Alejandro N." userId="63229ff1-bbec-4023-8287-0617f78183bf" providerId="ADAL" clId="{E16A3E48-525E-5DE8-A0D1-54350877401F}" dt="2025-08-29T18:51:39.037" v="621" actId="1076"/>
          <ac:spMkLst>
            <pc:docMk/>
            <pc:sldMk cId="723841691" sldId="258"/>
            <ac:spMk id="42" creationId="{077BBCE2-4FF7-85E6-FAE5-C064FBBB1CE6}"/>
          </ac:spMkLst>
        </pc:spChg>
        <pc:spChg chg="mod">
          <ac:chgData name="Diaz, Alejandro N." userId="63229ff1-bbec-4023-8287-0617f78183bf" providerId="ADAL" clId="{E16A3E48-525E-5DE8-A0D1-54350877401F}" dt="2025-09-03T13:10:30.642" v="744" actId="1076"/>
          <ac:spMkLst>
            <pc:docMk/>
            <pc:sldMk cId="723841691" sldId="258"/>
            <ac:spMk id="43" creationId="{0674877E-06F9-AD95-5AFE-C7BDB0F2AE5A}"/>
          </ac:spMkLst>
        </pc:spChg>
        <pc:spChg chg="mod">
          <ac:chgData name="Diaz, Alejandro N." userId="63229ff1-bbec-4023-8287-0617f78183bf" providerId="ADAL" clId="{E16A3E48-525E-5DE8-A0D1-54350877401F}" dt="2025-09-03T13:10:12.508" v="743" actId="1038"/>
          <ac:spMkLst>
            <pc:docMk/>
            <pc:sldMk cId="723841691" sldId="258"/>
            <ac:spMk id="44" creationId="{2947C6B0-C135-7289-AA64-0663319144E6}"/>
          </ac:spMkLst>
        </pc:spChg>
        <pc:spChg chg="mod">
          <ac:chgData name="Diaz, Alejandro N." userId="63229ff1-bbec-4023-8287-0617f78183bf" providerId="ADAL" clId="{E16A3E48-525E-5DE8-A0D1-54350877401F}" dt="2025-09-03T13:18:10.926" v="845" actId="255"/>
          <ac:spMkLst>
            <pc:docMk/>
            <pc:sldMk cId="723841691" sldId="258"/>
            <ac:spMk id="45" creationId="{27A3E33E-4F3F-5B5D-EF8B-1890972859FA}"/>
          </ac:spMkLst>
        </pc:spChg>
        <pc:spChg chg="mod">
          <ac:chgData name="Diaz, Alejandro N." userId="63229ff1-bbec-4023-8287-0617f78183bf" providerId="ADAL" clId="{E16A3E48-525E-5DE8-A0D1-54350877401F}" dt="2025-09-05T20:54:09.273" v="939" actId="20577"/>
          <ac:spMkLst>
            <pc:docMk/>
            <pc:sldMk cId="723841691" sldId="258"/>
            <ac:spMk id="52" creationId="{FE0E92F2-976A-4BF1-A221-B40AAD0E0B26}"/>
          </ac:spMkLst>
        </pc:spChg>
        <pc:spChg chg="mod">
          <ac:chgData name="Diaz, Alejandro N." userId="63229ff1-bbec-4023-8287-0617f78183bf" providerId="ADAL" clId="{E16A3E48-525E-5DE8-A0D1-54350877401F}" dt="2025-09-03T13:10:30.642" v="744" actId="1076"/>
          <ac:spMkLst>
            <pc:docMk/>
            <pc:sldMk cId="723841691" sldId="258"/>
            <ac:spMk id="53" creationId="{05A40F29-EEAA-0B10-2CF5-6DB1C01A4454}"/>
          </ac:spMkLst>
        </pc:spChg>
        <pc:spChg chg="mod">
          <ac:chgData name="Diaz, Alejandro N." userId="63229ff1-bbec-4023-8287-0617f78183bf" providerId="ADAL" clId="{E16A3E48-525E-5DE8-A0D1-54350877401F}" dt="2025-09-05T20:54:52.110" v="941"/>
          <ac:spMkLst>
            <pc:docMk/>
            <pc:sldMk cId="723841691" sldId="258"/>
            <ac:spMk id="54" creationId="{6469CFF7-1EC4-EAE8-A292-564BBEB9547E}"/>
          </ac:spMkLst>
        </pc:spChg>
        <pc:spChg chg="mod">
          <ac:chgData name="Diaz, Alejandro N." userId="63229ff1-bbec-4023-8287-0617f78183bf" providerId="ADAL" clId="{E16A3E48-525E-5DE8-A0D1-54350877401F}" dt="2025-09-03T13:18:10.926" v="845" actId="255"/>
          <ac:spMkLst>
            <pc:docMk/>
            <pc:sldMk cId="723841691" sldId="258"/>
            <ac:spMk id="58" creationId="{ACD903BA-AF9D-2754-707E-D8B66AD4CA74}"/>
          </ac:spMkLst>
        </pc:spChg>
        <pc:spChg chg="mod">
          <ac:chgData name="Diaz, Alejandro N." userId="63229ff1-bbec-4023-8287-0617f78183bf" providerId="ADAL" clId="{E16A3E48-525E-5DE8-A0D1-54350877401F}" dt="2025-09-05T20:53:10.572" v="933" actId="20577"/>
          <ac:spMkLst>
            <pc:docMk/>
            <pc:sldMk cId="723841691" sldId="258"/>
            <ac:spMk id="59" creationId="{E019AB68-5A67-67C4-41CC-9984A2865F5D}"/>
          </ac:spMkLst>
        </pc:spChg>
        <pc:spChg chg="mod">
          <ac:chgData name="Diaz, Alejandro N." userId="63229ff1-bbec-4023-8287-0617f78183bf" providerId="ADAL" clId="{E16A3E48-525E-5DE8-A0D1-54350877401F}" dt="2025-09-03T13:10:30.642" v="744" actId="1076"/>
          <ac:spMkLst>
            <pc:docMk/>
            <pc:sldMk cId="723841691" sldId="258"/>
            <ac:spMk id="60" creationId="{4A655C51-8D9A-E8D1-EA3B-8736E7A243FF}"/>
          </ac:spMkLst>
        </pc:spChg>
        <pc:spChg chg="mod">
          <ac:chgData name="Diaz, Alejandro N." userId="63229ff1-bbec-4023-8287-0617f78183bf" providerId="ADAL" clId="{E16A3E48-525E-5DE8-A0D1-54350877401F}" dt="2025-09-03T13:10:30.642" v="744" actId="1076"/>
          <ac:spMkLst>
            <pc:docMk/>
            <pc:sldMk cId="723841691" sldId="258"/>
            <ac:spMk id="61" creationId="{ACA31410-3F36-DF0C-960D-8290A468C83D}"/>
          </ac:spMkLst>
        </pc:spChg>
        <pc:spChg chg="mod">
          <ac:chgData name="Diaz, Alejandro N." userId="63229ff1-bbec-4023-8287-0617f78183bf" providerId="ADAL" clId="{E16A3E48-525E-5DE8-A0D1-54350877401F}" dt="2025-08-29T18:43:37.845" v="118" actId="1035"/>
          <ac:spMkLst>
            <pc:docMk/>
            <pc:sldMk cId="723841691" sldId="258"/>
            <ac:spMk id="77" creationId="{41851AA8-A563-6BF0-490A-D872939492C4}"/>
          </ac:spMkLst>
        </pc:spChg>
        <pc:spChg chg="mod">
          <ac:chgData name="Diaz, Alejandro N." userId="63229ff1-bbec-4023-8287-0617f78183bf" providerId="ADAL" clId="{E16A3E48-525E-5DE8-A0D1-54350877401F}" dt="2025-09-03T13:20:20.984" v="862" actId="20577"/>
          <ac:spMkLst>
            <pc:docMk/>
            <pc:sldMk cId="723841691" sldId="258"/>
            <ac:spMk id="78" creationId="{88323BD0-C3A4-4FDB-3013-AF0548AC9A00}"/>
          </ac:spMkLst>
        </pc:spChg>
        <pc:spChg chg="mod">
          <ac:chgData name="Diaz, Alejandro N." userId="63229ff1-bbec-4023-8287-0617f78183bf" providerId="ADAL" clId="{E16A3E48-525E-5DE8-A0D1-54350877401F}" dt="2025-09-05T20:54:55.088" v="943"/>
          <ac:spMkLst>
            <pc:docMk/>
            <pc:sldMk cId="723841691" sldId="258"/>
            <ac:spMk id="79" creationId="{9D5434EF-1C0D-665F-95F1-E4A4649D3189}"/>
          </ac:spMkLst>
        </pc:spChg>
        <pc:spChg chg="mod">
          <ac:chgData name="Diaz, Alejandro N." userId="63229ff1-bbec-4023-8287-0617f78183bf" providerId="ADAL" clId="{E16A3E48-525E-5DE8-A0D1-54350877401F}" dt="2025-09-03T13:18:10.926" v="845" actId="255"/>
          <ac:spMkLst>
            <pc:docMk/>
            <pc:sldMk cId="723841691" sldId="258"/>
            <ac:spMk id="88" creationId="{37336F5E-580E-F924-5492-0179B5FF9374}"/>
          </ac:spMkLst>
        </pc:spChg>
        <pc:spChg chg="mod">
          <ac:chgData name="Diaz, Alejandro N." userId="63229ff1-bbec-4023-8287-0617f78183bf" providerId="ADAL" clId="{E16A3E48-525E-5DE8-A0D1-54350877401F}" dt="2025-09-03T13:18:10.926" v="845" actId="255"/>
          <ac:spMkLst>
            <pc:docMk/>
            <pc:sldMk cId="723841691" sldId="258"/>
            <ac:spMk id="89" creationId="{8A567630-F704-D15C-22F6-D0408ED2701C}"/>
          </ac:spMkLst>
        </pc:spChg>
        <pc:picChg chg="add mod">
          <ac:chgData name="Diaz, Alejandro N." userId="63229ff1-bbec-4023-8287-0617f78183bf" providerId="ADAL" clId="{E16A3E48-525E-5DE8-A0D1-54350877401F}" dt="2025-08-29T18:33:15.845" v="20" actId="1076"/>
          <ac:picMkLst>
            <pc:docMk/>
            <pc:sldMk cId="723841691" sldId="258"/>
            <ac:picMk id="7" creationId="{AEF8C704-1A05-E645-E85B-6CD441C945F3}"/>
          </ac:picMkLst>
        </pc:picChg>
        <pc:picChg chg="mod">
          <ac:chgData name="Diaz, Alejandro N." userId="63229ff1-bbec-4023-8287-0617f78183bf" providerId="ADAL" clId="{E16A3E48-525E-5DE8-A0D1-54350877401F}" dt="2025-08-29T18:43:37.845" v="118" actId="1035"/>
          <ac:picMkLst>
            <pc:docMk/>
            <pc:sldMk cId="723841691" sldId="258"/>
            <ac:picMk id="48" creationId="{976FF3F2-3B39-51C4-CABE-CA83CE3F1B91}"/>
          </ac:picMkLst>
        </pc:picChg>
        <pc:picChg chg="mod">
          <ac:chgData name="Diaz, Alejandro N." userId="63229ff1-bbec-4023-8287-0617f78183bf" providerId="ADAL" clId="{E16A3E48-525E-5DE8-A0D1-54350877401F}" dt="2025-08-29T18:43:37.845" v="118" actId="1035"/>
          <ac:picMkLst>
            <pc:docMk/>
            <pc:sldMk cId="723841691" sldId="258"/>
            <ac:picMk id="66" creationId="{6B2A58FB-6486-045B-427C-60FE309AEEC3}"/>
          </ac:picMkLst>
        </pc:picChg>
        <pc:picChg chg="mod">
          <ac:chgData name="Diaz, Alejandro N." userId="63229ff1-bbec-4023-8287-0617f78183bf" providerId="ADAL" clId="{E16A3E48-525E-5DE8-A0D1-54350877401F}" dt="2025-08-29T18:43:37.845" v="118" actId="1035"/>
          <ac:picMkLst>
            <pc:docMk/>
            <pc:sldMk cId="723841691" sldId="258"/>
            <ac:picMk id="72" creationId="{D6FC3BE5-E817-B088-16D0-3F34719F70E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A8635-719F-B94C-A0BB-D77C10F788F1}" type="datetimeFigureOut">
              <a:rPr lang="en-US" smtClean="0"/>
              <a:t>9/8/25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ED7F8-C41B-E14C-BE82-FE1DCA59B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4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37D22-20B9-364E-B4D8-E9F9B2E2B538}" type="datetimeFigureOut">
              <a:rPr lang="en-US" smtClean="0"/>
              <a:t>9/8/25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9959A-D1B0-DA47-86FF-396E280DF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11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4826D92-FC85-9B1B-58A8-7569872E0A9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9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6F60E92-9046-2612-958D-0B7D4ED9BC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0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FF71277-03DB-E26A-584C-3FD00929AC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1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" y="0"/>
            <a:ext cx="36538317" cy="4404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03233BB-35CD-8BB1-B78B-B411165394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M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448F909-1D79-0DD7-C48E-55D5E86D3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 Title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0"/>
            <a:ext cx="36538351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AE2D421-B23F-BD26-956D-D53D838FC9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2309652-C63C-B372-9A17-4836D10175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4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" y="0"/>
            <a:ext cx="36538342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>
                <a:solidFill>
                  <a:schemeClr val="tx2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8D96C53-DE6D-74E5-904B-103ECD3C33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5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45905B5-DC8C-05DB-0790-6A23E5B597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6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" y="0"/>
            <a:ext cx="36538334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BEBB6DA-D7E5-A3C8-AE3D-1810B4DBDA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7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F65111E-6C00-0FE8-A8B6-8B3C4CBE78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8 and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" y="0"/>
            <a:ext cx="36538326" cy="4404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722347"/>
            <a:ext cx="36576000" cy="1703093"/>
          </a:xfrm>
        </p:spPr>
        <p:txBody>
          <a:bodyPr anchor="t">
            <a:normAutofit/>
          </a:bodyPr>
          <a:lstStyle>
            <a:lvl1pPr algn="ctr">
              <a:defRPr sz="8800" cap="all" spc="50" baseline="0">
                <a:solidFill>
                  <a:schemeClr val="tx2"/>
                </a:solidFill>
                <a:latin typeface="Open Sans SemiBold" panose="020B0706030804020204" pitchFamily="34" charset="0"/>
                <a:ea typeface="Gill Sans" charset="0"/>
                <a:cs typeface="Gill Sans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CE76F14-5350-A77C-8F50-861A2A1C81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5216" y="26412878"/>
            <a:ext cx="3111446" cy="197591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900" cap="all" spc="50" baseline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18288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36576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54864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7315200" indent="0">
              <a:buNone/>
              <a:defRPr sz="1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en-US" dirty="0"/>
              <a:t>Click to add SAND XXXX-XXXX P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120B0-2207-4844-8ED1-48AD4D06A120}" type="datetimeFigureOut">
              <a:rPr lang="en-US" smtClean="0"/>
              <a:pPr/>
              <a:t>9/8/25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95916-94EF-2D41-8470-87A7F50C4C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576000" cy="2743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0665" y="25620111"/>
            <a:ext cx="2489179" cy="95876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18587498"/>
            <a:ext cx="36576000" cy="6837908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  <a:alpha val="26000"/>
                </a:schemeClr>
              </a:gs>
              <a:gs pos="100000">
                <a:schemeClr val="accent6">
                  <a:tint val="23500"/>
                  <a:satMod val="160000"/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6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207405-BE57-500E-0C98-48D9872D66B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/>
          <a:stretch/>
        </p:blipFill>
        <p:spPr>
          <a:xfrm>
            <a:off x="557743" y="25620111"/>
            <a:ext cx="1280614" cy="3678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A4EFCE-49C6-AE29-143D-C424AA51E31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43" y="26084753"/>
            <a:ext cx="1268398" cy="3678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4DF9CF-673C-BFBA-D25A-3FB23224B885}"/>
              </a:ext>
            </a:extLst>
          </p:cNvPr>
          <p:cNvSpPr txBox="1"/>
          <p:nvPr userDrawn="1"/>
        </p:nvSpPr>
        <p:spPr>
          <a:xfrm>
            <a:off x="2130118" y="25620111"/>
            <a:ext cx="6500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Sandia National Laboratories is a </a:t>
            </a:r>
            <a:r>
              <a:rPr lang="en-US" sz="1100" b="0" i="0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multimission</a:t>
            </a:r>
            <a:r>
              <a:rPr lang="en-US" sz="1100" b="0" i="0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</a:p>
        </p:txBody>
      </p:sp>
    </p:spTree>
    <p:extLst>
      <p:ext uri="{BB962C8B-B14F-4D97-AF65-F5344CB8AC3E}">
        <p14:creationId xmlns:p14="http://schemas.microsoft.com/office/powerpoint/2010/main" val="163630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3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2.png"/><Relationship Id="rId21" Type="http://schemas.openxmlformats.org/officeDocument/2006/relationships/image" Target="../media/image38.png"/><Relationship Id="rId34" Type="http://schemas.openxmlformats.org/officeDocument/2006/relationships/image" Target="../media/image5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0.png"/><Relationship Id="rId33" Type="http://schemas.openxmlformats.org/officeDocument/2006/relationships/image" Target="../media/image480.png"/><Relationship Id="rId38" Type="http://schemas.openxmlformats.org/officeDocument/2006/relationships/image" Target="../media/image53.png"/><Relationship Id="rId2" Type="http://schemas.openxmlformats.org/officeDocument/2006/relationships/image" Target="../media/image17.png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27.png"/><Relationship Id="rId32" Type="http://schemas.openxmlformats.org/officeDocument/2006/relationships/image" Target="../media/image47.png"/><Relationship Id="rId37" Type="http://schemas.openxmlformats.org/officeDocument/2006/relationships/image" Target="../media/image52.png"/><Relationship Id="rId5" Type="http://schemas.openxmlformats.org/officeDocument/2006/relationships/image" Target="../media/image18.emf"/><Relationship Id="rId15" Type="http://schemas.openxmlformats.org/officeDocument/2006/relationships/image" Target="../media/image32.png"/><Relationship Id="rId23" Type="http://schemas.openxmlformats.org/officeDocument/2006/relationships/image" Target="../media/image19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6.png"/><Relationship Id="rId19" Type="http://schemas.openxmlformats.org/officeDocument/2006/relationships/image" Target="../media/image36.png"/><Relationship Id="rId31" Type="http://schemas.openxmlformats.org/officeDocument/2006/relationships/image" Target="../media/image46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5.png"/><Relationship Id="rId35" Type="http://schemas.openxmlformats.org/officeDocument/2006/relationships/image" Target="../media/image48.png"/><Relationship Id="rId8" Type="http://schemas.openxmlformats.org/officeDocument/2006/relationships/image" Target="../media/image25.png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F8C704-1A05-E645-E85B-6CD441C9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8615" y="8126276"/>
            <a:ext cx="3390946" cy="251647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16662" y="1614096"/>
            <a:ext cx="26389584" cy="1350052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Kernel manifolds: nonlinear-augmentation dimensionality reduction using reproducing kernel Hilbert spaces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A8832CC-5A0F-ADFF-286F-63FB1F5DD9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393F33-E7A1-FAA6-0338-15849F690449}"/>
                  </a:ext>
                </a:extLst>
              </p:cNvPr>
              <p:cNvSpPr txBox="1"/>
              <p:nvPr/>
            </p:nvSpPr>
            <p:spPr>
              <a:xfrm>
                <a:off x="225476" y="4770272"/>
                <a:ext cx="11219934" cy="4153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High-dim. PDE data </a:t>
                </a:r>
                <a14:m>
                  <m:oMath xmlns:m="http://schemas.openxmlformats.org/officeDocument/2006/math">
                    <m:r>
                      <a:rPr lang="en-US" sz="300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𝑄</m:t>
                    </m:r>
                    <m:r>
                      <a:rPr lang="en-US" sz="3000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⊂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𝑁</m:t>
                        </m:r>
                      </m:sup>
                    </m:sSup>
                    <m:r>
                      <a:rPr lang="en-US" sz="3000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   </m:t>
                    </m:r>
                    <m:r>
                      <a:rPr lang="en-US" sz="3000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𝑁</m:t>
                    </m:r>
                    <m:r>
                      <a:rPr lang="en-US" sz="3000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≫1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require dimension reduction to produce comp. efficient surrogate models</a:t>
                </a: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Linear approaches have limited accuracy for transport-dominated problems (slow Kolmogorov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𝑛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-width decay)</a:t>
                </a:r>
              </a:p>
              <a:p>
                <a:pPr marL="514350" indent="-51435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sz="30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Kernel manifolds (KMs) augment POD with nonlinear correction term via regularized kernel regression [1]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3393F33-E7A1-FAA6-0338-15849F690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76" y="4770272"/>
                <a:ext cx="11219934" cy="4153958"/>
              </a:xfrm>
              <a:prstGeom prst="rect">
                <a:avLst/>
              </a:prstGeom>
              <a:blipFill>
                <a:blip r:embed="rId3"/>
                <a:stretch>
                  <a:fillRect l="-1243" r="-1130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8CAC70-DEDD-C0AC-07E9-98CD2B153BA3}"/>
                  </a:ext>
                </a:extLst>
              </p:cNvPr>
              <p:cNvSpPr txBox="1"/>
              <p:nvPr/>
            </p:nvSpPr>
            <p:spPr>
              <a:xfrm>
                <a:off x="1109546" y="11242484"/>
                <a:ext cx="9292281" cy="6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𝒈</m:t>
                      </m:r>
                      <m:d>
                        <m:d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  <m:d>
                            <m:dPr>
                              <m:ctrlP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d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∀ 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𝒒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C8CAC70-DEDD-C0AC-07E9-98CD2B153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546" y="11242484"/>
                <a:ext cx="9292281" cy="613438"/>
              </a:xfrm>
              <a:prstGeom prst="rect">
                <a:avLst/>
              </a:prstGeom>
              <a:blipFill>
                <a:blip r:embed="rId4"/>
                <a:stretch>
                  <a:fillRect b="-16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B24EA45B-E638-9FDE-259F-FE0B85719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1809" y="17335962"/>
            <a:ext cx="11115042" cy="3384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7042DC-5F82-9E90-AC7C-8FE94A9FBCAD}"/>
                  </a:ext>
                </a:extLst>
              </p:cNvPr>
              <p:cNvSpPr txBox="1"/>
              <p:nvPr/>
            </p:nvSpPr>
            <p:spPr>
              <a:xfrm>
                <a:off x="1109546" y="13282622"/>
                <a:ext cx="9558743" cy="797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𝒉</m:t>
                      </m:r>
                      <m:d>
                        <m:d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d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p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̅"/>
                              <m:ctrlP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𝒈</m:t>
                      </m:r>
                      <m:d>
                        <m:dPr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30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3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3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</m:acc>
                      <m:r>
                        <a:rPr lang="en-US" sz="3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̂"/>
                          <m:ctrlPr>
                            <a:rPr lang="en-US" sz="3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en-US" sz="3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0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77042DC-5F82-9E90-AC7C-8FE94A9FB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546" y="13282622"/>
                <a:ext cx="9558743" cy="797141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1C4CE6-116A-4601-ECF4-7E53BC656926}"/>
                  </a:ext>
                </a:extLst>
              </p:cNvPr>
              <p:cNvSpPr txBox="1"/>
              <p:nvPr/>
            </p:nvSpPr>
            <p:spPr>
              <a:xfrm>
                <a:off x="432629" y="16848611"/>
                <a:ext cx="1053966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Compute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𝒏</m:t>
                    </m:r>
                    <m:r>
                      <a:rPr lang="en-US" sz="3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 :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𝑟</m:t>
                        </m:r>
                      </m:sup>
                    </m:sSup>
                    <m:r>
                      <a:rPr lang="en-US" sz="30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𝑚</m:t>
                        </m:r>
                      </m:sup>
                    </m:sSup>
                    <m:r>
                      <a:rPr lang="en-US" sz="3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 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by solving regression problem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71C4CE6-116A-4601-ECF4-7E53BC656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29" y="16848611"/>
                <a:ext cx="10539664" cy="553998"/>
              </a:xfrm>
              <a:prstGeom prst="rect">
                <a:avLst/>
              </a:prstGeom>
              <a:blipFill>
                <a:blip r:embed="rId7"/>
                <a:stretch>
                  <a:fillRect l="-1203" t="-13333" r="-722" b="-2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823608E-91F3-0D2A-C9FD-71C996C82BD8}"/>
                  </a:ext>
                </a:extLst>
              </p:cNvPr>
              <p:cNvSpPr txBox="1"/>
              <p:nvPr/>
            </p:nvSpPr>
            <p:spPr>
              <a:xfrm>
                <a:off x="583898" y="14436791"/>
                <a:ext cx="10539664" cy="21293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𝑽</m:t>
                    </m:r>
                    <m:r>
                      <a:rPr lang="en-US" sz="3000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𝑁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×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𝑟</m:t>
                        </m:r>
                        <m: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3000" i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reduced basis 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 first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𝑟</m:t>
                    </m:r>
                    <m:r>
                      <a:rPr lang="en-US" sz="3000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 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POD modes</a:t>
                </a:r>
                <a:endParaRPr lang="en-US" sz="3000" i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000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en-US" sz="3000" b="1" i="1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𝑽</m:t>
                        </m:r>
                      </m:e>
                    </m:acc>
                    <m:r>
                      <a:rPr lang="en-US" sz="3000" b="1" i="1" dirty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sSup>
                      <m:sSupPr>
                        <m:ctrlPr>
                          <a:rPr lang="en-US" sz="3000" b="1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3000" b="1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𝑁</m:t>
                        </m:r>
                        <m:r>
                          <a:rPr lang="en-US" sz="30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×</m:t>
                        </m:r>
                        <m:r>
                          <a:rPr lang="en-US" sz="30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en-US" sz="3000" i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augmenting basis 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of next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𝑚</m:t>
                    </m:r>
                  </m:oMath>
                </a14:m>
                <a:r>
                  <a:rPr lang="en-US" sz="3000" i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POD modes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acc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𝒒</m:t>
                        </m:r>
                      </m:e>
                    </m:acc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sSup>
                      <m:sSupPr>
                        <m:ctrlPr>
                          <a:rPr lang="en-US" sz="3000" b="1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offset vector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823608E-91F3-0D2A-C9FD-71C996C82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898" y="14436791"/>
                <a:ext cx="10539664" cy="2129365"/>
              </a:xfrm>
              <a:prstGeom prst="rect">
                <a:avLst/>
              </a:prstGeom>
              <a:blipFill>
                <a:blip r:embed="rId8"/>
                <a:stretch>
                  <a:fillRect l="-1203" b="-6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CBAAA4F9-C240-5BB2-DF73-42A3CFD0D5FA}"/>
              </a:ext>
            </a:extLst>
          </p:cNvPr>
          <p:cNvSpPr txBox="1"/>
          <p:nvPr/>
        </p:nvSpPr>
        <p:spPr>
          <a:xfrm>
            <a:off x="225476" y="12267375"/>
            <a:ext cx="10784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Augment POD with nonlinear correction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8B5D29-7A49-905B-2A28-B02F76F1659D}"/>
                  </a:ext>
                </a:extLst>
              </p:cNvPr>
              <p:cNvSpPr txBox="1"/>
              <p:nvPr/>
            </p:nvSpPr>
            <p:spPr>
              <a:xfrm>
                <a:off x="848716" y="17691101"/>
                <a:ext cx="10010028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0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0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30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𝒒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3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0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3000" b="1" i="1" smtClean="0">
                                              <a:latin typeface="Cambria Math" panose="02040503050406030204" pitchFamily="18" charset="0"/>
                                            </a:rPr>
                                            <m:t>𝒈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30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30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3000" b="1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lang="en-US" sz="3000" b="1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3000" b="1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𝒒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30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d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p>
                                    <m:sSup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0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E8B5D29-7A49-905B-2A28-B02F76F16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16" y="17691101"/>
                <a:ext cx="10010028" cy="1212640"/>
              </a:xfrm>
              <a:prstGeom prst="rect">
                <a:avLst/>
              </a:prstGeom>
              <a:blipFill>
                <a:blip r:embed="rId9"/>
                <a:stretch>
                  <a:fillRect t="-129897" b="-182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2C07D6-46B2-BEC1-3DC6-6615FF4F185E}"/>
                  </a:ext>
                </a:extLst>
              </p:cNvPr>
              <p:cNvSpPr txBox="1"/>
              <p:nvPr/>
            </p:nvSpPr>
            <p:spPr>
              <a:xfrm>
                <a:off x="750672" y="18914471"/>
                <a:ext cx="10010028" cy="12126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000" b="0" i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3000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en-US" sz="30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lim>
                              </m:limLow>
                            </m:fName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Sup>
                                    <m:sSubSup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30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3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3000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𝒑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30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3000" b="1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30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3000" b="1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30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acc>
                                                    <m:accPr>
                                                      <m:chr m:val="̂"/>
                                                      <m:ctrlPr>
                                                        <a:rPr lang="en-US" sz="30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accPr>
                                                    <m:e>
                                                      <m:r>
                                                        <a:rPr lang="en-US" sz="3000" b="1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𝒒</m:t>
                                                      </m:r>
                                                    </m:e>
                                                  </m:acc>
                                                </m:e>
                                                <m:sub>
                                                  <m:r>
                                                    <a:rPr lang="en-US" sz="30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</m:d>
                                    </m:e>
                                    <m:sub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  <m:sup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  <m:sSup>
                                    <m:sSupPr>
                                      <m:ctrlP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‖"/>
                                          <m:endChr m:val="‖"/>
                                          <m:ctrlPr>
                                            <a:rPr lang="en-US" sz="3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30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3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2C07D6-46B2-BEC1-3DC6-6615FF4F1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672" y="18914471"/>
                <a:ext cx="10010028" cy="1212640"/>
              </a:xfrm>
              <a:prstGeom prst="rect">
                <a:avLst/>
              </a:prstGeom>
              <a:blipFill>
                <a:blip r:embed="rId10"/>
                <a:stretch>
                  <a:fillRect t="-132292" b="-185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299C8D6-3B90-DBDE-75A4-B25581E511C9}"/>
                  </a:ext>
                </a:extLst>
              </p:cNvPr>
              <p:cNvSpPr txBox="1"/>
              <p:nvPr/>
            </p:nvSpPr>
            <p:spPr>
              <a:xfrm>
                <a:off x="891302" y="20164189"/>
                <a:ext cx="10331116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</a:t>
                </a:r>
                <a:r>
                  <a:rPr lang="en-US" sz="3000" b="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sz="3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</m:acc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3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3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000" b="1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3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sz="3000" b="0" i="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sz="3000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sz="3000" b="1" i="1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3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0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  <m:sub>
                            <m:r>
                              <a:rPr lang="en-US" sz="30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000" b="1" i="1">
                            <a:latin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̅"/>
                            <m:ctrlPr>
                              <a:rPr lang="en-US" sz="3000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 i="1">
                                <a:latin typeface="Cambria Math" panose="02040503050406030204" pitchFamily="18" charset="0"/>
                              </a:rPr>
                              <m:t>𝒒</m:t>
                            </m:r>
                          </m:e>
                        </m:acc>
                      </m:e>
                    </m:d>
                    <m:r>
                      <a:rPr lang="en-US" sz="3000" b="1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299C8D6-3B90-DBDE-75A4-B25581E51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302" y="20164189"/>
                <a:ext cx="10331116" cy="710066"/>
              </a:xfrm>
              <a:prstGeom prst="rect">
                <a:avLst/>
              </a:prstGeom>
              <a:blipFill>
                <a:blip r:embed="rId11"/>
                <a:stretch>
                  <a:fillRect l="-1351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9DEE45-DE7A-A9F1-DC9B-0066E10B1740}"/>
                  </a:ext>
                </a:extLst>
              </p:cNvPr>
              <p:cNvSpPr txBox="1"/>
              <p:nvPr/>
            </p:nvSpPr>
            <p:spPr>
              <a:xfrm>
                <a:off x="347940" y="21252056"/>
                <a:ext cx="1158409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𝒏</m:t>
                    </m:r>
                    <m:r>
                      <a:rPr lang="en-US" sz="3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</m:t>
                    </m:r>
                    <m:acc>
                      <m:accPr>
                        <m:chr m:val="̂"/>
                        <m:ctrlP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𝒒</m:t>
                        </m:r>
                      </m:e>
                    </m:acc>
                    <m:r>
                      <a:rPr lang="en-US" sz="3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↦</m:t>
                    </m:r>
                    <m:acc>
                      <m:accPr>
                        <m:chr m:val="̂"/>
                        <m:ctrlP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en-US" sz="3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30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maps low-order POD modal coefficients to high-order coefficients</a:t>
                </a:r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9DEE45-DE7A-A9F1-DC9B-0066E10B1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40" y="21252056"/>
                <a:ext cx="11584092" cy="1015663"/>
              </a:xfrm>
              <a:prstGeom prst="rect">
                <a:avLst/>
              </a:prstGeom>
              <a:blipFill>
                <a:blip r:embed="rId12"/>
                <a:stretch>
                  <a:fillRect l="-1095" t="-8642" b="-17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086803A-9A91-4E11-92C8-92DEFB0869FA}"/>
                  </a:ext>
                </a:extLst>
              </p:cNvPr>
              <p:cNvSpPr txBox="1"/>
              <p:nvPr/>
            </p:nvSpPr>
            <p:spPr>
              <a:xfrm>
                <a:off x="12492882" y="4859009"/>
                <a:ext cx="10199181" cy="1383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𝐾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𝑟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×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𝑟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ℝ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positive definite kernel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Reproducing kernel Hilbert space (RKHS) 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086803A-9A91-4E11-92C8-92DEFB086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2882" y="4859009"/>
                <a:ext cx="10199181" cy="1383905"/>
              </a:xfrm>
              <a:prstGeom prst="rect">
                <a:avLst/>
              </a:prstGeom>
              <a:blipFill>
                <a:blip r:embed="rId13"/>
                <a:stretch>
                  <a:fillRect l="-1244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65B65C-D335-D145-5190-31DE1DA349FE}"/>
                  </a:ext>
                </a:extLst>
              </p:cNvPr>
              <p:cNvSpPr txBox="1"/>
              <p:nvPr/>
            </p:nvSpPr>
            <p:spPr>
              <a:xfrm>
                <a:off x="13135908" y="6491620"/>
                <a:ext cx="8540796" cy="609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d>
                            <m:dPr>
                              <m:begChr m:val="{"/>
                              <m:endChr m:val="|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sSup>
                                <m:sSupPr>
                                  <m:ctrlP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3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p>
                              </m:s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ℝ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sz="30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0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)}</m:t>
                          </m:r>
                        </m:e>
                      </m:acc>
                    </m:oMath>
                  </m:oMathPara>
                </a14:m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165B65C-D335-D145-5190-31DE1DA34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908" y="6491620"/>
                <a:ext cx="8540796" cy="609462"/>
              </a:xfrm>
              <a:prstGeom prst="rect">
                <a:avLst/>
              </a:prstGeom>
              <a:blipFill>
                <a:blip r:embed="rId14"/>
                <a:stretch>
                  <a:fillRect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FFB5FB-B072-2E03-8B6B-7C13792B47D8}"/>
                  </a:ext>
                </a:extLst>
              </p:cNvPr>
              <p:cNvSpPr txBox="1"/>
              <p:nvPr/>
            </p:nvSpPr>
            <p:spPr>
              <a:xfrm>
                <a:off x="12505188" y="7175677"/>
                <a:ext cx="10539664" cy="1383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Compute optimal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𝒏</m:t>
                    </m:r>
                    <m:r>
                      <a:rPr lang="en-US" sz="3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∈</m:t>
                    </m:r>
                    <m:sSubSup>
                      <m:sSubSupPr>
                        <m:ctrlP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SupPr>
                      <m:e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𝐾</m:t>
                        </m:r>
                      </m:sub>
                      <m:sup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𝑚</m:t>
                        </m:r>
                      </m:sup>
                    </m:sSubSup>
                    <m:r>
                      <a:rPr lang="en-US" sz="3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𝐾</m:t>
                        </m:r>
                      </m:sub>
                    </m:sSub>
                    <m:r>
                      <a:rPr lang="en-US" sz="3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×…×</m:t>
                    </m:r>
                    <m:sSub>
                      <m:sSubPr>
                        <m:ctrlP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𝐻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3000" dirty="0">
                    <a:solidFill>
                      <a:srgbClr val="0070C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via representer theorem [3]: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4FFB5FB-B072-2E03-8B6B-7C13792B4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5188" y="7175677"/>
                <a:ext cx="10539664" cy="1383969"/>
              </a:xfrm>
              <a:prstGeom prst="rect">
                <a:avLst/>
              </a:prstGeom>
              <a:blipFill>
                <a:blip r:embed="rId15"/>
                <a:stretch>
                  <a:fillRect l="-1203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780C279-A29F-9653-A6AB-AA2482E76DF6}"/>
                  </a:ext>
                </a:extLst>
              </p:cNvPr>
              <p:cNvSpPr txBox="1"/>
              <p:nvPr/>
            </p:nvSpPr>
            <p:spPr>
              <a:xfrm>
                <a:off x="12629172" y="8672846"/>
                <a:ext cx="10010028" cy="613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𝒏</m:t>
                      </m:r>
                      <m:r>
                        <a:rPr lang="en-US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𝛀</m:t>
                          </m:r>
                        </m:e>
                        <m:sup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</m:acc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̂"/>
                              <m:ctrlPr>
                                <a:rPr lang="en-US" sz="3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e>
                          </m:acc>
                        </m:e>
                      </m:d>
                      <m:r>
                        <a:rPr lang="en-US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  </m:t>
                      </m:r>
                      <m:d>
                        <m:d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US" sz="3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3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</m:acc>
                              <m:r>
                                <a:rPr lang="en-US" sz="3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3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𝑸</m:t>
                                  </m:r>
                                </m:e>
                              </m:acc>
                            </m:e>
                          </m:d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en-US" sz="30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lang="en-US" sz="3000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0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</m:acc>
                        </m:e>
                        <m:sup>
                          <m:r>
                            <a:rPr lang="en-US" sz="30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0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3000" dirty="0">
                  <a:solidFill>
                    <a:srgbClr val="0070C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780C279-A29F-9653-A6AB-AA2482E76D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29172" y="8672846"/>
                <a:ext cx="10010028" cy="613438"/>
              </a:xfrm>
              <a:prstGeom prst="rect">
                <a:avLst/>
              </a:prstGeom>
              <a:blipFill>
                <a:blip r:embed="rId16"/>
                <a:stretch>
                  <a:fillRect t="-8163" b="-10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B432FC-A715-4F8D-426B-366A5BE519A7}"/>
                  </a:ext>
                </a:extLst>
              </p:cNvPr>
              <p:cNvSpPr txBox="1"/>
              <p:nvPr/>
            </p:nvSpPr>
            <p:spPr>
              <a:xfrm>
                <a:off x="12587459" y="10176707"/>
                <a:ext cx="10539664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Options for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𝐾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include: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AB432FC-A715-4F8D-426B-366A5BE51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7459" y="10176707"/>
                <a:ext cx="10539664" cy="553998"/>
              </a:xfrm>
              <a:prstGeom prst="rect">
                <a:avLst/>
              </a:prstGeom>
              <a:blipFill>
                <a:blip r:embed="rId17"/>
                <a:stretch>
                  <a:fillRect l="-1203" t="-15909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6A3C2F-C465-A4DF-043B-316B2AEEBC60}"/>
                  </a:ext>
                </a:extLst>
              </p:cNvPr>
              <p:cNvSpPr txBox="1"/>
              <p:nvPr/>
            </p:nvSpPr>
            <p:spPr>
              <a:xfrm>
                <a:off x="13135908" y="10738674"/>
                <a:ext cx="10539664" cy="1388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RBFs: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𝐾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𝒙</m:t>
                        </m:r>
                        <m:r>
                          <a:rPr lang="en-US" sz="3000" b="1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 </m:t>
                        </m:r>
                        <m:r>
                          <a:rPr lang="en-US" sz="3000" b="1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𝒚</m:t>
                        </m:r>
                      </m:e>
                    </m:d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𝜙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𝜀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‖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𝒙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−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𝒚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‖)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(</a:t>
                </a:r>
                <a:r>
                  <a:rPr lang="en-US" sz="3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e.g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Gaussian, </a:t>
                </a:r>
                <a:r>
                  <a:rPr lang="en-US" sz="3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Matérn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</a:t>
                </a:r>
              </a:p>
              <a:p>
                <a:pPr marL="457200" indent="-457200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Feature map kernels: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𝐾</m:t>
                    </m:r>
                    <m:d>
                      <m:d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𝒙</m:t>
                        </m:r>
                        <m:r>
                          <a:rPr lang="en-US" sz="3000" b="1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, </m:t>
                        </m:r>
                        <m:r>
                          <a:rPr lang="en-US" sz="3000" b="1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𝒚</m:t>
                        </m:r>
                      </m:e>
                    </m:d>
                    <m:r>
                      <a:rPr lang="en-US" sz="3000" b="0" i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𝝓</m:t>
                    </m:r>
                    <m:sSup>
                      <m:sSupPr>
                        <m:ctrlPr>
                          <a:rPr lang="en-US" sz="3000" b="1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000" b="1" i="1" smtClean="0"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dPr>
                          <m:e>
                            <m:r>
                              <a:rPr lang="en-US" sz="3000" b="1" i="1" smtClean="0"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𝑇</m:t>
                        </m:r>
                      </m:sup>
                    </m:sSup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𝑮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𝝓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(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𝒚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)</m:t>
                    </m:r>
                  </m:oMath>
                </a14:m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96A3C2F-C465-A4DF-043B-316B2AEEB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5908" y="10738674"/>
                <a:ext cx="10539664" cy="1388650"/>
              </a:xfrm>
              <a:prstGeom prst="rect">
                <a:avLst/>
              </a:prstGeom>
              <a:blipFill>
                <a:blip r:embed="rId18"/>
                <a:stretch>
                  <a:fillRect l="-1203"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7BBCE2-4FF7-85E6-FAE5-C064FBBB1CE6}"/>
                  </a:ext>
                </a:extLst>
              </p:cNvPr>
              <p:cNvSpPr txBox="1"/>
              <p:nvPr/>
            </p:nvSpPr>
            <p:spPr>
              <a:xfrm>
                <a:off x="13629589" y="12295944"/>
                <a:ext cx="967948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3000" b="1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𝝓</m:t>
                    </m:r>
                    <m:d>
                      <m:dPr>
                        <m:ctrlPr>
                          <a:rPr lang="en-US" sz="3000" b="1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dPr>
                      <m:e>
                        <m:r>
                          <a:rPr lang="en-US" sz="3000" b="1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𝒙</m:t>
                        </m:r>
                      </m:e>
                    </m:d>
                    <m:r>
                      <a:rPr lang="en-US" sz="3000" b="1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en-US" sz="3000" b="1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𝒙</m:t>
                    </m:r>
                    <m:r>
                      <a:rPr lang="en-US" sz="3000" b="1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⊗</m:t>
                    </m:r>
                    <m:r>
                      <a:rPr lang="en-US" sz="3000" b="1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𝒙</m:t>
                    </m:r>
                    <m:r>
                      <a:rPr lang="en-US" sz="3000" b="0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quadratic manifold (QM) 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77BBCE2-4FF7-85E6-FAE5-C064FBBB1C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9589" y="12295944"/>
                <a:ext cx="9679481" cy="553998"/>
              </a:xfrm>
              <a:prstGeom prst="rect">
                <a:avLst/>
              </a:prstGeom>
              <a:blipFill>
                <a:blip r:embed="rId19"/>
                <a:stretch>
                  <a:fillRect l="-1311" t="-15909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74877E-06F9-AD95-5AFE-C7BDB0F2AE5A}"/>
                  </a:ext>
                </a:extLst>
              </p:cNvPr>
              <p:cNvSpPr txBox="1"/>
              <p:nvPr/>
            </p:nvSpPr>
            <p:spPr>
              <a:xfrm>
                <a:off x="12759426" y="9238458"/>
                <a:ext cx="10331116" cy="808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</m:acc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0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b="1" i="1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3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0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b="1" i="1" dirty="0" smtClean="0"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000" b="0" i="1" dirty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,  </m:t>
                      </m:r>
                      <m:acc>
                        <m:accPr>
                          <m:chr m:val="̂"/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000" b="1" i="1" dirty="0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0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b="1" i="1" dirty="0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,…, </m:t>
                          </m:r>
                          <m:sSub>
                            <m:sSubPr>
                              <m:ctrlPr>
                                <a:rPr lang="en-US" sz="3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30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000" b="1" i="1" dirty="0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3000" b="0" i="1" dirty="0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</m:e>
                      </m:d>
                      <m:r>
                        <a:rPr lang="en-US" sz="3000" b="0" i="1" dirty="0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000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</m:sSup>
                    </m:oMath>
                  </m:oMathPara>
                </a14:m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674877E-06F9-AD95-5AFE-C7BDB0F2A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9426" y="9238458"/>
                <a:ext cx="10331116" cy="808106"/>
              </a:xfrm>
              <a:prstGeom prst="rect">
                <a:avLst/>
              </a:prstGeom>
              <a:blipFill>
                <a:blip r:embed="rId20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947C6B0-C135-7289-AA64-0663319144E6}"/>
                  </a:ext>
                </a:extLst>
              </p:cNvPr>
              <p:cNvSpPr txBox="1"/>
              <p:nvPr/>
            </p:nvSpPr>
            <p:spPr>
              <a:xfrm>
                <a:off x="225476" y="10066953"/>
                <a:ext cx="11609961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Want </a:t>
                </a:r>
                <a:r>
                  <a:rPr lang="en-US" sz="3000" i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</a:t>
                </a:r>
                <a:r>
                  <a:rPr lang="en-US" sz="3000" i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ncoder</a:t>
                </a:r>
                <a:r>
                  <a:rPr lang="en-US" sz="3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𝒉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𝑄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𝑄</m:t>
                        </m:r>
                      </m:e>
                    </m:acc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⊂</m:t>
                    </m:r>
                    <m:sSup>
                      <m:sSupPr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𝑟</m:t>
                        </m:r>
                      </m:sup>
                    </m:sSup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,  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𝑟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≪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𝑁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 </a:t>
                </a:r>
                <a:r>
                  <a:rPr lang="en-US" sz="3000" i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decoder</a:t>
                </a:r>
                <a:r>
                  <a:rPr lang="en-US" sz="30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𝒈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:</m:t>
                    </m:r>
                    <m:acc>
                      <m:accPr>
                        <m:chr m:val="̂"/>
                        <m:ctrlP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𝑄</m:t>
                        </m:r>
                      </m:e>
                    </m:acc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→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𝑄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3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s.t.</a:t>
                </a:r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947C6B0-C135-7289-AA64-066331914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476" y="10066953"/>
                <a:ext cx="11609961" cy="714683"/>
              </a:xfrm>
              <a:prstGeom prst="rect">
                <a:avLst/>
              </a:prstGeom>
              <a:blipFill>
                <a:blip r:embed="rId21"/>
                <a:stretch>
                  <a:fillRect l="-1092" b="-22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7A3E33E-4F3F-5B5D-EF8B-1890972859FA}"/>
                  </a:ext>
                </a:extLst>
              </p:cNvPr>
              <p:cNvSpPr txBox="1"/>
              <p:nvPr/>
            </p:nvSpPr>
            <p:spPr>
              <a:xfrm>
                <a:off x="12810874" y="13572586"/>
                <a:ext cx="10539663" cy="3533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𝛼</m:t>
                      </m:r>
                      <m:d>
                        <m:d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𝑥𝑥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𝑦𝑦</m:t>
                              </m:r>
                            </m:sub>
                          </m:sSub>
                        </m:e>
                      </m:d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3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Homogeneous Dirichlet BC, zero initial condition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Vary diffusion parameter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30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endParaRPr lang="en-US" sz="3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10 log-spaced training parameters, test on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7A3E33E-4F3F-5B5D-EF8B-189097285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0874" y="13572586"/>
                <a:ext cx="10539663" cy="3533468"/>
              </a:xfrm>
              <a:prstGeom prst="rect">
                <a:avLst/>
              </a:prstGeom>
              <a:blipFill>
                <a:blip r:embed="rId22"/>
                <a:stretch>
                  <a:fillRect l="-1203" b="-4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>
            <a:extLst>
              <a:ext uri="{FF2B5EF4-FFF2-40B4-BE49-F238E27FC236}">
                <a16:creationId xmlns:a16="http://schemas.microsoft.com/office/drawing/2014/main" id="{0B488846-0C4B-F43B-D0E2-1B7A353F47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486934" y="21067474"/>
            <a:ext cx="3634158" cy="303153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304A110-7DAE-800A-1B5F-CACEEB7C7BA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271791" y="21035012"/>
            <a:ext cx="3634158" cy="303153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5063505-9910-ED5D-8DF4-8080F7683F5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775867" y="21080811"/>
            <a:ext cx="3560368" cy="2994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E0E92F2-976A-4BF1-A221-B40AAD0E0B26}"/>
                  </a:ext>
                </a:extLst>
              </p:cNvPr>
              <p:cNvSpPr txBox="1"/>
              <p:nvPr/>
            </p:nvSpPr>
            <p:spPr>
              <a:xfrm>
                <a:off x="13285802" y="24581890"/>
                <a:ext cx="265798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Full state,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=5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𝑁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256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=65,536</m:t>
                      </m:r>
                    </m:oMath>
                  </m:oMathPara>
                </a14:m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E0E92F2-976A-4BF1-A221-B40AAD0E0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5802" y="24581890"/>
                <a:ext cx="2657989" cy="707886"/>
              </a:xfrm>
              <a:prstGeom prst="rect">
                <a:avLst/>
              </a:prstGeom>
              <a:blipFill>
                <a:blip r:embed="rId26"/>
                <a:stretch>
                  <a:fillRect t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5A40F29-EEAA-0B10-2CF5-6DB1C01A4454}"/>
                  </a:ext>
                </a:extLst>
              </p:cNvPr>
              <p:cNvSpPr txBox="1"/>
              <p:nvPr/>
            </p:nvSpPr>
            <p:spPr>
              <a:xfrm>
                <a:off x="17058700" y="24600178"/>
                <a:ext cx="30280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POD projection error,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=6</m:t>
                      </m:r>
                    </m:oMath>
                  </m:oMathPara>
                </a14:m>
                <a:endParaRPr lang="en-US" sz="2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endParaRPr lang="en-US" sz="2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05A40F29-EEAA-0B10-2CF5-6DB1C01A4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8700" y="24600178"/>
                <a:ext cx="3028055" cy="1015663"/>
              </a:xfrm>
              <a:prstGeom prst="rect">
                <a:avLst/>
              </a:prstGeom>
              <a:blipFill>
                <a:blip r:embed="rId27"/>
                <a:stretch>
                  <a:fillRect t="-2469" r="-2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469CFF7-1EC4-EAE8-A292-564BBEB9547E}"/>
                  </a:ext>
                </a:extLst>
              </p:cNvPr>
              <p:cNvSpPr txBox="1"/>
              <p:nvPr/>
            </p:nvSpPr>
            <p:spPr>
              <a:xfrm>
                <a:off x="20612510" y="24446289"/>
                <a:ext cx="329343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Quad. </a:t>
                </a:r>
                <a:r>
                  <a:rPr lang="en-US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Matérn</a:t>
                </a: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RBF KM projection error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𝑟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=6,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𝑚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=30</m:t>
                      </m:r>
                    </m:oMath>
                  </m:oMathPara>
                </a14:m>
                <a:endParaRPr lang="en-US" sz="2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endParaRPr lang="en-US" sz="2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469CFF7-1EC4-EAE8-A292-564BBEB95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510" y="24446289"/>
                <a:ext cx="3293439" cy="1323439"/>
              </a:xfrm>
              <a:prstGeom prst="rect">
                <a:avLst/>
              </a:prstGeom>
              <a:blipFill>
                <a:blip r:embed="rId28"/>
                <a:stretch>
                  <a:fillRect t="-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F895E796-9D71-AB28-2E2D-C9D757CDC211}"/>
              </a:ext>
            </a:extLst>
          </p:cNvPr>
          <p:cNvSpPr txBox="1"/>
          <p:nvPr/>
        </p:nvSpPr>
        <p:spPr>
          <a:xfrm>
            <a:off x="11359136" y="2891982"/>
            <a:ext cx="14428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Alejandro N. Diaz</a:t>
            </a:r>
            <a:r>
              <a:rPr lang="en-US" sz="3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Jacob Needels</a:t>
            </a:r>
            <a:r>
              <a:rPr lang="en-US" sz="3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Irina K. Tezaur</a:t>
            </a:r>
            <a:r>
              <a:rPr lang="en-US" sz="3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Patrick J. Blonigan</a:t>
            </a:r>
            <a:r>
              <a:rPr lang="en-US" sz="30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endParaRPr lang="en-US" sz="3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C0E4FC7-2109-D7F7-B8CF-BE5AAB9DFDA1}"/>
              </a:ext>
            </a:extLst>
          </p:cNvPr>
          <p:cNvSpPr txBox="1"/>
          <p:nvPr/>
        </p:nvSpPr>
        <p:spPr>
          <a:xfrm>
            <a:off x="5599193" y="26373173"/>
            <a:ext cx="5273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Sandia National Laboratories, U.S.A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CD903BA-AF9D-2754-707E-D8B66AD4CA74}"/>
              </a:ext>
            </a:extLst>
          </p:cNvPr>
          <p:cNvSpPr/>
          <p:nvPr/>
        </p:nvSpPr>
        <p:spPr>
          <a:xfrm>
            <a:off x="432629" y="3822192"/>
            <a:ext cx="11152825" cy="77919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Motivation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019AB68-5A67-67C4-41CC-9984A2865F5D}"/>
              </a:ext>
            </a:extLst>
          </p:cNvPr>
          <p:cNvSpPr/>
          <p:nvPr/>
        </p:nvSpPr>
        <p:spPr>
          <a:xfrm>
            <a:off x="293860" y="9081067"/>
            <a:ext cx="11281804" cy="77919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Nonlinear-augmentation manifolds (general)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A655C51-8D9A-E8D1-EA3B-8736E7A243FF}"/>
              </a:ext>
            </a:extLst>
          </p:cNvPr>
          <p:cNvSpPr/>
          <p:nvPr/>
        </p:nvSpPr>
        <p:spPr>
          <a:xfrm>
            <a:off x="12350901" y="13125369"/>
            <a:ext cx="11623261" cy="77919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2D Advection-diffusion-reaction – boundary layer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CA31410-3F36-DF0C-960D-8290A468C83D}"/>
              </a:ext>
            </a:extLst>
          </p:cNvPr>
          <p:cNvSpPr/>
          <p:nvPr/>
        </p:nvSpPr>
        <p:spPr>
          <a:xfrm>
            <a:off x="12350901" y="3822142"/>
            <a:ext cx="11675950" cy="77919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Kernel-based nonlinear augmentations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1D6F402-37D3-5F94-D7E8-CF147A646E55}"/>
              </a:ext>
            </a:extLst>
          </p:cNvPr>
          <p:cNvSpPr/>
          <p:nvPr/>
        </p:nvSpPr>
        <p:spPr>
          <a:xfrm>
            <a:off x="24932885" y="3822142"/>
            <a:ext cx="11277355" cy="77919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Solid mechanics – 3D flexible bracket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A36ED7-98C7-72FC-A1D5-2B939BC777F1}"/>
              </a:ext>
            </a:extLst>
          </p:cNvPr>
          <p:cNvSpPr txBox="1"/>
          <p:nvPr/>
        </p:nvSpPr>
        <p:spPr>
          <a:xfrm>
            <a:off x="623891" y="22582403"/>
            <a:ext cx="1139045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A.N. Diaz, J. Needels, I.K.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Tezaur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and P.J. Blonigan. Kernel Manifolds: nonlinear-augmentation dimensionality reduction using reproducing kernel Hilbert spaces. 2025.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A. Mota. </a:t>
            </a:r>
            <a:r>
              <a:rPr lang="en-US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Norma.jl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G. Santin. Approximation with kernel methods, 2018. Lecture Notes WS 2017/18, Department of mathematics, University of Stuttgart, Germany.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A75C2-0A7A-0294-FDCD-0154F6DE7FF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222233" y="11619062"/>
            <a:ext cx="10988007" cy="509039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6FF3F2-3B39-51C4-CABE-CA83CE3F1B9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5222233" y="16786151"/>
            <a:ext cx="2959926" cy="308223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B2A58FB-6486-045B-427C-60FE309AEEC3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8613179" y="16851296"/>
            <a:ext cx="2959926" cy="304799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6FC3BE5-E817-B088-16D0-3F34719F70E5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2004125" y="16851296"/>
            <a:ext cx="2959926" cy="3047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1851AA8-A563-6BF0-490A-D872939492C4}"/>
                  </a:ext>
                </a:extLst>
              </p:cNvPr>
              <p:cNvSpPr txBox="1"/>
              <p:nvPr/>
            </p:nvSpPr>
            <p:spPr>
              <a:xfrm>
                <a:off x="28923551" y="20393826"/>
                <a:ext cx="264955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POD displacement error,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=25</m:t>
                    </m:r>
                  </m:oMath>
                </a14:m>
                <a:endParaRPr lang="en-US" sz="2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41851AA8-A563-6BF0-490A-D87293949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23551" y="20393826"/>
                <a:ext cx="2649554" cy="707886"/>
              </a:xfrm>
              <a:prstGeom prst="rect">
                <a:avLst/>
              </a:prstGeom>
              <a:blipFill>
                <a:blip r:embed="rId33"/>
                <a:stretch>
                  <a:fillRect t="-3509" r="-334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8323BD0-C3A4-4FDB-3013-AF0548AC9A00}"/>
                  </a:ext>
                </a:extLst>
              </p:cNvPr>
              <p:cNvSpPr txBox="1"/>
              <p:nvPr/>
            </p:nvSpPr>
            <p:spPr>
              <a:xfrm>
                <a:off x="25532604" y="20407163"/>
                <a:ext cx="29599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Full displacement, </a:t>
                </a:r>
                <a:endParaRPr lang="en-US" sz="2000" b="0" i="1" dirty="0">
                  <a:latin typeface="Cambria Math" panose="02040503050406030204" pitchFamily="18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=0.2 </m:t>
                    </m:r>
                  </m:oMath>
                </a14:m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s,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=1443</m:t>
                    </m:r>
                  </m:oMath>
                </a14:m>
                <a:endParaRPr lang="en-US" sz="2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8323BD0-C3A4-4FDB-3013-AF0548AC9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2604" y="20407163"/>
                <a:ext cx="2959925" cy="707886"/>
              </a:xfrm>
              <a:prstGeom prst="rect">
                <a:avLst/>
              </a:prstGeom>
              <a:blipFill>
                <a:blip r:embed="rId34"/>
                <a:stretch>
                  <a:fillRect t="-714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D5434EF-1C0D-665F-95F1-E4A4649D3189}"/>
                  </a:ext>
                </a:extLst>
              </p:cNvPr>
              <p:cNvSpPr txBox="1"/>
              <p:nvPr/>
            </p:nvSpPr>
            <p:spPr>
              <a:xfrm>
                <a:off x="32123075" y="20407163"/>
                <a:ext cx="284097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Linear </a:t>
                </a:r>
                <a:r>
                  <a:rPr lang="en-US" sz="2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Matérn</a:t>
                </a:r>
                <a:r>
                  <a:rPr lang="en-US" sz="2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RBF KM displacement error,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𝑟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=25,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=50</m:t>
                    </m:r>
                  </m:oMath>
                </a14:m>
                <a:endParaRPr lang="en-US" sz="2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9D5434EF-1C0D-665F-95F1-E4A4649D3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3075" y="20407163"/>
                <a:ext cx="2840976" cy="1015663"/>
              </a:xfrm>
              <a:prstGeom prst="rect">
                <a:avLst/>
              </a:prstGeom>
              <a:blipFill>
                <a:blip r:embed="rId35"/>
                <a:stretch>
                  <a:fillRect t="-375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7336F5E-580E-F924-5492-0179B5FF9374}"/>
                  </a:ext>
                </a:extLst>
              </p:cNvPr>
              <p:cNvSpPr txBox="1"/>
              <p:nvPr/>
            </p:nvSpPr>
            <p:spPr>
              <a:xfrm>
                <a:off x="25062598" y="4959214"/>
                <a:ext cx="10988007" cy="2809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𝜌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</m:t>
                      </m:r>
                      <m:acc>
                        <m:accPr>
                          <m:chr m:val="̈"/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accPr>
                        <m:e>
                          <m:r>
                            <a:rPr lang="en-US" sz="3000" b="1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𝒅</m:t>
                          </m:r>
                        </m:e>
                      </m:acc>
                      <m:r>
                        <a:rPr lang="en-US" sz="30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∇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⋅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𝑷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on</m:t>
                      </m:r>
                      <m:r>
                        <a:rPr lang="en-US" sz="3000" b="0" i="0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  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Ω</m:t>
                      </m:r>
                      <m:r>
                        <a:rPr lang="en-US" sz="3000" b="0" i="1" smtClean="0">
                          <a:latin typeface="Cambria Math" panose="02040503050406030204" pitchFamily="18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m:t>⊂</m:t>
                      </m:r>
                      <m:sSup>
                        <m:sSupPr>
                          <m:ctrlPr>
                            <a:rPr lang="en-US" sz="30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</m:ctrlPr>
                        </m:sSupPr>
                        <m:e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ℝ</m:t>
                          </m:r>
                        </m:e>
                        <m:sup>
                          <m:r>
                            <a:rPr lang="en-US" sz="3000" b="0" i="1" smtClean="0">
                              <a:latin typeface="Cambria Math" panose="02040503050406030204" pitchFamily="18" charset="0"/>
                              <a:ea typeface="Verdana" panose="020B0604030504040204" pitchFamily="34" charset="0"/>
                              <a:cs typeface="Verdana" panose="020B060403050404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000" b="1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𝒅</m:t>
                    </m:r>
                    <m:r>
                      <a:rPr lang="en-US" sz="3000" b="1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∈</m:t>
                    </m:r>
                    <m:sSup>
                      <m:sSupPr>
                        <m:ctrlPr>
                          <a:rPr lang="en-US" sz="3000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3000" b="1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displacement,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𝜌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&gt;0</m:t>
                    </m:r>
                  </m:oMath>
                </a14:m>
                <a:r>
                  <a:rPr lang="en-US" sz="30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material density,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𝑷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∈</m:t>
                    </m:r>
                    <m:sSup>
                      <m:sSupPr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ℝ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30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first </a:t>
                </a:r>
                <a:r>
                  <a:rPr lang="en-US" sz="3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Piola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-Kirchoff stress, </a:t>
                </a:r>
                <a:r>
                  <a:rPr lang="en-US" sz="3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Neohookean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-type material (nonlinear PDE) [1,2]</a:t>
                </a:r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7336F5E-580E-F924-5492-0179B5FF9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2598" y="4959214"/>
                <a:ext cx="10988007" cy="2809615"/>
              </a:xfrm>
              <a:prstGeom prst="rect">
                <a:avLst/>
              </a:prstGeom>
              <a:blipFill>
                <a:blip r:embed="rId36"/>
                <a:stretch>
                  <a:fillRect l="-1155" b="-5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567630-F704-D15C-22F6-D0408ED2701C}"/>
                  </a:ext>
                </a:extLst>
              </p:cNvPr>
              <p:cNvSpPr txBox="1"/>
              <p:nvPr/>
            </p:nvSpPr>
            <p:spPr>
              <a:xfrm>
                <a:off x="25062597" y="7788718"/>
                <a:ext cx="7060477" cy="3358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Vary initial velocity in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𝑧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-direction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Train parameters: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d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10</m:t>
                        </m:r>
                        <m:f>
                          <m:f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s</m:t>
                            </m:r>
                          </m:den>
                        </m:f>
                        <m:r>
                          <a:rPr lang="en-US" sz="3000" b="0" i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, 5</m:t>
                        </m:r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0</m:t>
                        </m:r>
                        <m:f>
                          <m:f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s</m:t>
                            </m:r>
                          </m:den>
                        </m:f>
                        <m:r>
                          <a:rPr lang="en-US" sz="3000" b="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, 150</m:t>
                        </m:r>
                        <m:f>
                          <m:f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s</m:t>
                            </m:r>
                          </m:den>
                        </m:f>
                        <m:r>
                          <a:rPr lang="en-US" sz="3000" b="0" i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, 200</m:t>
                        </m:r>
                        <m:f>
                          <m:fPr>
                            <m:ctrlPr>
                              <a:rPr lang="en-US" sz="3000" b="0" i="1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m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3000" b="0" i="0" smtClean="0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s</m:t>
                            </m:r>
                          </m:den>
                        </m:f>
                      </m:e>
                    </m:d>
                  </m:oMath>
                </a14:m>
                <a:endParaRPr lang="en-US" sz="3000" b="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 parameter: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100</m:t>
                    </m:r>
                    <m:f>
                      <m:fPr>
                        <m:ctrlPr>
                          <a:rPr lang="en-US" sz="3000" i="1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000" b="0" i="0" smtClean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s</m:t>
                        </m:r>
                      </m:den>
                    </m:f>
                  </m:oMath>
                </a14:m>
                <a:endParaRPr lang="en-US" sz="3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A567630-F704-D15C-22F6-D0408ED27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2597" y="7788718"/>
                <a:ext cx="7060477" cy="3358227"/>
              </a:xfrm>
              <a:prstGeom prst="rect">
                <a:avLst/>
              </a:prstGeom>
              <a:blipFill>
                <a:blip r:embed="rId37"/>
                <a:stretch>
                  <a:fillRect l="-1795" b="-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0C6B46F-B76C-1F2D-F3E4-8C53AD1CCF6C}"/>
              </a:ext>
            </a:extLst>
          </p:cNvPr>
          <p:cNvSpPr/>
          <p:nvPr/>
        </p:nvSpPr>
        <p:spPr>
          <a:xfrm>
            <a:off x="25062597" y="21496968"/>
            <a:ext cx="11147643" cy="77919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Conclusion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783162-5143-1EED-8220-3012DB366F01}"/>
                  </a:ext>
                </a:extLst>
              </p:cNvPr>
              <p:cNvSpPr txBox="1"/>
              <p:nvPr/>
            </p:nvSpPr>
            <p:spPr>
              <a:xfrm>
                <a:off x="25062597" y="22355389"/>
                <a:ext cx="11390459" cy="2081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Augment POD w/ </a:t>
                </a:r>
                <a:r>
                  <a:rPr lang="en-US" sz="30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nonlin</a:t>
                </a: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. correction via kernel methods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QM can be obtained as special case</a:t>
                </a:r>
              </a:p>
              <a:p>
                <a:pPr marL="457200" indent="-4572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RBF KMs outperform POD, QMs in small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𝑟</m:t>
                    </m:r>
                    <m:r>
                      <a:rPr lang="en-US" sz="3000" b="0" i="1" smtClean="0">
                        <a:latin typeface="Cambria Math" panose="02040503050406030204" pitchFamily="18" charset="0"/>
                        <a:ea typeface="Verdana" panose="020B0604030504040204" pitchFamily="34" charset="0"/>
                        <a:cs typeface="Verdana" panose="020B0604030504040204" pitchFamily="34" charset="0"/>
                      </a:rPr>
                      <m:t> </m:t>
                    </m:r>
                  </m:oMath>
                </a14:m>
                <a:r>
                  <a:rPr lang="en-US" sz="30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regime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C783162-5143-1EED-8220-3012DB366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62597" y="22355389"/>
                <a:ext cx="11390459" cy="2081147"/>
              </a:xfrm>
              <a:prstGeom prst="rect">
                <a:avLst/>
              </a:prstGeom>
              <a:blipFill>
                <a:blip r:embed="rId38"/>
                <a:stretch>
                  <a:fillRect l="-1114" b="-7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3841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10598</TotalTime>
  <Words>600</Words>
  <Application>Microsoft Macintosh PowerPoint</Application>
  <PresentationFormat>Custom</PresentationFormat>
  <Paragraphs>60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Courier New</vt:lpstr>
      <vt:lpstr>Gill Sans</vt:lpstr>
      <vt:lpstr>Open Sans</vt:lpstr>
      <vt:lpstr>Open Sans SemiBold</vt:lpstr>
      <vt:lpstr>Verdana</vt:lpstr>
      <vt:lpstr>Wingdings</vt:lpstr>
      <vt:lpstr>Office Theme</vt:lpstr>
      <vt:lpstr>Kernel manifolds: nonlinear-augmentation dimensionality reduction using reproducing kernel Hilbert spaces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up to two lines – 88pt Gill Sans Title up to two lines – 88pt Gill Sans</dc:title>
  <dc:creator>Microsoft Office User</dc:creator>
  <cp:lastModifiedBy>Diaz, Alejandro N.</cp:lastModifiedBy>
  <cp:revision>17</cp:revision>
  <dcterms:created xsi:type="dcterms:W3CDTF">2017-11-21T18:42:46Z</dcterms:created>
  <dcterms:modified xsi:type="dcterms:W3CDTF">2025-09-08T15:17:57Z</dcterms:modified>
</cp:coreProperties>
</file>