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 id="2147483802" r:id="rId2"/>
    <p:sldMasterId id="2147483812" r:id="rId3"/>
  </p:sldMasterIdLst>
  <p:notesMasterIdLst>
    <p:notesMasterId r:id="rId47"/>
  </p:notesMasterIdLst>
  <p:handoutMasterIdLst>
    <p:handoutMasterId r:id="rId48"/>
  </p:handoutMasterIdLst>
  <p:sldIdLst>
    <p:sldId id="292" r:id="rId4"/>
    <p:sldId id="1801" r:id="rId5"/>
    <p:sldId id="3115" r:id="rId6"/>
    <p:sldId id="3116" r:id="rId7"/>
    <p:sldId id="1821" r:id="rId8"/>
    <p:sldId id="403" r:id="rId9"/>
    <p:sldId id="404" r:id="rId10"/>
    <p:sldId id="3117" r:id="rId11"/>
    <p:sldId id="396" r:id="rId12"/>
    <p:sldId id="256" r:id="rId13"/>
    <p:sldId id="397" r:id="rId14"/>
    <p:sldId id="395" r:id="rId15"/>
    <p:sldId id="3110" r:id="rId16"/>
    <p:sldId id="3107" r:id="rId17"/>
    <p:sldId id="418" r:id="rId18"/>
    <p:sldId id="421" r:id="rId19"/>
    <p:sldId id="423" r:id="rId20"/>
    <p:sldId id="424" r:id="rId21"/>
    <p:sldId id="425" r:id="rId22"/>
    <p:sldId id="426" r:id="rId23"/>
    <p:sldId id="427" r:id="rId24"/>
    <p:sldId id="3111" r:id="rId25"/>
    <p:sldId id="3108" r:id="rId26"/>
    <p:sldId id="310" r:id="rId27"/>
    <p:sldId id="293" r:id="rId28"/>
    <p:sldId id="261" r:id="rId29"/>
    <p:sldId id="262" r:id="rId30"/>
    <p:sldId id="263" r:id="rId31"/>
    <p:sldId id="264" r:id="rId32"/>
    <p:sldId id="265" r:id="rId33"/>
    <p:sldId id="407" r:id="rId34"/>
    <p:sldId id="3112" r:id="rId35"/>
    <p:sldId id="267" r:id="rId36"/>
    <p:sldId id="408" r:id="rId37"/>
    <p:sldId id="409" r:id="rId38"/>
    <p:sldId id="270" r:id="rId39"/>
    <p:sldId id="271" r:id="rId40"/>
    <p:sldId id="272" r:id="rId41"/>
    <p:sldId id="273" r:id="rId42"/>
    <p:sldId id="274" r:id="rId43"/>
    <p:sldId id="3099" r:id="rId44"/>
    <p:sldId id="3113" r:id="rId45"/>
    <p:sldId id="311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78F097-0A73-434B-97FE-ED3B8A0EF645}">
          <p14:sldIdLst>
            <p14:sldId id="292"/>
            <p14:sldId id="1801"/>
            <p14:sldId id="3115"/>
            <p14:sldId id="3116"/>
            <p14:sldId id="1821"/>
            <p14:sldId id="403"/>
            <p14:sldId id="404"/>
            <p14:sldId id="3117"/>
            <p14:sldId id="396"/>
            <p14:sldId id="256"/>
            <p14:sldId id="397"/>
            <p14:sldId id="395"/>
            <p14:sldId id="3110"/>
            <p14:sldId id="3107"/>
            <p14:sldId id="418"/>
            <p14:sldId id="421"/>
            <p14:sldId id="423"/>
            <p14:sldId id="424"/>
            <p14:sldId id="425"/>
            <p14:sldId id="426"/>
            <p14:sldId id="427"/>
            <p14:sldId id="3111"/>
            <p14:sldId id="3108"/>
            <p14:sldId id="310"/>
            <p14:sldId id="293"/>
            <p14:sldId id="261"/>
            <p14:sldId id="262"/>
            <p14:sldId id="263"/>
            <p14:sldId id="264"/>
            <p14:sldId id="265"/>
            <p14:sldId id="407"/>
            <p14:sldId id="3112"/>
            <p14:sldId id="267"/>
            <p14:sldId id="408"/>
            <p14:sldId id="409"/>
            <p14:sldId id="270"/>
            <p14:sldId id="271"/>
            <p14:sldId id="272"/>
            <p14:sldId id="273"/>
            <p14:sldId id="274"/>
            <p14:sldId id="3099"/>
            <p14:sldId id="3113"/>
            <p14:sldId id="3114"/>
          </p14:sldIdLst>
        </p14:section>
        <p14:section name="Assets" id="{5D1E9D33-E971-5645-8EC7-2450BA0BCD02}">
          <p14:sldIdLst/>
        </p14:section>
      </p14:sectionLst>
    </p:ext>
    <p:ext uri="{EFAFB233-063F-42B5-8137-9DF3F51BA10A}">
      <p15:sldGuideLst xmlns:p15="http://schemas.microsoft.com/office/powerpoint/2012/main">
        <p15:guide id="1" orient="horz" pos="1608" userDrawn="1">
          <p15:clr>
            <a:srgbClr val="A4A3A4"/>
          </p15:clr>
        </p15:guide>
        <p15:guide id="2" pos="74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gil-Raines, Sylvia Jeanette" initials="VRSJ" lastIdx="1" clrIdx="0">
    <p:extLst>
      <p:ext uri="{19B8F6BF-5375-455C-9EA6-DF929625EA0E}">
        <p15:presenceInfo xmlns:p15="http://schemas.microsoft.com/office/powerpoint/2012/main" userId="S::sjvigil@sandia.gov::699370dd-ed25-45cd-a3f8-403db2630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333399"/>
    <a:srgbClr val="E9EFF3"/>
    <a:srgbClr val="006699"/>
    <a:srgbClr val="4C004C"/>
    <a:srgbClr val="00ACD5"/>
    <a:srgbClr val="339A2E"/>
    <a:srgbClr val="1A315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37" autoAdjust="0"/>
    <p:restoredTop sz="96367" autoAdjust="0"/>
  </p:normalViewPr>
  <p:slideViewPr>
    <p:cSldViewPr snapToGrid="0" showGuides="1">
      <p:cViewPr varScale="1">
        <p:scale>
          <a:sx n="87" d="100"/>
          <a:sy n="87" d="100"/>
        </p:scale>
        <p:origin x="90" y="1626"/>
      </p:cViewPr>
      <p:guideLst>
        <p:guide orient="horz" pos="1608"/>
        <p:guide pos="7440"/>
      </p:guideLst>
    </p:cSldViewPr>
  </p:slideViewPr>
  <p:outlineViewPr>
    <p:cViewPr>
      <p:scale>
        <a:sx n="33" d="100"/>
        <a:sy n="33" d="100"/>
      </p:scale>
      <p:origin x="0" y="-9754"/>
    </p:cViewPr>
  </p:outlineViewPr>
  <p:notesTextViewPr>
    <p:cViewPr>
      <p:scale>
        <a:sx n="3" d="2"/>
        <a:sy n="3" d="2"/>
      </p:scale>
      <p:origin x="0" y="0"/>
    </p:cViewPr>
  </p:notesTextViewPr>
  <p:sorterViewPr>
    <p:cViewPr>
      <p:scale>
        <a:sx n="125" d="100"/>
        <a:sy n="125" d="100"/>
      </p:scale>
      <p:origin x="0" y="-1722"/>
    </p:cViewPr>
  </p:sorterViewPr>
  <p:notesViewPr>
    <p:cSldViewPr snapToGrid="0" showGuides="1">
      <p:cViewPr varScale="1">
        <p:scale>
          <a:sx n="123" d="100"/>
          <a:sy n="123" d="100"/>
        </p:scale>
        <p:origin x="112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12B77-F7E2-4D68-A9CB-41B8CCDC9B29}" type="datetimeFigureOut">
              <a:rPr lang="en-US" smtClean="0"/>
              <a:t>3/15/2022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C23351-3FB3-4478-AE7D-BEC670948232}" type="slidenum">
              <a:rPr lang="en-US" smtClean="0"/>
              <a:t>‹#›</a:t>
            </a:fld>
            <a:endParaRPr lang="en-US" dirty="0"/>
          </a:p>
        </p:txBody>
      </p:sp>
    </p:spTree>
    <p:extLst>
      <p:ext uri="{BB962C8B-B14F-4D97-AF65-F5344CB8AC3E}">
        <p14:creationId xmlns:p14="http://schemas.microsoft.com/office/powerpoint/2010/main" val="3910645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6A8DF4-6A87-4F69-8212-F0A65870B2F2}" type="datetimeFigureOut">
              <a:rPr lang="en-US" smtClean="0"/>
              <a:t>3/15/2022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A7267-269F-4D26-9F96-B6358A06B982}" type="slidenum">
              <a:rPr lang="en-US" smtClean="0"/>
              <a:t>‹#›</a:t>
            </a:fld>
            <a:endParaRPr lang="en-US" dirty="0"/>
          </a:p>
        </p:txBody>
      </p:sp>
    </p:spTree>
    <p:extLst>
      <p:ext uri="{BB962C8B-B14F-4D97-AF65-F5344CB8AC3E}">
        <p14:creationId xmlns:p14="http://schemas.microsoft.com/office/powerpoint/2010/main" val="34107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cunetix.com/websitesecurity/sql-injec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1A7267-269F-4D26-9F96-B6358A06B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663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what they enemy is doing. Lets define a few terms and the best way to that is in contrast and relationship to each other. </a:t>
            </a:r>
          </a:p>
          <a:p>
            <a:r>
              <a:rPr lang="en-US" dirty="0"/>
              <a:t>We will compare Cyber Threats vs Vulnerabilities vs Risks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Cyber threats are circumstances or events with the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potential to cause harm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by way of their outcome. A few examples of common threats include an attacker steal secret cookie recipe data, Political activist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Ddos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on your website. Administrator accidentally wiping a work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Or even extreme  weather like a storm that makes your roof leak and destroys you IT equipment. Threat have threat actors. The criminal.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dirty="0">
              <a:solidFill>
                <a:srgbClr val="0563C1"/>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Vulnerabilities are to weaknesses in a system. Vulnerabilities make threats possible and potentially even more dangerous. A system could be exploited through a single vulnerability, for example, a single </a:t>
            </a:r>
            <a:r>
              <a:rPr lang="en-US" sz="12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SQL injection vulnerability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could provide an attacker with full-control over sensitive data, or, an attacker could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chain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several exploits together, exploiting more than one vulnerability in order to exploit a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Risks are confused with threats, there is a nuanced difference between the two — a risk refers to combination of a threat’s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probability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and a threat’s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loss/impact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(usually in monetary terms, however, it should be noted that quantifying a breach is extremely difficult). Essentially, this translates to the following.</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risk = threat probability x potential loss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F1B14E3-4CA3-4A63-8C3B-5C0FDB25558C}" type="slidenum">
              <a:rPr lang="en-US" smtClean="0"/>
              <a:t>10</a:t>
            </a:fld>
            <a:endParaRPr lang="en-US"/>
          </a:p>
        </p:txBody>
      </p:sp>
    </p:spTree>
    <p:extLst>
      <p:ext uri="{BB962C8B-B14F-4D97-AF65-F5344CB8AC3E}">
        <p14:creationId xmlns:p14="http://schemas.microsoft.com/office/powerpoint/2010/main" val="778355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FD4AE1-3549-4865-845A-74BCAB7FC400}" type="slidenum">
              <a:rPr lang="en-US" smtClean="0"/>
              <a:t>24</a:t>
            </a:fld>
            <a:endParaRPr lang="en-US"/>
          </a:p>
        </p:txBody>
      </p:sp>
    </p:spTree>
    <p:extLst>
      <p:ext uri="{BB962C8B-B14F-4D97-AF65-F5344CB8AC3E}">
        <p14:creationId xmlns:p14="http://schemas.microsoft.com/office/powerpoint/2010/main" val="319721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4841BB-3DED-9E43-8645-0FB56A997B98}"/>
              </a:ext>
            </a:extLst>
          </p:cNvPr>
          <p:cNvSpPr/>
          <p:nvPr userDrawn="1"/>
        </p:nvSpPr>
        <p:spPr>
          <a:xfrm>
            <a:off x="0" y="354039"/>
            <a:ext cx="12192000" cy="6135668"/>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a:extLst>
              <a:ext uri="{FF2B5EF4-FFF2-40B4-BE49-F238E27FC236}">
                <a16:creationId xmlns:a16="http://schemas.microsoft.com/office/drawing/2014/main" id="{FCE67861-E10F-CC4E-8405-86BA3B4710E3}"/>
              </a:ext>
            </a:extLst>
          </p:cNvPr>
          <p:cNvSpPr/>
          <p:nvPr userDrawn="1"/>
        </p:nvSpPr>
        <p:spPr>
          <a:xfrm>
            <a:off x="0" y="0"/>
            <a:ext cx="4414838" cy="6858001"/>
          </a:xfrm>
          <a:prstGeom prst="rect">
            <a:avLst/>
          </a:prstGeom>
          <a:solidFill>
            <a:schemeClr val="accent2">
              <a:alpha val="88000"/>
            </a:schemeClr>
          </a:solidFill>
          <a:ln w="12700">
            <a:miter lim="400000"/>
          </a:ln>
        </p:spPr>
        <p:txBody>
          <a:bodyPr lIns="0" tIns="0" rIns="0" bIns="0" anchor="ctr"/>
          <a:lstStyle/>
          <a:p>
            <a:pPr algn="ctr">
              <a:defRPr sz="3200" b="0">
                <a:solidFill>
                  <a:srgbClr val="FFFFFF"/>
                </a:solidFill>
                <a:latin typeface="Helvetica Neue Medium"/>
                <a:ea typeface="Helvetica Neue Medium"/>
                <a:cs typeface="Helvetica Neue Medium"/>
                <a:sym typeface="Helvetica Neue Medium"/>
              </a:defRPr>
            </a:pPr>
            <a:endParaRPr sz="1600" dirty="0"/>
          </a:p>
        </p:txBody>
      </p:sp>
      <p:sp>
        <p:nvSpPr>
          <p:cNvPr id="4" name="Rectangle 3">
            <a:extLst>
              <a:ext uri="{FF2B5EF4-FFF2-40B4-BE49-F238E27FC236}">
                <a16:creationId xmlns:a16="http://schemas.microsoft.com/office/drawing/2014/main" id="{7C033910-B694-244C-8C27-F3D70788B0D2}"/>
              </a:ext>
            </a:extLst>
          </p:cNvPr>
          <p:cNvSpPr/>
          <p:nvPr userDrawn="1"/>
        </p:nvSpPr>
        <p:spPr>
          <a:xfrm>
            <a:off x="402904" y="308320"/>
            <a:ext cx="62865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1C423F85-8442-0642-B59D-0C8873EDAFAF}"/>
              </a:ext>
            </a:extLst>
          </p:cNvPr>
          <p:cNvSpPr>
            <a:spLocks noGrp="1"/>
          </p:cNvSpPr>
          <p:nvPr>
            <p:ph type="body" sz="quarter" idx="10" hasCustomPrompt="1"/>
          </p:nvPr>
        </p:nvSpPr>
        <p:spPr>
          <a:xfrm>
            <a:off x="413534" y="1612081"/>
            <a:ext cx="3529816" cy="3711021"/>
          </a:xfrm>
        </p:spPr>
        <p:txBody>
          <a:bodyPr/>
          <a:lstStyle>
            <a:lvl1pPr marL="0" indent="0">
              <a:buFontTx/>
              <a:buNone/>
              <a:defRPr>
                <a:solidFill>
                  <a:schemeClr val="bg2"/>
                </a:solidFill>
              </a:defRPr>
            </a:lvl1pPr>
            <a:lvl2pPr marL="457200" indent="0">
              <a:buFontTx/>
              <a:buNone/>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add date or meeting description</a:t>
            </a:r>
          </a:p>
        </p:txBody>
      </p:sp>
    </p:spTree>
    <p:extLst>
      <p:ext uri="{BB962C8B-B14F-4D97-AF65-F5344CB8AC3E}">
        <p14:creationId xmlns:p14="http://schemas.microsoft.com/office/powerpoint/2010/main" val="2092620458"/>
      </p:ext>
    </p:extLst>
  </p:cSld>
  <p:clrMapOvr>
    <a:masterClrMapping/>
  </p:clrMapOvr>
  <p:transition spd="med"/>
  <p:extLst>
    <p:ext uri="{DCECCB84-F9BA-43D5-87BE-67443E8EF086}">
      <p15:sldGuideLst xmlns:p15="http://schemas.microsoft.com/office/powerpoint/2012/main">
        <p15:guide id="1" pos="2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8CC300-6A9D-47AB-80ED-17A9B6B2F6BE}"/>
              </a:ext>
            </a:extLst>
          </p:cNvPr>
          <p:cNvSpPr>
            <a:spLocks noGrp="1"/>
          </p:cNvSpPr>
          <p:nvPr>
            <p:ph type="sldNum" sz="quarter" idx="11"/>
          </p:nvPr>
        </p:nvSpPr>
        <p:spPr/>
        <p:txBody>
          <a:bodyPr/>
          <a:lstStyle/>
          <a:p>
            <a:fld id="{2E94512F-4FCD-4B8F-9303-F99597583EE2}" type="slidenum">
              <a:rPr lang="en-US" smtClean="0"/>
              <a:pPr/>
              <a:t>‹#›</a:t>
            </a:fld>
            <a:endParaRPr lang="en-US" dirty="0"/>
          </a:p>
        </p:txBody>
      </p:sp>
      <p:sp>
        <p:nvSpPr>
          <p:cNvPr id="8" name="Picture Placeholder 7"/>
          <p:cNvSpPr>
            <a:spLocks noGrp="1"/>
          </p:cNvSpPr>
          <p:nvPr>
            <p:ph type="pic" sz="quarter" idx="12"/>
          </p:nvPr>
        </p:nvSpPr>
        <p:spPr>
          <a:xfrm>
            <a:off x="381000" y="2983230"/>
            <a:ext cx="3646487" cy="3211513"/>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20" name="Picture Placeholder 7"/>
          <p:cNvSpPr>
            <a:spLocks noGrp="1"/>
          </p:cNvSpPr>
          <p:nvPr>
            <p:ph type="pic" sz="quarter" idx="13"/>
          </p:nvPr>
        </p:nvSpPr>
        <p:spPr>
          <a:xfrm>
            <a:off x="4192747" y="2983230"/>
            <a:ext cx="1990884" cy="3211513"/>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21" name="Picture Placeholder 7"/>
          <p:cNvSpPr>
            <a:spLocks noGrp="1"/>
          </p:cNvSpPr>
          <p:nvPr>
            <p:ph type="pic" sz="quarter" idx="14"/>
          </p:nvPr>
        </p:nvSpPr>
        <p:spPr>
          <a:xfrm>
            <a:off x="6348891" y="2983230"/>
            <a:ext cx="1990884" cy="3211513"/>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23" name="Picture Placeholder 7"/>
          <p:cNvSpPr>
            <a:spLocks noGrp="1"/>
          </p:cNvSpPr>
          <p:nvPr>
            <p:ph type="pic" sz="quarter" idx="15"/>
          </p:nvPr>
        </p:nvSpPr>
        <p:spPr>
          <a:xfrm>
            <a:off x="8505035" y="1554480"/>
            <a:ext cx="3405650" cy="4640263"/>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12" name="Date Placeholder 3">
            <a:extLst>
              <a:ext uri="{FF2B5EF4-FFF2-40B4-BE49-F238E27FC236}">
                <a16:creationId xmlns:a16="http://schemas.microsoft.com/office/drawing/2014/main" id="{1A0C3C48-418B-F240-90BE-36F4ECB3EE66}"/>
              </a:ext>
            </a:extLst>
          </p:cNvPr>
          <p:cNvSpPr>
            <a:spLocks noGrp="1"/>
          </p:cNvSpPr>
          <p:nvPr>
            <p:ph type="dt" sz="half" idx="2"/>
          </p:nvPr>
        </p:nvSpPr>
        <p:spPr>
          <a:xfrm>
            <a:off x="393477" y="6501816"/>
            <a:ext cx="28432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F2056-F46F-4C53-8146-21738E597ACD}" type="datetime1">
              <a:rPr lang="en-US" smtClean="0"/>
              <a:t>3/15/2022</a:t>
            </a:fld>
            <a:endParaRPr lang="en-US" dirty="0"/>
          </a:p>
        </p:txBody>
      </p:sp>
      <p:sp>
        <p:nvSpPr>
          <p:cNvPr id="13" name="Rectangle 12">
            <a:extLst>
              <a:ext uri="{FF2B5EF4-FFF2-40B4-BE49-F238E27FC236}">
                <a16:creationId xmlns:a16="http://schemas.microsoft.com/office/drawing/2014/main" id="{A82895B5-8D48-E946-8D57-FD3670A8ABD9}"/>
              </a:ext>
            </a:extLst>
          </p:cNvPr>
          <p:cNvSpPr/>
          <p:nvPr userDrawn="1"/>
        </p:nvSpPr>
        <p:spPr>
          <a:xfrm>
            <a:off x="402904" y="308320"/>
            <a:ext cx="62865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Placeholder 1">
            <a:extLst>
              <a:ext uri="{FF2B5EF4-FFF2-40B4-BE49-F238E27FC236}">
                <a16:creationId xmlns:a16="http://schemas.microsoft.com/office/drawing/2014/main" id="{3733D08E-1EC2-0B4C-B413-951EF19EA98B}"/>
              </a:ext>
            </a:extLst>
          </p:cNvPr>
          <p:cNvSpPr>
            <a:spLocks noGrp="1"/>
          </p:cNvSpPr>
          <p:nvPr>
            <p:ph type="title"/>
          </p:nvPr>
        </p:nvSpPr>
        <p:spPr>
          <a:xfrm>
            <a:off x="413534" y="555005"/>
            <a:ext cx="11375562" cy="568899"/>
          </a:xfrm>
          <a:prstGeom prst="rect">
            <a:avLst/>
          </a:prstGeom>
        </p:spPr>
        <p:txBody>
          <a:bodyPr vert="horz" lIns="91440" tIns="45720" rIns="91440" bIns="45720" rtlCol="0" anchor="ctr">
            <a:normAutofit/>
          </a:bodyPr>
          <a:lstStyle/>
          <a:p>
            <a:r>
              <a:rPr lang="en-US" dirty="0"/>
              <a:t>Click to edit Master title style</a:t>
            </a:r>
          </a:p>
        </p:txBody>
      </p:sp>
      <p:sp>
        <p:nvSpPr>
          <p:cNvPr id="10" name="Text Placeholder 2">
            <a:extLst>
              <a:ext uri="{FF2B5EF4-FFF2-40B4-BE49-F238E27FC236}">
                <a16:creationId xmlns:a16="http://schemas.microsoft.com/office/drawing/2014/main" id="{376307FE-2AF2-2F44-8C6D-C71AFBDE2786}"/>
              </a:ext>
            </a:extLst>
          </p:cNvPr>
          <p:cNvSpPr>
            <a:spLocks noGrp="1"/>
          </p:cNvSpPr>
          <p:nvPr>
            <p:ph type="body" sz="quarter" idx="17"/>
          </p:nvPr>
        </p:nvSpPr>
        <p:spPr>
          <a:xfrm>
            <a:off x="412750" y="1504542"/>
            <a:ext cx="7927025" cy="129926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3478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 Photo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8CC300-6A9D-47AB-80ED-17A9B6B2F6BE}"/>
              </a:ext>
            </a:extLst>
          </p:cNvPr>
          <p:cNvSpPr>
            <a:spLocks noGrp="1"/>
          </p:cNvSpPr>
          <p:nvPr>
            <p:ph type="sldNum" sz="quarter" idx="11"/>
          </p:nvPr>
        </p:nvSpPr>
        <p:spPr/>
        <p:txBody>
          <a:bodyPr/>
          <a:lstStyle/>
          <a:p>
            <a:fld id="{2E94512F-4FCD-4B8F-9303-F99597583EE2}" type="slidenum">
              <a:rPr lang="en-US" smtClean="0"/>
              <a:pPr/>
              <a:t>‹#›</a:t>
            </a:fld>
            <a:endParaRPr lang="en-US" dirty="0"/>
          </a:p>
        </p:txBody>
      </p:sp>
      <p:sp>
        <p:nvSpPr>
          <p:cNvPr id="23" name="Picture Placeholder 7"/>
          <p:cNvSpPr>
            <a:spLocks noGrp="1"/>
          </p:cNvSpPr>
          <p:nvPr>
            <p:ph type="pic" sz="quarter" idx="15"/>
          </p:nvPr>
        </p:nvSpPr>
        <p:spPr>
          <a:xfrm>
            <a:off x="1233460" y="1531619"/>
            <a:ext cx="2934190" cy="4640263"/>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8" name="Picture Placeholder 7"/>
          <p:cNvSpPr>
            <a:spLocks noGrp="1"/>
          </p:cNvSpPr>
          <p:nvPr>
            <p:ph type="pic" sz="quarter" idx="16"/>
          </p:nvPr>
        </p:nvSpPr>
        <p:spPr>
          <a:xfrm>
            <a:off x="4293870" y="1531619"/>
            <a:ext cx="2137410" cy="2251711"/>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9" name="Picture Placeholder 7"/>
          <p:cNvSpPr>
            <a:spLocks noGrp="1"/>
          </p:cNvSpPr>
          <p:nvPr>
            <p:ph type="pic" sz="quarter" idx="17"/>
          </p:nvPr>
        </p:nvSpPr>
        <p:spPr>
          <a:xfrm>
            <a:off x="4293870" y="3920171"/>
            <a:ext cx="2137410" cy="2251711"/>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10" name="Picture Placeholder 7"/>
          <p:cNvSpPr>
            <a:spLocks noGrp="1"/>
          </p:cNvSpPr>
          <p:nvPr>
            <p:ph type="pic" sz="quarter" idx="18"/>
          </p:nvPr>
        </p:nvSpPr>
        <p:spPr>
          <a:xfrm>
            <a:off x="6557500" y="1531619"/>
            <a:ext cx="2137410" cy="2251711"/>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11" name="Picture Placeholder 7"/>
          <p:cNvSpPr>
            <a:spLocks noGrp="1"/>
          </p:cNvSpPr>
          <p:nvPr>
            <p:ph type="pic" sz="quarter" idx="19"/>
          </p:nvPr>
        </p:nvSpPr>
        <p:spPr>
          <a:xfrm>
            <a:off x="6557500" y="3920171"/>
            <a:ext cx="2137410" cy="2251711"/>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12" name="Picture Placeholder 7"/>
          <p:cNvSpPr>
            <a:spLocks noGrp="1"/>
          </p:cNvSpPr>
          <p:nvPr>
            <p:ph type="pic" sz="quarter" idx="20"/>
          </p:nvPr>
        </p:nvSpPr>
        <p:spPr>
          <a:xfrm>
            <a:off x="8821130" y="1531619"/>
            <a:ext cx="2137410" cy="2251711"/>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13" name="Picture Placeholder 7"/>
          <p:cNvSpPr>
            <a:spLocks noGrp="1"/>
          </p:cNvSpPr>
          <p:nvPr>
            <p:ph type="pic" sz="quarter" idx="21"/>
          </p:nvPr>
        </p:nvSpPr>
        <p:spPr>
          <a:xfrm>
            <a:off x="8821130" y="3920171"/>
            <a:ext cx="2137410" cy="2251711"/>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16" name="Date Placeholder 3">
            <a:extLst>
              <a:ext uri="{FF2B5EF4-FFF2-40B4-BE49-F238E27FC236}">
                <a16:creationId xmlns:a16="http://schemas.microsoft.com/office/drawing/2014/main" id="{132D08B9-2F8A-874E-B1D7-499E470BEDAE}"/>
              </a:ext>
            </a:extLst>
          </p:cNvPr>
          <p:cNvSpPr>
            <a:spLocks noGrp="1"/>
          </p:cNvSpPr>
          <p:nvPr>
            <p:ph type="dt" sz="half" idx="2"/>
          </p:nvPr>
        </p:nvSpPr>
        <p:spPr>
          <a:xfrm>
            <a:off x="393477" y="6501816"/>
            <a:ext cx="28432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95B9C5-B0FB-4CB2-9C12-B4589B7E0012}" type="datetime1">
              <a:rPr lang="en-US" smtClean="0"/>
              <a:t>3/15/2022</a:t>
            </a:fld>
            <a:endParaRPr lang="en-US" dirty="0"/>
          </a:p>
        </p:txBody>
      </p:sp>
      <p:sp>
        <p:nvSpPr>
          <p:cNvPr id="18" name="Rectangle 17">
            <a:extLst>
              <a:ext uri="{FF2B5EF4-FFF2-40B4-BE49-F238E27FC236}">
                <a16:creationId xmlns:a16="http://schemas.microsoft.com/office/drawing/2014/main" id="{3A72DDB9-19D6-D545-99C1-4FB2E4DBC254}"/>
              </a:ext>
            </a:extLst>
          </p:cNvPr>
          <p:cNvSpPr/>
          <p:nvPr userDrawn="1"/>
        </p:nvSpPr>
        <p:spPr>
          <a:xfrm>
            <a:off x="402904" y="308320"/>
            <a:ext cx="62865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Placeholder 1">
            <a:extLst>
              <a:ext uri="{FF2B5EF4-FFF2-40B4-BE49-F238E27FC236}">
                <a16:creationId xmlns:a16="http://schemas.microsoft.com/office/drawing/2014/main" id="{9447C812-4B04-2441-BB15-9165CA494DB9}"/>
              </a:ext>
            </a:extLst>
          </p:cNvPr>
          <p:cNvSpPr>
            <a:spLocks noGrp="1"/>
          </p:cNvSpPr>
          <p:nvPr>
            <p:ph type="title"/>
          </p:nvPr>
        </p:nvSpPr>
        <p:spPr>
          <a:xfrm>
            <a:off x="413534" y="555005"/>
            <a:ext cx="11375562" cy="56889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66798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rea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D4E748-9C52-E543-AC47-81DAC636B5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86" y="0"/>
            <a:ext cx="12192586" cy="6476108"/>
          </a:xfrm>
          <a:prstGeom prst="rect">
            <a:avLst/>
          </a:prstGeom>
        </p:spPr>
      </p:pic>
      <p:sp>
        <p:nvSpPr>
          <p:cNvPr id="4" name="Rectangle 3">
            <a:extLst>
              <a:ext uri="{FF2B5EF4-FFF2-40B4-BE49-F238E27FC236}">
                <a16:creationId xmlns:a16="http://schemas.microsoft.com/office/drawing/2014/main" id="{49905506-17E8-BD4F-AD8A-AB56F9120B92}"/>
              </a:ext>
            </a:extLst>
          </p:cNvPr>
          <p:cNvSpPr/>
          <p:nvPr userDrawn="1"/>
        </p:nvSpPr>
        <p:spPr>
          <a:xfrm>
            <a:off x="-293" y="0"/>
            <a:ext cx="12192586" cy="6503598"/>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5F7A79D-DE6C-CF40-B50A-28232602E08E}"/>
              </a:ext>
            </a:extLst>
          </p:cNvPr>
          <p:cNvSpPr/>
          <p:nvPr userDrawn="1"/>
        </p:nvSpPr>
        <p:spPr>
          <a:xfrm>
            <a:off x="0" y="2042267"/>
            <a:ext cx="12192000" cy="2439070"/>
          </a:xfrm>
          <a:prstGeom prst="rect">
            <a:avLst/>
          </a:prstGeom>
          <a:solidFill>
            <a:schemeClr val="accent1">
              <a:alpha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81000" y="2042267"/>
            <a:ext cx="10287000" cy="2439070"/>
          </a:xfrm>
        </p:spPr>
        <p:txBody>
          <a:bodyPr anchor="ctr" anchorCtr="0">
            <a:noAutofit/>
          </a:bodyPr>
          <a:lstStyle>
            <a:lvl1pPr algn="l">
              <a:defRPr sz="6600">
                <a:solidFill>
                  <a:schemeClr val="bg2"/>
                </a:solidFill>
              </a:defRPr>
            </a:lvl1pPr>
          </a:lstStyle>
          <a:p>
            <a:r>
              <a:rPr lang="en-US" dirty="0"/>
              <a:t>Questions?</a:t>
            </a:r>
          </a:p>
        </p:txBody>
      </p:sp>
    </p:spTree>
    <p:extLst>
      <p:ext uri="{BB962C8B-B14F-4D97-AF65-F5344CB8AC3E}">
        <p14:creationId xmlns:p14="http://schemas.microsoft.com/office/powerpoint/2010/main" val="21703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88">
          <p15:clr>
            <a:srgbClr val="FBAE40"/>
          </p15:clr>
        </p15:guide>
        <p15:guide id="4" pos="240">
          <p15:clr>
            <a:srgbClr val="FBAE40"/>
          </p15:clr>
        </p15:guide>
        <p15:guide id="5" orient="horz" pos="4032">
          <p15:clr>
            <a:srgbClr val="FBAE40"/>
          </p15:clr>
        </p15:guide>
        <p15:guide id="6" pos="74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59209F-4FAB-4842-BA73-6B2A569AD6C2}"/>
              </a:ext>
            </a:extLst>
          </p:cNvPr>
          <p:cNvSpPr/>
          <p:nvPr userDrawn="1"/>
        </p:nvSpPr>
        <p:spPr>
          <a:xfrm>
            <a:off x="2053683" y="6547652"/>
            <a:ext cx="7632577" cy="3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5755571F-292D-1345-A0C4-3D906C13E5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586" cy="6472830"/>
          </a:xfrm>
          <a:prstGeom prst="rect">
            <a:avLst/>
          </a:prstGeom>
        </p:spPr>
      </p:pic>
      <p:sp>
        <p:nvSpPr>
          <p:cNvPr id="17" name="Rectangle 16">
            <a:extLst>
              <a:ext uri="{FF2B5EF4-FFF2-40B4-BE49-F238E27FC236}">
                <a16:creationId xmlns:a16="http://schemas.microsoft.com/office/drawing/2014/main" id="{98E5BD16-0780-3E4C-82D5-466307A133A1}"/>
              </a:ext>
            </a:extLst>
          </p:cNvPr>
          <p:cNvSpPr/>
          <p:nvPr userDrawn="1"/>
        </p:nvSpPr>
        <p:spPr>
          <a:xfrm>
            <a:off x="-6389" y="0"/>
            <a:ext cx="12192586" cy="6503598"/>
          </a:xfrm>
          <a:prstGeom prst="rect">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299136E-7E06-F942-9B25-67EC00827399}"/>
              </a:ext>
            </a:extLst>
          </p:cNvPr>
          <p:cNvSpPr/>
          <p:nvPr userDrawn="1"/>
        </p:nvSpPr>
        <p:spPr>
          <a:xfrm>
            <a:off x="1" y="2042267"/>
            <a:ext cx="3914274" cy="2439070"/>
          </a:xfrm>
          <a:prstGeom prst="rect">
            <a:avLst/>
          </a:prstGeom>
          <a:solidFill>
            <a:srgbClr val="00ACD5">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962060-6C17-CC42-AE02-487CBE7845C6}"/>
              </a:ext>
            </a:extLst>
          </p:cNvPr>
          <p:cNvSpPr/>
          <p:nvPr userDrawn="1"/>
        </p:nvSpPr>
        <p:spPr>
          <a:xfrm>
            <a:off x="401050" y="2644884"/>
            <a:ext cx="62865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01050" y="2958798"/>
            <a:ext cx="3381492" cy="766762"/>
          </a:xfrm>
        </p:spPr>
        <p:txBody>
          <a:bodyPr anchor="b">
            <a:normAutofit/>
          </a:bodyPr>
          <a:lstStyle>
            <a:lvl1pPr algn="l">
              <a:defRPr sz="4400">
                <a:solidFill>
                  <a:schemeClr val="bg2"/>
                </a:solidFill>
              </a:defRPr>
            </a:lvl1pPr>
          </a:lstStyle>
          <a:p>
            <a:r>
              <a:rPr lang="en-US" dirty="0"/>
              <a:t>Thank you.</a:t>
            </a:r>
          </a:p>
        </p:txBody>
      </p:sp>
      <p:pic>
        <p:nvPicPr>
          <p:cNvPr id="30" name="Picture 29">
            <a:extLst>
              <a:ext uri="{FF2B5EF4-FFF2-40B4-BE49-F238E27FC236}">
                <a16:creationId xmlns:a16="http://schemas.microsoft.com/office/drawing/2014/main" id="{BEEF28A1-BDA3-EF4F-B592-78648F6EF03C}"/>
              </a:ext>
            </a:extLst>
          </p:cNvPr>
          <p:cNvPicPr>
            <a:picLocks noChangeAspect="1"/>
          </p:cNvPicPr>
          <p:nvPr userDrawn="1"/>
        </p:nvPicPr>
        <p:blipFill>
          <a:blip r:embed="rId3" cstate="print">
            <a:alphaModFix amt="70000"/>
            <a:extLst>
              <a:ext uri="{28A0092B-C50C-407E-A947-70E740481C1C}">
                <a14:useLocalDpi xmlns:a14="http://schemas.microsoft.com/office/drawing/2010/main"/>
              </a:ext>
            </a:extLst>
          </a:blip>
          <a:stretch>
            <a:fillRect/>
          </a:stretch>
        </p:blipFill>
        <p:spPr>
          <a:xfrm>
            <a:off x="1445796" y="6610629"/>
            <a:ext cx="601498" cy="172931"/>
          </a:xfrm>
          <a:prstGeom prst="rect">
            <a:avLst/>
          </a:prstGeom>
        </p:spPr>
      </p:pic>
      <p:pic>
        <p:nvPicPr>
          <p:cNvPr id="34" name="Picture 33">
            <a:extLst>
              <a:ext uri="{FF2B5EF4-FFF2-40B4-BE49-F238E27FC236}">
                <a16:creationId xmlns:a16="http://schemas.microsoft.com/office/drawing/2014/main" id="{62300E57-1F87-C74E-9FD7-FC4E22CFD6D6}"/>
              </a:ext>
            </a:extLst>
          </p:cNvPr>
          <p:cNvPicPr>
            <a:picLocks noChangeAspect="1"/>
          </p:cNvPicPr>
          <p:nvPr userDrawn="1"/>
        </p:nvPicPr>
        <p:blipFill>
          <a:blip r:embed="rId4" cstate="print">
            <a:alphaModFix amt="70000"/>
            <a:extLst>
              <a:ext uri="{28A0092B-C50C-407E-A947-70E740481C1C}">
                <a14:useLocalDpi xmlns:a14="http://schemas.microsoft.com/office/drawing/2010/main"/>
              </a:ext>
            </a:extLst>
          </a:blip>
          <a:stretch>
            <a:fillRect/>
          </a:stretch>
        </p:blipFill>
        <p:spPr>
          <a:xfrm>
            <a:off x="390427" y="6582470"/>
            <a:ext cx="916995" cy="229249"/>
          </a:xfrm>
          <a:prstGeom prst="rect">
            <a:avLst/>
          </a:prstGeom>
        </p:spPr>
      </p:pic>
      <p:sp>
        <p:nvSpPr>
          <p:cNvPr id="12" name="TextBox 11">
            <a:extLst>
              <a:ext uri="{FF2B5EF4-FFF2-40B4-BE49-F238E27FC236}">
                <a16:creationId xmlns:a16="http://schemas.microsoft.com/office/drawing/2014/main" id="{0779FB2F-0CDC-144F-9322-9BD5B3A862B0}"/>
              </a:ext>
            </a:extLst>
          </p:cNvPr>
          <p:cNvSpPr txBox="1"/>
          <p:nvPr userDrawn="1"/>
        </p:nvSpPr>
        <p:spPr>
          <a:xfrm>
            <a:off x="2053683" y="6547652"/>
            <a:ext cx="7489587" cy="307777"/>
          </a:xfrm>
          <a:prstGeom prst="rect">
            <a:avLst/>
          </a:prstGeom>
          <a:noFill/>
        </p:spPr>
        <p:txBody>
          <a:bodyPr wrap="square" rtlCol="0">
            <a:spAutoFit/>
          </a:bodyPr>
          <a:lstStyle/>
          <a:p>
            <a:r>
              <a:rPr lang="en-US" sz="700" b="0" i="0" kern="1200" dirty="0">
                <a:solidFill>
                  <a:schemeClr val="tx1"/>
                </a:solidFill>
                <a:effectLst/>
                <a:latin typeface="+mn-lt"/>
                <a:ea typeface="+mn-ea"/>
                <a:cs typeface="+mn-cs"/>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 SAND XXXX-XXXXX P</a:t>
            </a:r>
            <a:endParaRPr lang="en-US" sz="700" dirty="0">
              <a:solidFill>
                <a:schemeClr val="tx1"/>
              </a:solidFill>
            </a:endParaRPr>
          </a:p>
        </p:txBody>
      </p:sp>
    </p:spTree>
    <p:extLst>
      <p:ext uri="{BB962C8B-B14F-4D97-AF65-F5344CB8AC3E}">
        <p14:creationId xmlns:p14="http://schemas.microsoft.com/office/powerpoint/2010/main" val="61112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72">
          <p15:clr>
            <a:srgbClr val="FBAE40"/>
          </p15:clr>
        </p15:guide>
        <p15:guide id="3" orient="horz" pos="288">
          <p15:clr>
            <a:srgbClr val="FBAE40"/>
          </p15:clr>
        </p15:guide>
        <p15:guide id="4" pos="240">
          <p15:clr>
            <a:srgbClr val="FBAE40"/>
          </p15:clr>
        </p15:guide>
        <p15:guide id="6" pos="74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F17B-9793-4088-871A-C61D5BB3D7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BF662D-F422-4A5D-AA0F-5C9B2015FB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BCCE6-C78A-4D7E-9539-ACC72E744FFE}"/>
              </a:ext>
            </a:extLst>
          </p:cNvPr>
          <p:cNvSpPr>
            <a:spLocks noGrp="1"/>
          </p:cNvSpPr>
          <p:nvPr>
            <p:ph type="dt" sz="half" idx="10"/>
          </p:nvPr>
        </p:nvSpPr>
        <p:spPr/>
        <p:txBody>
          <a:bodyPr/>
          <a:lstStyle/>
          <a:p>
            <a:fld id="{8AA344DE-EFCB-43F9-8C90-AF0C69829F84}" type="datetime1">
              <a:rPr lang="en-US" smtClean="0"/>
              <a:t>3/15/2022</a:t>
            </a:fld>
            <a:endParaRPr lang="en-US" dirty="0"/>
          </a:p>
        </p:txBody>
      </p:sp>
      <p:sp>
        <p:nvSpPr>
          <p:cNvPr id="5" name="Footer Placeholder 4">
            <a:extLst>
              <a:ext uri="{FF2B5EF4-FFF2-40B4-BE49-F238E27FC236}">
                <a16:creationId xmlns:a16="http://schemas.microsoft.com/office/drawing/2014/main" id="{E8186BA8-95D6-48A4-9F6D-8EB5445617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9CC866-6130-436A-8CA9-8F88BE1CB89B}"/>
              </a:ext>
            </a:extLst>
          </p:cNvPr>
          <p:cNvSpPr>
            <a:spLocks noGrp="1"/>
          </p:cNvSpPr>
          <p:nvPr>
            <p:ph type="sldNum" sz="quarter" idx="12"/>
          </p:nvPr>
        </p:nvSpPr>
        <p:spPr/>
        <p:txBody>
          <a:bodyPr/>
          <a:lstStyle/>
          <a:p>
            <a:fld id="{D42F1927-7E3C-42F7-B3EA-B525BE0FC4F3}" type="slidenum">
              <a:rPr lang="en-US" smtClean="0"/>
              <a:t>‹#›</a:t>
            </a:fld>
            <a:endParaRPr lang="en-US" dirty="0"/>
          </a:p>
        </p:txBody>
      </p:sp>
    </p:spTree>
    <p:extLst>
      <p:ext uri="{BB962C8B-B14F-4D97-AF65-F5344CB8AC3E}">
        <p14:creationId xmlns:p14="http://schemas.microsoft.com/office/powerpoint/2010/main" val="1002751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5F08C9-0642-4E6C-92C0-31817460B117}" type="datetime1">
              <a:rPr lang="en-US" smtClean="0"/>
              <a:t>3/15/2022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0DA6DC-222E-4303-A974-48F351120BD9}" type="slidenum">
              <a:rPr lang="en-US" smtClean="0"/>
              <a:t>‹#›</a:t>
            </a:fld>
            <a:endParaRPr lang="en-US" dirty="0"/>
          </a:p>
        </p:txBody>
      </p:sp>
    </p:spTree>
    <p:extLst>
      <p:ext uri="{BB962C8B-B14F-4D97-AF65-F5344CB8AC3E}">
        <p14:creationId xmlns:p14="http://schemas.microsoft.com/office/powerpoint/2010/main" val="3468792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_Slide_NM&amp;CA_UU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dirty="0">
                <a:solidFill>
                  <a:schemeClr val="tx1"/>
                </a:solidFill>
                <a:effectLst/>
                <a:latin typeface="Open Sans" panose="020B0606030504020204" pitchFamily="34" charset="0"/>
                <a:ea typeface="+mn-ea"/>
                <a:cs typeface="+mn-cs"/>
              </a:rPr>
              <a:t>Sandia National Laboratories is a </a:t>
            </a:r>
            <a:r>
              <a:rPr lang="en-US" sz="800" b="0" i="0" u="none" strike="noStrike" kern="1200" dirty="0" err="1">
                <a:solidFill>
                  <a:schemeClr val="tx1"/>
                </a:solidFill>
                <a:effectLst/>
                <a:latin typeface="Open Sans" panose="020B0606030504020204" pitchFamily="34" charset="0"/>
                <a:ea typeface="+mn-ea"/>
                <a:cs typeface="+mn-cs"/>
              </a:rPr>
              <a:t>multimission</a:t>
            </a:r>
            <a:r>
              <a:rPr lang="en-US" sz="800" b="0" i="0" u="none" strike="noStrike" kern="1200" dirty="0">
                <a:solidFill>
                  <a:schemeClr val="tx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userDrawn="1">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title</a:t>
            </a:r>
          </a:p>
        </p:txBody>
      </p:sp>
      <p:sp>
        <p:nvSpPr>
          <p:cNvPr id="28" name="Text Placeholder 24">
            <a:extLst>
              <a:ext uri="{FF2B5EF4-FFF2-40B4-BE49-F238E27FC236}">
                <a16:creationId xmlns:a16="http://schemas.microsoft.com/office/drawing/2014/main" id="{F50582B7-4485-2444-8D1C-E899F3EE07AB}"/>
              </a:ext>
            </a:extLst>
          </p:cNvPr>
          <p:cNvSpPr>
            <a:spLocks noGrp="1"/>
          </p:cNvSpPr>
          <p:nvPr userDrawn="1">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4" name="Subtitle 2">
            <a:extLst>
              <a:ext uri="{FF2B5EF4-FFF2-40B4-BE49-F238E27FC236}">
                <a16:creationId xmlns:a16="http://schemas.microsoft.com/office/drawing/2014/main" id="{E8D43900-98D7-A44C-A2C8-C8E5D501587A}"/>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PRESENTER/AUTHOR NAMES</a:t>
            </a: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7" name="Text Placeholder 4">
            <a:extLst>
              <a:ext uri="{FF2B5EF4-FFF2-40B4-BE49-F238E27FC236}">
                <a16:creationId xmlns:a16="http://schemas.microsoft.com/office/drawing/2014/main" id="{C02D1180-C050-974C-B328-F450BBE244DD}"/>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spTree>
    <p:extLst>
      <p:ext uri="{BB962C8B-B14F-4D97-AF65-F5344CB8AC3E}">
        <p14:creationId xmlns:p14="http://schemas.microsoft.com/office/powerpoint/2010/main" val="251356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17A99-BF17-4108-B232-3719D5EC9D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484514-E152-4363-977F-11B046D3BE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E691BC-ABA6-4167-B03A-7CEA1F93E456}"/>
              </a:ext>
            </a:extLst>
          </p:cNvPr>
          <p:cNvSpPr>
            <a:spLocks noGrp="1"/>
          </p:cNvSpPr>
          <p:nvPr>
            <p:ph type="dt" sz="half" idx="10"/>
          </p:nvPr>
        </p:nvSpPr>
        <p:spPr/>
        <p:txBody>
          <a:bodyPr/>
          <a:lstStyle/>
          <a:p>
            <a:fld id="{C4D587C0-808A-4FFF-A807-50AE66096262}" type="datetimeFigureOut">
              <a:rPr lang="en-US" smtClean="0"/>
              <a:t>3/15/2022</a:t>
            </a:fld>
            <a:endParaRPr lang="en-US"/>
          </a:p>
        </p:txBody>
      </p:sp>
      <p:sp>
        <p:nvSpPr>
          <p:cNvPr id="5" name="Footer Placeholder 4">
            <a:extLst>
              <a:ext uri="{FF2B5EF4-FFF2-40B4-BE49-F238E27FC236}">
                <a16:creationId xmlns:a16="http://schemas.microsoft.com/office/drawing/2014/main" id="{4942A3F3-9B2B-49E4-B7CC-C3F8DC4F9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E1C18B-5DF7-46B5-AE18-87D22147FA65}"/>
              </a:ext>
            </a:extLst>
          </p:cNvPr>
          <p:cNvSpPr>
            <a:spLocks noGrp="1"/>
          </p:cNvSpPr>
          <p:nvPr>
            <p:ph type="sldNum" sz="quarter" idx="12"/>
          </p:nvPr>
        </p:nvSpPr>
        <p:spPr/>
        <p:txBody>
          <a:bodyPr/>
          <a:lstStyle/>
          <a:p>
            <a:fld id="{CC99DBBE-F7AA-4739-88F1-C8AF2616E53D}" type="slidenum">
              <a:rPr lang="en-US" smtClean="0"/>
              <a:t>‹#›</a:t>
            </a:fld>
            <a:endParaRPr lang="en-US"/>
          </a:p>
        </p:txBody>
      </p:sp>
    </p:spTree>
    <p:extLst>
      <p:ext uri="{BB962C8B-B14F-4D97-AF65-F5344CB8AC3E}">
        <p14:creationId xmlns:p14="http://schemas.microsoft.com/office/powerpoint/2010/main" val="2309052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andia Blu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01FDE4-204F-8A4F-897A-2FD925F71231}"/>
              </a:ext>
            </a:extLst>
          </p:cNvPr>
          <p:cNvSpPr/>
          <p:nvPr userDrawn="1"/>
        </p:nvSpPr>
        <p:spPr>
          <a:xfrm>
            <a:off x="2139174" y="6546375"/>
            <a:ext cx="7408863" cy="311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299136E-7E06-F942-9B25-67EC00827399}"/>
              </a:ext>
            </a:extLst>
          </p:cNvPr>
          <p:cNvSpPr/>
          <p:nvPr userDrawn="1"/>
        </p:nvSpPr>
        <p:spPr>
          <a:xfrm>
            <a:off x="0" y="1994263"/>
            <a:ext cx="12192000" cy="2795810"/>
          </a:xfrm>
          <a:prstGeom prst="rect">
            <a:avLst/>
          </a:prstGeom>
          <a:solidFill>
            <a:srgbClr val="00A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962060-6C17-CC42-AE02-487CBE7845C6}"/>
              </a:ext>
            </a:extLst>
          </p:cNvPr>
          <p:cNvSpPr/>
          <p:nvPr userDrawn="1"/>
        </p:nvSpPr>
        <p:spPr>
          <a:xfrm>
            <a:off x="308192" y="2224526"/>
            <a:ext cx="62865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4D41BF9-BEC6-2541-BC17-FCD21E6A27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2165" y="2224526"/>
            <a:ext cx="1271131" cy="485341"/>
          </a:xfrm>
          <a:prstGeom prst="rect">
            <a:avLst/>
          </a:prstGeom>
        </p:spPr>
      </p:pic>
      <p:sp>
        <p:nvSpPr>
          <p:cNvPr id="2" name="Title 1"/>
          <p:cNvSpPr>
            <a:spLocks noGrp="1"/>
          </p:cNvSpPr>
          <p:nvPr>
            <p:ph type="ctrTitle" hasCustomPrompt="1"/>
          </p:nvPr>
        </p:nvSpPr>
        <p:spPr>
          <a:xfrm>
            <a:off x="308192" y="2340408"/>
            <a:ext cx="9589164" cy="1079883"/>
          </a:xfrm>
          <a:prstGeom prst="rect">
            <a:avLst/>
          </a:prstGeom>
        </p:spPr>
        <p:txBody>
          <a:bodyPr anchor="b">
            <a:normAutofit/>
          </a:bodyPr>
          <a:lstStyle>
            <a:lvl1pPr algn="l">
              <a:defRPr sz="4400">
                <a:solidFill>
                  <a:schemeClr val="bg2"/>
                </a:solidFill>
              </a:defRPr>
            </a:lvl1pPr>
          </a:lstStyle>
          <a:p>
            <a:r>
              <a:rPr lang="en-US" dirty="0"/>
              <a:t>Click to add title</a:t>
            </a:r>
          </a:p>
        </p:txBody>
      </p:sp>
      <p:sp>
        <p:nvSpPr>
          <p:cNvPr id="3" name="Subtitle 2"/>
          <p:cNvSpPr>
            <a:spLocks noGrp="1"/>
          </p:cNvSpPr>
          <p:nvPr>
            <p:ph type="subTitle" idx="1" hasCustomPrompt="1"/>
          </p:nvPr>
        </p:nvSpPr>
        <p:spPr>
          <a:xfrm>
            <a:off x="308192" y="4167692"/>
            <a:ext cx="8762049" cy="526581"/>
          </a:xfrm>
        </p:spPr>
        <p:txBody>
          <a:bodyPr>
            <a:noAutofit/>
          </a:bodyPr>
          <a:lstStyle>
            <a:lvl1pPr marL="0" indent="0" algn="l">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08192" y="3532189"/>
            <a:ext cx="9589165" cy="378587"/>
          </a:xfrm>
        </p:spPr>
        <p:txBody>
          <a:bodyPr>
            <a:normAutofit/>
          </a:bodyPr>
          <a:lstStyle>
            <a:lvl1pPr marL="0" indent="0">
              <a:buNone/>
              <a:defRPr sz="2000">
                <a:solidFill>
                  <a:schemeClr val="bg2"/>
                </a:solidFill>
              </a:defRPr>
            </a:lvl1pPr>
          </a:lstStyle>
          <a:p>
            <a:pPr lvl="0"/>
            <a:r>
              <a:rPr lang="en-US" dirty="0"/>
              <a:t>Click to add subtitle</a:t>
            </a:r>
          </a:p>
        </p:txBody>
      </p:sp>
      <p:sp>
        <p:nvSpPr>
          <p:cNvPr id="28" name="Date Placeholder 3">
            <a:extLst>
              <a:ext uri="{FF2B5EF4-FFF2-40B4-BE49-F238E27FC236}">
                <a16:creationId xmlns:a16="http://schemas.microsoft.com/office/drawing/2014/main" id="{CFD967D1-92EE-DA4A-AEB6-21AF38FD838E}"/>
              </a:ext>
            </a:extLst>
          </p:cNvPr>
          <p:cNvSpPr>
            <a:spLocks noGrp="1"/>
          </p:cNvSpPr>
          <p:nvPr>
            <p:ph type="dt" sz="half" idx="2"/>
          </p:nvPr>
        </p:nvSpPr>
        <p:spPr>
          <a:xfrm>
            <a:off x="9442768" y="4167693"/>
            <a:ext cx="2471928" cy="219424"/>
          </a:xfrm>
          <a:prstGeom prst="rect">
            <a:avLst/>
          </a:prstGeom>
        </p:spPr>
        <p:txBody>
          <a:bodyPr vert="horz" lIns="91440" tIns="45720" rIns="91440" bIns="45720" rtlCol="0" anchor="ctr"/>
          <a:lstStyle>
            <a:lvl1pPr algn="r">
              <a:defRPr sz="1600">
                <a:solidFill>
                  <a:schemeClr val="bg2"/>
                </a:solidFill>
              </a:defRPr>
            </a:lvl1pPr>
          </a:lstStyle>
          <a:p>
            <a:fld id="{CAE37074-D4E2-4A6C-A21B-2050798CAE2C}" type="datetime1">
              <a:rPr lang="en-US" smtClean="0"/>
              <a:t>3/15/2022</a:t>
            </a:fld>
            <a:endParaRPr lang="en-US" dirty="0"/>
          </a:p>
        </p:txBody>
      </p:sp>
      <p:pic>
        <p:nvPicPr>
          <p:cNvPr id="30" name="Picture 29">
            <a:extLst>
              <a:ext uri="{FF2B5EF4-FFF2-40B4-BE49-F238E27FC236}">
                <a16:creationId xmlns:a16="http://schemas.microsoft.com/office/drawing/2014/main" id="{BEEF28A1-BDA3-EF4F-B592-78648F6EF03C}"/>
              </a:ext>
            </a:extLst>
          </p:cNvPr>
          <p:cNvPicPr>
            <a:picLocks noChangeAspect="1"/>
          </p:cNvPicPr>
          <p:nvPr userDrawn="1"/>
        </p:nvPicPr>
        <p:blipFill>
          <a:blip r:embed="rId4" cstate="print">
            <a:alphaModFix amt="70000"/>
            <a:extLst>
              <a:ext uri="{28A0092B-C50C-407E-A947-70E740481C1C}">
                <a14:useLocalDpi xmlns:a14="http://schemas.microsoft.com/office/drawing/2010/main"/>
              </a:ext>
            </a:extLst>
          </a:blip>
          <a:stretch>
            <a:fillRect/>
          </a:stretch>
        </p:blipFill>
        <p:spPr>
          <a:xfrm>
            <a:off x="1376124" y="6610629"/>
            <a:ext cx="601498" cy="172931"/>
          </a:xfrm>
          <a:prstGeom prst="rect">
            <a:avLst/>
          </a:prstGeom>
        </p:spPr>
      </p:pic>
      <p:pic>
        <p:nvPicPr>
          <p:cNvPr id="34" name="Picture 33">
            <a:extLst>
              <a:ext uri="{FF2B5EF4-FFF2-40B4-BE49-F238E27FC236}">
                <a16:creationId xmlns:a16="http://schemas.microsoft.com/office/drawing/2014/main" id="{62300E57-1F87-C74E-9FD7-FC4E22CFD6D6}"/>
              </a:ext>
            </a:extLst>
          </p:cNvPr>
          <p:cNvPicPr>
            <a:picLocks noChangeAspect="1"/>
          </p:cNvPicPr>
          <p:nvPr userDrawn="1"/>
        </p:nvPicPr>
        <p:blipFill>
          <a:blip r:embed="rId5" cstate="print">
            <a:alphaModFix amt="70000"/>
            <a:extLst>
              <a:ext uri="{28A0092B-C50C-407E-A947-70E740481C1C}">
                <a14:useLocalDpi xmlns:a14="http://schemas.microsoft.com/office/drawing/2010/main"/>
              </a:ext>
            </a:extLst>
          </a:blip>
          <a:stretch>
            <a:fillRect/>
          </a:stretch>
        </p:blipFill>
        <p:spPr>
          <a:xfrm>
            <a:off x="308192" y="6565052"/>
            <a:ext cx="916995" cy="229249"/>
          </a:xfrm>
          <a:prstGeom prst="rect">
            <a:avLst/>
          </a:prstGeom>
        </p:spPr>
      </p:pic>
      <p:sp>
        <p:nvSpPr>
          <p:cNvPr id="35" name="TextBox 34">
            <a:extLst>
              <a:ext uri="{FF2B5EF4-FFF2-40B4-BE49-F238E27FC236}">
                <a16:creationId xmlns:a16="http://schemas.microsoft.com/office/drawing/2014/main" id="{9FFF460D-5224-F745-AA08-BF60F564B889}"/>
              </a:ext>
            </a:extLst>
          </p:cNvPr>
          <p:cNvSpPr txBox="1"/>
          <p:nvPr userDrawn="1"/>
        </p:nvSpPr>
        <p:spPr>
          <a:xfrm>
            <a:off x="2139175" y="6520248"/>
            <a:ext cx="7408862" cy="338554"/>
          </a:xfrm>
          <a:prstGeom prst="rect">
            <a:avLst/>
          </a:prstGeom>
          <a:noFill/>
        </p:spPr>
        <p:txBody>
          <a:bodyPr wrap="square" rtlCol="0">
            <a:spAutoFit/>
          </a:bodyPr>
          <a:lstStyle/>
          <a:p>
            <a:r>
              <a:rPr lang="en-US" sz="800" b="0" i="0" kern="1200" dirty="0">
                <a:solidFill>
                  <a:schemeClr val="tx2"/>
                </a:solidFill>
                <a:effectLst/>
                <a:latin typeface="+mn-lt"/>
                <a:ea typeface="+mn-ea"/>
                <a:cs typeface="+mn-cs"/>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800" dirty="0">
              <a:solidFill>
                <a:schemeClr val="tx2"/>
              </a:solidFill>
            </a:endParaRP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9442768" y="6697094"/>
            <a:ext cx="1828800" cy="136525"/>
          </a:xfrm>
        </p:spPr>
        <p:txBody>
          <a:bodyPr lIns="0" tIns="0" rIns="0" bIns="0">
            <a:normAutofit/>
          </a:bodyPr>
          <a:lstStyle>
            <a:lvl1pPr marL="0" indent="0" algn="ctr">
              <a:buNone/>
              <a:defRPr sz="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308192" y="5013689"/>
            <a:ext cx="8762049" cy="1082311"/>
          </a:xfrm>
        </p:spPr>
        <p:txBody>
          <a:bodyPr lIns="0" tIns="0" rIns="0" bIns="0"/>
          <a:lstStyle>
            <a:lvl1pPr>
              <a:buFontTx/>
              <a:buNone/>
              <a:defRPr sz="1400" b="0" i="0">
                <a:solidFill>
                  <a:schemeClr val="bg2"/>
                </a:solidFill>
                <a:latin typeface="+mn-lt"/>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spTree>
    <p:extLst>
      <p:ext uri="{BB962C8B-B14F-4D97-AF65-F5344CB8AC3E}">
        <p14:creationId xmlns:p14="http://schemas.microsoft.com/office/powerpoint/2010/main" val="121861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andia Blue Section - N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30940"/>
            <a:ext cx="9144000" cy="766762"/>
          </a:xfrm>
          <a:prstGeom prst="rect">
            <a:avLst/>
          </a:prstGeom>
        </p:spPr>
        <p:txBody>
          <a:bodyPr anchor="b">
            <a:normAutofit/>
          </a:bodyPr>
          <a:lstStyle>
            <a:lvl1pPr algn="ctr">
              <a:defRPr sz="4400">
                <a:solidFill>
                  <a:schemeClr val="bg2"/>
                </a:solidFill>
              </a:defRPr>
            </a:lvl1pPr>
          </a:lstStyle>
          <a:p>
            <a:r>
              <a:rPr lang="en-US" dirty="0"/>
              <a:t>Click to add title</a:t>
            </a:r>
          </a:p>
        </p:txBody>
      </p:sp>
      <p:sp>
        <p:nvSpPr>
          <p:cNvPr id="14" name="Text Placeholder 13">
            <a:extLst>
              <a:ext uri="{FF2B5EF4-FFF2-40B4-BE49-F238E27FC236}">
                <a16:creationId xmlns:a16="http://schemas.microsoft.com/office/drawing/2014/main" id="{143CBB9C-21EF-704D-A7F5-BD4B58ED36AC}"/>
              </a:ext>
            </a:extLst>
          </p:cNvPr>
          <p:cNvSpPr>
            <a:spLocks noGrp="1"/>
          </p:cNvSpPr>
          <p:nvPr>
            <p:ph type="body" sz="quarter" idx="10" hasCustomPrompt="1"/>
          </p:nvPr>
        </p:nvSpPr>
        <p:spPr>
          <a:xfrm>
            <a:off x="1524000" y="3545293"/>
            <a:ext cx="9144000" cy="1558059"/>
          </a:xfrm>
        </p:spPr>
        <p:txBody>
          <a:bodyPr>
            <a:normAutofit/>
          </a:bodyPr>
          <a:lstStyle>
            <a:lvl1pPr marL="0" indent="0" algn="ctr">
              <a:buFontTx/>
              <a:buNone/>
              <a:defRPr sz="1800">
                <a:solidFill>
                  <a:schemeClr val="bg2"/>
                </a:solidFill>
              </a:defRPr>
            </a:lvl1pPr>
            <a:lvl2pPr marL="457200" indent="0" algn="ctr">
              <a:buFontTx/>
              <a:buNone/>
              <a:defRPr sz="1800">
                <a:solidFill>
                  <a:schemeClr val="bg2"/>
                </a:solidFill>
              </a:defRPr>
            </a:lvl2pPr>
            <a:lvl3pPr marL="914400" indent="0" algn="ctr">
              <a:buFontTx/>
              <a:buNone/>
              <a:defRPr sz="1800">
                <a:solidFill>
                  <a:schemeClr val="bg2"/>
                </a:solidFill>
              </a:defRPr>
            </a:lvl3pPr>
            <a:lvl4pPr marL="1371600" indent="0" algn="ctr">
              <a:buFontTx/>
              <a:buNone/>
              <a:defRPr sz="1800">
                <a:solidFill>
                  <a:schemeClr val="bg2"/>
                </a:solidFill>
              </a:defRPr>
            </a:lvl4pPr>
            <a:lvl5pPr marL="1828800" indent="0" algn="ctr">
              <a:buFontTx/>
              <a:buNone/>
              <a:defRPr sz="1800">
                <a:solidFill>
                  <a:schemeClr val="bg2"/>
                </a:solidFill>
              </a:defRPr>
            </a:lvl5pPr>
          </a:lstStyle>
          <a:p>
            <a:pPr lvl="0"/>
            <a:r>
              <a:rPr lang="en-US" dirty="0"/>
              <a:t>Click to add subtitle</a:t>
            </a:r>
          </a:p>
        </p:txBody>
      </p:sp>
    </p:spTree>
    <p:extLst>
      <p:ext uri="{BB962C8B-B14F-4D97-AF65-F5344CB8AC3E}">
        <p14:creationId xmlns:p14="http://schemas.microsoft.com/office/powerpoint/2010/main" val="314025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40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 CA 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9BABF2-2E10-8543-856D-AF051891EC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86197" cy="6477000"/>
          </a:xfrm>
          <a:prstGeom prst="rect">
            <a:avLst/>
          </a:prstGeom>
        </p:spPr>
      </p:pic>
      <p:sp>
        <p:nvSpPr>
          <p:cNvPr id="9" name="Rectangle 8">
            <a:extLst>
              <a:ext uri="{FF2B5EF4-FFF2-40B4-BE49-F238E27FC236}">
                <a16:creationId xmlns:a16="http://schemas.microsoft.com/office/drawing/2014/main" id="{0C2B3B35-EDF5-4342-BF26-C2476E0C6793}"/>
              </a:ext>
            </a:extLst>
          </p:cNvPr>
          <p:cNvSpPr/>
          <p:nvPr userDrawn="1"/>
        </p:nvSpPr>
        <p:spPr>
          <a:xfrm>
            <a:off x="-6389" y="0"/>
            <a:ext cx="12192586" cy="6503598"/>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2630940"/>
            <a:ext cx="9144000" cy="766762"/>
          </a:xfrm>
        </p:spPr>
        <p:txBody>
          <a:bodyPr anchor="b">
            <a:normAutofit/>
          </a:bodyPr>
          <a:lstStyle>
            <a:lvl1pPr algn="ctr">
              <a:defRPr sz="4400">
                <a:solidFill>
                  <a:schemeClr val="bg2"/>
                </a:solidFill>
              </a:defRPr>
            </a:lvl1pPr>
          </a:lstStyle>
          <a:p>
            <a:r>
              <a:rPr lang="en-US" dirty="0"/>
              <a:t>Click to edit Master title style</a:t>
            </a:r>
          </a:p>
        </p:txBody>
      </p:sp>
      <p:sp>
        <p:nvSpPr>
          <p:cNvPr id="12" name="Rectangle 11">
            <a:extLst>
              <a:ext uri="{FF2B5EF4-FFF2-40B4-BE49-F238E27FC236}">
                <a16:creationId xmlns:a16="http://schemas.microsoft.com/office/drawing/2014/main" id="{880CF37A-8CFE-D046-A5E5-E54BDAEA166F}"/>
              </a:ext>
            </a:extLst>
          </p:cNvPr>
          <p:cNvSpPr/>
          <p:nvPr userDrawn="1"/>
        </p:nvSpPr>
        <p:spPr>
          <a:xfrm>
            <a:off x="5781675" y="2422484"/>
            <a:ext cx="62865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143CBB9C-21EF-704D-A7F5-BD4B58ED36AC}"/>
              </a:ext>
            </a:extLst>
          </p:cNvPr>
          <p:cNvSpPr>
            <a:spLocks noGrp="1"/>
          </p:cNvSpPr>
          <p:nvPr>
            <p:ph type="body" sz="quarter" idx="10"/>
          </p:nvPr>
        </p:nvSpPr>
        <p:spPr>
          <a:xfrm>
            <a:off x="3756838" y="3545293"/>
            <a:ext cx="4678325" cy="1558059"/>
          </a:xfrm>
        </p:spPr>
        <p:txBody>
          <a:bodyPr>
            <a:normAutofit/>
          </a:bodyPr>
          <a:lstStyle>
            <a:lvl1pPr marL="0" indent="0" algn="ctr">
              <a:buFontTx/>
              <a:buNone/>
              <a:defRPr sz="1800">
                <a:solidFill>
                  <a:schemeClr val="bg2"/>
                </a:solidFill>
              </a:defRPr>
            </a:lvl1pPr>
            <a:lvl2pPr marL="457200" indent="0" algn="ctr">
              <a:buFontTx/>
              <a:buNone/>
              <a:defRPr sz="1800">
                <a:solidFill>
                  <a:schemeClr val="bg2"/>
                </a:solidFill>
              </a:defRPr>
            </a:lvl2pPr>
            <a:lvl3pPr marL="914400" indent="0" algn="ctr">
              <a:buFontTx/>
              <a:buNone/>
              <a:defRPr sz="1800">
                <a:solidFill>
                  <a:schemeClr val="bg2"/>
                </a:solidFill>
              </a:defRPr>
            </a:lvl3pPr>
            <a:lvl4pPr marL="1371600" indent="0" algn="ctr">
              <a:buFontTx/>
              <a:buNone/>
              <a:defRPr sz="1800">
                <a:solidFill>
                  <a:schemeClr val="bg2"/>
                </a:solidFill>
              </a:defRPr>
            </a:lvl4pPr>
            <a:lvl5pPr marL="1828800" indent="0" algn="ctr">
              <a:buFontTx/>
              <a:buNone/>
              <a:defRPr sz="1800">
                <a:solidFill>
                  <a:schemeClr val="bg2"/>
                </a:solidFill>
              </a:defRPr>
            </a:lvl5pPr>
          </a:lstStyle>
          <a:p>
            <a:pPr lvl="0"/>
            <a:r>
              <a:rPr lang="en-US" dirty="0"/>
              <a:t>Click to edit Master text styles</a:t>
            </a:r>
          </a:p>
        </p:txBody>
      </p:sp>
    </p:spTree>
    <p:extLst>
      <p:ext uri="{BB962C8B-B14F-4D97-AF65-F5344CB8AC3E}">
        <p14:creationId xmlns:p14="http://schemas.microsoft.com/office/powerpoint/2010/main" val="41535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DCECCB84-F9BA-43D5-87BE-67443E8EF086}">
      <p15:sldGuideLst xmlns:p15="http://schemas.microsoft.com/office/powerpoint/2012/main">
        <p15:guide id="1" orient="horz" pos="2160">
          <p15:clr>
            <a:srgbClr val="FBAE40"/>
          </p15:clr>
        </p15:guide>
        <p15:guide id="2" pos="3816">
          <p15:clr>
            <a:srgbClr val="FBAE40"/>
          </p15:clr>
        </p15:guide>
        <p15:guide id="3" orient="horz" pos="288">
          <p15:clr>
            <a:srgbClr val="FBAE40"/>
          </p15:clr>
        </p15:guide>
        <p15:guide id="4" pos="240">
          <p15:clr>
            <a:srgbClr val="FBAE40"/>
          </p15:clr>
        </p15:guide>
        <p15:guide id="5" orient="horz" pos="4080">
          <p15:clr>
            <a:srgbClr val="FBAE40"/>
          </p15:clr>
        </p15:guide>
        <p15:guide id="6" pos="74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andia Blue Section - C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30940"/>
            <a:ext cx="9144000" cy="766762"/>
          </a:xfrm>
          <a:prstGeom prst="rect">
            <a:avLst/>
          </a:prstGeom>
        </p:spPr>
        <p:txBody>
          <a:bodyPr anchor="b">
            <a:normAutofit/>
          </a:bodyPr>
          <a:lstStyle>
            <a:lvl1pPr algn="ctr">
              <a:defRPr sz="4400">
                <a:solidFill>
                  <a:schemeClr val="bg2"/>
                </a:solidFill>
              </a:defRPr>
            </a:lvl1pPr>
          </a:lstStyle>
          <a:p>
            <a:r>
              <a:rPr lang="en-US" dirty="0"/>
              <a:t>Click to add title</a:t>
            </a:r>
          </a:p>
        </p:txBody>
      </p:sp>
      <p:sp>
        <p:nvSpPr>
          <p:cNvPr id="14" name="Text Placeholder 13">
            <a:extLst>
              <a:ext uri="{FF2B5EF4-FFF2-40B4-BE49-F238E27FC236}">
                <a16:creationId xmlns:a16="http://schemas.microsoft.com/office/drawing/2014/main" id="{143CBB9C-21EF-704D-A7F5-BD4B58ED36AC}"/>
              </a:ext>
            </a:extLst>
          </p:cNvPr>
          <p:cNvSpPr>
            <a:spLocks noGrp="1"/>
          </p:cNvSpPr>
          <p:nvPr>
            <p:ph type="body" sz="quarter" idx="10" hasCustomPrompt="1"/>
          </p:nvPr>
        </p:nvSpPr>
        <p:spPr>
          <a:xfrm>
            <a:off x="1524000" y="3545293"/>
            <a:ext cx="9144000" cy="1558059"/>
          </a:xfrm>
        </p:spPr>
        <p:txBody>
          <a:bodyPr>
            <a:normAutofit/>
          </a:bodyPr>
          <a:lstStyle>
            <a:lvl1pPr marL="0" indent="0" algn="ctr">
              <a:buFontTx/>
              <a:buNone/>
              <a:defRPr sz="1800">
                <a:solidFill>
                  <a:schemeClr val="bg2"/>
                </a:solidFill>
              </a:defRPr>
            </a:lvl1pPr>
            <a:lvl2pPr marL="457200" indent="0" algn="ctr">
              <a:buFontTx/>
              <a:buNone/>
              <a:defRPr sz="1800">
                <a:solidFill>
                  <a:schemeClr val="bg2"/>
                </a:solidFill>
              </a:defRPr>
            </a:lvl2pPr>
            <a:lvl3pPr marL="914400" indent="0" algn="ctr">
              <a:buFontTx/>
              <a:buNone/>
              <a:defRPr sz="1800">
                <a:solidFill>
                  <a:schemeClr val="bg2"/>
                </a:solidFill>
              </a:defRPr>
            </a:lvl3pPr>
            <a:lvl4pPr marL="1371600" indent="0" algn="ctr">
              <a:buFontTx/>
              <a:buNone/>
              <a:defRPr sz="1800">
                <a:solidFill>
                  <a:schemeClr val="bg2"/>
                </a:solidFill>
              </a:defRPr>
            </a:lvl4pPr>
            <a:lvl5pPr marL="1828800" indent="0" algn="ctr">
              <a:buFontTx/>
              <a:buNone/>
              <a:defRPr sz="1800">
                <a:solidFill>
                  <a:schemeClr val="bg2"/>
                </a:solidFill>
              </a:defRPr>
            </a:lvl5pPr>
          </a:lstStyle>
          <a:p>
            <a:pPr lvl="0"/>
            <a:r>
              <a:rPr lang="en-US" dirty="0"/>
              <a:t>Click to add subtitle</a:t>
            </a:r>
          </a:p>
        </p:txBody>
      </p:sp>
    </p:spTree>
    <p:extLst>
      <p:ext uri="{BB962C8B-B14F-4D97-AF65-F5344CB8AC3E}">
        <p14:creationId xmlns:p14="http://schemas.microsoft.com/office/powerpoint/2010/main" val="275414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40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476" y="135787"/>
            <a:ext cx="11433395" cy="973004"/>
          </a:xfrm>
          <a:prstGeom prst="rect">
            <a:avLst/>
          </a:prstGeom>
        </p:spPr>
        <p:txBody>
          <a:bodyPr/>
          <a:lstStyle>
            <a:lvl1pPr marL="0">
              <a:defRPr/>
            </a:lvl1pPr>
          </a:lstStyle>
          <a:p>
            <a:r>
              <a:rPr lang="en-US" dirty="0"/>
              <a:t>Title and Content - Click to add title</a:t>
            </a:r>
          </a:p>
        </p:txBody>
      </p:sp>
      <p:sp>
        <p:nvSpPr>
          <p:cNvPr id="3" name="Content Placeholder 2"/>
          <p:cNvSpPr>
            <a:spLocks noGrp="1"/>
          </p:cNvSpPr>
          <p:nvPr>
            <p:ph idx="1" hasCustomPrompt="1"/>
          </p:nvPr>
        </p:nvSpPr>
        <p:spPr>
          <a:xfrm>
            <a:off x="393476" y="1685925"/>
            <a:ext cx="11433396" cy="4422694"/>
          </a:xfrm>
        </p:spPr>
        <p:txBody>
          <a:bodyPr/>
          <a:lstStyle>
            <a:lvl1pPr>
              <a:lnSpc>
                <a:spcPct val="100000"/>
              </a:lnSpc>
              <a:buFontTx/>
              <a:buNone/>
              <a:defRPr b="0" i="0">
                <a:latin typeface="+mn-lt"/>
                <a:ea typeface="Open Sans" panose="020B0606030504020204" pitchFamily="34" charset="0"/>
                <a:cs typeface="Open Sans" panose="020B0606030504020204" pitchFamily="34" charset="0"/>
              </a:defRPr>
            </a:lvl1pPr>
            <a:lvl2pPr>
              <a:lnSpc>
                <a:spcPct val="100000"/>
              </a:lnSpc>
              <a:buFont typeface="Wingdings" pitchFamily="2" charset="2"/>
              <a:buChar char="§"/>
              <a:defRPr/>
            </a:lvl2pPr>
            <a:lvl3pPr>
              <a:lnSpc>
                <a:spcPct val="100000"/>
              </a:lnSpc>
              <a:buFont typeface="Wingdings" pitchFamily="2" charset="2"/>
              <a:buChar char="§"/>
              <a:defRPr/>
            </a:lvl3pPr>
            <a:lvl4pPr>
              <a:lnSpc>
                <a:spcPct val="100000"/>
              </a:lnSpc>
              <a:buFont typeface="Wingdings" pitchFamily="2" charset="2"/>
              <a:buChar char="§"/>
              <a:defRPr/>
            </a:lvl4pPr>
            <a:lvl5pPr>
              <a:lnSpc>
                <a:spcPct val="100000"/>
              </a:lnSpc>
              <a:buFont typeface="Wingdings" pitchFamily="2" charset="2"/>
              <a:buChar char="§"/>
              <a:defRPr b="0" i="0">
                <a:latin typeface="+mn-lt"/>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7" name="Date Placeholder 3">
            <a:extLst>
              <a:ext uri="{FF2B5EF4-FFF2-40B4-BE49-F238E27FC236}">
                <a16:creationId xmlns:a16="http://schemas.microsoft.com/office/drawing/2014/main" id="{893E114A-6AF8-2C4F-AE0E-ED5EDB14944C}"/>
              </a:ext>
            </a:extLst>
          </p:cNvPr>
          <p:cNvSpPr>
            <a:spLocks noGrp="1"/>
          </p:cNvSpPr>
          <p:nvPr>
            <p:ph type="dt" sz="half" idx="2"/>
          </p:nvPr>
        </p:nvSpPr>
        <p:spPr>
          <a:xfrm>
            <a:off x="393477" y="6501816"/>
            <a:ext cx="2843216" cy="365125"/>
          </a:xfrm>
          <a:prstGeom prst="rect">
            <a:avLst/>
          </a:prstGeom>
        </p:spPr>
        <p:txBody>
          <a:bodyPr vert="horz" lIns="0" tIns="0" rIns="0" bIns="0" rtlCol="0" anchor="ctr"/>
          <a:lstStyle>
            <a:lvl1pPr algn="l">
              <a:defRPr sz="1200">
                <a:solidFill>
                  <a:schemeClr val="tx2"/>
                </a:solidFill>
              </a:defRPr>
            </a:lvl1pPr>
          </a:lstStyle>
          <a:p>
            <a:fld id="{DD32F236-0C60-4D87-B672-D26C0D98FF71}" type="datetime1">
              <a:rPr lang="en-US" smtClean="0"/>
              <a:t>3/15/2022</a:t>
            </a:fld>
            <a:endParaRPr lang="en-US" dirty="0">
              <a:solidFill>
                <a:schemeClr val="tx2"/>
              </a:solidFill>
            </a:endParaRPr>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14080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_and_Double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476" y="157300"/>
            <a:ext cx="11395619" cy="973004"/>
          </a:xfrm>
          <a:prstGeom prst="rect">
            <a:avLst/>
          </a:prstGeom>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402904" y="1685925"/>
            <a:ext cx="5457208" cy="4422694"/>
          </a:xfrm>
        </p:spPr>
        <p:txBody>
          <a:bodyPr/>
          <a:lstStyle>
            <a:lvl1pPr>
              <a:lnSpc>
                <a:spcPct val="100000"/>
              </a:lnSpc>
              <a:buFontTx/>
              <a:buNone/>
              <a:defRPr b="0" i="0">
                <a:latin typeface="+mn-lt"/>
                <a:ea typeface="Open Sans" panose="020B0606030504020204" pitchFamily="34" charset="0"/>
                <a:cs typeface="Open Sans" panose="020B0606030504020204" pitchFamily="34" charset="0"/>
              </a:defRPr>
            </a:lvl1pPr>
            <a:lvl2pPr>
              <a:lnSpc>
                <a:spcPct val="100000"/>
              </a:lnSpc>
              <a:buFont typeface="Wingdings" pitchFamily="2" charset="2"/>
              <a:buChar char="§"/>
              <a:defRPr/>
            </a:lvl2pPr>
            <a:lvl3pPr>
              <a:lnSpc>
                <a:spcPct val="100000"/>
              </a:lnSpc>
              <a:buFont typeface="Wingdings" pitchFamily="2" charset="2"/>
              <a:buChar char="§"/>
              <a:defRPr/>
            </a:lvl3pPr>
            <a:lvl4pPr>
              <a:lnSpc>
                <a:spcPct val="100000"/>
              </a:lnSpc>
              <a:buFont typeface="Wingdings" pitchFamily="2" charset="2"/>
              <a:buChar char="§"/>
              <a:defRPr/>
            </a:lvl4pPr>
            <a:lvl5pPr>
              <a:lnSpc>
                <a:spcPct val="100000"/>
              </a:lnSpc>
              <a:buFont typeface="Wingdings" pitchFamily="2" charset="2"/>
              <a:buChar char="§"/>
              <a:defRPr b="0" i="0">
                <a:latin typeface="+mn-lt"/>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7" name="Date Placeholder 3">
            <a:extLst>
              <a:ext uri="{FF2B5EF4-FFF2-40B4-BE49-F238E27FC236}">
                <a16:creationId xmlns:a16="http://schemas.microsoft.com/office/drawing/2014/main" id="{893E114A-6AF8-2C4F-AE0E-ED5EDB14944C}"/>
              </a:ext>
            </a:extLst>
          </p:cNvPr>
          <p:cNvSpPr>
            <a:spLocks noGrp="1"/>
          </p:cNvSpPr>
          <p:nvPr>
            <p:ph type="dt" sz="half" idx="2"/>
          </p:nvPr>
        </p:nvSpPr>
        <p:spPr>
          <a:xfrm>
            <a:off x="393477" y="6501816"/>
            <a:ext cx="2843216" cy="365125"/>
          </a:xfrm>
          <a:prstGeom prst="rect">
            <a:avLst/>
          </a:prstGeom>
        </p:spPr>
        <p:txBody>
          <a:bodyPr vert="horz" lIns="0" tIns="0" rIns="0" bIns="0" rtlCol="0" anchor="ctr"/>
          <a:lstStyle>
            <a:lvl1pPr algn="l">
              <a:defRPr sz="1200">
                <a:solidFill>
                  <a:schemeClr val="tx2"/>
                </a:solidFill>
              </a:defRPr>
            </a:lvl1pPr>
          </a:lstStyle>
          <a:p>
            <a:fld id="{0120682D-5935-41F6-8341-DF9A2FFD3A37}" type="datetime1">
              <a:rPr lang="en-US" smtClean="0"/>
              <a:t>3/15/2022</a:t>
            </a:fld>
            <a:endParaRPr lang="en-US" dirty="0">
              <a:solidFill>
                <a:schemeClr val="tx2"/>
              </a:solidFill>
            </a:endParaRPr>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
        <p:nvSpPr>
          <p:cNvPr id="6" name="Content Placeholder 2">
            <a:extLst>
              <a:ext uri="{FF2B5EF4-FFF2-40B4-BE49-F238E27FC236}">
                <a16:creationId xmlns:a16="http://schemas.microsoft.com/office/drawing/2014/main" id="{5D970262-8623-2B46-A712-FEE93CC93EDE}"/>
              </a:ext>
            </a:extLst>
          </p:cNvPr>
          <p:cNvSpPr>
            <a:spLocks noGrp="1"/>
          </p:cNvSpPr>
          <p:nvPr>
            <p:ph idx="10" hasCustomPrompt="1"/>
          </p:nvPr>
        </p:nvSpPr>
        <p:spPr>
          <a:xfrm>
            <a:off x="6331888" y="1685925"/>
            <a:ext cx="5457208" cy="4422694"/>
          </a:xfrm>
        </p:spPr>
        <p:txBody>
          <a:bodyPr/>
          <a:lstStyle>
            <a:lvl1pPr>
              <a:lnSpc>
                <a:spcPct val="100000"/>
              </a:lnSpc>
              <a:buFontTx/>
              <a:buNone/>
              <a:defRPr b="0" i="0">
                <a:latin typeface="+mn-lt"/>
                <a:ea typeface="Open Sans" panose="020B0606030504020204" pitchFamily="34" charset="0"/>
                <a:cs typeface="Open Sans" panose="020B0606030504020204" pitchFamily="34" charset="0"/>
              </a:defRPr>
            </a:lvl1pPr>
            <a:lvl2pPr>
              <a:lnSpc>
                <a:spcPct val="100000"/>
              </a:lnSpc>
              <a:buFont typeface="Wingdings" pitchFamily="2" charset="2"/>
              <a:buChar char="§"/>
              <a:defRPr/>
            </a:lvl2pPr>
            <a:lvl3pPr>
              <a:lnSpc>
                <a:spcPct val="100000"/>
              </a:lnSpc>
              <a:buFont typeface="Wingdings" pitchFamily="2" charset="2"/>
              <a:buChar char="§"/>
              <a:defRPr/>
            </a:lvl3pPr>
            <a:lvl4pPr>
              <a:lnSpc>
                <a:spcPct val="100000"/>
              </a:lnSpc>
              <a:buFont typeface="Wingdings" pitchFamily="2" charset="2"/>
              <a:buChar char="§"/>
              <a:defRPr/>
            </a:lvl4pPr>
            <a:lvl5pPr>
              <a:lnSpc>
                <a:spcPct val="100000"/>
              </a:lnSpc>
              <a:buFont typeface="Wingdings" pitchFamily="2" charset="2"/>
              <a:buChar char="§"/>
              <a:defRPr b="0" i="0">
                <a:latin typeface="+mn-lt"/>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Tree>
    <p:extLst>
      <p:ext uri="{BB962C8B-B14F-4D97-AF65-F5344CB8AC3E}">
        <p14:creationId xmlns:p14="http://schemas.microsoft.com/office/powerpoint/2010/main" val="271421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477" y="157300"/>
            <a:ext cx="11375562" cy="973004"/>
          </a:xfrm>
          <a:prstGeom prst="rect">
            <a:avLst/>
          </a:prstGeom>
        </p:spPr>
        <p:txBody>
          <a:bodyPr/>
          <a:lstStyle>
            <a:lvl1pPr marL="0">
              <a:defRPr/>
            </a:lvl1pPr>
          </a:lstStyle>
          <a:p>
            <a:r>
              <a:rPr lang="en-US" dirty="0"/>
              <a:t>Title Only - Click to add title</a:t>
            </a:r>
          </a:p>
        </p:txBody>
      </p:sp>
      <p:sp>
        <p:nvSpPr>
          <p:cNvPr id="7" name="Date Placeholder 3">
            <a:extLst>
              <a:ext uri="{FF2B5EF4-FFF2-40B4-BE49-F238E27FC236}">
                <a16:creationId xmlns:a16="http://schemas.microsoft.com/office/drawing/2014/main" id="{893E114A-6AF8-2C4F-AE0E-ED5EDB14944C}"/>
              </a:ext>
            </a:extLst>
          </p:cNvPr>
          <p:cNvSpPr>
            <a:spLocks noGrp="1"/>
          </p:cNvSpPr>
          <p:nvPr>
            <p:ph type="dt" sz="half" idx="2"/>
          </p:nvPr>
        </p:nvSpPr>
        <p:spPr>
          <a:xfrm>
            <a:off x="393477" y="6501816"/>
            <a:ext cx="2843216" cy="365125"/>
          </a:xfrm>
          <a:prstGeom prst="rect">
            <a:avLst/>
          </a:prstGeom>
        </p:spPr>
        <p:txBody>
          <a:bodyPr vert="horz" lIns="0" tIns="0" rIns="0" bIns="0" rtlCol="0" anchor="ctr"/>
          <a:lstStyle>
            <a:lvl1pPr algn="l">
              <a:defRPr sz="1200">
                <a:solidFill>
                  <a:schemeClr val="tx2"/>
                </a:solidFill>
              </a:defRPr>
            </a:lvl1pPr>
          </a:lstStyle>
          <a:p>
            <a:fld id="{9BE06E79-32BE-4C63-A397-394D7583276D}" type="datetime1">
              <a:rPr lang="en-US" smtClean="0"/>
              <a:t>3/15/2022</a:t>
            </a:fld>
            <a:endParaRPr lang="en-US" dirty="0">
              <a:solidFill>
                <a:schemeClr val="tx2"/>
              </a:solidFill>
            </a:endParaRPr>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168084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893E114A-6AF8-2C4F-AE0E-ED5EDB14944C}"/>
              </a:ext>
            </a:extLst>
          </p:cNvPr>
          <p:cNvSpPr>
            <a:spLocks noGrp="1"/>
          </p:cNvSpPr>
          <p:nvPr>
            <p:ph type="dt" sz="half" idx="2"/>
          </p:nvPr>
        </p:nvSpPr>
        <p:spPr>
          <a:xfrm>
            <a:off x="393477" y="6501816"/>
            <a:ext cx="2843216" cy="365125"/>
          </a:xfrm>
          <a:prstGeom prst="rect">
            <a:avLst/>
          </a:prstGeom>
        </p:spPr>
        <p:txBody>
          <a:bodyPr vert="horz" lIns="0" tIns="0" rIns="0" bIns="0" rtlCol="0" anchor="ctr"/>
          <a:lstStyle>
            <a:lvl1pPr algn="l">
              <a:defRPr sz="1200">
                <a:solidFill>
                  <a:schemeClr val="tx2"/>
                </a:solidFill>
              </a:defRPr>
            </a:lvl1pPr>
          </a:lstStyle>
          <a:p>
            <a:fld id="{63F36A77-CB14-48A4-B742-35C9561B2382}" type="datetime1">
              <a:rPr lang="en-US" smtClean="0"/>
              <a:t>3/15/2022</a:t>
            </a:fld>
            <a:endParaRPr lang="en-US" dirty="0">
              <a:solidFill>
                <a:schemeClr val="tx2"/>
              </a:solidFill>
            </a:endParaRPr>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395946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_Slide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dirty="0">
                <a:solidFill>
                  <a:schemeClr val="tx1"/>
                </a:solidFill>
                <a:effectLst/>
                <a:latin typeface="Open Sans" panose="020B0606030504020204" pitchFamily="34" charset="0"/>
                <a:ea typeface="+mn-ea"/>
                <a:cs typeface="+mn-cs"/>
              </a:rPr>
              <a:t>Sandia National Laboratories is a </a:t>
            </a:r>
            <a:r>
              <a:rPr lang="en-US" sz="800" b="0" i="0" u="none" strike="noStrike" kern="1200" dirty="0" err="1">
                <a:solidFill>
                  <a:schemeClr val="tx1"/>
                </a:solidFill>
                <a:effectLst/>
                <a:latin typeface="Open Sans" panose="020B0606030504020204" pitchFamily="34" charset="0"/>
                <a:ea typeface="+mn-ea"/>
                <a:cs typeface="+mn-cs"/>
              </a:rPr>
              <a:t>multimission</a:t>
            </a:r>
            <a:r>
              <a:rPr lang="en-US" sz="800" b="0" i="0" u="none" strike="noStrike" kern="1200" dirty="0">
                <a:solidFill>
                  <a:schemeClr val="tx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userDrawn="1">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title</a:t>
            </a:r>
          </a:p>
        </p:txBody>
      </p:sp>
      <p:sp>
        <p:nvSpPr>
          <p:cNvPr id="28" name="Text Placeholder 24">
            <a:extLst>
              <a:ext uri="{FF2B5EF4-FFF2-40B4-BE49-F238E27FC236}">
                <a16:creationId xmlns:a16="http://schemas.microsoft.com/office/drawing/2014/main" id="{F50582B7-4485-2444-8D1C-E899F3EE07AB}"/>
              </a:ext>
            </a:extLst>
          </p:cNvPr>
          <p:cNvSpPr>
            <a:spLocks noGrp="1"/>
          </p:cNvSpPr>
          <p:nvPr userDrawn="1">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4" name="Subtitle 2">
            <a:extLst>
              <a:ext uri="{FF2B5EF4-FFF2-40B4-BE49-F238E27FC236}">
                <a16:creationId xmlns:a16="http://schemas.microsoft.com/office/drawing/2014/main" id="{E8D43900-98D7-A44C-A2C8-C8E5D501587A}"/>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PRESENTER/AUTHOR NAMES</a:t>
            </a: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7" name="Text Placeholder 4">
            <a:extLst>
              <a:ext uri="{FF2B5EF4-FFF2-40B4-BE49-F238E27FC236}">
                <a16:creationId xmlns:a16="http://schemas.microsoft.com/office/drawing/2014/main" id="{C02D1180-C050-974C-B328-F450BBE244DD}"/>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pic>
        <p:nvPicPr>
          <p:cNvPr id="4" name="Picture 3">
            <a:extLst>
              <a:ext uri="{FF2B5EF4-FFF2-40B4-BE49-F238E27FC236}">
                <a16:creationId xmlns:a16="http://schemas.microsoft.com/office/drawing/2014/main" id="{C9BEC3E3-A630-AA4F-992A-001F1FFBCB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32928" y="206264"/>
            <a:ext cx="1899562" cy="827777"/>
          </a:xfrm>
          <a:prstGeom prst="rect">
            <a:avLst/>
          </a:prstGeom>
        </p:spPr>
      </p:pic>
      <p:pic>
        <p:nvPicPr>
          <p:cNvPr id="6" name="Picture 5">
            <a:extLst>
              <a:ext uri="{FF2B5EF4-FFF2-40B4-BE49-F238E27FC236}">
                <a16:creationId xmlns:a16="http://schemas.microsoft.com/office/drawing/2014/main" id="{3E4DA566-7623-2445-81B1-57244B033C0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30507" y="5068122"/>
            <a:ext cx="1740628" cy="253070"/>
          </a:xfrm>
          <a:prstGeom prst="rect">
            <a:avLst/>
          </a:prstGeom>
        </p:spPr>
      </p:pic>
    </p:spTree>
    <p:extLst>
      <p:ext uri="{BB962C8B-B14F-4D97-AF65-F5344CB8AC3E}">
        <p14:creationId xmlns:p14="http://schemas.microsoft.com/office/powerpoint/2010/main" val="336485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1_Section_Break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30694" y="5064546"/>
            <a:ext cx="7070704" cy="993354"/>
          </a:xfrm>
        </p:spPr>
        <p:txBody>
          <a:bodyPr lIns="0" rIns="0">
            <a:normAutofit/>
          </a:bodyPr>
          <a:lstStyle>
            <a:lvl1pPr marL="0" indent="0" algn="l">
              <a:buNone/>
              <a:defRPr sz="1800" b="0" i="0" cap="none" spc="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subtitle</a:t>
            </a:r>
          </a:p>
        </p:txBody>
      </p:sp>
      <p:sp>
        <p:nvSpPr>
          <p:cNvPr id="2" name="Title 1"/>
          <p:cNvSpPr>
            <a:spLocks noGrp="1"/>
          </p:cNvSpPr>
          <p:nvPr>
            <p:ph type="ctrTitle" hasCustomPrompt="1"/>
          </p:nvPr>
        </p:nvSpPr>
        <p:spPr>
          <a:xfrm>
            <a:off x="4130694" y="3112607"/>
            <a:ext cx="7070706" cy="1690255"/>
          </a:xfrm>
        </p:spPr>
        <p:txBody>
          <a:bodyPr lIns="0" rIns="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section title</a:t>
            </a:r>
          </a:p>
        </p:txBody>
      </p:sp>
      <p:sp>
        <p:nvSpPr>
          <p:cNvPr id="8" name="Date Placeholder 8">
            <a:extLst>
              <a:ext uri="{FF2B5EF4-FFF2-40B4-BE49-F238E27FC236}">
                <a16:creationId xmlns:a16="http://schemas.microsoft.com/office/drawing/2014/main" id="{3BEBB9B5-AA21-3743-AE6F-D669D968EB9E}"/>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0AEFFB0D-9382-4422-9DF7-CC2EE9DF4977}" type="datetime1">
              <a:rPr lang="en-US" smtClean="0"/>
              <a:t>3/15/2022</a:t>
            </a:fld>
            <a:endParaRPr lang="en-US" dirty="0"/>
          </a:p>
        </p:txBody>
      </p:sp>
      <p:sp>
        <p:nvSpPr>
          <p:cNvPr id="9" name="Footer Placeholder 9">
            <a:extLst>
              <a:ext uri="{FF2B5EF4-FFF2-40B4-BE49-F238E27FC236}">
                <a16:creationId xmlns:a16="http://schemas.microsoft.com/office/drawing/2014/main" id="{4B41CB23-D8A4-634B-8696-A8C38E3AC15F}"/>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endParaRPr lang="en-US" dirty="0"/>
          </a:p>
        </p:txBody>
      </p:sp>
    </p:spTree>
    <p:extLst>
      <p:ext uri="{BB962C8B-B14F-4D97-AF65-F5344CB8AC3E}">
        <p14:creationId xmlns:p14="http://schemas.microsoft.com/office/powerpoint/2010/main" val="55820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Title and Content - Click to add title</a:t>
            </a:r>
          </a:p>
        </p:txBody>
      </p:sp>
      <p:sp>
        <p:nvSpPr>
          <p:cNvPr id="3" name="Content Placeholder 2"/>
          <p:cNvSpPr>
            <a:spLocks noGrp="1"/>
          </p:cNvSpPr>
          <p:nvPr>
            <p:ph idx="1" hasCustomPrompt="1"/>
          </p:nvPr>
        </p:nvSpPr>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vl2pPr>
            <a:lvl3pPr>
              <a:lnSpc>
                <a:spcPct val="100000"/>
              </a:lnSpc>
              <a:buFont typeface="Wingdings" pitchFamily="2" charset="2"/>
              <a:buChar char="§"/>
              <a:defRPr/>
            </a:lvl3pPr>
            <a:lvl4pPr>
              <a:lnSpc>
                <a:spcPct val="100000"/>
              </a:lnSpc>
              <a:buFont typeface="Wingdings" pitchFamily="2" charset="2"/>
              <a:buChar char="§"/>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8" name="Slide Number Placeholder 7">
            <a:extLst>
              <a:ext uri="{FF2B5EF4-FFF2-40B4-BE49-F238E27FC236}">
                <a16:creationId xmlns:a16="http://schemas.microsoft.com/office/drawing/2014/main" id="{14DA5D46-7DB6-A447-B104-EB1662B30941}"/>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9" name="Date Placeholder 8">
            <a:extLst>
              <a:ext uri="{FF2B5EF4-FFF2-40B4-BE49-F238E27FC236}">
                <a16:creationId xmlns:a16="http://schemas.microsoft.com/office/drawing/2014/main" id="{6531D3A3-757D-8B47-A2D3-3517AB7E4E74}"/>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A9545E1A-716B-4D59-B19E-21AD84ACA024}" type="datetime1">
              <a:rPr lang="en-US" smtClean="0"/>
              <a:t>3/15/2022</a:t>
            </a:fld>
            <a:endParaRPr lang="en-US" dirty="0"/>
          </a:p>
        </p:txBody>
      </p:sp>
      <p:sp>
        <p:nvSpPr>
          <p:cNvPr id="10" name="Footer Placeholder 9">
            <a:extLst>
              <a:ext uri="{FF2B5EF4-FFF2-40B4-BE49-F238E27FC236}">
                <a16:creationId xmlns:a16="http://schemas.microsoft.com/office/drawing/2014/main" id="{C6376D8E-D4AE-934B-B500-E11F86158FE7}"/>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endParaRPr lang="en-US" dirty="0"/>
          </a:p>
        </p:txBody>
      </p:sp>
    </p:spTree>
    <p:extLst>
      <p:ext uri="{BB962C8B-B14F-4D97-AF65-F5344CB8AC3E}">
        <p14:creationId xmlns:p14="http://schemas.microsoft.com/office/powerpoint/2010/main" val="346247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_and_Double_Content_UU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and Double Content - Click to add title</a:t>
            </a:r>
          </a:p>
        </p:txBody>
      </p:sp>
      <p:sp>
        <p:nvSpPr>
          <p:cNvPr id="9" name="Content Placeholder 8"/>
          <p:cNvSpPr>
            <a:spLocks noGrp="1"/>
          </p:cNvSpPr>
          <p:nvPr>
            <p:ph sz="quarter" idx="14" hasCustomPrompt="1"/>
          </p:nvPr>
        </p:nvSpPr>
        <p:spPr>
          <a:xfrm>
            <a:off x="6158660" y="1409700"/>
            <a:ext cx="5029200" cy="4648200"/>
          </a:xfrm>
        </p:spPr>
        <p:txBody>
          <a:bodyPr lIns="45720"/>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6">
            <a:extLst>
              <a:ext uri="{FF2B5EF4-FFF2-40B4-BE49-F238E27FC236}">
                <a16:creationId xmlns:a16="http://schemas.microsoft.com/office/drawing/2014/main" id="{AFE68596-C998-4449-AA72-201F663B1080}"/>
              </a:ext>
            </a:extLst>
          </p:cNvPr>
          <p:cNvSpPr>
            <a:spLocks noGrp="1"/>
          </p:cNvSpPr>
          <p:nvPr>
            <p:ph sz="quarter" idx="13" hasCustomPrompt="1"/>
          </p:nvPr>
        </p:nvSpPr>
        <p:spPr>
          <a:xfrm>
            <a:off x="720724" y="1409700"/>
            <a:ext cx="5029200" cy="4648200"/>
          </a:xfrm>
        </p:spPr>
        <p:txBody>
          <a:bodyPr/>
          <a:lstStyle>
            <a:lvl1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7">
            <a:extLst>
              <a:ext uri="{FF2B5EF4-FFF2-40B4-BE49-F238E27FC236}">
                <a16:creationId xmlns:a16="http://schemas.microsoft.com/office/drawing/2014/main" id="{88CC8865-9B06-F04A-B596-67CF2250F53A}"/>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14" name="Date Placeholder 8">
            <a:extLst>
              <a:ext uri="{FF2B5EF4-FFF2-40B4-BE49-F238E27FC236}">
                <a16:creationId xmlns:a16="http://schemas.microsoft.com/office/drawing/2014/main" id="{8984D5BE-3984-D642-8048-62E970BD9DC4}"/>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C4A600C1-D2E8-443D-A4F6-B671809F6752}" type="datetime1">
              <a:rPr lang="en-US" smtClean="0"/>
              <a:t>3/15/2022</a:t>
            </a:fld>
            <a:endParaRPr lang="en-US" dirty="0"/>
          </a:p>
        </p:txBody>
      </p:sp>
      <p:sp>
        <p:nvSpPr>
          <p:cNvPr id="15" name="Footer Placeholder 9">
            <a:extLst>
              <a:ext uri="{FF2B5EF4-FFF2-40B4-BE49-F238E27FC236}">
                <a16:creationId xmlns:a16="http://schemas.microsoft.com/office/drawing/2014/main" id="{D37F498F-8C04-8E41-B8E2-2CF797996E17}"/>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endParaRPr lang="en-US" dirty="0"/>
          </a:p>
        </p:txBody>
      </p:sp>
    </p:spTree>
    <p:extLst>
      <p:ext uri="{BB962C8B-B14F-4D97-AF65-F5344CB8AC3E}">
        <p14:creationId xmlns:p14="http://schemas.microsoft.com/office/powerpoint/2010/main" val="341414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Title_Only_UU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latin typeface="+mj-lt"/>
              </a:defRPr>
            </a:lvl1pPr>
          </a:lstStyle>
          <a:p>
            <a:r>
              <a:rPr lang="en-US" dirty="0"/>
              <a:t>Title Only - Click to add title</a:t>
            </a:r>
          </a:p>
        </p:txBody>
      </p:sp>
      <p:sp>
        <p:nvSpPr>
          <p:cNvPr id="9" name="Slide Number Placeholder 7">
            <a:extLst>
              <a:ext uri="{FF2B5EF4-FFF2-40B4-BE49-F238E27FC236}">
                <a16:creationId xmlns:a16="http://schemas.microsoft.com/office/drawing/2014/main" id="{047140F4-9603-3740-AC59-61030724EC20}"/>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10" name="Date Placeholder 8">
            <a:extLst>
              <a:ext uri="{FF2B5EF4-FFF2-40B4-BE49-F238E27FC236}">
                <a16:creationId xmlns:a16="http://schemas.microsoft.com/office/drawing/2014/main" id="{32A26D86-2879-4B46-86CA-D69ABD3FE84D}"/>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81A69203-11A7-4427-8A97-7456E5C97F92}" type="datetime1">
              <a:rPr lang="en-US" smtClean="0"/>
              <a:t>3/15/2022</a:t>
            </a:fld>
            <a:endParaRPr lang="en-US" dirty="0"/>
          </a:p>
        </p:txBody>
      </p:sp>
      <p:sp>
        <p:nvSpPr>
          <p:cNvPr id="11" name="Footer Placeholder 9">
            <a:extLst>
              <a:ext uri="{FF2B5EF4-FFF2-40B4-BE49-F238E27FC236}">
                <a16:creationId xmlns:a16="http://schemas.microsoft.com/office/drawing/2014/main" id="{5B861089-20B6-544A-BC46-4CA4C9A1BB22}"/>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endParaRPr lang="en-US" dirty="0"/>
          </a:p>
        </p:txBody>
      </p:sp>
    </p:spTree>
    <p:extLst>
      <p:ext uri="{BB962C8B-B14F-4D97-AF65-F5344CB8AC3E}">
        <p14:creationId xmlns:p14="http://schemas.microsoft.com/office/powerpoint/2010/main" val="144746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AEFF40-FA35-4925-B94E-6F47FF1502A5}"/>
              </a:ext>
            </a:extLst>
          </p:cNvPr>
          <p:cNvSpPr>
            <a:spLocks noGrp="1"/>
          </p:cNvSpPr>
          <p:nvPr>
            <p:ph type="sldNum" sz="quarter" idx="11"/>
          </p:nvPr>
        </p:nvSpPr>
        <p:spPr/>
        <p:txBody>
          <a:bodyPr/>
          <a:lstStyle/>
          <a:p>
            <a:fld id="{2E94512F-4FCD-4B8F-9303-F99597583EE2}" type="slidenum">
              <a:rPr lang="en-US" smtClean="0"/>
              <a:pPr/>
              <a:t>‹#›</a:t>
            </a:fld>
            <a:endParaRPr lang="en-US" dirty="0"/>
          </a:p>
        </p:txBody>
      </p:sp>
      <p:sp>
        <p:nvSpPr>
          <p:cNvPr id="14" name="Date Placeholder 3">
            <a:extLst>
              <a:ext uri="{FF2B5EF4-FFF2-40B4-BE49-F238E27FC236}">
                <a16:creationId xmlns:a16="http://schemas.microsoft.com/office/drawing/2014/main" id="{25F18BBD-1AC6-344A-962B-26F52FD99A01}"/>
              </a:ext>
            </a:extLst>
          </p:cNvPr>
          <p:cNvSpPr>
            <a:spLocks noGrp="1"/>
          </p:cNvSpPr>
          <p:nvPr>
            <p:ph type="dt" sz="half" idx="2"/>
          </p:nvPr>
        </p:nvSpPr>
        <p:spPr>
          <a:xfrm>
            <a:off x="393477" y="6501816"/>
            <a:ext cx="28432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FD7D63-ABFF-436C-BEFB-B812C6D0C96C}" type="datetime1">
              <a:rPr lang="en-US" smtClean="0"/>
              <a:t>3/15/2022</a:t>
            </a:fld>
            <a:endParaRPr lang="en-US" dirty="0"/>
          </a:p>
        </p:txBody>
      </p:sp>
      <p:sp>
        <p:nvSpPr>
          <p:cNvPr id="15" name="Rectangle 14">
            <a:extLst>
              <a:ext uri="{FF2B5EF4-FFF2-40B4-BE49-F238E27FC236}">
                <a16:creationId xmlns:a16="http://schemas.microsoft.com/office/drawing/2014/main" id="{788FEAE2-DC00-FD4C-A862-0AEECBAD89AB}"/>
              </a:ext>
            </a:extLst>
          </p:cNvPr>
          <p:cNvSpPr/>
          <p:nvPr userDrawn="1"/>
        </p:nvSpPr>
        <p:spPr>
          <a:xfrm>
            <a:off x="402904" y="308320"/>
            <a:ext cx="62865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Placeholder 1">
            <a:extLst>
              <a:ext uri="{FF2B5EF4-FFF2-40B4-BE49-F238E27FC236}">
                <a16:creationId xmlns:a16="http://schemas.microsoft.com/office/drawing/2014/main" id="{8732EFAB-0F0E-E246-9102-473B7B4CEB28}"/>
              </a:ext>
            </a:extLst>
          </p:cNvPr>
          <p:cNvSpPr>
            <a:spLocks noGrp="1"/>
          </p:cNvSpPr>
          <p:nvPr>
            <p:ph type="title"/>
          </p:nvPr>
        </p:nvSpPr>
        <p:spPr>
          <a:xfrm>
            <a:off x="413534" y="555005"/>
            <a:ext cx="11375562" cy="56889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B9EB087-A7DD-7B49-A1FE-C29C045232C2}"/>
              </a:ext>
            </a:extLst>
          </p:cNvPr>
          <p:cNvSpPr>
            <a:spLocks noGrp="1"/>
          </p:cNvSpPr>
          <p:nvPr>
            <p:ph type="body" sz="quarter" idx="14"/>
          </p:nvPr>
        </p:nvSpPr>
        <p:spPr>
          <a:xfrm>
            <a:off x="412750" y="1670050"/>
            <a:ext cx="11375562" cy="4486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566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_Slide_UU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67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on Righ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AEFF40-FA35-4925-B94E-6F47FF1502A5}"/>
              </a:ext>
            </a:extLst>
          </p:cNvPr>
          <p:cNvSpPr>
            <a:spLocks noGrp="1"/>
          </p:cNvSpPr>
          <p:nvPr>
            <p:ph type="sldNum" sz="quarter" idx="11"/>
          </p:nvPr>
        </p:nvSpPr>
        <p:spPr/>
        <p:txBody>
          <a:bodyPr/>
          <a:lstStyle/>
          <a:p>
            <a:fld id="{2E94512F-4FCD-4B8F-9303-F99597583EE2}" type="slidenum">
              <a:rPr lang="en-US" smtClean="0"/>
              <a:pPr/>
              <a:t>‹#›</a:t>
            </a:fld>
            <a:endParaRPr lang="en-US" dirty="0"/>
          </a:p>
        </p:txBody>
      </p:sp>
      <p:sp>
        <p:nvSpPr>
          <p:cNvPr id="8" name="Picture Placeholder 4">
            <a:extLst>
              <a:ext uri="{FF2B5EF4-FFF2-40B4-BE49-F238E27FC236}">
                <a16:creationId xmlns:a16="http://schemas.microsoft.com/office/drawing/2014/main" id="{1850B411-E7A2-46E5-9323-6153785B47D7}"/>
              </a:ext>
            </a:extLst>
          </p:cNvPr>
          <p:cNvSpPr>
            <a:spLocks noGrp="1"/>
          </p:cNvSpPr>
          <p:nvPr>
            <p:ph type="pic" sz="quarter" idx="13"/>
          </p:nvPr>
        </p:nvSpPr>
        <p:spPr>
          <a:xfrm>
            <a:off x="6096000" y="1670050"/>
            <a:ext cx="5704503" cy="4486276"/>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14" name="Date Placeholder 3">
            <a:extLst>
              <a:ext uri="{FF2B5EF4-FFF2-40B4-BE49-F238E27FC236}">
                <a16:creationId xmlns:a16="http://schemas.microsoft.com/office/drawing/2014/main" id="{25F18BBD-1AC6-344A-962B-26F52FD99A01}"/>
              </a:ext>
            </a:extLst>
          </p:cNvPr>
          <p:cNvSpPr>
            <a:spLocks noGrp="1"/>
          </p:cNvSpPr>
          <p:nvPr>
            <p:ph type="dt" sz="half" idx="2"/>
          </p:nvPr>
        </p:nvSpPr>
        <p:spPr>
          <a:xfrm>
            <a:off x="393477" y="6501816"/>
            <a:ext cx="28432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09940E-42DA-4E51-8F92-EE0882387A5F}" type="datetime1">
              <a:rPr lang="en-US" smtClean="0"/>
              <a:t>3/15/2022</a:t>
            </a:fld>
            <a:endParaRPr lang="en-US" dirty="0"/>
          </a:p>
        </p:txBody>
      </p:sp>
      <p:sp>
        <p:nvSpPr>
          <p:cNvPr id="15" name="Rectangle 14">
            <a:extLst>
              <a:ext uri="{FF2B5EF4-FFF2-40B4-BE49-F238E27FC236}">
                <a16:creationId xmlns:a16="http://schemas.microsoft.com/office/drawing/2014/main" id="{788FEAE2-DC00-FD4C-A862-0AEECBAD89AB}"/>
              </a:ext>
            </a:extLst>
          </p:cNvPr>
          <p:cNvSpPr/>
          <p:nvPr userDrawn="1"/>
        </p:nvSpPr>
        <p:spPr>
          <a:xfrm>
            <a:off x="402904" y="308320"/>
            <a:ext cx="62865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Placeholder 1">
            <a:extLst>
              <a:ext uri="{FF2B5EF4-FFF2-40B4-BE49-F238E27FC236}">
                <a16:creationId xmlns:a16="http://schemas.microsoft.com/office/drawing/2014/main" id="{8732EFAB-0F0E-E246-9102-473B7B4CEB28}"/>
              </a:ext>
            </a:extLst>
          </p:cNvPr>
          <p:cNvSpPr>
            <a:spLocks noGrp="1"/>
          </p:cNvSpPr>
          <p:nvPr>
            <p:ph type="title"/>
          </p:nvPr>
        </p:nvSpPr>
        <p:spPr>
          <a:xfrm>
            <a:off x="413534" y="555005"/>
            <a:ext cx="11375562" cy="56889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B9EB087-A7DD-7B49-A1FE-C29C045232C2}"/>
              </a:ext>
            </a:extLst>
          </p:cNvPr>
          <p:cNvSpPr>
            <a:spLocks noGrp="1"/>
          </p:cNvSpPr>
          <p:nvPr>
            <p:ph type="body" sz="quarter" idx="14"/>
          </p:nvPr>
        </p:nvSpPr>
        <p:spPr>
          <a:xfrm>
            <a:off x="412750" y="1670050"/>
            <a:ext cx="5413375" cy="4486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1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on Lef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AEFF40-FA35-4925-B94E-6F47FF1502A5}"/>
              </a:ext>
            </a:extLst>
          </p:cNvPr>
          <p:cNvSpPr>
            <a:spLocks noGrp="1"/>
          </p:cNvSpPr>
          <p:nvPr>
            <p:ph type="sldNum" sz="quarter" idx="11"/>
          </p:nvPr>
        </p:nvSpPr>
        <p:spPr/>
        <p:txBody>
          <a:bodyPr/>
          <a:lstStyle/>
          <a:p>
            <a:fld id="{2E94512F-4FCD-4B8F-9303-F99597583EE2}" type="slidenum">
              <a:rPr lang="en-US" smtClean="0"/>
              <a:pPr/>
              <a:t>‹#›</a:t>
            </a:fld>
            <a:endParaRPr lang="en-US" dirty="0"/>
          </a:p>
        </p:txBody>
      </p:sp>
      <p:sp>
        <p:nvSpPr>
          <p:cNvPr id="8" name="Picture Placeholder 4">
            <a:extLst>
              <a:ext uri="{FF2B5EF4-FFF2-40B4-BE49-F238E27FC236}">
                <a16:creationId xmlns:a16="http://schemas.microsoft.com/office/drawing/2014/main" id="{1850B411-E7A2-46E5-9323-6153785B47D7}"/>
              </a:ext>
            </a:extLst>
          </p:cNvPr>
          <p:cNvSpPr>
            <a:spLocks noGrp="1"/>
          </p:cNvSpPr>
          <p:nvPr>
            <p:ph type="pic" sz="quarter" idx="13"/>
          </p:nvPr>
        </p:nvSpPr>
        <p:spPr>
          <a:xfrm>
            <a:off x="429733" y="1670051"/>
            <a:ext cx="5666267" cy="4486276"/>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14" name="Date Placeholder 3">
            <a:extLst>
              <a:ext uri="{FF2B5EF4-FFF2-40B4-BE49-F238E27FC236}">
                <a16:creationId xmlns:a16="http://schemas.microsoft.com/office/drawing/2014/main" id="{25F18BBD-1AC6-344A-962B-26F52FD99A01}"/>
              </a:ext>
            </a:extLst>
          </p:cNvPr>
          <p:cNvSpPr>
            <a:spLocks noGrp="1"/>
          </p:cNvSpPr>
          <p:nvPr>
            <p:ph type="dt" sz="half" idx="2"/>
          </p:nvPr>
        </p:nvSpPr>
        <p:spPr>
          <a:xfrm>
            <a:off x="393477" y="6501816"/>
            <a:ext cx="28432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16DBC-AAA8-47C9-9D18-8A01A2D4ADFB}" type="datetime1">
              <a:rPr lang="en-US" smtClean="0"/>
              <a:t>3/15/2022</a:t>
            </a:fld>
            <a:endParaRPr lang="en-US" dirty="0"/>
          </a:p>
        </p:txBody>
      </p:sp>
      <p:sp>
        <p:nvSpPr>
          <p:cNvPr id="15" name="Rectangle 14">
            <a:extLst>
              <a:ext uri="{FF2B5EF4-FFF2-40B4-BE49-F238E27FC236}">
                <a16:creationId xmlns:a16="http://schemas.microsoft.com/office/drawing/2014/main" id="{788FEAE2-DC00-FD4C-A862-0AEECBAD89AB}"/>
              </a:ext>
            </a:extLst>
          </p:cNvPr>
          <p:cNvSpPr/>
          <p:nvPr userDrawn="1"/>
        </p:nvSpPr>
        <p:spPr>
          <a:xfrm>
            <a:off x="402904" y="308320"/>
            <a:ext cx="62865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Placeholder 1">
            <a:extLst>
              <a:ext uri="{FF2B5EF4-FFF2-40B4-BE49-F238E27FC236}">
                <a16:creationId xmlns:a16="http://schemas.microsoft.com/office/drawing/2014/main" id="{8732EFAB-0F0E-E246-9102-473B7B4CEB28}"/>
              </a:ext>
            </a:extLst>
          </p:cNvPr>
          <p:cNvSpPr>
            <a:spLocks noGrp="1"/>
          </p:cNvSpPr>
          <p:nvPr>
            <p:ph type="title"/>
          </p:nvPr>
        </p:nvSpPr>
        <p:spPr>
          <a:xfrm>
            <a:off x="413534" y="555005"/>
            <a:ext cx="11375562" cy="56889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B9EB087-A7DD-7B49-A1FE-C29C045232C2}"/>
              </a:ext>
            </a:extLst>
          </p:cNvPr>
          <p:cNvSpPr>
            <a:spLocks noGrp="1"/>
          </p:cNvSpPr>
          <p:nvPr>
            <p:ph type="body" sz="quarter" idx="14"/>
          </p:nvPr>
        </p:nvSpPr>
        <p:spPr>
          <a:xfrm>
            <a:off x="6413498" y="1670051"/>
            <a:ext cx="5413375" cy="4486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653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Picture on Top">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48DD50-A959-46FD-B2A9-2578487BAB15}"/>
              </a:ext>
            </a:extLst>
          </p:cNvPr>
          <p:cNvSpPr>
            <a:spLocks noGrp="1"/>
          </p:cNvSpPr>
          <p:nvPr>
            <p:ph type="sldNum" sz="quarter" idx="11"/>
          </p:nvPr>
        </p:nvSpPr>
        <p:spPr/>
        <p:txBody>
          <a:bodyPr/>
          <a:lstStyle/>
          <a:p>
            <a:fld id="{2E94512F-4FCD-4B8F-9303-F99597583EE2}" type="slidenum">
              <a:rPr lang="en-US" smtClean="0"/>
              <a:pPr/>
              <a:t>‹#›</a:t>
            </a:fld>
            <a:endParaRPr lang="en-US" dirty="0"/>
          </a:p>
        </p:txBody>
      </p:sp>
      <p:sp>
        <p:nvSpPr>
          <p:cNvPr id="8" name="Picture Placeholder 4">
            <a:extLst>
              <a:ext uri="{FF2B5EF4-FFF2-40B4-BE49-F238E27FC236}">
                <a16:creationId xmlns:a16="http://schemas.microsoft.com/office/drawing/2014/main" id="{4D167BF7-ABCC-43AF-8DC3-741BDDDDC5B8}"/>
              </a:ext>
            </a:extLst>
          </p:cNvPr>
          <p:cNvSpPr>
            <a:spLocks noGrp="1"/>
          </p:cNvSpPr>
          <p:nvPr>
            <p:ph type="pic" sz="quarter" idx="13"/>
          </p:nvPr>
        </p:nvSpPr>
        <p:spPr>
          <a:xfrm>
            <a:off x="463800" y="1591716"/>
            <a:ext cx="3492000" cy="2971331"/>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9" name="Picture Placeholder 4">
            <a:extLst>
              <a:ext uri="{FF2B5EF4-FFF2-40B4-BE49-F238E27FC236}">
                <a16:creationId xmlns:a16="http://schemas.microsoft.com/office/drawing/2014/main" id="{DEB91A53-D158-4F71-9723-B6A492768170}"/>
              </a:ext>
            </a:extLst>
          </p:cNvPr>
          <p:cNvSpPr>
            <a:spLocks noGrp="1"/>
          </p:cNvSpPr>
          <p:nvPr>
            <p:ph type="pic" sz="quarter" idx="14"/>
          </p:nvPr>
        </p:nvSpPr>
        <p:spPr>
          <a:xfrm>
            <a:off x="4350000" y="1592186"/>
            <a:ext cx="3492000" cy="2971331"/>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10" name="Picture Placeholder 4">
            <a:extLst>
              <a:ext uri="{FF2B5EF4-FFF2-40B4-BE49-F238E27FC236}">
                <a16:creationId xmlns:a16="http://schemas.microsoft.com/office/drawing/2014/main" id="{80CAA4F6-5B7E-4E2C-9FE1-16F9797FB35E}"/>
              </a:ext>
            </a:extLst>
          </p:cNvPr>
          <p:cNvSpPr>
            <a:spLocks noGrp="1"/>
          </p:cNvSpPr>
          <p:nvPr>
            <p:ph type="pic" sz="quarter" idx="15"/>
          </p:nvPr>
        </p:nvSpPr>
        <p:spPr>
          <a:xfrm>
            <a:off x="8236200" y="1591714"/>
            <a:ext cx="3492000" cy="2971331"/>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13" name="Date Placeholder 3">
            <a:extLst>
              <a:ext uri="{FF2B5EF4-FFF2-40B4-BE49-F238E27FC236}">
                <a16:creationId xmlns:a16="http://schemas.microsoft.com/office/drawing/2014/main" id="{96C8DD8E-CCB5-F843-941C-33E3A21DC186}"/>
              </a:ext>
            </a:extLst>
          </p:cNvPr>
          <p:cNvSpPr>
            <a:spLocks noGrp="1"/>
          </p:cNvSpPr>
          <p:nvPr>
            <p:ph type="dt" sz="half" idx="2"/>
          </p:nvPr>
        </p:nvSpPr>
        <p:spPr>
          <a:xfrm>
            <a:off x="393477" y="6501816"/>
            <a:ext cx="28432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89B0D6-4E8B-478C-8B61-75528A5F1277}" type="datetime1">
              <a:rPr lang="en-US" smtClean="0"/>
              <a:t>3/15/2022</a:t>
            </a:fld>
            <a:endParaRPr lang="en-US" dirty="0"/>
          </a:p>
        </p:txBody>
      </p:sp>
      <p:sp>
        <p:nvSpPr>
          <p:cNvPr id="15" name="Rectangle 14">
            <a:extLst>
              <a:ext uri="{FF2B5EF4-FFF2-40B4-BE49-F238E27FC236}">
                <a16:creationId xmlns:a16="http://schemas.microsoft.com/office/drawing/2014/main" id="{4FC18E08-D5B0-624E-A764-87EF7B60428B}"/>
              </a:ext>
            </a:extLst>
          </p:cNvPr>
          <p:cNvSpPr/>
          <p:nvPr userDrawn="1"/>
        </p:nvSpPr>
        <p:spPr>
          <a:xfrm>
            <a:off x="402904" y="308320"/>
            <a:ext cx="62865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Placeholder 1">
            <a:extLst>
              <a:ext uri="{FF2B5EF4-FFF2-40B4-BE49-F238E27FC236}">
                <a16:creationId xmlns:a16="http://schemas.microsoft.com/office/drawing/2014/main" id="{E5D25724-CF6A-3048-83B2-00E5E0ED5110}"/>
              </a:ext>
            </a:extLst>
          </p:cNvPr>
          <p:cNvSpPr>
            <a:spLocks noGrp="1"/>
          </p:cNvSpPr>
          <p:nvPr>
            <p:ph type="title"/>
          </p:nvPr>
        </p:nvSpPr>
        <p:spPr>
          <a:xfrm>
            <a:off x="413534" y="555005"/>
            <a:ext cx="11375562" cy="56889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605F633-3EEA-F241-AE43-1EF59931936B}"/>
              </a:ext>
            </a:extLst>
          </p:cNvPr>
          <p:cNvSpPr>
            <a:spLocks noGrp="1"/>
          </p:cNvSpPr>
          <p:nvPr>
            <p:ph type="body" sz="quarter" idx="16"/>
          </p:nvPr>
        </p:nvSpPr>
        <p:spPr>
          <a:xfrm>
            <a:off x="463300" y="4807703"/>
            <a:ext cx="11264900" cy="133985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3015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3 Picture on Bottom">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48DD50-A959-46FD-B2A9-2578487BAB15}"/>
              </a:ext>
            </a:extLst>
          </p:cNvPr>
          <p:cNvSpPr>
            <a:spLocks noGrp="1"/>
          </p:cNvSpPr>
          <p:nvPr>
            <p:ph type="sldNum" sz="quarter" idx="11"/>
          </p:nvPr>
        </p:nvSpPr>
        <p:spPr/>
        <p:txBody>
          <a:bodyPr/>
          <a:lstStyle/>
          <a:p>
            <a:fld id="{2E94512F-4FCD-4B8F-9303-F99597583EE2}" type="slidenum">
              <a:rPr lang="en-US" smtClean="0"/>
              <a:pPr/>
              <a:t>‹#›</a:t>
            </a:fld>
            <a:endParaRPr lang="en-US" dirty="0"/>
          </a:p>
        </p:txBody>
      </p:sp>
      <p:sp>
        <p:nvSpPr>
          <p:cNvPr id="8" name="Picture Placeholder 4">
            <a:extLst>
              <a:ext uri="{FF2B5EF4-FFF2-40B4-BE49-F238E27FC236}">
                <a16:creationId xmlns:a16="http://schemas.microsoft.com/office/drawing/2014/main" id="{4D167BF7-ABCC-43AF-8DC3-741BDDDDC5B8}"/>
              </a:ext>
            </a:extLst>
          </p:cNvPr>
          <p:cNvSpPr>
            <a:spLocks noGrp="1"/>
          </p:cNvSpPr>
          <p:nvPr>
            <p:ph type="pic" sz="quarter" idx="13"/>
          </p:nvPr>
        </p:nvSpPr>
        <p:spPr>
          <a:xfrm>
            <a:off x="463800" y="3165336"/>
            <a:ext cx="3492000" cy="2971331"/>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9" name="Picture Placeholder 4">
            <a:extLst>
              <a:ext uri="{FF2B5EF4-FFF2-40B4-BE49-F238E27FC236}">
                <a16:creationId xmlns:a16="http://schemas.microsoft.com/office/drawing/2014/main" id="{DEB91A53-D158-4F71-9723-B6A492768170}"/>
              </a:ext>
            </a:extLst>
          </p:cNvPr>
          <p:cNvSpPr>
            <a:spLocks noGrp="1"/>
          </p:cNvSpPr>
          <p:nvPr>
            <p:ph type="pic" sz="quarter" idx="14"/>
          </p:nvPr>
        </p:nvSpPr>
        <p:spPr>
          <a:xfrm>
            <a:off x="4350000" y="3165806"/>
            <a:ext cx="3492000" cy="2971331"/>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10" name="Picture Placeholder 4">
            <a:extLst>
              <a:ext uri="{FF2B5EF4-FFF2-40B4-BE49-F238E27FC236}">
                <a16:creationId xmlns:a16="http://schemas.microsoft.com/office/drawing/2014/main" id="{80CAA4F6-5B7E-4E2C-9FE1-16F9797FB35E}"/>
              </a:ext>
            </a:extLst>
          </p:cNvPr>
          <p:cNvSpPr>
            <a:spLocks noGrp="1"/>
          </p:cNvSpPr>
          <p:nvPr>
            <p:ph type="pic" sz="quarter" idx="15"/>
          </p:nvPr>
        </p:nvSpPr>
        <p:spPr>
          <a:xfrm>
            <a:off x="8236200" y="3165334"/>
            <a:ext cx="3492000" cy="2971331"/>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13" name="Date Placeholder 3">
            <a:extLst>
              <a:ext uri="{FF2B5EF4-FFF2-40B4-BE49-F238E27FC236}">
                <a16:creationId xmlns:a16="http://schemas.microsoft.com/office/drawing/2014/main" id="{96C8DD8E-CCB5-F843-941C-33E3A21DC186}"/>
              </a:ext>
            </a:extLst>
          </p:cNvPr>
          <p:cNvSpPr>
            <a:spLocks noGrp="1"/>
          </p:cNvSpPr>
          <p:nvPr>
            <p:ph type="dt" sz="half" idx="2"/>
          </p:nvPr>
        </p:nvSpPr>
        <p:spPr>
          <a:xfrm>
            <a:off x="393477" y="6501816"/>
            <a:ext cx="28432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7AA831-E235-4920-892F-E61FFBE70048}" type="datetime1">
              <a:rPr lang="en-US" smtClean="0"/>
              <a:t>3/15/2022</a:t>
            </a:fld>
            <a:endParaRPr lang="en-US" dirty="0"/>
          </a:p>
        </p:txBody>
      </p:sp>
      <p:sp>
        <p:nvSpPr>
          <p:cNvPr id="15" name="Rectangle 14">
            <a:extLst>
              <a:ext uri="{FF2B5EF4-FFF2-40B4-BE49-F238E27FC236}">
                <a16:creationId xmlns:a16="http://schemas.microsoft.com/office/drawing/2014/main" id="{4FC18E08-D5B0-624E-A764-87EF7B60428B}"/>
              </a:ext>
            </a:extLst>
          </p:cNvPr>
          <p:cNvSpPr/>
          <p:nvPr userDrawn="1"/>
        </p:nvSpPr>
        <p:spPr>
          <a:xfrm>
            <a:off x="402904" y="308320"/>
            <a:ext cx="62865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Placeholder 1">
            <a:extLst>
              <a:ext uri="{FF2B5EF4-FFF2-40B4-BE49-F238E27FC236}">
                <a16:creationId xmlns:a16="http://schemas.microsoft.com/office/drawing/2014/main" id="{E5D25724-CF6A-3048-83B2-00E5E0ED5110}"/>
              </a:ext>
            </a:extLst>
          </p:cNvPr>
          <p:cNvSpPr>
            <a:spLocks noGrp="1"/>
          </p:cNvSpPr>
          <p:nvPr>
            <p:ph type="title"/>
          </p:nvPr>
        </p:nvSpPr>
        <p:spPr>
          <a:xfrm>
            <a:off x="413534" y="555005"/>
            <a:ext cx="11375562" cy="56889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605F633-3EEA-F241-AE43-1EF59931936B}"/>
              </a:ext>
            </a:extLst>
          </p:cNvPr>
          <p:cNvSpPr>
            <a:spLocks noGrp="1"/>
          </p:cNvSpPr>
          <p:nvPr>
            <p:ph type="body" sz="quarter" idx="16"/>
          </p:nvPr>
        </p:nvSpPr>
        <p:spPr>
          <a:xfrm>
            <a:off x="463550" y="1573874"/>
            <a:ext cx="11264900" cy="133985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6131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8CC300-6A9D-47AB-80ED-17A9B6B2F6BE}"/>
              </a:ext>
            </a:extLst>
          </p:cNvPr>
          <p:cNvSpPr>
            <a:spLocks noGrp="1"/>
          </p:cNvSpPr>
          <p:nvPr>
            <p:ph type="sldNum" sz="quarter" idx="11"/>
          </p:nvPr>
        </p:nvSpPr>
        <p:spPr/>
        <p:txBody>
          <a:bodyPr/>
          <a:lstStyle/>
          <a:p>
            <a:fld id="{2E94512F-4FCD-4B8F-9303-F99597583EE2}" type="slidenum">
              <a:rPr lang="en-US" smtClean="0"/>
              <a:pPr/>
              <a:t>‹#›</a:t>
            </a:fld>
            <a:endParaRPr lang="en-US" dirty="0"/>
          </a:p>
        </p:txBody>
      </p:sp>
      <p:sp>
        <p:nvSpPr>
          <p:cNvPr id="25" name="Picture Placeholder 7"/>
          <p:cNvSpPr>
            <a:spLocks noGrp="1"/>
          </p:cNvSpPr>
          <p:nvPr>
            <p:ph type="pic" sz="quarter" idx="13"/>
          </p:nvPr>
        </p:nvSpPr>
        <p:spPr>
          <a:xfrm>
            <a:off x="7274052" y="1706011"/>
            <a:ext cx="2165830" cy="2165830"/>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31" name="Picture Placeholder 7"/>
          <p:cNvSpPr>
            <a:spLocks noGrp="1"/>
          </p:cNvSpPr>
          <p:nvPr>
            <p:ph type="pic" sz="quarter" idx="14"/>
          </p:nvPr>
        </p:nvSpPr>
        <p:spPr>
          <a:xfrm>
            <a:off x="9598049" y="1706011"/>
            <a:ext cx="2165830" cy="2165830"/>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32" name="Picture Placeholder 7"/>
          <p:cNvSpPr>
            <a:spLocks noGrp="1"/>
          </p:cNvSpPr>
          <p:nvPr>
            <p:ph type="pic" sz="quarter" idx="15"/>
          </p:nvPr>
        </p:nvSpPr>
        <p:spPr>
          <a:xfrm>
            <a:off x="9598049" y="4047301"/>
            <a:ext cx="2165830" cy="2165830"/>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33" name="Picture Placeholder 7"/>
          <p:cNvSpPr>
            <a:spLocks noGrp="1"/>
          </p:cNvSpPr>
          <p:nvPr>
            <p:ph type="pic" sz="quarter" idx="16"/>
          </p:nvPr>
        </p:nvSpPr>
        <p:spPr>
          <a:xfrm>
            <a:off x="7274052" y="4047301"/>
            <a:ext cx="2165830" cy="2165830"/>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12" name="Date Placeholder 3">
            <a:extLst>
              <a:ext uri="{FF2B5EF4-FFF2-40B4-BE49-F238E27FC236}">
                <a16:creationId xmlns:a16="http://schemas.microsoft.com/office/drawing/2014/main" id="{D3FA278B-6C31-D44C-AA4F-DD8DBE0FF544}"/>
              </a:ext>
            </a:extLst>
          </p:cNvPr>
          <p:cNvSpPr>
            <a:spLocks noGrp="1"/>
          </p:cNvSpPr>
          <p:nvPr>
            <p:ph type="dt" sz="half" idx="2"/>
          </p:nvPr>
        </p:nvSpPr>
        <p:spPr>
          <a:xfrm>
            <a:off x="393477" y="6501816"/>
            <a:ext cx="28432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0E9E7F-654D-4AA5-9DC7-B272AE04D84F}" type="datetime1">
              <a:rPr lang="en-US" smtClean="0"/>
              <a:t>3/15/2022</a:t>
            </a:fld>
            <a:endParaRPr lang="en-US" dirty="0"/>
          </a:p>
        </p:txBody>
      </p:sp>
      <p:sp>
        <p:nvSpPr>
          <p:cNvPr id="13" name="Rectangle 12">
            <a:extLst>
              <a:ext uri="{FF2B5EF4-FFF2-40B4-BE49-F238E27FC236}">
                <a16:creationId xmlns:a16="http://schemas.microsoft.com/office/drawing/2014/main" id="{5CFDD0DC-E6DD-8C4B-98EF-2C8865A1B3F4}"/>
              </a:ext>
            </a:extLst>
          </p:cNvPr>
          <p:cNvSpPr/>
          <p:nvPr userDrawn="1"/>
        </p:nvSpPr>
        <p:spPr>
          <a:xfrm>
            <a:off x="402904" y="308320"/>
            <a:ext cx="62865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Placeholder 1">
            <a:extLst>
              <a:ext uri="{FF2B5EF4-FFF2-40B4-BE49-F238E27FC236}">
                <a16:creationId xmlns:a16="http://schemas.microsoft.com/office/drawing/2014/main" id="{CCB3FE64-CC7E-F543-A622-FD3FF765BD33}"/>
              </a:ext>
            </a:extLst>
          </p:cNvPr>
          <p:cNvSpPr>
            <a:spLocks noGrp="1"/>
          </p:cNvSpPr>
          <p:nvPr>
            <p:ph type="title"/>
          </p:nvPr>
        </p:nvSpPr>
        <p:spPr>
          <a:xfrm>
            <a:off x="413534" y="555005"/>
            <a:ext cx="11375562" cy="56889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F875E5E-28ED-6D4A-B749-9A743AF87632}"/>
              </a:ext>
            </a:extLst>
          </p:cNvPr>
          <p:cNvSpPr>
            <a:spLocks noGrp="1"/>
          </p:cNvSpPr>
          <p:nvPr>
            <p:ph type="body" sz="quarter" idx="17"/>
          </p:nvPr>
        </p:nvSpPr>
        <p:spPr>
          <a:xfrm>
            <a:off x="412750" y="1706563"/>
            <a:ext cx="6530975" cy="450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263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mes and Photo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8CC300-6A9D-47AB-80ED-17A9B6B2F6BE}"/>
              </a:ext>
            </a:extLst>
          </p:cNvPr>
          <p:cNvSpPr>
            <a:spLocks noGrp="1"/>
          </p:cNvSpPr>
          <p:nvPr>
            <p:ph type="sldNum" sz="quarter" idx="11"/>
          </p:nvPr>
        </p:nvSpPr>
        <p:spPr/>
        <p:txBody>
          <a:bodyPr/>
          <a:lstStyle/>
          <a:p>
            <a:fld id="{2E94512F-4FCD-4B8F-9303-F99597583EE2}" type="slidenum">
              <a:rPr lang="en-US" smtClean="0"/>
              <a:pPr/>
              <a:t>‹#›</a:t>
            </a:fld>
            <a:endParaRPr lang="en-US" dirty="0"/>
          </a:p>
        </p:txBody>
      </p:sp>
      <p:sp>
        <p:nvSpPr>
          <p:cNvPr id="22" name="Picture Placeholder 7"/>
          <p:cNvSpPr>
            <a:spLocks noGrp="1"/>
          </p:cNvSpPr>
          <p:nvPr>
            <p:ph type="pic" sz="quarter" idx="26"/>
          </p:nvPr>
        </p:nvSpPr>
        <p:spPr>
          <a:xfrm>
            <a:off x="452504" y="1496679"/>
            <a:ext cx="2013269" cy="1932322"/>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24" name="Picture Placeholder 7"/>
          <p:cNvSpPr>
            <a:spLocks noGrp="1"/>
          </p:cNvSpPr>
          <p:nvPr>
            <p:ph type="pic" sz="quarter" idx="27"/>
          </p:nvPr>
        </p:nvSpPr>
        <p:spPr>
          <a:xfrm>
            <a:off x="2786883" y="1496679"/>
            <a:ext cx="2013269" cy="1932322"/>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28" name="Picture Placeholder 7"/>
          <p:cNvSpPr>
            <a:spLocks noGrp="1"/>
          </p:cNvSpPr>
          <p:nvPr>
            <p:ph type="pic" sz="quarter" idx="28"/>
          </p:nvPr>
        </p:nvSpPr>
        <p:spPr>
          <a:xfrm>
            <a:off x="5121262" y="1496679"/>
            <a:ext cx="2013269" cy="1932322"/>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32" name="Picture Placeholder 7"/>
          <p:cNvSpPr>
            <a:spLocks noGrp="1"/>
          </p:cNvSpPr>
          <p:nvPr>
            <p:ph type="pic" sz="quarter" idx="29"/>
          </p:nvPr>
        </p:nvSpPr>
        <p:spPr>
          <a:xfrm>
            <a:off x="7455641" y="1496679"/>
            <a:ext cx="2013269" cy="1932322"/>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33" name="Picture Placeholder 7"/>
          <p:cNvSpPr>
            <a:spLocks noGrp="1"/>
          </p:cNvSpPr>
          <p:nvPr>
            <p:ph type="pic" sz="quarter" idx="30"/>
          </p:nvPr>
        </p:nvSpPr>
        <p:spPr>
          <a:xfrm>
            <a:off x="9790020" y="1496679"/>
            <a:ext cx="2013269" cy="1932322"/>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18" name="Date Placeholder 3">
            <a:extLst>
              <a:ext uri="{FF2B5EF4-FFF2-40B4-BE49-F238E27FC236}">
                <a16:creationId xmlns:a16="http://schemas.microsoft.com/office/drawing/2014/main" id="{3C647631-2254-D64C-9B0B-81A14977571E}"/>
              </a:ext>
            </a:extLst>
          </p:cNvPr>
          <p:cNvSpPr>
            <a:spLocks noGrp="1"/>
          </p:cNvSpPr>
          <p:nvPr>
            <p:ph type="dt" sz="half" idx="2"/>
          </p:nvPr>
        </p:nvSpPr>
        <p:spPr>
          <a:xfrm>
            <a:off x="393477" y="6501816"/>
            <a:ext cx="28432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C2498-1A5A-45EA-8F7B-B590042E355D}" type="datetime1">
              <a:rPr lang="en-US" smtClean="0"/>
              <a:t>3/15/2022</a:t>
            </a:fld>
            <a:endParaRPr lang="en-US" dirty="0"/>
          </a:p>
        </p:txBody>
      </p:sp>
      <p:sp>
        <p:nvSpPr>
          <p:cNvPr id="19" name="Rectangle 18">
            <a:extLst>
              <a:ext uri="{FF2B5EF4-FFF2-40B4-BE49-F238E27FC236}">
                <a16:creationId xmlns:a16="http://schemas.microsoft.com/office/drawing/2014/main" id="{EF59B4E9-866A-8441-80D1-5B2E38416489}"/>
              </a:ext>
            </a:extLst>
          </p:cNvPr>
          <p:cNvSpPr/>
          <p:nvPr userDrawn="1"/>
        </p:nvSpPr>
        <p:spPr>
          <a:xfrm>
            <a:off x="402904" y="308320"/>
            <a:ext cx="62865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Placeholder 1">
            <a:extLst>
              <a:ext uri="{FF2B5EF4-FFF2-40B4-BE49-F238E27FC236}">
                <a16:creationId xmlns:a16="http://schemas.microsoft.com/office/drawing/2014/main" id="{F4A967CE-C383-3449-B065-F093E9A9B196}"/>
              </a:ext>
            </a:extLst>
          </p:cNvPr>
          <p:cNvSpPr>
            <a:spLocks noGrp="1"/>
          </p:cNvSpPr>
          <p:nvPr>
            <p:ph type="title"/>
          </p:nvPr>
        </p:nvSpPr>
        <p:spPr>
          <a:xfrm>
            <a:off x="413534" y="555005"/>
            <a:ext cx="11375562" cy="56889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6E58DA4-2FD6-5245-BA6C-1EF75AF5220A}"/>
              </a:ext>
            </a:extLst>
          </p:cNvPr>
          <p:cNvSpPr>
            <a:spLocks noGrp="1"/>
          </p:cNvSpPr>
          <p:nvPr>
            <p:ph type="body" sz="quarter" idx="31"/>
          </p:nvPr>
        </p:nvSpPr>
        <p:spPr>
          <a:xfrm>
            <a:off x="452438" y="3456155"/>
            <a:ext cx="2012950" cy="437535"/>
          </a:xfrm>
          <a:solidFill>
            <a:schemeClr val="accent1"/>
          </a:solidFill>
        </p:spPr>
        <p:txBody>
          <a:bodyPr/>
          <a:lstStyle>
            <a:lvl1pPr algn="ctr">
              <a:defRPr sz="1400" b="1">
                <a:solidFill>
                  <a:schemeClr val="bg2"/>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20" name="Text Placeholder 2">
            <a:extLst>
              <a:ext uri="{FF2B5EF4-FFF2-40B4-BE49-F238E27FC236}">
                <a16:creationId xmlns:a16="http://schemas.microsoft.com/office/drawing/2014/main" id="{A3718CAF-91B8-3542-8632-DCF4CC1A146A}"/>
              </a:ext>
            </a:extLst>
          </p:cNvPr>
          <p:cNvSpPr>
            <a:spLocks noGrp="1"/>
          </p:cNvSpPr>
          <p:nvPr>
            <p:ph type="body" sz="quarter" idx="32"/>
          </p:nvPr>
        </p:nvSpPr>
        <p:spPr>
          <a:xfrm>
            <a:off x="2786883" y="3456155"/>
            <a:ext cx="2012950" cy="437535"/>
          </a:xfrm>
          <a:solidFill>
            <a:schemeClr val="accent1"/>
          </a:solidFill>
        </p:spPr>
        <p:txBody>
          <a:bodyPr/>
          <a:lstStyle>
            <a:lvl1pPr algn="ctr">
              <a:defRPr sz="1400" b="1">
                <a:solidFill>
                  <a:schemeClr val="bg2"/>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23" name="Text Placeholder 2">
            <a:extLst>
              <a:ext uri="{FF2B5EF4-FFF2-40B4-BE49-F238E27FC236}">
                <a16:creationId xmlns:a16="http://schemas.microsoft.com/office/drawing/2014/main" id="{95F66142-2B70-9B46-8517-F0EB307FF9C4}"/>
              </a:ext>
            </a:extLst>
          </p:cNvPr>
          <p:cNvSpPr>
            <a:spLocks noGrp="1"/>
          </p:cNvSpPr>
          <p:nvPr>
            <p:ph type="body" sz="quarter" idx="33"/>
          </p:nvPr>
        </p:nvSpPr>
        <p:spPr>
          <a:xfrm>
            <a:off x="5121581" y="3456155"/>
            <a:ext cx="2012950" cy="437535"/>
          </a:xfrm>
          <a:solidFill>
            <a:schemeClr val="accent1"/>
          </a:solidFill>
        </p:spPr>
        <p:txBody>
          <a:bodyPr/>
          <a:lstStyle>
            <a:lvl1pPr algn="ctr">
              <a:defRPr sz="1400" b="1">
                <a:solidFill>
                  <a:schemeClr val="bg2"/>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25" name="Text Placeholder 2">
            <a:extLst>
              <a:ext uri="{FF2B5EF4-FFF2-40B4-BE49-F238E27FC236}">
                <a16:creationId xmlns:a16="http://schemas.microsoft.com/office/drawing/2014/main" id="{E4B9010C-4B5E-734F-A21D-1F9B835EF03E}"/>
              </a:ext>
            </a:extLst>
          </p:cNvPr>
          <p:cNvSpPr>
            <a:spLocks noGrp="1"/>
          </p:cNvSpPr>
          <p:nvPr>
            <p:ph type="body" sz="quarter" idx="34"/>
          </p:nvPr>
        </p:nvSpPr>
        <p:spPr>
          <a:xfrm>
            <a:off x="7455960" y="3456155"/>
            <a:ext cx="2012950" cy="437535"/>
          </a:xfrm>
          <a:solidFill>
            <a:schemeClr val="accent1"/>
          </a:solidFill>
        </p:spPr>
        <p:txBody>
          <a:bodyPr/>
          <a:lstStyle>
            <a:lvl1pPr algn="ctr">
              <a:defRPr sz="1400" b="1">
                <a:solidFill>
                  <a:schemeClr val="bg2"/>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26" name="Text Placeholder 2">
            <a:extLst>
              <a:ext uri="{FF2B5EF4-FFF2-40B4-BE49-F238E27FC236}">
                <a16:creationId xmlns:a16="http://schemas.microsoft.com/office/drawing/2014/main" id="{C98A4B65-C3DE-734D-B7BE-E7CDCDABED63}"/>
              </a:ext>
            </a:extLst>
          </p:cNvPr>
          <p:cNvSpPr>
            <a:spLocks noGrp="1"/>
          </p:cNvSpPr>
          <p:nvPr>
            <p:ph type="body" sz="quarter" idx="35"/>
          </p:nvPr>
        </p:nvSpPr>
        <p:spPr>
          <a:xfrm>
            <a:off x="9790020" y="3456155"/>
            <a:ext cx="2012950" cy="437535"/>
          </a:xfrm>
          <a:solidFill>
            <a:schemeClr val="accent1"/>
          </a:solidFill>
        </p:spPr>
        <p:txBody>
          <a:bodyPr/>
          <a:lstStyle>
            <a:lvl1pPr algn="ctr">
              <a:defRPr sz="1400" b="1">
                <a:solidFill>
                  <a:schemeClr val="bg2"/>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27" name="Picture Placeholder 7">
            <a:extLst>
              <a:ext uri="{FF2B5EF4-FFF2-40B4-BE49-F238E27FC236}">
                <a16:creationId xmlns:a16="http://schemas.microsoft.com/office/drawing/2014/main" id="{1831F8D6-C366-2E40-B3F8-13825669FD53}"/>
              </a:ext>
            </a:extLst>
          </p:cNvPr>
          <p:cNvSpPr>
            <a:spLocks noGrp="1"/>
          </p:cNvSpPr>
          <p:nvPr>
            <p:ph type="pic" sz="quarter" idx="36"/>
          </p:nvPr>
        </p:nvSpPr>
        <p:spPr>
          <a:xfrm>
            <a:off x="452185" y="3969594"/>
            <a:ext cx="2013269" cy="1932322"/>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29" name="Picture Placeholder 7">
            <a:extLst>
              <a:ext uri="{FF2B5EF4-FFF2-40B4-BE49-F238E27FC236}">
                <a16:creationId xmlns:a16="http://schemas.microsoft.com/office/drawing/2014/main" id="{A8083E85-B392-BD4B-9690-22A7E93B401A}"/>
              </a:ext>
            </a:extLst>
          </p:cNvPr>
          <p:cNvSpPr>
            <a:spLocks noGrp="1"/>
          </p:cNvSpPr>
          <p:nvPr>
            <p:ph type="pic" sz="quarter" idx="37"/>
          </p:nvPr>
        </p:nvSpPr>
        <p:spPr>
          <a:xfrm>
            <a:off x="2786564" y="3969594"/>
            <a:ext cx="2013269" cy="1932322"/>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30" name="Picture Placeholder 7">
            <a:extLst>
              <a:ext uri="{FF2B5EF4-FFF2-40B4-BE49-F238E27FC236}">
                <a16:creationId xmlns:a16="http://schemas.microsoft.com/office/drawing/2014/main" id="{5A05F6A2-8F07-5540-973F-1ABEB6BD74B1}"/>
              </a:ext>
            </a:extLst>
          </p:cNvPr>
          <p:cNvSpPr>
            <a:spLocks noGrp="1"/>
          </p:cNvSpPr>
          <p:nvPr>
            <p:ph type="pic" sz="quarter" idx="38"/>
          </p:nvPr>
        </p:nvSpPr>
        <p:spPr>
          <a:xfrm>
            <a:off x="5120943" y="3969594"/>
            <a:ext cx="2013269" cy="1932322"/>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31" name="Picture Placeholder 7">
            <a:extLst>
              <a:ext uri="{FF2B5EF4-FFF2-40B4-BE49-F238E27FC236}">
                <a16:creationId xmlns:a16="http://schemas.microsoft.com/office/drawing/2014/main" id="{BAD67109-A4D4-1641-881E-7BB542C4A5FD}"/>
              </a:ext>
            </a:extLst>
          </p:cNvPr>
          <p:cNvSpPr>
            <a:spLocks noGrp="1"/>
          </p:cNvSpPr>
          <p:nvPr>
            <p:ph type="pic" sz="quarter" idx="39"/>
          </p:nvPr>
        </p:nvSpPr>
        <p:spPr>
          <a:xfrm>
            <a:off x="7455322" y="3969594"/>
            <a:ext cx="2013269" cy="1932322"/>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34" name="Picture Placeholder 7">
            <a:extLst>
              <a:ext uri="{FF2B5EF4-FFF2-40B4-BE49-F238E27FC236}">
                <a16:creationId xmlns:a16="http://schemas.microsoft.com/office/drawing/2014/main" id="{D9E600FB-1C44-934E-A820-B4DF56A0CAAF}"/>
              </a:ext>
            </a:extLst>
          </p:cNvPr>
          <p:cNvSpPr>
            <a:spLocks noGrp="1"/>
          </p:cNvSpPr>
          <p:nvPr>
            <p:ph type="pic" sz="quarter" idx="40"/>
          </p:nvPr>
        </p:nvSpPr>
        <p:spPr>
          <a:xfrm>
            <a:off x="9789701" y="3969594"/>
            <a:ext cx="2013269" cy="1932322"/>
          </a:xfrm>
          <a:solidFill>
            <a:schemeClr val="bg1"/>
          </a:solidFill>
          <a:effectLst>
            <a:outerShdw blurRad="50800" dist="38100" dir="2700000" algn="tl" rotWithShape="0">
              <a:prstClr val="black">
                <a:alpha val="40000"/>
              </a:prstClr>
            </a:outerShdw>
          </a:effectLst>
        </p:spPr>
        <p:txBody>
          <a:bodyPr/>
          <a:lstStyle/>
          <a:p>
            <a:endParaRPr lang="en-US" dirty="0"/>
          </a:p>
        </p:txBody>
      </p:sp>
      <p:sp>
        <p:nvSpPr>
          <p:cNvPr id="40" name="Text Placeholder 2">
            <a:extLst>
              <a:ext uri="{FF2B5EF4-FFF2-40B4-BE49-F238E27FC236}">
                <a16:creationId xmlns:a16="http://schemas.microsoft.com/office/drawing/2014/main" id="{BB89D654-2E57-0045-9802-C12F02E7D8B8}"/>
              </a:ext>
            </a:extLst>
          </p:cNvPr>
          <p:cNvSpPr>
            <a:spLocks noGrp="1"/>
          </p:cNvSpPr>
          <p:nvPr>
            <p:ph type="body" sz="quarter" idx="41"/>
          </p:nvPr>
        </p:nvSpPr>
        <p:spPr>
          <a:xfrm>
            <a:off x="452119" y="5918437"/>
            <a:ext cx="2012950" cy="437535"/>
          </a:xfrm>
          <a:solidFill>
            <a:schemeClr val="accent1"/>
          </a:solidFill>
        </p:spPr>
        <p:txBody>
          <a:bodyPr/>
          <a:lstStyle>
            <a:lvl1pPr algn="ctr">
              <a:defRPr sz="1400" b="1">
                <a:solidFill>
                  <a:schemeClr val="bg2"/>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41" name="Text Placeholder 2">
            <a:extLst>
              <a:ext uri="{FF2B5EF4-FFF2-40B4-BE49-F238E27FC236}">
                <a16:creationId xmlns:a16="http://schemas.microsoft.com/office/drawing/2014/main" id="{39DFEDC7-D97F-AE4F-BBF4-E2A6A9ED42D8}"/>
              </a:ext>
            </a:extLst>
          </p:cNvPr>
          <p:cNvSpPr>
            <a:spLocks noGrp="1"/>
          </p:cNvSpPr>
          <p:nvPr>
            <p:ph type="body" sz="quarter" idx="42"/>
          </p:nvPr>
        </p:nvSpPr>
        <p:spPr>
          <a:xfrm>
            <a:off x="2786564" y="5918437"/>
            <a:ext cx="2012950" cy="437535"/>
          </a:xfrm>
          <a:solidFill>
            <a:schemeClr val="accent1"/>
          </a:solidFill>
        </p:spPr>
        <p:txBody>
          <a:bodyPr/>
          <a:lstStyle>
            <a:lvl1pPr algn="ctr">
              <a:defRPr sz="1400" b="1">
                <a:solidFill>
                  <a:schemeClr val="bg2"/>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42" name="Text Placeholder 2">
            <a:extLst>
              <a:ext uri="{FF2B5EF4-FFF2-40B4-BE49-F238E27FC236}">
                <a16:creationId xmlns:a16="http://schemas.microsoft.com/office/drawing/2014/main" id="{D23B1267-B5DA-F147-B9B2-37A62EF794EF}"/>
              </a:ext>
            </a:extLst>
          </p:cNvPr>
          <p:cNvSpPr>
            <a:spLocks noGrp="1"/>
          </p:cNvSpPr>
          <p:nvPr>
            <p:ph type="body" sz="quarter" idx="43"/>
          </p:nvPr>
        </p:nvSpPr>
        <p:spPr>
          <a:xfrm>
            <a:off x="5121262" y="5918437"/>
            <a:ext cx="2012950" cy="437535"/>
          </a:xfrm>
          <a:solidFill>
            <a:schemeClr val="accent1"/>
          </a:solidFill>
        </p:spPr>
        <p:txBody>
          <a:bodyPr/>
          <a:lstStyle>
            <a:lvl1pPr algn="ctr">
              <a:defRPr sz="1400" b="1">
                <a:solidFill>
                  <a:schemeClr val="bg2"/>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43" name="Text Placeholder 2">
            <a:extLst>
              <a:ext uri="{FF2B5EF4-FFF2-40B4-BE49-F238E27FC236}">
                <a16:creationId xmlns:a16="http://schemas.microsoft.com/office/drawing/2014/main" id="{599E870B-DBE2-D64F-B814-AB0339A429F1}"/>
              </a:ext>
            </a:extLst>
          </p:cNvPr>
          <p:cNvSpPr>
            <a:spLocks noGrp="1"/>
          </p:cNvSpPr>
          <p:nvPr>
            <p:ph type="body" sz="quarter" idx="44"/>
          </p:nvPr>
        </p:nvSpPr>
        <p:spPr>
          <a:xfrm>
            <a:off x="7455641" y="5918437"/>
            <a:ext cx="2012950" cy="437535"/>
          </a:xfrm>
          <a:solidFill>
            <a:schemeClr val="accent1"/>
          </a:solidFill>
        </p:spPr>
        <p:txBody>
          <a:bodyPr/>
          <a:lstStyle>
            <a:lvl1pPr algn="ctr">
              <a:defRPr sz="1400" b="1">
                <a:solidFill>
                  <a:schemeClr val="bg2"/>
                </a:solidFill>
              </a:defRPr>
            </a:lvl1pPr>
            <a:lvl2pPr>
              <a:defRPr sz="1400"/>
            </a:lvl2pPr>
            <a:lvl3pPr>
              <a:defRPr sz="1400"/>
            </a:lvl3pPr>
            <a:lvl4pPr>
              <a:defRPr sz="1400"/>
            </a:lvl4pPr>
            <a:lvl5pPr>
              <a:defRPr sz="1400"/>
            </a:lvl5pPr>
          </a:lstStyle>
          <a:p>
            <a:pPr lvl="0"/>
            <a:r>
              <a:rPr lang="en-US" dirty="0"/>
              <a:t>Click to edit Master text styles</a:t>
            </a:r>
          </a:p>
        </p:txBody>
      </p:sp>
      <p:sp>
        <p:nvSpPr>
          <p:cNvPr id="44" name="Text Placeholder 2">
            <a:extLst>
              <a:ext uri="{FF2B5EF4-FFF2-40B4-BE49-F238E27FC236}">
                <a16:creationId xmlns:a16="http://schemas.microsoft.com/office/drawing/2014/main" id="{18785CBA-6983-DF4B-95B3-F43185D14673}"/>
              </a:ext>
            </a:extLst>
          </p:cNvPr>
          <p:cNvSpPr>
            <a:spLocks noGrp="1"/>
          </p:cNvSpPr>
          <p:nvPr>
            <p:ph type="body" sz="quarter" idx="45"/>
          </p:nvPr>
        </p:nvSpPr>
        <p:spPr>
          <a:xfrm>
            <a:off x="9789701" y="5918437"/>
            <a:ext cx="2012950" cy="437535"/>
          </a:xfrm>
          <a:solidFill>
            <a:schemeClr val="accent1"/>
          </a:solidFill>
        </p:spPr>
        <p:txBody>
          <a:bodyPr/>
          <a:lstStyle>
            <a:lvl1pPr algn="ctr">
              <a:defRPr sz="1400" b="1">
                <a:solidFill>
                  <a:schemeClr val="bg2"/>
                </a:solidFill>
              </a:defRPr>
            </a:lvl1pPr>
            <a:lvl2pPr>
              <a:defRPr sz="1400"/>
            </a:lvl2pPr>
            <a:lvl3pPr>
              <a:defRPr sz="1400"/>
            </a:lvl3pPr>
            <a:lvl4pPr>
              <a:defRPr sz="1400"/>
            </a:lvl4pPr>
            <a:lvl5pPr>
              <a:defRPr sz="1400"/>
            </a:lvl5pPr>
          </a:lstStyle>
          <a:p>
            <a:pPr lvl="0"/>
            <a:r>
              <a:rPr lang="en-US" dirty="0"/>
              <a:t>Click to edit Master text styles</a:t>
            </a:r>
          </a:p>
        </p:txBody>
      </p:sp>
    </p:spTree>
    <p:extLst>
      <p:ext uri="{BB962C8B-B14F-4D97-AF65-F5344CB8AC3E}">
        <p14:creationId xmlns:p14="http://schemas.microsoft.com/office/powerpoint/2010/main" val="55849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7.xml"/><Relationship Id="rId7"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F52271-C75E-9145-BB5A-99712F67489B}"/>
              </a:ext>
            </a:extLst>
          </p:cNvPr>
          <p:cNvSpPr/>
          <p:nvPr userDrawn="1"/>
        </p:nvSpPr>
        <p:spPr>
          <a:xfrm>
            <a:off x="0" y="1343891"/>
            <a:ext cx="12192000" cy="5145816"/>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13534" y="365126"/>
            <a:ext cx="11375562" cy="97300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2903" y="1685925"/>
            <a:ext cx="11423969" cy="442269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93477" y="6501816"/>
            <a:ext cx="28432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06805C-A78E-4635-89B7-09207168A81F}" type="datetime1">
              <a:rPr lang="en-US" smtClean="0"/>
              <a:t>3/15/2022</a:t>
            </a:fld>
            <a:endParaRPr lang="en-US" dirty="0"/>
          </a:p>
        </p:txBody>
      </p:sp>
      <p:sp>
        <p:nvSpPr>
          <p:cNvPr id="6" name="Slide Number Placeholder 5"/>
          <p:cNvSpPr>
            <a:spLocks noGrp="1"/>
          </p:cNvSpPr>
          <p:nvPr>
            <p:ph type="sldNum" sz="quarter" idx="4"/>
          </p:nvPr>
        </p:nvSpPr>
        <p:spPr>
          <a:xfrm>
            <a:off x="11826873" y="6493595"/>
            <a:ext cx="365128" cy="365125"/>
          </a:xfrm>
          <a:prstGeom prst="rect">
            <a:avLst/>
          </a:prstGeom>
        </p:spPr>
        <p:txBody>
          <a:bodyPr vert="horz" lIns="91440" tIns="45720" rIns="91440" bIns="45720" rtlCol="0" anchor="ctr"/>
          <a:lstStyle>
            <a:lvl1pPr algn="l">
              <a:defRPr sz="1000" b="0">
                <a:solidFill>
                  <a:schemeClr val="tx1"/>
                </a:solidFill>
                <a:latin typeface="+mj-lt"/>
              </a:defRPr>
            </a:lvl1pPr>
          </a:lstStyle>
          <a:p>
            <a:fld id="{2E94512F-4FCD-4B8F-9303-F99597583EE2}" type="slidenum">
              <a:rPr lang="en-US" smtClean="0"/>
              <a:pPr/>
              <a:t>‹#›</a:t>
            </a:fld>
            <a:endParaRPr lang="en-US" dirty="0"/>
          </a:p>
        </p:txBody>
      </p:sp>
      <p:sp>
        <p:nvSpPr>
          <p:cNvPr id="9" name="Rectangle 8">
            <a:extLst>
              <a:ext uri="{FF2B5EF4-FFF2-40B4-BE49-F238E27FC236}">
                <a16:creationId xmlns:a16="http://schemas.microsoft.com/office/drawing/2014/main" id="{629E9D8E-15B3-421B-9731-2C5B23511F2B}"/>
              </a:ext>
            </a:extLst>
          </p:cNvPr>
          <p:cNvSpPr/>
          <p:nvPr userDrawn="1"/>
        </p:nvSpPr>
        <p:spPr>
          <a:xfrm rot="5400000">
            <a:off x="11697231" y="6649445"/>
            <a:ext cx="257605" cy="54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0262625"/>
      </p:ext>
    </p:extLst>
  </p:cSld>
  <p:clrMap bg1="lt1" tx1="dk1" bg2="lt2" tx2="dk2" accent1="accent1" accent2="accent2" accent3="accent3" accent4="accent4" accent5="accent5" accent6="accent6" hlink="hlink" folHlink="folHlink"/>
  <p:sldLayoutIdLst>
    <p:sldLayoutId id="2147483731" r:id="rId1"/>
    <p:sldLayoutId id="2147483733" r:id="rId2"/>
    <p:sldLayoutId id="2147483735" r:id="rId3"/>
    <p:sldLayoutId id="2147483671" r:id="rId4"/>
    <p:sldLayoutId id="2147483736" r:id="rId5"/>
    <p:sldLayoutId id="2147483672" r:id="rId6"/>
    <p:sldLayoutId id="2147483737" r:id="rId7"/>
    <p:sldLayoutId id="2147483678" r:id="rId8"/>
    <p:sldLayoutId id="2147483679" r:id="rId9"/>
    <p:sldLayoutId id="2147483681" r:id="rId10"/>
    <p:sldLayoutId id="2147483683" r:id="rId11"/>
    <p:sldLayoutId id="2147483748" r:id="rId12"/>
    <p:sldLayoutId id="2147483750" r:id="rId13"/>
    <p:sldLayoutId id="2147483752" r:id="rId14"/>
    <p:sldLayoutId id="2147483810" r:id="rId15"/>
    <p:sldLayoutId id="2147483811" r:id="rId16"/>
    <p:sldLayoutId id="214748381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8"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DAB39D-3DF2-E847-8C3E-FDFA1C596259}"/>
              </a:ext>
            </a:extLst>
          </p:cNvPr>
          <p:cNvSpPr/>
          <p:nvPr userDrawn="1"/>
        </p:nvSpPr>
        <p:spPr>
          <a:xfrm>
            <a:off x="0" y="1223783"/>
            <a:ext cx="12192000" cy="52780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28929" y="135000"/>
            <a:ext cx="11539936" cy="973004"/>
          </a:xfrm>
          <a:prstGeom prst="rect">
            <a:avLst/>
          </a:prstGeom>
        </p:spPr>
        <p:txBody>
          <a:bodyPr vert="horz" lIns="0" tIns="0" rIns="0" bIns="0" rtlCol="0" anchor="ctr">
            <a:normAutofit/>
          </a:bodyPr>
          <a:lstStyle/>
          <a:p>
            <a:r>
              <a:rPr lang="en-US" dirty="0"/>
              <a:t>Click to edit Master title style</a:t>
            </a:r>
          </a:p>
        </p:txBody>
      </p:sp>
      <p:sp>
        <p:nvSpPr>
          <p:cNvPr id="8" name="Rectangle 7">
            <a:extLst>
              <a:ext uri="{FF2B5EF4-FFF2-40B4-BE49-F238E27FC236}">
                <a16:creationId xmlns:a16="http://schemas.microsoft.com/office/drawing/2014/main" id="{3830A6B1-B674-D445-B9BF-76365E83B1FA}"/>
              </a:ext>
            </a:extLst>
          </p:cNvPr>
          <p:cNvSpPr/>
          <p:nvPr userDrawn="1"/>
        </p:nvSpPr>
        <p:spPr>
          <a:xfrm rot="5400000" flipV="1">
            <a:off x="11689712" y="6666552"/>
            <a:ext cx="246888"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3" name="Text Placeholder 2"/>
          <p:cNvSpPr>
            <a:spLocks noGrp="1"/>
          </p:cNvSpPr>
          <p:nvPr>
            <p:ph type="body" idx="1"/>
          </p:nvPr>
        </p:nvSpPr>
        <p:spPr>
          <a:xfrm>
            <a:off x="328929" y="1685925"/>
            <a:ext cx="11497943" cy="4422694"/>
          </a:xfrm>
          <a:prstGeom prst="rect">
            <a:avLst/>
          </a:prstGeom>
        </p:spPr>
        <p:txBody>
          <a:bodyPr vert="horz" lIns="0" tIns="0" rIns="0" bIns="0" rtlCol="0">
            <a:normAutofit/>
          </a:bodyPr>
          <a:lstStyle/>
          <a:p>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93477" y="6501816"/>
            <a:ext cx="2843216" cy="365125"/>
          </a:xfrm>
          <a:prstGeom prst="rect">
            <a:avLst/>
          </a:prstGeom>
        </p:spPr>
        <p:txBody>
          <a:bodyPr vert="horz" lIns="0" tIns="0" rIns="0" bIns="0" rtlCol="0" anchor="ctr"/>
          <a:lstStyle>
            <a:lvl1pPr algn="l">
              <a:defRPr sz="1200">
                <a:solidFill>
                  <a:schemeClr val="tx2"/>
                </a:solidFill>
              </a:defRPr>
            </a:lvl1pPr>
          </a:lstStyle>
          <a:p>
            <a:fld id="{171F8E22-3502-4EF7-8BFC-175D073C9A92}" type="datetime1">
              <a:rPr lang="en-US" smtClean="0"/>
              <a:t>3/15/2022</a:t>
            </a:fld>
            <a:endParaRPr lang="en-US" dirty="0">
              <a:solidFill>
                <a:schemeClr val="tx2"/>
              </a:solidFill>
            </a:endParaRPr>
          </a:p>
        </p:txBody>
      </p:sp>
      <p:sp>
        <p:nvSpPr>
          <p:cNvPr id="6" name="Slide Number Placeholder 5"/>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242585573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648" y="359772"/>
            <a:ext cx="10480752" cy="570225"/>
          </a:xfrm>
          <a:prstGeom prst="rect">
            <a:avLst/>
          </a:prstGeom>
        </p:spPr>
        <p:txBody>
          <a:bodyPr vert="horz" lIns="45720" tIns="45720" rIns="45720" bIns="45720" rtlCol="0" anchor="t">
            <a:normAutofit/>
          </a:bodyPr>
          <a:lstStyle/>
          <a:p>
            <a:r>
              <a:rPr lang="en-US" dirty="0"/>
              <a:t>Click to add title</a:t>
            </a:r>
          </a:p>
        </p:txBody>
      </p:sp>
      <p:sp>
        <p:nvSpPr>
          <p:cNvPr id="3" name="Text Placeholder 2"/>
          <p:cNvSpPr>
            <a:spLocks noGrp="1"/>
          </p:cNvSpPr>
          <p:nvPr>
            <p:ph type="body" idx="1"/>
          </p:nvPr>
        </p:nvSpPr>
        <p:spPr>
          <a:xfrm>
            <a:off x="720647" y="1429233"/>
            <a:ext cx="10480751" cy="4636287"/>
          </a:xfrm>
          <a:prstGeom prst="rect">
            <a:avLst/>
          </a:prstGeom>
        </p:spPr>
        <p:txBody>
          <a:bodyPr vert="horz" lIns="45720" tIns="45720" rIns="45720" bIns="45720" rtlCol="0">
            <a:normAutofit/>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AD1E2D48-26E4-F540-8A4B-081EC834D04C}"/>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9" name="Date Placeholder 8">
            <a:extLst>
              <a:ext uri="{FF2B5EF4-FFF2-40B4-BE49-F238E27FC236}">
                <a16:creationId xmlns:a16="http://schemas.microsoft.com/office/drawing/2014/main" id="{F27CFCD6-42D6-CF46-A09D-23B16AA07F0A}"/>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64B788D2-56AB-4DE5-8E9E-08CAB2B3CD7A}" type="datetime1">
              <a:rPr lang="en-US" smtClean="0"/>
              <a:t>3/15/2022</a:t>
            </a:fld>
            <a:endParaRPr lang="en-US" dirty="0"/>
          </a:p>
        </p:txBody>
      </p:sp>
      <p:sp>
        <p:nvSpPr>
          <p:cNvPr id="10" name="Footer Placeholder 9">
            <a:extLst>
              <a:ext uri="{FF2B5EF4-FFF2-40B4-BE49-F238E27FC236}">
                <a16:creationId xmlns:a16="http://schemas.microsoft.com/office/drawing/2014/main" id="{AC1FC436-ACD0-714D-A860-1E9467D1FE58}"/>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endParaRPr lang="en-US" dirty="0"/>
          </a:p>
        </p:txBody>
      </p:sp>
    </p:spTree>
    <p:extLst>
      <p:ext uri="{BB962C8B-B14F-4D97-AF65-F5344CB8AC3E}">
        <p14:creationId xmlns:p14="http://schemas.microsoft.com/office/powerpoint/2010/main" val="347704677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800" b="0" i="0" kern="1200" spc="100" baseline="0">
          <a:solidFill>
            <a:schemeClr val="bg2">
              <a:lumMod val="25000"/>
            </a:schemeClr>
          </a:solidFill>
          <a:latin typeface="+mj-lt"/>
          <a:ea typeface="Open Sans SemiBold" panose="020B0606030504020204" pitchFamily="34" charset="0"/>
          <a:cs typeface="Open Sans SemiBold" panose="020B0606030504020204" pitchFamily="34" charset="0"/>
        </a:defRPr>
      </a:lvl1pPr>
    </p:titleStyle>
    <p:body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https://www.nasdaq.com/articles/the-5-largest-economies-in-the-world-and-their-growth-in-2020-2020-01-22" TargetMode="External"/><Relationship Id="rId2" Type="http://schemas.openxmlformats.org/officeDocument/2006/relationships/hyperlink" Target="https://cybersecurityventures.com/annual-cybercrime-report-2020/" TargetMode="External"/><Relationship Id="rId1" Type="http://schemas.openxmlformats.org/officeDocument/2006/relationships/slideLayout" Target="../slideLayouts/slideLayout14.xml"/><Relationship Id="rId6" Type="http://schemas.openxmlformats.org/officeDocument/2006/relationships/hyperlink" Target="https://blogs.cisco.com/financialservices/how-to-prevent-the-bank-robbery-no-one-can-see" TargetMode="External"/><Relationship Id="rId5" Type="http://schemas.openxmlformats.org/officeDocument/2006/relationships/hyperlink" Target="https://www.forbes.com/sites/rajindertumber/2019/01/05/cyber-attacks-igniting-the-next-recession" TargetMode="External"/><Relationship Id="rId4" Type="http://schemas.openxmlformats.org/officeDocument/2006/relationships/hyperlink" Target="https://1c7fab3im83f5gqiow2qqs2k-wpengine.netdna-ssl.com/wp-content/uploads/2021/01/attceocyberreport_compressed.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hyperlink" Target="https://www.soscanhelp.com/blog/what-is-phishing" TargetMode="Externa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14.xml"/><Relationship Id="rId1" Type="http://schemas.openxmlformats.org/officeDocument/2006/relationships/video" Target="https://www.youtube.com/embed/BytCLprNg9U?feature=oembe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629327-95E7-3A40-A0FE-2082F91B697A}"/>
              </a:ext>
            </a:extLst>
          </p:cNvPr>
          <p:cNvSpPr>
            <a:spLocks noGrp="1"/>
          </p:cNvSpPr>
          <p:nvPr>
            <p:ph type="ctrTitle"/>
          </p:nvPr>
        </p:nvSpPr>
        <p:spPr>
          <a:xfrm>
            <a:off x="299808" y="1243261"/>
            <a:ext cx="7298230" cy="1727005"/>
          </a:xfrm>
        </p:spPr>
        <p:txBody>
          <a:bodyPr>
            <a:normAutofit fontScale="90000"/>
          </a:bodyPr>
          <a:lstStyle/>
          <a:p>
            <a:br>
              <a:rPr lang="en-US" dirty="0"/>
            </a:br>
            <a:r>
              <a:rPr lang="en-US" dirty="0"/>
              <a:t>FY2022 Q3 Small Business Forum </a:t>
            </a:r>
            <a:r>
              <a:rPr lang="en-US" sz="3600" b="1" dirty="0">
                <a:solidFill>
                  <a:srgbClr val="FFFFFF"/>
                </a:solidFill>
                <a:latin typeface="Open Sans Light"/>
              </a:rPr>
              <a:t>Sandia’s Commitment to Cybersecurity</a:t>
            </a:r>
            <a:br>
              <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br>
            <a:endParaRPr lang="en-US" dirty="0"/>
          </a:p>
        </p:txBody>
      </p:sp>
      <p:sp>
        <p:nvSpPr>
          <p:cNvPr id="14" name="Subtitle 13">
            <a:extLst>
              <a:ext uri="{FF2B5EF4-FFF2-40B4-BE49-F238E27FC236}">
                <a16:creationId xmlns:a16="http://schemas.microsoft.com/office/drawing/2014/main" id="{2E036584-20A2-504E-882D-14ACD4F94BB6}"/>
              </a:ext>
            </a:extLst>
          </p:cNvPr>
          <p:cNvSpPr>
            <a:spLocks noGrp="1"/>
          </p:cNvSpPr>
          <p:nvPr>
            <p:ph type="subTitle" idx="1"/>
          </p:nvPr>
        </p:nvSpPr>
        <p:spPr>
          <a:xfrm>
            <a:off x="773147" y="4142965"/>
            <a:ext cx="6351553" cy="914399"/>
          </a:xfrm>
        </p:spPr>
        <p:txBody>
          <a:bodyPr>
            <a:normAutofit lnSpcReduction="10000"/>
          </a:bodyPr>
          <a:lstStyle/>
          <a:p>
            <a:pPr>
              <a:lnSpc>
                <a:spcPct val="120000"/>
              </a:lnSpc>
              <a:spcBef>
                <a:spcPts val="600"/>
              </a:spcBef>
            </a:pPr>
            <a:r>
              <a:rPr lang="en-US" sz="1400" dirty="0">
                <a:solidFill>
                  <a:schemeClr val="tx1"/>
                </a:solidFill>
              </a:rPr>
              <a:t>Presented by</a:t>
            </a:r>
            <a:br>
              <a:rPr lang="en-US" sz="2000" dirty="0"/>
            </a:br>
            <a:r>
              <a:rPr lang="en-US" sz="2000" dirty="0"/>
              <a:t>Paul Sedillo                                            Manager, Small Business Program </a:t>
            </a:r>
          </a:p>
        </p:txBody>
      </p:sp>
      <p:sp>
        <p:nvSpPr>
          <p:cNvPr id="8" name="Text Placeholder 7">
            <a:extLst>
              <a:ext uri="{FF2B5EF4-FFF2-40B4-BE49-F238E27FC236}">
                <a16:creationId xmlns:a16="http://schemas.microsoft.com/office/drawing/2014/main" id="{9C96E8FA-B36F-C146-82CA-F984CC43030D}"/>
              </a:ext>
            </a:extLst>
          </p:cNvPr>
          <p:cNvSpPr>
            <a:spLocks noGrp="1"/>
          </p:cNvSpPr>
          <p:nvPr>
            <p:ph type="body" sz="quarter" idx="22"/>
          </p:nvPr>
        </p:nvSpPr>
        <p:spPr>
          <a:xfrm>
            <a:off x="773147" y="5382133"/>
            <a:ext cx="6351553" cy="1142491"/>
          </a:xfrm>
        </p:spPr>
        <p:txBody>
          <a:bodyPr>
            <a:normAutofit/>
          </a:bodyPr>
          <a:lstStyle/>
          <a:p>
            <a:pPr>
              <a:lnSpc>
                <a:spcPct val="150000"/>
              </a:lnSpc>
            </a:pPr>
            <a:r>
              <a:rPr lang="en-US" sz="1100" spc="200" dirty="0">
                <a:solidFill>
                  <a:schemeClr val="accent1"/>
                </a:solidFill>
              </a:rPr>
              <a:t>Tuesday, April 12, 2022</a:t>
            </a:r>
          </a:p>
        </p:txBody>
      </p:sp>
      <p:pic>
        <p:nvPicPr>
          <p:cNvPr id="9" name="Picture 8" descr="A person wearing a suit and tie smiling at the camera&#10;&#10;Description automatically generated">
            <a:extLst>
              <a:ext uri="{FF2B5EF4-FFF2-40B4-BE49-F238E27FC236}">
                <a16:creationId xmlns:a16="http://schemas.microsoft.com/office/drawing/2014/main" id="{8DC9EA1A-69E4-4056-84E8-6AAA4D0DDDB1}"/>
              </a:ext>
            </a:extLst>
          </p:cNvPr>
          <p:cNvPicPr>
            <a:picLocks noChangeAspect="1"/>
          </p:cNvPicPr>
          <p:nvPr/>
        </p:nvPicPr>
        <p:blipFill rotWithShape="1">
          <a:blip r:embed="rId2"/>
          <a:srcRect r="2228" b="3"/>
          <a:stretch/>
        </p:blipFill>
        <p:spPr>
          <a:xfrm>
            <a:off x="7815739" y="2265629"/>
            <a:ext cx="2115455" cy="2791735"/>
          </a:xfrm>
          <a:prstGeom prst="rect">
            <a:avLst/>
          </a:prstGeom>
        </p:spPr>
      </p:pic>
      <p:sp>
        <p:nvSpPr>
          <p:cNvPr id="6" name="Text Placeholder 24">
            <a:extLst>
              <a:ext uri="{FF2B5EF4-FFF2-40B4-BE49-F238E27FC236}">
                <a16:creationId xmlns:a16="http://schemas.microsoft.com/office/drawing/2014/main" id="{C0A54975-5F89-464F-A33D-00951122B251}"/>
              </a:ext>
            </a:extLst>
          </p:cNvPr>
          <p:cNvSpPr>
            <a:spLocks noGrp="1"/>
          </p:cNvSpPr>
          <p:nvPr>
            <p:ph type="body" sz="quarter" idx="15" hasCustomPrompt="1"/>
          </p:nvPr>
        </p:nvSpPr>
        <p:spPr>
          <a:xfrm>
            <a:off x="10293855" y="6557132"/>
            <a:ext cx="1828800" cy="136525"/>
          </a:xfrm>
        </p:spPr>
        <p:txBody>
          <a:bodyPr lIns="0" tIns="0" rIns="0" bIns="0">
            <a:normAutofit/>
          </a:bodyPr>
          <a:lstStyle>
            <a:lvl1pPr marL="0" indent="0" algn="ctr">
              <a:buNone/>
              <a:defRPr sz="800" b="1" i="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latin typeface="+mn-lt"/>
              </a:rPr>
              <a:t>SAND2022-2833 O</a:t>
            </a:r>
          </a:p>
        </p:txBody>
      </p:sp>
    </p:spTree>
    <p:extLst>
      <p:ext uri="{BB962C8B-B14F-4D97-AF65-F5344CB8AC3E}">
        <p14:creationId xmlns:p14="http://schemas.microsoft.com/office/powerpoint/2010/main" val="279191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5DA3B-F285-41A1-90EB-D13D1400AEC2}"/>
              </a:ext>
            </a:extLst>
          </p:cNvPr>
          <p:cNvSpPr>
            <a:spLocks noGrp="1"/>
          </p:cNvSpPr>
          <p:nvPr>
            <p:ph type="ctrTitle"/>
          </p:nvPr>
        </p:nvSpPr>
        <p:spPr>
          <a:xfrm>
            <a:off x="616185" y="380378"/>
            <a:ext cx="9155136" cy="624400"/>
          </a:xfrm>
        </p:spPr>
        <p:txBody>
          <a:bodyPr>
            <a:normAutofit/>
          </a:bodyPr>
          <a:lstStyle/>
          <a:p>
            <a:pPr algn="l"/>
            <a:r>
              <a:rPr lang="en-US" sz="3600" dirty="0"/>
              <a:t>THREAT VS VULNERABILITY VS RISK</a:t>
            </a:r>
          </a:p>
        </p:txBody>
      </p:sp>
      <p:sp>
        <p:nvSpPr>
          <p:cNvPr id="3" name="Subtitle 2">
            <a:extLst>
              <a:ext uri="{FF2B5EF4-FFF2-40B4-BE49-F238E27FC236}">
                <a16:creationId xmlns:a16="http://schemas.microsoft.com/office/drawing/2014/main" id="{D31C2D01-A659-42CC-8D1D-29470FC4E93B}"/>
              </a:ext>
            </a:extLst>
          </p:cNvPr>
          <p:cNvSpPr>
            <a:spLocks noGrp="1"/>
          </p:cNvSpPr>
          <p:nvPr>
            <p:ph type="subTitle" idx="1"/>
          </p:nvPr>
        </p:nvSpPr>
        <p:spPr>
          <a:xfrm>
            <a:off x="616184" y="1603232"/>
            <a:ext cx="11148185" cy="4210714"/>
          </a:xfrm>
        </p:spPr>
        <p:txBody>
          <a:bodyPr>
            <a:normAutofit/>
          </a:bodyPr>
          <a:lstStyle/>
          <a:p>
            <a:pPr algn="l"/>
            <a:r>
              <a:rPr lang="en-US" dirty="0">
                <a:effectLst/>
                <a:ea typeface="Calibri" panose="020F0502020204030204" pitchFamily="34" charset="0"/>
                <a:cs typeface="Times New Roman" panose="02020603050405020304" pitchFamily="18" charset="0"/>
              </a:rPr>
              <a:t>Cyber threats are circumstances or events with the </a:t>
            </a:r>
            <a:r>
              <a:rPr lang="en-US" b="1" dirty="0">
                <a:effectLst/>
                <a:latin typeface="+mj-lt"/>
                <a:ea typeface="Calibri" panose="020F0502020204030204" pitchFamily="34" charset="0"/>
                <a:cs typeface="Times New Roman" panose="02020603050405020304" pitchFamily="18" charset="0"/>
              </a:rPr>
              <a:t>potential to cause harm </a:t>
            </a:r>
            <a:r>
              <a:rPr lang="en-US" dirty="0">
                <a:effectLst/>
                <a:ea typeface="Calibri" panose="020F0502020204030204" pitchFamily="34" charset="0"/>
                <a:cs typeface="Times New Roman" panose="02020603050405020304" pitchFamily="18" charset="0"/>
              </a:rPr>
              <a:t>by way of their outcome. </a:t>
            </a:r>
          </a:p>
          <a:p>
            <a:pPr algn="l"/>
            <a:endParaRPr lang="en-US" dirty="0">
              <a:ea typeface="Calibri" panose="020F0502020204030204" pitchFamily="34" charset="0"/>
              <a:cs typeface="Times New Roman" panose="02020603050405020304" pitchFamily="18" charset="0"/>
            </a:endParaRPr>
          </a:p>
          <a:p>
            <a:pPr algn="l"/>
            <a:r>
              <a:rPr lang="en-US" dirty="0">
                <a:effectLst/>
                <a:ea typeface="Calibri" panose="020F0502020204030204" pitchFamily="34" charset="0"/>
                <a:cs typeface="Times New Roman" panose="02020603050405020304" pitchFamily="18" charset="0"/>
              </a:rPr>
              <a:t>Vulnerabilities are </a:t>
            </a:r>
            <a:r>
              <a:rPr lang="en-US" b="1" dirty="0">
                <a:effectLst/>
                <a:latin typeface="+mj-lt"/>
                <a:ea typeface="Calibri" panose="020F0502020204030204" pitchFamily="34" charset="0"/>
                <a:cs typeface="Times New Roman" panose="02020603050405020304" pitchFamily="18" charset="0"/>
              </a:rPr>
              <a:t>weaknesses in a system.</a:t>
            </a:r>
            <a:r>
              <a:rPr lang="en-US" dirty="0">
                <a:effectLst/>
                <a:ea typeface="Calibri" panose="020F0502020204030204" pitchFamily="34" charset="0"/>
                <a:cs typeface="Times New Roman" panose="02020603050405020304" pitchFamily="18" charset="0"/>
              </a:rPr>
              <a:t> Vulnerabilities make threats possible. </a:t>
            </a:r>
          </a:p>
          <a:p>
            <a:pPr algn="l"/>
            <a:endParaRPr lang="en-US" dirty="0">
              <a:ea typeface="Calibri" panose="020F0502020204030204" pitchFamily="34" charset="0"/>
              <a:cs typeface="Times New Roman" panose="02020603050405020304" pitchFamily="18" charset="0"/>
            </a:endParaRPr>
          </a:p>
          <a:p>
            <a:pPr algn="l"/>
            <a:r>
              <a:rPr lang="en-US" dirty="0">
                <a:effectLst/>
                <a:ea typeface="Calibri" panose="020F0502020204030204" pitchFamily="34" charset="0"/>
                <a:cs typeface="Times New Roman" panose="02020603050405020304" pitchFamily="18" charset="0"/>
              </a:rPr>
              <a:t>Risks are confused with threats, there is a nuanced difference between the two — a risk refers to combination of a threat’s </a:t>
            </a:r>
            <a:r>
              <a:rPr lang="en-US" b="1" dirty="0">
                <a:effectLst/>
                <a:latin typeface="+mj-lt"/>
                <a:ea typeface="Calibri" panose="020F0502020204030204" pitchFamily="34" charset="0"/>
                <a:cs typeface="Times New Roman" panose="02020603050405020304" pitchFamily="18" charset="0"/>
              </a:rPr>
              <a:t>probability</a:t>
            </a:r>
            <a:r>
              <a:rPr lang="en-US" dirty="0">
                <a:effectLst/>
                <a:ea typeface="Calibri" panose="020F0502020204030204" pitchFamily="34" charset="0"/>
                <a:cs typeface="Times New Roman" panose="02020603050405020304" pitchFamily="18" charset="0"/>
              </a:rPr>
              <a:t> and a threat’s </a:t>
            </a:r>
            <a:r>
              <a:rPr lang="en-US" b="1" dirty="0">
                <a:effectLst/>
                <a:latin typeface="+mj-lt"/>
                <a:ea typeface="Calibri" panose="020F0502020204030204" pitchFamily="34" charset="0"/>
                <a:cs typeface="Times New Roman" panose="02020603050405020304" pitchFamily="18" charset="0"/>
              </a:rPr>
              <a:t>loss/impact.</a:t>
            </a:r>
          </a:p>
          <a:p>
            <a:pPr>
              <a:lnSpc>
                <a:spcPct val="150000"/>
              </a:lnSpc>
            </a:pPr>
            <a:r>
              <a:rPr lang="en-US" dirty="0">
                <a:effectLst/>
                <a:ea typeface="Calibri" panose="020F0502020204030204" pitchFamily="34" charset="0"/>
                <a:cs typeface="Times New Roman" panose="02020603050405020304" pitchFamily="18" charset="0"/>
              </a:rPr>
              <a:t>risk = threat probability x potential loss</a:t>
            </a:r>
          </a:p>
        </p:txBody>
      </p:sp>
    </p:spTree>
    <p:extLst>
      <p:ext uri="{BB962C8B-B14F-4D97-AF65-F5344CB8AC3E}">
        <p14:creationId xmlns:p14="http://schemas.microsoft.com/office/powerpoint/2010/main" val="834881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D6000F-8F6E-4891-97FD-6D7F028E028C}"/>
              </a:ext>
            </a:extLst>
          </p:cNvPr>
          <p:cNvSpPr>
            <a:spLocks noGrp="1"/>
          </p:cNvSpPr>
          <p:nvPr>
            <p:ph idx="1"/>
          </p:nvPr>
        </p:nvSpPr>
        <p:spPr>
          <a:xfrm>
            <a:off x="609600" y="1604184"/>
            <a:ext cx="10972800" cy="4096987"/>
          </a:xfrm>
        </p:spPr>
        <p:txBody>
          <a:bodyPr/>
          <a:lstStyle/>
          <a:p>
            <a:pPr marL="0" marR="0" indent="0" fontAlgn="base">
              <a:spcBef>
                <a:spcPts val="0"/>
              </a:spcBef>
              <a:spcAft>
                <a:spcPts val="0"/>
              </a:spcAft>
              <a:buNone/>
            </a:pPr>
            <a:r>
              <a:rPr lang="en-US" sz="2400" dirty="0">
                <a:effectLst/>
                <a:ea typeface="Times New Roman" panose="02020603050405020304" pitchFamily="18" charset="0"/>
              </a:rPr>
              <a:t>If it were measured as a country, then cybercrime — which is predicted to inflict damages totaling </a:t>
            </a:r>
            <a:r>
              <a:rPr lang="en-US" sz="2400" u="sng" dirty="0">
                <a:solidFill>
                  <a:srgbClr val="FF0000"/>
                </a:solidFill>
                <a:effectLst/>
                <a:ea typeface="Times New Roman" panose="02020603050405020304" pitchFamily="18" charset="0"/>
                <a:hlinkClick r:id="rId2">
                  <a:extLst>
                    <a:ext uri="{A12FA001-AC4F-418D-AE19-62706E023703}">
                      <ahyp:hlinkClr xmlns:ahyp="http://schemas.microsoft.com/office/drawing/2018/hyperlinkcolor" val="tx"/>
                    </a:ext>
                  </a:extLst>
                </a:hlinkClick>
              </a:rPr>
              <a:t>$6 Trillion USD</a:t>
            </a:r>
            <a:r>
              <a:rPr lang="en-US" sz="2400" dirty="0">
                <a:solidFill>
                  <a:srgbClr val="FF0000"/>
                </a:solidFill>
                <a:effectLst/>
                <a:ea typeface="Times New Roman" panose="02020603050405020304" pitchFamily="18" charset="0"/>
              </a:rPr>
              <a:t> </a:t>
            </a:r>
            <a:r>
              <a:rPr lang="en-US" sz="2400" dirty="0">
                <a:effectLst/>
                <a:ea typeface="Times New Roman" panose="02020603050405020304" pitchFamily="18" charset="0"/>
              </a:rPr>
              <a:t>globally in 2021 — would be the world’s third-largest economy after the </a:t>
            </a:r>
            <a:r>
              <a:rPr lang="en-US" sz="2400" u="sng" dirty="0">
                <a:solidFill>
                  <a:srgbClr val="FF0000"/>
                </a:solidFill>
                <a:effectLst/>
                <a:ea typeface="Times New Roman" panose="02020603050405020304" pitchFamily="18" charset="0"/>
                <a:hlinkClick r:id="rId3">
                  <a:extLst>
                    <a:ext uri="{A12FA001-AC4F-418D-AE19-62706E023703}">
                      <ahyp:hlinkClr xmlns:ahyp="http://schemas.microsoft.com/office/drawing/2018/hyperlinkcolor" val="tx"/>
                    </a:ext>
                  </a:extLst>
                </a:hlinkClick>
              </a:rPr>
              <a:t>U.S. and China</a:t>
            </a:r>
            <a:r>
              <a:rPr lang="en-US" sz="2400" dirty="0">
                <a:effectLst/>
                <a:ea typeface="Times New Roman" panose="02020603050405020304" pitchFamily="18" charset="0"/>
              </a:rPr>
              <a:t>.</a:t>
            </a:r>
          </a:p>
          <a:p>
            <a:pPr marL="0" marR="0" fontAlgn="base">
              <a:spcBef>
                <a:spcPts val="0"/>
              </a:spcBef>
              <a:spcAft>
                <a:spcPts val="0"/>
              </a:spcAft>
            </a:pPr>
            <a:endParaRPr lang="en-US" sz="2800" dirty="0">
              <a:effectLst/>
              <a:ea typeface="Times New Roman" panose="02020603050405020304" pitchFamily="18" charset="0"/>
            </a:endParaRPr>
          </a:p>
          <a:p>
            <a:pPr marL="0" marR="0" indent="0" fontAlgn="base">
              <a:spcBef>
                <a:spcPts val="0"/>
              </a:spcBef>
              <a:spcAft>
                <a:spcPts val="0"/>
              </a:spcAft>
              <a:buNone/>
            </a:pPr>
            <a:r>
              <a:rPr lang="en-US" sz="2400" dirty="0">
                <a:effectLst/>
                <a:ea typeface="Times New Roman" panose="02020603050405020304" pitchFamily="18" charset="0"/>
              </a:rPr>
              <a:t>Cybersecurity Ventures expects global cybercrime costs to grow by 15 percent per year over the next five years, reaching $10.5 Trillion USD annually by 2025, up from $3 Trillion in 2015. This represents the </a:t>
            </a:r>
            <a:r>
              <a:rPr lang="en-US" sz="2400" u="sng" dirty="0">
                <a:solidFill>
                  <a:srgbClr val="FF0000"/>
                </a:solidFill>
                <a:effectLst/>
                <a:ea typeface="Times New Roman" panose="02020603050405020304" pitchFamily="18" charset="0"/>
                <a:hlinkClick r:id="rId4">
                  <a:extLst>
                    <a:ext uri="{A12FA001-AC4F-418D-AE19-62706E023703}">
                      <ahyp:hlinkClr xmlns:ahyp="http://schemas.microsoft.com/office/drawing/2018/hyperlinkcolor" val="tx"/>
                    </a:ext>
                  </a:extLst>
                </a:hlinkClick>
              </a:rPr>
              <a:t>greatest transfer of economic wealth in histor</a:t>
            </a:r>
            <a:r>
              <a:rPr lang="en-US" sz="2400" dirty="0">
                <a:solidFill>
                  <a:srgbClr val="FF0000"/>
                </a:solidFill>
                <a:effectLst/>
                <a:ea typeface="Times New Roman" panose="02020603050405020304" pitchFamily="18" charset="0"/>
              </a:rPr>
              <a:t>y</a:t>
            </a:r>
            <a:r>
              <a:rPr lang="en-US" sz="2400" dirty="0">
                <a:effectLst/>
                <a:ea typeface="Times New Roman" panose="02020603050405020304" pitchFamily="18" charset="0"/>
              </a:rPr>
              <a:t>, risks the incentives for innovation and investment, is exponentially larger than the </a:t>
            </a:r>
            <a:r>
              <a:rPr lang="en-US" sz="2400" u="sng" dirty="0">
                <a:solidFill>
                  <a:srgbClr val="FF0000"/>
                </a:solidFill>
                <a:effectLst/>
                <a:ea typeface="Times New Roman" panose="02020603050405020304" pitchFamily="18" charset="0"/>
                <a:hlinkClick r:id="rId5">
                  <a:extLst>
                    <a:ext uri="{A12FA001-AC4F-418D-AE19-62706E023703}">
                      <ahyp:hlinkClr xmlns:ahyp="http://schemas.microsoft.com/office/drawing/2018/hyperlinkcolor" val="tx"/>
                    </a:ext>
                  </a:extLst>
                </a:hlinkClick>
              </a:rPr>
              <a:t>damage inflicted from natural disasters</a:t>
            </a:r>
            <a:r>
              <a:rPr lang="en-US" sz="2400" dirty="0">
                <a:solidFill>
                  <a:srgbClr val="FF0000"/>
                </a:solidFill>
                <a:effectLst/>
                <a:ea typeface="Times New Roman" panose="02020603050405020304" pitchFamily="18" charset="0"/>
              </a:rPr>
              <a:t> </a:t>
            </a:r>
            <a:r>
              <a:rPr lang="en-US" sz="2400" dirty="0">
                <a:effectLst/>
                <a:ea typeface="Times New Roman" panose="02020603050405020304" pitchFamily="18" charset="0"/>
              </a:rPr>
              <a:t>in a year, and will be </a:t>
            </a:r>
            <a:r>
              <a:rPr lang="en-US" sz="2400" u="sng" dirty="0">
                <a:solidFill>
                  <a:srgbClr val="FF0000"/>
                </a:solidFill>
                <a:effectLst/>
                <a:ea typeface="Times New Roman" panose="02020603050405020304" pitchFamily="18" charset="0"/>
                <a:hlinkClick r:id="rId6">
                  <a:extLst>
                    <a:ext uri="{A12FA001-AC4F-418D-AE19-62706E023703}">
                      <ahyp:hlinkClr xmlns:ahyp="http://schemas.microsoft.com/office/drawing/2018/hyperlinkcolor" val="tx"/>
                    </a:ext>
                  </a:extLst>
                </a:hlinkClick>
              </a:rPr>
              <a:t>more profitable than the global trade of all major illegal drugs</a:t>
            </a:r>
            <a:r>
              <a:rPr lang="en-US" sz="2400" dirty="0">
                <a:solidFill>
                  <a:srgbClr val="FF0000"/>
                </a:solidFill>
                <a:effectLst/>
                <a:ea typeface="Times New Roman" panose="02020603050405020304" pitchFamily="18" charset="0"/>
              </a:rPr>
              <a:t> </a:t>
            </a:r>
            <a:r>
              <a:rPr lang="en-US" sz="2400" dirty="0">
                <a:effectLst/>
                <a:ea typeface="Times New Roman" panose="02020603050405020304" pitchFamily="18" charset="0"/>
              </a:rPr>
              <a:t>combined.</a:t>
            </a:r>
          </a:p>
          <a:p>
            <a:endParaRPr lang="en-US" dirty="0"/>
          </a:p>
        </p:txBody>
      </p:sp>
      <p:sp>
        <p:nvSpPr>
          <p:cNvPr id="3" name="Title 2">
            <a:extLst>
              <a:ext uri="{FF2B5EF4-FFF2-40B4-BE49-F238E27FC236}">
                <a16:creationId xmlns:a16="http://schemas.microsoft.com/office/drawing/2014/main" id="{DF76F9B7-C692-48D3-9D8A-285AB5A9511C}"/>
              </a:ext>
            </a:extLst>
          </p:cNvPr>
          <p:cNvSpPr>
            <a:spLocks noGrp="1"/>
          </p:cNvSpPr>
          <p:nvPr>
            <p:ph type="title"/>
          </p:nvPr>
        </p:nvSpPr>
        <p:spPr>
          <a:xfrm>
            <a:off x="609600" y="112072"/>
            <a:ext cx="6983627" cy="1161065"/>
          </a:xfrm>
        </p:spPr>
        <p:txBody>
          <a:bodyPr/>
          <a:lstStyle/>
          <a:p>
            <a:r>
              <a:rPr lang="en-US" dirty="0"/>
              <a:t>CYBERCRIME COST</a:t>
            </a:r>
          </a:p>
        </p:txBody>
      </p:sp>
      <p:sp>
        <p:nvSpPr>
          <p:cNvPr id="4" name="Slide Number Placeholder 3">
            <a:extLst>
              <a:ext uri="{FF2B5EF4-FFF2-40B4-BE49-F238E27FC236}">
                <a16:creationId xmlns:a16="http://schemas.microsoft.com/office/drawing/2014/main" id="{A49DA780-5CFD-4758-A911-BEFA169AEC5D}"/>
              </a:ext>
            </a:extLst>
          </p:cNvPr>
          <p:cNvSpPr>
            <a:spLocks noGrp="1"/>
          </p:cNvSpPr>
          <p:nvPr>
            <p:ph type="sldNum" sz="quarter" idx="12"/>
          </p:nvPr>
        </p:nvSpPr>
        <p:spPr/>
        <p:txBody>
          <a:bodyPr/>
          <a:lstStyle/>
          <a:p>
            <a:fld id="{D42F1927-7E3C-42F7-B3EA-B525BE0FC4F3}" type="slidenum">
              <a:rPr lang="en-US" smtClean="0"/>
              <a:t>11</a:t>
            </a:fld>
            <a:endParaRPr lang="en-US" dirty="0"/>
          </a:p>
        </p:txBody>
      </p:sp>
    </p:spTree>
    <p:extLst>
      <p:ext uri="{BB962C8B-B14F-4D97-AF65-F5344CB8AC3E}">
        <p14:creationId xmlns:p14="http://schemas.microsoft.com/office/powerpoint/2010/main" val="275991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FFB349-B026-415E-A0F1-0BEFB2178B4D}"/>
              </a:ext>
            </a:extLst>
          </p:cNvPr>
          <p:cNvSpPr>
            <a:spLocks noGrp="1"/>
          </p:cNvSpPr>
          <p:nvPr>
            <p:ph idx="1"/>
          </p:nvPr>
        </p:nvSpPr>
        <p:spPr>
          <a:xfrm>
            <a:off x="609600" y="1604893"/>
            <a:ext cx="10540621" cy="1824107"/>
          </a:xfrm>
        </p:spPr>
        <p:txBody>
          <a:bodyPr>
            <a:normAutofit/>
          </a:bodyPr>
          <a:lstStyle/>
          <a:p>
            <a:pPr>
              <a:lnSpc>
                <a:spcPct val="150000"/>
              </a:lnSpc>
            </a:pPr>
            <a:r>
              <a:rPr lang="en-US" sz="2600" dirty="0"/>
              <a:t>I know who you are because I know what you say on social media. </a:t>
            </a:r>
          </a:p>
          <a:p>
            <a:pPr>
              <a:lnSpc>
                <a:spcPct val="150000"/>
              </a:lnSpc>
            </a:pPr>
            <a:r>
              <a:rPr lang="en-US" sz="2600" dirty="0"/>
              <a:t>I know who your are because I know your circle of friends.</a:t>
            </a:r>
          </a:p>
        </p:txBody>
      </p:sp>
      <p:sp>
        <p:nvSpPr>
          <p:cNvPr id="3" name="Title 2">
            <a:extLst>
              <a:ext uri="{FF2B5EF4-FFF2-40B4-BE49-F238E27FC236}">
                <a16:creationId xmlns:a16="http://schemas.microsoft.com/office/drawing/2014/main" id="{38B7CCD6-EACA-45D8-8476-EC68030CF2B3}"/>
              </a:ext>
            </a:extLst>
          </p:cNvPr>
          <p:cNvSpPr>
            <a:spLocks noGrp="1"/>
          </p:cNvSpPr>
          <p:nvPr>
            <p:ph type="title"/>
          </p:nvPr>
        </p:nvSpPr>
        <p:spPr>
          <a:xfrm>
            <a:off x="609600" y="216845"/>
            <a:ext cx="11375562" cy="973004"/>
          </a:xfrm>
        </p:spPr>
        <p:txBody>
          <a:bodyPr/>
          <a:lstStyle/>
          <a:p>
            <a:r>
              <a:rPr lang="en-US" dirty="0"/>
              <a:t>PHISHING? – SPEAR PHISHING? – WHALING?</a:t>
            </a:r>
          </a:p>
        </p:txBody>
      </p:sp>
      <p:sp>
        <p:nvSpPr>
          <p:cNvPr id="4" name="Slide Number Placeholder 3">
            <a:extLst>
              <a:ext uri="{FF2B5EF4-FFF2-40B4-BE49-F238E27FC236}">
                <a16:creationId xmlns:a16="http://schemas.microsoft.com/office/drawing/2014/main" id="{D36EAEDD-4143-43C8-BE84-C0176CA5F1C9}"/>
              </a:ext>
            </a:extLst>
          </p:cNvPr>
          <p:cNvSpPr>
            <a:spLocks noGrp="1"/>
          </p:cNvSpPr>
          <p:nvPr>
            <p:ph type="sldNum" sz="quarter" idx="12"/>
          </p:nvPr>
        </p:nvSpPr>
        <p:spPr/>
        <p:txBody>
          <a:bodyPr/>
          <a:lstStyle/>
          <a:p>
            <a:fld id="{D42F1927-7E3C-42F7-B3EA-B525BE0FC4F3}" type="slidenum">
              <a:rPr lang="en-US" smtClean="0"/>
              <a:t>12</a:t>
            </a:fld>
            <a:endParaRPr lang="en-US" dirty="0"/>
          </a:p>
        </p:txBody>
      </p:sp>
    </p:spTree>
    <p:extLst>
      <p:ext uri="{BB962C8B-B14F-4D97-AF65-F5344CB8AC3E}">
        <p14:creationId xmlns:p14="http://schemas.microsoft.com/office/powerpoint/2010/main" val="1538533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65DE6F-3D69-4817-ABD8-CEC2DD7639FD}"/>
              </a:ext>
            </a:extLst>
          </p:cNvPr>
          <p:cNvSpPr>
            <a:spLocks noGrp="1"/>
          </p:cNvSpPr>
          <p:nvPr>
            <p:ph type="body" sz="quarter" idx="10"/>
          </p:nvPr>
        </p:nvSpPr>
        <p:spPr>
          <a:xfrm>
            <a:off x="99060" y="2455769"/>
            <a:ext cx="4229100" cy="1946459"/>
          </a:xfrm>
        </p:spPr>
        <p:txBody>
          <a:bodyPr>
            <a:normAutofit/>
          </a:bodyPr>
          <a:lstStyle/>
          <a:p>
            <a:pPr>
              <a:lnSpc>
                <a:spcPct val="100000"/>
              </a:lnSpc>
            </a:pPr>
            <a:r>
              <a:rPr lang="en-US" sz="3800" b="1" dirty="0">
                <a:latin typeface="+mj-lt"/>
              </a:rPr>
              <a:t>FUNDAMENTAL CYBERSECURITY CONCEPTS</a:t>
            </a:r>
          </a:p>
        </p:txBody>
      </p:sp>
      <p:pic>
        <p:nvPicPr>
          <p:cNvPr id="3" name="Picture 2">
            <a:extLst>
              <a:ext uri="{FF2B5EF4-FFF2-40B4-BE49-F238E27FC236}">
                <a16:creationId xmlns:a16="http://schemas.microsoft.com/office/drawing/2014/main" id="{69ECBF87-ECC5-4BCE-8B2B-29F0C5B4C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8646" y="1403511"/>
            <a:ext cx="4861169" cy="4050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08064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4336-A42A-4E42-99D1-41439806B941}"/>
              </a:ext>
            </a:extLst>
          </p:cNvPr>
          <p:cNvSpPr>
            <a:spLocks noGrp="1"/>
          </p:cNvSpPr>
          <p:nvPr>
            <p:ph type="title"/>
          </p:nvPr>
        </p:nvSpPr>
        <p:spPr>
          <a:xfrm>
            <a:off x="641407" y="139747"/>
            <a:ext cx="10909183" cy="1325563"/>
          </a:xfrm>
        </p:spPr>
        <p:txBody>
          <a:bodyPr/>
          <a:lstStyle/>
          <a:p>
            <a:r>
              <a:rPr lang="en-US" dirty="0"/>
              <a:t>CYBERSECURITY PRINCIPLES IN A NUT SHELL</a:t>
            </a:r>
          </a:p>
        </p:txBody>
      </p:sp>
      <p:grpSp>
        <p:nvGrpSpPr>
          <p:cNvPr id="3" name="Group 2">
            <a:extLst>
              <a:ext uri="{FF2B5EF4-FFF2-40B4-BE49-F238E27FC236}">
                <a16:creationId xmlns:a16="http://schemas.microsoft.com/office/drawing/2014/main" id="{E891AC79-C9E9-4F99-A264-BC1C97A6309C}"/>
              </a:ext>
            </a:extLst>
          </p:cNvPr>
          <p:cNvGrpSpPr/>
          <p:nvPr/>
        </p:nvGrpSpPr>
        <p:grpSpPr>
          <a:xfrm>
            <a:off x="935180" y="1879239"/>
            <a:ext cx="10321636" cy="3798383"/>
            <a:chOff x="1032164" y="1991735"/>
            <a:chExt cx="10321636" cy="3798383"/>
          </a:xfrm>
        </p:grpSpPr>
        <p:sp>
          <p:nvSpPr>
            <p:cNvPr id="4" name="Rectangle: Rounded Corners 3">
              <a:extLst>
                <a:ext uri="{FF2B5EF4-FFF2-40B4-BE49-F238E27FC236}">
                  <a16:creationId xmlns:a16="http://schemas.microsoft.com/office/drawing/2014/main" id="{153DFD8A-C369-4BFC-9230-0B9B8CFB0DC7}"/>
                </a:ext>
              </a:extLst>
            </p:cNvPr>
            <p:cNvSpPr/>
            <p:nvPr/>
          </p:nvSpPr>
          <p:spPr>
            <a:xfrm>
              <a:off x="4724400" y="3325091"/>
              <a:ext cx="2937164" cy="1163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2BD8730-3739-4B4B-85AE-8537CE3E4F1A}"/>
                </a:ext>
              </a:extLst>
            </p:cNvPr>
            <p:cNvSpPr/>
            <p:nvPr/>
          </p:nvSpPr>
          <p:spPr>
            <a:xfrm>
              <a:off x="1032164" y="2902527"/>
              <a:ext cx="2743200" cy="651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C110460-03AA-4A02-A902-BCECD6824212}"/>
                </a:ext>
              </a:extLst>
            </p:cNvPr>
            <p:cNvSpPr/>
            <p:nvPr/>
          </p:nvSpPr>
          <p:spPr>
            <a:xfrm>
              <a:off x="1032164" y="4606540"/>
              <a:ext cx="2743200" cy="651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61BFAD8-235F-40A4-8693-0CA632BDDF22}"/>
                </a:ext>
              </a:extLst>
            </p:cNvPr>
            <p:cNvSpPr/>
            <p:nvPr/>
          </p:nvSpPr>
          <p:spPr>
            <a:xfrm>
              <a:off x="4724400" y="2015187"/>
              <a:ext cx="2743200" cy="651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D28D06-1F17-4442-AB41-A9460A4D71BA}"/>
                </a:ext>
              </a:extLst>
            </p:cNvPr>
            <p:cNvSpPr/>
            <p:nvPr/>
          </p:nvSpPr>
          <p:spPr>
            <a:xfrm>
              <a:off x="8610600" y="2902527"/>
              <a:ext cx="2743200" cy="651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0AE8ACC-7ADA-4A01-AF86-67CC11F9E0D3}"/>
                </a:ext>
              </a:extLst>
            </p:cNvPr>
            <p:cNvSpPr/>
            <p:nvPr/>
          </p:nvSpPr>
          <p:spPr>
            <a:xfrm>
              <a:off x="8610600" y="4487790"/>
              <a:ext cx="2743200" cy="651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B82F8D2D-E75A-4655-A1FF-3FDEF9B95A68}"/>
                </a:ext>
              </a:extLst>
            </p:cNvPr>
            <p:cNvSpPr/>
            <p:nvPr/>
          </p:nvSpPr>
          <p:spPr>
            <a:xfrm>
              <a:off x="4724400" y="5138954"/>
              <a:ext cx="2743200" cy="651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58AD3E5-4901-41D4-8416-4921C0F1CA18}"/>
                </a:ext>
              </a:extLst>
            </p:cNvPr>
            <p:cNvSpPr txBox="1"/>
            <p:nvPr/>
          </p:nvSpPr>
          <p:spPr>
            <a:xfrm>
              <a:off x="4959928" y="3591936"/>
              <a:ext cx="2438400" cy="646331"/>
            </a:xfrm>
            <a:prstGeom prst="rect">
              <a:avLst/>
            </a:prstGeom>
            <a:noFill/>
          </p:spPr>
          <p:txBody>
            <a:bodyPr wrap="square" rtlCol="0">
              <a:spAutoFit/>
            </a:bodyPr>
            <a:lstStyle/>
            <a:p>
              <a:pPr algn="ctr"/>
              <a:r>
                <a:rPr lang="en-US" sz="3600" dirty="0">
                  <a:solidFill>
                    <a:schemeClr val="bg1"/>
                  </a:solidFill>
                </a:rPr>
                <a:t>BACKUPS</a:t>
              </a:r>
            </a:p>
          </p:txBody>
        </p:sp>
        <p:sp>
          <p:nvSpPr>
            <p:cNvPr id="15" name="TextBox 14">
              <a:extLst>
                <a:ext uri="{FF2B5EF4-FFF2-40B4-BE49-F238E27FC236}">
                  <a16:creationId xmlns:a16="http://schemas.microsoft.com/office/drawing/2014/main" id="{F935A9DB-61EF-427A-9C33-4D0402293D58}"/>
                </a:ext>
              </a:extLst>
            </p:cNvPr>
            <p:cNvSpPr txBox="1"/>
            <p:nvPr/>
          </p:nvSpPr>
          <p:spPr>
            <a:xfrm>
              <a:off x="8828808" y="4613317"/>
              <a:ext cx="2306781" cy="400110"/>
            </a:xfrm>
            <a:prstGeom prst="rect">
              <a:avLst/>
            </a:prstGeom>
            <a:noFill/>
          </p:spPr>
          <p:txBody>
            <a:bodyPr wrap="square" rtlCol="0">
              <a:spAutoFit/>
            </a:bodyPr>
            <a:lstStyle/>
            <a:p>
              <a:pPr algn="ctr"/>
              <a:r>
                <a:rPr lang="en-US" sz="2000" dirty="0">
                  <a:solidFill>
                    <a:schemeClr val="bg1"/>
                  </a:solidFill>
                </a:rPr>
                <a:t>ANTIVIRUS</a:t>
              </a:r>
            </a:p>
          </p:txBody>
        </p:sp>
        <p:sp>
          <p:nvSpPr>
            <p:cNvPr id="16" name="TextBox 15">
              <a:extLst>
                <a:ext uri="{FF2B5EF4-FFF2-40B4-BE49-F238E27FC236}">
                  <a16:creationId xmlns:a16="http://schemas.microsoft.com/office/drawing/2014/main" id="{6C760A72-E3B4-4C52-A6C9-F1870C933369}"/>
                </a:ext>
              </a:extLst>
            </p:cNvPr>
            <p:cNvSpPr txBox="1"/>
            <p:nvPr/>
          </p:nvSpPr>
          <p:spPr>
            <a:xfrm>
              <a:off x="1281545" y="3028054"/>
              <a:ext cx="2244437" cy="400110"/>
            </a:xfrm>
            <a:prstGeom prst="rect">
              <a:avLst/>
            </a:prstGeom>
            <a:noFill/>
          </p:spPr>
          <p:txBody>
            <a:bodyPr wrap="square" rtlCol="0">
              <a:spAutoFit/>
            </a:bodyPr>
            <a:lstStyle/>
            <a:p>
              <a:pPr algn="ctr"/>
              <a:r>
                <a:rPr lang="en-US" sz="2000" dirty="0">
                  <a:solidFill>
                    <a:schemeClr val="bg1"/>
                  </a:solidFill>
                </a:rPr>
                <a:t>WEB FILTERING</a:t>
              </a:r>
            </a:p>
          </p:txBody>
        </p:sp>
        <p:sp>
          <p:nvSpPr>
            <p:cNvPr id="17" name="TextBox 16">
              <a:extLst>
                <a:ext uri="{FF2B5EF4-FFF2-40B4-BE49-F238E27FC236}">
                  <a16:creationId xmlns:a16="http://schemas.microsoft.com/office/drawing/2014/main" id="{4836878B-F619-4C71-8F8E-41A761AA1512}"/>
                </a:ext>
              </a:extLst>
            </p:cNvPr>
            <p:cNvSpPr txBox="1"/>
            <p:nvPr/>
          </p:nvSpPr>
          <p:spPr>
            <a:xfrm>
              <a:off x="8891152" y="3028054"/>
              <a:ext cx="2182091" cy="400110"/>
            </a:xfrm>
            <a:prstGeom prst="rect">
              <a:avLst/>
            </a:prstGeom>
            <a:noFill/>
          </p:spPr>
          <p:txBody>
            <a:bodyPr wrap="square" rtlCol="0">
              <a:spAutoFit/>
            </a:bodyPr>
            <a:lstStyle/>
            <a:p>
              <a:pPr algn="ctr"/>
              <a:r>
                <a:rPr lang="en-US" sz="2000" dirty="0">
                  <a:solidFill>
                    <a:schemeClr val="bg1"/>
                  </a:solidFill>
                </a:rPr>
                <a:t>EMAIL FILTERING</a:t>
              </a:r>
            </a:p>
          </p:txBody>
        </p:sp>
        <p:sp>
          <p:nvSpPr>
            <p:cNvPr id="18" name="TextBox 17">
              <a:extLst>
                <a:ext uri="{FF2B5EF4-FFF2-40B4-BE49-F238E27FC236}">
                  <a16:creationId xmlns:a16="http://schemas.microsoft.com/office/drawing/2014/main" id="{EC4D5093-3282-477F-AC3D-0DBE7A016E2A}"/>
                </a:ext>
              </a:extLst>
            </p:cNvPr>
            <p:cNvSpPr txBox="1"/>
            <p:nvPr/>
          </p:nvSpPr>
          <p:spPr>
            <a:xfrm>
              <a:off x="5133109" y="1991735"/>
              <a:ext cx="2119745" cy="707886"/>
            </a:xfrm>
            <a:prstGeom prst="rect">
              <a:avLst/>
            </a:prstGeom>
            <a:noFill/>
          </p:spPr>
          <p:txBody>
            <a:bodyPr wrap="square" rtlCol="0">
              <a:spAutoFit/>
            </a:bodyPr>
            <a:lstStyle/>
            <a:p>
              <a:pPr algn="ctr"/>
              <a:r>
                <a:rPr lang="en-US" sz="2000" dirty="0">
                  <a:solidFill>
                    <a:schemeClr val="bg1"/>
                  </a:solidFill>
                </a:rPr>
                <a:t>PATCH MANAGEMENT</a:t>
              </a:r>
            </a:p>
          </p:txBody>
        </p:sp>
        <p:sp>
          <p:nvSpPr>
            <p:cNvPr id="19" name="TextBox 18">
              <a:extLst>
                <a:ext uri="{FF2B5EF4-FFF2-40B4-BE49-F238E27FC236}">
                  <a16:creationId xmlns:a16="http://schemas.microsoft.com/office/drawing/2014/main" id="{FDE40E6C-6468-4131-9AC4-44F1832CFC23}"/>
                </a:ext>
              </a:extLst>
            </p:cNvPr>
            <p:cNvSpPr txBox="1"/>
            <p:nvPr/>
          </p:nvSpPr>
          <p:spPr>
            <a:xfrm>
              <a:off x="4890654" y="5264481"/>
              <a:ext cx="2410691" cy="400110"/>
            </a:xfrm>
            <a:prstGeom prst="rect">
              <a:avLst/>
            </a:prstGeom>
            <a:noFill/>
          </p:spPr>
          <p:txBody>
            <a:bodyPr wrap="square" rtlCol="0">
              <a:spAutoFit/>
            </a:bodyPr>
            <a:lstStyle/>
            <a:p>
              <a:pPr algn="ctr"/>
              <a:r>
                <a:rPr lang="en-US" sz="2000" dirty="0">
                  <a:solidFill>
                    <a:schemeClr val="bg1"/>
                  </a:solidFill>
                </a:rPr>
                <a:t>ADMIN PRIVILEDGE</a:t>
              </a:r>
            </a:p>
          </p:txBody>
        </p:sp>
        <p:sp>
          <p:nvSpPr>
            <p:cNvPr id="20" name="TextBox 19">
              <a:extLst>
                <a:ext uri="{FF2B5EF4-FFF2-40B4-BE49-F238E27FC236}">
                  <a16:creationId xmlns:a16="http://schemas.microsoft.com/office/drawing/2014/main" id="{F0F17CB0-4E8B-4FD3-90DA-524856E2AA49}"/>
                </a:ext>
              </a:extLst>
            </p:cNvPr>
            <p:cNvSpPr txBox="1"/>
            <p:nvPr/>
          </p:nvSpPr>
          <p:spPr>
            <a:xfrm>
              <a:off x="1226132" y="4732067"/>
              <a:ext cx="2355273" cy="400110"/>
            </a:xfrm>
            <a:prstGeom prst="rect">
              <a:avLst/>
            </a:prstGeom>
            <a:noFill/>
          </p:spPr>
          <p:txBody>
            <a:bodyPr wrap="square" rtlCol="0">
              <a:spAutoFit/>
            </a:bodyPr>
            <a:lstStyle/>
            <a:p>
              <a:pPr algn="ctr"/>
              <a:r>
                <a:rPr lang="en-US" sz="2000" dirty="0">
                  <a:solidFill>
                    <a:schemeClr val="bg1"/>
                  </a:solidFill>
                </a:rPr>
                <a:t>ACCESS CONTROL</a:t>
              </a:r>
            </a:p>
          </p:txBody>
        </p:sp>
        <p:cxnSp>
          <p:nvCxnSpPr>
            <p:cNvPr id="22" name="Connector: Elbow 21">
              <a:extLst>
                <a:ext uri="{FF2B5EF4-FFF2-40B4-BE49-F238E27FC236}">
                  <a16:creationId xmlns:a16="http://schemas.microsoft.com/office/drawing/2014/main" id="{74AA1AFA-BC85-4A03-92E4-6D58649E77BB}"/>
                </a:ext>
              </a:extLst>
            </p:cNvPr>
            <p:cNvCxnSpPr>
              <a:cxnSpLocks/>
            </p:cNvCxnSpPr>
            <p:nvPr/>
          </p:nvCxnSpPr>
          <p:spPr>
            <a:xfrm flipV="1">
              <a:off x="7626927" y="3228109"/>
              <a:ext cx="789709" cy="493252"/>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422E6480-45BA-45EF-BD41-20687924D306}"/>
                </a:ext>
              </a:extLst>
            </p:cNvPr>
            <p:cNvCxnSpPr>
              <a:cxnSpLocks/>
            </p:cNvCxnSpPr>
            <p:nvPr/>
          </p:nvCxnSpPr>
          <p:spPr>
            <a:xfrm>
              <a:off x="7620002" y="4173820"/>
              <a:ext cx="904007" cy="610013"/>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D64A936-711F-4EE8-9A61-2D8844E7EBEB}"/>
                </a:ext>
              </a:extLst>
            </p:cNvPr>
            <p:cNvCxnSpPr>
              <a:stCxn id="4" idx="0"/>
              <a:endCxn id="18" idx="2"/>
            </p:cNvCxnSpPr>
            <p:nvPr/>
          </p:nvCxnSpPr>
          <p:spPr>
            <a:xfrm flipV="1">
              <a:off x="6192982" y="2699621"/>
              <a:ext cx="0" cy="62547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4A050A1-C980-46CA-9FAC-87A5FBDBC2C1}"/>
                </a:ext>
              </a:extLst>
            </p:cNvPr>
            <p:cNvCxnSpPr/>
            <p:nvPr/>
          </p:nvCxnSpPr>
          <p:spPr>
            <a:xfrm>
              <a:off x="6192982" y="4487790"/>
              <a:ext cx="0" cy="5920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14144D88-E7C7-4F55-8898-C54831F2FDAF}"/>
                </a:ext>
              </a:extLst>
            </p:cNvPr>
            <p:cNvCxnSpPr>
              <a:cxnSpLocks/>
            </p:cNvCxnSpPr>
            <p:nvPr/>
          </p:nvCxnSpPr>
          <p:spPr>
            <a:xfrm rot="10800000">
              <a:off x="3958937" y="3172691"/>
              <a:ext cx="748145" cy="520962"/>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63C6C2F7-DE13-4CE7-9773-9EE385D3DB8D}"/>
                </a:ext>
              </a:extLst>
            </p:cNvPr>
            <p:cNvCxnSpPr/>
            <p:nvPr/>
          </p:nvCxnSpPr>
          <p:spPr>
            <a:xfrm rot="10800000" flipV="1">
              <a:off x="4073236" y="4239008"/>
              <a:ext cx="651164" cy="574364"/>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6" name="Slide Number Placeholder 5">
            <a:extLst>
              <a:ext uri="{FF2B5EF4-FFF2-40B4-BE49-F238E27FC236}">
                <a16:creationId xmlns:a16="http://schemas.microsoft.com/office/drawing/2014/main" id="{F8662368-F945-4E80-ADB3-14F522874923}"/>
              </a:ext>
            </a:extLst>
          </p:cNvPr>
          <p:cNvSpPr>
            <a:spLocks noGrp="1"/>
          </p:cNvSpPr>
          <p:nvPr>
            <p:ph type="sldNum" sz="quarter" idx="12"/>
          </p:nvPr>
        </p:nvSpPr>
        <p:spPr/>
        <p:txBody>
          <a:bodyPr/>
          <a:lstStyle/>
          <a:p>
            <a:fld id="{D42F1927-7E3C-42F7-B3EA-B525BE0FC4F3}" type="slidenum">
              <a:rPr lang="en-US" smtClean="0"/>
              <a:t>14</a:t>
            </a:fld>
            <a:endParaRPr lang="en-US" dirty="0"/>
          </a:p>
        </p:txBody>
      </p:sp>
    </p:spTree>
    <p:extLst>
      <p:ext uri="{BB962C8B-B14F-4D97-AF65-F5344CB8AC3E}">
        <p14:creationId xmlns:p14="http://schemas.microsoft.com/office/powerpoint/2010/main" val="340901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38121A-02E5-442D-9039-3C50642AD880}"/>
              </a:ext>
            </a:extLst>
          </p:cNvPr>
          <p:cNvSpPr>
            <a:spLocks noGrp="1"/>
          </p:cNvSpPr>
          <p:nvPr>
            <p:ph idx="1"/>
          </p:nvPr>
        </p:nvSpPr>
        <p:spPr>
          <a:xfrm>
            <a:off x="609600" y="1686282"/>
            <a:ext cx="10972800" cy="3211441"/>
          </a:xfrm>
        </p:spPr>
        <p:txBody>
          <a:bodyPr/>
          <a:lstStyle/>
          <a:p>
            <a:r>
              <a:rPr lang="en-US" dirty="0">
                <a:cs typeface="Times New Roman" panose="02020603050405020304" pitchFamily="18" charset="0"/>
              </a:rPr>
              <a:t>A patch is a set of changes to a computer program or its supporting data designed to update, fix, or improve it. This includes fixing security vulnerabilities and other bugs, with such patches usually being called bugfixes or bug fixes. Patches are often written to improve the functionality, usability, or performance of a program. The majority of patches are provided by software vendors for operating system and application updates.</a:t>
            </a:r>
          </a:p>
        </p:txBody>
      </p:sp>
      <p:sp>
        <p:nvSpPr>
          <p:cNvPr id="4" name="Title 3">
            <a:extLst>
              <a:ext uri="{FF2B5EF4-FFF2-40B4-BE49-F238E27FC236}">
                <a16:creationId xmlns:a16="http://schemas.microsoft.com/office/drawing/2014/main" id="{09BF07D8-6EE8-4150-B521-1A204A342881}"/>
              </a:ext>
            </a:extLst>
          </p:cNvPr>
          <p:cNvSpPr>
            <a:spLocks noGrp="1"/>
          </p:cNvSpPr>
          <p:nvPr>
            <p:ph type="title"/>
          </p:nvPr>
        </p:nvSpPr>
        <p:spPr>
          <a:xfrm>
            <a:off x="609600" y="124866"/>
            <a:ext cx="10972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PATCH MANAGEMENT</a:t>
            </a:r>
          </a:p>
        </p:txBody>
      </p:sp>
      <p:sp>
        <p:nvSpPr>
          <p:cNvPr id="3" name="Slide Number Placeholder 2">
            <a:extLst>
              <a:ext uri="{FF2B5EF4-FFF2-40B4-BE49-F238E27FC236}">
                <a16:creationId xmlns:a16="http://schemas.microsoft.com/office/drawing/2014/main" id="{99AABDCA-C3AF-42BA-A8DC-41ADA7C39931}"/>
              </a:ext>
            </a:extLst>
          </p:cNvPr>
          <p:cNvSpPr>
            <a:spLocks noGrp="1"/>
          </p:cNvSpPr>
          <p:nvPr>
            <p:ph type="sldNum" sz="quarter" idx="12"/>
          </p:nvPr>
        </p:nvSpPr>
        <p:spPr/>
        <p:txBody>
          <a:bodyPr/>
          <a:lstStyle/>
          <a:p>
            <a:fld id="{D42F1927-7E3C-42F7-B3EA-B525BE0FC4F3}" type="slidenum">
              <a:rPr lang="en-US" smtClean="0"/>
              <a:t>15</a:t>
            </a:fld>
            <a:endParaRPr lang="en-US" dirty="0"/>
          </a:p>
        </p:txBody>
      </p:sp>
    </p:spTree>
    <p:extLst>
      <p:ext uri="{BB962C8B-B14F-4D97-AF65-F5344CB8AC3E}">
        <p14:creationId xmlns:p14="http://schemas.microsoft.com/office/powerpoint/2010/main" val="1745153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38121A-02E5-442D-9039-3C50642AD880}"/>
              </a:ext>
            </a:extLst>
          </p:cNvPr>
          <p:cNvSpPr>
            <a:spLocks noGrp="1"/>
          </p:cNvSpPr>
          <p:nvPr>
            <p:ph idx="1"/>
          </p:nvPr>
        </p:nvSpPr>
        <p:spPr/>
        <p:txBody>
          <a:bodyPr/>
          <a:lstStyle/>
          <a:p>
            <a:r>
              <a:rPr lang="en-US" b="1" dirty="0">
                <a:latin typeface="+mj-lt"/>
                <a:cs typeface="Times New Roman" panose="02020603050405020304" pitchFamily="18" charset="0"/>
              </a:rPr>
              <a:t>Web content filtering </a:t>
            </a:r>
            <a:r>
              <a:rPr lang="en-US" dirty="0">
                <a:cs typeface="Times New Roman" panose="02020603050405020304" pitchFamily="18" charset="0"/>
              </a:rPr>
              <a:t>is part of </a:t>
            </a:r>
            <a:r>
              <a:rPr lang="en-US" b="1" dirty="0">
                <a:latin typeface="+mj-lt"/>
                <a:cs typeface="Times New Roman" panose="02020603050405020304" pitchFamily="18" charset="0"/>
              </a:rPr>
              <a:t>Web</a:t>
            </a:r>
            <a:r>
              <a:rPr lang="en-US" dirty="0">
                <a:cs typeface="Times New Roman" panose="02020603050405020304" pitchFamily="18" charset="0"/>
              </a:rPr>
              <a:t> protection capabilities in Microsoft Defender for Endpoint. It enables your organization to track and regulate access to websites based on their </a:t>
            </a:r>
            <a:r>
              <a:rPr lang="en-US" b="1" dirty="0">
                <a:latin typeface="+mj-lt"/>
                <a:cs typeface="Times New Roman" panose="02020603050405020304" pitchFamily="18" charset="0"/>
              </a:rPr>
              <a:t>content</a:t>
            </a:r>
            <a:r>
              <a:rPr lang="en-US" dirty="0">
                <a:cs typeface="Times New Roman" panose="02020603050405020304" pitchFamily="18" charset="0"/>
              </a:rPr>
              <a:t> categories. Many of these websites, while not malicious, might be problematic because of compliance regulations, bandwidth usage, or other concerns.</a:t>
            </a:r>
          </a:p>
          <a:p>
            <a:endParaRPr lang="en-US" dirty="0"/>
          </a:p>
        </p:txBody>
      </p:sp>
      <p:sp>
        <p:nvSpPr>
          <p:cNvPr id="4" name="Title 3">
            <a:extLst>
              <a:ext uri="{FF2B5EF4-FFF2-40B4-BE49-F238E27FC236}">
                <a16:creationId xmlns:a16="http://schemas.microsoft.com/office/drawing/2014/main" id="{09BF07D8-6EE8-4150-B521-1A204A342881}"/>
              </a:ext>
            </a:extLst>
          </p:cNvPr>
          <p:cNvSpPr>
            <a:spLocks noGrp="1"/>
          </p:cNvSpPr>
          <p:nvPr>
            <p:ph type="title"/>
          </p:nvPr>
        </p:nvSpPr>
        <p:spPr>
          <a:xfrm>
            <a:off x="609600" y="109100"/>
            <a:ext cx="10972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WEB FILTERING</a:t>
            </a:r>
          </a:p>
        </p:txBody>
      </p:sp>
      <p:sp>
        <p:nvSpPr>
          <p:cNvPr id="3" name="Slide Number Placeholder 2">
            <a:extLst>
              <a:ext uri="{FF2B5EF4-FFF2-40B4-BE49-F238E27FC236}">
                <a16:creationId xmlns:a16="http://schemas.microsoft.com/office/drawing/2014/main" id="{DEF1C3EA-252D-4BF9-8237-20279AB6E124}"/>
              </a:ext>
            </a:extLst>
          </p:cNvPr>
          <p:cNvSpPr>
            <a:spLocks noGrp="1"/>
          </p:cNvSpPr>
          <p:nvPr>
            <p:ph type="sldNum" sz="quarter" idx="12"/>
          </p:nvPr>
        </p:nvSpPr>
        <p:spPr/>
        <p:txBody>
          <a:bodyPr/>
          <a:lstStyle/>
          <a:p>
            <a:fld id="{D42F1927-7E3C-42F7-B3EA-B525BE0FC4F3}" type="slidenum">
              <a:rPr lang="en-US" smtClean="0"/>
              <a:t>16</a:t>
            </a:fld>
            <a:endParaRPr lang="en-US" dirty="0"/>
          </a:p>
        </p:txBody>
      </p:sp>
    </p:spTree>
    <p:extLst>
      <p:ext uri="{BB962C8B-B14F-4D97-AF65-F5344CB8AC3E}">
        <p14:creationId xmlns:p14="http://schemas.microsoft.com/office/powerpoint/2010/main" val="259878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38121A-02E5-442D-9039-3C50642AD880}"/>
              </a:ext>
            </a:extLst>
          </p:cNvPr>
          <p:cNvSpPr>
            <a:spLocks noGrp="1"/>
          </p:cNvSpPr>
          <p:nvPr>
            <p:ph idx="1"/>
          </p:nvPr>
        </p:nvSpPr>
        <p:spPr>
          <a:xfrm>
            <a:off x="384015" y="1624964"/>
            <a:ext cx="11423969" cy="4844415"/>
          </a:xfrm>
        </p:spPr>
        <p:txBody>
          <a:bodyPr>
            <a:normAutofit/>
          </a:bodyPr>
          <a:lstStyle/>
          <a:p>
            <a:pPr>
              <a:lnSpc>
                <a:spcPct val="110000"/>
              </a:lnSpc>
            </a:pPr>
            <a:r>
              <a:rPr lang="en-US" sz="2400" b="1" dirty="0">
                <a:latin typeface="+mj-lt"/>
                <a:cs typeface="Times New Roman" panose="02020603050405020304" pitchFamily="18" charset="0"/>
              </a:rPr>
              <a:t>When you enable email filtering, you allow the software to independently analyze incoming emails for red flags that signal spam/phishing content and automatically move those emails to a separate folder. </a:t>
            </a:r>
          </a:p>
          <a:p>
            <a:r>
              <a:rPr lang="en-US" sz="2400" dirty="0">
                <a:cs typeface="Times New Roman" panose="02020603050405020304" pitchFamily="18" charset="0"/>
              </a:rPr>
              <a:t>Most major email providers have spam filters built in that move questionable emails to a "Junk" or "Spam" folder. Sometimes, these folders have a setting enabled that automatically deletes all emails in this folder after a specified period.</a:t>
            </a:r>
          </a:p>
          <a:p>
            <a:r>
              <a:rPr lang="en-US" sz="2400" dirty="0">
                <a:cs typeface="Times New Roman" panose="02020603050405020304" pitchFamily="18" charset="0"/>
              </a:rPr>
              <a:t>Spam emails are usually more of an annoyance because they're trying to sell you a product or persuade you into taking some type of action like donating to a cause.</a:t>
            </a:r>
          </a:p>
          <a:p>
            <a:r>
              <a:rPr lang="en-US" sz="2400" dirty="0">
                <a:cs typeface="Times New Roman" panose="02020603050405020304" pitchFamily="18" charset="0"/>
              </a:rPr>
              <a:t>On the other hand, phishing emails pose more of a danger to the security of your personal information. </a:t>
            </a:r>
            <a:r>
              <a:rPr lang="en-US" sz="2400" dirty="0">
                <a:cs typeface="Times New Roman" panose="02020603050405020304" pitchFamily="18" charset="0"/>
                <a:hlinkClick r:id="rId2">
                  <a:extLst>
                    <a:ext uri="{A12FA001-AC4F-418D-AE19-62706E023703}">
                      <ahyp:hlinkClr xmlns:ahyp="http://schemas.microsoft.com/office/drawing/2018/hyperlinkcolor" val="tx"/>
                    </a:ext>
                  </a:extLst>
                </a:hlinkClick>
              </a:rPr>
              <a:t>Phishing emails</a:t>
            </a:r>
            <a:r>
              <a:rPr lang="en-US" sz="2400" dirty="0">
                <a:cs typeface="Times New Roman" panose="02020603050405020304" pitchFamily="18" charset="0"/>
              </a:rPr>
              <a:t> seek to steal your personal information for malevolent means.</a:t>
            </a:r>
          </a:p>
          <a:p>
            <a:endParaRPr lang="en-US" dirty="0"/>
          </a:p>
        </p:txBody>
      </p:sp>
      <p:sp>
        <p:nvSpPr>
          <p:cNvPr id="4" name="Title 3">
            <a:extLst>
              <a:ext uri="{FF2B5EF4-FFF2-40B4-BE49-F238E27FC236}">
                <a16:creationId xmlns:a16="http://schemas.microsoft.com/office/drawing/2014/main" id="{09BF07D8-6EE8-4150-B521-1A204A342881}"/>
              </a:ext>
            </a:extLst>
          </p:cNvPr>
          <p:cNvSpPr>
            <a:spLocks noGrp="1"/>
          </p:cNvSpPr>
          <p:nvPr>
            <p:ph type="title"/>
          </p:nvPr>
        </p:nvSpPr>
        <p:spPr>
          <a:xfrm>
            <a:off x="609600" y="101217"/>
            <a:ext cx="10972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EMAIL FILTERING</a:t>
            </a:r>
          </a:p>
        </p:txBody>
      </p:sp>
      <p:sp>
        <p:nvSpPr>
          <p:cNvPr id="3" name="Slide Number Placeholder 2">
            <a:extLst>
              <a:ext uri="{FF2B5EF4-FFF2-40B4-BE49-F238E27FC236}">
                <a16:creationId xmlns:a16="http://schemas.microsoft.com/office/drawing/2014/main" id="{D5699C09-8E60-4052-8D91-8D408ACAB02A}"/>
              </a:ext>
            </a:extLst>
          </p:cNvPr>
          <p:cNvSpPr>
            <a:spLocks noGrp="1"/>
          </p:cNvSpPr>
          <p:nvPr>
            <p:ph type="sldNum" sz="quarter" idx="12"/>
          </p:nvPr>
        </p:nvSpPr>
        <p:spPr/>
        <p:txBody>
          <a:bodyPr/>
          <a:lstStyle/>
          <a:p>
            <a:fld id="{D42F1927-7E3C-42F7-B3EA-B525BE0FC4F3}" type="slidenum">
              <a:rPr lang="en-US" smtClean="0"/>
              <a:t>17</a:t>
            </a:fld>
            <a:endParaRPr lang="en-US" dirty="0"/>
          </a:p>
        </p:txBody>
      </p:sp>
    </p:spTree>
    <p:extLst>
      <p:ext uri="{BB962C8B-B14F-4D97-AF65-F5344CB8AC3E}">
        <p14:creationId xmlns:p14="http://schemas.microsoft.com/office/powerpoint/2010/main" val="2698510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38121A-02E5-442D-9039-3C50642AD880}"/>
              </a:ext>
            </a:extLst>
          </p:cNvPr>
          <p:cNvSpPr>
            <a:spLocks noGrp="1"/>
          </p:cNvSpPr>
          <p:nvPr>
            <p:ph idx="1"/>
          </p:nvPr>
        </p:nvSpPr>
        <p:spPr/>
        <p:txBody>
          <a:bodyPr/>
          <a:lstStyle/>
          <a:p>
            <a:r>
              <a:rPr lang="en-US" dirty="0">
                <a:cs typeface="Times New Roman" panose="02020603050405020304" pitchFamily="18" charset="0"/>
              </a:rPr>
              <a:t>In the fields of physical security and information security, access control (AC) is the selective restriction of access to a place or other resource, while access management describes the process. The act of accessing may mean consuming, entering, or using. Permission to access a resource is called authorization.</a:t>
            </a:r>
          </a:p>
        </p:txBody>
      </p:sp>
      <p:sp>
        <p:nvSpPr>
          <p:cNvPr id="4" name="Title 3">
            <a:extLst>
              <a:ext uri="{FF2B5EF4-FFF2-40B4-BE49-F238E27FC236}">
                <a16:creationId xmlns:a16="http://schemas.microsoft.com/office/drawing/2014/main" id="{09BF07D8-6EE8-4150-B521-1A204A342881}"/>
              </a:ext>
            </a:extLst>
          </p:cNvPr>
          <p:cNvSpPr>
            <a:spLocks noGrp="1"/>
          </p:cNvSpPr>
          <p:nvPr>
            <p:ph type="title"/>
          </p:nvPr>
        </p:nvSpPr>
        <p:spPr>
          <a:xfrm>
            <a:off x="609600" y="93335"/>
            <a:ext cx="10972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ACCESS CONTROL</a:t>
            </a:r>
          </a:p>
        </p:txBody>
      </p:sp>
      <p:sp>
        <p:nvSpPr>
          <p:cNvPr id="3" name="Slide Number Placeholder 2">
            <a:extLst>
              <a:ext uri="{FF2B5EF4-FFF2-40B4-BE49-F238E27FC236}">
                <a16:creationId xmlns:a16="http://schemas.microsoft.com/office/drawing/2014/main" id="{4AC04A10-E237-42EE-BC96-44B71B2F5A6F}"/>
              </a:ext>
            </a:extLst>
          </p:cNvPr>
          <p:cNvSpPr>
            <a:spLocks noGrp="1"/>
          </p:cNvSpPr>
          <p:nvPr>
            <p:ph type="sldNum" sz="quarter" idx="12"/>
          </p:nvPr>
        </p:nvSpPr>
        <p:spPr/>
        <p:txBody>
          <a:bodyPr/>
          <a:lstStyle/>
          <a:p>
            <a:fld id="{D42F1927-7E3C-42F7-B3EA-B525BE0FC4F3}" type="slidenum">
              <a:rPr lang="en-US" smtClean="0"/>
              <a:t>18</a:t>
            </a:fld>
            <a:endParaRPr lang="en-US" dirty="0"/>
          </a:p>
        </p:txBody>
      </p:sp>
    </p:spTree>
    <p:extLst>
      <p:ext uri="{BB962C8B-B14F-4D97-AF65-F5344CB8AC3E}">
        <p14:creationId xmlns:p14="http://schemas.microsoft.com/office/powerpoint/2010/main" val="604301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38121A-02E5-442D-9039-3C50642AD880}"/>
              </a:ext>
            </a:extLst>
          </p:cNvPr>
          <p:cNvSpPr>
            <a:spLocks noGrp="1"/>
          </p:cNvSpPr>
          <p:nvPr>
            <p:ph idx="1"/>
          </p:nvPr>
        </p:nvSpPr>
        <p:spPr/>
        <p:txBody>
          <a:bodyPr>
            <a:normAutofit/>
          </a:bodyPr>
          <a:lstStyle/>
          <a:p>
            <a:r>
              <a:rPr lang="en-US" dirty="0">
                <a:cs typeface="Times New Roman" panose="02020603050405020304" pitchFamily="18" charset="0"/>
              </a:rPr>
              <a:t>Antivirus software/anti-malware, is a computer program used to prevent, detect, and remove malware. Antivirus software protects users from malicious browser helper objects, browser hijackers, ransomware, keyloggers, backdoors, rootkits, trojan horses, worms, malicious LSPs, dialers, fraud tools, adware, spyware, malicious URLs, spam, scam and phishing attacks, online identity, online banking attacks, social engineering techniques, advanced persistent threat, and botnet DDoS attacks.</a:t>
            </a:r>
          </a:p>
        </p:txBody>
      </p:sp>
      <p:sp>
        <p:nvSpPr>
          <p:cNvPr id="4" name="Title 3">
            <a:extLst>
              <a:ext uri="{FF2B5EF4-FFF2-40B4-BE49-F238E27FC236}">
                <a16:creationId xmlns:a16="http://schemas.microsoft.com/office/drawing/2014/main" id="{09BF07D8-6EE8-4150-B521-1A204A342881}"/>
              </a:ext>
            </a:extLst>
          </p:cNvPr>
          <p:cNvSpPr>
            <a:spLocks noGrp="1"/>
          </p:cNvSpPr>
          <p:nvPr>
            <p:ph type="title"/>
          </p:nvPr>
        </p:nvSpPr>
        <p:spPr>
          <a:xfrm>
            <a:off x="609600" y="109100"/>
            <a:ext cx="10972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ANTIVIRUS</a:t>
            </a:r>
          </a:p>
        </p:txBody>
      </p:sp>
      <p:sp>
        <p:nvSpPr>
          <p:cNvPr id="3" name="Slide Number Placeholder 2">
            <a:extLst>
              <a:ext uri="{FF2B5EF4-FFF2-40B4-BE49-F238E27FC236}">
                <a16:creationId xmlns:a16="http://schemas.microsoft.com/office/drawing/2014/main" id="{6C4CAB53-9D2C-4CF7-BB7D-D36E13B26359}"/>
              </a:ext>
            </a:extLst>
          </p:cNvPr>
          <p:cNvSpPr>
            <a:spLocks noGrp="1"/>
          </p:cNvSpPr>
          <p:nvPr>
            <p:ph type="sldNum" sz="quarter" idx="12"/>
          </p:nvPr>
        </p:nvSpPr>
        <p:spPr/>
        <p:txBody>
          <a:bodyPr/>
          <a:lstStyle/>
          <a:p>
            <a:fld id="{D42F1927-7E3C-42F7-B3EA-B525BE0FC4F3}" type="slidenum">
              <a:rPr lang="en-US" smtClean="0"/>
              <a:t>19</a:t>
            </a:fld>
            <a:endParaRPr lang="en-US" dirty="0"/>
          </a:p>
        </p:txBody>
      </p:sp>
    </p:spTree>
    <p:extLst>
      <p:ext uri="{BB962C8B-B14F-4D97-AF65-F5344CB8AC3E}">
        <p14:creationId xmlns:p14="http://schemas.microsoft.com/office/powerpoint/2010/main" val="2643450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t>Welcome to Sandia’s Business Forum</a:t>
            </a:r>
          </a:p>
        </p:txBody>
      </p:sp>
      <p:sp>
        <p:nvSpPr>
          <p:cNvPr id="10" name="Content Placeholder 9">
            <a:extLst>
              <a:ext uri="{FF2B5EF4-FFF2-40B4-BE49-F238E27FC236}">
                <a16:creationId xmlns:a16="http://schemas.microsoft.com/office/drawing/2014/main" id="{C8C382F7-B28D-A24F-8A31-60568291B414}"/>
              </a:ext>
            </a:extLst>
          </p:cNvPr>
          <p:cNvSpPr>
            <a:spLocks noGrp="1"/>
          </p:cNvSpPr>
          <p:nvPr>
            <p:ph idx="1"/>
          </p:nvPr>
        </p:nvSpPr>
        <p:spPr>
          <a:xfrm>
            <a:off x="720647" y="1429233"/>
            <a:ext cx="10685290" cy="4636287"/>
          </a:xfrm>
        </p:spPr>
        <p:txBody>
          <a:bodyPr/>
          <a:lstStyle/>
          <a:p>
            <a:r>
              <a:rPr lang="en-US" dirty="0"/>
              <a:t>Agenda:</a:t>
            </a:r>
          </a:p>
          <a:p>
            <a:pPr marL="342900" indent="-342900">
              <a:buFont typeface="Arial" panose="020B0604020202020204" pitchFamily="34" charset="0"/>
              <a:buChar char="•"/>
            </a:pPr>
            <a:r>
              <a:rPr lang="en-US" dirty="0"/>
              <a:t>Welcome and Introductions</a:t>
            </a:r>
          </a:p>
          <a:p>
            <a:pPr marL="342900" indent="-342900">
              <a:buFont typeface="Arial" panose="020B0604020202020204" pitchFamily="34" charset="0"/>
              <a:buChar char="•"/>
            </a:pPr>
            <a:r>
              <a:rPr lang="en-US" dirty="0"/>
              <a:t>Todays’ Topic: Cybersecurity Posture</a:t>
            </a:r>
            <a:endParaRPr lang="en-US" dirty="0">
              <a:highlight>
                <a:srgbClr val="FFFF00"/>
              </a:highlight>
            </a:endParaRPr>
          </a:p>
          <a:p>
            <a:pPr marL="829809" lvl="1" indent="-342900">
              <a:buFont typeface="Arial" panose="020B0604020202020204" pitchFamily="34" charset="0"/>
              <a:buChar char="•"/>
            </a:pPr>
            <a:r>
              <a:rPr lang="en-US" dirty="0"/>
              <a:t>Fundamental Cybersecurity Concepts</a:t>
            </a:r>
          </a:p>
          <a:p>
            <a:pPr marL="829809" lvl="1" indent="-342900">
              <a:buFont typeface="Arial" panose="020B0604020202020204" pitchFamily="34" charset="0"/>
              <a:buChar char="•"/>
            </a:pPr>
            <a:r>
              <a:rPr lang="en-US" dirty="0"/>
              <a:t>Advanced Cybersecurity Concepts</a:t>
            </a:r>
          </a:p>
          <a:p>
            <a:pPr marL="342900" indent="-342900">
              <a:buFont typeface="Arial" panose="020B0604020202020204" pitchFamily="34" charset="0"/>
              <a:buChar char="•"/>
            </a:pPr>
            <a:r>
              <a:rPr lang="en-US" dirty="0"/>
              <a:t>Final Comments</a:t>
            </a:r>
          </a:p>
          <a:p>
            <a:pPr marL="342900" indent="-342900">
              <a:buFont typeface="Arial" panose="020B0604020202020204" pitchFamily="34" charset="0"/>
              <a:buChar char="•"/>
            </a:pPr>
            <a:endParaRPr lang="en-US" dirty="0">
              <a:highlight>
                <a:srgbClr val="FFFF00"/>
              </a:highlight>
            </a:endParaRPr>
          </a:p>
          <a:p>
            <a:r>
              <a:rPr lang="en-US" u="sng" dirty="0"/>
              <a:t>Disclaimer</a:t>
            </a:r>
            <a:r>
              <a:rPr lang="en-US" dirty="0"/>
              <a:t> – The training provided by Spartan Cyber Security LLC does not reflects the views of Sandia or Sandia’s cybersecurity methods. The training being provided is geared towards all business, not just ones pursuing federal contracting.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lumMod val="50000"/>
                  </a:srgbClr>
                </a:solidFill>
                <a:effectLst/>
                <a:uLnTx/>
                <a:uFillTx/>
                <a:latin typeface="Open Sans" panose="020B0606030504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62535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38121A-02E5-442D-9039-3C50642AD880}"/>
              </a:ext>
            </a:extLst>
          </p:cNvPr>
          <p:cNvSpPr>
            <a:spLocks noGrp="1"/>
          </p:cNvSpPr>
          <p:nvPr>
            <p:ph idx="1"/>
          </p:nvPr>
        </p:nvSpPr>
        <p:spPr>
          <a:xfrm>
            <a:off x="402903" y="1685925"/>
            <a:ext cx="11423969" cy="3648075"/>
          </a:xfrm>
        </p:spPr>
        <p:txBody>
          <a:bodyPr/>
          <a:lstStyle/>
          <a:p>
            <a:r>
              <a:rPr lang="en-US" b="0" i="0" dirty="0">
                <a:effectLst/>
                <a:cs typeface="Times New Roman" panose="02020603050405020304" pitchFamily="18" charset="0"/>
              </a:rPr>
              <a:t>Administrative privileges are the ability to make major changes to a system, typically an operating system. It can also mean large software programs such as a database management system.</a:t>
            </a:r>
          </a:p>
          <a:p>
            <a:r>
              <a:rPr lang="en-US" b="0" i="0" dirty="0">
                <a:effectLst/>
                <a:cs typeface="Times New Roman" panose="02020603050405020304" pitchFamily="18" charset="0"/>
              </a:rPr>
              <a:t>Administrators can make changes to the system’s configuration, add and remove programs, access any file and manage other users on the system. Administrative users typically must authenticate themselves before performing major changes. Windows uses UAC (User Account Control) to ask users to confirm an administrative task.</a:t>
            </a:r>
            <a:endParaRPr lang="en-US" dirty="0">
              <a:cs typeface="Times New Roman" panose="02020603050405020304" pitchFamily="18" charset="0"/>
            </a:endParaRPr>
          </a:p>
        </p:txBody>
      </p:sp>
      <p:sp>
        <p:nvSpPr>
          <p:cNvPr id="4" name="Title 3">
            <a:extLst>
              <a:ext uri="{FF2B5EF4-FFF2-40B4-BE49-F238E27FC236}">
                <a16:creationId xmlns:a16="http://schemas.microsoft.com/office/drawing/2014/main" id="{09BF07D8-6EE8-4150-B521-1A204A342881}"/>
              </a:ext>
            </a:extLst>
          </p:cNvPr>
          <p:cNvSpPr>
            <a:spLocks noGrp="1"/>
          </p:cNvSpPr>
          <p:nvPr>
            <p:ph type="title"/>
          </p:nvPr>
        </p:nvSpPr>
        <p:spPr>
          <a:xfrm>
            <a:off x="609600" y="101217"/>
            <a:ext cx="10972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ADMIN PRIVILEDGE</a:t>
            </a:r>
          </a:p>
        </p:txBody>
      </p:sp>
      <p:sp>
        <p:nvSpPr>
          <p:cNvPr id="3" name="Slide Number Placeholder 2">
            <a:extLst>
              <a:ext uri="{FF2B5EF4-FFF2-40B4-BE49-F238E27FC236}">
                <a16:creationId xmlns:a16="http://schemas.microsoft.com/office/drawing/2014/main" id="{EF61315F-1CC0-4826-8E1D-1E02DABC74B1}"/>
              </a:ext>
            </a:extLst>
          </p:cNvPr>
          <p:cNvSpPr>
            <a:spLocks noGrp="1"/>
          </p:cNvSpPr>
          <p:nvPr>
            <p:ph type="sldNum" sz="quarter" idx="12"/>
          </p:nvPr>
        </p:nvSpPr>
        <p:spPr/>
        <p:txBody>
          <a:bodyPr/>
          <a:lstStyle/>
          <a:p>
            <a:fld id="{D42F1927-7E3C-42F7-B3EA-B525BE0FC4F3}" type="slidenum">
              <a:rPr lang="en-US" smtClean="0"/>
              <a:t>20</a:t>
            </a:fld>
            <a:endParaRPr lang="en-US" dirty="0"/>
          </a:p>
        </p:txBody>
      </p:sp>
    </p:spTree>
    <p:extLst>
      <p:ext uri="{BB962C8B-B14F-4D97-AF65-F5344CB8AC3E}">
        <p14:creationId xmlns:p14="http://schemas.microsoft.com/office/powerpoint/2010/main" val="656154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F07D8-6EE8-4150-B521-1A204A342881}"/>
              </a:ext>
            </a:extLst>
          </p:cNvPr>
          <p:cNvSpPr>
            <a:spLocks noGrp="1"/>
          </p:cNvSpPr>
          <p:nvPr>
            <p:ph type="title"/>
          </p:nvPr>
        </p:nvSpPr>
        <p:spPr>
          <a:xfrm>
            <a:off x="609599" y="99881"/>
            <a:ext cx="10972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BACKUPS</a:t>
            </a:r>
          </a:p>
        </p:txBody>
      </p:sp>
      <p:graphicFrame>
        <p:nvGraphicFramePr>
          <p:cNvPr id="3" name="Table 2">
            <a:extLst>
              <a:ext uri="{FF2B5EF4-FFF2-40B4-BE49-F238E27FC236}">
                <a16:creationId xmlns:a16="http://schemas.microsoft.com/office/drawing/2014/main" id="{FE7BE9B6-7895-465C-8069-4280617E3521}"/>
              </a:ext>
            </a:extLst>
          </p:cNvPr>
          <p:cNvGraphicFramePr>
            <a:graphicFrameLocks noGrp="1"/>
          </p:cNvGraphicFramePr>
          <p:nvPr>
            <p:extLst>
              <p:ext uri="{D42A27DB-BD31-4B8C-83A1-F6EECF244321}">
                <p14:modId xmlns:p14="http://schemas.microsoft.com/office/powerpoint/2010/main" val="2984468072"/>
              </p:ext>
            </p:extLst>
          </p:nvPr>
        </p:nvGraphicFramePr>
        <p:xfrm>
          <a:off x="796289" y="1744980"/>
          <a:ext cx="10599421" cy="4353353"/>
        </p:xfrm>
        <a:graphic>
          <a:graphicData uri="http://schemas.openxmlformats.org/drawingml/2006/table">
            <a:tbl>
              <a:tblPr/>
              <a:tblGrid>
                <a:gridCol w="2552311">
                  <a:extLst>
                    <a:ext uri="{9D8B030D-6E8A-4147-A177-3AD203B41FA5}">
                      <a16:colId xmlns:a16="http://schemas.microsoft.com/office/drawing/2014/main" val="1088738026"/>
                    </a:ext>
                  </a:extLst>
                </a:gridCol>
                <a:gridCol w="2682370">
                  <a:extLst>
                    <a:ext uri="{9D8B030D-6E8A-4147-A177-3AD203B41FA5}">
                      <a16:colId xmlns:a16="http://schemas.microsoft.com/office/drawing/2014/main" val="2599172334"/>
                    </a:ext>
                  </a:extLst>
                </a:gridCol>
                <a:gridCol w="2682370">
                  <a:extLst>
                    <a:ext uri="{9D8B030D-6E8A-4147-A177-3AD203B41FA5}">
                      <a16:colId xmlns:a16="http://schemas.microsoft.com/office/drawing/2014/main" val="3359920457"/>
                    </a:ext>
                  </a:extLst>
                </a:gridCol>
                <a:gridCol w="2682370">
                  <a:extLst>
                    <a:ext uri="{9D8B030D-6E8A-4147-A177-3AD203B41FA5}">
                      <a16:colId xmlns:a16="http://schemas.microsoft.com/office/drawing/2014/main" val="1072592721"/>
                    </a:ext>
                  </a:extLst>
                </a:gridCol>
              </a:tblGrid>
              <a:tr h="338594">
                <a:tc>
                  <a:txBody>
                    <a:bodyPr/>
                    <a:lstStyle/>
                    <a:p>
                      <a:r>
                        <a:rPr lang="en-US" sz="1000">
                          <a:effectLst/>
                        </a:rPr>
                        <a:t> </a:t>
                      </a:r>
                    </a:p>
                  </a:txBody>
                  <a:tcPr marL="50288" marR="50288" marT="25144" marB="25144" anchor="ctr">
                    <a:lnL>
                      <a:noFill/>
                    </a:lnL>
                    <a:lnR>
                      <a:noFill/>
                    </a:lnR>
                    <a:lnT>
                      <a:noFill/>
                    </a:lnT>
                    <a:lnB>
                      <a:noFill/>
                    </a:lnB>
                  </a:tcPr>
                </a:tc>
                <a:tc>
                  <a:txBody>
                    <a:bodyPr/>
                    <a:lstStyle/>
                    <a:p>
                      <a:r>
                        <a:rPr lang="en-US" sz="1000" b="1">
                          <a:effectLst/>
                        </a:rPr>
                        <a:t>FULL</a:t>
                      </a:r>
                      <a:endParaRPr lang="en-US" sz="1000">
                        <a:effectLst/>
                      </a:endParaRPr>
                    </a:p>
                  </a:txBody>
                  <a:tcPr marL="50288" marR="50288" marT="25144" marB="25144" anchor="ctr">
                    <a:lnL>
                      <a:noFill/>
                    </a:lnL>
                    <a:lnR>
                      <a:noFill/>
                    </a:lnR>
                    <a:lnT>
                      <a:noFill/>
                    </a:lnT>
                    <a:lnB>
                      <a:noFill/>
                    </a:lnB>
                  </a:tcPr>
                </a:tc>
                <a:tc>
                  <a:txBody>
                    <a:bodyPr/>
                    <a:lstStyle/>
                    <a:p>
                      <a:r>
                        <a:rPr lang="en-US" sz="1000" b="1">
                          <a:effectLst/>
                        </a:rPr>
                        <a:t>INCREMENTAL </a:t>
                      </a:r>
                      <a:endParaRPr lang="en-US" sz="1000">
                        <a:effectLst/>
                      </a:endParaRPr>
                    </a:p>
                  </a:txBody>
                  <a:tcPr marL="50288" marR="50288" marT="25144" marB="25144" anchor="ctr">
                    <a:lnL>
                      <a:noFill/>
                    </a:lnL>
                    <a:lnR>
                      <a:noFill/>
                    </a:lnR>
                    <a:lnT>
                      <a:noFill/>
                    </a:lnT>
                    <a:lnB>
                      <a:noFill/>
                    </a:lnB>
                  </a:tcPr>
                </a:tc>
                <a:tc>
                  <a:txBody>
                    <a:bodyPr/>
                    <a:lstStyle/>
                    <a:p>
                      <a:r>
                        <a:rPr lang="en-US" sz="1000" b="1">
                          <a:effectLst/>
                        </a:rPr>
                        <a:t>DIFFERENTIAL </a:t>
                      </a:r>
                      <a:endParaRPr lang="en-US" sz="1000">
                        <a:effectLst/>
                      </a:endParaRPr>
                    </a:p>
                  </a:txBody>
                  <a:tcPr marL="50288" marR="50288" marT="25144" marB="25144" anchor="ctr">
                    <a:lnL>
                      <a:noFill/>
                    </a:lnL>
                    <a:lnR>
                      <a:noFill/>
                    </a:lnR>
                    <a:lnT>
                      <a:noFill/>
                    </a:lnT>
                    <a:lnB>
                      <a:noFill/>
                    </a:lnB>
                  </a:tcPr>
                </a:tc>
                <a:extLst>
                  <a:ext uri="{0D108BD9-81ED-4DB2-BD59-A6C34878D82A}">
                    <a16:rowId xmlns:a16="http://schemas.microsoft.com/office/drawing/2014/main" val="144501637"/>
                  </a:ext>
                </a:extLst>
              </a:tr>
              <a:tr h="628818">
                <a:tc>
                  <a:txBody>
                    <a:bodyPr/>
                    <a:lstStyle/>
                    <a:p>
                      <a:r>
                        <a:rPr lang="en-US" sz="1000">
                          <a:effectLst/>
                        </a:rPr>
                        <a:t>Description:</a:t>
                      </a:r>
                    </a:p>
                  </a:txBody>
                  <a:tcPr marL="50288" marR="50288" marT="25144" marB="25144" anchor="ctr">
                    <a:lnL>
                      <a:noFill/>
                    </a:lnL>
                    <a:lnR>
                      <a:noFill/>
                    </a:lnR>
                    <a:lnT>
                      <a:noFill/>
                    </a:lnT>
                    <a:lnB>
                      <a:noFill/>
                    </a:lnB>
                    <a:solidFill>
                      <a:srgbClr val="F0F0F0"/>
                    </a:solidFill>
                  </a:tcPr>
                </a:tc>
                <a:tc>
                  <a:txBody>
                    <a:bodyPr/>
                    <a:lstStyle/>
                    <a:p>
                      <a:r>
                        <a:rPr lang="en-US" sz="1000">
                          <a:effectLst/>
                        </a:rPr>
                        <a:t>copies the entire data set</a:t>
                      </a:r>
                    </a:p>
                  </a:txBody>
                  <a:tcPr marL="50288" marR="50288" marT="25144" marB="25144" anchor="ctr">
                    <a:lnL>
                      <a:noFill/>
                    </a:lnL>
                    <a:lnR>
                      <a:noFill/>
                    </a:lnR>
                    <a:lnT>
                      <a:noFill/>
                    </a:lnT>
                    <a:lnB>
                      <a:noFill/>
                    </a:lnB>
                    <a:solidFill>
                      <a:srgbClr val="F0F0F0"/>
                    </a:solidFill>
                  </a:tcPr>
                </a:tc>
                <a:tc>
                  <a:txBody>
                    <a:bodyPr/>
                    <a:lstStyle/>
                    <a:p>
                      <a:r>
                        <a:rPr lang="en-US" sz="1000">
                          <a:effectLst/>
                        </a:rPr>
                        <a:t>full backup + changes since the previous backup</a:t>
                      </a:r>
                    </a:p>
                  </a:txBody>
                  <a:tcPr marL="50288" marR="50288" marT="25144" marB="25144" anchor="ctr">
                    <a:lnL>
                      <a:noFill/>
                    </a:lnL>
                    <a:lnR>
                      <a:noFill/>
                    </a:lnR>
                    <a:lnT>
                      <a:noFill/>
                    </a:lnT>
                    <a:lnB>
                      <a:noFill/>
                    </a:lnB>
                    <a:solidFill>
                      <a:srgbClr val="F0F0F0"/>
                    </a:solidFill>
                  </a:tcPr>
                </a:tc>
                <a:tc>
                  <a:txBody>
                    <a:bodyPr/>
                    <a:lstStyle/>
                    <a:p>
                      <a:r>
                        <a:rPr lang="en-US" sz="1000">
                          <a:effectLst/>
                        </a:rPr>
                        <a:t>full backup + changes since the full backup</a:t>
                      </a:r>
                    </a:p>
                  </a:txBody>
                  <a:tcPr marL="50288" marR="50288" marT="25144" marB="25144" anchor="ctr">
                    <a:lnL>
                      <a:noFill/>
                    </a:lnL>
                    <a:lnR>
                      <a:noFill/>
                    </a:lnR>
                    <a:lnT>
                      <a:noFill/>
                    </a:lnT>
                    <a:lnB>
                      <a:noFill/>
                    </a:lnB>
                    <a:solidFill>
                      <a:srgbClr val="F0F0F0"/>
                    </a:solidFill>
                  </a:tcPr>
                </a:tc>
                <a:extLst>
                  <a:ext uri="{0D108BD9-81ED-4DB2-BD59-A6C34878D82A}">
                    <a16:rowId xmlns:a16="http://schemas.microsoft.com/office/drawing/2014/main" val="2352629098"/>
                  </a:ext>
                </a:extLst>
              </a:tr>
              <a:tr h="773929">
                <a:tc>
                  <a:txBody>
                    <a:bodyPr/>
                    <a:lstStyle/>
                    <a:p>
                      <a:r>
                        <a:rPr lang="en-US" sz="1000" dirty="0">
                          <a:effectLst/>
                        </a:rPr>
                        <a:t>Backup time:</a:t>
                      </a:r>
                    </a:p>
                  </a:txBody>
                  <a:tcPr marL="50288" marR="50288" marT="25144" marB="25144" anchor="ctr">
                    <a:lnL>
                      <a:noFill/>
                    </a:lnL>
                    <a:lnR>
                      <a:noFill/>
                    </a:lnR>
                    <a:lnT>
                      <a:noFill/>
                    </a:lnT>
                    <a:lnB>
                      <a:noFill/>
                    </a:lnB>
                  </a:tcPr>
                </a:tc>
                <a:tc>
                  <a:txBody>
                    <a:bodyPr/>
                    <a:lstStyle/>
                    <a:p>
                      <a:r>
                        <a:rPr lang="en-US" sz="1000">
                          <a:effectLst/>
                        </a:rPr>
                        <a:t>time-consuming</a:t>
                      </a:r>
                    </a:p>
                  </a:txBody>
                  <a:tcPr marL="50288" marR="50288" marT="25144" marB="25144" anchor="ctr">
                    <a:lnL>
                      <a:noFill/>
                    </a:lnL>
                    <a:lnR>
                      <a:noFill/>
                    </a:lnR>
                    <a:lnT>
                      <a:noFill/>
                    </a:lnT>
                    <a:lnB>
                      <a:noFill/>
                    </a:lnB>
                  </a:tcPr>
                </a:tc>
                <a:tc>
                  <a:txBody>
                    <a:bodyPr/>
                    <a:lstStyle/>
                    <a:p>
                      <a:r>
                        <a:rPr lang="en-US" sz="1000">
                          <a:effectLst/>
                        </a:rPr>
                        <a:t>fast to back up</a:t>
                      </a:r>
                    </a:p>
                  </a:txBody>
                  <a:tcPr marL="50288" marR="50288" marT="25144" marB="25144" anchor="ctr">
                    <a:lnL>
                      <a:noFill/>
                    </a:lnL>
                    <a:lnR>
                      <a:noFill/>
                    </a:lnR>
                    <a:lnT>
                      <a:noFill/>
                    </a:lnT>
                    <a:lnB>
                      <a:noFill/>
                    </a:lnB>
                  </a:tcPr>
                </a:tc>
                <a:tc>
                  <a:txBody>
                    <a:bodyPr/>
                    <a:lstStyle/>
                    <a:p>
                      <a:r>
                        <a:rPr lang="en-US" sz="1000">
                          <a:effectLst/>
                        </a:rPr>
                        <a:t>faster than a</a:t>
                      </a:r>
                      <a:br>
                        <a:rPr lang="en-US" sz="1000">
                          <a:effectLst/>
                        </a:rPr>
                      </a:br>
                      <a:r>
                        <a:rPr lang="en-US" sz="1000">
                          <a:effectLst/>
                        </a:rPr>
                        <a:t>full backup but slower than an incremental</a:t>
                      </a:r>
                    </a:p>
                  </a:txBody>
                  <a:tcPr marL="50288" marR="50288" marT="25144" marB="25144" anchor="ctr">
                    <a:lnL>
                      <a:noFill/>
                    </a:lnL>
                    <a:lnR>
                      <a:noFill/>
                    </a:lnR>
                    <a:lnT>
                      <a:noFill/>
                    </a:lnT>
                    <a:lnB>
                      <a:noFill/>
                    </a:lnB>
                  </a:tcPr>
                </a:tc>
                <a:extLst>
                  <a:ext uri="{0D108BD9-81ED-4DB2-BD59-A6C34878D82A}">
                    <a16:rowId xmlns:a16="http://schemas.microsoft.com/office/drawing/2014/main" val="749480238"/>
                  </a:ext>
                </a:extLst>
              </a:tr>
              <a:tr h="628818">
                <a:tc>
                  <a:txBody>
                    <a:bodyPr/>
                    <a:lstStyle/>
                    <a:p>
                      <a:r>
                        <a:rPr lang="en-US" sz="1000">
                          <a:effectLst/>
                        </a:rPr>
                        <a:t>Recovery time:</a:t>
                      </a:r>
                    </a:p>
                  </a:txBody>
                  <a:tcPr marL="50288" marR="50288" marT="25144" marB="25144" anchor="ctr">
                    <a:lnL>
                      <a:noFill/>
                    </a:lnL>
                    <a:lnR>
                      <a:noFill/>
                    </a:lnR>
                    <a:lnT>
                      <a:noFill/>
                    </a:lnT>
                    <a:lnB>
                      <a:noFill/>
                    </a:lnB>
                    <a:solidFill>
                      <a:srgbClr val="F0F0F0"/>
                    </a:solidFill>
                  </a:tcPr>
                </a:tc>
                <a:tc>
                  <a:txBody>
                    <a:bodyPr/>
                    <a:lstStyle/>
                    <a:p>
                      <a:r>
                        <a:rPr lang="en-US" sz="1000">
                          <a:effectLst/>
                        </a:rPr>
                        <a:t>fast recovery</a:t>
                      </a:r>
                    </a:p>
                  </a:txBody>
                  <a:tcPr marL="50288" marR="50288" marT="25144" marB="25144" anchor="ctr">
                    <a:lnL>
                      <a:noFill/>
                    </a:lnL>
                    <a:lnR>
                      <a:noFill/>
                    </a:lnR>
                    <a:lnT>
                      <a:noFill/>
                    </a:lnT>
                    <a:lnB>
                      <a:noFill/>
                    </a:lnB>
                    <a:solidFill>
                      <a:srgbClr val="F0F0F0"/>
                    </a:solidFill>
                  </a:tcPr>
                </a:tc>
                <a:tc>
                  <a:txBody>
                    <a:bodyPr/>
                    <a:lstStyle/>
                    <a:p>
                      <a:r>
                        <a:rPr lang="en-US" sz="1000">
                          <a:effectLst/>
                        </a:rPr>
                        <a:t>slow recovery</a:t>
                      </a:r>
                    </a:p>
                  </a:txBody>
                  <a:tcPr marL="50288" marR="50288" marT="25144" marB="25144" anchor="ctr">
                    <a:lnL>
                      <a:noFill/>
                    </a:lnL>
                    <a:lnR>
                      <a:noFill/>
                    </a:lnR>
                    <a:lnT>
                      <a:noFill/>
                    </a:lnT>
                    <a:lnB>
                      <a:noFill/>
                    </a:lnB>
                    <a:solidFill>
                      <a:srgbClr val="F0F0F0"/>
                    </a:solidFill>
                  </a:tcPr>
                </a:tc>
                <a:tc>
                  <a:txBody>
                    <a:bodyPr/>
                    <a:lstStyle/>
                    <a:p>
                      <a:r>
                        <a:rPr lang="en-US" sz="1000" dirty="0">
                          <a:effectLst/>
                        </a:rPr>
                        <a:t>faster than incremental but slower than full</a:t>
                      </a:r>
                    </a:p>
                  </a:txBody>
                  <a:tcPr marL="50288" marR="50288" marT="25144" marB="25144" anchor="ctr">
                    <a:lnL>
                      <a:noFill/>
                    </a:lnL>
                    <a:lnR>
                      <a:noFill/>
                    </a:lnR>
                    <a:lnT>
                      <a:noFill/>
                    </a:lnT>
                    <a:lnB>
                      <a:noFill/>
                    </a:lnB>
                    <a:solidFill>
                      <a:srgbClr val="F0F0F0"/>
                    </a:solidFill>
                  </a:tcPr>
                </a:tc>
                <a:extLst>
                  <a:ext uri="{0D108BD9-81ED-4DB2-BD59-A6C34878D82A}">
                    <a16:rowId xmlns:a16="http://schemas.microsoft.com/office/drawing/2014/main" val="760887094"/>
                  </a:ext>
                </a:extLst>
              </a:tr>
              <a:tr h="919041">
                <a:tc>
                  <a:txBody>
                    <a:bodyPr/>
                    <a:lstStyle/>
                    <a:p>
                      <a:r>
                        <a:rPr lang="en-US" sz="1000">
                          <a:effectLst/>
                        </a:rPr>
                        <a:t>Storage space:</a:t>
                      </a:r>
                    </a:p>
                  </a:txBody>
                  <a:tcPr marL="50288" marR="50288" marT="25144" marB="25144" anchor="ctr">
                    <a:lnL>
                      <a:noFill/>
                    </a:lnL>
                    <a:lnR>
                      <a:noFill/>
                    </a:lnR>
                    <a:lnT>
                      <a:noFill/>
                    </a:lnT>
                    <a:lnB>
                      <a:noFill/>
                    </a:lnB>
                  </a:tcPr>
                </a:tc>
                <a:tc>
                  <a:txBody>
                    <a:bodyPr/>
                    <a:lstStyle/>
                    <a:p>
                      <a:r>
                        <a:rPr lang="en-US" sz="1000" dirty="0">
                          <a:effectLst/>
                        </a:rPr>
                        <a:t>requires a lot of storage space</a:t>
                      </a:r>
                    </a:p>
                  </a:txBody>
                  <a:tcPr marL="50288" marR="50288" marT="25144" marB="25144" anchor="ctr">
                    <a:lnL>
                      <a:noFill/>
                    </a:lnL>
                    <a:lnR>
                      <a:noFill/>
                    </a:lnR>
                    <a:lnT>
                      <a:noFill/>
                    </a:lnT>
                    <a:lnB>
                      <a:noFill/>
                    </a:lnB>
                  </a:tcPr>
                </a:tc>
                <a:tc>
                  <a:txBody>
                    <a:bodyPr/>
                    <a:lstStyle/>
                    <a:p>
                      <a:r>
                        <a:rPr lang="en-US" sz="1000">
                          <a:effectLst/>
                        </a:rPr>
                        <a:t>requires less storage space</a:t>
                      </a:r>
                    </a:p>
                  </a:txBody>
                  <a:tcPr marL="50288" marR="50288" marT="25144" marB="25144" anchor="ctr">
                    <a:lnL>
                      <a:noFill/>
                    </a:lnL>
                    <a:lnR>
                      <a:noFill/>
                    </a:lnR>
                    <a:lnT>
                      <a:noFill/>
                    </a:lnT>
                    <a:lnB>
                      <a:noFill/>
                    </a:lnB>
                  </a:tcPr>
                </a:tc>
                <a:tc>
                  <a:txBody>
                    <a:bodyPr/>
                    <a:lstStyle/>
                    <a:p>
                      <a:r>
                        <a:rPr lang="en-US" sz="1000">
                          <a:effectLst/>
                        </a:rPr>
                        <a:t>requires less storage space than a full backup, but more than an incremental</a:t>
                      </a:r>
                    </a:p>
                  </a:txBody>
                  <a:tcPr marL="50288" marR="50288" marT="25144" marB="25144" anchor="ctr">
                    <a:lnL>
                      <a:noFill/>
                    </a:lnL>
                    <a:lnR>
                      <a:noFill/>
                    </a:lnR>
                    <a:lnT>
                      <a:noFill/>
                    </a:lnT>
                    <a:lnB>
                      <a:noFill/>
                    </a:lnB>
                  </a:tcPr>
                </a:tc>
                <a:extLst>
                  <a:ext uri="{0D108BD9-81ED-4DB2-BD59-A6C34878D82A}">
                    <a16:rowId xmlns:a16="http://schemas.microsoft.com/office/drawing/2014/main" val="1902155496"/>
                  </a:ext>
                </a:extLst>
              </a:tr>
              <a:tr h="1064153">
                <a:tc>
                  <a:txBody>
                    <a:bodyPr/>
                    <a:lstStyle/>
                    <a:p>
                      <a:r>
                        <a:rPr lang="en-US" sz="1000">
                          <a:effectLst/>
                        </a:rPr>
                        <a:t>Bandwidth:</a:t>
                      </a:r>
                    </a:p>
                  </a:txBody>
                  <a:tcPr marL="50288" marR="50288" marT="25144" marB="25144" anchor="ctr">
                    <a:lnL>
                      <a:noFill/>
                    </a:lnL>
                    <a:lnR>
                      <a:noFill/>
                    </a:lnR>
                    <a:lnT>
                      <a:noFill/>
                    </a:lnT>
                    <a:lnB>
                      <a:noFill/>
                    </a:lnB>
                    <a:solidFill>
                      <a:srgbClr val="F0F0F0"/>
                    </a:solidFill>
                  </a:tcPr>
                </a:tc>
                <a:tc>
                  <a:txBody>
                    <a:bodyPr/>
                    <a:lstStyle/>
                    <a:p>
                      <a:r>
                        <a:rPr lang="en-US" sz="1000">
                          <a:effectLst/>
                        </a:rPr>
                        <a:t>uses a lot of bandwidth</a:t>
                      </a:r>
                    </a:p>
                  </a:txBody>
                  <a:tcPr marL="50288" marR="50288" marT="25144" marB="25144" anchor="ctr">
                    <a:lnL>
                      <a:noFill/>
                    </a:lnL>
                    <a:lnR>
                      <a:noFill/>
                    </a:lnR>
                    <a:lnT>
                      <a:noFill/>
                    </a:lnT>
                    <a:lnB>
                      <a:noFill/>
                    </a:lnB>
                    <a:solidFill>
                      <a:srgbClr val="F0F0F0"/>
                    </a:solidFill>
                  </a:tcPr>
                </a:tc>
                <a:tc>
                  <a:txBody>
                    <a:bodyPr/>
                    <a:lstStyle/>
                    <a:p>
                      <a:r>
                        <a:rPr lang="en-US" sz="1000">
                          <a:effectLst/>
                        </a:rPr>
                        <a:t>uses less bandwidth</a:t>
                      </a:r>
                    </a:p>
                  </a:txBody>
                  <a:tcPr marL="50288" marR="50288" marT="25144" marB="25144" anchor="ctr">
                    <a:lnL>
                      <a:noFill/>
                    </a:lnL>
                    <a:lnR>
                      <a:noFill/>
                    </a:lnR>
                    <a:lnT>
                      <a:noFill/>
                    </a:lnT>
                    <a:lnB>
                      <a:noFill/>
                    </a:lnB>
                    <a:solidFill>
                      <a:srgbClr val="F0F0F0"/>
                    </a:solidFill>
                  </a:tcPr>
                </a:tc>
                <a:tc>
                  <a:txBody>
                    <a:bodyPr/>
                    <a:lstStyle/>
                    <a:p>
                      <a:r>
                        <a:rPr lang="en-US" sz="1000" dirty="0">
                          <a:effectLst/>
                        </a:rPr>
                        <a:t>uses less bandwidth than a full backup, but more than an incremental backup</a:t>
                      </a:r>
                    </a:p>
                  </a:txBody>
                  <a:tcPr marL="50288" marR="50288" marT="25144" marB="25144" anchor="ctr">
                    <a:lnL>
                      <a:noFill/>
                    </a:lnL>
                    <a:lnR>
                      <a:noFill/>
                    </a:lnR>
                    <a:lnT>
                      <a:noFill/>
                    </a:lnT>
                    <a:lnB>
                      <a:noFill/>
                    </a:lnB>
                    <a:solidFill>
                      <a:srgbClr val="F0F0F0"/>
                    </a:solidFill>
                  </a:tcPr>
                </a:tc>
                <a:extLst>
                  <a:ext uri="{0D108BD9-81ED-4DB2-BD59-A6C34878D82A}">
                    <a16:rowId xmlns:a16="http://schemas.microsoft.com/office/drawing/2014/main" val="1324655798"/>
                  </a:ext>
                </a:extLst>
              </a:tr>
            </a:tbl>
          </a:graphicData>
        </a:graphic>
      </p:graphicFrame>
      <p:sp>
        <p:nvSpPr>
          <p:cNvPr id="2" name="Slide Number Placeholder 1">
            <a:extLst>
              <a:ext uri="{FF2B5EF4-FFF2-40B4-BE49-F238E27FC236}">
                <a16:creationId xmlns:a16="http://schemas.microsoft.com/office/drawing/2014/main" id="{404CADCA-EB9C-439C-A2F1-973AF482FC84}"/>
              </a:ext>
            </a:extLst>
          </p:cNvPr>
          <p:cNvSpPr>
            <a:spLocks noGrp="1"/>
          </p:cNvSpPr>
          <p:nvPr>
            <p:ph type="sldNum" sz="quarter" idx="12"/>
          </p:nvPr>
        </p:nvSpPr>
        <p:spPr/>
        <p:txBody>
          <a:bodyPr/>
          <a:lstStyle/>
          <a:p>
            <a:fld id="{D42F1927-7E3C-42F7-B3EA-B525BE0FC4F3}" type="slidenum">
              <a:rPr lang="en-US" smtClean="0"/>
              <a:t>21</a:t>
            </a:fld>
            <a:endParaRPr lang="en-US" dirty="0"/>
          </a:p>
        </p:txBody>
      </p:sp>
    </p:spTree>
    <p:extLst>
      <p:ext uri="{BB962C8B-B14F-4D97-AF65-F5344CB8AC3E}">
        <p14:creationId xmlns:p14="http://schemas.microsoft.com/office/powerpoint/2010/main" val="51976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65DE6F-3D69-4817-ABD8-CEC2DD7639FD}"/>
              </a:ext>
            </a:extLst>
          </p:cNvPr>
          <p:cNvSpPr>
            <a:spLocks noGrp="1"/>
          </p:cNvSpPr>
          <p:nvPr>
            <p:ph type="body" sz="quarter" idx="10"/>
          </p:nvPr>
        </p:nvSpPr>
        <p:spPr>
          <a:xfrm>
            <a:off x="182880" y="2596740"/>
            <a:ext cx="4091940" cy="1664519"/>
          </a:xfrm>
        </p:spPr>
        <p:txBody>
          <a:bodyPr>
            <a:normAutofit/>
          </a:bodyPr>
          <a:lstStyle/>
          <a:p>
            <a:r>
              <a:rPr lang="en-US" sz="3800" b="1" dirty="0">
                <a:latin typeface="+mj-lt"/>
              </a:rPr>
              <a:t>ADVANCED CYBERSECURITY CONCEPTS </a:t>
            </a:r>
          </a:p>
        </p:txBody>
      </p:sp>
      <p:pic>
        <p:nvPicPr>
          <p:cNvPr id="5124" name="Picture 4">
            <a:extLst>
              <a:ext uri="{FF2B5EF4-FFF2-40B4-BE49-F238E27FC236}">
                <a16:creationId xmlns:a16="http://schemas.microsoft.com/office/drawing/2014/main" id="{91B3B0A3-4B0E-4E76-A26B-6AC6D1F72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43708"/>
            <a:ext cx="4764697" cy="3970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06677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C7ADD3-5889-48AF-AE9B-C16E6575DAA3}"/>
              </a:ext>
            </a:extLst>
          </p:cNvPr>
          <p:cNvSpPr>
            <a:spLocks noGrp="1"/>
          </p:cNvSpPr>
          <p:nvPr>
            <p:ph idx="1"/>
          </p:nvPr>
        </p:nvSpPr>
        <p:spPr>
          <a:xfrm>
            <a:off x="609600" y="1481329"/>
            <a:ext cx="10972800" cy="3014471"/>
          </a:xfrm>
        </p:spPr>
        <p:txBody>
          <a:bodyPr/>
          <a:lstStyle/>
          <a:p>
            <a:endParaRPr lang="en-US" dirty="0"/>
          </a:p>
          <a:p>
            <a:r>
              <a:rPr lang="en-US" dirty="0">
                <a:cs typeface="Times New Roman" panose="02020603050405020304" pitchFamily="18" charset="0"/>
              </a:rPr>
              <a:t>NIST 800-171 refers to National Institute of Standards and Technology Special Publication 800-171, which governs Controlled Unclassified Information (CUI) in Non-Federal Information Systems and Organizations. It is essentially a set of standards that define how to safeguard and distribute material deemed sensitive but not classified.</a:t>
            </a:r>
          </a:p>
          <a:p>
            <a:endParaRPr lang="en-US" dirty="0"/>
          </a:p>
        </p:txBody>
      </p:sp>
      <p:sp>
        <p:nvSpPr>
          <p:cNvPr id="3" name="Title 2">
            <a:extLst>
              <a:ext uri="{FF2B5EF4-FFF2-40B4-BE49-F238E27FC236}">
                <a16:creationId xmlns:a16="http://schemas.microsoft.com/office/drawing/2014/main" id="{65FFC118-3298-408F-9C04-541EAC2E70CD}"/>
              </a:ext>
            </a:extLst>
          </p:cNvPr>
          <p:cNvSpPr>
            <a:spLocks noGrp="1"/>
          </p:cNvSpPr>
          <p:nvPr>
            <p:ph type="title"/>
          </p:nvPr>
        </p:nvSpPr>
        <p:spPr/>
        <p:txBody>
          <a:bodyPr>
            <a:normAutofit/>
          </a:bodyPr>
          <a:lstStyle/>
          <a:p>
            <a:r>
              <a:rPr lang="en-US" dirty="0"/>
              <a:t>WHAT IS NIST 800-171?</a:t>
            </a:r>
          </a:p>
        </p:txBody>
      </p:sp>
      <p:sp>
        <p:nvSpPr>
          <p:cNvPr id="5" name="Slide Number Placeholder 4">
            <a:extLst>
              <a:ext uri="{FF2B5EF4-FFF2-40B4-BE49-F238E27FC236}">
                <a16:creationId xmlns:a16="http://schemas.microsoft.com/office/drawing/2014/main" id="{5C386826-5E20-480E-A8A2-A3B46C6A9B45}"/>
              </a:ext>
            </a:extLst>
          </p:cNvPr>
          <p:cNvSpPr>
            <a:spLocks noGrp="1"/>
          </p:cNvSpPr>
          <p:nvPr>
            <p:ph type="sldNum" sz="quarter" idx="12"/>
          </p:nvPr>
        </p:nvSpPr>
        <p:spPr/>
        <p:txBody>
          <a:bodyPr/>
          <a:lstStyle/>
          <a:p>
            <a:fld id="{D42F1927-7E3C-42F7-B3EA-B525BE0FC4F3}" type="slidenum">
              <a:rPr lang="en-US" smtClean="0"/>
              <a:t>23</a:t>
            </a:fld>
            <a:endParaRPr lang="en-US" dirty="0"/>
          </a:p>
        </p:txBody>
      </p:sp>
    </p:spTree>
    <p:extLst>
      <p:ext uri="{BB962C8B-B14F-4D97-AF65-F5344CB8AC3E}">
        <p14:creationId xmlns:p14="http://schemas.microsoft.com/office/powerpoint/2010/main" val="4114710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3D7291-DB9C-4A98-8346-42CAD81F11C3}"/>
              </a:ext>
            </a:extLst>
          </p:cNvPr>
          <p:cNvSpPr>
            <a:spLocks noGrp="1"/>
          </p:cNvSpPr>
          <p:nvPr>
            <p:ph idx="1"/>
          </p:nvPr>
        </p:nvSpPr>
        <p:spPr>
          <a:xfrm>
            <a:off x="1771441" y="2403514"/>
            <a:ext cx="3725165" cy="2678639"/>
          </a:xfrm>
        </p:spPr>
        <p:txBody>
          <a:bodyPr/>
          <a:lstStyle/>
          <a:p>
            <a:pPr marL="457200" indent="-457200">
              <a:buFont typeface="Arial" panose="020B0604020202020204" pitchFamily="34" charset="0"/>
              <a:buChar char="•"/>
            </a:pPr>
            <a:r>
              <a:rPr lang="en-US" dirty="0">
                <a:cs typeface="Times New Roman" panose="02020603050405020304" pitchFamily="18" charset="0"/>
              </a:rPr>
              <a:t>Identify </a:t>
            </a:r>
          </a:p>
          <a:p>
            <a:pPr marL="457200" indent="-457200">
              <a:buFont typeface="Arial" panose="020B0604020202020204" pitchFamily="34" charset="0"/>
              <a:buChar char="•"/>
            </a:pPr>
            <a:r>
              <a:rPr lang="en-US" dirty="0">
                <a:cs typeface="Times New Roman" panose="02020603050405020304" pitchFamily="18" charset="0"/>
              </a:rPr>
              <a:t>Protect </a:t>
            </a:r>
          </a:p>
          <a:p>
            <a:pPr marL="457200" indent="-457200">
              <a:buFont typeface="Arial" panose="020B0604020202020204" pitchFamily="34" charset="0"/>
              <a:buChar char="•"/>
            </a:pPr>
            <a:r>
              <a:rPr lang="en-US" dirty="0">
                <a:cs typeface="Times New Roman" panose="02020603050405020304" pitchFamily="18" charset="0"/>
              </a:rPr>
              <a:t>Detect </a:t>
            </a:r>
          </a:p>
          <a:p>
            <a:pPr marL="457200" indent="-457200">
              <a:buFont typeface="Arial" panose="020B0604020202020204" pitchFamily="34" charset="0"/>
              <a:buChar char="•"/>
            </a:pPr>
            <a:r>
              <a:rPr lang="en-US" dirty="0">
                <a:cs typeface="Times New Roman" panose="02020603050405020304" pitchFamily="18" charset="0"/>
              </a:rPr>
              <a:t>Respond </a:t>
            </a:r>
          </a:p>
          <a:p>
            <a:pPr marL="457200" indent="-457200">
              <a:buFont typeface="Arial" panose="020B0604020202020204" pitchFamily="34" charset="0"/>
              <a:buChar char="•"/>
            </a:pPr>
            <a:r>
              <a:rPr lang="en-US" dirty="0">
                <a:cs typeface="Times New Roman" panose="02020603050405020304" pitchFamily="18" charset="0"/>
              </a:rPr>
              <a:t>Recover</a:t>
            </a:r>
          </a:p>
        </p:txBody>
      </p:sp>
      <p:sp>
        <p:nvSpPr>
          <p:cNvPr id="3" name="Title 2">
            <a:extLst>
              <a:ext uri="{FF2B5EF4-FFF2-40B4-BE49-F238E27FC236}">
                <a16:creationId xmlns:a16="http://schemas.microsoft.com/office/drawing/2014/main" id="{2977C646-3DD3-492B-B0AF-470214BDEFE2}"/>
              </a:ext>
            </a:extLst>
          </p:cNvPr>
          <p:cNvSpPr>
            <a:spLocks noGrp="1"/>
          </p:cNvSpPr>
          <p:nvPr>
            <p:ph type="title"/>
          </p:nvPr>
        </p:nvSpPr>
        <p:spPr>
          <a:xfrm>
            <a:off x="776078" y="301587"/>
            <a:ext cx="8632367" cy="973004"/>
          </a:xfrm>
        </p:spPr>
        <p:txBody>
          <a:bodyPr>
            <a:normAutofit/>
          </a:bodyPr>
          <a:lstStyle/>
          <a:p>
            <a:r>
              <a:rPr lang="en-US" dirty="0"/>
              <a:t>FRAMEWORK CORE</a:t>
            </a:r>
          </a:p>
        </p:txBody>
      </p:sp>
      <p:pic>
        <p:nvPicPr>
          <p:cNvPr id="1026" name="Picture 4">
            <a:extLst>
              <a:ext uri="{FF2B5EF4-FFF2-40B4-BE49-F238E27FC236}">
                <a16:creationId xmlns:a16="http://schemas.microsoft.com/office/drawing/2014/main" id="{267FE4B1-FB83-4843-A8A9-BA07D0814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8180" y="1637547"/>
            <a:ext cx="5392379" cy="421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1371ADD4-C097-4280-957E-74134594B073}"/>
              </a:ext>
            </a:extLst>
          </p:cNvPr>
          <p:cNvSpPr>
            <a:spLocks noGrp="1"/>
          </p:cNvSpPr>
          <p:nvPr>
            <p:ph type="sldNum" sz="quarter" idx="12"/>
          </p:nvPr>
        </p:nvSpPr>
        <p:spPr/>
        <p:txBody>
          <a:bodyPr/>
          <a:lstStyle/>
          <a:p>
            <a:fld id="{D42F1927-7E3C-42F7-B3EA-B525BE0FC4F3}" type="slidenum">
              <a:rPr lang="en-US" smtClean="0"/>
              <a:t>24</a:t>
            </a:fld>
            <a:endParaRPr lang="en-US" dirty="0"/>
          </a:p>
        </p:txBody>
      </p:sp>
    </p:spTree>
    <p:extLst>
      <p:ext uri="{BB962C8B-B14F-4D97-AF65-F5344CB8AC3E}">
        <p14:creationId xmlns:p14="http://schemas.microsoft.com/office/powerpoint/2010/main" val="4085480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8C5BA0-1D2C-4C66-8E5A-7FD1D4639283}"/>
              </a:ext>
            </a:extLst>
          </p:cNvPr>
          <p:cNvSpPr>
            <a:spLocks noGrp="1"/>
          </p:cNvSpPr>
          <p:nvPr>
            <p:ph idx="1"/>
          </p:nvPr>
        </p:nvSpPr>
        <p:spPr>
          <a:xfrm>
            <a:off x="609600" y="1549826"/>
            <a:ext cx="11399520" cy="896194"/>
          </a:xfrm>
        </p:spPr>
        <p:txBody>
          <a:bodyPr>
            <a:normAutofit/>
          </a:bodyPr>
          <a:lstStyle/>
          <a:p>
            <a:pPr>
              <a:lnSpc>
                <a:spcPct val="70000"/>
              </a:lnSpc>
            </a:pPr>
            <a:r>
              <a:rPr lang="en-US" sz="2400" dirty="0">
                <a:cs typeface="Times New Roman" panose="02020603050405020304" pitchFamily="18" charset="0"/>
              </a:rPr>
              <a:t>Contractors who need access to Controlled Unclassified Information (CUI) must implement and verify compliance and create security protocols for 14 key areas. </a:t>
            </a:r>
          </a:p>
        </p:txBody>
      </p:sp>
      <p:sp>
        <p:nvSpPr>
          <p:cNvPr id="3" name="Title 2">
            <a:extLst>
              <a:ext uri="{FF2B5EF4-FFF2-40B4-BE49-F238E27FC236}">
                <a16:creationId xmlns:a16="http://schemas.microsoft.com/office/drawing/2014/main" id="{91DFD262-A522-48ED-9830-E18EC32E1126}"/>
              </a:ext>
            </a:extLst>
          </p:cNvPr>
          <p:cNvSpPr>
            <a:spLocks noGrp="1"/>
          </p:cNvSpPr>
          <p:nvPr>
            <p:ph type="title"/>
          </p:nvPr>
        </p:nvSpPr>
        <p:spPr>
          <a:xfrm>
            <a:off x="609600" y="274638"/>
            <a:ext cx="10972800" cy="1143000"/>
          </a:xfrm>
        </p:spPr>
        <p:txBody>
          <a:bodyPr>
            <a:normAutofit/>
          </a:bodyPr>
          <a:lstStyle/>
          <a:p>
            <a:r>
              <a:rPr lang="en-US" dirty="0"/>
              <a:t>THE 14 FUNDAMENTAL AREAS OF NIST 800-171</a:t>
            </a:r>
          </a:p>
        </p:txBody>
      </p:sp>
      <p:sp>
        <p:nvSpPr>
          <p:cNvPr id="5" name="Content Placeholder 1">
            <a:extLst>
              <a:ext uri="{FF2B5EF4-FFF2-40B4-BE49-F238E27FC236}">
                <a16:creationId xmlns:a16="http://schemas.microsoft.com/office/drawing/2014/main" id="{9DC7171D-13B5-41E3-BA69-6161FDC9C012}"/>
              </a:ext>
            </a:extLst>
          </p:cNvPr>
          <p:cNvSpPr txBox="1">
            <a:spLocks/>
          </p:cNvSpPr>
          <p:nvPr/>
        </p:nvSpPr>
        <p:spPr>
          <a:xfrm>
            <a:off x="2247899" y="2707748"/>
            <a:ext cx="3621909" cy="3203494"/>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
            </a:pPr>
            <a:r>
              <a:rPr lang="en-US" dirty="0">
                <a:cs typeface="Times New Roman" panose="02020603050405020304" pitchFamily="18" charset="0"/>
              </a:rPr>
              <a:t>Access Control</a:t>
            </a:r>
          </a:p>
          <a:p>
            <a:pPr marL="342900" indent="-342900">
              <a:buFont typeface="Wingdings" panose="05000000000000000000" pitchFamily="2" charset="2"/>
              <a:buChar char="§"/>
            </a:pPr>
            <a:r>
              <a:rPr lang="en-US" dirty="0">
                <a:cs typeface="Times New Roman" panose="02020603050405020304" pitchFamily="18" charset="0"/>
              </a:rPr>
              <a:t>Awareness &amp; Training</a:t>
            </a:r>
          </a:p>
          <a:p>
            <a:pPr marL="342900" indent="-342900">
              <a:buFont typeface="Wingdings" panose="05000000000000000000" pitchFamily="2" charset="2"/>
              <a:buChar char="§"/>
            </a:pPr>
            <a:r>
              <a:rPr lang="en-US" dirty="0">
                <a:cs typeface="Times New Roman" panose="02020603050405020304" pitchFamily="18" charset="0"/>
              </a:rPr>
              <a:t>Audit &amp; Accountability</a:t>
            </a:r>
          </a:p>
          <a:p>
            <a:pPr marL="342900" indent="-342900">
              <a:buFont typeface="Wingdings" panose="05000000000000000000" pitchFamily="2" charset="2"/>
              <a:buChar char="§"/>
            </a:pPr>
            <a:r>
              <a:rPr lang="en-US" dirty="0">
                <a:cs typeface="Times New Roman" panose="02020603050405020304" pitchFamily="18" charset="0"/>
              </a:rPr>
              <a:t>Configuration Management </a:t>
            </a:r>
          </a:p>
          <a:p>
            <a:pPr marL="342900" indent="-342900">
              <a:buFont typeface="Wingdings" panose="05000000000000000000" pitchFamily="2" charset="2"/>
              <a:buChar char="§"/>
            </a:pPr>
            <a:r>
              <a:rPr lang="en-US" dirty="0">
                <a:cs typeface="Times New Roman" panose="02020603050405020304" pitchFamily="18" charset="0"/>
              </a:rPr>
              <a:t>Identification &amp; Authentication </a:t>
            </a:r>
          </a:p>
          <a:p>
            <a:pPr marL="342900" indent="-342900">
              <a:buFont typeface="Wingdings" panose="05000000000000000000" pitchFamily="2" charset="2"/>
              <a:buChar char="§"/>
            </a:pPr>
            <a:r>
              <a:rPr lang="en-US" dirty="0">
                <a:cs typeface="Times New Roman" panose="02020603050405020304" pitchFamily="18" charset="0"/>
              </a:rPr>
              <a:t>Incident Response</a:t>
            </a:r>
          </a:p>
          <a:p>
            <a:pPr marL="342900" indent="-342900">
              <a:buFont typeface="Wingdings" panose="05000000000000000000" pitchFamily="2" charset="2"/>
              <a:buChar char="§"/>
            </a:pPr>
            <a:r>
              <a:rPr lang="en-US" dirty="0">
                <a:cs typeface="Times New Roman" panose="02020603050405020304" pitchFamily="18" charset="0"/>
              </a:rPr>
              <a:t>Maintenance </a:t>
            </a:r>
          </a:p>
          <a:p>
            <a:endParaRPr lang="en-US" sz="2000" dirty="0">
              <a:latin typeface="Times New Roman" panose="02020603050405020304" pitchFamily="18" charset="0"/>
              <a:cs typeface="Times New Roman" panose="02020603050405020304" pitchFamily="18" charset="0"/>
            </a:endParaRPr>
          </a:p>
        </p:txBody>
      </p:sp>
      <p:sp>
        <p:nvSpPr>
          <p:cNvPr id="6" name="Content Placeholder 1">
            <a:extLst>
              <a:ext uri="{FF2B5EF4-FFF2-40B4-BE49-F238E27FC236}">
                <a16:creationId xmlns:a16="http://schemas.microsoft.com/office/drawing/2014/main" id="{C3FFABBB-6910-4129-A859-269B72EC5441}"/>
              </a:ext>
            </a:extLst>
          </p:cNvPr>
          <p:cNvSpPr txBox="1">
            <a:spLocks/>
          </p:cNvSpPr>
          <p:nvPr/>
        </p:nvSpPr>
        <p:spPr>
          <a:xfrm>
            <a:off x="6350001" y="2707748"/>
            <a:ext cx="4287520" cy="3203494"/>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
            </a:pPr>
            <a:r>
              <a:rPr lang="en-US" sz="2400" dirty="0">
                <a:cs typeface="Times New Roman" panose="02020603050405020304" pitchFamily="18" charset="0"/>
              </a:rPr>
              <a:t>Media Protection</a:t>
            </a:r>
          </a:p>
          <a:p>
            <a:pPr marL="342900" indent="-342900">
              <a:buFont typeface="Wingdings" panose="05000000000000000000" pitchFamily="2" charset="2"/>
              <a:buChar char="§"/>
            </a:pPr>
            <a:r>
              <a:rPr lang="en-US" sz="2400" dirty="0">
                <a:cs typeface="Times New Roman" panose="02020603050405020304" pitchFamily="18" charset="0"/>
              </a:rPr>
              <a:t>Personnel Security </a:t>
            </a:r>
          </a:p>
          <a:p>
            <a:pPr marL="342900" indent="-342900">
              <a:buFont typeface="Wingdings" panose="05000000000000000000" pitchFamily="2" charset="2"/>
              <a:buChar char="§"/>
            </a:pPr>
            <a:r>
              <a:rPr lang="en-US" sz="2400" dirty="0">
                <a:cs typeface="Times New Roman" panose="02020603050405020304" pitchFamily="18" charset="0"/>
              </a:rPr>
              <a:t>Physical Protection </a:t>
            </a:r>
          </a:p>
          <a:p>
            <a:pPr marL="342900" indent="-342900">
              <a:buFont typeface="Wingdings" panose="05000000000000000000" pitchFamily="2" charset="2"/>
              <a:buChar char="§"/>
            </a:pPr>
            <a:r>
              <a:rPr lang="en-US" sz="2400" dirty="0">
                <a:cs typeface="Times New Roman" panose="02020603050405020304" pitchFamily="18" charset="0"/>
              </a:rPr>
              <a:t>Risk Assessment </a:t>
            </a:r>
          </a:p>
          <a:p>
            <a:pPr marL="342900" indent="-342900">
              <a:buFont typeface="Wingdings" panose="05000000000000000000" pitchFamily="2" charset="2"/>
              <a:buChar char="§"/>
            </a:pPr>
            <a:r>
              <a:rPr lang="en-US" sz="2400" dirty="0">
                <a:cs typeface="Times New Roman" panose="02020603050405020304" pitchFamily="18" charset="0"/>
              </a:rPr>
              <a:t>Security Assessment </a:t>
            </a:r>
          </a:p>
          <a:p>
            <a:pPr marL="342900" indent="-342900">
              <a:buFont typeface="Wingdings" panose="05000000000000000000" pitchFamily="2" charset="2"/>
              <a:buChar char="§"/>
            </a:pPr>
            <a:r>
              <a:rPr lang="en-US" sz="2400" dirty="0">
                <a:cs typeface="Times New Roman" panose="02020603050405020304" pitchFamily="18" charset="0"/>
              </a:rPr>
              <a:t>System &amp; Communication Protection </a:t>
            </a:r>
          </a:p>
          <a:p>
            <a:pPr marL="342900" indent="-342900">
              <a:buFont typeface="Wingdings" panose="05000000000000000000" pitchFamily="2" charset="2"/>
              <a:buChar char="§"/>
            </a:pPr>
            <a:r>
              <a:rPr lang="en-US" sz="2400" dirty="0">
                <a:cs typeface="Times New Roman" panose="02020603050405020304" pitchFamily="18" charset="0"/>
              </a:rPr>
              <a:t>System &amp; Information Integrity </a:t>
            </a:r>
          </a:p>
        </p:txBody>
      </p:sp>
      <p:sp>
        <p:nvSpPr>
          <p:cNvPr id="4" name="Slide Number Placeholder 3">
            <a:extLst>
              <a:ext uri="{FF2B5EF4-FFF2-40B4-BE49-F238E27FC236}">
                <a16:creationId xmlns:a16="http://schemas.microsoft.com/office/drawing/2014/main" id="{2B863DDD-8EE2-4375-8F14-26C25D146B08}"/>
              </a:ext>
            </a:extLst>
          </p:cNvPr>
          <p:cNvSpPr>
            <a:spLocks noGrp="1"/>
          </p:cNvSpPr>
          <p:nvPr>
            <p:ph type="sldNum" sz="quarter" idx="12"/>
          </p:nvPr>
        </p:nvSpPr>
        <p:spPr/>
        <p:txBody>
          <a:bodyPr/>
          <a:lstStyle/>
          <a:p>
            <a:fld id="{D42F1927-7E3C-42F7-B3EA-B525BE0FC4F3}" type="slidenum">
              <a:rPr lang="en-US" smtClean="0"/>
              <a:t>25</a:t>
            </a:fld>
            <a:endParaRPr lang="en-US" dirty="0"/>
          </a:p>
        </p:txBody>
      </p:sp>
    </p:spTree>
    <p:extLst>
      <p:ext uri="{BB962C8B-B14F-4D97-AF65-F5344CB8AC3E}">
        <p14:creationId xmlns:p14="http://schemas.microsoft.com/office/powerpoint/2010/main" val="4155442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169F-9110-4447-AAFD-66AB45ED8CDE}"/>
              </a:ext>
            </a:extLst>
          </p:cNvPr>
          <p:cNvSpPr>
            <a:spLocks noGrp="1"/>
          </p:cNvSpPr>
          <p:nvPr>
            <p:ph type="title"/>
          </p:nvPr>
        </p:nvSpPr>
        <p:spPr>
          <a:xfrm>
            <a:off x="838200" y="365126"/>
            <a:ext cx="10515600" cy="770948"/>
          </a:xfrm>
        </p:spPr>
        <p:txBody>
          <a:bodyPr/>
          <a:lstStyle/>
          <a:p>
            <a:r>
              <a:rPr lang="en-US" altLang="en-US" dirty="0"/>
              <a:t>1 ACCESS CONTROL</a:t>
            </a:r>
            <a:endParaRPr lang="en-US" dirty="0"/>
          </a:p>
        </p:txBody>
      </p:sp>
      <p:sp>
        <p:nvSpPr>
          <p:cNvPr id="3" name="Content Placeholder 2">
            <a:extLst>
              <a:ext uri="{FF2B5EF4-FFF2-40B4-BE49-F238E27FC236}">
                <a16:creationId xmlns:a16="http://schemas.microsoft.com/office/drawing/2014/main" id="{A17EC420-1A7C-4B50-BCF0-A637301E957C}"/>
              </a:ext>
            </a:extLst>
          </p:cNvPr>
          <p:cNvSpPr>
            <a:spLocks noGrp="1"/>
          </p:cNvSpPr>
          <p:nvPr>
            <p:ph idx="1"/>
          </p:nvPr>
        </p:nvSpPr>
        <p:spPr>
          <a:xfrm>
            <a:off x="838200" y="1727077"/>
            <a:ext cx="10515600" cy="1701923"/>
          </a:xfrm>
        </p:spPr>
        <p:txBody>
          <a:bodyPr>
            <a:noAutofit/>
          </a:bodyPr>
          <a:lstStyle/>
          <a:p>
            <a:pPr marL="0" indent="0">
              <a:buNone/>
            </a:pPr>
            <a:r>
              <a:rPr lang="en-US" altLang="en-US" sz="2400" dirty="0">
                <a:cs typeface="Times New Roman" panose="02020603050405020304" pitchFamily="18" charset="0"/>
              </a:rPr>
              <a:t>Access control policies (e.g., identity- or role-based policies, control matrices, and cryptography) control access between active entities or subjects (i.e., users or processes acting on behalf of users) and passive entities or objects (e.g., devices, files, records, and domains) in systems.</a:t>
            </a:r>
            <a:endParaRPr lang="en-US" sz="2400" dirty="0">
              <a:cs typeface="Times New Roman" panose="02020603050405020304" pitchFamily="18" charset="0"/>
            </a:endParaRPr>
          </a:p>
        </p:txBody>
      </p:sp>
      <p:sp>
        <p:nvSpPr>
          <p:cNvPr id="4" name="TextBox 3">
            <a:extLst>
              <a:ext uri="{FF2B5EF4-FFF2-40B4-BE49-F238E27FC236}">
                <a16:creationId xmlns:a16="http://schemas.microsoft.com/office/drawing/2014/main" id="{93254F94-B37A-4C31-822A-45467D1CE6B9}"/>
              </a:ext>
            </a:extLst>
          </p:cNvPr>
          <p:cNvSpPr txBox="1"/>
          <p:nvPr/>
        </p:nvSpPr>
        <p:spPr>
          <a:xfrm>
            <a:off x="838200" y="1357745"/>
            <a:ext cx="10515600" cy="369332"/>
          </a:xfrm>
          <a:prstGeom prst="rect">
            <a:avLst/>
          </a:prstGeom>
          <a:noFill/>
        </p:spPr>
        <p:txBody>
          <a:bodyPr wrap="square" rtlCol="0">
            <a:spAutoFit/>
          </a:bodyPr>
          <a:lstStyle/>
          <a:p>
            <a:r>
              <a:rPr lang="en-US" dirty="0">
                <a:cs typeface="Times New Roman" panose="02020603050405020304" pitchFamily="18" charset="0"/>
              </a:rPr>
              <a:t>Requirements 22   Objectives 48</a:t>
            </a:r>
          </a:p>
        </p:txBody>
      </p:sp>
      <p:sp>
        <p:nvSpPr>
          <p:cNvPr id="5" name="TextBox 4">
            <a:extLst>
              <a:ext uri="{FF2B5EF4-FFF2-40B4-BE49-F238E27FC236}">
                <a16:creationId xmlns:a16="http://schemas.microsoft.com/office/drawing/2014/main" id="{51742D5F-B621-47F8-BBEE-2CC802267707}"/>
              </a:ext>
            </a:extLst>
          </p:cNvPr>
          <p:cNvSpPr txBox="1"/>
          <p:nvPr/>
        </p:nvSpPr>
        <p:spPr>
          <a:xfrm>
            <a:off x="838200" y="3485587"/>
            <a:ext cx="10515600" cy="369332"/>
          </a:xfrm>
          <a:prstGeom prst="rect">
            <a:avLst/>
          </a:prstGeom>
          <a:noFill/>
        </p:spPr>
        <p:txBody>
          <a:bodyPr wrap="square" rtlCol="0">
            <a:spAutoFit/>
          </a:bodyPr>
          <a:lstStyle/>
          <a:p>
            <a:r>
              <a:rPr lang="en-US" dirty="0">
                <a:cs typeface="Times New Roman" panose="02020603050405020304" pitchFamily="18" charset="0"/>
              </a:rPr>
              <a:t>Questions to Ask Yourself?</a:t>
            </a:r>
          </a:p>
        </p:txBody>
      </p:sp>
      <p:sp>
        <p:nvSpPr>
          <p:cNvPr id="7" name="TextBox 6">
            <a:extLst>
              <a:ext uri="{FF2B5EF4-FFF2-40B4-BE49-F238E27FC236}">
                <a16:creationId xmlns:a16="http://schemas.microsoft.com/office/drawing/2014/main" id="{76D8081A-340D-4040-92C0-784AC8173F1D}"/>
              </a:ext>
            </a:extLst>
          </p:cNvPr>
          <p:cNvSpPr txBox="1"/>
          <p:nvPr/>
        </p:nvSpPr>
        <p:spPr>
          <a:xfrm>
            <a:off x="838200" y="3854919"/>
            <a:ext cx="9738360" cy="2395656"/>
          </a:xfrm>
          <a:prstGeom prst="rect">
            <a:avLst/>
          </a:prstGeom>
          <a:noFill/>
        </p:spPr>
        <p:txBody>
          <a:bodyPr wrap="square" rtlCol="0">
            <a:spAutoFit/>
          </a:bodyPr>
          <a:lstStyle/>
          <a:p>
            <a:pPr marL="0" marR="0" algn="just">
              <a:lnSpc>
                <a:spcPct val="120000"/>
              </a:lnSpc>
              <a:spcBef>
                <a:spcPts val="0"/>
              </a:spcBef>
              <a:spcAft>
                <a:spcPts val="0"/>
              </a:spcAft>
            </a:pPr>
            <a:r>
              <a:rPr lang="en-US" dirty="0">
                <a:ln>
                  <a:noFill/>
                </a:ln>
                <a:effectLst/>
                <a:ea typeface="Arial Unicode MS"/>
                <a:cs typeface="Times New Roman" panose="02020603050405020304" pitchFamily="18" charset="0"/>
              </a:rPr>
              <a:t>1: Does the company use passwords?</a:t>
            </a:r>
          </a:p>
          <a:p>
            <a:pPr marL="0" marR="0" algn="just">
              <a:lnSpc>
                <a:spcPct val="120000"/>
              </a:lnSpc>
              <a:spcBef>
                <a:spcPts val="0"/>
              </a:spcBef>
              <a:spcAft>
                <a:spcPts val="0"/>
              </a:spcAft>
            </a:pPr>
            <a:endParaRPr lang="en-US" dirty="0">
              <a:ln>
                <a:noFill/>
              </a:ln>
              <a:effectLst/>
              <a:ea typeface="Arial Unicode MS"/>
              <a:cs typeface="Times New Roman" panose="02020603050405020304" pitchFamily="18" charset="0"/>
            </a:endParaRPr>
          </a:p>
          <a:p>
            <a:pPr marL="0" marR="0" algn="just">
              <a:lnSpc>
                <a:spcPct val="120000"/>
              </a:lnSpc>
              <a:spcBef>
                <a:spcPts val="0"/>
              </a:spcBef>
              <a:spcAft>
                <a:spcPts val="0"/>
              </a:spcAft>
            </a:pPr>
            <a:r>
              <a:rPr lang="en-US" dirty="0">
                <a:ln>
                  <a:noFill/>
                </a:ln>
                <a:effectLst/>
                <a:ea typeface="Arial Unicode MS"/>
                <a:cs typeface="Times New Roman" panose="02020603050405020304" pitchFamily="18" charset="0"/>
              </a:rPr>
              <a:t>2: Does the company have an authentication mechanism?</a:t>
            </a:r>
          </a:p>
          <a:p>
            <a:pPr marL="0" marR="0" algn="just">
              <a:lnSpc>
                <a:spcPct val="120000"/>
              </a:lnSpc>
              <a:spcBef>
                <a:spcPts val="0"/>
              </a:spcBef>
              <a:spcAft>
                <a:spcPts val="0"/>
              </a:spcAft>
            </a:pPr>
            <a:endParaRPr lang="en-US" dirty="0">
              <a:ln>
                <a:noFill/>
              </a:ln>
              <a:effectLst/>
              <a:ea typeface="Arial Unicode MS"/>
              <a:cs typeface="Times New Roman" panose="02020603050405020304" pitchFamily="18" charset="0"/>
            </a:endParaRPr>
          </a:p>
          <a:p>
            <a:pPr marL="0" marR="0" algn="just">
              <a:lnSpc>
                <a:spcPct val="120000"/>
              </a:lnSpc>
              <a:spcBef>
                <a:spcPts val="0"/>
              </a:spcBef>
              <a:spcAft>
                <a:spcPts val="0"/>
              </a:spcAft>
            </a:pPr>
            <a:r>
              <a:rPr lang="en-US" dirty="0">
                <a:ln>
                  <a:noFill/>
                </a:ln>
                <a:effectLst/>
                <a:ea typeface="Arial Unicode MS"/>
                <a:cs typeface="Times New Roman" panose="02020603050405020304" pitchFamily="18" charset="0"/>
              </a:rPr>
              <a:t>3: Does the company require users to logon to gain access?</a:t>
            </a:r>
          </a:p>
          <a:p>
            <a:pPr marL="0" marR="0" algn="just">
              <a:lnSpc>
                <a:spcPct val="120000"/>
              </a:lnSpc>
              <a:spcBef>
                <a:spcPts val="0"/>
              </a:spcBef>
              <a:spcAft>
                <a:spcPts val="0"/>
              </a:spcAft>
            </a:pPr>
            <a:endParaRPr lang="en-US" dirty="0">
              <a:ln>
                <a:noFill/>
              </a:ln>
              <a:effectLst/>
              <a:ea typeface="Arial Unicode MS"/>
              <a:cs typeface="Times New Roman" panose="02020603050405020304" pitchFamily="18" charset="0"/>
            </a:endParaRPr>
          </a:p>
          <a:p>
            <a:pPr marL="0" marR="0" algn="just">
              <a:lnSpc>
                <a:spcPct val="120000"/>
              </a:lnSpc>
              <a:spcBef>
                <a:spcPts val="0"/>
              </a:spcBef>
              <a:spcAft>
                <a:spcPts val="0"/>
              </a:spcAft>
            </a:pPr>
            <a:r>
              <a:rPr lang="en-US" dirty="0">
                <a:ln>
                  <a:noFill/>
                </a:ln>
                <a:effectLst/>
                <a:ea typeface="Arial Unicode MS"/>
                <a:cs typeface="Times New Roman" panose="02020603050405020304" pitchFamily="18" charset="0"/>
              </a:rPr>
              <a:t>4: Are account requests authorized before system access is granted?</a:t>
            </a:r>
          </a:p>
        </p:txBody>
      </p:sp>
      <p:sp>
        <p:nvSpPr>
          <p:cNvPr id="6" name="Slide Number Placeholder 5">
            <a:extLst>
              <a:ext uri="{FF2B5EF4-FFF2-40B4-BE49-F238E27FC236}">
                <a16:creationId xmlns:a16="http://schemas.microsoft.com/office/drawing/2014/main" id="{67C41FAE-4B9C-4777-874D-9FF8937250C9}"/>
              </a:ext>
            </a:extLst>
          </p:cNvPr>
          <p:cNvSpPr>
            <a:spLocks noGrp="1"/>
          </p:cNvSpPr>
          <p:nvPr>
            <p:ph type="sldNum" sz="quarter" idx="12"/>
          </p:nvPr>
        </p:nvSpPr>
        <p:spPr/>
        <p:txBody>
          <a:bodyPr/>
          <a:lstStyle/>
          <a:p>
            <a:fld id="{D42F1927-7E3C-42F7-B3EA-B525BE0FC4F3}" type="slidenum">
              <a:rPr lang="en-US" smtClean="0"/>
              <a:t>26</a:t>
            </a:fld>
            <a:endParaRPr lang="en-US" dirty="0"/>
          </a:p>
        </p:txBody>
      </p:sp>
    </p:spTree>
    <p:extLst>
      <p:ext uri="{BB962C8B-B14F-4D97-AF65-F5344CB8AC3E}">
        <p14:creationId xmlns:p14="http://schemas.microsoft.com/office/powerpoint/2010/main" val="2394305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169F-9110-4447-AAFD-66AB45ED8CDE}"/>
              </a:ext>
            </a:extLst>
          </p:cNvPr>
          <p:cNvSpPr>
            <a:spLocks noGrp="1"/>
          </p:cNvSpPr>
          <p:nvPr>
            <p:ph type="title"/>
          </p:nvPr>
        </p:nvSpPr>
        <p:spPr>
          <a:xfrm>
            <a:off x="838200" y="365126"/>
            <a:ext cx="10515600" cy="770948"/>
          </a:xfrm>
        </p:spPr>
        <p:txBody>
          <a:bodyPr/>
          <a:lstStyle/>
          <a:p>
            <a:r>
              <a:rPr lang="en-US" altLang="en-US" dirty="0"/>
              <a:t>2 AWARENESS &amp; TRAINING</a:t>
            </a:r>
            <a:endParaRPr lang="en-US" dirty="0"/>
          </a:p>
        </p:txBody>
      </p:sp>
      <p:sp>
        <p:nvSpPr>
          <p:cNvPr id="3" name="Content Placeholder 2">
            <a:extLst>
              <a:ext uri="{FF2B5EF4-FFF2-40B4-BE49-F238E27FC236}">
                <a16:creationId xmlns:a16="http://schemas.microsoft.com/office/drawing/2014/main" id="{A17EC420-1A7C-4B50-BCF0-A637301E957C}"/>
              </a:ext>
            </a:extLst>
          </p:cNvPr>
          <p:cNvSpPr>
            <a:spLocks noGrp="1"/>
          </p:cNvSpPr>
          <p:nvPr>
            <p:ph idx="1"/>
          </p:nvPr>
        </p:nvSpPr>
        <p:spPr>
          <a:xfrm>
            <a:off x="838200" y="1727077"/>
            <a:ext cx="10515600" cy="1511423"/>
          </a:xfrm>
        </p:spPr>
        <p:txBody>
          <a:bodyPr>
            <a:normAutofit/>
          </a:bodyPr>
          <a:lstStyle/>
          <a:p>
            <a:pPr marL="0" indent="0">
              <a:buNone/>
            </a:pPr>
            <a:r>
              <a:rPr lang="en-US" altLang="en-US" sz="2400" dirty="0">
                <a:cs typeface="Times New Roman" panose="02020603050405020304" pitchFamily="18" charset="0"/>
              </a:rPr>
              <a:t>Organizations determine the content and frequency of security awareness training and security awareness techniques based on the specific organizational requirements and the systems to which personnel have authorized access.</a:t>
            </a:r>
            <a:endParaRPr lang="en-US" sz="2400" dirty="0">
              <a:cs typeface="Times New Roman" panose="02020603050405020304" pitchFamily="18" charset="0"/>
            </a:endParaRPr>
          </a:p>
        </p:txBody>
      </p:sp>
      <p:sp>
        <p:nvSpPr>
          <p:cNvPr id="4" name="TextBox 3">
            <a:extLst>
              <a:ext uri="{FF2B5EF4-FFF2-40B4-BE49-F238E27FC236}">
                <a16:creationId xmlns:a16="http://schemas.microsoft.com/office/drawing/2014/main" id="{93254F94-B37A-4C31-822A-45467D1CE6B9}"/>
              </a:ext>
            </a:extLst>
          </p:cNvPr>
          <p:cNvSpPr txBox="1"/>
          <p:nvPr/>
        </p:nvSpPr>
        <p:spPr>
          <a:xfrm>
            <a:off x="838200" y="1357745"/>
            <a:ext cx="10515600" cy="369332"/>
          </a:xfrm>
          <a:prstGeom prst="rect">
            <a:avLst/>
          </a:prstGeom>
          <a:noFill/>
        </p:spPr>
        <p:txBody>
          <a:bodyPr wrap="square" rtlCol="0">
            <a:spAutoFit/>
          </a:bodyPr>
          <a:lstStyle/>
          <a:p>
            <a:r>
              <a:rPr lang="en-US" dirty="0"/>
              <a:t>Requirements 3   Objectives 6</a:t>
            </a:r>
          </a:p>
        </p:txBody>
      </p:sp>
      <p:sp>
        <p:nvSpPr>
          <p:cNvPr id="5" name="TextBox 4">
            <a:extLst>
              <a:ext uri="{FF2B5EF4-FFF2-40B4-BE49-F238E27FC236}">
                <a16:creationId xmlns:a16="http://schemas.microsoft.com/office/drawing/2014/main" id="{51742D5F-B621-47F8-BBEE-2CC802267707}"/>
              </a:ext>
            </a:extLst>
          </p:cNvPr>
          <p:cNvSpPr txBox="1"/>
          <p:nvPr/>
        </p:nvSpPr>
        <p:spPr>
          <a:xfrm>
            <a:off x="838200" y="3701685"/>
            <a:ext cx="10515600" cy="369332"/>
          </a:xfrm>
          <a:prstGeom prst="rect">
            <a:avLst/>
          </a:prstGeom>
          <a:noFill/>
        </p:spPr>
        <p:txBody>
          <a:bodyPr wrap="square" rtlCol="0">
            <a:spAutoFit/>
          </a:bodyPr>
          <a:lstStyle/>
          <a:p>
            <a:r>
              <a:rPr lang="en-US" dirty="0">
                <a:cs typeface="Times New Roman" panose="02020603050405020304" pitchFamily="18" charset="0"/>
              </a:rPr>
              <a:t>Questions to Ask Yourself?</a:t>
            </a:r>
          </a:p>
        </p:txBody>
      </p:sp>
      <p:sp>
        <p:nvSpPr>
          <p:cNvPr id="6" name="TextBox 5">
            <a:extLst>
              <a:ext uri="{FF2B5EF4-FFF2-40B4-BE49-F238E27FC236}">
                <a16:creationId xmlns:a16="http://schemas.microsoft.com/office/drawing/2014/main" id="{F540B4AD-76D8-4B0F-9EFE-B90EC360F8D2}"/>
              </a:ext>
            </a:extLst>
          </p:cNvPr>
          <p:cNvSpPr txBox="1"/>
          <p:nvPr/>
        </p:nvSpPr>
        <p:spPr>
          <a:xfrm>
            <a:off x="838200" y="4101795"/>
            <a:ext cx="10515600" cy="1398460"/>
          </a:xfrm>
          <a:prstGeom prst="rect">
            <a:avLst/>
          </a:prstGeom>
          <a:noFill/>
        </p:spPr>
        <p:txBody>
          <a:bodyPr wrap="square" rtlCol="0">
            <a:spAutoFit/>
          </a:bodyPr>
          <a:lstStyle/>
          <a:p>
            <a:pPr marL="0" marR="0">
              <a:lnSpc>
                <a:spcPct val="120000"/>
              </a:lnSpc>
              <a:spcBef>
                <a:spcPts val="0"/>
              </a:spcBef>
              <a:spcAft>
                <a:spcPts val="0"/>
              </a:spcAft>
            </a:pPr>
            <a:r>
              <a:rPr lang="en-US" dirty="0">
                <a:ln>
                  <a:noFill/>
                </a:ln>
                <a:effectLst/>
                <a:ea typeface="Arial Unicode MS"/>
                <a:cs typeface="Times New Roman" panose="02020603050405020304" pitchFamily="18" charset="0"/>
              </a:rPr>
              <a:t>1: Do all users, managers, and system administrators receive initial and annual training commensurate with their roles and responsibilities?</a:t>
            </a:r>
          </a:p>
          <a:p>
            <a:pPr marL="0" marR="0" algn="just">
              <a:lnSpc>
                <a:spcPct val="120000"/>
              </a:lnSpc>
              <a:spcBef>
                <a:spcPts val="0"/>
              </a:spcBef>
              <a:spcAft>
                <a:spcPts val="0"/>
              </a:spcAft>
            </a:pPr>
            <a:endParaRPr lang="en-US" dirty="0">
              <a:ea typeface="Arial Unicode MS"/>
              <a:cs typeface="Times New Roman" panose="02020603050405020304" pitchFamily="18" charset="0"/>
            </a:endParaRPr>
          </a:p>
          <a:p>
            <a:pPr algn="just">
              <a:lnSpc>
                <a:spcPct val="120000"/>
              </a:lnSpc>
            </a:pPr>
            <a:r>
              <a:rPr lang="en-US" dirty="0">
                <a:ea typeface="Arial Unicode MS"/>
                <a:cs typeface="Times New Roman" panose="02020603050405020304" pitchFamily="18" charset="0"/>
              </a:rPr>
              <a:t>2</a:t>
            </a:r>
            <a:r>
              <a:rPr lang="en-US" dirty="0">
                <a:ln>
                  <a:noFill/>
                </a:ln>
                <a:effectLst/>
                <a:ea typeface="Arial Unicode MS"/>
                <a:cs typeface="Times New Roman" panose="02020603050405020304" pitchFamily="18" charset="0"/>
              </a:rPr>
              <a:t>: Does the training also address awareness of the need for operations security?</a:t>
            </a:r>
          </a:p>
        </p:txBody>
      </p:sp>
      <p:sp>
        <p:nvSpPr>
          <p:cNvPr id="7" name="Slide Number Placeholder 6">
            <a:extLst>
              <a:ext uri="{FF2B5EF4-FFF2-40B4-BE49-F238E27FC236}">
                <a16:creationId xmlns:a16="http://schemas.microsoft.com/office/drawing/2014/main" id="{B26C32B7-4607-4979-BF11-24F972A54D8C}"/>
              </a:ext>
            </a:extLst>
          </p:cNvPr>
          <p:cNvSpPr>
            <a:spLocks noGrp="1"/>
          </p:cNvSpPr>
          <p:nvPr>
            <p:ph type="sldNum" sz="quarter" idx="12"/>
          </p:nvPr>
        </p:nvSpPr>
        <p:spPr/>
        <p:txBody>
          <a:bodyPr/>
          <a:lstStyle/>
          <a:p>
            <a:fld id="{D42F1927-7E3C-42F7-B3EA-B525BE0FC4F3}" type="slidenum">
              <a:rPr lang="en-US" smtClean="0"/>
              <a:t>27</a:t>
            </a:fld>
            <a:endParaRPr lang="en-US" dirty="0"/>
          </a:p>
        </p:txBody>
      </p:sp>
    </p:spTree>
    <p:extLst>
      <p:ext uri="{BB962C8B-B14F-4D97-AF65-F5344CB8AC3E}">
        <p14:creationId xmlns:p14="http://schemas.microsoft.com/office/powerpoint/2010/main" val="3646749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169F-9110-4447-AAFD-66AB45ED8CDE}"/>
              </a:ext>
            </a:extLst>
          </p:cNvPr>
          <p:cNvSpPr>
            <a:spLocks noGrp="1"/>
          </p:cNvSpPr>
          <p:nvPr>
            <p:ph type="title"/>
          </p:nvPr>
        </p:nvSpPr>
        <p:spPr>
          <a:xfrm>
            <a:off x="838200" y="365126"/>
            <a:ext cx="10515600" cy="770948"/>
          </a:xfrm>
        </p:spPr>
        <p:txBody>
          <a:bodyPr/>
          <a:lstStyle/>
          <a:p>
            <a:r>
              <a:rPr lang="en-US" dirty="0"/>
              <a:t>3 AUDIT &amp; ACCOUNTABILITY</a:t>
            </a:r>
          </a:p>
        </p:txBody>
      </p:sp>
      <p:sp>
        <p:nvSpPr>
          <p:cNvPr id="3" name="Content Placeholder 2">
            <a:extLst>
              <a:ext uri="{FF2B5EF4-FFF2-40B4-BE49-F238E27FC236}">
                <a16:creationId xmlns:a16="http://schemas.microsoft.com/office/drawing/2014/main" id="{A17EC420-1A7C-4B50-BCF0-A637301E957C}"/>
              </a:ext>
            </a:extLst>
          </p:cNvPr>
          <p:cNvSpPr>
            <a:spLocks noGrp="1"/>
          </p:cNvSpPr>
          <p:nvPr>
            <p:ph idx="1"/>
          </p:nvPr>
        </p:nvSpPr>
        <p:spPr>
          <a:xfrm>
            <a:off x="838200" y="1727077"/>
            <a:ext cx="10515600" cy="2113403"/>
          </a:xfrm>
        </p:spPr>
        <p:txBody>
          <a:bodyPr>
            <a:normAutofit/>
          </a:bodyPr>
          <a:lstStyle/>
          <a:p>
            <a:pPr marL="0" indent="0">
              <a:buNone/>
            </a:pPr>
            <a:r>
              <a:rPr lang="en-US" altLang="en-US" sz="2400" dirty="0">
                <a:cs typeface="Times New Roman" panose="02020603050405020304" pitchFamily="18" charset="0"/>
              </a:rPr>
              <a:t>Organizations consider logging for traceability including results from monitoring of account usage, remote access, wireless connectivity, mobile device connection, communications at system boundaries, configuration settings, physical access, nonlocal maintenance, use of maintenance tools, temperature and humidity, equipment delivery and removal, system component inventory, use of mobile code, and use of VoIP.</a:t>
            </a:r>
            <a:endParaRPr lang="en-US" sz="2400" dirty="0">
              <a:cs typeface="Times New Roman" panose="02020603050405020304" pitchFamily="18" charset="0"/>
            </a:endParaRPr>
          </a:p>
        </p:txBody>
      </p:sp>
      <p:sp>
        <p:nvSpPr>
          <p:cNvPr id="4" name="TextBox 3">
            <a:extLst>
              <a:ext uri="{FF2B5EF4-FFF2-40B4-BE49-F238E27FC236}">
                <a16:creationId xmlns:a16="http://schemas.microsoft.com/office/drawing/2014/main" id="{93254F94-B37A-4C31-822A-45467D1CE6B9}"/>
              </a:ext>
            </a:extLst>
          </p:cNvPr>
          <p:cNvSpPr txBox="1"/>
          <p:nvPr/>
        </p:nvSpPr>
        <p:spPr>
          <a:xfrm>
            <a:off x="838200" y="1357745"/>
            <a:ext cx="10515600" cy="369332"/>
          </a:xfrm>
          <a:prstGeom prst="rect">
            <a:avLst/>
          </a:prstGeom>
          <a:noFill/>
        </p:spPr>
        <p:txBody>
          <a:bodyPr wrap="square" rtlCol="0">
            <a:spAutoFit/>
          </a:bodyPr>
          <a:lstStyle/>
          <a:p>
            <a:r>
              <a:rPr lang="en-US" dirty="0"/>
              <a:t>Requirements 9   Objectives 20</a:t>
            </a:r>
          </a:p>
        </p:txBody>
      </p:sp>
      <p:sp>
        <p:nvSpPr>
          <p:cNvPr id="5" name="TextBox 4">
            <a:extLst>
              <a:ext uri="{FF2B5EF4-FFF2-40B4-BE49-F238E27FC236}">
                <a16:creationId xmlns:a16="http://schemas.microsoft.com/office/drawing/2014/main" id="{51742D5F-B621-47F8-BBEE-2CC802267707}"/>
              </a:ext>
            </a:extLst>
          </p:cNvPr>
          <p:cNvSpPr txBox="1"/>
          <p:nvPr/>
        </p:nvSpPr>
        <p:spPr>
          <a:xfrm>
            <a:off x="838200" y="4025146"/>
            <a:ext cx="10515600" cy="369332"/>
          </a:xfrm>
          <a:prstGeom prst="rect">
            <a:avLst/>
          </a:prstGeom>
          <a:noFill/>
        </p:spPr>
        <p:txBody>
          <a:bodyPr wrap="square" rtlCol="0">
            <a:spAutoFit/>
          </a:bodyPr>
          <a:lstStyle/>
          <a:p>
            <a:r>
              <a:rPr lang="en-US" dirty="0">
                <a:cs typeface="Times New Roman" panose="02020603050405020304" pitchFamily="18" charset="0"/>
              </a:rPr>
              <a:t>Questions to Ask Yourself</a:t>
            </a:r>
            <a:r>
              <a:rPr lang="en-US" dirty="0"/>
              <a:t>?</a:t>
            </a:r>
          </a:p>
        </p:txBody>
      </p:sp>
      <p:sp>
        <p:nvSpPr>
          <p:cNvPr id="6" name="TextBox 5">
            <a:extLst>
              <a:ext uri="{FF2B5EF4-FFF2-40B4-BE49-F238E27FC236}">
                <a16:creationId xmlns:a16="http://schemas.microsoft.com/office/drawing/2014/main" id="{F540B4AD-76D8-4B0F-9EFE-B90EC360F8D2}"/>
              </a:ext>
            </a:extLst>
          </p:cNvPr>
          <p:cNvSpPr txBox="1"/>
          <p:nvPr/>
        </p:nvSpPr>
        <p:spPr>
          <a:xfrm>
            <a:off x="838200" y="4394478"/>
            <a:ext cx="10515600" cy="1730858"/>
          </a:xfrm>
          <a:prstGeom prst="rect">
            <a:avLst/>
          </a:prstGeom>
          <a:noFill/>
        </p:spPr>
        <p:txBody>
          <a:bodyPr wrap="square" rtlCol="0">
            <a:spAutoFit/>
          </a:bodyPr>
          <a:lstStyle/>
          <a:p>
            <a:pPr marL="0" marR="0">
              <a:lnSpc>
                <a:spcPct val="120000"/>
              </a:lnSpc>
              <a:spcBef>
                <a:spcPts val="0"/>
              </a:spcBef>
              <a:spcAft>
                <a:spcPts val="0"/>
              </a:spcAft>
            </a:pPr>
            <a:r>
              <a:rPr lang="en-US" dirty="0">
                <a:ea typeface="Arial Unicode MS"/>
                <a:cs typeface="Arial Unicode MS"/>
              </a:rPr>
              <a:t>1</a:t>
            </a:r>
            <a:r>
              <a:rPr lang="en-US" sz="1800" dirty="0">
                <a:ln>
                  <a:noFill/>
                </a:ln>
                <a:effectLst/>
                <a:ea typeface="Arial Unicode MS"/>
                <a:cs typeface="Times New Roman" panose="02020603050405020304" pitchFamily="18" charset="0"/>
              </a:rPr>
              <a:t>: Can the company uniquely trace and hold accountable users responsible for unauthorized actions?</a:t>
            </a:r>
          </a:p>
          <a:p>
            <a:pPr marL="0" marR="0" algn="just">
              <a:lnSpc>
                <a:spcPct val="120000"/>
              </a:lnSpc>
              <a:spcBef>
                <a:spcPts val="0"/>
              </a:spcBef>
              <a:spcAft>
                <a:spcPts val="0"/>
              </a:spcAft>
            </a:pPr>
            <a:endParaRPr lang="en-US" dirty="0">
              <a:ea typeface="Arial Unicode MS"/>
              <a:cs typeface="Times New Roman" panose="02020603050405020304" pitchFamily="18" charset="0"/>
            </a:endParaRPr>
          </a:p>
          <a:p>
            <a:pPr>
              <a:lnSpc>
                <a:spcPct val="120000"/>
              </a:lnSpc>
            </a:pPr>
            <a:r>
              <a:rPr lang="en-US" dirty="0">
                <a:ea typeface="Arial Unicode MS"/>
                <a:cs typeface="Times New Roman" panose="02020603050405020304" pitchFamily="18" charset="0"/>
              </a:rPr>
              <a:t>2</a:t>
            </a:r>
            <a:r>
              <a:rPr lang="en-US" sz="1800" dirty="0">
                <a:ln>
                  <a:noFill/>
                </a:ln>
                <a:effectLst/>
                <a:ea typeface="Arial Unicode MS"/>
                <a:cs typeface="Times New Roman" panose="02020603050405020304" pitchFamily="18" charset="0"/>
              </a:rPr>
              <a:t>: Does the system protect audit information and audit tools from unauthorized access, modification, and deletion</a:t>
            </a:r>
            <a:r>
              <a:rPr lang="en-US" sz="1800" dirty="0">
                <a:ln>
                  <a:noFill/>
                </a:ln>
                <a:effectLst/>
                <a:ea typeface="Arial Unicode MS"/>
                <a:cs typeface="Arial Unicode MS"/>
              </a:rPr>
              <a:t>?</a:t>
            </a:r>
          </a:p>
        </p:txBody>
      </p:sp>
      <p:sp>
        <p:nvSpPr>
          <p:cNvPr id="7" name="Slide Number Placeholder 6">
            <a:extLst>
              <a:ext uri="{FF2B5EF4-FFF2-40B4-BE49-F238E27FC236}">
                <a16:creationId xmlns:a16="http://schemas.microsoft.com/office/drawing/2014/main" id="{D7453EBF-A139-422C-9C60-46BC28A7DD4B}"/>
              </a:ext>
            </a:extLst>
          </p:cNvPr>
          <p:cNvSpPr>
            <a:spLocks noGrp="1"/>
          </p:cNvSpPr>
          <p:nvPr>
            <p:ph type="sldNum" sz="quarter" idx="12"/>
          </p:nvPr>
        </p:nvSpPr>
        <p:spPr/>
        <p:txBody>
          <a:bodyPr/>
          <a:lstStyle/>
          <a:p>
            <a:fld id="{D42F1927-7E3C-42F7-B3EA-B525BE0FC4F3}" type="slidenum">
              <a:rPr lang="en-US" smtClean="0"/>
              <a:t>28</a:t>
            </a:fld>
            <a:endParaRPr lang="en-US" dirty="0"/>
          </a:p>
        </p:txBody>
      </p:sp>
    </p:spTree>
    <p:extLst>
      <p:ext uri="{BB962C8B-B14F-4D97-AF65-F5344CB8AC3E}">
        <p14:creationId xmlns:p14="http://schemas.microsoft.com/office/powerpoint/2010/main" val="1764471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169F-9110-4447-AAFD-66AB45ED8CDE}"/>
              </a:ext>
            </a:extLst>
          </p:cNvPr>
          <p:cNvSpPr>
            <a:spLocks noGrp="1"/>
          </p:cNvSpPr>
          <p:nvPr>
            <p:ph type="title"/>
          </p:nvPr>
        </p:nvSpPr>
        <p:spPr>
          <a:xfrm>
            <a:off x="838200" y="365126"/>
            <a:ext cx="10515600" cy="770948"/>
          </a:xfrm>
        </p:spPr>
        <p:txBody>
          <a:bodyPr/>
          <a:lstStyle/>
          <a:p>
            <a:r>
              <a:rPr lang="en-US" dirty="0"/>
              <a:t>4 CONFIGURATION MANAGEMENT</a:t>
            </a:r>
          </a:p>
        </p:txBody>
      </p:sp>
      <p:sp>
        <p:nvSpPr>
          <p:cNvPr id="3" name="Content Placeholder 2">
            <a:extLst>
              <a:ext uri="{FF2B5EF4-FFF2-40B4-BE49-F238E27FC236}">
                <a16:creationId xmlns:a16="http://schemas.microsoft.com/office/drawing/2014/main" id="{A17EC420-1A7C-4B50-BCF0-A637301E957C}"/>
              </a:ext>
            </a:extLst>
          </p:cNvPr>
          <p:cNvSpPr>
            <a:spLocks noGrp="1"/>
          </p:cNvSpPr>
          <p:nvPr>
            <p:ph idx="1"/>
          </p:nvPr>
        </p:nvSpPr>
        <p:spPr>
          <a:xfrm>
            <a:off x="838200" y="1727078"/>
            <a:ext cx="10515600" cy="1958232"/>
          </a:xfrm>
        </p:spPr>
        <p:txBody>
          <a:bodyPr>
            <a:normAutofit/>
          </a:bodyPr>
          <a:lstStyle/>
          <a:p>
            <a:pPr marL="0" indent="0">
              <a:buNone/>
            </a:pPr>
            <a:r>
              <a:rPr lang="en-US" sz="2400" dirty="0">
                <a:cs typeface="Times New Roman" panose="02020603050405020304" pitchFamily="18" charset="0"/>
              </a:rPr>
              <a:t>Organization establishes and maintains baseline configurations for systems and system components including for system communications and connectivity. Baseline configurations are documented, formally reviewed, and agreed-upon sets of specifications for systems or configuration items within those systems</a:t>
            </a:r>
            <a:r>
              <a:rPr lang="en-US" sz="2400" dirty="0"/>
              <a:t>.</a:t>
            </a:r>
          </a:p>
        </p:txBody>
      </p:sp>
      <p:sp>
        <p:nvSpPr>
          <p:cNvPr id="4" name="TextBox 3">
            <a:extLst>
              <a:ext uri="{FF2B5EF4-FFF2-40B4-BE49-F238E27FC236}">
                <a16:creationId xmlns:a16="http://schemas.microsoft.com/office/drawing/2014/main" id="{93254F94-B37A-4C31-822A-45467D1CE6B9}"/>
              </a:ext>
            </a:extLst>
          </p:cNvPr>
          <p:cNvSpPr txBox="1"/>
          <p:nvPr/>
        </p:nvSpPr>
        <p:spPr>
          <a:xfrm>
            <a:off x="838200" y="1357745"/>
            <a:ext cx="10515600" cy="369332"/>
          </a:xfrm>
          <a:prstGeom prst="rect">
            <a:avLst/>
          </a:prstGeom>
          <a:noFill/>
        </p:spPr>
        <p:txBody>
          <a:bodyPr wrap="square" rtlCol="0">
            <a:spAutoFit/>
          </a:bodyPr>
          <a:lstStyle/>
          <a:p>
            <a:r>
              <a:rPr lang="en-US" dirty="0"/>
              <a:t>Requirements 9   Objectives 35</a:t>
            </a:r>
          </a:p>
        </p:txBody>
      </p:sp>
      <p:sp>
        <p:nvSpPr>
          <p:cNvPr id="5" name="TextBox 4">
            <a:extLst>
              <a:ext uri="{FF2B5EF4-FFF2-40B4-BE49-F238E27FC236}">
                <a16:creationId xmlns:a16="http://schemas.microsoft.com/office/drawing/2014/main" id="{51742D5F-B621-47F8-BBEE-2CC802267707}"/>
              </a:ext>
            </a:extLst>
          </p:cNvPr>
          <p:cNvSpPr txBox="1"/>
          <p:nvPr/>
        </p:nvSpPr>
        <p:spPr>
          <a:xfrm>
            <a:off x="838200" y="3868189"/>
            <a:ext cx="10515600" cy="369332"/>
          </a:xfrm>
          <a:prstGeom prst="rect">
            <a:avLst/>
          </a:prstGeom>
          <a:noFill/>
        </p:spPr>
        <p:txBody>
          <a:bodyPr wrap="square" rtlCol="0">
            <a:spAutoFit/>
          </a:bodyPr>
          <a:lstStyle/>
          <a:p>
            <a:r>
              <a:rPr lang="en-US" dirty="0"/>
              <a:t>Questions to Ask Yourself?</a:t>
            </a:r>
          </a:p>
        </p:txBody>
      </p:sp>
      <p:sp>
        <p:nvSpPr>
          <p:cNvPr id="6" name="TextBox 5">
            <a:extLst>
              <a:ext uri="{FF2B5EF4-FFF2-40B4-BE49-F238E27FC236}">
                <a16:creationId xmlns:a16="http://schemas.microsoft.com/office/drawing/2014/main" id="{F540B4AD-76D8-4B0F-9EFE-B90EC360F8D2}"/>
              </a:ext>
            </a:extLst>
          </p:cNvPr>
          <p:cNvSpPr txBox="1"/>
          <p:nvPr/>
        </p:nvSpPr>
        <p:spPr>
          <a:xfrm>
            <a:off x="838200" y="4237521"/>
            <a:ext cx="10688782" cy="1066061"/>
          </a:xfrm>
          <a:prstGeom prst="rect">
            <a:avLst/>
          </a:prstGeom>
          <a:noFill/>
        </p:spPr>
        <p:txBody>
          <a:bodyPr wrap="square" rtlCol="0">
            <a:spAutoFit/>
          </a:bodyPr>
          <a:lstStyle/>
          <a:p>
            <a:pPr marL="0" marR="0" algn="just">
              <a:lnSpc>
                <a:spcPct val="120000"/>
              </a:lnSpc>
              <a:spcBef>
                <a:spcPts val="0"/>
              </a:spcBef>
              <a:spcAft>
                <a:spcPts val="0"/>
              </a:spcAft>
            </a:pPr>
            <a:r>
              <a:rPr lang="en-US" dirty="0">
                <a:ea typeface="Arial Unicode MS"/>
                <a:cs typeface="Times New Roman" panose="02020603050405020304" pitchFamily="18" charset="0"/>
              </a:rPr>
              <a:t>1</a:t>
            </a:r>
            <a:r>
              <a:rPr lang="en-US" sz="1800" dirty="0">
                <a:ln>
                  <a:noFill/>
                </a:ln>
                <a:effectLst/>
                <a:ea typeface="Arial Unicode MS"/>
                <a:cs typeface="Arial Unicode MS"/>
              </a:rPr>
              <a:t>: </a:t>
            </a:r>
            <a:r>
              <a:rPr lang="en-US" sz="1800" dirty="0">
                <a:ln>
                  <a:noFill/>
                </a:ln>
                <a:effectLst/>
                <a:ea typeface="Arial Unicode MS"/>
                <a:cs typeface="Times New Roman" panose="02020603050405020304" pitchFamily="18" charset="0"/>
              </a:rPr>
              <a:t>Are baseline configurations updated as needed to accommodate security risks or software changes?</a:t>
            </a:r>
          </a:p>
          <a:p>
            <a:pPr marL="0" marR="0" algn="just">
              <a:lnSpc>
                <a:spcPct val="120000"/>
              </a:lnSpc>
              <a:spcBef>
                <a:spcPts val="0"/>
              </a:spcBef>
              <a:spcAft>
                <a:spcPts val="0"/>
              </a:spcAft>
            </a:pPr>
            <a:endParaRPr lang="en-US" sz="1800" dirty="0">
              <a:ln>
                <a:noFill/>
              </a:ln>
              <a:effectLst/>
              <a:ea typeface="Arial Unicode MS"/>
              <a:cs typeface="Times New Roman" panose="02020603050405020304" pitchFamily="18" charset="0"/>
            </a:endParaRPr>
          </a:p>
          <a:p>
            <a:pPr marL="0" marR="0" algn="just">
              <a:lnSpc>
                <a:spcPct val="120000"/>
              </a:lnSpc>
              <a:spcBef>
                <a:spcPts val="0"/>
              </a:spcBef>
              <a:spcAft>
                <a:spcPts val="0"/>
              </a:spcAft>
            </a:pPr>
            <a:r>
              <a:rPr lang="en-US" dirty="0">
                <a:ea typeface="Arial Unicode MS"/>
                <a:cs typeface="Times New Roman" panose="02020603050405020304" pitchFamily="18" charset="0"/>
              </a:rPr>
              <a:t>2</a:t>
            </a:r>
            <a:r>
              <a:rPr lang="en-US" sz="1800" dirty="0">
                <a:ln>
                  <a:noFill/>
                </a:ln>
                <a:effectLst/>
                <a:ea typeface="Arial Unicode MS"/>
                <a:cs typeface="Times New Roman" panose="02020603050405020304" pitchFamily="18" charset="0"/>
              </a:rPr>
              <a:t>: Are deviations from baseline configurations documented?</a:t>
            </a:r>
          </a:p>
        </p:txBody>
      </p:sp>
      <p:sp>
        <p:nvSpPr>
          <p:cNvPr id="7" name="Slide Number Placeholder 6">
            <a:extLst>
              <a:ext uri="{FF2B5EF4-FFF2-40B4-BE49-F238E27FC236}">
                <a16:creationId xmlns:a16="http://schemas.microsoft.com/office/drawing/2014/main" id="{4C79271B-18DC-4844-8A7E-F7A7FB7F45CF}"/>
              </a:ext>
            </a:extLst>
          </p:cNvPr>
          <p:cNvSpPr>
            <a:spLocks noGrp="1"/>
          </p:cNvSpPr>
          <p:nvPr>
            <p:ph type="sldNum" sz="quarter" idx="12"/>
          </p:nvPr>
        </p:nvSpPr>
        <p:spPr/>
        <p:txBody>
          <a:bodyPr/>
          <a:lstStyle/>
          <a:p>
            <a:fld id="{D42F1927-7E3C-42F7-B3EA-B525BE0FC4F3}" type="slidenum">
              <a:rPr lang="en-US" smtClean="0"/>
              <a:t>29</a:t>
            </a:fld>
            <a:endParaRPr lang="en-US" dirty="0"/>
          </a:p>
        </p:txBody>
      </p:sp>
    </p:spTree>
    <p:extLst>
      <p:ext uri="{BB962C8B-B14F-4D97-AF65-F5344CB8AC3E}">
        <p14:creationId xmlns:p14="http://schemas.microsoft.com/office/powerpoint/2010/main" val="2800959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t>Sandia on Cybersecurity</a:t>
            </a:r>
          </a:p>
        </p:txBody>
      </p:sp>
      <p:sp>
        <p:nvSpPr>
          <p:cNvPr id="10" name="Content Placeholder 9">
            <a:extLst>
              <a:ext uri="{FF2B5EF4-FFF2-40B4-BE49-F238E27FC236}">
                <a16:creationId xmlns:a16="http://schemas.microsoft.com/office/drawing/2014/main" id="{C8C382F7-B28D-A24F-8A31-60568291B414}"/>
              </a:ext>
            </a:extLst>
          </p:cNvPr>
          <p:cNvSpPr>
            <a:spLocks noGrp="1"/>
          </p:cNvSpPr>
          <p:nvPr>
            <p:ph idx="1"/>
          </p:nvPr>
        </p:nvSpPr>
        <p:spPr/>
        <p:txBody>
          <a:bodyPr/>
          <a:lstStyle/>
          <a:p>
            <a:pPr marL="342900" indent="-342900">
              <a:buFont typeface="Arial" panose="020B0604020202020204" pitchFamily="34" charset="0"/>
              <a:buChar char="•"/>
            </a:pPr>
            <a:r>
              <a:rPr lang="en-US" sz="2000" dirty="0"/>
              <a:t>In today’s world, all businesses need to be actively thinking about cybersecurity, investing in it.  </a:t>
            </a:r>
          </a:p>
          <a:p>
            <a:pPr marL="342900" indent="-342900">
              <a:buFont typeface="Arial" panose="020B0604020202020204" pitchFamily="34" charset="0"/>
              <a:buChar char="•"/>
            </a:pPr>
            <a:r>
              <a:rPr lang="en-US" sz="2000" dirty="0"/>
              <a:t>Your business’s success depends on it!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lumMod val="50000"/>
                  </a:srgbClr>
                </a:solidFill>
                <a:effectLst/>
                <a:uLnTx/>
                <a:uFillTx/>
                <a:latin typeface="Open Sans" panose="020B0606030504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mn-ea"/>
              <a:cs typeface="+mn-cs"/>
            </a:endParaRPr>
          </a:p>
        </p:txBody>
      </p:sp>
      <p:pic>
        <p:nvPicPr>
          <p:cNvPr id="6" name="Picture 5">
            <a:extLst>
              <a:ext uri="{FF2B5EF4-FFF2-40B4-BE49-F238E27FC236}">
                <a16:creationId xmlns:a16="http://schemas.microsoft.com/office/drawing/2014/main" id="{C07A919A-ACDE-475A-9A15-F59E61715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9651" y="2808475"/>
            <a:ext cx="5292698" cy="3257045"/>
          </a:xfrm>
          <a:prstGeom prst="rect">
            <a:avLst/>
          </a:prstGeom>
        </p:spPr>
      </p:pic>
    </p:spTree>
    <p:extLst>
      <p:ext uri="{BB962C8B-B14F-4D97-AF65-F5344CB8AC3E}">
        <p14:creationId xmlns:p14="http://schemas.microsoft.com/office/powerpoint/2010/main" val="322080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169F-9110-4447-AAFD-66AB45ED8CDE}"/>
              </a:ext>
            </a:extLst>
          </p:cNvPr>
          <p:cNvSpPr>
            <a:spLocks noGrp="1"/>
          </p:cNvSpPr>
          <p:nvPr>
            <p:ph type="title"/>
          </p:nvPr>
        </p:nvSpPr>
        <p:spPr>
          <a:xfrm>
            <a:off x="838200" y="365126"/>
            <a:ext cx="10515600" cy="770948"/>
          </a:xfrm>
        </p:spPr>
        <p:txBody>
          <a:bodyPr/>
          <a:lstStyle/>
          <a:p>
            <a:r>
              <a:rPr lang="en-US" dirty="0"/>
              <a:t>5 IDENTIFICATION &amp; AUTHENTICATION</a:t>
            </a:r>
          </a:p>
        </p:txBody>
      </p:sp>
      <p:sp>
        <p:nvSpPr>
          <p:cNvPr id="3" name="Content Placeholder 2">
            <a:extLst>
              <a:ext uri="{FF2B5EF4-FFF2-40B4-BE49-F238E27FC236}">
                <a16:creationId xmlns:a16="http://schemas.microsoft.com/office/drawing/2014/main" id="{A17EC420-1A7C-4B50-BCF0-A637301E957C}"/>
              </a:ext>
            </a:extLst>
          </p:cNvPr>
          <p:cNvSpPr>
            <a:spLocks noGrp="1"/>
          </p:cNvSpPr>
          <p:nvPr>
            <p:ph idx="1"/>
          </p:nvPr>
        </p:nvSpPr>
        <p:spPr>
          <a:xfrm>
            <a:off x="838200" y="1727077"/>
            <a:ext cx="10515600" cy="1541903"/>
          </a:xfrm>
        </p:spPr>
        <p:txBody>
          <a:bodyPr>
            <a:normAutofit/>
          </a:bodyPr>
          <a:lstStyle/>
          <a:p>
            <a:r>
              <a:rPr lang="en-US" sz="2400" dirty="0">
                <a:cs typeface="Times New Roman" panose="02020603050405020304" pitchFamily="18" charset="0"/>
              </a:rPr>
              <a:t>Common device identifiers include media access control (MAC), Internet Protocol (IP) addresses, or device-unique token identifiers. Typically, individual identifiers are the user names associated with the system accounts assigned to those individuals.</a:t>
            </a:r>
          </a:p>
        </p:txBody>
      </p:sp>
      <p:sp>
        <p:nvSpPr>
          <p:cNvPr id="4" name="TextBox 3">
            <a:extLst>
              <a:ext uri="{FF2B5EF4-FFF2-40B4-BE49-F238E27FC236}">
                <a16:creationId xmlns:a16="http://schemas.microsoft.com/office/drawing/2014/main" id="{93254F94-B37A-4C31-822A-45467D1CE6B9}"/>
              </a:ext>
            </a:extLst>
          </p:cNvPr>
          <p:cNvSpPr txBox="1"/>
          <p:nvPr/>
        </p:nvSpPr>
        <p:spPr>
          <a:xfrm>
            <a:off x="838200" y="1357745"/>
            <a:ext cx="10515600" cy="369332"/>
          </a:xfrm>
          <a:prstGeom prst="rect">
            <a:avLst/>
          </a:prstGeom>
          <a:noFill/>
        </p:spPr>
        <p:txBody>
          <a:bodyPr wrap="square" rtlCol="0">
            <a:spAutoFit/>
          </a:bodyPr>
          <a:lstStyle/>
          <a:p>
            <a:r>
              <a:rPr lang="en-US" dirty="0"/>
              <a:t>Requirements 11   Objectives 14</a:t>
            </a:r>
          </a:p>
        </p:txBody>
      </p:sp>
      <p:sp>
        <p:nvSpPr>
          <p:cNvPr id="5" name="TextBox 4">
            <a:extLst>
              <a:ext uri="{FF2B5EF4-FFF2-40B4-BE49-F238E27FC236}">
                <a16:creationId xmlns:a16="http://schemas.microsoft.com/office/drawing/2014/main" id="{51742D5F-B621-47F8-BBEE-2CC802267707}"/>
              </a:ext>
            </a:extLst>
          </p:cNvPr>
          <p:cNvSpPr txBox="1"/>
          <p:nvPr/>
        </p:nvSpPr>
        <p:spPr>
          <a:xfrm>
            <a:off x="838200" y="3532909"/>
            <a:ext cx="10515600" cy="369332"/>
          </a:xfrm>
          <a:prstGeom prst="rect">
            <a:avLst/>
          </a:prstGeom>
          <a:noFill/>
        </p:spPr>
        <p:txBody>
          <a:bodyPr wrap="square" rtlCol="0">
            <a:spAutoFit/>
          </a:bodyPr>
          <a:lstStyle/>
          <a:p>
            <a:r>
              <a:rPr lang="en-US" dirty="0"/>
              <a:t>Questions to Ask Yourself?</a:t>
            </a:r>
          </a:p>
        </p:txBody>
      </p:sp>
      <p:sp>
        <p:nvSpPr>
          <p:cNvPr id="6" name="TextBox 5">
            <a:extLst>
              <a:ext uri="{FF2B5EF4-FFF2-40B4-BE49-F238E27FC236}">
                <a16:creationId xmlns:a16="http://schemas.microsoft.com/office/drawing/2014/main" id="{F540B4AD-76D8-4B0F-9EFE-B90EC360F8D2}"/>
              </a:ext>
            </a:extLst>
          </p:cNvPr>
          <p:cNvSpPr txBox="1"/>
          <p:nvPr/>
        </p:nvSpPr>
        <p:spPr>
          <a:xfrm>
            <a:off x="838200" y="3902241"/>
            <a:ext cx="10515600" cy="2388603"/>
          </a:xfrm>
          <a:prstGeom prst="rect">
            <a:avLst/>
          </a:prstGeom>
          <a:noFill/>
        </p:spPr>
        <p:txBody>
          <a:bodyPr wrap="square" rtlCol="0">
            <a:spAutoFit/>
          </a:bodyPr>
          <a:lstStyle/>
          <a:p>
            <a:pPr marL="0" marR="0">
              <a:lnSpc>
                <a:spcPct val="120000"/>
              </a:lnSpc>
              <a:spcBef>
                <a:spcPts val="0"/>
              </a:spcBef>
              <a:spcAft>
                <a:spcPts val="0"/>
              </a:spcAft>
            </a:pPr>
            <a:r>
              <a:rPr lang="en-US" dirty="0">
                <a:ea typeface="Arial Unicode MS"/>
                <a:cs typeface="Arial Unicode MS"/>
              </a:rPr>
              <a:t>1</a:t>
            </a:r>
            <a:r>
              <a:rPr lang="en-US" sz="1800" dirty="0">
                <a:ln>
                  <a:noFill/>
                </a:ln>
                <a:effectLst/>
                <a:ea typeface="Arial Unicode MS"/>
                <a:cs typeface="Arial Unicode MS"/>
              </a:rPr>
              <a:t>: Are initial passwords randomly generated strings provided via a password reset mechanism to each employee?</a:t>
            </a:r>
          </a:p>
          <a:p>
            <a:pPr marL="0" marR="0" algn="just">
              <a:lnSpc>
                <a:spcPct val="120000"/>
              </a:lnSpc>
              <a:spcBef>
                <a:spcPts val="0"/>
              </a:spcBef>
              <a:spcAft>
                <a:spcPts val="0"/>
              </a:spcAft>
            </a:pPr>
            <a:endParaRPr lang="en-US" sz="1800" dirty="0">
              <a:ln>
                <a:noFill/>
              </a:ln>
              <a:effectLst/>
              <a:ea typeface="Arial Unicode MS"/>
              <a:cs typeface="Arial Unicode MS"/>
            </a:endParaRPr>
          </a:p>
          <a:p>
            <a:pPr marL="0" marR="0" algn="just">
              <a:lnSpc>
                <a:spcPct val="120000"/>
              </a:lnSpc>
              <a:spcBef>
                <a:spcPts val="0"/>
              </a:spcBef>
              <a:spcAft>
                <a:spcPts val="0"/>
              </a:spcAft>
            </a:pPr>
            <a:r>
              <a:rPr lang="en-US" dirty="0">
                <a:ea typeface="Arial Unicode MS"/>
                <a:cs typeface="Arial Unicode MS"/>
              </a:rPr>
              <a:t>2</a:t>
            </a:r>
            <a:r>
              <a:rPr lang="en-US" sz="1800" dirty="0">
                <a:ln>
                  <a:noFill/>
                </a:ln>
                <a:effectLst/>
                <a:ea typeface="Arial Unicode MS"/>
                <a:cs typeface="Arial Unicode MS"/>
              </a:rPr>
              <a:t>: Is the password reset upon first use?</a:t>
            </a:r>
          </a:p>
          <a:p>
            <a:pPr marL="0" marR="0" algn="just">
              <a:lnSpc>
                <a:spcPct val="120000"/>
              </a:lnSpc>
              <a:spcBef>
                <a:spcPts val="0"/>
              </a:spcBef>
              <a:spcAft>
                <a:spcPts val="0"/>
              </a:spcAft>
            </a:pPr>
            <a:endParaRPr lang="en-US" sz="1800" dirty="0">
              <a:ln>
                <a:noFill/>
              </a:ln>
              <a:effectLst/>
              <a:ea typeface="Arial Unicode MS"/>
              <a:cs typeface="Arial Unicode MS"/>
            </a:endParaRPr>
          </a:p>
          <a:p>
            <a:pPr marL="0" marR="0">
              <a:lnSpc>
                <a:spcPct val="120000"/>
              </a:lnSpc>
              <a:spcBef>
                <a:spcPts val="0"/>
              </a:spcBef>
              <a:spcAft>
                <a:spcPts val="0"/>
              </a:spcAft>
            </a:pPr>
            <a:r>
              <a:rPr lang="en-US" dirty="0">
                <a:ea typeface="Arial Unicode MS"/>
                <a:cs typeface="Arial Unicode MS"/>
              </a:rPr>
              <a:t>3</a:t>
            </a:r>
            <a:r>
              <a:rPr lang="en-US" sz="1800" dirty="0">
                <a:ln>
                  <a:noFill/>
                </a:ln>
                <a:effectLst/>
                <a:ea typeface="Arial Unicode MS"/>
                <a:cs typeface="Arial Unicode MS"/>
              </a:rPr>
              <a:t>: Do all passwords follow best practice of at least 12 characters, and require a mix of upper and lowercase letters, numbers, and special characters?</a:t>
            </a:r>
          </a:p>
        </p:txBody>
      </p:sp>
      <p:sp>
        <p:nvSpPr>
          <p:cNvPr id="7" name="Slide Number Placeholder 6">
            <a:extLst>
              <a:ext uri="{FF2B5EF4-FFF2-40B4-BE49-F238E27FC236}">
                <a16:creationId xmlns:a16="http://schemas.microsoft.com/office/drawing/2014/main" id="{18CFC5B2-8D72-401A-B3BA-DCD31C0A71C8}"/>
              </a:ext>
            </a:extLst>
          </p:cNvPr>
          <p:cNvSpPr>
            <a:spLocks noGrp="1"/>
          </p:cNvSpPr>
          <p:nvPr>
            <p:ph type="sldNum" sz="quarter" idx="12"/>
          </p:nvPr>
        </p:nvSpPr>
        <p:spPr/>
        <p:txBody>
          <a:bodyPr/>
          <a:lstStyle/>
          <a:p>
            <a:fld id="{D42F1927-7E3C-42F7-B3EA-B525BE0FC4F3}" type="slidenum">
              <a:rPr lang="en-US" smtClean="0"/>
              <a:t>30</a:t>
            </a:fld>
            <a:endParaRPr lang="en-US" dirty="0"/>
          </a:p>
        </p:txBody>
      </p:sp>
    </p:spTree>
    <p:extLst>
      <p:ext uri="{BB962C8B-B14F-4D97-AF65-F5344CB8AC3E}">
        <p14:creationId xmlns:p14="http://schemas.microsoft.com/office/powerpoint/2010/main" val="910893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169F-9110-4447-AAFD-66AB45ED8CDE}"/>
              </a:ext>
            </a:extLst>
          </p:cNvPr>
          <p:cNvSpPr>
            <a:spLocks noGrp="1"/>
          </p:cNvSpPr>
          <p:nvPr>
            <p:ph type="title"/>
          </p:nvPr>
        </p:nvSpPr>
        <p:spPr>
          <a:xfrm>
            <a:off x="838200" y="365126"/>
            <a:ext cx="10515600" cy="770948"/>
          </a:xfrm>
        </p:spPr>
        <p:txBody>
          <a:bodyPr/>
          <a:lstStyle/>
          <a:p>
            <a:r>
              <a:rPr lang="en-US" dirty="0"/>
              <a:t>6 INCIDENT RESPONSE</a:t>
            </a:r>
          </a:p>
        </p:txBody>
      </p:sp>
      <p:sp>
        <p:nvSpPr>
          <p:cNvPr id="3" name="Content Placeholder 2">
            <a:extLst>
              <a:ext uri="{FF2B5EF4-FFF2-40B4-BE49-F238E27FC236}">
                <a16:creationId xmlns:a16="http://schemas.microsoft.com/office/drawing/2014/main" id="{A17EC420-1A7C-4B50-BCF0-A637301E957C}"/>
              </a:ext>
            </a:extLst>
          </p:cNvPr>
          <p:cNvSpPr>
            <a:spLocks noGrp="1"/>
          </p:cNvSpPr>
          <p:nvPr>
            <p:ph idx="1"/>
          </p:nvPr>
        </p:nvSpPr>
        <p:spPr>
          <a:xfrm>
            <a:off x="838200" y="1727078"/>
            <a:ext cx="10515600" cy="1958232"/>
          </a:xfrm>
        </p:spPr>
        <p:txBody>
          <a:bodyPr>
            <a:normAutofit/>
          </a:bodyPr>
          <a:lstStyle/>
          <a:p>
            <a:pPr marL="0" indent="0">
              <a:buNone/>
            </a:pPr>
            <a:r>
              <a:rPr lang="en-US" sz="2400" dirty="0">
                <a:cs typeface="Times New Roman" panose="02020603050405020304" pitchFamily="18" charset="0"/>
              </a:rPr>
              <a:t>Organization effective incident handling capability includes coordination among many organizational entities including mission/business owners, system owners, authorizing officials, human resources offices, physical and personnel security offices, legal departments, operations personnel, procurement offices, and the risk executive.</a:t>
            </a:r>
          </a:p>
          <a:p>
            <a:endParaRPr lang="en-US" sz="2400" dirty="0"/>
          </a:p>
        </p:txBody>
      </p:sp>
      <p:sp>
        <p:nvSpPr>
          <p:cNvPr id="4" name="TextBox 3">
            <a:extLst>
              <a:ext uri="{FF2B5EF4-FFF2-40B4-BE49-F238E27FC236}">
                <a16:creationId xmlns:a16="http://schemas.microsoft.com/office/drawing/2014/main" id="{93254F94-B37A-4C31-822A-45467D1CE6B9}"/>
              </a:ext>
            </a:extLst>
          </p:cNvPr>
          <p:cNvSpPr txBox="1"/>
          <p:nvPr/>
        </p:nvSpPr>
        <p:spPr>
          <a:xfrm>
            <a:off x="838200" y="1357745"/>
            <a:ext cx="10515600" cy="369332"/>
          </a:xfrm>
          <a:prstGeom prst="rect">
            <a:avLst/>
          </a:prstGeom>
          <a:noFill/>
        </p:spPr>
        <p:txBody>
          <a:bodyPr wrap="square" rtlCol="0">
            <a:spAutoFit/>
          </a:bodyPr>
          <a:lstStyle/>
          <a:p>
            <a:r>
              <a:rPr lang="en-US" dirty="0"/>
              <a:t>Requirements 3   Objectives 11</a:t>
            </a:r>
          </a:p>
        </p:txBody>
      </p:sp>
      <p:sp>
        <p:nvSpPr>
          <p:cNvPr id="5" name="TextBox 4">
            <a:extLst>
              <a:ext uri="{FF2B5EF4-FFF2-40B4-BE49-F238E27FC236}">
                <a16:creationId xmlns:a16="http://schemas.microsoft.com/office/drawing/2014/main" id="{51742D5F-B621-47F8-BBEE-2CC802267707}"/>
              </a:ext>
            </a:extLst>
          </p:cNvPr>
          <p:cNvSpPr txBox="1"/>
          <p:nvPr/>
        </p:nvSpPr>
        <p:spPr>
          <a:xfrm>
            <a:off x="838200" y="3860569"/>
            <a:ext cx="10515600" cy="369332"/>
          </a:xfrm>
          <a:prstGeom prst="rect">
            <a:avLst/>
          </a:prstGeom>
          <a:noFill/>
        </p:spPr>
        <p:txBody>
          <a:bodyPr wrap="square" rtlCol="0">
            <a:spAutoFit/>
          </a:bodyPr>
          <a:lstStyle/>
          <a:p>
            <a:r>
              <a:rPr lang="en-US" dirty="0">
                <a:cs typeface="Times New Roman" panose="02020603050405020304" pitchFamily="18" charset="0"/>
              </a:rPr>
              <a:t>Questions to Ask Yourself?</a:t>
            </a:r>
          </a:p>
        </p:txBody>
      </p:sp>
      <p:sp>
        <p:nvSpPr>
          <p:cNvPr id="6" name="TextBox 5">
            <a:extLst>
              <a:ext uri="{FF2B5EF4-FFF2-40B4-BE49-F238E27FC236}">
                <a16:creationId xmlns:a16="http://schemas.microsoft.com/office/drawing/2014/main" id="{F540B4AD-76D8-4B0F-9EFE-B90EC360F8D2}"/>
              </a:ext>
            </a:extLst>
          </p:cNvPr>
          <p:cNvSpPr txBox="1"/>
          <p:nvPr/>
        </p:nvSpPr>
        <p:spPr>
          <a:xfrm>
            <a:off x="838200" y="4229901"/>
            <a:ext cx="10515600" cy="1730858"/>
          </a:xfrm>
          <a:prstGeom prst="rect">
            <a:avLst/>
          </a:prstGeom>
          <a:noFill/>
        </p:spPr>
        <p:txBody>
          <a:bodyPr wrap="square" rtlCol="0">
            <a:spAutoFit/>
          </a:bodyPr>
          <a:lstStyle/>
          <a:p>
            <a:pPr marL="0" marR="0">
              <a:lnSpc>
                <a:spcPct val="120000"/>
              </a:lnSpc>
              <a:spcBef>
                <a:spcPts val="0"/>
              </a:spcBef>
              <a:spcAft>
                <a:spcPts val="0"/>
              </a:spcAft>
            </a:pPr>
            <a:r>
              <a:rPr lang="en-US" sz="1800" dirty="0">
                <a:ln>
                  <a:noFill/>
                </a:ln>
                <a:effectLst/>
                <a:ea typeface="Arial Unicode MS"/>
                <a:cs typeface="Times New Roman" panose="02020603050405020304" pitchFamily="18" charset="0"/>
              </a:rPr>
              <a:t>1: Is there a company incident response policy which specifically outlines requirements for handling of incidents involving CUI (Confidential Unclassified Information)?</a:t>
            </a:r>
          </a:p>
          <a:p>
            <a:pPr marL="0" marR="0" algn="just">
              <a:lnSpc>
                <a:spcPct val="120000"/>
              </a:lnSpc>
              <a:spcBef>
                <a:spcPts val="0"/>
              </a:spcBef>
              <a:spcAft>
                <a:spcPts val="0"/>
              </a:spcAft>
            </a:pPr>
            <a:endParaRPr lang="en-US" sz="1800" dirty="0">
              <a:ln>
                <a:noFill/>
              </a:ln>
              <a:effectLst/>
              <a:ea typeface="Arial Unicode MS"/>
              <a:cs typeface="Times New Roman" panose="02020603050405020304" pitchFamily="18" charset="0"/>
            </a:endParaRPr>
          </a:p>
          <a:p>
            <a:pPr marL="0" marR="0">
              <a:lnSpc>
                <a:spcPct val="120000"/>
              </a:lnSpc>
              <a:spcBef>
                <a:spcPts val="0"/>
              </a:spcBef>
              <a:spcAft>
                <a:spcPts val="0"/>
              </a:spcAft>
            </a:pPr>
            <a:r>
              <a:rPr lang="en-US" sz="1800" dirty="0">
                <a:ln>
                  <a:noFill/>
                </a:ln>
                <a:effectLst/>
                <a:ea typeface="Arial Unicode MS"/>
                <a:cs typeface="Times New Roman" panose="02020603050405020304" pitchFamily="18" charset="0"/>
              </a:rPr>
              <a:t>2: Is an incident handling capability implemented for security incidents that include preparation, detection and analysis, containment, eradication, and recovery?</a:t>
            </a:r>
          </a:p>
        </p:txBody>
      </p:sp>
      <p:sp>
        <p:nvSpPr>
          <p:cNvPr id="7" name="Slide Number Placeholder 6">
            <a:extLst>
              <a:ext uri="{FF2B5EF4-FFF2-40B4-BE49-F238E27FC236}">
                <a16:creationId xmlns:a16="http://schemas.microsoft.com/office/drawing/2014/main" id="{6FE1B5F4-5898-4B27-8735-819BF4DC0EBF}"/>
              </a:ext>
            </a:extLst>
          </p:cNvPr>
          <p:cNvSpPr>
            <a:spLocks noGrp="1"/>
          </p:cNvSpPr>
          <p:nvPr>
            <p:ph type="sldNum" sz="quarter" idx="12"/>
          </p:nvPr>
        </p:nvSpPr>
        <p:spPr/>
        <p:txBody>
          <a:bodyPr/>
          <a:lstStyle/>
          <a:p>
            <a:fld id="{D42F1927-7E3C-42F7-B3EA-B525BE0FC4F3}" type="slidenum">
              <a:rPr lang="en-US" smtClean="0"/>
              <a:t>31</a:t>
            </a:fld>
            <a:endParaRPr lang="en-US" dirty="0"/>
          </a:p>
        </p:txBody>
      </p:sp>
    </p:spTree>
    <p:extLst>
      <p:ext uri="{BB962C8B-B14F-4D97-AF65-F5344CB8AC3E}">
        <p14:creationId xmlns:p14="http://schemas.microsoft.com/office/powerpoint/2010/main" val="66721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65DE6F-3D69-4817-ABD8-CEC2DD7639FD}"/>
              </a:ext>
            </a:extLst>
          </p:cNvPr>
          <p:cNvSpPr>
            <a:spLocks noGrp="1"/>
          </p:cNvSpPr>
          <p:nvPr>
            <p:ph type="body" sz="quarter" idx="10"/>
          </p:nvPr>
        </p:nvSpPr>
        <p:spPr>
          <a:xfrm>
            <a:off x="198120" y="825601"/>
            <a:ext cx="3977640" cy="1664519"/>
          </a:xfrm>
        </p:spPr>
        <p:txBody>
          <a:bodyPr>
            <a:normAutofit/>
          </a:bodyPr>
          <a:lstStyle/>
          <a:p>
            <a:r>
              <a:rPr lang="en-US" sz="3800" b="1" dirty="0">
                <a:latin typeface="+mj-lt"/>
              </a:rPr>
              <a:t>GAS PIPELINE, SEWAGE AND WATER</a:t>
            </a:r>
          </a:p>
        </p:txBody>
      </p:sp>
      <p:pic>
        <p:nvPicPr>
          <p:cNvPr id="4" name="Picture 3">
            <a:extLst>
              <a:ext uri="{FF2B5EF4-FFF2-40B4-BE49-F238E27FC236}">
                <a16:creationId xmlns:a16="http://schemas.microsoft.com/office/drawing/2014/main" id="{1B7BFD79-AA17-49E0-92D3-E42B9CE83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3636" y="1316217"/>
            <a:ext cx="5634087" cy="4225566"/>
          </a:xfrm>
          <a:prstGeom prst="rect">
            <a:avLst/>
          </a:prstGeom>
        </p:spPr>
      </p:pic>
      <p:sp>
        <p:nvSpPr>
          <p:cNvPr id="5" name="Text Placeholder 1">
            <a:extLst>
              <a:ext uri="{FF2B5EF4-FFF2-40B4-BE49-F238E27FC236}">
                <a16:creationId xmlns:a16="http://schemas.microsoft.com/office/drawing/2014/main" id="{18DE2702-FC9D-4D3A-B360-1606540E527B}"/>
              </a:ext>
            </a:extLst>
          </p:cNvPr>
          <p:cNvSpPr txBox="1">
            <a:spLocks/>
          </p:cNvSpPr>
          <p:nvPr/>
        </p:nvSpPr>
        <p:spPr>
          <a:xfrm>
            <a:off x="198120" y="3820260"/>
            <a:ext cx="3756660" cy="16645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1"/>
              </a:buClr>
              <a:buFontTx/>
              <a:buNone/>
              <a:defRPr sz="2800" kern="1200">
                <a:solidFill>
                  <a:schemeClr val="bg2"/>
                </a:solidFill>
                <a:latin typeface="+mn-lt"/>
                <a:ea typeface="+mn-ea"/>
                <a:cs typeface="+mn-cs"/>
              </a:defRPr>
            </a:lvl1pPr>
            <a:lvl2pPr marL="457200" indent="0" algn="l" defTabSz="914400" rtl="0" eaLnBrk="1" latinLnBrk="0" hangingPunct="1">
              <a:lnSpc>
                <a:spcPct val="90000"/>
              </a:lnSpc>
              <a:spcBef>
                <a:spcPts val="500"/>
              </a:spcBef>
              <a:buClr>
                <a:schemeClr val="accent1"/>
              </a:buClr>
              <a:buFontTx/>
              <a:buNone/>
              <a:defRPr sz="2400" kern="1200">
                <a:solidFill>
                  <a:schemeClr val="bg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bg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bg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Days down </a:t>
            </a:r>
          </a:p>
          <a:p>
            <a:r>
              <a:rPr lang="en-US" dirty="0"/>
              <a:t>- People affected </a:t>
            </a:r>
          </a:p>
          <a:p>
            <a:r>
              <a:rPr lang="en-US" dirty="0"/>
              <a:t>- Home many states</a:t>
            </a:r>
          </a:p>
        </p:txBody>
      </p:sp>
    </p:spTree>
    <p:extLst>
      <p:ext uri="{BB962C8B-B14F-4D97-AF65-F5344CB8AC3E}">
        <p14:creationId xmlns:p14="http://schemas.microsoft.com/office/powerpoint/2010/main" val="323695065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169F-9110-4447-AAFD-66AB45ED8CDE}"/>
              </a:ext>
            </a:extLst>
          </p:cNvPr>
          <p:cNvSpPr>
            <a:spLocks noGrp="1"/>
          </p:cNvSpPr>
          <p:nvPr>
            <p:ph type="title"/>
          </p:nvPr>
        </p:nvSpPr>
        <p:spPr>
          <a:xfrm>
            <a:off x="838200" y="365126"/>
            <a:ext cx="10515600" cy="770948"/>
          </a:xfrm>
        </p:spPr>
        <p:txBody>
          <a:bodyPr/>
          <a:lstStyle/>
          <a:p>
            <a:r>
              <a:rPr lang="en-US" dirty="0"/>
              <a:t>7 MAINTENANCE</a:t>
            </a:r>
          </a:p>
        </p:txBody>
      </p:sp>
      <p:sp>
        <p:nvSpPr>
          <p:cNvPr id="3" name="Content Placeholder 2">
            <a:extLst>
              <a:ext uri="{FF2B5EF4-FFF2-40B4-BE49-F238E27FC236}">
                <a16:creationId xmlns:a16="http://schemas.microsoft.com/office/drawing/2014/main" id="{A17EC420-1A7C-4B50-BCF0-A637301E957C}"/>
              </a:ext>
            </a:extLst>
          </p:cNvPr>
          <p:cNvSpPr>
            <a:spLocks noGrp="1"/>
          </p:cNvSpPr>
          <p:nvPr>
            <p:ph idx="1"/>
          </p:nvPr>
        </p:nvSpPr>
        <p:spPr>
          <a:xfrm>
            <a:off x="838200" y="1727078"/>
            <a:ext cx="10515600" cy="1445614"/>
          </a:xfrm>
        </p:spPr>
        <p:txBody>
          <a:bodyPr>
            <a:normAutofit/>
          </a:bodyPr>
          <a:lstStyle/>
          <a:p>
            <a:pPr marL="0" indent="0">
              <a:buNone/>
            </a:pPr>
            <a:r>
              <a:rPr lang="en-US" altLang="en-US" sz="2400" dirty="0">
                <a:cs typeface="Times New Roman" panose="02020603050405020304" pitchFamily="18" charset="0"/>
              </a:rPr>
              <a:t>Organization addresses the information security aspects of the system maintenance program and applies to all types of maintenance to any system component (including hardware, firmware, applications) conducted by any local or nonlocal entity.</a:t>
            </a:r>
            <a:endParaRPr lang="en-US" sz="2400" dirty="0">
              <a:cs typeface="Times New Roman" panose="02020603050405020304" pitchFamily="18" charset="0"/>
            </a:endParaRPr>
          </a:p>
        </p:txBody>
      </p:sp>
      <p:sp>
        <p:nvSpPr>
          <p:cNvPr id="4" name="TextBox 3">
            <a:extLst>
              <a:ext uri="{FF2B5EF4-FFF2-40B4-BE49-F238E27FC236}">
                <a16:creationId xmlns:a16="http://schemas.microsoft.com/office/drawing/2014/main" id="{93254F94-B37A-4C31-822A-45467D1CE6B9}"/>
              </a:ext>
            </a:extLst>
          </p:cNvPr>
          <p:cNvSpPr txBox="1"/>
          <p:nvPr/>
        </p:nvSpPr>
        <p:spPr>
          <a:xfrm>
            <a:off x="838200" y="1357745"/>
            <a:ext cx="10515600" cy="369332"/>
          </a:xfrm>
          <a:prstGeom prst="rect">
            <a:avLst/>
          </a:prstGeom>
          <a:noFill/>
        </p:spPr>
        <p:txBody>
          <a:bodyPr wrap="square" rtlCol="0">
            <a:spAutoFit/>
          </a:bodyPr>
          <a:lstStyle/>
          <a:p>
            <a:r>
              <a:rPr lang="en-US" dirty="0"/>
              <a:t>Requirements 6   Objectives 4</a:t>
            </a:r>
          </a:p>
        </p:txBody>
      </p:sp>
      <p:sp>
        <p:nvSpPr>
          <p:cNvPr id="5" name="TextBox 4">
            <a:extLst>
              <a:ext uri="{FF2B5EF4-FFF2-40B4-BE49-F238E27FC236}">
                <a16:creationId xmlns:a16="http://schemas.microsoft.com/office/drawing/2014/main" id="{51742D5F-B621-47F8-BBEE-2CC802267707}"/>
              </a:ext>
            </a:extLst>
          </p:cNvPr>
          <p:cNvSpPr txBox="1"/>
          <p:nvPr/>
        </p:nvSpPr>
        <p:spPr>
          <a:xfrm>
            <a:off x="838200" y="3500643"/>
            <a:ext cx="10515600" cy="369332"/>
          </a:xfrm>
          <a:prstGeom prst="rect">
            <a:avLst/>
          </a:prstGeom>
          <a:noFill/>
        </p:spPr>
        <p:txBody>
          <a:bodyPr wrap="square" rtlCol="0">
            <a:spAutoFit/>
          </a:bodyPr>
          <a:lstStyle/>
          <a:p>
            <a:r>
              <a:rPr lang="en-US" dirty="0">
                <a:cs typeface="Times New Roman" panose="02020603050405020304" pitchFamily="18" charset="0"/>
              </a:rPr>
              <a:t>Questions to Ask Yourself?</a:t>
            </a:r>
          </a:p>
        </p:txBody>
      </p:sp>
      <p:sp>
        <p:nvSpPr>
          <p:cNvPr id="6" name="TextBox 5">
            <a:extLst>
              <a:ext uri="{FF2B5EF4-FFF2-40B4-BE49-F238E27FC236}">
                <a16:creationId xmlns:a16="http://schemas.microsoft.com/office/drawing/2014/main" id="{F540B4AD-76D8-4B0F-9EFE-B90EC360F8D2}"/>
              </a:ext>
            </a:extLst>
          </p:cNvPr>
          <p:cNvSpPr txBox="1"/>
          <p:nvPr/>
        </p:nvSpPr>
        <p:spPr>
          <a:xfrm>
            <a:off x="838200" y="3869975"/>
            <a:ext cx="10515600" cy="2063257"/>
          </a:xfrm>
          <a:prstGeom prst="rect">
            <a:avLst/>
          </a:prstGeom>
          <a:noFill/>
        </p:spPr>
        <p:txBody>
          <a:bodyPr wrap="square" rtlCol="0">
            <a:spAutoFit/>
          </a:bodyPr>
          <a:lstStyle/>
          <a:p>
            <a:pPr marL="0" marR="0">
              <a:lnSpc>
                <a:spcPct val="120000"/>
              </a:lnSpc>
              <a:spcBef>
                <a:spcPts val="0"/>
              </a:spcBef>
              <a:spcAft>
                <a:spcPts val="0"/>
              </a:spcAft>
            </a:pPr>
            <a:r>
              <a:rPr lang="en-US" dirty="0">
                <a:ln>
                  <a:noFill/>
                </a:ln>
                <a:effectLst/>
                <a:ea typeface="Arial Unicode MS"/>
                <a:cs typeface="Times New Roman" panose="02020603050405020304" pitchFamily="18" charset="0"/>
              </a:rPr>
              <a:t>1: Are all activities of maintenance personnel (who do not normally have access to a system) monitored?</a:t>
            </a:r>
          </a:p>
          <a:p>
            <a:pPr marL="0" marR="0" algn="just">
              <a:lnSpc>
                <a:spcPct val="120000"/>
              </a:lnSpc>
              <a:spcBef>
                <a:spcPts val="0"/>
              </a:spcBef>
              <a:spcAft>
                <a:spcPts val="0"/>
              </a:spcAft>
            </a:pPr>
            <a:endParaRPr lang="en-US" dirty="0">
              <a:ln>
                <a:noFill/>
              </a:ln>
              <a:effectLst/>
              <a:ea typeface="Arial Unicode MS"/>
              <a:cs typeface="Times New Roman" panose="02020603050405020304" pitchFamily="18" charset="0"/>
            </a:endParaRPr>
          </a:p>
          <a:p>
            <a:pPr>
              <a:lnSpc>
                <a:spcPct val="120000"/>
              </a:lnSpc>
            </a:pPr>
            <a:r>
              <a:rPr lang="en-US" dirty="0">
                <a:ea typeface="Arial Unicode MS"/>
                <a:cs typeface="Times New Roman" panose="02020603050405020304" pitchFamily="18" charset="0"/>
              </a:rPr>
              <a:t>2</a:t>
            </a:r>
            <a:r>
              <a:rPr lang="en-US" dirty="0">
                <a:ln>
                  <a:noFill/>
                </a:ln>
                <a:effectLst/>
                <a:ea typeface="Arial Unicode MS"/>
                <a:cs typeface="Times New Roman" panose="02020603050405020304" pitchFamily="18" charset="0"/>
              </a:rPr>
              <a:t>: Are media that are provided by authorized maintenance personnel (and not normal systems administrators/owners) for troubleshooting, diagnostics, or other maintenance run through an anti-virus/anti-malware/anti-spyware program prior to use in the company's information system?</a:t>
            </a:r>
          </a:p>
        </p:txBody>
      </p:sp>
      <p:sp>
        <p:nvSpPr>
          <p:cNvPr id="7" name="Slide Number Placeholder 6">
            <a:extLst>
              <a:ext uri="{FF2B5EF4-FFF2-40B4-BE49-F238E27FC236}">
                <a16:creationId xmlns:a16="http://schemas.microsoft.com/office/drawing/2014/main" id="{86D9FA8F-F2BC-4A9B-8D74-30AB9E420CC5}"/>
              </a:ext>
            </a:extLst>
          </p:cNvPr>
          <p:cNvSpPr>
            <a:spLocks noGrp="1"/>
          </p:cNvSpPr>
          <p:nvPr>
            <p:ph type="sldNum" sz="quarter" idx="12"/>
          </p:nvPr>
        </p:nvSpPr>
        <p:spPr/>
        <p:txBody>
          <a:bodyPr/>
          <a:lstStyle/>
          <a:p>
            <a:fld id="{D42F1927-7E3C-42F7-B3EA-B525BE0FC4F3}" type="slidenum">
              <a:rPr lang="en-US" smtClean="0"/>
              <a:t>33</a:t>
            </a:fld>
            <a:endParaRPr lang="en-US" dirty="0"/>
          </a:p>
        </p:txBody>
      </p:sp>
    </p:spTree>
    <p:extLst>
      <p:ext uri="{BB962C8B-B14F-4D97-AF65-F5344CB8AC3E}">
        <p14:creationId xmlns:p14="http://schemas.microsoft.com/office/powerpoint/2010/main" val="4242659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169F-9110-4447-AAFD-66AB45ED8CDE}"/>
              </a:ext>
            </a:extLst>
          </p:cNvPr>
          <p:cNvSpPr>
            <a:spLocks noGrp="1"/>
          </p:cNvSpPr>
          <p:nvPr>
            <p:ph type="title"/>
          </p:nvPr>
        </p:nvSpPr>
        <p:spPr>
          <a:xfrm>
            <a:off x="838200" y="365126"/>
            <a:ext cx="10515600" cy="770948"/>
          </a:xfrm>
        </p:spPr>
        <p:txBody>
          <a:bodyPr/>
          <a:lstStyle/>
          <a:p>
            <a:r>
              <a:rPr lang="en-US" dirty="0"/>
              <a:t>8 MEDIA PROTECTION</a:t>
            </a:r>
          </a:p>
        </p:txBody>
      </p:sp>
      <p:sp>
        <p:nvSpPr>
          <p:cNvPr id="3" name="Content Placeholder 2">
            <a:extLst>
              <a:ext uri="{FF2B5EF4-FFF2-40B4-BE49-F238E27FC236}">
                <a16:creationId xmlns:a16="http://schemas.microsoft.com/office/drawing/2014/main" id="{A17EC420-1A7C-4B50-BCF0-A637301E957C}"/>
              </a:ext>
            </a:extLst>
          </p:cNvPr>
          <p:cNvSpPr>
            <a:spLocks noGrp="1"/>
          </p:cNvSpPr>
          <p:nvPr>
            <p:ph idx="1"/>
          </p:nvPr>
        </p:nvSpPr>
        <p:spPr>
          <a:xfrm>
            <a:off x="838200" y="1727077"/>
            <a:ext cx="10515600" cy="2898263"/>
          </a:xfrm>
        </p:spPr>
        <p:txBody>
          <a:bodyPr>
            <a:noAutofit/>
          </a:bodyPr>
          <a:lstStyle/>
          <a:p>
            <a:r>
              <a:rPr lang="en-US" altLang="en-US" sz="2400" dirty="0">
                <a:cs typeface="Times New Roman" panose="02020603050405020304" pitchFamily="18" charset="0"/>
              </a:rPr>
              <a:t>Organizations determine the appropriate sanitization methods, recognizing that destruction may be necessary when other methods cannot be applied to the media requiring sanitization. Sanitization techniques, including clearing, purging, cryptographic erase, and destruction, prevent the disclosure of information to unauthorized individuals when such media is released for reuse or disposal. </a:t>
            </a:r>
          </a:p>
          <a:p>
            <a:endParaRPr lang="en-US" altLang="en-US" sz="2400" dirty="0"/>
          </a:p>
        </p:txBody>
      </p:sp>
      <p:sp>
        <p:nvSpPr>
          <p:cNvPr id="4" name="TextBox 3">
            <a:extLst>
              <a:ext uri="{FF2B5EF4-FFF2-40B4-BE49-F238E27FC236}">
                <a16:creationId xmlns:a16="http://schemas.microsoft.com/office/drawing/2014/main" id="{93254F94-B37A-4C31-822A-45467D1CE6B9}"/>
              </a:ext>
            </a:extLst>
          </p:cNvPr>
          <p:cNvSpPr txBox="1"/>
          <p:nvPr/>
        </p:nvSpPr>
        <p:spPr>
          <a:xfrm>
            <a:off x="838200" y="1357745"/>
            <a:ext cx="10515600" cy="369332"/>
          </a:xfrm>
          <a:prstGeom prst="rect">
            <a:avLst/>
          </a:prstGeom>
          <a:noFill/>
        </p:spPr>
        <p:txBody>
          <a:bodyPr wrap="square" rtlCol="0">
            <a:spAutoFit/>
          </a:bodyPr>
          <a:lstStyle/>
          <a:p>
            <a:r>
              <a:rPr lang="en-US" dirty="0"/>
              <a:t>Requirements 9   Objectives 6</a:t>
            </a:r>
          </a:p>
        </p:txBody>
      </p:sp>
      <p:sp>
        <p:nvSpPr>
          <p:cNvPr id="5" name="TextBox 4">
            <a:extLst>
              <a:ext uri="{FF2B5EF4-FFF2-40B4-BE49-F238E27FC236}">
                <a16:creationId xmlns:a16="http://schemas.microsoft.com/office/drawing/2014/main" id="{51742D5F-B621-47F8-BBEE-2CC802267707}"/>
              </a:ext>
            </a:extLst>
          </p:cNvPr>
          <p:cNvSpPr txBox="1"/>
          <p:nvPr/>
        </p:nvSpPr>
        <p:spPr>
          <a:xfrm>
            <a:off x="838200" y="4161427"/>
            <a:ext cx="10515600" cy="369332"/>
          </a:xfrm>
          <a:prstGeom prst="rect">
            <a:avLst/>
          </a:prstGeom>
          <a:noFill/>
        </p:spPr>
        <p:txBody>
          <a:bodyPr wrap="square" rtlCol="0">
            <a:spAutoFit/>
          </a:bodyPr>
          <a:lstStyle/>
          <a:p>
            <a:r>
              <a:rPr lang="en-US" dirty="0">
                <a:cs typeface="Times New Roman" panose="02020603050405020304" pitchFamily="18" charset="0"/>
              </a:rPr>
              <a:t>Questions to Ask Yourself?</a:t>
            </a:r>
          </a:p>
        </p:txBody>
      </p:sp>
      <p:sp>
        <p:nvSpPr>
          <p:cNvPr id="6" name="TextBox 5">
            <a:extLst>
              <a:ext uri="{FF2B5EF4-FFF2-40B4-BE49-F238E27FC236}">
                <a16:creationId xmlns:a16="http://schemas.microsoft.com/office/drawing/2014/main" id="{F540B4AD-76D8-4B0F-9EFE-B90EC360F8D2}"/>
              </a:ext>
            </a:extLst>
          </p:cNvPr>
          <p:cNvSpPr txBox="1"/>
          <p:nvPr/>
        </p:nvSpPr>
        <p:spPr>
          <a:xfrm>
            <a:off x="838200" y="4530759"/>
            <a:ext cx="10515600" cy="1200329"/>
          </a:xfrm>
          <a:prstGeom prst="rect">
            <a:avLst/>
          </a:prstGeom>
          <a:noFill/>
        </p:spPr>
        <p:txBody>
          <a:bodyPr wrap="square" rtlCol="0">
            <a:spAutoFit/>
          </a:bodyPr>
          <a:lstStyle/>
          <a:p>
            <a:r>
              <a:rPr lang="en-US" sz="1800" dirty="0">
                <a:ln>
                  <a:noFill/>
                </a:ln>
                <a:effectLst/>
                <a:ea typeface="Arial Unicode MS"/>
                <a:cs typeface="Times New Roman" panose="02020603050405020304" pitchFamily="18" charset="0"/>
              </a:rPr>
              <a:t>1: Is all managed data storage erased, encrypted, or destroyed using mechanisms to ensure that no usable data is retrievable?</a:t>
            </a:r>
          </a:p>
          <a:p>
            <a:endParaRPr lang="en-US" dirty="0">
              <a:cs typeface="Times New Roman" panose="02020603050405020304" pitchFamily="18" charset="0"/>
            </a:endParaRPr>
          </a:p>
          <a:p>
            <a:r>
              <a:rPr lang="en-US" dirty="0">
                <a:ea typeface="Arial Unicode MS"/>
                <a:cs typeface="Times New Roman" panose="02020603050405020304" pitchFamily="18" charset="0"/>
              </a:rPr>
              <a:t>2</a:t>
            </a:r>
            <a:r>
              <a:rPr lang="en-US" sz="1800" dirty="0">
                <a:ln>
                  <a:noFill/>
                </a:ln>
                <a:effectLst/>
                <a:ea typeface="Arial Unicode MS"/>
                <a:cs typeface="Times New Roman" panose="02020603050405020304" pitchFamily="18" charset="0"/>
              </a:rPr>
              <a:t>: Is accountability for system media maintained during transport outside controlled areas?</a:t>
            </a:r>
          </a:p>
        </p:txBody>
      </p:sp>
      <p:sp>
        <p:nvSpPr>
          <p:cNvPr id="7" name="Slide Number Placeholder 6">
            <a:extLst>
              <a:ext uri="{FF2B5EF4-FFF2-40B4-BE49-F238E27FC236}">
                <a16:creationId xmlns:a16="http://schemas.microsoft.com/office/drawing/2014/main" id="{5DD60EF3-BD21-41D6-84A5-F23188F3DA5F}"/>
              </a:ext>
            </a:extLst>
          </p:cNvPr>
          <p:cNvSpPr>
            <a:spLocks noGrp="1"/>
          </p:cNvSpPr>
          <p:nvPr>
            <p:ph type="sldNum" sz="quarter" idx="12"/>
          </p:nvPr>
        </p:nvSpPr>
        <p:spPr/>
        <p:txBody>
          <a:bodyPr/>
          <a:lstStyle/>
          <a:p>
            <a:fld id="{D42F1927-7E3C-42F7-B3EA-B525BE0FC4F3}" type="slidenum">
              <a:rPr lang="en-US" smtClean="0"/>
              <a:t>34</a:t>
            </a:fld>
            <a:endParaRPr lang="en-US" dirty="0"/>
          </a:p>
        </p:txBody>
      </p:sp>
    </p:spTree>
    <p:extLst>
      <p:ext uri="{BB962C8B-B14F-4D97-AF65-F5344CB8AC3E}">
        <p14:creationId xmlns:p14="http://schemas.microsoft.com/office/powerpoint/2010/main" val="3183692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169F-9110-4447-AAFD-66AB45ED8CDE}"/>
              </a:ext>
            </a:extLst>
          </p:cNvPr>
          <p:cNvSpPr>
            <a:spLocks noGrp="1"/>
          </p:cNvSpPr>
          <p:nvPr>
            <p:ph type="title"/>
          </p:nvPr>
        </p:nvSpPr>
        <p:spPr>
          <a:xfrm>
            <a:off x="838200" y="365126"/>
            <a:ext cx="10515600" cy="770948"/>
          </a:xfrm>
        </p:spPr>
        <p:txBody>
          <a:bodyPr/>
          <a:lstStyle/>
          <a:p>
            <a:r>
              <a:rPr lang="en-US" dirty="0"/>
              <a:t>9 PERSONNEL SECURITY</a:t>
            </a:r>
          </a:p>
        </p:txBody>
      </p:sp>
      <p:sp>
        <p:nvSpPr>
          <p:cNvPr id="3" name="Content Placeholder 2">
            <a:extLst>
              <a:ext uri="{FF2B5EF4-FFF2-40B4-BE49-F238E27FC236}">
                <a16:creationId xmlns:a16="http://schemas.microsoft.com/office/drawing/2014/main" id="{A17EC420-1A7C-4B50-BCF0-A637301E957C}"/>
              </a:ext>
            </a:extLst>
          </p:cNvPr>
          <p:cNvSpPr>
            <a:spLocks noGrp="1"/>
          </p:cNvSpPr>
          <p:nvPr>
            <p:ph idx="1"/>
          </p:nvPr>
        </p:nvSpPr>
        <p:spPr>
          <a:xfrm>
            <a:off x="838200" y="1727077"/>
            <a:ext cx="10515600" cy="1701924"/>
          </a:xfrm>
        </p:spPr>
        <p:txBody>
          <a:bodyPr>
            <a:normAutofit/>
          </a:bodyPr>
          <a:lstStyle/>
          <a:p>
            <a:pPr marL="0" indent="0">
              <a:buNone/>
            </a:pPr>
            <a:r>
              <a:rPr lang="en-US" altLang="en-US" sz="2400" dirty="0">
                <a:cs typeface="Times New Roman" panose="02020603050405020304" pitchFamily="18" charset="0"/>
              </a:rPr>
              <a:t>Personnel security screening (vetting) activities involve the evaluation/assessment of individual’s conduct, integrity, judgment, loyalty, reliability, and stability (i.e., the trustworthiness of the individual) prior to authorizing access to organizational systems containing CUI.</a:t>
            </a:r>
            <a:endParaRPr lang="en-US" sz="2400" dirty="0">
              <a:cs typeface="Times New Roman" panose="02020603050405020304" pitchFamily="18" charset="0"/>
            </a:endParaRPr>
          </a:p>
        </p:txBody>
      </p:sp>
      <p:sp>
        <p:nvSpPr>
          <p:cNvPr id="4" name="TextBox 3">
            <a:extLst>
              <a:ext uri="{FF2B5EF4-FFF2-40B4-BE49-F238E27FC236}">
                <a16:creationId xmlns:a16="http://schemas.microsoft.com/office/drawing/2014/main" id="{93254F94-B37A-4C31-822A-45467D1CE6B9}"/>
              </a:ext>
            </a:extLst>
          </p:cNvPr>
          <p:cNvSpPr txBox="1"/>
          <p:nvPr/>
        </p:nvSpPr>
        <p:spPr>
          <a:xfrm>
            <a:off x="838200" y="1357745"/>
            <a:ext cx="10515600" cy="369332"/>
          </a:xfrm>
          <a:prstGeom prst="rect">
            <a:avLst/>
          </a:prstGeom>
          <a:noFill/>
        </p:spPr>
        <p:txBody>
          <a:bodyPr wrap="square" rtlCol="0">
            <a:spAutoFit/>
          </a:bodyPr>
          <a:lstStyle/>
          <a:p>
            <a:r>
              <a:rPr lang="en-US" dirty="0"/>
              <a:t>Requirements 2   Objectives 2</a:t>
            </a:r>
          </a:p>
        </p:txBody>
      </p:sp>
      <p:sp>
        <p:nvSpPr>
          <p:cNvPr id="5" name="TextBox 4">
            <a:extLst>
              <a:ext uri="{FF2B5EF4-FFF2-40B4-BE49-F238E27FC236}">
                <a16:creationId xmlns:a16="http://schemas.microsoft.com/office/drawing/2014/main" id="{51742D5F-B621-47F8-BBEE-2CC802267707}"/>
              </a:ext>
            </a:extLst>
          </p:cNvPr>
          <p:cNvSpPr txBox="1"/>
          <p:nvPr/>
        </p:nvSpPr>
        <p:spPr>
          <a:xfrm>
            <a:off x="838200" y="3685309"/>
            <a:ext cx="10515600" cy="369332"/>
          </a:xfrm>
          <a:prstGeom prst="rect">
            <a:avLst/>
          </a:prstGeom>
          <a:noFill/>
        </p:spPr>
        <p:txBody>
          <a:bodyPr wrap="square" rtlCol="0">
            <a:spAutoFit/>
          </a:bodyPr>
          <a:lstStyle/>
          <a:p>
            <a:r>
              <a:rPr lang="en-US" dirty="0">
                <a:cs typeface="Times New Roman" panose="02020603050405020304" pitchFamily="18" charset="0"/>
              </a:rPr>
              <a:t>Questions to Ask Yourself</a:t>
            </a:r>
            <a:r>
              <a:rPr lang="en-US" dirty="0"/>
              <a:t>?</a:t>
            </a:r>
          </a:p>
        </p:txBody>
      </p:sp>
      <p:sp>
        <p:nvSpPr>
          <p:cNvPr id="6" name="TextBox 5">
            <a:extLst>
              <a:ext uri="{FF2B5EF4-FFF2-40B4-BE49-F238E27FC236}">
                <a16:creationId xmlns:a16="http://schemas.microsoft.com/office/drawing/2014/main" id="{F540B4AD-76D8-4B0F-9EFE-B90EC360F8D2}"/>
              </a:ext>
            </a:extLst>
          </p:cNvPr>
          <p:cNvSpPr txBox="1"/>
          <p:nvPr/>
        </p:nvSpPr>
        <p:spPr>
          <a:xfrm>
            <a:off x="838200" y="4054641"/>
            <a:ext cx="10515600" cy="1066061"/>
          </a:xfrm>
          <a:prstGeom prst="rect">
            <a:avLst/>
          </a:prstGeom>
          <a:noFill/>
        </p:spPr>
        <p:txBody>
          <a:bodyPr wrap="square" rtlCol="0">
            <a:spAutoFit/>
          </a:bodyPr>
          <a:lstStyle/>
          <a:p>
            <a:pPr marL="0" marR="0">
              <a:lnSpc>
                <a:spcPct val="120000"/>
              </a:lnSpc>
              <a:spcBef>
                <a:spcPts val="0"/>
              </a:spcBef>
              <a:spcAft>
                <a:spcPts val="0"/>
              </a:spcAft>
            </a:pPr>
            <a:r>
              <a:rPr lang="en-US" sz="1800" dirty="0">
                <a:ln>
                  <a:noFill/>
                </a:ln>
                <a:effectLst/>
                <a:ea typeface="Arial Unicode MS"/>
                <a:cs typeface="Times New Roman" panose="02020603050405020304" pitchFamily="18" charset="0"/>
              </a:rPr>
              <a:t>1: Are individuals requiring access screened before access is granted?</a:t>
            </a:r>
          </a:p>
          <a:p>
            <a:pPr marL="0" marR="0" algn="just">
              <a:lnSpc>
                <a:spcPct val="120000"/>
              </a:lnSpc>
              <a:spcBef>
                <a:spcPts val="0"/>
              </a:spcBef>
              <a:spcAft>
                <a:spcPts val="0"/>
              </a:spcAft>
            </a:pPr>
            <a:endParaRPr lang="en-US" dirty="0">
              <a:ea typeface="Arial Unicode MS"/>
              <a:cs typeface="Times New Roman" panose="02020603050405020304" pitchFamily="18" charset="0"/>
            </a:endParaRPr>
          </a:p>
          <a:p>
            <a:pPr>
              <a:lnSpc>
                <a:spcPct val="120000"/>
              </a:lnSpc>
            </a:pPr>
            <a:r>
              <a:rPr lang="en-US" dirty="0">
                <a:ea typeface="Arial Unicode MS"/>
                <a:cs typeface="Times New Roman" panose="02020603050405020304" pitchFamily="18" charset="0"/>
              </a:rPr>
              <a:t>2</a:t>
            </a:r>
            <a:r>
              <a:rPr lang="en-US" sz="1800" dirty="0">
                <a:ln>
                  <a:noFill/>
                </a:ln>
                <a:effectLst/>
                <a:ea typeface="Arial Unicode MS"/>
                <a:cs typeface="Times New Roman" panose="02020603050405020304" pitchFamily="18" charset="0"/>
              </a:rPr>
              <a:t>: Does the company disable information system access prior to employee termination or transfer?</a:t>
            </a:r>
          </a:p>
        </p:txBody>
      </p:sp>
      <p:sp>
        <p:nvSpPr>
          <p:cNvPr id="7" name="Slide Number Placeholder 6">
            <a:extLst>
              <a:ext uri="{FF2B5EF4-FFF2-40B4-BE49-F238E27FC236}">
                <a16:creationId xmlns:a16="http://schemas.microsoft.com/office/drawing/2014/main" id="{20BB35F0-C612-4DD5-A66A-51501C13F747}"/>
              </a:ext>
            </a:extLst>
          </p:cNvPr>
          <p:cNvSpPr>
            <a:spLocks noGrp="1"/>
          </p:cNvSpPr>
          <p:nvPr>
            <p:ph type="sldNum" sz="quarter" idx="12"/>
          </p:nvPr>
        </p:nvSpPr>
        <p:spPr/>
        <p:txBody>
          <a:bodyPr/>
          <a:lstStyle/>
          <a:p>
            <a:fld id="{D42F1927-7E3C-42F7-B3EA-B525BE0FC4F3}" type="slidenum">
              <a:rPr lang="en-US" smtClean="0"/>
              <a:t>35</a:t>
            </a:fld>
            <a:endParaRPr lang="en-US" dirty="0"/>
          </a:p>
        </p:txBody>
      </p:sp>
    </p:spTree>
    <p:extLst>
      <p:ext uri="{BB962C8B-B14F-4D97-AF65-F5344CB8AC3E}">
        <p14:creationId xmlns:p14="http://schemas.microsoft.com/office/powerpoint/2010/main" val="632711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169F-9110-4447-AAFD-66AB45ED8CDE}"/>
              </a:ext>
            </a:extLst>
          </p:cNvPr>
          <p:cNvSpPr>
            <a:spLocks noGrp="1"/>
          </p:cNvSpPr>
          <p:nvPr>
            <p:ph type="title"/>
          </p:nvPr>
        </p:nvSpPr>
        <p:spPr>
          <a:xfrm>
            <a:off x="838200" y="365126"/>
            <a:ext cx="10515600" cy="770948"/>
          </a:xfrm>
        </p:spPr>
        <p:txBody>
          <a:bodyPr/>
          <a:lstStyle/>
          <a:p>
            <a:r>
              <a:rPr lang="en-US" dirty="0"/>
              <a:t>10 PHYSICAL PROTECTION</a:t>
            </a:r>
          </a:p>
        </p:txBody>
      </p:sp>
      <p:sp>
        <p:nvSpPr>
          <p:cNvPr id="3" name="Content Placeholder 2">
            <a:extLst>
              <a:ext uri="{FF2B5EF4-FFF2-40B4-BE49-F238E27FC236}">
                <a16:creationId xmlns:a16="http://schemas.microsoft.com/office/drawing/2014/main" id="{A17EC420-1A7C-4B50-BCF0-A637301E957C}"/>
              </a:ext>
            </a:extLst>
          </p:cNvPr>
          <p:cNvSpPr>
            <a:spLocks noGrp="1"/>
          </p:cNvSpPr>
          <p:nvPr>
            <p:ph idx="1"/>
          </p:nvPr>
        </p:nvSpPr>
        <p:spPr>
          <a:xfrm>
            <a:off x="838200" y="1727077"/>
            <a:ext cx="10515600" cy="1892423"/>
          </a:xfrm>
        </p:spPr>
        <p:txBody>
          <a:bodyPr>
            <a:noAutofit/>
          </a:bodyPr>
          <a:lstStyle/>
          <a:p>
            <a:r>
              <a:rPr lang="en-US" sz="2400" dirty="0">
                <a:cs typeface="Times New Roman" panose="02020603050405020304" pitchFamily="18" charset="0"/>
              </a:rPr>
              <a:t>Organizations determine the strength of authorization credentials needed. Limiting physical access to equipment may include placing equipment in locked rooms or other secured areas and allowing access to authorized individuals only, and placing equipment in locations that can be monitored by organizational personnel.</a:t>
            </a:r>
          </a:p>
        </p:txBody>
      </p:sp>
      <p:sp>
        <p:nvSpPr>
          <p:cNvPr id="4" name="TextBox 3">
            <a:extLst>
              <a:ext uri="{FF2B5EF4-FFF2-40B4-BE49-F238E27FC236}">
                <a16:creationId xmlns:a16="http://schemas.microsoft.com/office/drawing/2014/main" id="{93254F94-B37A-4C31-822A-45467D1CE6B9}"/>
              </a:ext>
            </a:extLst>
          </p:cNvPr>
          <p:cNvSpPr txBox="1"/>
          <p:nvPr/>
        </p:nvSpPr>
        <p:spPr>
          <a:xfrm>
            <a:off x="838200" y="1357745"/>
            <a:ext cx="10515600" cy="369332"/>
          </a:xfrm>
          <a:prstGeom prst="rect">
            <a:avLst/>
          </a:prstGeom>
          <a:noFill/>
        </p:spPr>
        <p:txBody>
          <a:bodyPr wrap="square" rtlCol="0">
            <a:spAutoFit/>
          </a:bodyPr>
          <a:lstStyle/>
          <a:p>
            <a:r>
              <a:rPr lang="en-US" dirty="0"/>
              <a:t>Requirements 6  Objectives 10</a:t>
            </a:r>
          </a:p>
        </p:txBody>
      </p:sp>
      <p:sp>
        <p:nvSpPr>
          <p:cNvPr id="5" name="TextBox 4">
            <a:extLst>
              <a:ext uri="{FF2B5EF4-FFF2-40B4-BE49-F238E27FC236}">
                <a16:creationId xmlns:a16="http://schemas.microsoft.com/office/drawing/2014/main" id="{51742D5F-B621-47F8-BBEE-2CC802267707}"/>
              </a:ext>
            </a:extLst>
          </p:cNvPr>
          <p:cNvSpPr txBox="1"/>
          <p:nvPr/>
        </p:nvSpPr>
        <p:spPr>
          <a:xfrm>
            <a:off x="838200" y="3804166"/>
            <a:ext cx="10515600" cy="369332"/>
          </a:xfrm>
          <a:prstGeom prst="rect">
            <a:avLst/>
          </a:prstGeom>
          <a:noFill/>
        </p:spPr>
        <p:txBody>
          <a:bodyPr wrap="square" rtlCol="0">
            <a:spAutoFit/>
          </a:bodyPr>
          <a:lstStyle/>
          <a:p>
            <a:r>
              <a:rPr lang="en-US" dirty="0">
                <a:cs typeface="Times New Roman" panose="02020603050405020304" pitchFamily="18" charset="0"/>
              </a:rPr>
              <a:t>Questions to Ask Yourself?</a:t>
            </a:r>
          </a:p>
        </p:txBody>
      </p:sp>
      <p:sp>
        <p:nvSpPr>
          <p:cNvPr id="6" name="TextBox 5">
            <a:extLst>
              <a:ext uri="{FF2B5EF4-FFF2-40B4-BE49-F238E27FC236}">
                <a16:creationId xmlns:a16="http://schemas.microsoft.com/office/drawing/2014/main" id="{F540B4AD-76D8-4B0F-9EFE-B90EC360F8D2}"/>
              </a:ext>
            </a:extLst>
          </p:cNvPr>
          <p:cNvSpPr txBox="1"/>
          <p:nvPr/>
        </p:nvSpPr>
        <p:spPr>
          <a:xfrm>
            <a:off x="838200" y="4173498"/>
            <a:ext cx="10515600" cy="2031325"/>
          </a:xfrm>
          <a:prstGeom prst="rect">
            <a:avLst/>
          </a:prstGeom>
          <a:noFill/>
        </p:spPr>
        <p:txBody>
          <a:bodyPr wrap="square" rtlCol="0">
            <a:spAutoFit/>
          </a:bodyPr>
          <a:lstStyle/>
          <a:p>
            <a:r>
              <a:rPr lang="en-US" dirty="0">
                <a:ea typeface="Arial Unicode MS"/>
                <a:cs typeface="Times New Roman" panose="02020603050405020304" pitchFamily="18" charset="0"/>
              </a:rPr>
              <a:t>1</a:t>
            </a:r>
            <a:r>
              <a:rPr lang="en-US" sz="1800" dirty="0">
                <a:ln>
                  <a:noFill/>
                </a:ln>
                <a:effectLst/>
                <a:ea typeface="Arial Unicode MS"/>
                <a:cs typeface="Times New Roman" panose="02020603050405020304" pitchFamily="18" charset="0"/>
              </a:rPr>
              <a:t>: Are keys, combinations, and other physical access devices secured?</a:t>
            </a:r>
          </a:p>
          <a:p>
            <a:endParaRPr lang="en-US" dirty="0">
              <a:cs typeface="Times New Roman" panose="02020603050405020304" pitchFamily="18" charset="0"/>
            </a:endParaRPr>
          </a:p>
          <a:p>
            <a:r>
              <a:rPr lang="en-US" dirty="0">
                <a:ea typeface="Arial Unicode MS"/>
                <a:cs typeface="Times New Roman" panose="02020603050405020304" pitchFamily="18" charset="0"/>
              </a:rPr>
              <a:t>2</a:t>
            </a:r>
            <a:r>
              <a:rPr lang="en-US" sz="1800" dirty="0">
                <a:ln>
                  <a:noFill/>
                </a:ln>
                <a:effectLst/>
                <a:ea typeface="Arial Unicode MS"/>
                <a:cs typeface="Times New Roman" panose="02020603050405020304" pitchFamily="18" charset="0"/>
              </a:rPr>
              <a:t>: Has the facility/building manager designated building areas as "sensitive" and designed physical security protections (including guards, locks, cameras, card readers, etc.) to limit physical access to the area to only authorized employees?</a:t>
            </a:r>
          </a:p>
          <a:p>
            <a:endParaRPr lang="en-US" sz="1800" dirty="0">
              <a:ln>
                <a:noFill/>
              </a:ln>
              <a:effectLst/>
              <a:ea typeface="Arial Unicode MS"/>
              <a:cs typeface="Times New Roman" panose="02020603050405020304" pitchFamily="18" charset="0"/>
            </a:endParaRPr>
          </a:p>
          <a:p>
            <a:r>
              <a:rPr lang="en-US" dirty="0">
                <a:ea typeface="Arial Unicode MS"/>
                <a:cs typeface="Times New Roman" panose="02020603050405020304" pitchFamily="18" charset="0"/>
              </a:rPr>
              <a:t>3: Are visitors provided escorts and monitored?</a:t>
            </a:r>
            <a:endParaRPr lang="en-US" sz="1800" dirty="0">
              <a:ln>
                <a:noFill/>
              </a:ln>
              <a:effectLst/>
              <a:ea typeface="Arial Unicode MS"/>
              <a:cs typeface="Times New Roman" panose="02020603050405020304" pitchFamily="18" charset="0"/>
            </a:endParaRPr>
          </a:p>
        </p:txBody>
      </p:sp>
      <p:sp>
        <p:nvSpPr>
          <p:cNvPr id="7" name="Slide Number Placeholder 6">
            <a:extLst>
              <a:ext uri="{FF2B5EF4-FFF2-40B4-BE49-F238E27FC236}">
                <a16:creationId xmlns:a16="http://schemas.microsoft.com/office/drawing/2014/main" id="{28231427-445C-4B30-A121-3728426354FF}"/>
              </a:ext>
            </a:extLst>
          </p:cNvPr>
          <p:cNvSpPr>
            <a:spLocks noGrp="1"/>
          </p:cNvSpPr>
          <p:nvPr>
            <p:ph type="sldNum" sz="quarter" idx="12"/>
          </p:nvPr>
        </p:nvSpPr>
        <p:spPr/>
        <p:txBody>
          <a:bodyPr/>
          <a:lstStyle/>
          <a:p>
            <a:fld id="{D42F1927-7E3C-42F7-B3EA-B525BE0FC4F3}" type="slidenum">
              <a:rPr lang="en-US" smtClean="0"/>
              <a:t>36</a:t>
            </a:fld>
            <a:endParaRPr lang="en-US" dirty="0"/>
          </a:p>
        </p:txBody>
      </p:sp>
    </p:spTree>
    <p:extLst>
      <p:ext uri="{BB962C8B-B14F-4D97-AF65-F5344CB8AC3E}">
        <p14:creationId xmlns:p14="http://schemas.microsoft.com/office/powerpoint/2010/main" val="3601946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169F-9110-4447-AAFD-66AB45ED8CDE}"/>
              </a:ext>
            </a:extLst>
          </p:cNvPr>
          <p:cNvSpPr>
            <a:spLocks noGrp="1"/>
          </p:cNvSpPr>
          <p:nvPr>
            <p:ph type="title"/>
          </p:nvPr>
        </p:nvSpPr>
        <p:spPr>
          <a:xfrm>
            <a:off x="838200" y="365126"/>
            <a:ext cx="10515600" cy="770948"/>
          </a:xfrm>
        </p:spPr>
        <p:txBody>
          <a:bodyPr/>
          <a:lstStyle/>
          <a:p>
            <a:r>
              <a:rPr lang="en-US" dirty="0"/>
              <a:t>11 RISK ASSESSMENT</a:t>
            </a:r>
          </a:p>
        </p:txBody>
      </p:sp>
      <p:sp>
        <p:nvSpPr>
          <p:cNvPr id="3" name="Content Placeholder 2">
            <a:extLst>
              <a:ext uri="{FF2B5EF4-FFF2-40B4-BE49-F238E27FC236}">
                <a16:creationId xmlns:a16="http://schemas.microsoft.com/office/drawing/2014/main" id="{A17EC420-1A7C-4B50-BCF0-A637301E957C}"/>
              </a:ext>
            </a:extLst>
          </p:cNvPr>
          <p:cNvSpPr>
            <a:spLocks noGrp="1"/>
          </p:cNvSpPr>
          <p:nvPr>
            <p:ph idx="1"/>
          </p:nvPr>
        </p:nvSpPr>
        <p:spPr>
          <a:xfrm>
            <a:off x="838200" y="1727077"/>
            <a:ext cx="10515600" cy="1701923"/>
          </a:xfrm>
        </p:spPr>
        <p:txBody>
          <a:bodyPr>
            <a:normAutofit/>
          </a:bodyPr>
          <a:lstStyle/>
          <a:p>
            <a:pPr marL="0" indent="0">
              <a:buNone/>
            </a:pPr>
            <a:r>
              <a:rPr lang="en-US" altLang="en-US" sz="2400" dirty="0">
                <a:cs typeface="Times New Roman" panose="02020603050405020304" pitchFamily="18" charset="0"/>
              </a:rPr>
              <a:t>Organization risk assessments consider threats, vulnerabilities, likelihood, and impact to organizational operations, organizational assets, and individuals based on the operation and use of organizational systems.</a:t>
            </a:r>
            <a:endParaRPr lang="en-US" sz="2400" dirty="0">
              <a:cs typeface="Times New Roman" panose="02020603050405020304" pitchFamily="18" charset="0"/>
            </a:endParaRPr>
          </a:p>
        </p:txBody>
      </p:sp>
      <p:sp>
        <p:nvSpPr>
          <p:cNvPr id="4" name="TextBox 3">
            <a:extLst>
              <a:ext uri="{FF2B5EF4-FFF2-40B4-BE49-F238E27FC236}">
                <a16:creationId xmlns:a16="http://schemas.microsoft.com/office/drawing/2014/main" id="{93254F94-B37A-4C31-822A-45467D1CE6B9}"/>
              </a:ext>
            </a:extLst>
          </p:cNvPr>
          <p:cNvSpPr txBox="1"/>
          <p:nvPr/>
        </p:nvSpPr>
        <p:spPr>
          <a:xfrm>
            <a:off x="838200" y="1357745"/>
            <a:ext cx="10515600" cy="369332"/>
          </a:xfrm>
          <a:prstGeom prst="rect">
            <a:avLst/>
          </a:prstGeom>
          <a:noFill/>
        </p:spPr>
        <p:txBody>
          <a:bodyPr wrap="square" rtlCol="0">
            <a:spAutoFit/>
          </a:bodyPr>
          <a:lstStyle/>
          <a:p>
            <a:r>
              <a:rPr lang="en-US" dirty="0"/>
              <a:t>Requirements 3   Objectives 6</a:t>
            </a:r>
          </a:p>
        </p:txBody>
      </p:sp>
      <p:sp>
        <p:nvSpPr>
          <p:cNvPr id="5" name="TextBox 4">
            <a:extLst>
              <a:ext uri="{FF2B5EF4-FFF2-40B4-BE49-F238E27FC236}">
                <a16:creationId xmlns:a16="http://schemas.microsoft.com/office/drawing/2014/main" id="{51742D5F-B621-47F8-BBEE-2CC802267707}"/>
              </a:ext>
            </a:extLst>
          </p:cNvPr>
          <p:cNvSpPr txBox="1"/>
          <p:nvPr/>
        </p:nvSpPr>
        <p:spPr>
          <a:xfrm>
            <a:off x="838200" y="3502429"/>
            <a:ext cx="10515600" cy="369332"/>
          </a:xfrm>
          <a:prstGeom prst="rect">
            <a:avLst/>
          </a:prstGeom>
          <a:noFill/>
        </p:spPr>
        <p:txBody>
          <a:bodyPr wrap="square" rtlCol="0">
            <a:spAutoFit/>
          </a:bodyPr>
          <a:lstStyle/>
          <a:p>
            <a:r>
              <a:rPr lang="en-US" dirty="0">
                <a:cs typeface="Times New Roman" panose="02020603050405020304" pitchFamily="18" charset="0"/>
              </a:rPr>
              <a:t>Questions to Ask Yourself</a:t>
            </a:r>
            <a:r>
              <a:rPr lang="en-US" dirty="0"/>
              <a:t>?</a:t>
            </a:r>
          </a:p>
        </p:txBody>
      </p:sp>
      <p:sp>
        <p:nvSpPr>
          <p:cNvPr id="6" name="TextBox 5">
            <a:extLst>
              <a:ext uri="{FF2B5EF4-FFF2-40B4-BE49-F238E27FC236}">
                <a16:creationId xmlns:a16="http://schemas.microsoft.com/office/drawing/2014/main" id="{F540B4AD-76D8-4B0F-9EFE-B90EC360F8D2}"/>
              </a:ext>
            </a:extLst>
          </p:cNvPr>
          <p:cNvSpPr txBox="1"/>
          <p:nvPr/>
        </p:nvSpPr>
        <p:spPr>
          <a:xfrm>
            <a:off x="838200" y="3871761"/>
            <a:ext cx="10515600" cy="1066061"/>
          </a:xfrm>
          <a:prstGeom prst="rect">
            <a:avLst/>
          </a:prstGeom>
          <a:noFill/>
        </p:spPr>
        <p:txBody>
          <a:bodyPr wrap="square" rtlCol="0">
            <a:spAutoFit/>
          </a:bodyPr>
          <a:lstStyle/>
          <a:p>
            <a:pPr marL="0" marR="0">
              <a:lnSpc>
                <a:spcPct val="120000"/>
              </a:lnSpc>
              <a:spcBef>
                <a:spcPts val="0"/>
              </a:spcBef>
              <a:spcAft>
                <a:spcPts val="0"/>
              </a:spcAft>
            </a:pPr>
            <a:r>
              <a:rPr lang="en-US" dirty="0">
                <a:ea typeface="Arial Unicode MS"/>
                <a:cs typeface="Times New Roman" panose="02020603050405020304" pitchFamily="18" charset="0"/>
              </a:rPr>
              <a:t>1</a:t>
            </a:r>
            <a:r>
              <a:rPr lang="en-US" sz="1800" dirty="0">
                <a:ln>
                  <a:noFill/>
                </a:ln>
                <a:effectLst/>
                <a:ea typeface="Arial Unicode MS"/>
                <a:cs typeface="Times New Roman" panose="02020603050405020304" pitchFamily="18" charset="0"/>
              </a:rPr>
              <a:t>: Are changes in use or infrastructure documented and assessed?</a:t>
            </a:r>
          </a:p>
          <a:p>
            <a:pPr marL="0" marR="0" algn="just">
              <a:lnSpc>
                <a:spcPct val="120000"/>
              </a:lnSpc>
              <a:spcBef>
                <a:spcPts val="0"/>
              </a:spcBef>
              <a:spcAft>
                <a:spcPts val="0"/>
              </a:spcAft>
            </a:pPr>
            <a:endParaRPr lang="en-US" dirty="0">
              <a:ea typeface="Arial Unicode MS"/>
              <a:cs typeface="Times New Roman" panose="02020603050405020304" pitchFamily="18" charset="0"/>
            </a:endParaRPr>
          </a:p>
          <a:p>
            <a:pPr>
              <a:lnSpc>
                <a:spcPct val="120000"/>
              </a:lnSpc>
            </a:pPr>
            <a:r>
              <a:rPr lang="en-US" dirty="0">
                <a:ea typeface="Arial Unicode MS"/>
                <a:cs typeface="Times New Roman" panose="02020603050405020304" pitchFamily="18" charset="0"/>
              </a:rPr>
              <a:t>2</a:t>
            </a:r>
            <a:r>
              <a:rPr lang="en-US" sz="1800" dirty="0">
                <a:ln>
                  <a:noFill/>
                </a:ln>
                <a:effectLst/>
                <a:ea typeface="Arial Unicode MS"/>
                <a:cs typeface="Times New Roman" panose="02020603050405020304" pitchFamily="18" charset="0"/>
              </a:rPr>
              <a:t>: Is vulnerability scanning performed? i.e. Nessus</a:t>
            </a:r>
          </a:p>
        </p:txBody>
      </p:sp>
      <p:sp>
        <p:nvSpPr>
          <p:cNvPr id="7" name="Slide Number Placeholder 6">
            <a:extLst>
              <a:ext uri="{FF2B5EF4-FFF2-40B4-BE49-F238E27FC236}">
                <a16:creationId xmlns:a16="http://schemas.microsoft.com/office/drawing/2014/main" id="{8E14F8C8-AB58-4E38-BCE1-D84BDD429826}"/>
              </a:ext>
            </a:extLst>
          </p:cNvPr>
          <p:cNvSpPr>
            <a:spLocks noGrp="1"/>
          </p:cNvSpPr>
          <p:nvPr>
            <p:ph type="sldNum" sz="quarter" idx="12"/>
          </p:nvPr>
        </p:nvSpPr>
        <p:spPr/>
        <p:txBody>
          <a:bodyPr/>
          <a:lstStyle/>
          <a:p>
            <a:fld id="{D42F1927-7E3C-42F7-B3EA-B525BE0FC4F3}" type="slidenum">
              <a:rPr lang="en-US" smtClean="0"/>
              <a:t>37</a:t>
            </a:fld>
            <a:endParaRPr lang="en-US" dirty="0"/>
          </a:p>
        </p:txBody>
      </p:sp>
    </p:spTree>
    <p:extLst>
      <p:ext uri="{BB962C8B-B14F-4D97-AF65-F5344CB8AC3E}">
        <p14:creationId xmlns:p14="http://schemas.microsoft.com/office/powerpoint/2010/main" val="497950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169F-9110-4447-AAFD-66AB45ED8CDE}"/>
              </a:ext>
            </a:extLst>
          </p:cNvPr>
          <p:cNvSpPr>
            <a:spLocks noGrp="1"/>
          </p:cNvSpPr>
          <p:nvPr>
            <p:ph type="title"/>
          </p:nvPr>
        </p:nvSpPr>
        <p:spPr>
          <a:xfrm>
            <a:off x="838200" y="365126"/>
            <a:ext cx="10515600" cy="770948"/>
          </a:xfrm>
        </p:spPr>
        <p:txBody>
          <a:bodyPr/>
          <a:lstStyle/>
          <a:p>
            <a:r>
              <a:rPr lang="en-US" dirty="0"/>
              <a:t>12 SECURITY ASSESSMENT</a:t>
            </a:r>
          </a:p>
        </p:txBody>
      </p:sp>
      <p:sp>
        <p:nvSpPr>
          <p:cNvPr id="3" name="Content Placeholder 2">
            <a:extLst>
              <a:ext uri="{FF2B5EF4-FFF2-40B4-BE49-F238E27FC236}">
                <a16:creationId xmlns:a16="http://schemas.microsoft.com/office/drawing/2014/main" id="{A17EC420-1A7C-4B50-BCF0-A637301E957C}"/>
              </a:ext>
            </a:extLst>
          </p:cNvPr>
          <p:cNvSpPr>
            <a:spLocks noGrp="1"/>
          </p:cNvSpPr>
          <p:nvPr>
            <p:ph idx="1"/>
          </p:nvPr>
        </p:nvSpPr>
        <p:spPr>
          <a:xfrm>
            <a:off x="838200" y="1727076"/>
            <a:ext cx="10584180" cy="2113403"/>
          </a:xfrm>
        </p:spPr>
        <p:txBody>
          <a:bodyPr>
            <a:normAutofit/>
          </a:bodyPr>
          <a:lstStyle/>
          <a:p>
            <a:r>
              <a:rPr lang="en-US" altLang="en-US" sz="2400" dirty="0">
                <a:cs typeface="Times New Roman" panose="02020603050405020304" pitchFamily="18" charset="0"/>
              </a:rPr>
              <a:t>An organization system security plans (SSP) relate security requirements to a set of security controls. System security plans also describe, at a high level, how the security controls meet those security requirements, but do not provide detailed, technical descriptions of the design or implementation of the controls.</a:t>
            </a:r>
            <a:endParaRPr lang="en-US" sz="2400" dirty="0">
              <a:cs typeface="Times New Roman" panose="02020603050405020304" pitchFamily="18" charset="0"/>
            </a:endParaRPr>
          </a:p>
        </p:txBody>
      </p:sp>
      <p:sp>
        <p:nvSpPr>
          <p:cNvPr id="4" name="TextBox 3">
            <a:extLst>
              <a:ext uri="{FF2B5EF4-FFF2-40B4-BE49-F238E27FC236}">
                <a16:creationId xmlns:a16="http://schemas.microsoft.com/office/drawing/2014/main" id="{93254F94-B37A-4C31-822A-45467D1CE6B9}"/>
              </a:ext>
            </a:extLst>
          </p:cNvPr>
          <p:cNvSpPr txBox="1"/>
          <p:nvPr/>
        </p:nvSpPr>
        <p:spPr>
          <a:xfrm>
            <a:off x="838200" y="1357745"/>
            <a:ext cx="10515600" cy="369332"/>
          </a:xfrm>
          <a:prstGeom prst="rect">
            <a:avLst/>
          </a:prstGeom>
          <a:noFill/>
        </p:spPr>
        <p:txBody>
          <a:bodyPr wrap="square" rtlCol="0">
            <a:spAutoFit/>
          </a:bodyPr>
          <a:lstStyle/>
          <a:p>
            <a:r>
              <a:rPr lang="en-US" dirty="0"/>
              <a:t>Requirements 4   Objectives 10</a:t>
            </a:r>
          </a:p>
        </p:txBody>
      </p:sp>
      <p:sp>
        <p:nvSpPr>
          <p:cNvPr id="5" name="TextBox 4">
            <a:extLst>
              <a:ext uri="{FF2B5EF4-FFF2-40B4-BE49-F238E27FC236}">
                <a16:creationId xmlns:a16="http://schemas.microsoft.com/office/drawing/2014/main" id="{51742D5F-B621-47F8-BBEE-2CC802267707}"/>
              </a:ext>
            </a:extLst>
          </p:cNvPr>
          <p:cNvSpPr txBox="1"/>
          <p:nvPr/>
        </p:nvSpPr>
        <p:spPr>
          <a:xfrm>
            <a:off x="838200" y="3840479"/>
            <a:ext cx="10515600" cy="369332"/>
          </a:xfrm>
          <a:prstGeom prst="rect">
            <a:avLst/>
          </a:prstGeom>
          <a:noFill/>
        </p:spPr>
        <p:txBody>
          <a:bodyPr wrap="square" rtlCol="0">
            <a:spAutoFit/>
          </a:bodyPr>
          <a:lstStyle/>
          <a:p>
            <a:r>
              <a:rPr lang="en-US" dirty="0">
                <a:cs typeface="Times New Roman" panose="02020603050405020304" pitchFamily="18" charset="0"/>
              </a:rPr>
              <a:t>Questions to Ask Yourself?</a:t>
            </a:r>
          </a:p>
        </p:txBody>
      </p:sp>
      <p:sp>
        <p:nvSpPr>
          <p:cNvPr id="6" name="TextBox 5">
            <a:extLst>
              <a:ext uri="{FF2B5EF4-FFF2-40B4-BE49-F238E27FC236}">
                <a16:creationId xmlns:a16="http://schemas.microsoft.com/office/drawing/2014/main" id="{F540B4AD-76D8-4B0F-9EFE-B90EC360F8D2}"/>
              </a:ext>
            </a:extLst>
          </p:cNvPr>
          <p:cNvSpPr txBox="1"/>
          <p:nvPr/>
        </p:nvSpPr>
        <p:spPr>
          <a:xfrm>
            <a:off x="838200" y="4209811"/>
            <a:ext cx="10515600" cy="1398460"/>
          </a:xfrm>
          <a:prstGeom prst="rect">
            <a:avLst/>
          </a:prstGeom>
          <a:noFill/>
        </p:spPr>
        <p:txBody>
          <a:bodyPr wrap="square" rtlCol="0">
            <a:spAutoFit/>
          </a:bodyPr>
          <a:lstStyle/>
          <a:p>
            <a:pPr marL="0" marR="0">
              <a:lnSpc>
                <a:spcPct val="120000"/>
              </a:lnSpc>
              <a:spcBef>
                <a:spcPts val="0"/>
              </a:spcBef>
              <a:spcAft>
                <a:spcPts val="0"/>
              </a:spcAft>
            </a:pPr>
            <a:r>
              <a:rPr lang="en-US" sz="1800" dirty="0">
                <a:ln>
                  <a:noFill/>
                </a:ln>
                <a:effectLst/>
                <a:ea typeface="Arial Unicode MS"/>
                <a:cs typeface="Times New Roman" panose="02020603050405020304" pitchFamily="18" charset="0"/>
              </a:rPr>
              <a:t>1: Has a periodic (e.g., annual) security assessment been conducted to ensure that security controls are implemented correctly and meet the security requirements?</a:t>
            </a:r>
          </a:p>
          <a:p>
            <a:pPr marL="0" marR="0" algn="just">
              <a:lnSpc>
                <a:spcPct val="120000"/>
              </a:lnSpc>
              <a:spcBef>
                <a:spcPts val="0"/>
              </a:spcBef>
              <a:spcAft>
                <a:spcPts val="0"/>
              </a:spcAft>
            </a:pPr>
            <a:endParaRPr lang="en-US" sz="1800" dirty="0">
              <a:ln>
                <a:noFill/>
              </a:ln>
              <a:effectLst/>
              <a:ea typeface="Arial Unicode MS"/>
              <a:cs typeface="Times New Roman" panose="02020603050405020304" pitchFamily="18" charset="0"/>
            </a:endParaRPr>
          </a:p>
          <a:p>
            <a:pPr>
              <a:lnSpc>
                <a:spcPct val="120000"/>
              </a:lnSpc>
            </a:pPr>
            <a:r>
              <a:rPr lang="en-US" sz="1800" dirty="0">
                <a:ln>
                  <a:noFill/>
                </a:ln>
                <a:effectLst/>
                <a:ea typeface="Arial Unicode MS"/>
                <a:cs typeface="Times New Roman" panose="02020603050405020304" pitchFamily="18" charset="0"/>
              </a:rPr>
              <a:t>2: Is the assessment conducted by an independent security auditor/consultant?</a:t>
            </a:r>
          </a:p>
        </p:txBody>
      </p:sp>
      <p:sp>
        <p:nvSpPr>
          <p:cNvPr id="7" name="Slide Number Placeholder 6">
            <a:extLst>
              <a:ext uri="{FF2B5EF4-FFF2-40B4-BE49-F238E27FC236}">
                <a16:creationId xmlns:a16="http://schemas.microsoft.com/office/drawing/2014/main" id="{E14ED248-5611-4EA0-B702-3959B2C480EF}"/>
              </a:ext>
            </a:extLst>
          </p:cNvPr>
          <p:cNvSpPr>
            <a:spLocks noGrp="1"/>
          </p:cNvSpPr>
          <p:nvPr>
            <p:ph type="sldNum" sz="quarter" idx="12"/>
          </p:nvPr>
        </p:nvSpPr>
        <p:spPr/>
        <p:txBody>
          <a:bodyPr/>
          <a:lstStyle/>
          <a:p>
            <a:fld id="{D42F1927-7E3C-42F7-B3EA-B525BE0FC4F3}" type="slidenum">
              <a:rPr lang="en-US" smtClean="0"/>
              <a:t>38</a:t>
            </a:fld>
            <a:endParaRPr lang="en-US" dirty="0"/>
          </a:p>
        </p:txBody>
      </p:sp>
    </p:spTree>
    <p:extLst>
      <p:ext uri="{BB962C8B-B14F-4D97-AF65-F5344CB8AC3E}">
        <p14:creationId xmlns:p14="http://schemas.microsoft.com/office/powerpoint/2010/main" val="1408608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169F-9110-4447-AAFD-66AB45ED8CDE}"/>
              </a:ext>
            </a:extLst>
          </p:cNvPr>
          <p:cNvSpPr>
            <a:spLocks noGrp="1"/>
          </p:cNvSpPr>
          <p:nvPr>
            <p:ph type="title"/>
          </p:nvPr>
        </p:nvSpPr>
        <p:spPr>
          <a:xfrm>
            <a:off x="838200" y="365126"/>
            <a:ext cx="10881360" cy="770948"/>
          </a:xfrm>
        </p:spPr>
        <p:txBody>
          <a:bodyPr>
            <a:noAutofit/>
          </a:bodyPr>
          <a:lstStyle/>
          <a:p>
            <a:r>
              <a:rPr lang="en-US" dirty="0"/>
              <a:t>13 SYSTEMS &amp; COMMUNICATION PROTECTION</a:t>
            </a:r>
            <a:r>
              <a:rPr lang="en-US" dirty="0">
                <a:cs typeface="Times New Roman" panose="02020603050405020304" pitchFamily="18" charset="0"/>
              </a:rPr>
              <a:t> </a:t>
            </a:r>
            <a:endParaRPr lang="en-US" dirty="0"/>
          </a:p>
        </p:txBody>
      </p:sp>
      <p:sp>
        <p:nvSpPr>
          <p:cNvPr id="3" name="Content Placeholder 2">
            <a:extLst>
              <a:ext uri="{FF2B5EF4-FFF2-40B4-BE49-F238E27FC236}">
                <a16:creationId xmlns:a16="http://schemas.microsoft.com/office/drawing/2014/main" id="{A17EC420-1A7C-4B50-BCF0-A637301E957C}"/>
              </a:ext>
            </a:extLst>
          </p:cNvPr>
          <p:cNvSpPr>
            <a:spLocks noGrp="1"/>
          </p:cNvSpPr>
          <p:nvPr>
            <p:ph idx="1"/>
          </p:nvPr>
        </p:nvSpPr>
        <p:spPr>
          <a:xfrm>
            <a:off x="838200" y="1728769"/>
            <a:ext cx="10591800" cy="2172671"/>
          </a:xfrm>
        </p:spPr>
        <p:txBody>
          <a:bodyPr>
            <a:noAutofit/>
          </a:bodyPr>
          <a:lstStyle/>
          <a:p>
            <a:pPr marL="0" indent="0">
              <a:buNone/>
            </a:pPr>
            <a:r>
              <a:rPr lang="en-US" sz="2400" dirty="0">
                <a:effectLst/>
                <a:ea typeface="Arial Unicode MS"/>
                <a:cs typeface="Calibri" panose="020F0502020204030204" pitchFamily="34" charset="0"/>
              </a:rPr>
              <a:t>Organization monitors and controls communications at the external boundary of the system and at key internal boundaries within the system. Connects to external networks or information systems only through managed interfaces consisting of boundary protection devices arranged in accordance with an organizational security architecture.</a:t>
            </a:r>
            <a:endParaRPr lang="en-US" sz="2400" dirty="0">
              <a:cs typeface="Calibri" panose="020F0502020204030204" pitchFamily="34" charset="0"/>
            </a:endParaRPr>
          </a:p>
        </p:txBody>
      </p:sp>
      <p:sp>
        <p:nvSpPr>
          <p:cNvPr id="4" name="TextBox 3">
            <a:extLst>
              <a:ext uri="{FF2B5EF4-FFF2-40B4-BE49-F238E27FC236}">
                <a16:creationId xmlns:a16="http://schemas.microsoft.com/office/drawing/2014/main" id="{93254F94-B37A-4C31-822A-45467D1CE6B9}"/>
              </a:ext>
            </a:extLst>
          </p:cNvPr>
          <p:cNvSpPr txBox="1"/>
          <p:nvPr/>
        </p:nvSpPr>
        <p:spPr>
          <a:xfrm>
            <a:off x="838200" y="1357745"/>
            <a:ext cx="10515600" cy="369332"/>
          </a:xfrm>
          <a:prstGeom prst="rect">
            <a:avLst/>
          </a:prstGeom>
          <a:noFill/>
        </p:spPr>
        <p:txBody>
          <a:bodyPr wrap="square" rtlCol="0">
            <a:spAutoFit/>
          </a:bodyPr>
          <a:lstStyle/>
          <a:p>
            <a:r>
              <a:rPr lang="en-US" dirty="0"/>
              <a:t>Requirements 16   Objectives 25</a:t>
            </a:r>
          </a:p>
        </p:txBody>
      </p:sp>
      <p:sp>
        <p:nvSpPr>
          <p:cNvPr id="5" name="TextBox 4">
            <a:extLst>
              <a:ext uri="{FF2B5EF4-FFF2-40B4-BE49-F238E27FC236}">
                <a16:creationId xmlns:a16="http://schemas.microsoft.com/office/drawing/2014/main" id="{51742D5F-B621-47F8-BBEE-2CC802267707}"/>
              </a:ext>
            </a:extLst>
          </p:cNvPr>
          <p:cNvSpPr txBox="1"/>
          <p:nvPr/>
        </p:nvSpPr>
        <p:spPr>
          <a:xfrm>
            <a:off x="838200" y="3766756"/>
            <a:ext cx="10515600" cy="369332"/>
          </a:xfrm>
          <a:prstGeom prst="rect">
            <a:avLst/>
          </a:prstGeom>
          <a:noFill/>
        </p:spPr>
        <p:txBody>
          <a:bodyPr wrap="square" rtlCol="0">
            <a:spAutoFit/>
          </a:bodyPr>
          <a:lstStyle/>
          <a:p>
            <a:r>
              <a:rPr lang="en-US" dirty="0"/>
              <a:t>Questions to Ask Yourself?</a:t>
            </a:r>
          </a:p>
        </p:txBody>
      </p:sp>
      <p:sp>
        <p:nvSpPr>
          <p:cNvPr id="6" name="TextBox 5">
            <a:extLst>
              <a:ext uri="{FF2B5EF4-FFF2-40B4-BE49-F238E27FC236}">
                <a16:creationId xmlns:a16="http://schemas.microsoft.com/office/drawing/2014/main" id="{F540B4AD-76D8-4B0F-9EFE-B90EC360F8D2}"/>
              </a:ext>
            </a:extLst>
          </p:cNvPr>
          <p:cNvSpPr txBox="1"/>
          <p:nvPr/>
        </p:nvSpPr>
        <p:spPr>
          <a:xfrm>
            <a:off x="838200" y="4135300"/>
            <a:ext cx="10515600" cy="1730858"/>
          </a:xfrm>
          <a:prstGeom prst="rect">
            <a:avLst/>
          </a:prstGeom>
          <a:noFill/>
        </p:spPr>
        <p:txBody>
          <a:bodyPr wrap="square" rtlCol="0">
            <a:spAutoFit/>
          </a:bodyPr>
          <a:lstStyle/>
          <a:p>
            <a:pPr marL="0" marR="0">
              <a:lnSpc>
                <a:spcPct val="120000"/>
              </a:lnSpc>
              <a:spcBef>
                <a:spcPts val="0"/>
              </a:spcBef>
              <a:spcAft>
                <a:spcPts val="0"/>
              </a:spcAft>
            </a:pPr>
            <a:r>
              <a:rPr lang="en-US" dirty="0">
                <a:ln>
                  <a:noFill/>
                </a:ln>
                <a:effectLst/>
                <a:ea typeface="Arial Unicode MS"/>
                <a:cs typeface="Arial Unicode MS"/>
              </a:rPr>
              <a:t>1: Are physical or logical controls used to separate user functionality from system management-related functionality (e.g., to ensure that administration [e.g., privilege] options are not available to general users)?</a:t>
            </a:r>
          </a:p>
          <a:p>
            <a:pPr marL="0" marR="0" algn="just">
              <a:lnSpc>
                <a:spcPct val="120000"/>
              </a:lnSpc>
              <a:spcBef>
                <a:spcPts val="0"/>
              </a:spcBef>
              <a:spcAft>
                <a:spcPts val="0"/>
              </a:spcAft>
            </a:pPr>
            <a:endParaRPr lang="en-US" dirty="0">
              <a:ln>
                <a:noFill/>
              </a:ln>
              <a:effectLst/>
              <a:ea typeface="Arial Unicode MS"/>
              <a:cs typeface="Arial Unicode MS"/>
            </a:endParaRPr>
          </a:p>
          <a:p>
            <a:pPr>
              <a:lnSpc>
                <a:spcPct val="120000"/>
              </a:lnSpc>
            </a:pPr>
            <a:r>
              <a:rPr lang="en-US" dirty="0">
                <a:ln>
                  <a:noFill/>
                </a:ln>
                <a:effectLst/>
                <a:ea typeface="Arial Unicode MS"/>
                <a:cs typeface="Arial Unicode MS"/>
              </a:rPr>
              <a:t>2: Does the system deny network traffic by default and allow network traffic by exception?</a:t>
            </a:r>
          </a:p>
        </p:txBody>
      </p:sp>
      <p:sp>
        <p:nvSpPr>
          <p:cNvPr id="7" name="Slide Number Placeholder 6">
            <a:extLst>
              <a:ext uri="{FF2B5EF4-FFF2-40B4-BE49-F238E27FC236}">
                <a16:creationId xmlns:a16="http://schemas.microsoft.com/office/drawing/2014/main" id="{6551AD69-536B-4A8D-AB25-09548ECDDB4E}"/>
              </a:ext>
            </a:extLst>
          </p:cNvPr>
          <p:cNvSpPr>
            <a:spLocks noGrp="1"/>
          </p:cNvSpPr>
          <p:nvPr>
            <p:ph type="sldNum" sz="quarter" idx="12"/>
          </p:nvPr>
        </p:nvSpPr>
        <p:spPr/>
        <p:txBody>
          <a:bodyPr/>
          <a:lstStyle/>
          <a:p>
            <a:fld id="{D42F1927-7E3C-42F7-B3EA-B525BE0FC4F3}" type="slidenum">
              <a:rPr lang="en-US" smtClean="0"/>
              <a:t>39</a:t>
            </a:fld>
            <a:endParaRPr lang="en-US" dirty="0"/>
          </a:p>
        </p:txBody>
      </p:sp>
    </p:spTree>
    <p:extLst>
      <p:ext uri="{BB962C8B-B14F-4D97-AF65-F5344CB8AC3E}">
        <p14:creationId xmlns:p14="http://schemas.microsoft.com/office/powerpoint/2010/main" val="2074659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t>Sandia on Cybersecurity</a:t>
            </a:r>
          </a:p>
        </p:txBody>
      </p:sp>
      <p:sp>
        <p:nvSpPr>
          <p:cNvPr id="10" name="Content Placeholder 9">
            <a:extLst>
              <a:ext uri="{FF2B5EF4-FFF2-40B4-BE49-F238E27FC236}">
                <a16:creationId xmlns:a16="http://schemas.microsoft.com/office/drawing/2014/main" id="{C8C382F7-B28D-A24F-8A31-60568291B414}"/>
              </a:ext>
            </a:extLst>
          </p:cNvPr>
          <p:cNvSpPr>
            <a:spLocks noGrp="1"/>
          </p:cNvSpPr>
          <p:nvPr>
            <p:ph idx="1"/>
          </p:nvPr>
        </p:nvSpPr>
        <p:spPr/>
        <p:txBody>
          <a:bodyPr/>
          <a:lstStyle/>
          <a:p>
            <a:r>
              <a:rPr lang="en-US" sz="2000" dirty="0"/>
              <a:t>In today’s interconnected world, we all depend on each other:</a:t>
            </a:r>
          </a:p>
          <a:p>
            <a:pPr marL="285750" indent="-285750" algn="l">
              <a:buFont typeface="Arial" panose="020B0604020202020204" pitchFamily="34" charset="0"/>
              <a:buChar char="•"/>
            </a:pPr>
            <a:r>
              <a:rPr lang="en-US" sz="2000" dirty="0"/>
              <a:t>from both a business perspective</a:t>
            </a:r>
          </a:p>
          <a:p>
            <a:pPr marL="285750" indent="-285750" algn="l">
              <a:buFont typeface="Arial" panose="020B0604020202020204" pitchFamily="34" charset="0"/>
              <a:buChar char="•"/>
            </a:pPr>
            <a:r>
              <a:rPr lang="en-US" sz="2000" dirty="0"/>
              <a:t>and a security perspective.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lumMod val="50000"/>
                  </a:srgbClr>
                </a:solidFill>
                <a:effectLst/>
                <a:uLnTx/>
                <a:uFillTx/>
                <a:latin typeface="Open Sans" panose="020B0606030504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mn-ea"/>
              <a:cs typeface="+mn-cs"/>
            </a:endParaRPr>
          </a:p>
        </p:txBody>
      </p:sp>
      <p:pic>
        <p:nvPicPr>
          <p:cNvPr id="7" name="Picture 6">
            <a:extLst>
              <a:ext uri="{FF2B5EF4-FFF2-40B4-BE49-F238E27FC236}">
                <a16:creationId xmlns:a16="http://schemas.microsoft.com/office/drawing/2014/main" id="{F41490C1-7B21-4277-AB53-C24254EE7046}"/>
              </a:ext>
            </a:extLst>
          </p:cNvPr>
          <p:cNvPicPr>
            <a:picLocks noChangeAspect="1"/>
          </p:cNvPicPr>
          <p:nvPr/>
        </p:nvPicPr>
        <p:blipFill>
          <a:blip r:embed="rId2"/>
          <a:stretch>
            <a:fillRect/>
          </a:stretch>
        </p:blipFill>
        <p:spPr>
          <a:xfrm>
            <a:off x="3449651" y="2875198"/>
            <a:ext cx="5292698" cy="3529295"/>
          </a:xfrm>
          <a:prstGeom prst="rect">
            <a:avLst/>
          </a:prstGeom>
        </p:spPr>
      </p:pic>
    </p:spTree>
    <p:extLst>
      <p:ext uri="{BB962C8B-B14F-4D97-AF65-F5344CB8AC3E}">
        <p14:creationId xmlns:p14="http://schemas.microsoft.com/office/powerpoint/2010/main" val="8872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169F-9110-4447-AAFD-66AB45ED8CDE}"/>
              </a:ext>
            </a:extLst>
          </p:cNvPr>
          <p:cNvSpPr>
            <a:spLocks noGrp="1"/>
          </p:cNvSpPr>
          <p:nvPr>
            <p:ph type="title"/>
          </p:nvPr>
        </p:nvSpPr>
        <p:spPr>
          <a:xfrm>
            <a:off x="838200" y="365126"/>
            <a:ext cx="10515600" cy="770948"/>
          </a:xfrm>
        </p:spPr>
        <p:txBody>
          <a:bodyPr/>
          <a:lstStyle/>
          <a:p>
            <a:r>
              <a:rPr lang="en-US" dirty="0"/>
              <a:t>14 SYSTEMS &amp; INFORMATION INTEGRITY</a:t>
            </a:r>
          </a:p>
        </p:txBody>
      </p:sp>
      <p:sp>
        <p:nvSpPr>
          <p:cNvPr id="3" name="Content Placeholder 2">
            <a:extLst>
              <a:ext uri="{FF2B5EF4-FFF2-40B4-BE49-F238E27FC236}">
                <a16:creationId xmlns:a16="http://schemas.microsoft.com/office/drawing/2014/main" id="{A17EC420-1A7C-4B50-BCF0-A637301E957C}"/>
              </a:ext>
            </a:extLst>
          </p:cNvPr>
          <p:cNvSpPr>
            <a:spLocks noGrp="1"/>
          </p:cNvSpPr>
          <p:nvPr>
            <p:ph idx="1"/>
          </p:nvPr>
        </p:nvSpPr>
        <p:spPr>
          <a:xfrm>
            <a:off x="838200" y="1800744"/>
            <a:ext cx="10515600" cy="1997588"/>
          </a:xfrm>
        </p:spPr>
        <p:txBody>
          <a:bodyPr>
            <a:normAutofit/>
          </a:bodyPr>
          <a:lstStyle/>
          <a:p>
            <a:pPr marL="0" indent="0">
              <a:buNone/>
            </a:pPr>
            <a:r>
              <a:rPr lang="en-US" altLang="en-US" sz="2400" dirty="0">
                <a:cs typeface="Times New Roman" panose="02020603050405020304" pitchFamily="18" charset="0"/>
              </a:rPr>
              <a:t>Organizations identify systems that are affected by announced software and firmware flaws including potential vulnerabilities resulting from those flaws and report this information to designated personnel with information security responsibilities. Security-relevant updates include patches, service packs, hot fixes, and anti-virus signatures.</a:t>
            </a:r>
            <a:endParaRPr lang="en-US" sz="2400" dirty="0">
              <a:cs typeface="Times New Roman" panose="02020603050405020304" pitchFamily="18" charset="0"/>
            </a:endParaRPr>
          </a:p>
        </p:txBody>
      </p:sp>
      <p:sp>
        <p:nvSpPr>
          <p:cNvPr id="4" name="TextBox 3">
            <a:extLst>
              <a:ext uri="{FF2B5EF4-FFF2-40B4-BE49-F238E27FC236}">
                <a16:creationId xmlns:a16="http://schemas.microsoft.com/office/drawing/2014/main" id="{93254F94-B37A-4C31-822A-45467D1CE6B9}"/>
              </a:ext>
            </a:extLst>
          </p:cNvPr>
          <p:cNvSpPr txBox="1"/>
          <p:nvPr/>
        </p:nvSpPr>
        <p:spPr>
          <a:xfrm>
            <a:off x="838200" y="1377942"/>
            <a:ext cx="10515600" cy="369332"/>
          </a:xfrm>
          <a:prstGeom prst="rect">
            <a:avLst/>
          </a:prstGeom>
          <a:noFill/>
        </p:spPr>
        <p:txBody>
          <a:bodyPr wrap="square" rtlCol="0">
            <a:spAutoFit/>
          </a:bodyPr>
          <a:lstStyle/>
          <a:p>
            <a:r>
              <a:rPr lang="en-US" dirty="0"/>
              <a:t>Requirements 7   Objectives 13</a:t>
            </a:r>
          </a:p>
        </p:txBody>
      </p:sp>
      <p:sp>
        <p:nvSpPr>
          <p:cNvPr id="5" name="TextBox 4">
            <a:extLst>
              <a:ext uri="{FF2B5EF4-FFF2-40B4-BE49-F238E27FC236}">
                <a16:creationId xmlns:a16="http://schemas.microsoft.com/office/drawing/2014/main" id="{51742D5F-B621-47F8-BBEE-2CC802267707}"/>
              </a:ext>
            </a:extLst>
          </p:cNvPr>
          <p:cNvSpPr txBox="1"/>
          <p:nvPr/>
        </p:nvSpPr>
        <p:spPr>
          <a:xfrm>
            <a:off x="838200" y="3798332"/>
            <a:ext cx="10515600" cy="369332"/>
          </a:xfrm>
          <a:prstGeom prst="rect">
            <a:avLst/>
          </a:prstGeom>
          <a:noFill/>
        </p:spPr>
        <p:txBody>
          <a:bodyPr wrap="square" rtlCol="0">
            <a:spAutoFit/>
          </a:bodyPr>
          <a:lstStyle/>
          <a:p>
            <a:r>
              <a:rPr lang="en-US" dirty="0">
                <a:cs typeface="Times New Roman" panose="02020603050405020304" pitchFamily="18" charset="0"/>
              </a:rPr>
              <a:t>Questions to Ask Yourself?</a:t>
            </a:r>
          </a:p>
        </p:txBody>
      </p:sp>
      <p:sp>
        <p:nvSpPr>
          <p:cNvPr id="6" name="TextBox 5">
            <a:extLst>
              <a:ext uri="{FF2B5EF4-FFF2-40B4-BE49-F238E27FC236}">
                <a16:creationId xmlns:a16="http://schemas.microsoft.com/office/drawing/2014/main" id="{F540B4AD-76D8-4B0F-9EFE-B90EC360F8D2}"/>
              </a:ext>
            </a:extLst>
          </p:cNvPr>
          <p:cNvSpPr txBox="1"/>
          <p:nvPr/>
        </p:nvSpPr>
        <p:spPr>
          <a:xfrm>
            <a:off x="838200" y="4221134"/>
            <a:ext cx="10515600" cy="1730858"/>
          </a:xfrm>
          <a:prstGeom prst="rect">
            <a:avLst/>
          </a:prstGeom>
          <a:noFill/>
        </p:spPr>
        <p:txBody>
          <a:bodyPr wrap="square" rtlCol="0">
            <a:spAutoFit/>
          </a:bodyPr>
          <a:lstStyle/>
          <a:p>
            <a:pPr marL="0" marR="0">
              <a:lnSpc>
                <a:spcPct val="120000"/>
              </a:lnSpc>
              <a:spcBef>
                <a:spcPts val="0"/>
              </a:spcBef>
              <a:spcAft>
                <a:spcPts val="0"/>
              </a:spcAft>
            </a:pPr>
            <a:r>
              <a:rPr lang="en-US" sz="1800" dirty="0">
                <a:ln>
                  <a:noFill/>
                </a:ln>
                <a:effectLst/>
                <a:ea typeface="Arial Unicode MS"/>
                <a:cs typeface="Times New Roman" panose="02020603050405020304" pitchFamily="18" charset="0"/>
              </a:rPr>
              <a:t>1: Are system flaws identified, reported, and corrected within company-defined time periods?</a:t>
            </a:r>
          </a:p>
          <a:p>
            <a:pPr marL="0" marR="0" algn="just">
              <a:lnSpc>
                <a:spcPct val="120000"/>
              </a:lnSpc>
              <a:spcBef>
                <a:spcPts val="0"/>
              </a:spcBef>
              <a:spcAft>
                <a:spcPts val="0"/>
              </a:spcAft>
            </a:pPr>
            <a:endParaRPr lang="en-US" sz="1800" dirty="0">
              <a:ln>
                <a:noFill/>
              </a:ln>
              <a:effectLst/>
              <a:ea typeface="Arial Unicode MS"/>
              <a:cs typeface="Times New Roman" panose="02020603050405020304" pitchFamily="18" charset="0"/>
            </a:endParaRPr>
          </a:p>
          <a:p>
            <a:pPr marL="0" marR="0">
              <a:lnSpc>
                <a:spcPct val="120000"/>
              </a:lnSpc>
              <a:spcBef>
                <a:spcPts val="0"/>
              </a:spcBef>
              <a:spcAft>
                <a:spcPts val="0"/>
              </a:spcAft>
            </a:pPr>
            <a:r>
              <a:rPr lang="en-US" sz="1800" dirty="0">
                <a:ln>
                  <a:noFill/>
                </a:ln>
                <a:effectLst/>
                <a:ea typeface="Arial Unicode MS"/>
                <a:cs typeface="Times New Roman" panose="02020603050405020304" pitchFamily="18" charset="0"/>
              </a:rPr>
              <a:t>2: Does the company perform all security-relevant software updates (patching, service packs, hot fixes, and anti-virus signature additions) in response to identified system flaws and vulnerabilities within the timeframe specified in policy or within the system security plan?</a:t>
            </a:r>
          </a:p>
        </p:txBody>
      </p:sp>
      <p:sp>
        <p:nvSpPr>
          <p:cNvPr id="7" name="Slide Number Placeholder 6">
            <a:extLst>
              <a:ext uri="{FF2B5EF4-FFF2-40B4-BE49-F238E27FC236}">
                <a16:creationId xmlns:a16="http://schemas.microsoft.com/office/drawing/2014/main" id="{1692C311-B48F-4284-874D-21FAF7056A3E}"/>
              </a:ext>
            </a:extLst>
          </p:cNvPr>
          <p:cNvSpPr>
            <a:spLocks noGrp="1"/>
          </p:cNvSpPr>
          <p:nvPr>
            <p:ph type="sldNum" sz="quarter" idx="12"/>
          </p:nvPr>
        </p:nvSpPr>
        <p:spPr/>
        <p:txBody>
          <a:bodyPr/>
          <a:lstStyle/>
          <a:p>
            <a:fld id="{D42F1927-7E3C-42F7-B3EA-B525BE0FC4F3}" type="slidenum">
              <a:rPr lang="en-US" smtClean="0"/>
              <a:t>40</a:t>
            </a:fld>
            <a:endParaRPr lang="en-US" dirty="0"/>
          </a:p>
        </p:txBody>
      </p:sp>
    </p:spTree>
    <p:extLst>
      <p:ext uri="{BB962C8B-B14F-4D97-AF65-F5344CB8AC3E}">
        <p14:creationId xmlns:p14="http://schemas.microsoft.com/office/powerpoint/2010/main" val="1724929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86CDF7A9-802F-9848-B392-C56219000744}"/>
              </a:ext>
            </a:extLst>
          </p:cNvPr>
          <p:cNvSpPr>
            <a:spLocks noGrp="1"/>
          </p:cNvSpPr>
          <p:nvPr>
            <p:ph type="title"/>
          </p:nvPr>
        </p:nvSpPr>
        <p:spPr>
          <a:xfrm>
            <a:off x="4163492" y="138260"/>
            <a:ext cx="3865016" cy="973004"/>
          </a:xfrm>
        </p:spPr>
        <p:txBody>
          <a:bodyPr>
            <a:normAutofit/>
          </a:bodyPr>
          <a:lstStyle/>
          <a:p>
            <a:pPr algn="ctr"/>
            <a:r>
              <a:rPr lang="en-US" dirty="0"/>
              <a:t>THANK YOU!</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a:xfrm>
            <a:off x="11826873" y="6493595"/>
            <a:ext cx="36512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000" b="0" i="0" u="none" strike="noStrike" kern="1200" cap="none" spc="0" normalizeH="0" baseline="0" noProof="0" smtClean="0">
                <a:ln>
                  <a:noFill/>
                </a:ln>
                <a:solidFill>
                  <a:srgbClr val="324259"/>
                </a:solidFill>
                <a:effectLst/>
                <a:uLnTx/>
                <a:uFillTx/>
                <a:latin typeface="Open Sans bol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srgbClr val="324259"/>
              </a:solidFill>
              <a:effectLst/>
              <a:uLnTx/>
              <a:uFillTx/>
              <a:latin typeface="Open Sans bold"/>
              <a:ea typeface="+mn-ea"/>
              <a:cs typeface="+mn-cs"/>
            </a:endParaRPr>
          </a:p>
        </p:txBody>
      </p:sp>
      <p:sp>
        <p:nvSpPr>
          <p:cNvPr id="7" name="Rectangle 6">
            <a:extLst>
              <a:ext uri="{FF2B5EF4-FFF2-40B4-BE49-F238E27FC236}">
                <a16:creationId xmlns:a16="http://schemas.microsoft.com/office/drawing/2014/main" id="{B27E54DF-AE0F-0340-97C7-4C3D75C015AD}"/>
              </a:ext>
            </a:extLst>
          </p:cNvPr>
          <p:cNvSpPr/>
          <p:nvPr/>
        </p:nvSpPr>
        <p:spPr>
          <a:xfrm rot="5400000" flipV="1">
            <a:off x="11689712" y="6666552"/>
            <a:ext cx="246888"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29EBE"/>
              </a:solidFill>
              <a:effectLst/>
              <a:uLnTx/>
              <a:uFillTx/>
              <a:latin typeface="Open Sans Light"/>
              <a:ea typeface="+mn-ea"/>
              <a:cs typeface="+mn-cs"/>
            </a:endParaRPr>
          </a:p>
        </p:txBody>
      </p:sp>
      <p:pic>
        <p:nvPicPr>
          <p:cNvPr id="6" name="Picture 5">
            <a:extLst>
              <a:ext uri="{FF2B5EF4-FFF2-40B4-BE49-F238E27FC236}">
                <a16:creationId xmlns:a16="http://schemas.microsoft.com/office/drawing/2014/main" id="{E9ECD672-56F6-40B7-8E2B-B3AD90AC762E}"/>
              </a:ext>
            </a:extLst>
          </p:cNvPr>
          <p:cNvPicPr>
            <a:picLocks noChangeAspect="1"/>
          </p:cNvPicPr>
          <p:nvPr/>
        </p:nvPicPr>
        <p:blipFill>
          <a:blip r:embed="rId2"/>
          <a:stretch>
            <a:fillRect/>
          </a:stretch>
        </p:blipFill>
        <p:spPr>
          <a:xfrm>
            <a:off x="7578992" y="3642360"/>
            <a:ext cx="3542941" cy="1182232"/>
          </a:xfrm>
          <a:prstGeom prst="rect">
            <a:avLst/>
          </a:prstGeom>
        </p:spPr>
      </p:pic>
      <p:sp>
        <p:nvSpPr>
          <p:cNvPr id="9" name="Rectangle 8">
            <a:extLst>
              <a:ext uri="{FF2B5EF4-FFF2-40B4-BE49-F238E27FC236}">
                <a16:creationId xmlns:a16="http://schemas.microsoft.com/office/drawing/2014/main" id="{9AEBA081-DCBE-4E11-988B-F5822E0CD035}"/>
              </a:ext>
            </a:extLst>
          </p:cNvPr>
          <p:cNvSpPr/>
          <p:nvPr/>
        </p:nvSpPr>
        <p:spPr>
          <a:xfrm>
            <a:off x="7691361" y="4915739"/>
            <a:ext cx="3318204" cy="830997"/>
          </a:xfrm>
          <a:prstGeom prst="rect">
            <a:avLst/>
          </a:prstGeom>
        </p:spPr>
        <p:txBody>
          <a:bodyPr wrap="square">
            <a:spAutoFit/>
          </a:bodyPr>
          <a:lstStyle/>
          <a:p>
            <a:pPr algn="ctr">
              <a:defRPr/>
            </a:pPr>
            <a:r>
              <a:rPr kumimoji="0" lang="en-US" sz="1600" b="0" i="0" u="none" strike="noStrike" kern="1200" cap="none" spc="0" normalizeH="0" baseline="0" noProof="0" dirty="0">
                <a:ln>
                  <a:noFill/>
                </a:ln>
                <a:solidFill>
                  <a:srgbClr val="000000"/>
                </a:solidFill>
                <a:effectLst/>
                <a:uLnTx/>
                <a:uFillTx/>
                <a:latin typeface="Open Sans Light"/>
                <a:ea typeface="+mn-ea"/>
                <a:cs typeface="+mn-cs"/>
              </a:rPr>
              <a:t>RWARREN@SPARTAN-CS.COM</a:t>
            </a:r>
            <a:br>
              <a:rPr kumimoji="0" lang="en-US" sz="1600" b="0" i="0" u="none" strike="noStrike" kern="1200" cap="none" spc="0" normalizeH="0" baseline="0" noProof="0" dirty="0">
                <a:ln>
                  <a:noFill/>
                </a:ln>
                <a:solidFill>
                  <a:srgbClr val="000000"/>
                </a:solidFill>
                <a:effectLst/>
                <a:uLnTx/>
                <a:uFillTx/>
                <a:latin typeface="Open Sans Light"/>
                <a:ea typeface="+mn-ea"/>
                <a:cs typeface="+mn-cs"/>
              </a:rPr>
            </a:br>
            <a:r>
              <a:rPr kumimoji="0" lang="en-US" sz="1600" b="0" i="0" u="none" strike="noStrike" kern="1200" cap="none" spc="0" normalizeH="0" baseline="0" noProof="0" dirty="0">
                <a:ln>
                  <a:noFill/>
                </a:ln>
                <a:solidFill>
                  <a:srgbClr val="000000"/>
                </a:solidFill>
                <a:effectLst/>
                <a:uLnTx/>
                <a:uFillTx/>
                <a:latin typeface="Open Sans Light"/>
                <a:ea typeface="+mn-ea"/>
                <a:cs typeface="+mn-cs"/>
              </a:rPr>
              <a:t>WWW.SPARTAN-CS.COM</a:t>
            </a:r>
            <a:br>
              <a:rPr kumimoji="0" lang="en-US" sz="1600" b="0" i="0" u="none" strike="noStrike" kern="1200" cap="none" spc="0" normalizeH="0" baseline="0" noProof="0" dirty="0">
                <a:ln>
                  <a:noFill/>
                </a:ln>
                <a:solidFill>
                  <a:srgbClr val="000000"/>
                </a:solidFill>
                <a:effectLst/>
                <a:uLnTx/>
                <a:uFillTx/>
                <a:latin typeface="Open Sans Light"/>
                <a:ea typeface="+mn-ea"/>
                <a:cs typeface="+mn-cs"/>
              </a:rPr>
            </a:br>
            <a:r>
              <a:rPr kumimoji="0" lang="en-US" sz="1600" b="0" i="0" u="none" strike="noStrike" kern="1200" cap="none" spc="0" normalizeH="0" baseline="0" noProof="0" dirty="0">
                <a:ln>
                  <a:noFill/>
                </a:ln>
                <a:solidFill>
                  <a:srgbClr val="000000"/>
                </a:solidFill>
                <a:effectLst/>
                <a:uLnTx/>
                <a:uFillTx/>
                <a:latin typeface="Open Sans Light"/>
                <a:ea typeface="+mn-ea"/>
                <a:cs typeface="+mn-cs"/>
              </a:rPr>
              <a:t>505.639.3883</a:t>
            </a:r>
          </a:p>
        </p:txBody>
      </p:sp>
      <p:pic>
        <p:nvPicPr>
          <p:cNvPr id="3074" name="Picture 2">
            <a:extLst>
              <a:ext uri="{FF2B5EF4-FFF2-40B4-BE49-F238E27FC236}">
                <a16:creationId xmlns:a16="http://schemas.microsoft.com/office/drawing/2014/main" id="{A0D9A345-FADF-40B1-B3B0-89A650140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434" y="1743919"/>
            <a:ext cx="6004226" cy="4002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54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t>Closing Remarks – Supplier Diversity Team</a:t>
            </a:r>
          </a:p>
        </p:txBody>
      </p:sp>
      <p:sp>
        <p:nvSpPr>
          <p:cNvPr id="10" name="Content Placeholder 9">
            <a:extLst>
              <a:ext uri="{FF2B5EF4-FFF2-40B4-BE49-F238E27FC236}">
                <a16:creationId xmlns:a16="http://schemas.microsoft.com/office/drawing/2014/main" id="{C8C382F7-B28D-A24F-8A31-60568291B414}"/>
              </a:ext>
            </a:extLst>
          </p:cNvPr>
          <p:cNvSpPr>
            <a:spLocks noGrp="1"/>
          </p:cNvSpPr>
          <p:nvPr>
            <p:ph idx="1"/>
          </p:nvPr>
        </p:nvSpPr>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lumMod val="50000"/>
                  </a:srgbClr>
                </a:solidFill>
                <a:effectLst/>
                <a:uLnTx/>
                <a:uFillTx/>
                <a:latin typeface="Open Sans" panose="020B0606030504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42</a:t>
            </a:fld>
            <a:endParaRPr kumimoji="0" lang="en-US" sz="14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mn-ea"/>
              <a:cs typeface="+mn-cs"/>
            </a:endParaRPr>
          </a:p>
        </p:txBody>
      </p:sp>
      <p:pic>
        <p:nvPicPr>
          <p:cNvPr id="12" name="Picture 11">
            <a:extLst>
              <a:ext uri="{FF2B5EF4-FFF2-40B4-BE49-F238E27FC236}">
                <a16:creationId xmlns:a16="http://schemas.microsoft.com/office/drawing/2014/main" id="{09DD1F11-5C6B-4B92-B342-6A45E564AF89}"/>
              </a:ext>
            </a:extLst>
          </p:cNvPr>
          <p:cNvPicPr>
            <a:picLocks noChangeAspect="1"/>
          </p:cNvPicPr>
          <p:nvPr/>
        </p:nvPicPr>
        <p:blipFill>
          <a:blip r:embed="rId2"/>
          <a:stretch>
            <a:fillRect/>
          </a:stretch>
        </p:blipFill>
        <p:spPr>
          <a:xfrm>
            <a:off x="1401211" y="1898422"/>
            <a:ext cx="6766967" cy="3756114"/>
          </a:xfrm>
          <a:prstGeom prst="rect">
            <a:avLst/>
          </a:prstGeom>
        </p:spPr>
      </p:pic>
      <p:pic>
        <p:nvPicPr>
          <p:cNvPr id="14" name="Picture 13">
            <a:extLst>
              <a:ext uri="{FF2B5EF4-FFF2-40B4-BE49-F238E27FC236}">
                <a16:creationId xmlns:a16="http://schemas.microsoft.com/office/drawing/2014/main" id="{A3151629-6E63-4340-A305-99E52F4EDF29}"/>
              </a:ext>
            </a:extLst>
          </p:cNvPr>
          <p:cNvPicPr>
            <a:picLocks noChangeAspect="1"/>
          </p:cNvPicPr>
          <p:nvPr/>
        </p:nvPicPr>
        <p:blipFill>
          <a:blip r:embed="rId3"/>
          <a:stretch>
            <a:fillRect/>
          </a:stretch>
        </p:blipFill>
        <p:spPr>
          <a:xfrm>
            <a:off x="8562576" y="3302721"/>
            <a:ext cx="2864329" cy="2351815"/>
          </a:xfrm>
          <a:prstGeom prst="rect">
            <a:avLst/>
          </a:prstGeom>
        </p:spPr>
      </p:pic>
    </p:spTree>
    <p:extLst>
      <p:ext uri="{BB962C8B-B14F-4D97-AF65-F5344CB8AC3E}">
        <p14:creationId xmlns:p14="http://schemas.microsoft.com/office/powerpoint/2010/main" val="126673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a:xfrm>
            <a:off x="850301" y="333971"/>
            <a:ext cx="5973580" cy="570225"/>
          </a:xfrm>
        </p:spPr>
        <p:txBody>
          <a:bodyPr>
            <a:normAutofit/>
          </a:bodyPr>
          <a:lstStyle/>
          <a:p>
            <a:r>
              <a:rPr kumimoji="0" lang="en-US" sz="3200" b="1" i="0" u="none" strike="noStrike" kern="1200" cap="none" spc="0" normalizeH="0" baseline="0" noProof="0" dirty="0">
                <a:ln>
                  <a:noFill/>
                </a:ln>
                <a:effectLst/>
                <a:uLnTx/>
                <a:uFillTx/>
                <a:latin typeface="+mj-lt"/>
                <a:ea typeface="+mn-ea"/>
                <a:cs typeface="+mn-cs"/>
              </a:rPr>
              <a:t>Thank you for your time!</a:t>
            </a:r>
            <a:endParaRPr lang="en-US" sz="3200" dirty="0"/>
          </a:p>
        </p:txBody>
      </p:sp>
      <p:sp>
        <p:nvSpPr>
          <p:cNvPr id="10" name="Content Placeholder 9">
            <a:extLst>
              <a:ext uri="{FF2B5EF4-FFF2-40B4-BE49-F238E27FC236}">
                <a16:creationId xmlns:a16="http://schemas.microsoft.com/office/drawing/2014/main" id="{C8C382F7-B28D-A24F-8A31-60568291B414}"/>
              </a:ext>
            </a:extLst>
          </p:cNvPr>
          <p:cNvSpPr>
            <a:spLocks noGrp="1"/>
          </p:cNvSpPr>
          <p:nvPr>
            <p:ph idx="1"/>
          </p:nvPr>
        </p:nvSpPr>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lumMod val="50000"/>
                  </a:srgbClr>
                </a:solidFill>
                <a:effectLst/>
                <a:uLnTx/>
                <a:uFillTx/>
                <a:latin typeface="Open Sans" panose="020B0606030504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mn-ea"/>
              <a:cs typeface="+mn-cs"/>
            </a:endParaRPr>
          </a:p>
        </p:txBody>
      </p:sp>
      <p:sp>
        <p:nvSpPr>
          <p:cNvPr id="7" name="Rectangle 6">
            <a:extLst>
              <a:ext uri="{FF2B5EF4-FFF2-40B4-BE49-F238E27FC236}">
                <a16:creationId xmlns:a16="http://schemas.microsoft.com/office/drawing/2014/main" id="{8CC53523-8275-4E5C-A08D-59F6B4CF425B}"/>
              </a:ext>
            </a:extLst>
          </p:cNvPr>
          <p:cNvSpPr/>
          <p:nvPr/>
        </p:nvSpPr>
        <p:spPr>
          <a:xfrm>
            <a:off x="990602" y="3670438"/>
            <a:ext cx="439093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mj-lt"/>
                <a:ea typeface="+mn-ea"/>
                <a:cs typeface="+mn-cs"/>
              </a:rPr>
              <a:t>supplier</a:t>
            </a:r>
            <a:r>
              <a:rPr kumimoji="0" lang="en-US" sz="3200" b="1" i="0" u="none" strike="noStrike" kern="1200" cap="none" spc="0" normalizeH="0" baseline="0" noProof="0" dirty="0" err="1">
                <a:ln>
                  <a:noFill/>
                </a:ln>
                <a:effectLst/>
                <a:uLnTx/>
                <a:uFillTx/>
                <a:latin typeface="+mj-lt"/>
                <a:ea typeface="+mn-ea"/>
                <a:cs typeface="+mn-cs"/>
              </a:rPr>
              <a:t>@sandia</a:t>
            </a:r>
            <a:r>
              <a:rPr lang="en-US" sz="3200" b="1" dirty="0">
                <a:latin typeface="+mj-lt"/>
              </a:rPr>
              <a:t>.gov</a:t>
            </a:r>
            <a:endParaRPr kumimoji="0" lang="en-US" sz="4000" b="1" i="0" u="none" strike="noStrike" kern="1200" cap="none" spc="0" normalizeH="0" baseline="0" noProof="0" dirty="0">
              <a:ln>
                <a:noFill/>
              </a:ln>
              <a:solidFill>
                <a:srgbClr val="2E4455"/>
              </a:solidFill>
              <a:effectLst/>
              <a:uLnTx/>
              <a:uFillTx/>
              <a:latin typeface="+mj-lt"/>
              <a:ea typeface="+mn-ea"/>
              <a:cs typeface="+mn-cs"/>
            </a:endParaRPr>
          </a:p>
        </p:txBody>
      </p:sp>
      <p:pic>
        <p:nvPicPr>
          <p:cNvPr id="11" name="Picture 10">
            <a:extLst>
              <a:ext uri="{FF2B5EF4-FFF2-40B4-BE49-F238E27FC236}">
                <a16:creationId xmlns:a16="http://schemas.microsoft.com/office/drawing/2014/main" id="{EA9E4BBC-65FA-41BD-BAF0-B4AB70093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9007" y="2479307"/>
            <a:ext cx="4567898" cy="1759438"/>
          </a:xfrm>
          <a:prstGeom prst="rect">
            <a:avLst/>
          </a:prstGeom>
        </p:spPr>
      </p:pic>
      <p:sp>
        <p:nvSpPr>
          <p:cNvPr id="12" name="Rectangle 11">
            <a:extLst>
              <a:ext uri="{FF2B5EF4-FFF2-40B4-BE49-F238E27FC236}">
                <a16:creationId xmlns:a16="http://schemas.microsoft.com/office/drawing/2014/main" id="{FBC82E5F-42FC-4908-A1F9-550AD64B69E2}"/>
              </a:ext>
            </a:extLst>
          </p:cNvPr>
          <p:cNvSpPr/>
          <p:nvPr/>
        </p:nvSpPr>
        <p:spPr>
          <a:xfrm>
            <a:off x="1824200" y="2479307"/>
            <a:ext cx="272374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 Sans Light"/>
                <a:ea typeface="+mn-ea"/>
                <a:cs typeface="+mn-cs"/>
              </a:rPr>
              <a:t>Additional</a:t>
            </a:r>
            <a:r>
              <a:rPr kumimoji="0" lang="en-US" sz="3600" b="0" i="0" u="none" strike="noStrike" kern="1200" cap="none" spc="0" normalizeH="0" baseline="0" noProof="0" dirty="0">
                <a:ln>
                  <a:noFill/>
                </a:ln>
                <a:solidFill>
                  <a:srgbClr val="000000"/>
                </a:solidFill>
                <a:effectLst/>
                <a:uLnTx/>
                <a:uFillTx/>
                <a:latin typeface="Open Sans Light"/>
                <a:ea typeface="+mn-ea"/>
                <a:cs typeface="+mn-cs"/>
              </a:rPr>
              <a:t> </a:t>
            </a:r>
            <a:r>
              <a:rPr kumimoji="0" lang="en-US" sz="3200" b="0" i="0" u="none" strike="noStrike" kern="1200" cap="none" spc="0" normalizeH="0" baseline="0" noProof="0" dirty="0">
                <a:ln>
                  <a:noFill/>
                </a:ln>
                <a:solidFill>
                  <a:srgbClr val="000000"/>
                </a:solidFill>
                <a:effectLst/>
                <a:uLnTx/>
                <a:uFillTx/>
                <a:latin typeface="Open Sans Light"/>
                <a:ea typeface="+mn-ea"/>
                <a:cs typeface="+mn-cs"/>
              </a:rPr>
              <a:t>Questions</a:t>
            </a:r>
            <a:r>
              <a:rPr kumimoji="0" lang="en-US" sz="3600" b="0" i="0" u="none" strike="noStrike" kern="1200" cap="none" spc="0" normalizeH="0" baseline="0" noProof="0" dirty="0">
                <a:ln>
                  <a:noFill/>
                </a:ln>
                <a:solidFill>
                  <a:srgbClr val="000000"/>
                </a:solidFill>
                <a:effectLst/>
                <a:uLnTx/>
                <a:uFillTx/>
                <a:latin typeface="Open Sans Light"/>
                <a:ea typeface="+mn-ea"/>
                <a:cs typeface="+mn-cs"/>
              </a:rPr>
              <a:t>?</a:t>
            </a:r>
          </a:p>
        </p:txBody>
      </p:sp>
    </p:spTree>
    <p:extLst>
      <p:ext uri="{BB962C8B-B14F-4D97-AF65-F5344CB8AC3E}">
        <p14:creationId xmlns:p14="http://schemas.microsoft.com/office/powerpoint/2010/main" val="318936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4" name="TextBox 3">
            <a:extLst>
              <a:ext uri="{FF2B5EF4-FFF2-40B4-BE49-F238E27FC236}">
                <a16:creationId xmlns:a16="http://schemas.microsoft.com/office/drawing/2014/main" id="{4D5D6047-FEF8-4ACF-A48B-7A6BA539C676}"/>
              </a:ext>
            </a:extLst>
          </p:cNvPr>
          <p:cNvSpPr txBox="1"/>
          <p:nvPr/>
        </p:nvSpPr>
        <p:spPr>
          <a:xfrm>
            <a:off x="710294" y="1641420"/>
            <a:ext cx="3535136" cy="1535723"/>
          </a:xfrm>
          <a:prstGeom prst="rect">
            <a:avLst/>
          </a:prstGeom>
        </p:spPr>
        <p:txBody>
          <a:bodyPr vert="horz" lIns="91440" tIns="45720" rIns="91440" bIns="45720" rtlCol="0" anchor="ctr">
            <a:normAutofit/>
          </a:bodyPr>
          <a:lstStyle/>
          <a:p>
            <a:pPr lvl="0">
              <a:defRPr/>
            </a:pPr>
            <a:r>
              <a:rPr lang="en-US" sz="3600" b="1" dirty="0">
                <a:solidFill>
                  <a:srgbClr val="FFFFFF"/>
                </a:solidFill>
                <a:latin typeface="Open Sans Light"/>
              </a:rPr>
              <a:t>CYBERSECURITY </a:t>
            </a:r>
          </a:p>
          <a:p>
            <a:pPr lvl="0">
              <a:defRPr/>
            </a:pPr>
            <a:r>
              <a:rPr lang="en-US" sz="3600" b="1" dirty="0">
                <a:solidFill>
                  <a:srgbClr val="FFFFFF"/>
                </a:solidFill>
                <a:latin typeface="Open Sans Light"/>
              </a:rPr>
              <a:t>POSTURE</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endParaRPr>
          </a:p>
        </p:txBody>
      </p:sp>
      <p:sp>
        <p:nvSpPr>
          <p:cNvPr id="20" name="Rectangle 19">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0221"/>
            <a:ext cx="2115455" cy="1898903"/>
          </a:xfrm>
          <a:prstGeom prst="rect">
            <a:avLst/>
          </a:prstGeom>
          <a:solidFill>
            <a:srgbClr val="00377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22" name="Rectangle 21">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21269"/>
            <a:ext cx="6697525" cy="1877811"/>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24" name="Rectangle 2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27567" y="450221"/>
            <a:ext cx="4405512"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2" name="Rectangle 1">
            <a:extLst>
              <a:ext uri="{FF2B5EF4-FFF2-40B4-BE49-F238E27FC236}">
                <a16:creationId xmlns:a16="http://schemas.microsoft.com/office/drawing/2014/main" id="{3D813777-97F5-4594-A4FC-51117CF3B24E}"/>
              </a:ext>
            </a:extLst>
          </p:cNvPr>
          <p:cNvSpPr/>
          <p:nvPr/>
        </p:nvSpPr>
        <p:spPr>
          <a:xfrm>
            <a:off x="710293" y="5044675"/>
            <a:ext cx="628063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Open Sans Light"/>
                <a:ea typeface="+mn-ea"/>
                <a:cs typeface="+mn-cs"/>
              </a:rPr>
              <a:t>Raphael Warren, BG (RET)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Open Sans Light"/>
                <a:ea typeface="+mn-ea"/>
                <a:cs typeface="+mn-cs"/>
              </a:rPr>
              <a:t>President/CEO Spartan Cyber Security, LLC </a:t>
            </a:r>
          </a:p>
        </p:txBody>
      </p:sp>
      <p:pic>
        <p:nvPicPr>
          <p:cNvPr id="15" name="Picture 14">
            <a:extLst>
              <a:ext uri="{FF2B5EF4-FFF2-40B4-BE49-F238E27FC236}">
                <a16:creationId xmlns:a16="http://schemas.microsoft.com/office/drawing/2014/main" id="{8537175C-1C38-41E7-9E46-40CFF64772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29" t="2062" r="39958" b="10856"/>
          <a:stretch/>
        </p:blipFill>
        <p:spPr>
          <a:xfrm>
            <a:off x="5047313" y="1659838"/>
            <a:ext cx="2117092" cy="2861446"/>
          </a:xfrm>
          <a:prstGeom prst="rect">
            <a:avLst/>
          </a:prstGeom>
        </p:spPr>
      </p:pic>
      <p:pic>
        <p:nvPicPr>
          <p:cNvPr id="7" name="Picture 6">
            <a:extLst>
              <a:ext uri="{FF2B5EF4-FFF2-40B4-BE49-F238E27FC236}">
                <a16:creationId xmlns:a16="http://schemas.microsoft.com/office/drawing/2014/main" id="{52910823-D0FF-48C3-BC15-C9F2DC116937}"/>
              </a:ext>
            </a:extLst>
          </p:cNvPr>
          <p:cNvPicPr>
            <a:picLocks noChangeAspect="1"/>
          </p:cNvPicPr>
          <p:nvPr/>
        </p:nvPicPr>
        <p:blipFill>
          <a:blip r:embed="rId4"/>
          <a:stretch>
            <a:fillRect/>
          </a:stretch>
        </p:blipFill>
        <p:spPr>
          <a:xfrm>
            <a:off x="7506473" y="2749318"/>
            <a:ext cx="4047700" cy="1350663"/>
          </a:xfrm>
          <a:prstGeom prst="rect">
            <a:avLst/>
          </a:prstGeom>
        </p:spPr>
      </p:pic>
      <p:sp>
        <p:nvSpPr>
          <p:cNvPr id="3" name="Slide Number Placeholder 2">
            <a:extLst>
              <a:ext uri="{FF2B5EF4-FFF2-40B4-BE49-F238E27FC236}">
                <a16:creationId xmlns:a16="http://schemas.microsoft.com/office/drawing/2014/main" id="{3DCA3FBF-7125-42D4-B400-FEF29DD45172}"/>
              </a:ext>
            </a:extLst>
          </p:cNvPr>
          <p:cNvSpPr>
            <a:spLocks noGrp="1"/>
          </p:cNvSpPr>
          <p:nvPr>
            <p:ph type="sldNum" sz="quarter" idx="12"/>
          </p:nvPr>
        </p:nvSpPr>
        <p:spPr/>
        <p:txBody>
          <a:bodyPr/>
          <a:lstStyle/>
          <a:p>
            <a:fld id="{D42F1927-7E3C-42F7-B3EA-B525BE0FC4F3}" type="slidenum">
              <a:rPr lang="en-US" smtClean="0"/>
              <a:t>5</a:t>
            </a:fld>
            <a:endParaRPr lang="en-US" dirty="0"/>
          </a:p>
        </p:txBody>
      </p:sp>
    </p:spTree>
    <p:extLst>
      <p:ext uri="{BB962C8B-B14F-4D97-AF65-F5344CB8AC3E}">
        <p14:creationId xmlns:p14="http://schemas.microsoft.com/office/powerpoint/2010/main" val="1669826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50E884-32BC-4F3D-AAD6-0D2D8CAA897B}"/>
              </a:ext>
            </a:extLst>
          </p:cNvPr>
          <p:cNvPicPr>
            <a:picLocks noChangeAspect="1"/>
          </p:cNvPicPr>
          <p:nvPr/>
        </p:nvPicPr>
        <p:blipFill>
          <a:blip r:embed="rId2"/>
          <a:stretch>
            <a:fillRect/>
          </a:stretch>
        </p:blipFill>
        <p:spPr>
          <a:xfrm>
            <a:off x="398691" y="931696"/>
            <a:ext cx="4592410" cy="4232083"/>
          </a:xfrm>
          <a:prstGeom prst="rect">
            <a:avLst/>
          </a:prstGeom>
        </p:spPr>
      </p:pic>
      <p:sp>
        <p:nvSpPr>
          <p:cNvPr id="6" name="TextBox 5">
            <a:extLst>
              <a:ext uri="{FF2B5EF4-FFF2-40B4-BE49-F238E27FC236}">
                <a16:creationId xmlns:a16="http://schemas.microsoft.com/office/drawing/2014/main" id="{C8287D00-0A4A-4EB3-8517-8A558CBAF128}"/>
              </a:ext>
            </a:extLst>
          </p:cNvPr>
          <p:cNvSpPr txBox="1"/>
          <p:nvPr/>
        </p:nvSpPr>
        <p:spPr>
          <a:xfrm>
            <a:off x="2057399" y="680356"/>
            <a:ext cx="9198429" cy="5148943"/>
          </a:xfrm>
          <a:prstGeom prst="rect">
            <a:avLst/>
          </a:prstGeom>
        </p:spPr>
        <p:txBody>
          <a:bodyPr vert="horz" wrap="none" lIns="91440" tIns="45720" rIns="91440" bIns="45720" rtlCol="0">
            <a:noAutofit/>
          </a:bodyPr>
          <a:lstStyle/>
          <a:p>
            <a:pPr algn="l"/>
            <a:endParaRPr lang="en-US" dirty="0"/>
          </a:p>
        </p:txBody>
      </p:sp>
      <p:sp>
        <p:nvSpPr>
          <p:cNvPr id="9" name="TextBox 8">
            <a:extLst>
              <a:ext uri="{FF2B5EF4-FFF2-40B4-BE49-F238E27FC236}">
                <a16:creationId xmlns:a16="http://schemas.microsoft.com/office/drawing/2014/main" id="{4CF223F5-8065-46A5-95E2-8075F8E3A475}"/>
              </a:ext>
            </a:extLst>
          </p:cNvPr>
          <p:cNvSpPr txBox="1"/>
          <p:nvPr/>
        </p:nvSpPr>
        <p:spPr>
          <a:xfrm>
            <a:off x="3992908" y="1556639"/>
            <a:ext cx="7718181" cy="3970318"/>
          </a:xfrm>
          <a:prstGeom prst="rect">
            <a:avLst/>
          </a:prstGeom>
          <a:noFill/>
        </p:spPr>
        <p:txBody>
          <a:bodyPr wrap="square">
            <a:spAutoFit/>
          </a:bodyPr>
          <a:lstStyle/>
          <a:p>
            <a:r>
              <a:rPr lang="en-US" sz="1200" b="1" dirty="0"/>
              <a:t>Brigadier General Raphael Warren (ret) has over 25 years of military and civilian Information technology experience and credentials. He holds the highest levels of security clearances and is nationally recognized for his expertise in Cyber Security and the development of Cyber Security teams. Brig. Gen. Warren has been intimately involved in the development of a new breed of Military Cyber warriors. To that extent, he has been officer in charge of the Army National Guard Cyber Shield Cyber training events. Brig. Gen. Warren has also attended training at the prestigious FBI Academy.</a:t>
            </a:r>
          </a:p>
          <a:p>
            <a:endParaRPr lang="en-US" sz="1200" b="1" dirty="0"/>
          </a:p>
          <a:p>
            <a:r>
              <a:rPr lang="en-US" sz="1200" b="1" dirty="0"/>
              <a:t>Brig. Gen. Warren has been special assistant to NGB (National Guard Bureau) Cyber Division Chief where he has been instrumental in the development of the core skill sets of military Cyber Warriors. Brig. Gen. Warren was sent on special assignment to observe the SANS training events on behalf of NGB Army Cyber Division Chief.</a:t>
            </a:r>
          </a:p>
          <a:p>
            <a:endParaRPr lang="en-US" sz="1200" b="1" dirty="0"/>
          </a:p>
          <a:p>
            <a:r>
              <a:rPr lang="en-US" sz="1200" b="1" dirty="0"/>
              <a:t>Brig. Gen. Warren worked with civilian entities, Federal and State government on numerous committees to develop Cyber operation contingency plans. He spent over five years as a Federal Agent and subsequently continued his federal civilian career</a:t>
            </a:r>
          </a:p>
          <a:p>
            <a:endParaRPr lang="en-US" sz="1200" b="1" dirty="0"/>
          </a:p>
          <a:p>
            <a:r>
              <a:rPr lang="en-US" sz="1200" b="1" dirty="0"/>
              <a:t>Brig. Gen. Warren seized the opportunity to work with the new and fast-growing company, </a:t>
            </a:r>
            <a:r>
              <a:rPr lang="en-US" sz="1200" b="1" dirty="0" err="1"/>
              <a:t>Worldcom</a:t>
            </a:r>
            <a:r>
              <a:rPr lang="en-US" sz="1200" b="1" dirty="0"/>
              <a:t>. He served as the Senior IT Systems Administrator Manager and helped build global communication solutions. As health care automation was experiencing a sea change, Brig. Gen. Warren took a position as Director of Network engineering for a national hospital engineering projects and worked for the largest public service company in New Mexico.</a:t>
            </a:r>
          </a:p>
        </p:txBody>
      </p:sp>
      <p:sp>
        <p:nvSpPr>
          <p:cNvPr id="10" name="Rectangle 9">
            <a:extLst>
              <a:ext uri="{FF2B5EF4-FFF2-40B4-BE49-F238E27FC236}">
                <a16:creationId xmlns:a16="http://schemas.microsoft.com/office/drawing/2014/main" id="{08F5230E-0C8A-499A-84DA-965ADE902E21}"/>
              </a:ext>
            </a:extLst>
          </p:cNvPr>
          <p:cNvSpPr/>
          <p:nvPr/>
        </p:nvSpPr>
        <p:spPr>
          <a:xfrm>
            <a:off x="480911" y="5247192"/>
            <a:ext cx="3318204" cy="830997"/>
          </a:xfrm>
          <a:prstGeom prst="rect">
            <a:avLst/>
          </a:prstGeom>
        </p:spPr>
        <p:txBody>
          <a:bodyPr wrap="square">
            <a:spAutoFit/>
          </a:bodyPr>
          <a:lstStyle/>
          <a:p>
            <a:pPr>
              <a:defRPr/>
            </a:pPr>
            <a:r>
              <a:rPr kumimoji="0" lang="en-US" sz="1600" b="0" i="0" u="none" strike="noStrike" kern="1200" cap="none" spc="0" normalizeH="0" baseline="0" noProof="0" dirty="0">
                <a:ln>
                  <a:noFill/>
                </a:ln>
                <a:solidFill>
                  <a:srgbClr val="000000"/>
                </a:solidFill>
                <a:effectLst/>
                <a:uLnTx/>
                <a:uFillTx/>
                <a:latin typeface="Open Sans Light"/>
                <a:ea typeface="+mn-ea"/>
                <a:cs typeface="+mn-cs"/>
              </a:rPr>
              <a:t>RWARREN@SPARTAN-CS.COM</a:t>
            </a:r>
            <a:br>
              <a:rPr kumimoji="0" lang="en-US" sz="1600" b="0" i="0" u="none" strike="noStrike" kern="1200" cap="none" spc="0" normalizeH="0" baseline="0" noProof="0" dirty="0">
                <a:ln>
                  <a:noFill/>
                </a:ln>
                <a:solidFill>
                  <a:srgbClr val="000000"/>
                </a:solidFill>
                <a:effectLst/>
                <a:uLnTx/>
                <a:uFillTx/>
                <a:latin typeface="Open Sans Light"/>
                <a:ea typeface="+mn-ea"/>
                <a:cs typeface="+mn-cs"/>
              </a:rPr>
            </a:br>
            <a:r>
              <a:rPr kumimoji="0" lang="en-US" sz="1600" b="0" i="0" u="none" strike="noStrike" kern="1200" cap="none" spc="0" normalizeH="0" baseline="0" noProof="0" dirty="0">
                <a:ln>
                  <a:noFill/>
                </a:ln>
                <a:solidFill>
                  <a:srgbClr val="000000"/>
                </a:solidFill>
                <a:effectLst/>
                <a:uLnTx/>
                <a:uFillTx/>
                <a:latin typeface="Open Sans Light"/>
                <a:ea typeface="+mn-ea"/>
                <a:cs typeface="+mn-cs"/>
              </a:rPr>
              <a:t>WWW.SPARTAN-CS.COM</a:t>
            </a:r>
            <a:br>
              <a:rPr kumimoji="0" lang="en-US" sz="1600" b="0" i="0" u="none" strike="noStrike" kern="1200" cap="none" spc="0" normalizeH="0" baseline="0" noProof="0" dirty="0">
                <a:ln>
                  <a:noFill/>
                </a:ln>
                <a:solidFill>
                  <a:srgbClr val="000000"/>
                </a:solidFill>
                <a:effectLst/>
                <a:uLnTx/>
                <a:uFillTx/>
                <a:latin typeface="Open Sans Light"/>
                <a:ea typeface="+mn-ea"/>
                <a:cs typeface="+mn-cs"/>
              </a:rPr>
            </a:br>
            <a:r>
              <a:rPr kumimoji="0" lang="en-US" sz="1600" b="0" i="0" u="none" strike="noStrike" kern="1200" cap="none" spc="0" normalizeH="0" baseline="0" noProof="0" dirty="0">
                <a:ln>
                  <a:noFill/>
                </a:ln>
                <a:solidFill>
                  <a:srgbClr val="000000"/>
                </a:solidFill>
                <a:effectLst/>
                <a:uLnTx/>
                <a:uFillTx/>
                <a:latin typeface="Open Sans Light"/>
                <a:ea typeface="+mn-ea"/>
                <a:cs typeface="+mn-cs"/>
              </a:rPr>
              <a:t>505.639.3883</a:t>
            </a:r>
          </a:p>
        </p:txBody>
      </p:sp>
      <p:pic>
        <p:nvPicPr>
          <p:cNvPr id="11" name="Picture 2">
            <a:extLst>
              <a:ext uri="{FF2B5EF4-FFF2-40B4-BE49-F238E27FC236}">
                <a16:creationId xmlns:a16="http://schemas.microsoft.com/office/drawing/2014/main" id="{3B1B18C6-3071-43C4-921D-19F226AE5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473" y="225599"/>
            <a:ext cx="3322498" cy="100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4AC1E939-C842-48D4-AB88-1EB1CFE3E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4742" y="215222"/>
            <a:ext cx="1059717" cy="1028701"/>
          </a:xfrm>
          <a:prstGeom prst="rect">
            <a:avLst/>
          </a:prstGeom>
        </p:spPr>
      </p:pic>
      <p:sp>
        <p:nvSpPr>
          <p:cNvPr id="2" name="Slide Number Placeholder 1">
            <a:extLst>
              <a:ext uri="{FF2B5EF4-FFF2-40B4-BE49-F238E27FC236}">
                <a16:creationId xmlns:a16="http://schemas.microsoft.com/office/drawing/2014/main" id="{A2C95D17-5735-46DC-9C8B-57C866124350}"/>
              </a:ext>
            </a:extLst>
          </p:cNvPr>
          <p:cNvSpPr>
            <a:spLocks noGrp="1"/>
          </p:cNvSpPr>
          <p:nvPr>
            <p:ph type="sldNum" sz="quarter" idx="12"/>
          </p:nvPr>
        </p:nvSpPr>
        <p:spPr/>
        <p:txBody>
          <a:bodyPr/>
          <a:lstStyle/>
          <a:p>
            <a:fld id="{320DA6DC-222E-4303-A974-48F351120BD9}" type="slidenum">
              <a:rPr lang="en-US" smtClean="0"/>
              <a:t>6</a:t>
            </a:fld>
            <a:endParaRPr lang="en-US"/>
          </a:p>
        </p:txBody>
      </p:sp>
    </p:spTree>
    <p:extLst>
      <p:ext uri="{BB962C8B-B14F-4D97-AF65-F5344CB8AC3E}">
        <p14:creationId xmlns:p14="http://schemas.microsoft.com/office/powerpoint/2010/main" val="3433489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6DFA64-061C-466C-8525-728DC12B0929}"/>
              </a:ext>
            </a:extLst>
          </p:cNvPr>
          <p:cNvPicPr>
            <a:picLocks noChangeAspect="1"/>
          </p:cNvPicPr>
          <p:nvPr/>
        </p:nvPicPr>
        <p:blipFill>
          <a:blip r:embed="rId2"/>
          <a:stretch>
            <a:fillRect/>
          </a:stretch>
        </p:blipFill>
        <p:spPr>
          <a:xfrm>
            <a:off x="310207" y="994731"/>
            <a:ext cx="11571586" cy="4572000"/>
          </a:xfrm>
          <a:prstGeom prst="rect">
            <a:avLst/>
          </a:prstGeom>
        </p:spPr>
      </p:pic>
      <p:sp>
        <p:nvSpPr>
          <p:cNvPr id="2" name="Slide Number Placeholder 1">
            <a:extLst>
              <a:ext uri="{FF2B5EF4-FFF2-40B4-BE49-F238E27FC236}">
                <a16:creationId xmlns:a16="http://schemas.microsoft.com/office/drawing/2014/main" id="{776278D1-2E88-4706-AB72-D86C762A1C99}"/>
              </a:ext>
            </a:extLst>
          </p:cNvPr>
          <p:cNvSpPr>
            <a:spLocks noGrp="1"/>
          </p:cNvSpPr>
          <p:nvPr>
            <p:ph type="sldNum" sz="quarter" idx="12"/>
          </p:nvPr>
        </p:nvSpPr>
        <p:spPr/>
        <p:txBody>
          <a:bodyPr/>
          <a:lstStyle/>
          <a:p>
            <a:fld id="{320DA6DC-222E-4303-A974-48F351120BD9}" type="slidenum">
              <a:rPr lang="en-US" smtClean="0"/>
              <a:t>7</a:t>
            </a:fld>
            <a:endParaRPr lang="en-US"/>
          </a:p>
        </p:txBody>
      </p:sp>
    </p:spTree>
    <p:extLst>
      <p:ext uri="{BB962C8B-B14F-4D97-AF65-F5344CB8AC3E}">
        <p14:creationId xmlns:p14="http://schemas.microsoft.com/office/powerpoint/2010/main" val="3934145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C389BE-AA9F-4990-8FA8-611B2E7A2DC2}"/>
              </a:ext>
            </a:extLst>
          </p:cNvPr>
          <p:cNvSpPr>
            <a:spLocks noGrp="1"/>
          </p:cNvSpPr>
          <p:nvPr>
            <p:ph type="title"/>
          </p:nvPr>
        </p:nvSpPr>
        <p:spPr/>
        <p:txBody>
          <a:bodyPr>
            <a:normAutofit/>
          </a:bodyPr>
          <a:lstStyle/>
          <a:p>
            <a:r>
              <a:rPr lang="en-US" dirty="0"/>
              <a:t>Albuquerque Public School Cyber Attack</a:t>
            </a:r>
          </a:p>
        </p:txBody>
      </p:sp>
      <p:pic>
        <p:nvPicPr>
          <p:cNvPr id="6" name="Online Media 5">
            <a:hlinkClick r:id="" action="ppaction://media"/>
            <a:extLst>
              <a:ext uri="{FF2B5EF4-FFF2-40B4-BE49-F238E27FC236}">
                <a16:creationId xmlns:a16="http://schemas.microsoft.com/office/drawing/2014/main" id="{02A2AEDC-FCB8-4DFE-9F98-C6AE0EF1763D}"/>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474866" y="1820636"/>
            <a:ext cx="11242267" cy="4204607"/>
          </a:xfrm>
          <a:prstGeom prst="rect">
            <a:avLst/>
          </a:prstGeom>
        </p:spPr>
      </p:pic>
    </p:spTree>
    <p:extLst>
      <p:ext uri="{BB962C8B-B14F-4D97-AF65-F5344CB8AC3E}">
        <p14:creationId xmlns:p14="http://schemas.microsoft.com/office/powerpoint/2010/main" val="144237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8F8471-F8A5-42CC-ADA5-29B37B0A1088}"/>
              </a:ext>
            </a:extLst>
          </p:cNvPr>
          <p:cNvSpPr>
            <a:spLocks noGrp="1"/>
          </p:cNvSpPr>
          <p:nvPr>
            <p:ph idx="1"/>
          </p:nvPr>
        </p:nvSpPr>
        <p:spPr>
          <a:xfrm>
            <a:off x="617927" y="1605834"/>
            <a:ext cx="10832546" cy="2466118"/>
          </a:xfrm>
        </p:spPr>
        <p:txBody>
          <a:bodyPr>
            <a:normAutofit/>
          </a:bodyPr>
          <a:lstStyle/>
          <a:p>
            <a:pPr marR="0">
              <a:lnSpc>
                <a:spcPct val="150000"/>
              </a:lnSpc>
              <a:spcBef>
                <a:spcPts val="0"/>
              </a:spcBef>
              <a:spcAft>
                <a:spcPts val="800"/>
              </a:spcAft>
            </a:pPr>
            <a:r>
              <a:rPr lang="en-US" dirty="0">
                <a:ea typeface="Calibri" panose="020F0502020204030204" pitchFamily="34" charset="0"/>
                <a:cs typeface="Times New Roman" panose="02020603050405020304" pitchFamily="18" charset="0"/>
              </a:rPr>
              <a:t>First - T</a:t>
            </a:r>
            <a:r>
              <a:rPr lang="en-US" dirty="0">
                <a:effectLst/>
                <a:ea typeface="Calibri" panose="020F0502020204030204" pitchFamily="34" charset="0"/>
                <a:cs typeface="Times New Roman" panose="02020603050405020304" pitchFamily="18" charset="0"/>
              </a:rPr>
              <a:t>hose that have suffered a Cyber attack </a:t>
            </a:r>
          </a:p>
          <a:p>
            <a:pPr marR="0">
              <a:lnSpc>
                <a:spcPct val="150000"/>
              </a:lnSpc>
              <a:spcBef>
                <a:spcPts val="0"/>
              </a:spcBef>
              <a:spcAft>
                <a:spcPts val="800"/>
              </a:spcAft>
            </a:pPr>
            <a:r>
              <a:rPr lang="en-US" dirty="0">
                <a:effectLst/>
                <a:ea typeface="Calibri" panose="020F0502020204030204" pitchFamily="34" charset="0"/>
                <a:cs typeface="Times New Roman" panose="02020603050405020304" pitchFamily="18" charset="0"/>
              </a:rPr>
              <a:t>Second - </a:t>
            </a:r>
            <a:r>
              <a:rPr lang="en-US" dirty="0">
                <a:ea typeface="Calibri" panose="020F0502020204030204" pitchFamily="34" charset="0"/>
                <a:cs typeface="Times New Roman" panose="02020603050405020304" pitchFamily="18" charset="0"/>
              </a:rPr>
              <a:t>T</a:t>
            </a:r>
            <a:r>
              <a:rPr lang="en-US" dirty="0">
                <a:effectLst/>
                <a:ea typeface="Calibri" panose="020F0502020204030204" pitchFamily="34" charset="0"/>
                <a:cs typeface="Times New Roman" panose="02020603050405020304" pitchFamily="18" charset="0"/>
              </a:rPr>
              <a:t>hose that don’t know they have been attacked</a:t>
            </a:r>
          </a:p>
        </p:txBody>
      </p:sp>
      <p:sp>
        <p:nvSpPr>
          <p:cNvPr id="3" name="Title 2">
            <a:extLst>
              <a:ext uri="{FF2B5EF4-FFF2-40B4-BE49-F238E27FC236}">
                <a16:creationId xmlns:a16="http://schemas.microsoft.com/office/drawing/2014/main" id="{4C080753-9950-409B-BD1D-A5132B5AAA1E}"/>
              </a:ext>
            </a:extLst>
          </p:cNvPr>
          <p:cNvSpPr>
            <a:spLocks noGrp="1"/>
          </p:cNvSpPr>
          <p:nvPr>
            <p:ph type="title"/>
          </p:nvPr>
        </p:nvSpPr>
        <p:spPr>
          <a:xfrm>
            <a:off x="617927" y="209663"/>
            <a:ext cx="11375562" cy="973004"/>
          </a:xfrm>
        </p:spPr>
        <p:txBody>
          <a:bodyPr>
            <a:normAutofit/>
          </a:bodyPr>
          <a:lstStyle/>
          <a:p>
            <a:r>
              <a:rPr lang="en-US" dirty="0"/>
              <a:t>THE TWO TYPES OF ORGANIZATION</a:t>
            </a:r>
          </a:p>
        </p:txBody>
      </p:sp>
      <p:sp>
        <p:nvSpPr>
          <p:cNvPr id="4" name="Slide Number Placeholder 3">
            <a:extLst>
              <a:ext uri="{FF2B5EF4-FFF2-40B4-BE49-F238E27FC236}">
                <a16:creationId xmlns:a16="http://schemas.microsoft.com/office/drawing/2014/main" id="{68770DBA-CE28-4C38-B139-A2B5F803A8E4}"/>
              </a:ext>
            </a:extLst>
          </p:cNvPr>
          <p:cNvSpPr>
            <a:spLocks noGrp="1"/>
          </p:cNvSpPr>
          <p:nvPr>
            <p:ph type="sldNum" sz="quarter" idx="12"/>
          </p:nvPr>
        </p:nvSpPr>
        <p:spPr/>
        <p:txBody>
          <a:bodyPr/>
          <a:lstStyle/>
          <a:p>
            <a:fld id="{D42F1927-7E3C-42F7-B3EA-B525BE0FC4F3}" type="slidenum">
              <a:rPr lang="en-US" smtClean="0"/>
              <a:t>9</a:t>
            </a:fld>
            <a:endParaRPr lang="en-US" dirty="0"/>
          </a:p>
        </p:txBody>
      </p:sp>
    </p:spTree>
    <p:extLst>
      <p:ext uri="{BB962C8B-B14F-4D97-AF65-F5344CB8AC3E}">
        <p14:creationId xmlns:p14="http://schemas.microsoft.com/office/powerpoint/2010/main" val="3683716320"/>
      </p:ext>
    </p:extLst>
  </p:cSld>
  <p:clrMapOvr>
    <a:masterClrMapping/>
  </p:clrMapOvr>
</p:sld>
</file>

<file path=ppt/theme/theme1.xml><?xml version="1.0" encoding="utf-8"?>
<a:theme xmlns:a="http://schemas.openxmlformats.org/drawingml/2006/main" name="Office Theme">
  <a:themeElements>
    <a:clrScheme name="Custom 2">
      <a:dk1>
        <a:srgbClr val="2E4455"/>
      </a:dk1>
      <a:lt1>
        <a:srgbClr val="FFFFFF"/>
      </a:lt1>
      <a:dk2>
        <a:srgbClr val="313C41"/>
      </a:dk2>
      <a:lt2>
        <a:srgbClr val="FFFFFF"/>
      </a:lt2>
      <a:accent1>
        <a:srgbClr val="00A6CF"/>
      </a:accent1>
      <a:accent2>
        <a:srgbClr val="17445A"/>
      </a:accent2>
      <a:accent3>
        <a:srgbClr val="1C97B8"/>
      </a:accent3>
      <a:accent4>
        <a:srgbClr val="2E4455"/>
      </a:accent4>
      <a:accent5>
        <a:srgbClr val="1A305D"/>
      </a:accent5>
      <a:accent6>
        <a:srgbClr val="189ED9"/>
      </a:accent6>
      <a:hlink>
        <a:srgbClr val="00ABD4"/>
      </a:hlink>
      <a:folHlink>
        <a:srgbClr val="008DB1"/>
      </a:folHlink>
    </a:clrScheme>
    <a:fontScheme name="Open Sans Bold &amp; light">
      <a:majorFont>
        <a:latin typeface="Open Sans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ndia Blue">
  <a:themeElements>
    <a:clrScheme name="SandiaBlueTheme">
      <a:dk1>
        <a:srgbClr val="324259"/>
      </a:dk1>
      <a:lt1>
        <a:srgbClr val="FFFFFF"/>
      </a:lt1>
      <a:dk2>
        <a:srgbClr val="3A3B3A"/>
      </a:dk2>
      <a:lt2>
        <a:srgbClr val="FAFAFA"/>
      </a:lt2>
      <a:accent1>
        <a:srgbClr val="029EBE"/>
      </a:accent1>
      <a:accent2>
        <a:srgbClr val="236482"/>
      </a:accent2>
      <a:accent3>
        <a:srgbClr val="05395F"/>
      </a:accent3>
      <a:accent4>
        <a:srgbClr val="627288"/>
      </a:accent4>
      <a:accent5>
        <a:srgbClr val="324259"/>
      </a:accent5>
      <a:accent6>
        <a:srgbClr val="04162A"/>
      </a:accent6>
      <a:hlink>
        <a:srgbClr val="00ABD4"/>
      </a:hlink>
      <a:folHlink>
        <a:srgbClr val="008DB1"/>
      </a:folHlink>
    </a:clrScheme>
    <a:fontScheme name="Open Sans Bold &amp; light">
      <a:majorFont>
        <a:latin typeface="Open Sans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andia_Brand_Light_Theme_UUR">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Sandia Fonts">
      <a:majorFont>
        <a:latin typeface="Exo 2 SemiBold"/>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ndiaClassic_16x9_revNov20" id="{28973EA0-F79F-D143-9F2E-E02473C2F5DC}" vid="{C1F72220-3D98-BD46-AD2C-B53DD4038D9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3062</TotalTime>
  <Words>3300</Words>
  <Application>Microsoft Office PowerPoint</Application>
  <PresentationFormat>Widescreen</PresentationFormat>
  <Paragraphs>307</Paragraphs>
  <Slides>43</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43</vt:i4>
      </vt:variant>
    </vt:vector>
  </HeadingPairs>
  <TitlesOfParts>
    <vt:vector size="55" baseType="lpstr">
      <vt:lpstr>Arial</vt:lpstr>
      <vt:lpstr>Calibri</vt:lpstr>
      <vt:lpstr>Exo 2 SemiBold</vt:lpstr>
      <vt:lpstr>Helvetica Neue Medium</vt:lpstr>
      <vt:lpstr>Open Sans</vt:lpstr>
      <vt:lpstr>Open Sans bold</vt:lpstr>
      <vt:lpstr>Open Sans Light</vt:lpstr>
      <vt:lpstr>Times New Roman</vt:lpstr>
      <vt:lpstr>Wingdings</vt:lpstr>
      <vt:lpstr>Office Theme</vt:lpstr>
      <vt:lpstr>Sandia Blue</vt:lpstr>
      <vt:lpstr>1_Sandia_Brand_Light_Theme_UUR</vt:lpstr>
      <vt:lpstr> FY2022 Q3 Small Business Forum Sandia’s Commitment to Cybersecurity </vt:lpstr>
      <vt:lpstr>Welcome to Sandia’s Business Forum</vt:lpstr>
      <vt:lpstr>Sandia on Cybersecurity</vt:lpstr>
      <vt:lpstr>Sandia on Cybersecurity</vt:lpstr>
      <vt:lpstr>PowerPoint Presentation</vt:lpstr>
      <vt:lpstr>PowerPoint Presentation</vt:lpstr>
      <vt:lpstr>PowerPoint Presentation</vt:lpstr>
      <vt:lpstr>Albuquerque Public School Cyber Attack</vt:lpstr>
      <vt:lpstr>THE TWO TYPES OF ORGANIZATION</vt:lpstr>
      <vt:lpstr>THREAT VS VULNERABILITY VS RISK</vt:lpstr>
      <vt:lpstr>CYBERCRIME COST</vt:lpstr>
      <vt:lpstr>PHISHING? – SPEAR PHISHING? – WHALING?</vt:lpstr>
      <vt:lpstr>PowerPoint Presentation</vt:lpstr>
      <vt:lpstr>CYBERSECURITY PRINCIPLES IN A NUT SHELL</vt:lpstr>
      <vt:lpstr>PATCH MANAGEMENT</vt:lpstr>
      <vt:lpstr>WEB FILTERING</vt:lpstr>
      <vt:lpstr>EMAIL FILTERING</vt:lpstr>
      <vt:lpstr>ACCESS CONTROL</vt:lpstr>
      <vt:lpstr>ANTIVIRUS</vt:lpstr>
      <vt:lpstr>ADMIN PRIVILEDGE</vt:lpstr>
      <vt:lpstr>BACKUPS</vt:lpstr>
      <vt:lpstr>PowerPoint Presentation</vt:lpstr>
      <vt:lpstr>WHAT IS NIST 800-171?</vt:lpstr>
      <vt:lpstr>FRAMEWORK CORE</vt:lpstr>
      <vt:lpstr>THE 14 FUNDAMENTAL AREAS OF NIST 800-171</vt:lpstr>
      <vt:lpstr>1 ACCESS CONTROL</vt:lpstr>
      <vt:lpstr>2 AWARENESS &amp; TRAINING</vt:lpstr>
      <vt:lpstr>3 AUDIT &amp; ACCOUNTABILITY</vt:lpstr>
      <vt:lpstr>4 CONFIGURATION MANAGEMENT</vt:lpstr>
      <vt:lpstr>5 IDENTIFICATION &amp; AUTHENTICATION</vt:lpstr>
      <vt:lpstr>6 INCIDENT RESPONSE</vt:lpstr>
      <vt:lpstr>PowerPoint Presentation</vt:lpstr>
      <vt:lpstr>7 MAINTENANCE</vt:lpstr>
      <vt:lpstr>8 MEDIA PROTECTION</vt:lpstr>
      <vt:lpstr>9 PERSONNEL SECURITY</vt:lpstr>
      <vt:lpstr>10 PHYSICAL PROTECTION</vt:lpstr>
      <vt:lpstr>11 RISK ASSESSMENT</vt:lpstr>
      <vt:lpstr>12 SECURITY ASSESSMENT</vt:lpstr>
      <vt:lpstr>13 SYSTEMS &amp; COMMUNICATION PROTECTION </vt:lpstr>
      <vt:lpstr>14 SYSTEMS &amp; INFORMATION INTEGRITY</vt:lpstr>
      <vt:lpstr>THANK YOU!</vt:lpstr>
      <vt:lpstr>Closing Remarks – Supplier Diversity Team</vt:lpstr>
      <vt:lpstr>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Lopez, Royina</dc:creator>
  <cp:lastModifiedBy>Vandergriff, Megan Victoria</cp:lastModifiedBy>
  <cp:revision>172</cp:revision>
  <dcterms:created xsi:type="dcterms:W3CDTF">2020-10-19T23:27:07Z</dcterms:created>
  <dcterms:modified xsi:type="dcterms:W3CDTF">2022-03-15T15:49:17Z</dcterms:modified>
</cp:coreProperties>
</file>